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5" r:id="rId3"/>
    <p:sldMasterId id="2147483758" r:id="rId4"/>
  </p:sldMasterIdLst>
  <p:notesMasterIdLst>
    <p:notesMasterId r:id="rId23"/>
  </p:notesMasterIdLst>
  <p:sldIdLst>
    <p:sldId id="471" r:id="rId5"/>
    <p:sldId id="496" r:id="rId6"/>
    <p:sldId id="459" r:id="rId7"/>
    <p:sldId id="1910" r:id="rId8"/>
    <p:sldId id="672" r:id="rId9"/>
    <p:sldId id="461" r:id="rId10"/>
    <p:sldId id="462" r:id="rId11"/>
    <p:sldId id="1912" r:id="rId12"/>
    <p:sldId id="399" r:id="rId13"/>
    <p:sldId id="1911" r:id="rId14"/>
    <p:sldId id="1914" r:id="rId15"/>
    <p:sldId id="1759" r:id="rId16"/>
    <p:sldId id="1913" r:id="rId17"/>
    <p:sldId id="1915" r:id="rId18"/>
    <p:sldId id="1916" r:id="rId19"/>
    <p:sldId id="1880" r:id="rId20"/>
    <p:sldId id="1906" r:id="rId21"/>
    <p:sldId id="1907" r:id="rId22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09980A-3BC5-674D-9084-B22C37900464}" v="1392" dt="2023-10-31T11:53:00.4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709"/>
  </p:normalViewPr>
  <p:slideViewPr>
    <p:cSldViewPr snapToGrid="0">
      <p:cViewPr varScale="1">
        <p:scale>
          <a:sx n="130" d="100"/>
          <a:sy n="130" d="100"/>
        </p:scale>
        <p:origin x="164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3T13:22:51.296" v="4798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mod">
        <pc:chgData name="Khattab, Sherif" userId="c83b1e15-36f3-4f46-aceb-05aac24c545e" providerId="ADAL" clId="{AEF84FCA-7C62-4ED2-B832-CE198FFB7EC8}" dt="2022-10-13T13:22:14.979" v="4794" actId="20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A4904B54-2C8D-4955-B833-FEA0462A18D7}"/>
    <pc:docChg chg="undo redo custSel addSld delSld modSld">
      <pc:chgData name="Khattab, Sherif" userId="c83b1e15-36f3-4f46-aceb-05aac24c545e" providerId="ADAL" clId="{A4904B54-2C8D-4955-B833-FEA0462A18D7}" dt="2022-10-25T15:07:01.089" v="629" actId="20577"/>
      <pc:docMkLst>
        <pc:docMk/>
      </pc:docMkLst>
      <pc:sldChg chg="modSp">
        <pc:chgData name="Khattab, Sherif" userId="c83b1e15-36f3-4f46-aceb-05aac24c545e" providerId="ADAL" clId="{A4904B54-2C8D-4955-B833-FEA0462A18D7}" dt="2022-10-25T14:59:00.928" v="353" actId="20577"/>
        <pc:sldMkLst>
          <pc:docMk/>
          <pc:sldMk cId="1939137103" sldId="1457"/>
        </pc:sldMkLst>
        <pc:spChg chg="mod">
          <ac:chgData name="Khattab, Sherif" userId="c83b1e15-36f3-4f46-aceb-05aac24c545e" providerId="ADAL" clId="{A4904B54-2C8D-4955-B833-FEA0462A18D7}" dt="2022-10-25T14:59:00.928" v="353" actId="20577"/>
          <ac:spMkLst>
            <pc:docMk/>
            <pc:sldMk cId="1939137103" sldId="1457"/>
            <ac:spMk id="1368067" creationId="{6E7488B9-238E-AA4B-8CC2-786CF5F09218}"/>
          </ac:spMkLst>
        </pc:spChg>
      </pc:sldChg>
      <pc:sldChg chg="modSp mod modAnim">
        <pc:chgData name="Khattab, Sherif" userId="c83b1e15-36f3-4f46-aceb-05aac24c545e" providerId="ADAL" clId="{A4904B54-2C8D-4955-B833-FEA0462A18D7}" dt="2022-10-25T14:58:40.575" v="348" actId="20577"/>
        <pc:sldMkLst>
          <pc:docMk/>
          <pc:sldMk cId="3447361234" sldId="1740"/>
        </pc:sldMkLst>
        <pc:spChg chg="mod">
          <ac:chgData name="Khattab, Sherif" userId="c83b1e15-36f3-4f46-aceb-05aac24c545e" providerId="ADAL" clId="{A4904B54-2C8D-4955-B833-FEA0462A18D7}" dt="2022-10-25T14:58:40.575" v="348" actId="20577"/>
          <ac:spMkLst>
            <pc:docMk/>
            <pc:sldMk cId="3447361234" sldId="1740"/>
            <ac:spMk id="31747" creationId="{00000000-0000-0000-0000-000000000000}"/>
          </ac:spMkLst>
        </pc:spChg>
      </pc:sldChg>
      <pc:sldChg chg="addSp delSp modSp new mod">
        <pc:chgData name="Khattab, Sherif" userId="c83b1e15-36f3-4f46-aceb-05aac24c545e" providerId="ADAL" clId="{A4904B54-2C8D-4955-B833-FEA0462A18D7}" dt="2022-10-25T15:07:01.089" v="629" actId="20577"/>
        <pc:sldMkLst>
          <pc:docMk/>
          <pc:sldMk cId="1311661001" sldId="1759"/>
        </pc:sldMkLst>
        <pc:spChg chg="mod">
          <ac:chgData name="Khattab, Sherif" userId="c83b1e15-36f3-4f46-aceb-05aac24c545e" providerId="ADAL" clId="{A4904B54-2C8D-4955-B833-FEA0462A18D7}" dt="2022-10-25T13:22:13.672" v="31" actId="20577"/>
          <ac:spMkLst>
            <pc:docMk/>
            <pc:sldMk cId="1311661001" sldId="1759"/>
            <ac:spMk id="2" creationId="{CE407FFF-6F13-602E-0882-B9E03CAED0F8}"/>
          </ac:spMkLst>
        </pc:spChg>
        <pc:spChg chg="mod">
          <ac:chgData name="Khattab, Sherif" userId="c83b1e15-36f3-4f46-aceb-05aac24c545e" providerId="ADAL" clId="{A4904B54-2C8D-4955-B833-FEA0462A18D7}" dt="2022-10-25T15:07:01.089" v="629" actId="20577"/>
          <ac:spMkLst>
            <pc:docMk/>
            <pc:sldMk cId="1311661001" sldId="1759"/>
            <ac:spMk id="3" creationId="{24636192-B727-60D1-7E4F-136302B262AC}"/>
          </ac:spMkLst>
        </pc:spChg>
        <pc:spChg chg="add del">
          <ac:chgData name="Khattab, Sherif" userId="c83b1e15-36f3-4f46-aceb-05aac24c545e" providerId="ADAL" clId="{A4904B54-2C8D-4955-B833-FEA0462A18D7}" dt="2022-10-25T15:06:37.794" v="619" actId="22"/>
          <ac:spMkLst>
            <pc:docMk/>
            <pc:sldMk cId="1311661001" sldId="1759"/>
            <ac:spMk id="7" creationId="{D01E1678-E81D-E9F2-325B-49A7D021C81C}"/>
          </ac:spMkLst>
        </pc:spChg>
        <pc:spChg chg="add mod">
          <ac:chgData name="Khattab, Sherif" userId="c83b1e15-36f3-4f46-aceb-05aac24c545e" providerId="ADAL" clId="{A4904B54-2C8D-4955-B833-FEA0462A18D7}" dt="2022-10-25T15:06:55.386" v="628" actId="122"/>
          <ac:spMkLst>
            <pc:docMk/>
            <pc:sldMk cId="1311661001" sldId="1759"/>
            <ac:spMk id="9" creationId="{4C597AAD-65E1-74AF-0E38-C0DD7E8B7356}"/>
          </ac:spMkLst>
        </pc:spChg>
        <pc:picChg chg="add mod">
          <ac:chgData name="Khattab, Sherif" userId="c83b1e15-36f3-4f46-aceb-05aac24c545e" providerId="ADAL" clId="{A4904B54-2C8D-4955-B833-FEA0462A18D7}" dt="2022-10-25T14:58:09.644" v="331" actId="1076"/>
          <ac:picMkLst>
            <pc:docMk/>
            <pc:sldMk cId="1311661001" sldId="1759"/>
            <ac:picMk id="1026" creationId="{105621E1-070C-8213-AFAD-9C011D419F0E}"/>
          </ac:picMkLst>
        </pc:picChg>
      </pc:sldChg>
      <pc:sldChg chg="modSp add del mod modAnim">
        <pc:chgData name="Khattab, Sherif" userId="c83b1e15-36f3-4f46-aceb-05aac24c545e" providerId="ADAL" clId="{A4904B54-2C8D-4955-B833-FEA0462A18D7}" dt="2022-10-25T14:57:12.726" v="283" actId="20577"/>
        <pc:sldMkLst>
          <pc:docMk/>
          <pc:sldMk cId="1293710562" sldId="1880"/>
        </pc:sldMkLst>
        <pc:spChg chg="mod">
          <ac:chgData name="Khattab, Sherif" userId="c83b1e15-36f3-4f46-aceb-05aac24c545e" providerId="ADAL" clId="{A4904B54-2C8D-4955-B833-FEA0462A18D7}" dt="2022-10-25T14:57:12.726" v="283" actId="20577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 modAnim">
        <pc:chgData name="Khattab, Sherif" userId="c83b1e15-36f3-4f46-aceb-05aac24c545e" providerId="ADAL" clId="{A4904B54-2C8D-4955-B833-FEA0462A18D7}" dt="2022-10-25T15:02:58.858" v="542" actId="20577"/>
        <pc:sldMkLst>
          <pc:docMk/>
          <pc:sldMk cId="262144537" sldId="1906"/>
        </pc:sldMkLst>
        <pc:spChg chg="mod">
          <ac:chgData name="Khattab, Sherif" userId="c83b1e15-36f3-4f46-aceb-05aac24c545e" providerId="ADAL" clId="{A4904B54-2C8D-4955-B833-FEA0462A18D7}" dt="2022-10-25T13:23:54.993" v="194" actId="20577"/>
          <ac:spMkLst>
            <pc:docMk/>
            <pc:sldMk cId="262144537" sldId="1906"/>
            <ac:spMk id="2" creationId="{FB438E0C-0F3F-7B46-8262-AA1414E91363}"/>
          </ac:spMkLst>
        </pc:spChg>
        <pc:spChg chg="mod">
          <ac:chgData name="Khattab, Sherif" userId="c83b1e15-36f3-4f46-aceb-05aac24c545e" providerId="ADAL" clId="{A4904B54-2C8D-4955-B833-FEA0462A18D7}" dt="2022-10-25T15:02:58.858" v="542" actId="20577"/>
          <ac:spMkLst>
            <pc:docMk/>
            <pc:sldMk cId="262144537" sldId="1906"/>
            <ac:spMk id="3" creationId="{0620E659-E5B3-E341-B31E-920BA9DA6C37}"/>
          </ac:spMkLst>
        </pc:spChg>
      </pc:sldChg>
      <pc:sldChg chg="modSp add mod modAnim">
        <pc:chgData name="Khattab, Sherif" userId="c83b1e15-36f3-4f46-aceb-05aac24c545e" providerId="ADAL" clId="{A4904B54-2C8D-4955-B833-FEA0462A18D7}" dt="2022-10-25T15:03:51.899" v="615" actId="20577"/>
        <pc:sldMkLst>
          <pc:docMk/>
          <pc:sldMk cId="1741995511" sldId="1907"/>
        </pc:sldMkLst>
        <pc:spChg chg="mod">
          <ac:chgData name="Khattab, Sherif" userId="c83b1e15-36f3-4f46-aceb-05aac24c545e" providerId="ADAL" clId="{A4904B54-2C8D-4955-B833-FEA0462A18D7}" dt="2022-10-25T15:03:51.899" v="615" actId="20577"/>
          <ac:spMkLst>
            <pc:docMk/>
            <pc:sldMk cId="1741995511" sldId="1907"/>
            <ac:spMk id="3" creationId="{0620E659-E5B3-E341-B31E-920BA9DA6C37}"/>
          </ac:spMkLst>
        </pc:spChg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F909980A-3BC5-674D-9084-B22C37900464}"/>
    <pc:docChg chg="undo redo custSel addSld delSld modSld sldOrd">
      <pc:chgData name="Khattab, Sherif" userId="c83b1e15-36f3-4f46-aceb-05aac24c545e" providerId="ADAL" clId="{F909980A-3BC5-674D-9084-B22C37900464}" dt="2023-10-31T12:15:06.267" v="3229" actId="20577"/>
      <pc:docMkLst>
        <pc:docMk/>
      </pc:docMkLst>
      <pc:sldChg chg="modSp add del mod">
        <pc:chgData name="Khattab, Sherif" userId="c83b1e15-36f3-4f46-aceb-05aac24c545e" providerId="ADAL" clId="{F909980A-3BC5-674D-9084-B22C37900464}" dt="2023-10-31T11:01:28.568" v="895" actId="2696"/>
        <pc:sldMkLst>
          <pc:docMk/>
          <pc:sldMk cId="777795780" sldId="398"/>
        </pc:sldMkLst>
        <pc:spChg chg="mod">
          <ac:chgData name="Khattab, Sherif" userId="c83b1e15-36f3-4f46-aceb-05aac24c545e" providerId="ADAL" clId="{F909980A-3BC5-674D-9084-B22C37900464}" dt="2023-10-26T12:03:27.566" v="81" actId="27636"/>
          <ac:spMkLst>
            <pc:docMk/>
            <pc:sldMk cId="777795780" sldId="398"/>
            <ac:spMk id="291" creationId="{00000000-0000-0000-0000-000000000000}"/>
          </ac:spMkLst>
        </pc:spChg>
      </pc:sldChg>
      <pc:sldChg chg="addSp modSp add del mod modNotes">
        <pc:chgData name="Khattab, Sherif" userId="c83b1e15-36f3-4f46-aceb-05aac24c545e" providerId="ADAL" clId="{F909980A-3BC5-674D-9084-B22C37900464}" dt="2023-10-31T11:19:05.528" v="1279" actId="20577"/>
        <pc:sldMkLst>
          <pc:docMk/>
          <pc:sldMk cId="2945536741" sldId="399"/>
        </pc:sldMkLst>
        <pc:spChg chg="mod">
          <ac:chgData name="Khattab, Sherif" userId="c83b1e15-36f3-4f46-aceb-05aac24c545e" providerId="ADAL" clId="{F909980A-3BC5-674D-9084-B22C37900464}" dt="2023-10-31T11:14:54.993" v="1203" actId="20577"/>
          <ac:spMkLst>
            <pc:docMk/>
            <pc:sldMk cId="2945536741" sldId="399"/>
            <ac:spMk id="2" creationId="{541C6BE3-B013-7F44-BE30-B16B8CFB46B8}"/>
          </ac:spMkLst>
        </pc:spChg>
        <pc:spChg chg="mod">
          <ac:chgData name="Khattab, Sherif" userId="c83b1e15-36f3-4f46-aceb-05aac24c545e" providerId="ADAL" clId="{F909980A-3BC5-674D-9084-B22C37900464}" dt="2023-10-31T11:19:05.528" v="1279" actId="20577"/>
          <ac:spMkLst>
            <pc:docMk/>
            <pc:sldMk cId="2945536741" sldId="399"/>
            <ac:spMk id="4" creationId="{2B8CE9B5-A3D6-804C-B7CA-B0D7204A5A55}"/>
          </ac:spMkLst>
        </pc:spChg>
        <pc:spChg chg="add mod">
          <ac:chgData name="Khattab, Sherif" userId="c83b1e15-36f3-4f46-aceb-05aac24c545e" providerId="ADAL" clId="{F909980A-3BC5-674D-9084-B22C37900464}" dt="2023-10-31T11:05:48.580" v="992" actId="3062"/>
          <ac:spMkLst>
            <pc:docMk/>
            <pc:sldMk cId="2945536741" sldId="399"/>
            <ac:spMk id="32" creationId="{F8762084-3A04-59BB-5209-BB4502D99F72}"/>
          </ac:spMkLst>
        </pc:spChg>
        <pc:spChg chg="add mod">
          <ac:chgData name="Khattab, Sherif" userId="c83b1e15-36f3-4f46-aceb-05aac24c545e" providerId="ADAL" clId="{F909980A-3BC5-674D-9084-B22C37900464}" dt="2023-10-31T11:06:59.508" v="1020" actId="20577"/>
          <ac:spMkLst>
            <pc:docMk/>
            <pc:sldMk cId="2945536741" sldId="399"/>
            <ac:spMk id="33" creationId="{32D1C8CF-177C-83C4-3C7F-DD00EADCEE30}"/>
          </ac:spMkLst>
        </pc:spChg>
        <pc:spChg chg="add mod">
          <ac:chgData name="Khattab, Sherif" userId="c83b1e15-36f3-4f46-aceb-05aac24c545e" providerId="ADAL" clId="{F909980A-3BC5-674D-9084-B22C37900464}" dt="2023-10-31T11:07:01.236" v="1022" actId="20577"/>
          <ac:spMkLst>
            <pc:docMk/>
            <pc:sldMk cId="2945536741" sldId="399"/>
            <ac:spMk id="34" creationId="{8040663C-FC63-8C7F-D69A-4D0D09F1E082}"/>
          </ac:spMkLst>
        </pc:spChg>
        <pc:spChg chg="add mod">
          <ac:chgData name="Khattab, Sherif" userId="c83b1e15-36f3-4f46-aceb-05aac24c545e" providerId="ADAL" clId="{F909980A-3BC5-674D-9084-B22C37900464}" dt="2023-10-31T11:07:03.165" v="1024" actId="20577"/>
          <ac:spMkLst>
            <pc:docMk/>
            <pc:sldMk cId="2945536741" sldId="399"/>
            <ac:spMk id="35" creationId="{D5296D12-004F-C24A-3222-220E2825748B}"/>
          </ac:spMkLst>
        </pc:spChg>
        <pc:spChg chg="add mod">
          <ac:chgData name="Khattab, Sherif" userId="c83b1e15-36f3-4f46-aceb-05aac24c545e" providerId="ADAL" clId="{F909980A-3BC5-674D-9084-B22C37900464}" dt="2023-10-31T11:07:04.785" v="1026" actId="20577"/>
          <ac:spMkLst>
            <pc:docMk/>
            <pc:sldMk cId="2945536741" sldId="399"/>
            <ac:spMk id="36" creationId="{93EC4B4F-5657-3B59-6FBE-D81188FC52BA}"/>
          </ac:spMkLst>
        </pc:spChg>
        <pc:spChg chg="add mod">
          <ac:chgData name="Khattab, Sherif" userId="c83b1e15-36f3-4f46-aceb-05aac24c545e" providerId="ADAL" clId="{F909980A-3BC5-674D-9084-B22C37900464}" dt="2023-10-31T11:07:06.703" v="1028" actId="20577"/>
          <ac:spMkLst>
            <pc:docMk/>
            <pc:sldMk cId="2945536741" sldId="399"/>
            <ac:spMk id="37" creationId="{C8A98D50-DF1F-F9DA-3562-31CAA5761B7D}"/>
          </ac:spMkLst>
        </pc:spChg>
        <pc:spChg chg="add mod">
          <ac:chgData name="Khattab, Sherif" userId="c83b1e15-36f3-4f46-aceb-05aac24c545e" providerId="ADAL" clId="{F909980A-3BC5-674D-9084-B22C37900464}" dt="2023-10-31T11:07:08.597" v="1030" actId="20577"/>
          <ac:spMkLst>
            <pc:docMk/>
            <pc:sldMk cId="2945536741" sldId="399"/>
            <ac:spMk id="38" creationId="{9F18ED98-805D-A917-DC18-B73B7DFDC4AF}"/>
          </ac:spMkLst>
        </pc:spChg>
        <pc:spChg chg="add mod">
          <ac:chgData name="Khattab, Sherif" userId="c83b1e15-36f3-4f46-aceb-05aac24c545e" providerId="ADAL" clId="{F909980A-3BC5-674D-9084-B22C37900464}" dt="2023-10-31T11:07:12.249" v="1032" actId="20577"/>
          <ac:spMkLst>
            <pc:docMk/>
            <pc:sldMk cId="2945536741" sldId="399"/>
            <ac:spMk id="39" creationId="{C457A202-D407-C95D-5719-48B6F3E6DBB3}"/>
          </ac:spMkLst>
        </pc:spChg>
        <pc:spChg chg="add mod">
          <ac:chgData name="Khattab, Sherif" userId="c83b1e15-36f3-4f46-aceb-05aac24c545e" providerId="ADAL" clId="{F909980A-3BC5-674D-9084-B22C37900464}" dt="2023-10-31T11:07:14.672" v="1034" actId="20577"/>
          <ac:spMkLst>
            <pc:docMk/>
            <pc:sldMk cId="2945536741" sldId="399"/>
            <ac:spMk id="40" creationId="{205DDE24-D18C-5BA8-CE75-5FF7D830220E}"/>
          </ac:spMkLst>
        </pc:spChg>
        <pc:spChg chg="add mod">
          <ac:chgData name="Khattab, Sherif" userId="c83b1e15-36f3-4f46-aceb-05aac24c545e" providerId="ADAL" clId="{F909980A-3BC5-674D-9084-B22C37900464}" dt="2023-10-31T11:07:16.790" v="1036" actId="20577"/>
          <ac:spMkLst>
            <pc:docMk/>
            <pc:sldMk cId="2945536741" sldId="399"/>
            <ac:spMk id="41" creationId="{7E938183-6659-F957-F238-21B5EC7342F4}"/>
          </ac:spMkLst>
        </pc:spChg>
        <pc:spChg chg="add mod">
          <ac:chgData name="Khattab, Sherif" userId="c83b1e15-36f3-4f46-aceb-05aac24c545e" providerId="ADAL" clId="{F909980A-3BC5-674D-9084-B22C37900464}" dt="2023-10-31T11:07:37.412" v="1058" actId="20577"/>
          <ac:spMkLst>
            <pc:docMk/>
            <pc:sldMk cId="2945536741" sldId="399"/>
            <ac:spMk id="42" creationId="{A106D90F-14AE-4344-291D-4556267831A5}"/>
          </ac:spMkLst>
        </pc:spChg>
        <pc:spChg chg="add mod">
          <ac:chgData name="Khattab, Sherif" userId="c83b1e15-36f3-4f46-aceb-05aac24c545e" providerId="ADAL" clId="{F909980A-3BC5-674D-9084-B22C37900464}" dt="2023-10-31T11:07:38.380" v="1060" actId="20577"/>
          <ac:spMkLst>
            <pc:docMk/>
            <pc:sldMk cId="2945536741" sldId="399"/>
            <ac:spMk id="43" creationId="{D0A0CEEC-09B5-F1A7-B806-FC662461F87D}"/>
          </ac:spMkLst>
        </pc:spChg>
        <pc:spChg chg="add mod">
          <ac:chgData name="Khattab, Sherif" userId="c83b1e15-36f3-4f46-aceb-05aac24c545e" providerId="ADAL" clId="{F909980A-3BC5-674D-9084-B22C37900464}" dt="2023-10-31T11:07:41.686" v="1063" actId="20577"/>
          <ac:spMkLst>
            <pc:docMk/>
            <pc:sldMk cId="2945536741" sldId="399"/>
            <ac:spMk id="44" creationId="{31BBB5E3-4667-8073-2349-196B2B6B4141}"/>
          </ac:spMkLst>
        </pc:spChg>
        <pc:spChg chg="add mod">
          <ac:chgData name="Khattab, Sherif" userId="c83b1e15-36f3-4f46-aceb-05aac24c545e" providerId="ADAL" clId="{F909980A-3BC5-674D-9084-B22C37900464}" dt="2023-10-31T11:07:43.918" v="1066" actId="20577"/>
          <ac:spMkLst>
            <pc:docMk/>
            <pc:sldMk cId="2945536741" sldId="399"/>
            <ac:spMk id="45" creationId="{5674A62F-0B2F-6CA7-45A5-09DF2057A863}"/>
          </ac:spMkLst>
        </pc:spChg>
        <pc:spChg chg="add mod">
          <ac:chgData name="Khattab, Sherif" userId="c83b1e15-36f3-4f46-aceb-05aac24c545e" providerId="ADAL" clId="{F909980A-3BC5-674D-9084-B22C37900464}" dt="2023-10-31T11:08:10.545" v="1076" actId="20577"/>
          <ac:spMkLst>
            <pc:docMk/>
            <pc:sldMk cId="2945536741" sldId="399"/>
            <ac:spMk id="50" creationId="{B10BE400-6312-8762-069C-93E4D267F759}"/>
          </ac:spMkLst>
        </pc:spChg>
        <pc:spChg chg="add mod">
          <ac:chgData name="Khattab, Sherif" userId="c83b1e15-36f3-4f46-aceb-05aac24c545e" providerId="ADAL" clId="{F909980A-3BC5-674D-9084-B22C37900464}" dt="2023-10-31T11:17:36.135" v="1227" actId="20577"/>
          <ac:spMkLst>
            <pc:docMk/>
            <pc:sldMk cId="2945536741" sldId="399"/>
            <ac:spMk id="51" creationId="{02F51AA8-48E3-1C76-B43D-96D1AD576426}"/>
          </ac:spMkLst>
        </pc:spChg>
        <pc:spChg chg="add mod">
          <ac:chgData name="Khattab, Sherif" userId="c83b1e15-36f3-4f46-aceb-05aac24c545e" providerId="ADAL" clId="{F909980A-3BC5-674D-9084-B22C37900464}" dt="2023-10-31T11:10:33.431" v="1147" actId="3062"/>
          <ac:spMkLst>
            <pc:docMk/>
            <pc:sldMk cId="2945536741" sldId="399"/>
            <ac:spMk id="52" creationId="{11DBEFF3-8AEB-B377-878A-8B5B0B4FB74E}"/>
          </ac:spMkLst>
        </pc:spChg>
        <pc:spChg chg="add mod">
          <ac:chgData name="Khattab, Sherif" userId="c83b1e15-36f3-4f46-aceb-05aac24c545e" providerId="ADAL" clId="{F909980A-3BC5-674D-9084-B22C37900464}" dt="2023-10-31T11:10:33.431" v="1147" actId="3062"/>
          <ac:spMkLst>
            <pc:docMk/>
            <pc:sldMk cId="2945536741" sldId="399"/>
            <ac:spMk id="53" creationId="{07374034-E434-1860-9841-4F5557ECAD02}"/>
          </ac:spMkLst>
        </pc:spChg>
        <pc:spChg chg="mod">
          <ac:chgData name="Khattab, Sherif" userId="c83b1e15-36f3-4f46-aceb-05aac24c545e" providerId="ADAL" clId="{F909980A-3BC5-674D-9084-B22C37900464}" dt="2023-10-31T11:08:40.685" v="1093" actId="20577"/>
          <ac:spMkLst>
            <pc:docMk/>
            <pc:sldMk cId="2945536741" sldId="399"/>
            <ac:spMk id="298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03:04.294" v="929" actId="1076"/>
          <ac:spMkLst>
            <pc:docMk/>
            <pc:sldMk cId="2945536741" sldId="399"/>
            <ac:spMk id="300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18:27.364" v="1256" actId="20577"/>
          <ac:spMkLst>
            <pc:docMk/>
            <pc:sldMk cId="2945536741" sldId="399"/>
            <ac:spMk id="363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18:29.321" v="1258" actId="20577"/>
          <ac:spMkLst>
            <pc:docMk/>
            <pc:sldMk cId="2945536741" sldId="399"/>
            <ac:spMk id="364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18:31.754" v="1260" actId="20577"/>
          <ac:spMkLst>
            <pc:docMk/>
            <pc:sldMk cId="2945536741" sldId="399"/>
            <ac:spMk id="365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18:34.151" v="1262" actId="20577"/>
          <ac:spMkLst>
            <pc:docMk/>
            <pc:sldMk cId="2945536741" sldId="399"/>
            <ac:spMk id="366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18:36.682" v="1264" actId="20577"/>
          <ac:spMkLst>
            <pc:docMk/>
            <pc:sldMk cId="2945536741" sldId="399"/>
            <ac:spMk id="367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18:42.590" v="1266" actId="20577"/>
          <ac:spMkLst>
            <pc:docMk/>
            <pc:sldMk cId="2945536741" sldId="399"/>
            <ac:spMk id="368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18:44.692" v="1268" actId="20577"/>
          <ac:spMkLst>
            <pc:docMk/>
            <pc:sldMk cId="2945536741" sldId="399"/>
            <ac:spMk id="369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18:47.243" v="1270" actId="20577"/>
          <ac:spMkLst>
            <pc:docMk/>
            <pc:sldMk cId="2945536741" sldId="399"/>
            <ac:spMk id="370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05:45.037" v="991" actId="20577"/>
          <ac:spMkLst>
            <pc:docMk/>
            <pc:sldMk cId="2945536741" sldId="399"/>
            <ac:spMk id="371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09:56.195" v="1138" actId="20577"/>
          <ac:spMkLst>
            <pc:docMk/>
            <pc:sldMk cId="2945536741" sldId="399"/>
            <ac:spMk id="372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05:40.103" v="987" actId="20577"/>
          <ac:spMkLst>
            <pc:docMk/>
            <pc:sldMk cId="2945536741" sldId="399"/>
            <ac:spMk id="373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05:37.161" v="985" actId="20577"/>
          <ac:spMkLst>
            <pc:docMk/>
            <pc:sldMk cId="2945536741" sldId="399"/>
            <ac:spMk id="374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05:34.793" v="983" actId="20577"/>
          <ac:spMkLst>
            <pc:docMk/>
            <pc:sldMk cId="2945536741" sldId="399"/>
            <ac:spMk id="375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05:32.178" v="981" actId="20577"/>
          <ac:spMkLst>
            <pc:docMk/>
            <pc:sldMk cId="2945536741" sldId="399"/>
            <ac:spMk id="376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05:26.717" v="978" actId="20577"/>
          <ac:spMkLst>
            <pc:docMk/>
            <pc:sldMk cId="2945536741" sldId="399"/>
            <ac:spMk id="377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05:24.271" v="976" actId="20577"/>
          <ac:spMkLst>
            <pc:docMk/>
            <pc:sldMk cId="2945536741" sldId="399"/>
            <ac:spMk id="378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18:53.784" v="1271" actId="1076"/>
          <ac:spMkLst>
            <pc:docMk/>
            <pc:sldMk cId="2945536741" sldId="399"/>
            <ac:spMk id="394" creationId="{00000000-0000-0000-0000-000000000000}"/>
          </ac:spMkLst>
        </pc:spChg>
        <pc:cxnChg chg="add mod">
          <ac:chgData name="Khattab, Sherif" userId="c83b1e15-36f3-4f46-aceb-05aac24c545e" providerId="ADAL" clId="{F909980A-3BC5-674D-9084-B22C37900464}" dt="2023-10-31T11:02:56.552" v="926" actId="208"/>
          <ac:cxnSpMkLst>
            <pc:docMk/>
            <pc:sldMk cId="2945536741" sldId="399"/>
            <ac:cxnSpMk id="5" creationId="{5FAAD65A-181E-BDEF-C51F-1A9497AA6406}"/>
          </ac:cxnSpMkLst>
        </pc:cxnChg>
        <pc:cxnChg chg="add mod">
          <ac:chgData name="Khattab, Sherif" userId="c83b1e15-36f3-4f46-aceb-05aac24c545e" providerId="ADAL" clId="{F909980A-3BC5-674D-9084-B22C37900464}" dt="2023-10-31T11:03:12.503" v="931" actId="14100"/>
          <ac:cxnSpMkLst>
            <pc:docMk/>
            <pc:sldMk cId="2945536741" sldId="399"/>
            <ac:cxnSpMk id="6" creationId="{67E2ADFA-6EB3-D427-7115-705B14420F87}"/>
          </ac:cxnSpMkLst>
        </pc:cxnChg>
        <pc:cxnChg chg="add mod">
          <ac:chgData name="Khattab, Sherif" userId="c83b1e15-36f3-4f46-aceb-05aac24c545e" providerId="ADAL" clId="{F909980A-3BC5-674D-9084-B22C37900464}" dt="2023-10-31T11:03:28.572" v="936" actId="1076"/>
          <ac:cxnSpMkLst>
            <pc:docMk/>
            <pc:sldMk cId="2945536741" sldId="399"/>
            <ac:cxnSpMk id="8" creationId="{EA7F003D-D596-5FE9-46FF-CCA9F7FC2CD2}"/>
          </ac:cxnSpMkLst>
        </pc:cxnChg>
        <pc:cxnChg chg="add mod">
          <ac:chgData name="Khattab, Sherif" userId="c83b1e15-36f3-4f46-aceb-05aac24c545e" providerId="ADAL" clId="{F909980A-3BC5-674D-9084-B22C37900464}" dt="2023-10-31T11:03:39.770" v="939" actId="14100"/>
          <ac:cxnSpMkLst>
            <pc:docMk/>
            <pc:sldMk cId="2945536741" sldId="399"/>
            <ac:cxnSpMk id="10" creationId="{136AE345-B866-7FD0-7DB3-6D4F21649259}"/>
          </ac:cxnSpMkLst>
        </pc:cxnChg>
        <pc:cxnChg chg="add mod">
          <ac:chgData name="Khattab, Sherif" userId="c83b1e15-36f3-4f46-aceb-05aac24c545e" providerId="ADAL" clId="{F909980A-3BC5-674D-9084-B22C37900464}" dt="2023-10-31T11:03:47.436" v="942" actId="14100"/>
          <ac:cxnSpMkLst>
            <pc:docMk/>
            <pc:sldMk cId="2945536741" sldId="399"/>
            <ac:cxnSpMk id="12" creationId="{E5FD7B0C-AEBE-7F71-4602-AAC9A05B386A}"/>
          </ac:cxnSpMkLst>
        </pc:cxnChg>
        <pc:cxnChg chg="add mod">
          <ac:chgData name="Khattab, Sherif" userId="c83b1e15-36f3-4f46-aceb-05aac24c545e" providerId="ADAL" clId="{F909980A-3BC5-674D-9084-B22C37900464}" dt="2023-10-31T11:03:54.754" v="945" actId="14100"/>
          <ac:cxnSpMkLst>
            <pc:docMk/>
            <pc:sldMk cId="2945536741" sldId="399"/>
            <ac:cxnSpMk id="14" creationId="{89E5AE4A-A131-6EB0-21F8-23BF0A3BB69D}"/>
          </ac:cxnSpMkLst>
        </pc:cxnChg>
        <pc:cxnChg chg="add mod">
          <ac:chgData name="Khattab, Sherif" userId="c83b1e15-36f3-4f46-aceb-05aac24c545e" providerId="ADAL" clId="{F909980A-3BC5-674D-9084-B22C37900464}" dt="2023-10-31T11:04:02.321" v="948" actId="14100"/>
          <ac:cxnSpMkLst>
            <pc:docMk/>
            <pc:sldMk cId="2945536741" sldId="399"/>
            <ac:cxnSpMk id="16" creationId="{4D41F959-6694-65D4-9270-5C7517F72520}"/>
          </ac:cxnSpMkLst>
        </pc:cxnChg>
        <pc:cxnChg chg="add mod">
          <ac:chgData name="Khattab, Sherif" userId="c83b1e15-36f3-4f46-aceb-05aac24c545e" providerId="ADAL" clId="{F909980A-3BC5-674D-9084-B22C37900464}" dt="2023-10-31T11:04:10.062" v="951" actId="14100"/>
          <ac:cxnSpMkLst>
            <pc:docMk/>
            <pc:sldMk cId="2945536741" sldId="399"/>
            <ac:cxnSpMk id="18" creationId="{3E226E29-5343-945F-8B2C-6FF294AE5727}"/>
          </ac:cxnSpMkLst>
        </pc:cxnChg>
        <pc:cxnChg chg="add mod">
          <ac:chgData name="Khattab, Sherif" userId="c83b1e15-36f3-4f46-aceb-05aac24c545e" providerId="ADAL" clId="{F909980A-3BC5-674D-9084-B22C37900464}" dt="2023-10-31T11:04:17.587" v="953" actId="1076"/>
          <ac:cxnSpMkLst>
            <pc:docMk/>
            <pc:sldMk cId="2945536741" sldId="399"/>
            <ac:cxnSpMk id="20" creationId="{EC8D8526-601D-57BA-E276-3A4B193D5133}"/>
          </ac:cxnSpMkLst>
        </pc:cxnChg>
        <pc:cxnChg chg="add mod">
          <ac:chgData name="Khattab, Sherif" userId="c83b1e15-36f3-4f46-aceb-05aac24c545e" providerId="ADAL" clId="{F909980A-3BC5-674D-9084-B22C37900464}" dt="2023-10-31T11:04:34.864" v="957" actId="14100"/>
          <ac:cxnSpMkLst>
            <pc:docMk/>
            <pc:sldMk cId="2945536741" sldId="399"/>
            <ac:cxnSpMk id="21" creationId="{034CC238-1179-5BCE-E15D-B1F9C2BE7298}"/>
          </ac:cxnSpMkLst>
        </pc:cxnChg>
        <pc:cxnChg chg="add mod">
          <ac:chgData name="Khattab, Sherif" userId="c83b1e15-36f3-4f46-aceb-05aac24c545e" providerId="ADAL" clId="{F909980A-3BC5-674D-9084-B22C37900464}" dt="2023-10-31T11:04:39.750" v="959" actId="1076"/>
          <ac:cxnSpMkLst>
            <pc:docMk/>
            <pc:sldMk cId="2945536741" sldId="399"/>
            <ac:cxnSpMk id="23" creationId="{8B207BCE-BC37-FA71-4D53-E7D2AE93390B}"/>
          </ac:cxnSpMkLst>
        </pc:cxnChg>
        <pc:cxnChg chg="add mod">
          <ac:chgData name="Khattab, Sherif" userId="c83b1e15-36f3-4f46-aceb-05aac24c545e" providerId="ADAL" clId="{F909980A-3BC5-674D-9084-B22C37900464}" dt="2023-10-31T11:04:51.143" v="963" actId="14100"/>
          <ac:cxnSpMkLst>
            <pc:docMk/>
            <pc:sldMk cId="2945536741" sldId="399"/>
            <ac:cxnSpMk id="24" creationId="{A056B22D-21D6-943D-E4F0-C7CE3F3A4113}"/>
          </ac:cxnSpMkLst>
        </pc:cxnChg>
        <pc:cxnChg chg="add mod">
          <ac:chgData name="Khattab, Sherif" userId="c83b1e15-36f3-4f46-aceb-05aac24c545e" providerId="ADAL" clId="{F909980A-3BC5-674D-9084-B22C37900464}" dt="2023-10-31T11:05:01.897" v="967" actId="14100"/>
          <ac:cxnSpMkLst>
            <pc:docMk/>
            <pc:sldMk cId="2945536741" sldId="399"/>
            <ac:cxnSpMk id="27" creationId="{16AD3C47-A116-0973-BA27-8A781AF6397C}"/>
          </ac:cxnSpMkLst>
        </pc:cxnChg>
        <pc:cxnChg chg="add mod">
          <ac:chgData name="Khattab, Sherif" userId="c83b1e15-36f3-4f46-aceb-05aac24c545e" providerId="ADAL" clId="{F909980A-3BC5-674D-9084-B22C37900464}" dt="2023-10-31T11:19:02.691" v="1277" actId="1038"/>
          <ac:cxnSpMkLst>
            <pc:docMk/>
            <pc:sldMk cId="2945536741" sldId="399"/>
            <ac:cxnSpMk id="30" creationId="{EC351E1C-5E4F-7D04-FFD6-B0B5E37D5591}"/>
          </ac:cxnSpMkLst>
        </pc:cxnChg>
        <pc:cxnChg chg="add mod">
          <ac:chgData name="Khattab, Sherif" userId="c83b1e15-36f3-4f46-aceb-05aac24c545e" providerId="ADAL" clId="{F909980A-3BC5-674D-9084-B22C37900464}" dt="2023-10-31T11:08:03.482" v="1072" actId="1076"/>
          <ac:cxnSpMkLst>
            <pc:docMk/>
            <pc:sldMk cId="2945536741" sldId="399"/>
            <ac:cxnSpMk id="46" creationId="{3757C4F1-75E0-1F56-0717-8710FBE05658}"/>
          </ac:cxnSpMkLst>
        </pc:cxnChg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2069291401" sldId="442"/>
        </pc:sldMkLst>
      </pc:sldChg>
      <pc:sldChg chg="addSp modSp mod">
        <pc:chgData name="Khattab, Sherif" userId="c83b1e15-36f3-4f46-aceb-05aac24c545e" providerId="ADAL" clId="{F909980A-3BC5-674D-9084-B22C37900464}" dt="2023-10-26T11:56:11.150" v="69" actId="14100"/>
        <pc:sldMkLst>
          <pc:docMk/>
          <pc:sldMk cId="2804343175" sldId="459"/>
        </pc:sldMkLst>
        <pc:spChg chg="add mod">
          <ac:chgData name="Khattab, Sherif" userId="c83b1e15-36f3-4f46-aceb-05aac24c545e" providerId="ADAL" clId="{F909980A-3BC5-674D-9084-B22C37900464}" dt="2023-10-26T11:55:49.979" v="67" actId="20577"/>
          <ac:spMkLst>
            <pc:docMk/>
            <pc:sldMk cId="2804343175" sldId="459"/>
            <ac:spMk id="4" creationId="{013BE890-D6A4-A18B-8263-3E7F8107A945}"/>
          </ac:spMkLst>
        </pc:spChg>
        <pc:spChg chg="mod">
          <ac:chgData name="Khattab, Sherif" userId="c83b1e15-36f3-4f46-aceb-05aac24c545e" providerId="ADAL" clId="{F909980A-3BC5-674D-9084-B22C37900464}" dt="2023-10-26T11:49:24.038" v="46" actId="20577"/>
          <ac:spMkLst>
            <pc:docMk/>
            <pc:sldMk cId="2804343175" sldId="459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26T11:56:11.150" v="69" actId="14100"/>
          <ac:spMkLst>
            <pc:docMk/>
            <pc:sldMk cId="2804343175" sldId="459"/>
            <ac:spMk id="1364995" creationId="{00000000-0000-0000-0000-000000000000}"/>
          </ac:spMkLst>
        </pc:spChg>
        <pc:picChg chg="add mod">
          <ac:chgData name="Khattab, Sherif" userId="c83b1e15-36f3-4f46-aceb-05aac24c545e" providerId="ADAL" clId="{F909980A-3BC5-674D-9084-B22C37900464}" dt="2023-10-26T11:55:23.235" v="60" actId="1076"/>
          <ac:picMkLst>
            <pc:docMk/>
            <pc:sldMk cId="2804343175" sldId="459"/>
            <ac:picMk id="1026" creationId="{24697755-AAB9-9BBD-1832-3237F411A802}"/>
          </ac:picMkLst>
        </pc:picChg>
      </pc:sldChg>
      <pc:sldChg chg="modSp mod modAnim">
        <pc:chgData name="Khattab, Sherif" userId="c83b1e15-36f3-4f46-aceb-05aac24c545e" providerId="ADAL" clId="{F909980A-3BC5-674D-9084-B22C37900464}" dt="2023-10-31T10:59:31" v="860" actId="20577"/>
        <pc:sldMkLst>
          <pc:docMk/>
          <pc:sldMk cId="527651798" sldId="461"/>
        </pc:sldMkLst>
        <pc:spChg chg="mod">
          <ac:chgData name="Khattab, Sherif" userId="c83b1e15-36f3-4f46-aceb-05aac24c545e" providerId="ADAL" clId="{F909980A-3BC5-674D-9084-B22C37900464}" dt="2023-10-31T10:59:31" v="860" actId="20577"/>
          <ac:spMkLst>
            <pc:docMk/>
            <pc:sldMk cId="527651798" sldId="461"/>
            <ac:spMk id="1367043" creationId="{00000000-0000-0000-0000-000000000000}"/>
          </ac:spMkLst>
        </pc:spChg>
      </pc:sldChg>
      <pc:sldChg chg="modSp mod modAnim">
        <pc:chgData name="Khattab, Sherif" userId="c83b1e15-36f3-4f46-aceb-05aac24c545e" providerId="ADAL" clId="{F909980A-3BC5-674D-9084-B22C37900464}" dt="2023-10-31T11:01:02.458" v="894" actId="20577"/>
        <pc:sldMkLst>
          <pc:docMk/>
          <pc:sldMk cId="3877357776" sldId="462"/>
        </pc:sldMkLst>
        <pc:spChg chg="mod">
          <ac:chgData name="Khattab, Sherif" userId="c83b1e15-36f3-4f46-aceb-05aac24c545e" providerId="ADAL" clId="{F909980A-3BC5-674D-9084-B22C37900464}" dt="2023-10-31T11:01:02.458" v="894" actId="20577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Sp modSp mod">
        <pc:chgData name="Khattab, Sherif" userId="c83b1e15-36f3-4f46-aceb-05aac24c545e" providerId="ADAL" clId="{F909980A-3BC5-674D-9084-B22C37900464}" dt="2023-10-26T11:44:58.765" v="25" actId="403"/>
        <pc:sldMkLst>
          <pc:docMk/>
          <pc:sldMk cId="0" sldId="471"/>
        </pc:sldMkLst>
        <pc:spChg chg="mod">
          <ac:chgData name="Khattab, Sherif" userId="c83b1e15-36f3-4f46-aceb-05aac24c545e" providerId="ADAL" clId="{F909980A-3BC5-674D-9084-B22C37900464}" dt="2023-10-26T11:44:58.765" v="25" actId="403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F909980A-3BC5-674D-9084-B22C37900464}" dt="2023-10-26T11:44:39.569" v="3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 modAnim">
        <pc:chgData name="Khattab, Sherif" userId="c83b1e15-36f3-4f46-aceb-05aac24c545e" providerId="ADAL" clId="{F909980A-3BC5-674D-9084-B22C37900464}" dt="2023-10-26T11:45:51.539" v="34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F909980A-3BC5-674D-9084-B22C37900464}" dt="2023-10-26T11:45:51.539" v="34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F909980A-3BC5-674D-9084-B22C37900464}" dt="2023-10-26T11:49:02.318" v="36" actId="2696"/>
        <pc:sldMkLst>
          <pc:docMk/>
          <pc:sldMk cId="3616649543" sldId="502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241204519" sldId="668"/>
        </pc:sldMkLst>
      </pc:sldChg>
      <pc:sldChg chg="modSp mod">
        <pc:chgData name="Khattab, Sherif" userId="c83b1e15-36f3-4f46-aceb-05aac24c545e" providerId="ADAL" clId="{F909980A-3BC5-674D-9084-B22C37900464}" dt="2023-10-31T10:54:44.538" v="727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F909980A-3BC5-674D-9084-B22C37900464}" dt="2023-10-31T10:52:13.925" v="594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0:54:44.538" v="727" actId="20577"/>
          <ac:spMkLst>
            <pc:docMk/>
            <pc:sldMk cId="2389703478" sldId="672"/>
            <ac:spMk id="1364995" creationId="{00000000-0000-0000-0000-000000000000}"/>
          </ac:spMkLst>
        </pc:spChg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1773598164" sldId="675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1755355601" sldId="679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215074135" sldId="687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766386321" sldId="1435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27031964" sldId="1436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1939137103" sldId="1457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512856546" sldId="1458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2314129304" sldId="1461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961034751" sldId="1462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198142008" sldId="1463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218595494" sldId="1464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943318035" sldId="1465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3520949872" sldId="1728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4098127258" sldId="1729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1386997494" sldId="1730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2852291182" sldId="1731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447361234" sldId="1740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761982721" sldId="1741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1312038885" sldId="1743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2875849503" sldId="1744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4032896837" sldId="1745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1858180767" sldId="1746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82189537" sldId="1747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158213887" sldId="1748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1703020444" sldId="1749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2360623223" sldId="1750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4040782406" sldId="1751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600838262" sldId="1752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2084855627" sldId="1753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3016797374" sldId="1754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619658695" sldId="1755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2198596895" sldId="1756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3277442458" sldId="1757"/>
        </pc:sldMkLst>
      </pc:sldChg>
      <pc:sldChg chg="del">
        <pc:chgData name="Khattab, Sherif" userId="c83b1e15-36f3-4f46-aceb-05aac24c545e" providerId="ADAL" clId="{F909980A-3BC5-674D-9084-B22C37900464}" dt="2023-10-19T11:35:20.971" v="0" actId="2696"/>
        <pc:sldMkLst>
          <pc:docMk/>
          <pc:sldMk cId="4183699133" sldId="1758"/>
        </pc:sldMkLst>
      </pc:sldChg>
      <pc:sldChg chg="addSp modSp add del mod modAnim">
        <pc:chgData name="Khattab, Sherif" userId="c83b1e15-36f3-4f46-aceb-05aac24c545e" providerId="ADAL" clId="{F909980A-3BC5-674D-9084-B22C37900464}" dt="2023-10-31T11:33:14.462" v="1767"/>
        <pc:sldMkLst>
          <pc:docMk/>
          <pc:sldMk cId="1311661001" sldId="1759"/>
        </pc:sldMkLst>
        <pc:spChg chg="mod">
          <ac:chgData name="Khattab, Sherif" userId="c83b1e15-36f3-4f46-aceb-05aac24c545e" providerId="ADAL" clId="{F909980A-3BC5-674D-9084-B22C37900464}" dt="2023-10-31T11:25:31.318" v="1549" actId="20577"/>
          <ac:spMkLst>
            <pc:docMk/>
            <pc:sldMk cId="1311661001" sldId="1759"/>
            <ac:spMk id="3" creationId="{24636192-B727-60D1-7E4F-136302B262AC}"/>
          </ac:spMkLst>
        </pc:spChg>
        <pc:spChg chg="add mod">
          <ac:chgData name="Khattab, Sherif" userId="c83b1e15-36f3-4f46-aceb-05aac24c545e" providerId="ADAL" clId="{F909980A-3BC5-674D-9084-B22C37900464}" dt="2023-10-31T11:26:03.016" v="1551" actId="1076"/>
          <ac:spMkLst>
            <pc:docMk/>
            <pc:sldMk cId="1311661001" sldId="1759"/>
            <ac:spMk id="6" creationId="{42898094-6DD4-8EA1-C42B-3E8DA9ED5153}"/>
          </ac:spMkLst>
        </pc:spChg>
        <pc:spChg chg="add mod">
          <ac:chgData name="Khattab, Sherif" userId="c83b1e15-36f3-4f46-aceb-05aac24c545e" providerId="ADAL" clId="{F909980A-3BC5-674D-9084-B22C37900464}" dt="2023-10-31T11:26:20.415" v="1556" actId="688"/>
          <ac:spMkLst>
            <pc:docMk/>
            <pc:sldMk cId="1311661001" sldId="1759"/>
            <ac:spMk id="7" creationId="{296B8530-0D02-585B-6D3B-58E3CD608C8D}"/>
          </ac:spMkLst>
        </pc:spChg>
        <pc:spChg chg="add mod">
          <ac:chgData name="Khattab, Sherif" userId="c83b1e15-36f3-4f46-aceb-05aac24c545e" providerId="ADAL" clId="{F909980A-3BC5-674D-9084-B22C37900464}" dt="2023-10-31T11:26:27.582" v="1557" actId="688"/>
          <ac:spMkLst>
            <pc:docMk/>
            <pc:sldMk cId="1311661001" sldId="1759"/>
            <ac:spMk id="8" creationId="{7BA2F50B-68B8-752F-E6DD-F297A1991ACD}"/>
          </ac:spMkLst>
        </pc:spChg>
        <pc:spChg chg="mod">
          <ac:chgData name="Khattab, Sherif" userId="c83b1e15-36f3-4f46-aceb-05aac24c545e" providerId="ADAL" clId="{F909980A-3BC5-674D-9084-B22C37900464}" dt="2023-10-31T11:27:36.922" v="1575" actId="1076"/>
          <ac:spMkLst>
            <pc:docMk/>
            <pc:sldMk cId="1311661001" sldId="1759"/>
            <ac:spMk id="9" creationId="{4C597AAD-65E1-74AF-0E38-C0DD7E8B7356}"/>
          </ac:spMkLst>
        </pc:spChg>
        <pc:spChg chg="add mod">
          <ac:chgData name="Khattab, Sherif" userId="c83b1e15-36f3-4f46-aceb-05aac24c545e" providerId="ADAL" clId="{F909980A-3BC5-674D-9084-B22C37900464}" dt="2023-10-31T11:26:36.910" v="1560" actId="688"/>
          <ac:spMkLst>
            <pc:docMk/>
            <pc:sldMk cId="1311661001" sldId="1759"/>
            <ac:spMk id="10" creationId="{E8D8FD37-0B6B-5789-6766-34DDD1503140}"/>
          </ac:spMkLst>
        </pc:spChg>
        <pc:spChg chg="add mod">
          <ac:chgData name="Khattab, Sherif" userId="c83b1e15-36f3-4f46-aceb-05aac24c545e" providerId="ADAL" clId="{F909980A-3BC5-674D-9084-B22C37900464}" dt="2023-10-31T11:26:47.439" v="1564" actId="1076"/>
          <ac:spMkLst>
            <pc:docMk/>
            <pc:sldMk cId="1311661001" sldId="1759"/>
            <ac:spMk id="11" creationId="{E61336B2-F26E-A594-F6C1-65045E67FD0D}"/>
          </ac:spMkLst>
        </pc:spChg>
        <pc:spChg chg="add mod">
          <ac:chgData name="Khattab, Sherif" userId="c83b1e15-36f3-4f46-aceb-05aac24c545e" providerId="ADAL" clId="{F909980A-3BC5-674D-9084-B22C37900464}" dt="2023-10-31T11:26:56.933" v="1567" actId="688"/>
          <ac:spMkLst>
            <pc:docMk/>
            <pc:sldMk cId="1311661001" sldId="1759"/>
            <ac:spMk id="12" creationId="{D1DBB18B-BF48-BBD0-A2E4-E15E08BE60F9}"/>
          </ac:spMkLst>
        </pc:spChg>
        <pc:spChg chg="add mod">
          <ac:chgData name="Khattab, Sherif" userId="c83b1e15-36f3-4f46-aceb-05aac24c545e" providerId="ADAL" clId="{F909980A-3BC5-674D-9084-B22C37900464}" dt="2023-10-31T11:27:09.426" v="1571" actId="688"/>
          <ac:spMkLst>
            <pc:docMk/>
            <pc:sldMk cId="1311661001" sldId="1759"/>
            <ac:spMk id="13" creationId="{86DA9113-93DC-8C9F-A2C7-2BEB4E091883}"/>
          </ac:spMkLst>
        </pc:spChg>
        <pc:spChg chg="add mod">
          <ac:chgData name="Khattab, Sherif" userId="c83b1e15-36f3-4f46-aceb-05aac24c545e" providerId="ADAL" clId="{F909980A-3BC5-674D-9084-B22C37900464}" dt="2023-10-31T11:27:18.334" v="1574" actId="688"/>
          <ac:spMkLst>
            <pc:docMk/>
            <pc:sldMk cId="1311661001" sldId="1759"/>
            <ac:spMk id="14" creationId="{AEC81F0D-DA00-1C88-1026-E82C4C258A5D}"/>
          </ac:spMkLst>
        </pc:spChg>
        <pc:spChg chg="add mod">
          <ac:chgData name="Khattab, Sherif" userId="c83b1e15-36f3-4f46-aceb-05aac24c545e" providerId="ADAL" clId="{F909980A-3BC5-674D-9084-B22C37900464}" dt="2023-10-31T11:29:30.993" v="1712" actId="1076"/>
          <ac:spMkLst>
            <pc:docMk/>
            <pc:sldMk cId="1311661001" sldId="1759"/>
            <ac:spMk id="15" creationId="{01F866FC-CF65-8E87-D616-1108426A59D2}"/>
          </ac:spMkLst>
        </pc:spChg>
        <pc:spChg chg="add mod">
          <ac:chgData name="Khattab, Sherif" userId="c83b1e15-36f3-4f46-aceb-05aac24c545e" providerId="ADAL" clId="{F909980A-3BC5-674D-9084-B22C37900464}" dt="2023-10-31T11:30:05.798" v="1737" actId="1076"/>
          <ac:spMkLst>
            <pc:docMk/>
            <pc:sldMk cId="1311661001" sldId="1759"/>
            <ac:spMk id="16" creationId="{51D02AE7-D70F-E249-F832-F6E7A40A96FD}"/>
          </ac:spMkLst>
        </pc:spChg>
        <pc:spChg chg="add mod">
          <ac:chgData name="Khattab, Sherif" userId="c83b1e15-36f3-4f46-aceb-05aac24c545e" providerId="ADAL" clId="{F909980A-3BC5-674D-9084-B22C37900464}" dt="2023-10-31T11:30:19.464" v="1742" actId="14100"/>
          <ac:spMkLst>
            <pc:docMk/>
            <pc:sldMk cId="1311661001" sldId="1759"/>
            <ac:spMk id="17" creationId="{03F7CA7B-B8DE-04F1-4831-80FE8F538E21}"/>
          </ac:spMkLst>
        </pc:spChg>
        <pc:spChg chg="add mod">
          <ac:chgData name="Khattab, Sherif" userId="c83b1e15-36f3-4f46-aceb-05aac24c545e" providerId="ADAL" clId="{F909980A-3BC5-674D-9084-B22C37900464}" dt="2023-10-31T11:31:03.598" v="1749" actId="20577"/>
          <ac:spMkLst>
            <pc:docMk/>
            <pc:sldMk cId="1311661001" sldId="1759"/>
            <ac:spMk id="18" creationId="{089B2636-5688-85A2-E8FD-FE51D24E7EE2}"/>
          </ac:spMkLst>
        </pc:spChg>
        <pc:spChg chg="add mod">
          <ac:chgData name="Khattab, Sherif" userId="c83b1e15-36f3-4f46-aceb-05aac24c545e" providerId="ADAL" clId="{F909980A-3BC5-674D-9084-B22C37900464}" dt="2023-10-31T11:31:19.880" v="1753" actId="1076"/>
          <ac:spMkLst>
            <pc:docMk/>
            <pc:sldMk cId="1311661001" sldId="1759"/>
            <ac:spMk id="19" creationId="{DCFBFC1A-74A0-451E-0F90-D329D5CA5583}"/>
          </ac:spMkLst>
        </pc:spChg>
        <pc:spChg chg="add mod">
          <ac:chgData name="Khattab, Sherif" userId="c83b1e15-36f3-4f46-aceb-05aac24c545e" providerId="ADAL" clId="{F909980A-3BC5-674D-9084-B22C37900464}" dt="2023-10-31T11:33:03.271" v="1766" actId="14100"/>
          <ac:spMkLst>
            <pc:docMk/>
            <pc:sldMk cId="1311661001" sldId="1759"/>
            <ac:spMk id="20" creationId="{F08B2EBD-4C19-75DB-07BD-6BD95D60D28A}"/>
          </ac:spMkLst>
        </pc:spChg>
        <pc:spChg chg="add mod">
          <ac:chgData name="Khattab, Sherif" userId="c83b1e15-36f3-4f46-aceb-05aac24c545e" providerId="ADAL" clId="{F909980A-3BC5-674D-9084-B22C37900464}" dt="2023-10-31T11:32:22.888" v="1760" actId="20577"/>
          <ac:spMkLst>
            <pc:docMk/>
            <pc:sldMk cId="1311661001" sldId="1759"/>
            <ac:spMk id="21" creationId="{BEFA7B7C-03A3-C94B-D831-06B026C1EBCF}"/>
          </ac:spMkLst>
        </pc:spChg>
        <pc:spChg chg="add mod">
          <ac:chgData name="Khattab, Sherif" userId="c83b1e15-36f3-4f46-aceb-05aac24c545e" providerId="ADAL" clId="{F909980A-3BC5-674D-9084-B22C37900464}" dt="2023-10-31T11:32:41.739" v="1762" actId="1076"/>
          <ac:spMkLst>
            <pc:docMk/>
            <pc:sldMk cId="1311661001" sldId="1759"/>
            <ac:spMk id="22" creationId="{82BB88C1-9F43-645C-4184-728BE0D5DCB9}"/>
          </ac:spMkLst>
        </pc:spChg>
        <pc:spChg chg="add mod">
          <ac:chgData name="Khattab, Sherif" userId="c83b1e15-36f3-4f46-aceb-05aac24c545e" providerId="ADAL" clId="{F909980A-3BC5-674D-9084-B22C37900464}" dt="2023-10-31T11:32:54.162" v="1765" actId="14100"/>
          <ac:spMkLst>
            <pc:docMk/>
            <pc:sldMk cId="1311661001" sldId="1759"/>
            <ac:spMk id="23" creationId="{84040EB5-176F-584B-27AD-B75BDA6A542D}"/>
          </ac:spMkLst>
        </pc:spChg>
        <pc:picChg chg="mod">
          <ac:chgData name="Khattab, Sherif" userId="c83b1e15-36f3-4f46-aceb-05aac24c545e" providerId="ADAL" clId="{F909980A-3BC5-674D-9084-B22C37900464}" dt="2023-10-31T11:24:43.326" v="1510" actId="14100"/>
          <ac:picMkLst>
            <pc:docMk/>
            <pc:sldMk cId="1311661001" sldId="1759"/>
            <ac:picMk id="1026" creationId="{105621E1-070C-8213-AFAD-9C011D419F0E}"/>
          </ac:picMkLst>
        </pc:picChg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1142129136" sldId="1794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733111430" sldId="1795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033022828" sldId="1796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97328269" sldId="1797"/>
        </pc:sldMkLst>
      </pc:sldChg>
      <pc:sldChg chg="modSp add del mod">
        <pc:chgData name="Khattab, Sherif" userId="c83b1e15-36f3-4f46-aceb-05aac24c545e" providerId="ADAL" clId="{F909980A-3BC5-674D-9084-B22C37900464}" dt="2023-10-31T12:11:13.934" v="3091" actId="20577"/>
        <pc:sldMkLst>
          <pc:docMk/>
          <pc:sldMk cId="1293710562" sldId="1880"/>
        </pc:sldMkLst>
        <pc:spChg chg="mod">
          <ac:chgData name="Khattab, Sherif" userId="c83b1e15-36f3-4f46-aceb-05aac24c545e" providerId="ADAL" clId="{F909980A-3BC5-674D-9084-B22C37900464}" dt="2023-10-31T12:11:04.047" v="3090" actId="27636"/>
          <ac:spMkLst>
            <pc:docMk/>
            <pc:sldMk cId="1293710562" sldId="1880"/>
            <ac:spMk id="2" creationId="{FB438E0C-0F3F-7B46-8262-AA1414E91363}"/>
          </ac:spMkLst>
        </pc:spChg>
        <pc:spChg chg="mod">
          <ac:chgData name="Khattab, Sherif" userId="c83b1e15-36f3-4f46-aceb-05aac24c545e" providerId="ADAL" clId="{F909980A-3BC5-674D-9084-B22C37900464}" dt="2023-10-31T12:11:13.934" v="3091" actId="20577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 modAnim">
        <pc:chgData name="Khattab, Sherif" userId="c83b1e15-36f3-4f46-aceb-05aac24c545e" providerId="ADAL" clId="{F909980A-3BC5-674D-9084-B22C37900464}" dt="2023-10-31T12:14:38.250" v="3227" actId="20577"/>
        <pc:sldMkLst>
          <pc:docMk/>
          <pc:sldMk cId="262144537" sldId="1906"/>
        </pc:sldMkLst>
        <pc:spChg chg="mod">
          <ac:chgData name="Khattab, Sherif" userId="c83b1e15-36f3-4f46-aceb-05aac24c545e" providerId="ADAL" clId="{F909980A-3BC5-674D-9084-B22C37900464}" dt="2023-10-31T12:14:38.250" v="3227" actId="20577"/>
          <ac:spMkLst>
            <pc:docMk/>
            <pc:sldMk cId="262144537" sldId="1906"/>
            <ac:spMk id="3" creationId="{0620E659-E5B3-E341-B31E-920BA9DA6C37}"/>
          </ac:spMkLst>
        </pc:spChg>
      </pc:sldChg>
      <pc:sldChg chg="modSp add del">
        <pc:chgData name="Khattab, Sherif" userId="c83b1e15-36f3-4f46-aceb-05aac24c545e" providerId="ADAL" clId="{F909980A-3BC5-674D-9084-B22C37900464}" dt="2023-10-31T12:15:06.267" v="3229" actId="20577"/>
        <pc:sldMkLst>
          <pc:docMk/>
          <pc:sldMk cId="1741995511" sldId="1907"/>
        </pc:sldMkLst>
        <pc:spChg chg="mod">
          <ac:chgData name="Khattab, Sherif" userId="c83b1e15-36f3-4f46-aceb-05aac24c545e" providerId="ADAL" clId="{F909980A-3BC5-674D-9084-B22C37900464}" dt="2023-10-31T12:15:06.267" v="3229" actId="20577"/>
          <ac:spMkLst>
            <pc:docMk/>
            <pc:sldMk cId="1741995511" sldId="1907"/>
            <ac:spMk id="3" creationId="{0620E659-E5B3-E341-B31E-920BA9DA6C37}"/>
          </ac:spMkLst>
        </pc:spChg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3030524770" sldId="1908"/>
        </pc:sldMkLst>
      </pc:sldChg>
      <pc:sldChg chg="del">
        <pc:chgData name="Khattab, Sherif" userId="c83b1e15-36f3-4f46-aceb-05aac24c545e" providerId="ADAL" clId="{F909980A-3BC5-674D-9084-B22C37900464}" dt="2023-10-26T11:47:55.793" v="35" actId="2696"/>
        <pc:sldMkLst>
          <pc:docMk/>
          <pc:sldMk cId="2344983222" sldId="1909"/>
        </pc:sldMkLst>
      </pc:sldChg>
      <pc:sldChg chg="modSp mod modAnim">
        <pc:chgData name="Khattab, Sherif" userId="c83b1e15-36f3-4f46-aceb-05aac24c545e" providerId="ADAL" clId="{F909980A-3BC5-674D-9084-B22C37900464}" dt="2023-10-31T12:09:08.702" v="3041" actId="20577"/>
        <pc:sldMkLst>
          <pc:docMk/>
          <pc:sldMk cId="3877529084" sldId="1910"/>
        </pc:sldMkLst>
        <pc:spChg chg="mod">
          <ac:chgData name="Khattab, Sherif" userId="c83b1e15-36f3-4f46-aceb-05aac24c545e" providerId="ADAL" clId="{F909980A-3BC5-674D-9084-B22C37900464}" dt="2023-10-26T11:56:21.552" v="75" actId="20577"/>
          <ac:spMkLst>
            <pc:docMk/>
            <pc:sldMk cId="3877529084" sldId="1910"/>
            <ac:spMk id="2" creationId="{CB715C91-0CF7-B977-0D75-138201EE897E}"/>
          </ac:spMkLst>
        </pc:spChg>
        <pc:spChg chg="mod">
          <ac:chgData name="Khattab, Sherif" userId="c83b1e15-36f3-4f46-aceb-05aac24c545e" providerId="ADAL" clId="{F909980A-3BC5-674D-9084-B22C37900464}" dt="2023-10-31T12:09:08.702" v="3041" actId="20577"/>
          <ac:spMkLst>
            <pc:docMk/>
            <pc:sldMk cId="3877529084" sldId="1910"/>
            <ac:spMk id="3" creationId="{5E8D9D7B-AACE-5704-58BA-04B95870A8D3}"/>
          </ac:spMkLst>
        </pc:spChg>
      </pc:sldChg>
      <pc:sldChg chg="del">
        <pc:chgData name="Khattab, Sherif" userId="c83b1e15-36f3-4f46-aceb-05aac24c545e" providerId="ADAL" clId="{F909980A-3BC5-674D-9084-B22C37900464}" dt="2023-10-26T12:41:49.687" v="91" actId="2696"/>
        <pc:sldMkLst>
          <pc:docMk/>
          <pc:sldMk cId="2634535338" sldId="1911"/>
        </pc:sldMkLst>
      </pc:sldChg>
      <pc:sldChg chg="addSp delSp modSp add mod">
        <pc:chgData name="Khattab, Sherif" userId="c83b1e15-36f3-4f46-aceb-05aac24c545e" providerId="ADAL" clId="{F909980A-3BC5-674D-9084-B22C37900464}" dt="2023-10-31T11:19:34.942" v="1288"/>
        <pc:sldMkLst>
          <pc:docMk/>
          <pc:sldMk cId="3414180421" sldId="1911"/>
        </pc:sldMkLst>
        <pc:spChg chg="mod">
          <ac:chgData name="Khattab, Sherif" userId="c83b1e15-36f3-4f46-aceb-05aac24c545e" providerId="ADAL" clId="{F909980A-3BC5-674D-9084-B22C37900464}" dt="2023-10-31T11:17:59.016" v="1254" actId="20577"/>
          <ac:spMkLst>
            <pc:docMk/>
            <pc:sldMk cId="3414180421" sldId="1911"/>
            <ac:spMk id="2" creationId="{541C6BE3-B013-7F44-BE30-B16B8CFB46B8}"/>
          </ac:spMkLst>
        </pc:spChg>
        <pc:spChg chg="mod">
          <ac:chgData name="Khattab, Sherif" userId="c83b1e15-36f3-4f46-aceb-05aac24c545e" providerId="ADAL" clId="{F909980A-3BC5-674D-9084-B22C37900464}" dt="2023-10-31T11:19:29.155" v="1286" actId="20577"/>
          <ac:spMkLst>
            <pc:docMk/>
            <pc:sldMk cId="3414180421" sldId="1911"/>
            <ac:spMk id="4" creationId="{2B8CE9B5-A3D6-804C-B7CA-B0D7204A5A55}"/>
          </ac:spMkLst>
        </pc:spChg>
        <pc:spChg chg="mod">
          <ac:chgData name="Khattab, Sherif" userId="c83b1e15-36f3-4f46-aceb-05aac24c545e" providerId="ADAL" clId="{F909980A-3BC5-674D-9084-B22C37900464}" dt="2023-10-31T11:16:00.305" v="1207" actId="1076"/>
          <ac:spMkLst>
            <pc:docMk/>
            <pc:sldMk cId="3414180421" sldId="1911"/>
            <ac:spMk id="32" creationId="{F8762084-3A04-59BB-5209-BB4502D99F72}"/>
          </ac:spMkLst>
        </pc:spChg>
        <pc:spChg chg="mod">
          <ac:chgData name="Khattab, Sherif" userId="c83b1e15-36f3-4f46-aceb-05aac24c545e" providerId="ADAL" clId="{F909980A-3BC5-674D-9084-B22C37900464}" dt="2023-10-31T11:16:00.305" v="1207" actId="1076"/>
          <ac:spMkLst>
            <pc:docMk/>
            <pc:sldMk cId="3414180421" sldId="1911"/>
            <ac:spMk id="33" creationId="{32D1C8CF-177C-83C4-3C7F-DD00EADCEE30}"/>
          </ac:spMkLst>
        </pc:spChg>
        <pc:spChg chg="mod">
          <ac:chgData name="Khattab, Sherif" userId="c83b1e15-36f3-4f46-aceb-05aac24c545e" providerId="ADAL" clId="{F909980A-3BC5-674D-9084-B22C37900464}" dt="2023-10-31T11:16:03.921" v="1208" actId="1076"/>
          <ac:spMkLst>
            <pc:docMk/>
            <pc:sldMk cId="3414180421" sldId="1911"/>
            <ac:spMk id="34" creationId="{8040663C-FC63-8C7F-D69A-4D0D09F1E082}"/>
          </ac:spMkLst>
        </pc:spChg>
        <pc:spChg chg="mod">
          <ac:chgData name="Khattab, Sherif" userId="c83b1e15-36f3-4f46-aceb-05aac24c545e" providerId="ADAL" clId="{F909980A-3BC5-674D-9084-B22C37900464}" dt="2023-10-31T11:16:07.060" v="1209" actId="1076"/>
          <ac:spMkLst>
            <pc:docMk/>
            <pc:sldMk cId="3414180421" sldId="1911"/>
            <ac:spMk id="35" creationId="{D5296D12-004F-C24A-3222-220E2825748B}"/>
          </ac:spMkLst>
        </pc:spChg>
        <pc:spChg chg="mod">
          <ac:chgData name="Khattab, Sherif" userId="c83b1e15-36f3-4f46-aceb-05aac24c545e" providerId="ADAL" clId="{F909980A-3BC5-674D-9084-B22C37900464}" dt="2023-10-31T11:16:09.954" v="1210" actId="1076"/>
          <ac:spMkLst>
            <pc:docMk/>
            <pc:sldMk cId="3414180421" sldId="1911"/>
            <ac:spMk id="36" creationId="{93EC4B4F-5657-3B59-6FBE-D81188FC52BA}"/>
          </ac:spMkLst>
        </pc:spChg>
        <pc:spChg chg="mod">
          <ac:chgData name="Khattab, Sherif" userId="c83b1e15-36f3-4f46-aceb-05aac24c545e" providerId="ADAL" clId="{F909980A-3BC5-674D-9084-B22C37900464}" dt="2023-10-31T11:16:14.089" v="1211" actId="1076"/>
          <ac:spMkLst>
            <pc:docMk/>
            <pc:sldMk cId="3414180421" sldId="1911"/>
            <ac:spMk id="37" creationId="{C8A98D50-DF1F-F9DA-3562-31CAA5761B7D}"/>
          </ac:spMkLst>
        </pc:spChg>
        <pc:spChg chg="mod">
          <ac:chgData name="Khattab, Sherif" userId="c83b1e15-36f3-4f46-aceb-05aac24c545e" providerId="ADAL" clId="{F909980A-3BC5-674D-9084-B22C37900464}" dt="2023-10-31T11:16:22.178" v="1213" actId="1076"/>
          <ac:spMkLst>
            <pc:docMk/>
            <pc:sldMk cId="3414180421" sldId="1911"/>
            <ac:spMk id="38" creationId="{9F18ED98-805D-A917-DC18-B73B7DFDC4AF}"/>
          </ac:spMkLst>
        </pc:spChg>
        <pc:spChg chg="mod">
          <ac:chgData name="Khattab, Sherif" userId="c83b1e15-36f3-4f46-aceb-05aac24c545e" providerId="ADAL" clId="{F909980A-3BC5-674D-9084-B22C37900464}" dt="2023-10-31T11:16:18.332" v="1212" actId="1076"/>
          <ac:spMkLst>
            <pc:docMk/>
            <pc:sldMk cId="3414180421" sldId="1911"/>
            <ac:spMk id="39" creationId="{C457A202-D407-C95D-5719-48B6F3E6DBB3}"/>
          </ac:spMkLst>
        </pc:spChg>
        <pc:spChg chg="mod">
          <ac:chgData name="Khattab, Sherif" userId="c83b1e15-36f3-4f46-aceb-05aac24c545e" providerId="ADAL" clId="{F909980A-3BC5-674D-9084-B22C37900464}" dt="2023-10-31T11:16:42.341" v="1218" actId="1076"/>
          <ac:spMkLst>
            <pc:docMk/>
            <pc:sldMk cId="3414180421" sldId="1911"/>
            <ac:spMk id="40" creationId="{205DDE24-D18C-5BA8-CE75-5FF7D830220E}"/>
          </ac:spMkLst>
        </pc:spChg>
        <pc:spChg chg="mod">
          <ac:chgData name="Khattab, Sherif" userId="c83b1e15-36f3-4f46-aceb-05aac24c545e" providerId="ADAL" clId="{F909980A-3BC5-674D-9084-B22C37900464}" dt="2023-10-31T11:17:06.639" v="1225" actId="1076"/>
          <ac:spMkLst>
            <pc:docMk/>
            <pc:sldMk cId="3414180421" sldId="1911"/>
            <ac:spMk id="41" creationId="{7E938183-6659-F957-F238-21B5EC7342F4}"/>
          </ac:spMkLst>
        </pc:spChg>
        <pc:spChg chg="mod">
          <ac:chgData name="Khattab, Sherif" userId="c83b1e15-36f3-4f46-aceb-05aac24c545e" providerId="ADAL" clId="{F909980A-3BC5-674D-9084-B22C37900464}" dt="2023-10-31T11:17:03.668" v="1224" actId="1076"/>
          <ac:spMkLst>
            <pc:docMk/>
            <pc:sldMk cId="3414180421" sldId="1911"/>
            <ac:spMk id="42" creationId="{A106D90F-14AE-4344-291D-4556267831A5}"/>
          </ac:spMkLst>
        </pc:spChg>
        <pc:spChg chg="mod">
          <ac:chgData name="Khattab, Sherif" userId="c83b1e15-36f3-4f46-aceb-05aac24c545e" providerId="ADAL" clId="{F909980A-3BC5-674D-9084-B22C37900464}" dt="2023-10-31T11:17:01.348" v="1223" actId="1076"/>
          <ac:spMkLst>
            <pc:docMk/>
            <pc:sldMk cId="3414180421" sldId="1911"/>
            <ac:spMk id="43" creationId="{D0A0CEEC-09B5-F1A7-B806-FC662461F87D}"/>
          </ac:spMkLst>
        </pc:spChg>
        <pc:spChg chg="mod">
          <ac:chgData name="Khattab, Sherif" userId="c83b1e15-36f3-4f46-aceb-05aac24c545e" providerId="ADAL" clId="{F909980A-3BC5-674D-9084-B22C37900464}" dt="2023-10-31T11:16:58.537" v="1222" actId="1076"/>
          <ac:spMkLst>
            <pc:docMk/>
            <pc:sldMk cId="3414180421" sldId="1911"/>
            <ac:spMk id="44" creationId="{31BBB5E3-4667-8073-2349-196B2B6B4141}"/>
          </ac:spMkLst>
        </pc:spChg>
        <pc:spChg chg="mod">
          <ac:chgData name="Khattab, Sherif" userId="c83b1e15-36f3-4f46-aceb-05aac24c545e" providerId="ADAL" clId="{F909980A-3BC5-674D-9084-B22C37900464}" dt="2023-10-31T11:16:38.167" v="1217" actId="1076"/>
          <ac:spMkLst>
            <pc:docMk/>
            <pc:sldMk cId="3414180421" sldId="1911"/>
            <ac:spMk id="45" creationId="{5674A62F-0B2F-6CA7-45A5-09DF2057A863}"/>
          </ac:spMkLst>
        </pc:spChg>
        <pc:spChg chg="mod">
          <ac:chgData name="Khattab, Sherif" userId="c83b1e15-36f3-4f46-aceb-05aac24c545e" providerId="ADAL" clId="{F909980A-3BC5-674D-9084-B22C37900464}" dt="2023-10-31T11:16:53.327" v="1221" actId="1076"/>
          <ac:spMkLst>
            <pc:docMk/>
            <pc:sldMk cId="3414180421" sldId="1911"/>
            <ac:spMk id="50" creationId="{B10BE400-6312-8762-069C-93E4D267F759}"/>
          </ac:spMkLst>
        </pc:spChg>
        <pc:spChg chg="mod">
          <ac:chgData name="Khattab, Sherif" userId="c83b1e15-36f3-4f46-aceb-05aac24c545e" providerId="ADAL" clId="{F909980A-3BC5-674D-9084-B22C37900464}" dt="2023-10-31T11:17:41.899" v="1229" actId="20577"/>
          <ac:spMkLst>
            <pc:docMk/>
            <pc:sldMk cId="3414180421" sldId="1911"/>
            <ac:spMk id="51" creationId="{02F51AA8-48E3-1C76-B43D-96D1AD576426}"/>
          </ac:spMkLst>
        </pc:spChg>
        <pc:spChg chg="add mod">
          <ac:chgData name="Khattab, Sherif" userId="c83b1e15-36f3-4f46-aceb-05aac24c545e" providerId="ADAL" clId="{F909980A-3BC5-674D-9084-B22C37900464}" dt="2023-10-31T11:19:34.942" v="1288"/>
          <ac:spMkLst>
            <pc:docMk/>
            <pc:sldMk cId="3414180421" sldId="1911"/>
            <ac:spMk id="61" creationId="{20E6A92A-3A72-3584-628C-0ECCE64CAC03}"/>
          </ac:spMkLst>
        </pc:spChg>
        <pc:spChg chg="add mod">
          <ac:chgData name="Khattab, Sherif" userId="c83b1e15-36f3-4f46-aceb-05aac24c545e" providerId="ADAL" clId="{F909980A-3BC5-674D-9084-B22C37900464}" dt="2023-10-31T11:19:34.942" v="1288"/>
          <ac:spMkLst>
            <pc:docMk/>
            <pc:sldMk cId="3414180421" sldId="1911"/>
            <ac:spMk id="62" creationId="{AEC6FE1A-9CEB-122B-C145-DE9EBAFC4A7A}"/>
          </ac:spMkLst>
        </pc:spChg>
        <pc:spChg chg="add mod">
          <ac:chgData name="Khattab, Sherif" userId="c83b1e15-36f3-4f46-aceb-05aac24c545e" providerId="ADAL" clId="{F909980A-3BC5-674D-9084-B22C37900464}" dt="2023-10-31T11:19:34.942" v="1288"/>
          <ac:spMkLst>
            <pc:docMk/>
            <pc:sldMk cId="3414180421" sldId="1911"/>
            <ac:spMk id="63" creationId="{4FF1DD95-5D3E-1839-7485-563045397C0F}"/>
          </ac:spMkLst>
        </pc:spChg>
        <pc:spChg chg="add mod">
          <ac:chgData name="Khattab, Sherif" userId="c83b1e15-36f3-4f46-aceb-05aac24c545e" providerId="ADAL" clId="{F909980A-3BC5-674D-9084-B22C37900464}" dt="2023-10-31T11:19:34.942" v="1288"/>
          <ac:spMkLst>
            <pc:docMk/>
            <pc:sldMk cId="3414180421" sldId="1911"/>
            <ac:spMk id="256" creationId="{00C7EDA6-3FD1-DDAB-9864-2A28BFA506D7}"/>
          </ac:spMkLst>
        </pc:spChg>
        <pc:spChg chg="add mod">
          <ac:chgData name="Khattab, Sherif" userId="c83b1e15-36f3-4f46-aceb-05aac24c545e" providerId="ADAL" clId="{F909980A-3BC5-674D-9084-B22C37900464}" dt="2023-10-31T11:19:34.942" v="1288"/>
          <ac:spMkLst>
            <pc:docMk/>
            <pc:sldMk cId="3414180421" sldId="1911"/>
            <ac:spMk id="257" creationId="{B83275CB-6782-DABF-B0E2-44CED307A8B4}"/>
          </ac:spMkLst>
        </pc:spChg>
        <pc:spChg chg="add mod">
          <ac:chgData name="Khattab, Sherif" userId="c83b1e15-36f3-4f46-aceb-05aac24c545e" providerId="ADAL" clId="{F909980A-3BC5-674D-9084-B22C37900464}" dt="2023-10-31T11:19:34.942" v="1288"/>
          <ac:spMkLst>
            <pc:docMk/>
            <pc:sldMk cId="3414180421" sldId="1911"/>
            <ac:spMk id="258" creationId="{0B0D2948-0205-0082-5E9C-358B72C931E9}"/>
          </ac:spMkLst>
        </pc:spChg>
        <pc:spChg chg="add mod">
          <ac:chgData name="Khattab, Sherif" userId="c83b1e15-36f3-4f46-aceb-05aac24c545e" providerId="ADAL" clId="{F909980A-3BC5-674D-9084-B22C37900464}" dt="2023-10-31T11:19:34.942" v="1288"/>
          <ac:spMkLst>
            <pc:docMk/>
            <pc:sldMk cId="3414180421" sldId="1911"/>
            <ac:spMk id="259" creationId="{E3FD3B79-4EB9-551C-73CD-B1CE17A48AB0}"/>
          </ac:spMkLst>
        </pc:spChg>
        <pc:spChg chg="add mod">
          <ac:chgData name="Khattab, Sherif" userId="c83b1e15-36f3-4f46-aceb-05aac24c545e" providerId="ADAL" clId="{F909980A-3BC5-674D-9084-B22C37900464}" dt="2023-10-31T11:19:34.942" v="1288"/>
          <ac:spMkLst>
            <pc:docMk/>
            <pc:sldMk cId="3414180421" sldId="1911"/>
            <ac:spMk id="260" creationId="{62C79CB5-6136-6E78-A558-247FEDB7349F}"/>
          </ac:spMkLst>
        </pc:spChg>
        <pc:spChg chg="mod">
          <ac:chgData name="Khattab, Sherif" userId="c83b1e15-36f3-4f46-aceb-05aac24c545e" providerId="ADAL" clId="{F909980A-3BC5-674D-9084-B22C37900464}" dt="2023-10-31T11:10:55.710" v="1152" actId="20577"/>
          <ac:spMkLst>
            <pc:docMk/>
            <pc:sldMk cId="3414180421" sldId="1911"/>
            <ac:spMk id="298" creationId="{00000000-0000-0000-0000-000000000000}"/>
          </ac:spMkLst>
        </pc:spChg>
        <pc:spChg chg="del">
          <ac:chgData name="Khattab, Sherif" userId="c83b1e15-36f3-4f46-aceb-05aac24c545e" providerId="ADAL" clId="{F909980A-3BC5-674D-9084-B22C37900464}" dt="2023-10-31T11:19:24.401" v="1280" actId="478"/>
          <ac:spMkLst>
            <pc:docMk/>
            <pc:sldMk cId="3414180421" sldId="1911"/>
            <ac:spMk id="363" creationId="{00000000-0000-0000-0000-000000000000}"/>
          </ac:spMkLst>
        </pc:spChg>
        <pc:spChg chg="del">
          <ac:chgData name="Khattab, Sherif" userId="c83b1e15-36f3-4f46-aceb-05aac24c545e" providerId="ADAL" clId="{F909980A-3BC5-674D-9084-B22C37900464}" dt="2023-10-31T11:19:24.401" v="1280" actId="478"/>
          <ac:spMkLst>
            <pc:docMk/>
            <pc:sldMk cId="3414180421" sldId="1911"/>
            <ac:spMk id="364" creationId="{00000000-0000-0000-0000-000000000000}"/>
          </ac:spMkLst>
        </pc:spChg>
        <pc:spChg chg="del">
          <ac:chgData name="Khattab, Sherif" userId="c83b1e15-36f3-4f46-aceb-05aac24c545e" providerId="ADAL" clId="{F909980A-3BC5-674D-9084-B22C37900464}" dt="2023-10-31T11:19:24.401" v="1280" actId="478"/>
          <ac:spMkLst>
            <pc:docMk/>
            <pc:sldMk cId="3414180421" sldId="1911"/>
            <ac:spMk id="365" creationId="{00000000-0000-0000-0000-000000000000}"/>
          </ac:spMkLst>
        </pc:spChg>
        <pc:spChg chg="del">
          <ac:chgData name="Khattab, Sherif" userId="c83b1e15-36f3-4f46-aceb-05aac24c545e" providerId="ADAL" clId="{F909980A-3BC5-674D-9084-B22C37900464}" dt="2023-10-31T11:19:24.401" v="1280" actId="478"/>
          <ac:spMkLst>
            <pc:docMk/>
            <pc:sldMk cId="3414180421" sldId="1911"/>
            <ac:spMk id="366" creationId="{00000000-0000-0000-0000-000000000000}"/>
          </ac:spMkLst>
        </pc:spChg>
        <pc:spChg chg="del">
          <ac:chgData name="Khattab, Sherif" userId="c83b1e15-36f3-4f46-aceb-05aac24c545e" providerId="ADAL" clId="{F909980A-3BC5-674D-9084-B22C37900464}" dt="2023-10-31T11:19:24.401" v="1280" actId="478"/>
          <ac:spMkLst>
            <pc:docMk/>
            <pc:sldMk cId="3414180421" sldId="1911"/>
            <ac:spMk id="367" creationId="{00000000-0000-0000-0000-000000000000}"/>
          </ac:spMkLst>
        </pc:spChg>
        <pc:spChg chg="del">
          <ac:chgData name="Khattab, Sherif" userId="c83b1e15-36f3-4f46-aceb-05aac24c545e" providerId="ADAL" clId="{F909980A-3BC5-674D-9084-B22C37900464}" dt="2023-10-31T11:19:24.401" v="1280" actId="478"/>
          <ac:spMkLst>
            <pc:docMk/>
            <pc:sldMk cId="3414180421" sldId="1911"/>
            <ac:spMk id="368" creationId="{00000000-0000-0000-0000-000000000000}"/>
          </ac:spMkLst>
        </pc:spChg>
        <pc:spChg chg="del">
          <ac:chgData name="Khattab, Sherif" userId="c83b1e15-36f3-4f46-aceb-05aac24c545e" providerId="ADAL" clId="{F909980A-3BC5-674D-9084-B22C37900464}" dt="2023-10-31T11:19:24.401" v="1280" actId="478"/>
          <ac:spMkLst>
            <pc:docMk/>
            <pc:sldMk cId="3414180421" sldId="1911"/>
            <ac:spMk id="369" creationId="{00000000-0000-0000-0000-000000000000}"/>
          </ac:spMkLst>
        </pc:spChg>
        <pc:spChg chg="del">
          <ac:chgData name="Khattab, Sherif" userId="c83b1e15-36f3-4f46-aceb-05aac24c545e" providerId="ADAL" clId="{F909980A-3BC5-674D-9084-B22C37900464}" dt="2023-10-31T11:19:24.401" v="1280" actId="478"/>
          <ac:spMkLst>
            <pc:docMk/>
            <pc:sldMk cId="3414180421" sldId="1911"/>
            <ac:spMk id="370" creationId="{00000000-0000-0000-0000-000000000000}"/>
          </ac:spMkLst>
        </pc:spChg>
        <pc:spChg chg="mod">
          <ac:chgData name="Khattab, Sherif" userId="c83b1e15-36f3-4f46-aceb-05aac24c545e" providerId="ADAL" clId="{F909980A-3BC5-674D-9084-B22C37900464}" dt="2023-10-31T11:19:33.007" v="1287" actId="1076"/>
          <ac:spMkLst>
            <pc:docMk/>
            <pc:sldMk cId="3414180421" sldId="1911"/>
            <ac:spMk id="394" creationId="{00000000-0000-0000-0000-000000000000}"/>
          </ac:spMkLst>
        </pc:spChg>
        <pc:grpChg chg="add del mod">
          <ac:chgData name="Khattab, Sherif" userId="c83b1e15-36f3-4f46-aceb-05aac24c545e" providerId="ADAL" clId="{F909980A-3BC5-674D-9084-B22C37900464}" dt="2023-10-31T11:12:19" v="1163" actId="165"/>
          <ac:grpSpMkLst>
            <pc:docMk/>
            <pc:sldMk cId="3414180421" sldId="1911"/>
            <ac:grpSpMk id="3" creationId="{7B856458-274A-98C7-2C40-A5857FDFEFB5}"/>
          </ac:grpSpMkLst>
        </pc:grpChg>
        <pc:cxnChg chg="mod topLvl">
          <ac:chgData name="Khattab, Sherif" userId="c83b1e15-36f3-4f46-aceb-05aac24c545e" providerId="ADAL" clId="{F909980A-3BC5-674D-9084-B22C37900464}" dt="2023-10-31T11:14:39.172" v="1193" actId="1076"/>
          <ac:cxnSpMkLst>
            <pc:docMk/>
            <pc:sldMk cId="3414180421" sldId="1911"/>
            <ac:cxnSpMk id="5" creationId="{5FAAD65A-181E-BDEF-C51F-1A9497AA6406}"/>
          </ac:cxnSpMkLst>
        </pc:cxnChg>
        <pc:cxnChg chg="mod topLvl">
          <ac:chgData name="Khattab, Sherif" userId="c83b1e15-36f3-4f46-aceb-05aac24c545e" providerId="ADAL" clId="{F909980A-3BC5-674D-9084-B22C37900464}" dt="2023-10-31T11:14:33.585" v="1192" actId="14100"/>
          <ac:cxnSpMkLst>
            <pc:docMk/>
            <pc:sldMk cId="3414180421" sldId="1911"/>
            <ac:cxnSpMk id="6" creationId="{67E2ADFA-6EB3-D427-7115-705B14420F87}"/>
          </ac:cxnSpMkLst>
        </pc:cxnChg>
        <pc:cxnChg chg="mod topLvl">
          <ac:chgData name="Khattab, Sherif" userId="c83b1e15-36f3-4f46-aceb-05aac24c545e" providerId="ADAL" clId="{F909980A-3BC5-674D-9084-B22C37900464}" dt="2023-10-31T11:14:23.590" v="1189" actId="14100"/>
          <ac:cxnSpMkLst>
            <pc:docMk/>
            <pc:sldMk cId="3414180421" sldId="1911"/>
            <ac:cxnSpMk id="8" creationId="{EA7F003D-D596-5FE9-46FF-CCA9F7FC2CD2}"/>
          </ac:cxnSpMkLst>
        </pc:cxnChg>
        <pc:cxnChg chg="mod topLvl">
          <ac:chgData name="Khattab, Sherif" userId="c83b1e15-36f3-4f46-aceb-05aac24c545e" providerId="ADAL" clId="{F909980A-3BC5-674D-9084-B22C37900464}" dt="2023-10-31T11:14:14.397" v="1187" actId="14100"/>
          <ac:cxnSpMkLst>
            <pc:docMk/>
            <pc:sldMk cId="3414180421" sldId="1911"/>
            <ac:cxnSpMk id="10" creationId="{136AE345-B866-7FD0-7DB3-6D4F21649259}"/>
          </ac:cxnSpMkLst>
        </pc:cxnChg>
        <pc:cxnChg chg="mod topLvl">
          <ac:chgData name="Khattab, Sherif" userId="c83b1e15-36f3-4f46-aceb-05aac24c545e" providerId="ADAL" clId="{F909980A-3BC5-674D-9084-B22C37900464}" dt="2023-10-31T11:14:04.362" v="1185" actId="14100"/>
          <ac:cxnSpMkLst>
            <pc:docMk/>
            <pc:sldMk cId="3414180421" sldId="1911"/>
            <ac:cxnSpMk id="12" creationId="{E5FD7B0C-AEBE-7F71-4602-AAC9A05B386A}"/>
          </ac:cxnSpMkLst>
        </pc:cxnChg>
        <pc:cxnChg chg="mod topLvl">
          <ac:chgData name="Khattab, Sherif" userId="c83b1e15-36f3-4f46-aceb-05aac24c545e" providerId="ADAL" clId="{F909980A-3BC5-674D-9084-B22C37900464}" dt="2023-10-31T11:13:55.728" v="1183" actId="14100"/>
          <ac:cxnSpMkLst>
            <pc:docMk/>
            <pc:sldMk cId="3414180421" sldId="1911"/>
            <ac:cxnSpMk id="14" creationId="{89E5AE4A-A131-6EB0-21F8-23BF0A3BB69D}"/>
          </ac:cxnSpMkLst>
        </pc:cxnChg>
        <pc:cxnChg chg="mod topLvl">
          <ac:chgData name="Khattab, Sherif" userId="c83b1e15-36f3-4f46-aceb-05aac24c545e" providerId="ADAL" clId="{F909980A-3BC5-674D-9084-B22C37900464}" dt="2023-10-31T11:16:46.878" v="1219" actId="14100"/>
          <ac:cxnSpMkLst>
            <pc:docMk/>
            <pc:sldMk cId="3414180421" sldId="1911"/>
            <ac:cxnSpMk id="16" creationId="{4D41F959-6694-65D4-9270-5C7517F72520}"/>
          </ac:cxnSpMkLst>
        </pc:cxnChg>
        <pc:cxnChg chg="mod topLvl">
          <ac:chgData name="Khattab, Sherif" userId="c83b1e15-36f3-4f46-aceb-05aac24c545e" providerId="ADAL" clId="{F909980A-3BC5-674D-9084-B22C37900464}" dt="2023-10-31T11:13:35.845" v="1179" actId="14100"/>
          <ac:cxnSpMkLst>
            <pc:docMk/>
            <pc:sldMk cId="3414180421" sldId="1911"/>
            <ac:cxnSpMk id="18" creationId="{3E226E29-5343-945F-8B2C-6FF294AE5727}"/>
          </ac:cxnSpMkLst>
        </pc:cxnChg>
        <pc:cxnChg chg="mod topLvl">
          <ac:chgData name="Khattab, Sherif" userId="c83b1e15-36f3-4f46-aceb-05aac24c545e" providerId="ADAL" clId="{F909980A-3BC5-674D-9084-B22C37900464}" dt="2023-10-31T11:16:26.615" v="1214" actId="14100"/>
          <ac:cxnSpMkLst>
            <pc:docMk/>
            <pc:sldMk cId="3414180421" sldId="1911"/>
            <ac:cxnSpMk id="20" creationId="{EC8D8526-601D-57BA-E276-3A4B193D5133}"/>
          </ac:cxnSpMkLst>
        </pc:cxnChg>
        <pc:cxnChg chg="mod topLvl">
          <ac:chgData name="Khattab, Sherif" userId="c83b1e15-36f3-4f46-aceb-05aac24c545e" providerId="ADAL" clId="{F909980A-3BC5-674D-9084-B22C37900464}" dt="2023-10-31T11:13:09.160" v="1174" actId="14100"/>
          <ac:cxnSpMkLst>
            <pc:docMk/>
            <pc:sldMk cId="3414180421" sldId="1911"/>
            <ac:cxnSpMk id="21" creationId="{034CC238-1179-5BCE-E15D-B1F9C2BE7298}"/>
          </ac:cxnSpMkLst>
        </pc:cxnChg>
        <pc:cxnChg chg="mod topLvl">
          <ac:chgData name="Khattab, Sherif" userId="c83b1e15-36f3-4f46-aceb-05aac24c545e" providerId="ADAL" clId="{F909980A-3BC5-674D-9084-B22C37900464}" dt="2023-10-31T11:12:59.304" v="1172" actId="14100"/>
          <ac:cxnSpMkLst>
            <pc:docMk/>
            <pc:sldMk cId="3414180421" sldId="1911"/>
            <ac:cxnSpMk id="23" creationId="{8B207BCE-BC37-FA71-4D53-E7D2AE93390B}"/>
          </ac:cxnSpMkLst>
        </pc:cxnChg>
        <pc:cxnChg chg="mod topLvl">
          <ac:chgData name="Khattab, Sherif" userId="c83b1e15-36f3-4f46-aceb-05aac24c545e" providerId="ADAL" clId="{F909980A-3BC5-674D-9084-B22C37900464}" dt="2023-10-31T11:12:49.632" v="1170" actId="14100"/>
          <ac:cxnSpMkLst>
            <pc:docMk/>
            <pc:sldMk cId="3414180421" sldId="1911"/>
            <ac:cxnSpMk id="24" creationId="{A056B22D-21D6-943D-E4F0-C7CE3F3A4113}"/>
          </ac:cxnSpMkLst>
        </pc:cxnChg>
        <pc:cxnChg chg="mod topLvl">
          <ac:chgData name="Khattab, Sherif" userId="c83b1e15-36f3-4f46-aceb-05aac24c545e" providerId="ADAL" clId="{F909980A-3BC5-674D-9084-B22C37900464}" dt="2023-10-31T11:12:40.630" v="1168" actId="14100"/>
          <ac:cxnSpMkLst>
            <pc:docMk/>
            <pc:sldMk cId="3414180421" sldId="1911"/>
            <ac:cxnSpMk id="27" creationId="{16AD3C47-A116-0973-BA27-8A781AF6397C}"/>
          </ac:cxnSpMkLst>
        </pc:cxnChg>
        <pc:cxnChg chg="mod topLvl">
          <ac:chgData name="Khattab, Sherif" userId="c83b1e15-36f3-4f46-aceb-05aac24c545e" providerId="ADAL" clId="{F909980A-3BC5-674D-9084-B22C37900464}" dt="2023-10-31T11:12:31.674" v="1166" actId="1076"/>
          <ac:cxnSpMkLst>
            <pc:docMk/>
            <pc:sldMk cId="3414180421" sldId="1911"/>
            <ac:cxnSpMk id="30" creationId="{EC351E1C-5E4F-7D04-FFD6-B0B5E37D5591}"/>
          </ac:cxnSpMkLst>
        </pc:cxnChg>
        <pc:cxnChg chg="mod topLvl">
          <ac:chgData name="Khattab, Sherif" userId="c83b1e15-36f3-4f46-aceb-05aac24c545e" providerId="ADAL" clId="{F909980A-3BC5-674D-9084-B22C37900464}" dt="2023-10-31T11:12:19" v="1163" actId="165"/>
          <ac:cxnSpMkLst>
            <pc:docMk/>
            <pc:sldMk cId="3414180421" sldId="1911"/>
            <ac:cxnSpMk id="46" creationId="{3757C4F1-75E0-1F56-0717-8710FBE05658}"/>
          </ac:cxnSpMkLst>
        </pc:cxnChg>
      </pc:sldChg>
      <pc:sldChg chg="modSp new mod ord">
        <pc:chgData name="Khattab, Sherif" userId="c83b1e15-36f3-4f46-aceb-05aac24c545e" providerId="ADAL" clId="{F909980A-3BC5-674D-9084-B22C37900464}" dt="2023-10-31T11:47:26.294" v="1955" actId="20578"/>
        <pc:sldMkLst>
          <pc:docMk/>
          <pc:sldMk cId="1939057321" sldId="1912"/>
        </pc:sldMkLst>
        <pc:spChg chg="mod">
          <ac:chgData name="Khattab, Sherif" userId="c83b1e15-36f3-4f46-aceb-05aac24c545e" providerId="ADAL" clId="{F909980A-3BC5-674D-9084-B22C37900464}" dt="2023-10-31T11:20:06.671" v="1320" actId="20577"/>
          <ac:spMkLst>
            <pc:docMk/>
            <pc:sldMk cId="1939057321" sldId="1912"/>
            <ac:spMk id="2" creationId="{2174813D-6FDD-4A0E-9BA5-6479761DA041}"/>
          </ac:spMkLst>
        </pc:spChg>
        <pc:spChg chg="mod">
          <ac:chgData name="Khattab, Sherif" userId="c83b1e15-36f3-4f46-aceb-05aac24c545e" providerId="ADAL" clId="{F909980A-3BC5-674D-9084-B22C37900464}" dt="2023-10-31T11:21:02.229" v="1459" actId="20577"/>
          <ac:spMkLst>
            <pc:docMk/>
            <pc:sldMk cId="1939057321" sldId="1912"/>
            <ac:spMk id="3" creationId="{435D889E-72C1-F5FC-B805-7F3B46FB7606}"/>
          </ac:spMkLst>
        </pc:spChg>
      </pc:sldChg>
      <pc:sldChg chg="modSp add del mod">
        <pc:chgData name="Khattab, Sherif" userId="c83b1e15-36f3-4f46-aceb-05aac24c545e" providerId="ADAL" clId="{F909980A-3BC5-674D-9084-B22C37900464}" dt="2023-10-31T11:27:54.377" v="1579"/>
        <pc:sldMkLst>
          <pc:docMk/>
          <pc:sldMk cId="2295199695" sldId="1913"/>
        </pc:sldMkLst>
        <pc:spChg chg="mod">
          <ac:chgData name="Khattab, Sherif" userId="c83b1e15-36f3-4f46-aceb-05aac24c545e" providerId="ADAL" clId="{F909980A-3BC5-674D-9084-B22C37900464}" dt="2023-10-31T11:27:54.377" v="1579"/>
          <ac:spMkLst>
            <pc:docMk/>
            <pc:sldMk cId="2295199695" sldId="1913"/>
            <ac:spMk id="3" creationId="{5E8D9D7B-AACE-5704-58BA-04B95870A8D3}"/>
          </ac:spMkLst>
        </pc:spChg>
      </pc:sldChg>
      <pc:sldChg chg="modSp add mod modAnim">
        <pc:chgData name="Khattab, Sherif" userId="c83b1e15-36f3-4f46-aceb-05aac24c545e" providerId="ADAL" clId="{F909980A-3BC5-674D-9084-B22C37900464}" dt="2023-10-31T12:08:10.322" v="3027" actId="20577"/>
        <pc:sldMkLst>
          <pc:docMk/>
          <pc:sldMk cId="4285452981" sldId="1913"/>
        </pc:sldMkLst>
        <pc:spChg chg="mod">
          <ac:chgData name="Khattab, Sherif" userId="c83b1e15-36f3-4f46-aceb-05aac24c545e" providerId="ADAL" clId="{F909980A-3BC5-674D-9084-B22C37900464}" dt="2023-10-31T11:27:59.825" v="1591" actId="20577"/>
          <ac:spMkLst>
            <pc:docMk/>
            <pc:sldMk cId="4285452981" sldId="1913"/>
            <ac:spMk id="2" creationId="{CB715C91-0CF7-B977-0D75-138201EE897E}"/>
          </ac:spMkLst>
        </pc:spChg>
        <pc:spChg chg="mod">
          <ac:chgData name="Khattab, Sherif" userId="c83b1e15-36f3-4f46-aceb-05aac24c545e" providerId="ADAL" clId="{F909980A-3BC5-674D-9084-B22C37900464}" dt="2023-10-31T12:08:10.322" v="3027" actId="20577"/>
          <ac:spMkLst>
            <pc:docMk/>
            <pc:sldMk cId="4285452981" sldId="1913"/>
            <ac:spMk id="3" creationId="{5E8D9D7B-AACE-5704-58BA-04B95870A8D3}"/>
          </ac:spMkLst>
        </pc:spChg>
      </pc:sldChg>
      <pc:sldChg chg="modSp add mod modAnim">
        <pc:chgData name="Khattab, Sherif" userId="c83b1e15-36f3-4f46-aceb-05aac24c545e" providerId="ADAL" clId="{F909980A-3BC5-674D-9084-B22C37900464}" dt="2023-10-31T11:50:28.338" v="2072" actId="20577"/>
        <pc:sldMkLst>
          <pc:docMk/>
          <pc:sldMk cId="3157720120" sldId="1914"/>
        </pc:sldMkLst>
        <pc:spChg chg="mod">
          <ac:chgData name="Khattab, Sherif" userId="c83b1e15-36f3-4f46-aceb-05aac24c545e" providerId="ADAL" clId="{F909980A-3BC5-674D-9084-B22C37900464}" dt="2023-10-31T11:50:28.338" v="2072" actId="20577"/>
          <ac:spMkLst>
            <pc:docMk/>
            <pc:sldMk cId="3157720120" sldId="1914"/>
            <ac:spMk id="2" creationId="{CB715C91-0CF7-B977-0D75-138201EE897E}"/>
          </ac:spMkLst>
        </pc:spChg>
        <pc:spChg chg="mod">
          <ac:chgData name="Khattab, Sherif" userId="c83b1e15-36f3-4f46-aceb-05aac24c545e" providerId="ADAL" clId="{F909980A-3BC5-674D-9084-B22C37900464}" dt="2023-10-31T11:50:15.162" v="2058" actId="20577"/>
          <ac:spMkLst>
            <pc:docMk/>
            <pc:sldMk cId="3157720120" sldId="1914"/>
            <ac:spMk id="3" creationId="{5E8D9D7B-AACE-5704-58BA-04B95870A8D3}"/>
          </ac:spMkLst>
        </pc:spChg>
      </pc:sldChg>
      <pc:sldChg chg="add del">
        <pc:chgData name="Khattab, Sherif" userId="c83b1e15-36f3-4f46-aceb-05aac24c545e" providerId="ADAL" clId="{F909980A-3BC5-674D-9084-B22C37900464}" dt="2023-10-31T11:47:39.688" v="1957"/>
        <pc:sldMkLst>
          <pc:docMk/>
          <pc:sldMk cId="3854827484" sldId="1914"/>
        </pc:sldMkLst>
      </pc:sldChg>
      <pc:sldChg chg="modSp new mod modAnim">
        <pc:chgData name="Khattab, Sherif" userId="c83b1e15-36f3-4f46-aceb-05aac24c545e" providerId="ADAL" clId="{F909980A-3BC5-674D-9084-B22C37900464}" dt="2023-10-31T12:03:01.544" v="2863"/>
        <pc:sldMkLst>
          <pc:docMk/>
          <pc:sldMk cId="4130367218" sldId="1915"/>
        </pc:sldMkLst>
        <pc:spChg chg="mod">
          <ac:chgData name="Khattab, Sherif" userId="c83b1e15-36f3-4f46-aceb-05aac24c545e" providerId="ADAL" clId="{F909980A-3BC5-674D-9084-B22C37900464}" dt="2023-10-31T12:01:12.571" v="2635" actId="20577"/>
          <ac:spMkLst>
            <pc:docMk/>
            <pc:sldMk cId="4130367218" sldId="1915"/>
            <ac:spMk id="2" creationId="{A12E523B-B0E9-FEAD-CCFC-43C4FB9859A1}"/>
          </ac:spMkLst>
        </pc:spChg>
        <pc:spChg chg="mod">
          <ac:chgData name="Khattab, Sherif" userId="c83b1e15-36f3-4f46-aceb-05aac24c545e" providerId="ADAL" clId="{F909980A-3BC5-674D-9084-B22C37900464}" dt="2023-10-31T12:02:56.066" v="2861" actId="20577"/>
          <ac:spMkLst>
            <pc:docMk/>
            <pc:sldMk cId="4130367218" sldId="1915"/>
            <ac:spMk id="3" creationId="{83AB097E-AD57-1D9F-3844-F780C1EF6CF6}"/>
          </ac:spMkLst>
        </pc:spChg>
      </pc:sldChg>
      <pc:sldChg chg="modSp add mod modAnim">
        <pc:chgData name="Khattab, Sherif" userId="c83b1e15-36f3-4f46-aceb-05aac24c545e" providerId="ADAL" clId="{F909980A-3BC5-674D-9084-B22C37900464}" dt="2023-10-31T12:10:12.257" v="3065" actId="20577"/>
        <pc:sldMkLst>
          <pc:docMk/>
          <pc:sldMk cId="2341823864" sldId="1916"/>
        </pc:sldMkLst>
        <pc:spChg chg="mod">
          <ac:chgData name="Khattab, Sherif" userId="c83b1e15-36f3-4f46-aceb-05aac24c545e" providerId="ADAL" clId="{F909980A-3BC5-674D-9084-B22C37900464}" dt="2023-10-31T12:04:27.474" v="2901" actId="20577"/>
          <ac:spMkLst>
            <pc:docMk/>
            <pc:sldMk cId="2341823864" sldId="1916"/>
            <ac:spMk id="2" creationId="{CB715C91-0CF7-B977-0D75-138201EE897E}"/>
          </ac:spMkLst>
        </pc:spChg>
        <pc:spChg chg="mod">
          <ac:chgData name="Khattab, Sherif" userId="c83b1e15-36f3-4f46-aceb-05aac24c545e" providerId="ADAL" clId="{F909980A-3BC5-674D-9084-B22C37900464}" dt="2023-10-31T12:10:12.257" v="3065" actId="20577"/>
          <ac:spMkLst>
            <pc:docMk/>
            <pc:sldMk cId="2341823864" sldId="1916"/>
            <ac:spMk id="3" creationId="{5E8D9D7B-AACE-5704-58BA-04B95870A8D3}"/>
          </ac:spMkLst>
        </pc:spChg>
      </pc:sldChg>
      <pc:sldChg chg="add del">
        <pc:chgData name="Khattab, Sherif" userId="c83b1e15-36f3-4f46-aceb-05aac24c545e" providerId="ADAL" clId="{F909980A-3BC5-674D-9084-B22C37900464}" dt="2023-10-31T12:04:02.109" v="2865"/>
        <pc:sldMkLst>
          <pc:docMk/>
          <pc:sldMk cId="3165205759" sldId="1916"/>
        </pc:sldMkLst>
      </pc:sldChg>
    </pc:docChg>
  </pc:docChgLst>
  <pc:docChgLst>
    <pc:chgData name="Khattab, Sherif" userId="c83b1e15-36f3-4f46-aceb-05aac24c545e" providerId="ADAL" clId="{4AF6DF6D-BD2F-424E-A388-12DE468DF970}"/>
    <pc:docChg chg="undo custSel addSld delSld modSld delMainMaster">
      <pc:chgData name="Khattab, Sherif" userId="c83b1e15-36f3-4f46-aceb-05aac24c545e" providerId="ADAL" clId="{4AF6DF6D-BD2F-424E-A388-12DE468DF970}" dt="2023-10-24T19:09:58.014" v="13"/>
      <pc:docMkLst>
        <pc:docMk/>
      </pc:docMkLst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411722790" sldId="427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482196459" sldId="441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2069291401" sldId="442"/>
        </pc:sldMkLst>
      </pc:sldChg>
      <pc:sldChg chg="add del">
        <pc:chgData name="Khattab, Sherif" userId="c83b1e15-36f3-4f46-aceb-05aac24c545e" providerId="ADAL" clId="{4AF6DF6D-BD2F-424E-A388-12DE468DF970}" dt="2023-10-24T19:09:58.014" v="13"/>
        <pc:sldMkLst>
          <pc:docMk/>
          <pc:sldMk cId="2804343175" sldId="459"/>
        </pc:sldMkLst>
      </pc:sldChg>
      <pc:sldChg chg="add del">
        <pc:chgData name="Khattab, Sherif" userId="c83b1e15-36f3-4f46-aceb-05aac24c545e" providerId="ADAL" clId="{4AF6DF6D-BD2F-424E-A388-12DE468DF970}" dt="2023-10-24T13:12:32.671" v="5" actId="2696"/>
        <pc:sldMkLst>
          <pc:docMk/>
          <pc:sldMk cId="2189265553" sldId="460"/>
        </pc:sldMkLst>
      </pc:sldChg>
      <pc:sldChg chg="modSp add del mod">
        <pc:chgData name="Khattab, Sherif" userId="c83b1e15-36f3-4f46-aceb-05aac24c545e" providerId="ADAL" clId="{4AF6DF6D-BD2F-424E-A388-12DE468DF970}" dt="2023-10-24T19:09:58.014" v="13"/>
        <pc:sldMkLst>
          <pc:docMk/>
          <pc:sldMk cId="527651798" sldId="461"/>
        </pc:sldMkLst>
        <pc:spChg chg="mod">
          <ac:chgData name="Khattab, Sherif" userId="c83b1e15-36f3-4f46-aceb-05aac24c545e" providerId="ADAL" clId="{4AF6DF6D-BD2F-424E-A388-12DE468DF970}" dt="2023-10-24T19:09:57.911" v="12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4AF6DF6D-BD2F-424E-A388-12DE468DF970}" dt="2023-10-24T19:09:58.014" v="13"/>
        <pc:sldMkLst>
          <pc:docMk/>
          <pc:sldMk cId="3877357776" sldId="462"/>
        </pc:sldMkLst>
      </pc:sldChg>
      <pc:sldChg chg="del">
        <pc:chgData name="Khattab, Sherif" userId="c83b1e15-36f3-4f46-aceb-05aac24c545e" providerId="ADAL" clId="{4AF6DF6D-BD2F-424E-A388-12DE468DF970}" dt="2023-10-24T19:09:52.392" v="7" actId="47"/>
        <pc:sldMkLst>
          <pc:docMk/>
          <pc:sldMk cId="1868593258" sldId="551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2192443293" sldId="621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839241662" sldId="623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2815017892" sldId="626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2013600975" sldId="639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1465371323" sldId="640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1393599646" sldId="644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1284542940" sldId="645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175013117" sldId="646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796057375" sldId="647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2957382728" sldId="660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1289819242" sldId="661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2942229635" sldId="662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808179708" sldId="663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684231445" sldId="664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950644820" sldId="665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266363320" sldId="666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036272805" sldId="667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241204519" sldId="668"/>
        </pc:sldMkLst>
      </pc:sldChg>
      <pc:sldChg chg="add del">
        <pc:chgData name="Khattab, Sherif" userId="c83b1e15-36f3-4f46-aceb-05aac24c545e" providerId="ADAL" clId="{4AF6DF6D-BD2F-424E-A388-12DE468DF970}" dt="2023-10-24T19:09:58.014" v="13"/>
        <pc:sldMkLst>
          <pc:docMk/>
          <pc:sldMk cId="2389703478" sldId="672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415553564" sldId="673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10672808" sldId="674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1773598164" sldId="675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1755355601" sldId="679"/>
        </pc:sldMkLst>
      </pc:sldChg>
      <pc:sldChg chg="modSp add del mod">
        <pc:chgData name="Khattab, Sherif" userId="c83b1e15-36f3-4f46-aceb-05aac24c545e" providerId="ADAL" clId="{4AF6DF6D-BD2F-424E-A388-12DE468DF970}" dt="2023-10-24T13:11:12.703" v="4"/>
        <pc:sldMkLst>
          <pc:docMk/>
          <pc:sldMk cId="3215074135" sldId="687"/>
        </pc:sldMkLst>
        <pc:spChg chg="mod">
          <ac:chgData name="Khattab, Sherif" userId="c83b1e15-36f3-4f46-aceb-05aac24c545e" providerId="ADAL" clId="{4AF6DF6D-BD2F-424E-A388-12DE468DF970}" dt="2023-10-24T13:11:12.284" v="3"/>
          <ac:spMkLst>
            <pc:docMk/>
            <pc:sldMk cId="3215074135" sldId="687"/>
            <ac:spMk id="3" creationId="{95B19EB1-7FCC-5257-4042-419EB0F4E5E7}"/>
          </ac:spMkLst>
        </pc:spChg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766386321" sldId="1435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27031964" sldId="1436"/>
        </pc:sldMkLst>
      </pc:sldChg>
      <pc:sldChg chg="add del">
        <pc:chgData name="Khattab, Sherif" userId="c83b1e15-36f3-4f46-aceb-05aac24c545e" providerId="ADAL" clId="{4AF6DF6D-BD2F-424E-A388-12DE468DF970}" dt="2023-10-24T19:09:58.014" v="13"/>
        <pc:sldMkLst>
          <pc:docMk/>
          <pc:sldMk cId="1311661001" sldId="1759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1142129136" sldId="1794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733111430" sldId="1795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033022828" sldId="1796"/>
        </pc:sldMkLst>
      </pc:sldChg>
      <pc:sldChg chg="add del">
        <pc:chgData name="Khattab, Sherif" userId="c83b1e15-36f3-4f46-aceb-05aac24c545e" providerId="ADAL" clId="{4AF6DF6D-BD2F-424E-A388-12DE468DF970}" dt="2023-10-24T13:11:12.703" v="4"/>
        <pc:sldMkLst>
          <pc:docMk/>
          <pc:sldMk cId="397328269" sldId="1797"/>
        </pc:sldMkLst>
      </pc:sldChg>
      <pc:sldChg chg="add del">
        <pc:chgData name="Khattab, Sherif" userId="c83b1e15-36f3-4f46-aceb-05aac24c545e" providerId="ADAL" clId="{4AF6DF6D-BD2F-424E-A388-12DE468DF970}" dt="2023-10-24T19:09:58.014" v="13"/>
        <pc:sldMkLst>
          <pc:docMk/>
          <pc:sldMk cId="1293710562" sldId="1880"/>
        </pc:sldMkLst>
      </pc:sldChg>
      <pc:sldChg chg="add del">
        <pc:chgData name="Khattab, Sherif" userId="c83b1e15-36f3-4f46-aceb-05aac24c545e" providerId="ADAL" clId="{4AF6DF6D-BD2F-424E-A388-12DE468DF970}" dt="2023-10-24T19:09:58.014" v="13"/>
        <pc:sldMkLst>
          <pc:docMk/>
          <pc:sldMk cId="262144537" sldId="1906"/>
        </pc:sldMkLst>
      </pc:sldChg>
      <pc:sldChg chg="add del">
        <pc:chgData name="Khattab, Sherif" userId="c83b1e15-36f3-4f46-aceb-05aac24c545e" providerId="ADAL" clId="{4AF6DF6D-BD2F-424E-A388-12DE468DF970}" dt="2023-10-24T19:09:58.014" v="13"/>
        <pc:sldMkLst>
          <pc:docMk/>
          <pc:sldMk cId="1741995511" sldId="1907"/>
        </pc:sldMkLst>
      </pc:sldChg>
      <pc:sldChg chg="add del">
        <pc:chgData name="Khattab, Sherif" userId="c83b1e15-36f3-4f46-aceb-05aac24c545e" providerId="ADAL" clId="{4AF6DF6D-BD2F-424E-A388-12DE468DF970}" dt="2023-10-24T13:11:12.284" v="3"/>
        <pc:sldMkLst>
          <pc:docMk/>
          <pc:sldMk cId="2030898167" sldId="1908"/>
        </pc:sldMkLst>
      </pc:sldChg>
      <pc:sldChg chg="add">
        <pc:chgData name="Khattab, Sherif" userId="c83b1e15-36f3-4f46-aceb-05aac24c545e" providerId="ADAL" clId="{4AF6DF6D-BD2F-424E-A388-12DE468DF970}" dt="2023-10-24T13:11:12.703" v="4"/>
        <pc:sldMkLst>
          <pc:docMk/>
          <pc:sldMk cId="3030524770" sldId="1908"/>
        </pc:sldMkLst>
      </pc:sldChg>
      <pc:sldChg chg="add">
        <pc:chgData name="Khattab, Sherif" userId="c83b1e15-36f3-4f46-aceb-05aac24c545e" providerId="ADAL" clId="{4AF6DF6D-BD2F-424E-A388-12DE468DF970}" dt="2023-10-24T13:11:12.703" v="4"/>
        <pc:sldMkLst>
          <pc:docMk/>
          <pc:sldMk cId="2344983222" sldId="1909"/>
        </pc:sldMkLst>
      </pc:sldChg>
      <pc:sldChg chg="add del">
        <pc:chgData name="Khattab, Sherif" userId="c83b1e15-36f3-4f46-aceb-05aac24c545e" providerId="ADAL" clId="{4AF6DF6D-BD2F-424E-A388-12DE468DF970}" dt="2023-10-24T13:11:12.284" v="3"/>
        <pc:sldMkLst>
          <pc:docMk/>
          <pc:sldMk cId="2944474492" sldId="1909"/>
        </pc:sldMkLst>
      </pc:sldChg>
      <pc:sldChg chg="add del">
        <pc:chgData name="Khattab, Sherif" userId="c83b1e15-36f3-4f46-aceb-05aac24c545e" providerId="ADAL" clId="{4AF6DF6D-BD2F-424E-A388-12DE468DF970}" dt="2023-10-24T19:09:58.014" v="13"/>
        <pc:sldMkLst>
          <pc:docMk/>
          <pc:sldMk cId="3877529084" sldId="1910"/>
        </pc:sldMkLst>
      </pc:sldChg>
      <pc:sldChg chg="modSp add del mod">
        <pc:chgData name="Khattab, Sherif" userId="c83b1e15-36f3-4f46-aceb-05aac24c545e" providerId="ADAL" clId="{4AF6DF6D-BD2F-424E-A388-12DE468DF970}" dt="2023-10-24T19:09:58.014" v="13"/>
        <pc:sldMkLst>
          <pc:docMk/>
          <pc:sldMk cId="2634535338" sldId="1911"/>
        </pc:sldMkLst>
        <pc:spChg chg="mod">
          <ac:chgData name="Khattab, Sherif" userId="c83b1e15-36f3-4f46-aceb-05aac24c545e" providerId="ADAL" clId="{4AF6DF6D-BD2F-424E-A388-12DE468DF970}" dt="2023-10-24T19:09:57.911" v="12"/>
          <ac:spMkLst>
            <pc:docMk/>
            <pc:sldMk cId="2634535338" sldId="1911"/>
            <ac:spMk id="3" creationId="{5E8D9D7B-AACE-5704-58BA-04B95870A8D3}"/>
          </ac:spMkLst>
        </pc:spChg>
      </pc:sldChg>
      <pc:sldMasterChg chg="del delSldLayout">
        <pc:chgData name="Khattab, Sherif" userId="c83b1e15-36f3-4f46-aceb-05aac24c545e" providerId="ADAL" clId="{4AF6DF6D-BD2F-424E-A388-12DE468DF970}" dt="2023-10-24T13:13:03.393" v="6" actId="2696"/>
        <pc:sldMasterMkLst>
          <pc:docMk/>
          <pc:sldMasterMk cId="1092768265" sldId="2147483758"/>
        </pc:sldMasterMkLst>
        <pc:sldLayoutChg chg="del">
          <pc:chgData name="Khattab, Sherif" userId="c83b1e15-36f3-4f46-aceb-05aac24c545e" providerId="ADAL" clId="{4AF6DF6D-BD2F-424E-A388-12DE468DF970}" dt="2023-10-24T13:13:03.393" v="6" actId="2696"/>
          <pc:sldLayoutMkLst>
            <pc:docMk/>
            <pc:sldMasterMk cId="1092768265" sldId="2147483758"/>
            <pc:sldLayoutMk cId="42664463" sldId="2147483759"/>
          </pc:sldLayoutMkLst>
        </pc:sldLayoutChg>
        <pc:sldLayoutChg chg="del">
          <pc:chgData name="Khattab, Sherif" userId="c83b1e15-36f3-4f46-aceb-05aac24c545e" providerId="ADAL" clId="{4AF6DF6D-BD2F-424E-A388-12DE468DF970}" dt="2023-10-24T13:13:03.393" v="6" actId="2696"/>
          <pc:sldLayoutMkLst>
            <pc:docMk/>
            <pc:sldMasterMk cId="1092768265" sldId="2147483758"/>
            <pc:sldLayoutMk cId="4212316856" sldId="2147483760"/>
          </pc:sldLayoutMkLst>
        </pc:sldLayoutChg>
      </pc:sldMaster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694E85CA-DE4C-7349-B442-0C5F38619BA3}"/>
    <pc:docChg chg="delSld modSld">
      <pc:chgData name="Khattab, Sherif" userId="c83b1e15-36f3-4f46-aceb-05aac24c545e" providerId="ADAL" clId="{694E85CA-DE4C-7349-B442-0C5F38619BA3}" dt="2022-10-18T11:24:18.998" v="397" actId="20577"/>
      <pc:docMkLst>
        <pc:docMk/>
      </pc:docMkLst>
      <pc:sldChg chg="modSp modAnim">
        <pc:chgData name="Khattab, Sherif" userId="c83b1e15-36f3-4f46-aceb-05aac24c545e" providerId="ADAL" clId="{694E85CA-DE4C-7349-B442-0C5F38619BA3}" dt="2022-10-18T11:24:18.998" v="397" actId="20577"/>
        <pc:sldMkLst>
          <pc:docMk/>
          <pc:sldMk cId="3315019199" sldId="435"/>
        </pc:sldMkLst>
        <pc:spChg chg="mod">
          <ac:chgData name="Khattab, Sherif" userId="c83b1e15-36f3-4f46-aceb-05aac24c545e" providerId="ADAL" clId="{694E85CA-DE4C-7349-B442-0C5F38619BA3}" dt="2022-10-18T11:24:18.998" v="397" actId="20577"/>
          <ac:spMkLst>
            <pc:docMk/>
            <pc:sldMk cId="3315019199" sldId="435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694E85CA-DE4C-7349-B442-0C5F38619BA3}" dt="2022-10-18T11:21:28.198" v="260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694E85CA-DE4C-7349-B442-0C5F38619BA3}" dt="2022-10-18T11:21:28.218" v="261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694E85CA-DE4C-7349-B442-0C5F38619BA3}" dt="2022-10-18T11:21:27.921" v="250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694E85CA-DE4C-7349-B442-0C5F38619BA3}" dt="2022-10-18T11:21:27.981" v="252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694E85CA-DE4C-7349-B442-0C5F38619BA3}" dt="2022-10-18T11:21:28.015" v="253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694E85CA-DE4C-7349-B442-0C5F38619BA3}" dt="2022-10-18T11:21:28.043" v="254" actId="2696"/>
        <pc:sldMkLst>
          <pc:docMk/>
          <pc:sldMk cId="3877357776" sldId="462"/>
        </pc:sldMkLst>
      </pc:sldChg>
      <pc:sldChg chg="modSp modAnim">
        <pc:chgData name="Khattab, Sherif" userId="c83b1e15-36f3-4f46-aceb-05aac24c545e" providerId="ADAL" clId="{694E85CA-DE4C-7349-B442-0C5F38619BA3}" dt="2022-10-18T11:19:58.422" v="6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4E85CA-DE4C-7349-B442-0C5F38619BA3}" dt="2022-10-18T11:19:58.422" v="6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94E85CA-DE4C-7349-B442-0C5F38619BA3}" dt="2022-10-18T11:22:37.564" v="306" actId="21"/>
        <pc:sldMkLst>
          <pc:docMk/>
          <pc:sldMk cId="3616649543" sldId="502"/>
        </pc:sldMkLst>
        <pc:spChg chg="mod">
          <ac:chgData name="Khattab, Sherif" userId="c83b1e15-36f3-4f46-aceb-05aac24c545e" providerId="ADAL" clId="{694E85CA-DE4C-7349-B442-0C5F38619BA3}" dt="2022-10-18T11:22:37.564" v="306" actId="21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694E85CA-DE4C-7349-B442-0C5F38619BA3}" dt="2022-10-18T11:22:57.202" v="33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694E85CA-DE4C-7349-B442-0C5F38619BA3}" dt="2022-10-18T11:22:57.202" v="33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94E85CA-DE4C-7349-B442-0C5F38619BA3}" dt="2022-10-18T11:21:28.184" v="259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694E85CA-DE4C-7349-B442-0C5F38619BA3}" dt="2022-10-18T11:21:28.109" v="256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694E85CA-DE4C-7349-B442-0C5F38619BA3}" dt="2022-10-18T11:21:28.127" v="257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694E85CA-DE4C-7349-B442-0C5F38619BA3}" dt="2022-10-18T11:21:27.833" v="246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694E85CA-DE4C-7349-B442-0C5F38619BA3}" dt="2022-10-18T11:21:27.600" v="239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694E85CA-DE4C-7349-B442-0C5F38619BA3}" dt="2022-10-18T11:21:27.622" v="240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694E85CA-DE4C-7349-B442-0C5F38619BA3}" dt="2022-10-18T11:21:27.650" v="241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694E85CA-DE4C-7349-B442-0C5F38619BA3}" dt="2022-10-18T11:21:27.729" v="243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694E85CA-DE4C-7349-B442-0C5F38619BA3}" dt="2022-10-18T11:21:27.776" v="244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694E85CA-DE4C-7349-B442-0C5F38619BA3}" dt="2022-10-18T11:21:27.694" v="24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694E85CA-DE4C-7349-B442-0C5F38619BA3}" dt="2022-10-18T11:21:27.796" v="2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694E85CA-DE4C-7349-B442-0C5F38619BA3}" dt="2022-10-18T11:21:27.904" v="249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694E85CA-DE4C-7349-B442-0C5F38619BA3}" dt="2022-10-18T11:21:28.064" v="255" actId="2696"/>
        <pc:sldMkLst>
          <pc:docMk/>
          <pc:sldMk cId="3241204519" sldId="668"/>
        </pc:sldMkLst>
      </pc:sldChg>
      <pc:sldChg chg="del">
        <pc:chgData name="Khattab, Sherif" userId="c83b1e15-36f3-4f46-aceb-05aac24c545e" providerId="ADAL" clId="{694E85CA-DE4C-7349-B442-0C5F38619BA3}" dt="2022-10-18T11:21:27.866" v="247" actId="2696"/>
        <pc:sldMkLst>
          <pc:docMk/>
          <pc:sldMk cId="3525140953" sldId="670"/>
        </pc:sldMkLst>
      </pc:sldChg>
      <pc:sldChg chg="del">
        <pc:chgData name="Khattab, Sherif" userId="c83b1e15-36f3-4f46-aceb-05aac24c545e" providerId="ADAL" clId="{694E85CA-DE4C-7349-B442-0C5F38619BA3}" dt="2022-10-18T11:21:27.889" v="248" actId="2696"/>
        <pc:sldMkLst>
          <pc:docMk/>
          <pc:sldMk cId="100483460" sldId="671"/>
        </pc:sldMkLst>
      </pc:sldChg>
      <pc:sldChg chg="del">
        <pc:chgData name="Khattab, Sherif" userId="c83b1e15-36f3-4f46-aceb-05aac24c545e" providerId="ADAL" clId="{694E85CA-DE4C-7349-B442-0C5F38619BA3}" dt="2022-10-18T11:21:27.951" v="251" actId="2696"/>
        <pc:sldMkLst>
          <pc:docMk/>
          <pc:sldMk cId="2389703478" sldId="672"/>
        </pc:sldMkLst>
      </pc:sldChg>
      <pc:sldChg chg="del">
        <pc:chgData name="Khattab, Sherif" userId="c83b1e15-36f3-4f46-aceb-05aac24c545e" providerId="ADAL" clId="{694E85CA-DE4C-7349-B442-0C5F38619BA3}" dt="2022-10-18T11:21:28.152" v="25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694E85CA-DE4C-7349-B442-0C5F38619BA3}" dt="2022-10-18T11:21:28.241" v="26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694E85CA-DE4C-7349-B442-0C5F38619BA3}" dt="2022-10-18T11:21:28.276" v="263" actId="2696"/>
        <pc:sldMkLst>
          <pc:docMk/>
          <pc:sldMk cId="1773598164" sldId="675"/>
        </pc:sldMkLst>
      </pc:sldChg>
    </pc:docChg>
  </pc:docChgLst>
  <pc:docChgLst>
    <pc:chgData name="Khattab, Sherif" userId="c83b1e15-36f3-4f46-aceb-05aac24c545e" providerId="ADAL" clId="{9D412D19-5421-4BAF-8895-748C5175D516}"/>
    <pc:docChg chg="undo custSel addSld delSld modSld sldOrd">
      <pc:chgData name="Khattab, Sherif" userId="c83b1e15-36f3-4f46-aceb-05aac24c545e" providerId="ADAL" clId="{9D412D19-5421-4BAF-8895-748C5175D516}" dt="2022-10-18T15:36:51.515" v="1490" actId="20577"/>
      <pc:docMkLst>
        <pc:docMk/>
      </pc:docMkLst>
      <pc:sldChg chg="addSp delSp modSp mod ord modAnim">
        <pc:chgData name="Khattab, Sherif" userId="c83b1e15-36f3-4f46-aceb-05aac24c545e" providerId="ADAL" clId="{9D412D19-5421-4BAF-8895-748C5175D516}" dt="2022-10-18T15:36:15.474" v="1478" actId="20577"/>
        <pc:sldMkLst>
          <pc:docMk/>
          <pc:sldMk cId="3315019199" sldId="435"/>
        </pc:sldMkLst>
        <pc:spChg chg="add del">
          <ac:chgData name="Khattab, Sherif" userId="c83b1e15-36f3-4f46-aceb-05aac24c545e" providerId="ADAL" clId="{9D412D19-5421-4BAF-8895-748C5175D516}" dt="2022-10-18T12:44:31.622" v="68" actId="22"/>
          <ac:spMkLst>
            <pc:docMk/>
            <pc:sldMk cId="3315019199" sldId="435"/>
            <ac:spMk id="6" creationId="{E481D559-57AD-A45D-6C4A-67AAB60F8B6E}"/>
          </ac:spMkLst>
        </pc:spChg>
        <pc:spChg chg="add del">
          <ac:chgData name="Khattab, Sherif" userId="c83b1e15-36f3-4f46-aceb-05aac24c545e" providerId="ADAL" clId="{9D412D19-5421-4BAF-8895-748C5175D516}" dt="2022-10-18T12:44:33.673" v="70" actId="22"/>
          <ac:spMkLst>
            <pc:docMk/>
            <pc:sldMk cId="3315019199" sldId="435"/>
            <ac:spMk id="8" creationId="{2ABF2B3D-8C1E-0E22-EEB3-436643DC3C5C}"/>
          </ac:spMkLst>
        </pc:spChg>
        <pc:spChg chg="add mod">
          <ac:chgData name="Khattab, Sherif" userId="c83b1e15-36f3-4f46-aceb-05aac24c545e" providerId="ADAL" clId="{9D412D19-5421-4BAF-8895-748C5175D516}" dt="2022-10-18T12:47:36.482" v="111" actId="1076"/>
          <ac:spMkLst>
            <pc:docMk/>
            <pc:sldMk cId="3315019199" sldId="435"/>
            <ac:spMk id="10" creationId="{2ACB47FA-F574-A303-0093-5AFAD6F85259}"/>
          </ac:spMkLst>
        </pc:spChg>
        <pc:spChg chg="mod">
          <ac:chgData name="Khattab, Sherif" userId="c83b1e15-36f3-4f46-aceb-05aac24c545e" providerId="ADAL" clId="{9D412D19-5421-4BAF-8895-748C5175D516}" dt="2022-10-18T12:40:46.953" v="61" actId="20577"/>
          <ac:spMkLst>
            <pc:docMk/>
            <pc:sldMk cId="3315019199" sldId="435"/>
            <ac:spMk id="3481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5:36:15.474" v="1478" actId="20577"/>
          <ac:spMkLst>
            <pc:docMk/>
            <pc:sldMk cId="3315019199" sldId="435"/>
            <ac:spMk id="34819" creationId="{00000000-0000-0000-0000-000000000000}"/>
          </ac:spMkLst>
        </pc:spChg>
        <pc:picChg chg="del">
          <ac:chgData name="Khattab, Sherif" userId="c83b1e15-36f3-4f46-aceb-05aac24c545e" providerId="ADAL" clId="{9D412D19-5421-4BAF-8895-748C5175D516}" dt="2022-10-18T12:44:25.062" v="65" actId="478"/>
          <ac:picMkLst>
            <pc:docMk/>
            <pc:sldMk cId="3315019199" sldId="435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46:21.119" v="105" actId="1076"/>
          <ac:picMkLst>
            <pc:docMk/>
            <pc:sldMk cId="3315019199" sldId="435"/>
            <ac:picMk id="1026" creationId="{2B5BA271-F763-1180-31AD-0B0669D64DC5}"/>
          </ac:picMkLst>
        </pc:picChg>
        <pc:picChg chg="add mod">
          <ac:chgData name="Khattab, Sherif" userId="c83b1e15-36f3-4f46-aceb-05aac24c545e" providerId="ADAL" clId="{9D412D19-5421-4BAF-8895-748C5175D516}" dt="2022-10-18T12:46:19.686" v="104" actId="1076"/>
          <ac:picMkLst>
            <pc:docMk/>
            <pc:sldMk cId="3315019199" sldId="435"/>
            <ac:picMk id="1028" creationId="{FDD67897-94AE-23BD-D543-8E4D23BB8E1D}"/>
          </ac:picMkLst>
        </pc:picChg>
      </pc:sldChg>
      <pc:sldChg chg="addSp delSp modSp mod delAnim modAnim">
        <pc:chgData name="Khattab, Sherif" userId="c83b1e15-36f3-4f46-aceb-05aac24c545e" providerId="ADAL" clId="{9D412D19-5421-4BAF-8895-748C5175D516}" dt="2022-10-18T12:56:04.879" v="190"/>
        <pc:sldMkLst>
          <pc:docMk/>
          <pc:sldMk cId="3498414007" sldId="436"/>
        </pc:sldMkLst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3" creationId="{8AB94F89-089E-2B4B-97A3-97D4EB4B4549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0" creationId="{5FA52167-BB28-2EF6-4466-3D1F51DFDCB6}"/>
          </ac:spMkLst>
        </pc:spChg>
        <pc:spChg chg="add del mod topLvl">
          <ac:chgData name="Khattab, Sherif" userId="c83b1e15-36f3-4f46-aceb-05aac24c545e" providerId="ADAL" clId="{9D412D19-5421-4BAF-8895-748C5175D516}" dt="2022-10-18T12:53:37.043" v="168" actId="478"/>
          <ac:spMkLst>
            <pc:docMk/>
            <pc:sldMk cId="3498414007" sldId="436"/>
            <ac:spMk id="11" creationId="{7ABAB94B-5AEF-7FEE-F268-7838C6FBD255}"/>
          </ac:spMkLst>
        </pc:spChg>
        <pc:spChg chg="add del mod topLvl">
          <ac:chgData name="Khattab, Sherif" userId="c83b1e15-36f3-4f46-aceb-05aac24c545e" providerId="ADAL" clId="{9D412D19-5421-4BAF-8895-748C5175D516}" dt="2022-10-18T12:53:23.829" v="158" actId="478"/>
          <ac:spMkLst>
            <pc:docMk/>
            <pc:sldMk cId="3498414007" sldId="436"/>
            <ac:spMk id="12" creationId="{1AD377CF-2480-D385-AE42-41FBF8317FAF}"/>
          </ac:spMkLst>
        </pc:spChg>
        <pc:spChg chg="add del mod topLvl">
          <ac:chgData name="Khattab, Sherif" userId="c83b1e15-36f3-4f46-aceb-05aac24c545e" providerId="ADAL" clId="{9D412D19-5421-4BAF-8895-748C5175D516}" dt="2022-10-18T12:53:35.055" v="165" actId="478"/>
          <ac:spMkLst>
            <pc:docMk/>
            <pc:sldMk cId="3498414007" sldId="436"/>
            <ac:spMk id="13" creationId="{AC1E036B-A05D-32F6-EC8D-FE8D2E0F8936}"/>
          </ac:spMkLst>
        </pc:spChg>
        <pc:spChg chg="add del mod topLvl">
          <ac:chgData name="Khattab, Sherif" userId="c83b1e15-36f3-4f46-aceb-05aac24c545e" providerId="ADAL" clId="{9D412D19-5421-4BAF-8895-748C5175D516}" dt="2022-10-18T12:53:35.819" v="167" actId="478"/>
          <ac:spMkLst>
            <pc:docMk/>
            <pc:sldMk cId="3498414007" sldId="436"/>
            <ac:spMk id="14" creationId="{1C12CB18-55AF-3892-D88C-EA150243EB3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5" creationId="{1B15FA59-111C-7949-0C4B-2B7DCCE5294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6" creationId="{E46474A6-427C-192F-B91F-AB14975938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7" creationId="{805048FD-27F7-3A3B-480F-876D10F0CFC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8" creationId="{60DB3948-102E-B00A-B0B6-327A4C1B5AEA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9" creationId="{29726788-5D08-062B-3BCE-CCC12C8737B5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0" creationId="{E72D897A-FC90-A07E-4B23-A6D08D5E74F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1" creationId="{27B5659E-E7B4-A454-5B58-3098F550575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2" creationId="{008D48FF-28F9-311E-C4B5-74FF3CA62DE4}"/>
          </ac:spMkLst>
        </pc:spChg>
        <pc:spChg chg="add del mod topLvl">
          <ac:chgData name="Khattab, Sherif" userId="c83b1e15-36f3-4f46-aceb-05aac24c545e" providerId="ADAL" clId="{9D412D19-5421-4BAF-8895-748C5175D516}" dt="2022-10-18T12:53:37.896" v="169" actId="478"/>
          <ac:spMkLst>
            <pc:docMk/>
            <pc:sldMk cId="3498414007" sldId="436"/>
            <ac:spMk id="23" creationId="{AE4B2FC7-0623-4E6F-B483-653AD5DC704E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4" creationId="{80CDF5B2-E367-E934-C854-D89DB315CF8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5" creationId="{DCE2D0AD-C19C-8B4F-324A-BAA43635EF8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6" creationId="{6A31D487-050E-A045-AF92-2C0A0FA2D283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7" creationId="{70D8F915-9649-1595-30C2-C7C5C684AC0D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8" creationId="{161256E0-D47F-E69C-BF54-BB0F970AA16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9" creationId="{9343DED5-9991-14EC-5112-534639BE5C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0" creationId="{37057D2E-5962-AD86-F6B8-4CB5027272E1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1" creationId="{A5DEF97F-ED03-EA77-E017-C45110F03EE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2" creationId="{06EF529B-A84A-4B96-1843-D835029CDB8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3" creationId="{B455B25B-417A-9490-B993-96AADCDB5DF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5" creationId="{6077AAD6-2155-A0C3-D9E8-757D33AB2A2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7" creationId="{EF5E62C6-0F5F-D1F4-4CC1-5196C227DE7D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8" creationId="{D03DEB84-00E3-C7AF-7FAE-D24E86CB1C7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0" creationId="{606AC887-9525-7945-0E2A-ACB8F25E2C4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1" creationId="{97F847AA-1617-0B20-F656-CFB7DA076AE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3" creationId="{7369895A-0918-9511-3339-08A9559630E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4" creationId="{306D3D77-D450-B60C-2F43-C0833519FA7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6" creationId="{33B7EEE0-4953-E844-2099-FD1DE9461B3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7" creationId="{BBB8FD7A-1916-7891-121D-9EB76167724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9" creationId="{070FF159-5C84-ABAF-02B0-1BF34F0F26A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0" creationId="{4A7A0BC2-9D77-1196-EBF1-5BF23E8DD367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1" creationId="{70F88B22-AB05-ADEF-F20C-F8903DF6764A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2" creationId="{415BD505-7791-6CF5-4062-65FB609BB3D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3" creationId="{2912BEBC-FCBE-0A46-A037-CA1F17826D69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4" creationId="{4AA5BD47-F0F4-287A-2700-D25979B8BA5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5" creationId="{E838F0C4-6955-6A90-6900-0AFF854006F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6" creationId="{95D261F7-F098-E836-B100-A805CA77A93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7" creationId="{5B6BB4CC-34C1-8924-614D-8B137170E640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8" creationId="{1AAB1B67-B688-6E7F-71C4-9294D9514281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4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0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1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4" creationId="{00000000-0000-0000-0000-000000000000}"/>
          </ac:spMkLst>
        </pc:spChg>
        <pc:grpChg chg="mod">
          <ac:chgData name="Khattab, Sherif" userId="c83b1e15-36f3-4f46-aceb-05aac24c545e" providerId="ADAL" clId="{9D412D19-5421-4BAF-8895-748C5175D516}" dt="2022-10-18T12:51:24.948" v="140" actId="338"/>
          <ac:grpSpMkLst>
            <pc:docMk/>
            <pc:sldMk cId="3498414007" sldId="436"/>
            <ac:grpSpMk id="1" creationId="{00000000-0000-0000-0000-000000000000}"/>
          </ac:grpSpMkLst>
        </pc:grpChg>
        <pc:grpChg chg="del mod">
          <ac:chgData name="Khattab, Sherif" userId="c83b1e15-36f3-4f46-aceb-05aac24c545e" providerId="ADAL" clId="{9D412D19-5421-4BAF-8895-748C5175D516}" dt="2022-10-18T12:51:32.243" v="141" actId="165"/>
          <ac:grpSpMkLst>
            <pc:docMk/>
            <pc:sldMk cId="3498414007" sldId="436"/>
            <ac:grpSpMk id="9" creationId="{A1A0064E-D1E2-CFC4-DCE9-F5DA86D0EA92}"/>
          </ac:grpSpMkLst>
        </pc:grpChg>
        <pc:graphicFrameChg chg="add del mod">
          <ac:chgData name="Khattab, Sherif" userId="c83b1e15-36f3-4f46-aceb-05aac24c545e" providerId="ADAL" clId="{9D412D19-5421-4BAF-8895-748C5175D516}" dt="2022-10-18T12:50:55.998" v="135"/>
          <ac:graphicFrameMkLst>
            <pc:docMk/>
            <pc:sldMk cId="3498414007" sldId="436"/>
            <ac:graphicFrameMk id="5" creationId="{5D45F49A-0B75-AA29-53F3-51242F3D292C}"/>
          </ac:graphicFrameMkLst>
        </pc:graphicFrameChg>
        <pc:graphicFrameChg chg="add del mod">
          <ac:chgData name="Khattab, Sherif" userId="c83b1e15-36f3-4f46-aceb-05aac24c545e" providerId="ADAL" clId="{9D412D19-5421-4BAF-8895-748C5175D516}" dt="2022-10-18T12:50:59.161" v="137"/>
          <ac:graphicFrameMkLst>
            <pc:docMk/>
            <pc:sldMk cId="3498414007" sldId="436"/>
            <ac:graphicFrameMk id="6" creationId="{F24D03DF-E3DD-B96E-75AC-AC29B3DFB4A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36.390" v="142" actId="478"/>
          <ac:graphicFrameMkLst>
            <pc:docMk/>
            <pc:sldMk cId="3498414007" sldId="436"/>
            <ac:graphicFrameMk id="1428485" creationId="{00000000-0000-0000-0000-00000000000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40.749" v="143" actId="478"/>
          <ac:graphicFrameMkLst>
            <pc:docMk/>
            <pc:sldMk cId="3498414007" sldId="436"/>
            <ac:graphicFrameMk id="1428502" creationId="{00000000-0000-0000-0000-000000000000}"/>
          </ac:graphicFrameMkLst>
        </pc:graphicFrameChg>
        <pc:picChg chg="add del mod">
          <ac:chgData name="Khattab, Sherif" userId="c83b1e15-36f3-4f46-aceb-05aac24c545e" providerId="ADAL" clId="{9D412D19-5421-4BAF-8895-748C5175D516}" dt="2022-10-18T12:51:14.290" v="139" actId="478"/>
          <ac:picMkLst>
            <pc:docMk/>
            <pc:sldMk cId="3498414007" sldId="436"/>
            <ac:picMk id="7" creationId="{668A03D4-E670-3C13-3036-968B5903E94A}"/>
          </ac:picMkLst>
        </pc:picChg>
        <pc:picChg chg="del mod">
          <ac:chgData name="Khattab, Sherif" userId="c83b1e15-36f3-4f46-aceb-05aac24c545e" providerId="ADAL" clId="{9D412D19-5421-4BAF-8895-748C5175D516}" dt="2022-10-18T12:51:24.948" v="140" actId="338"/>
          <ac:picMkLst>
            <pc:docMk/>
            <pc:sldMk cId="3498414007" sldId="436"/>
            <ac:picMk id="8" creationId="{5BB1659E-C99F-23FE-C6C4-9EEAE7E7064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4" creationId="{2DB90219-09A0-D86D-97C6-2F42AD5F7A75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6" creationId="{929C4186-AA42-55CA-D147-B3A23C40BFDE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9" creationId="{144F504D-C571-3B5B-7C33-7E4C5A07F1B0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2" creationId="{B97137DC-D57B-E31F-A968-16E522ED625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5" creationId="{8D47CA3D-0391-1A86-CCED-4C9DA9482C29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8" creationId="{17D88A76-4327-857F-D955-86B58751214B}"/>
          </ac:picMkLst>
        </pc:picChg>
        <pc:picChg chg="add del mod topLvl">
          <ac:chgData name="Khattab, Sherif" userId="c83b1e15-36f3-4f46-aceb-05aac24c545e" providerId="ADAL" clId="{9D412D19-5421-4BAF-8895-748C5175D516}" dt="2022-10-18T12:53:39.493" v="170" actId="478"/>
          <ac:picMkLst>
            <pc:docMk/>
            <pc:sldMk cId="3498414007" sldId="436"/>
            <ac:picMk id="2054" creationId="{37BC6BE6-B8FE-95FD-AAA5-F9B9012362D8}"/>
          </ac:picMkLst>
        </pc:picChg>
        <pc:picChg chg="add del mod topLvl">
          <ac:chgData name="Khattab, Sherif" userId="c83b1e15-36f3-4f46-aceb-05aac24c545e" providerId="ADAL" clId="{9D412D19-5421-4BAF-8895-748C5175D516}" dt="2022-10-18T12:53:35.456" v="166" actId="478"/>
          <ac:picMkLst>
            <pc:docMk/>
            <pc:sldMk cId="3498414007" sldId="436"/>
            <ac:picMk id="2057" creationId="{26D83D6D-FA7F-B65E-EA3E-9CC98D34AA38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0" creationId="{B8A83729-BD8F-EA1B-C5EB-B0BC46BB2FF7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3" creationId="{99D934FF-D49D-6C8A-B062-DA717198E11D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6" creationId="{6BE8AB63-832B-707D-2440-46B057B972FA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9" creationId="{360EB0F2-5273-0F00-CE8F-19F2D3232A18}"/>
          </ac:picMkLst>
        </pc:picChg>
      </pc:sldChg>
      <pc:sldChg chg="addSp delSp modSp mod">
        <pc:chgData name="Khattab, Sherif" userId="c83b1e15-36f3-4f46-aceb-05aac24c545e" providerId="ADAL" clId="{9D412D19-5421-4BAF-8895-748C5175D516}" dt="2022-10-18T12:59:21.041" v="267" actId="732"/>
        <pc:sldMkLst>
          <pc:docMk/>
          <pc:sldMk cId="270984104" sldId="439"/>
        </pc:sldMkLst>
        <pc:spChg chg="add mod">
          <ac:chgData name="Khattab, Sherif" userId="c83b1e15-36f3-4f46-aceb-05aac24c545e" providerId="ADAL" clId="{9D412D19-5421-4BAF-8895-748C5175D516}" dt="2022-10-18T12:58:29.301" v="250" actId="164"/>
          <ac:spMkLst>
            <pc:docMk/>
            <pc:sldMk cId="270984104" sldId="43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2:58:36.512" v="251"/>
          <ac:spMkLst>
            <pc:docMk/>
            <pc:sldMk cId="270984104" sldId="439"/>
            <ac:spMk id="10" creationId="{F46BE44B-0E3B-8C6B-EBBB-173FFAF19A16}"/>
          </ac:spMkLst>
        </pc:spChg>
        <pc:spChg chg="mod">
          <ac:chgData name="Khattab, Sherif" userId="c83b1e15-36f3-4f46-aceb-05aac24c545e" providerId="ADAL" clId="{9D412D19-5421-4BAF-8895-748C5175D516}" dt="2022-10-18T12:56:21.501" v="206" actId="20577"/>
          <ac:spMkLst>
            <pc:docMk/>
            <pc:sldMk cId="270984104" sldId="439"/>
            <ac:spMk id="35842" creationId="{00000000-0000-0000-0000-000000000000}"/>
          </ac:spMkLst>
        </pc:spChg>
        <pc:grpChg chg="add del mod">
          <ac:chgData name="Khattab, Sherif" userId="c83b1e15-36f3-4f46-aceb-05aac24c545e" providerId="ADAL" clId="{9D412D19-5421-4BAF-8895-748C5175D516}" dt="2022-10-18T12:58:41.585" v="255" actId="478"/>
          <ac:grpSpMkLst>
            <pc:docMk/>
            <pc:sldMk cId="270984104" sldId="439"/>
            <ac:grpSpMk id="7" creationId="{C19E6A37-DF93-482B-43CD-5CC92017AFC5}"/>
          </ac:grpSpMkLst>
        </pc:grpChg>
        <pc:grpChg chg="add del mod">
          <ac:chgData name="Khattab, Sherif" userId="c83b1e15-36f3-4f46-aceb-05aac24c545e" providerId="ADAL" clId="{9D412D19-5421-4BAF-8895-748C5175D516}" dt="2022-10-18T12:58:39.061" v="252"/>
          <ac:grpSpMkLst>
            <pc:docMk/>
            <pc:sldMk cId="270984104" sldId="439"/>
            <ac:grpSpMk id="8" creationId="{7E0A1147-007A-0DB1-7BD8-1FAF2E1F8313}"/>
          </ac:grpSpMkLst>
        </pc:grpChg>
        <pc:picChg chg="mod">
          <ac:chgData name="Khattab, Sherif" userId="c83b1e15-36f3-4f46-aceb-05aac24c545e" providerId="ADAL" clId="{9D412D19-5421-4BAF-8895-748C5175D516}" dt="2022-10-18T12:58:29.301" v="250" actId="164"/>
          <ac:picMkLst>
            <pc:docMk/>
            <pc:sldMk cId="270984104" sldId="439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58:20.582" v="249" actId="1076"/>
          <ac:picMkLst>
            <pc:docMk/>
            <pc:sldMk cId="270984104" sldId="439"/>
            <ac:picMk id="6" creationId="{E2900590-5972-0283-0B7A-194DC7998934}"/>
          </ac:picMkLst>
        </pc:picChg>
        <pc:picChg chg="mod">
          <ac:chgData name="Khattab, Sherif" userId="c83b1e15-36f3-4f46-aceb-05aac24c545e" providerId="ADAL" clId="{9D412D19-5421-4BAF-8895-748C5175D516}" dt="2022-10-18T12:58:36.512" v="251"/>
          <ac:picMkLst>
            <pc:docMk/>
            <pc:sldMk cId="270984104" sldId="439"/>
            <ac:picMk id="9" creationId="{E256ADAA-276B-BE08-CB0F-C423AD83CEF5}"/>
          </ac:picMkLst>
        </pc:picChg>
        <pc:picChg chg="add mod modCrop">
          <ac:chgData name="Khattab, Sherif" userId="c83b1e15-36f3-4f46-aceb-05aac24c545e" providerId="ADAL" clId="{9D412D19-5421-4BAF-8895-748C5175D516}" dt="2022-10-18T12:59:21.041" v="267" actId="732"/>
          <ac:picMkLst>
            <pc:docMk/>
            <pc:sldMk cId="270984104" sldId="439"/>
            <ac:picMk id="11" creationId="{57F93C67-60B9-C8FA-0FE8-66BE62339206}"/>
          </ac:picMkLst>
        </pc:picChg>
      </pc:sldChg>
      <pc:sldChg chg="modSp mod modAnim">
        <pc:chgData name="Khattab, Sherif" userId="c83b1e15-36f3-4f46-aceb-05aac24c545e" providerId="ADAL" clId="{9D412D19-5421-4BAF-8895-748C5175D516}" dt="2022-10-18T12:40:20.194" v="2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9D412D19-5421-4BAF-8895-748C5175D516}" dt="2022-10-18T12:40:20.194" v="2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modSp del mod ord">
        <pc:chgData name="Khattab, Sherif" userId="c83b1e15-36f3-4f46-aceb-05aac24c545e" providerId="ADAL" clId="{9D412D19-5421-4BAF-8895-748C5175D516}" dt="2022-10-18T13:09:18.848" v="1148" actId="47"/>
        <pc:sldMkLst>
          <pc:docMk/>
          <pc:sldMk cId="3540700973" sldId="676"/>
        </pc:sldMkLst>
        <pc:spChg chg="mod">
          <ac:chgData name="Khattab, Sherif" userId="c83b1e15-36f3-4f46-aceb-05aac24c545e" providerId="ADAL" clId="{9D412D19-5421-4BAF-8895-748C5175D516}" dt="2022-10-18T13:09:02.878" v="1144" actId="21"/>
          <ac:spMkLst>
            <pc:docMk/>
            <pc:sldMk cId="3540700973" sldId="676"/>
            <ac:spMk id="3" creationId="{A369D9A3-E1A7-5BE8-561B-FC3664DBEC0A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5:36:44.755" v="1484" actId="20577"/>
        <pc:sldMkLst>
          <pc:docMk/>
          <pc:sldMk cId="3950539306" sldId="677"/>
        </pc:sldMkLst>
        <pc:spChg chg="mod">
          <ac:chgData name="Khattab, Sherif" userId="c83b1e15-36f3-4f46-aceb-05aac24c545e" providerId="ADAL" clId="{9D412D19-5421-4BAF-8895-748C5175D516}" dt="2022-10-18T15:36:44.755" v="1484" actId="20577"/>
          <ac:spMkLst>
            <pc:docMk/>
            <pc:sldMk cId="3950539306" sldId="677"/>
            <ac:spMk id="34819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2:49:18.992" v="129" actId="732"/>
          <ac:picMkLst>
            <pc:docMk/>
            <pc:sldMk cId="3950539306" sldId="677"/>
            <ac:picMk id="2" creationId="{00000000-0000-0000-0000-000000000000}"/>
          </ac:picMkLst>
        </pc:picChg>
      </pc:sldChg>
      <pc:sldChg chg="addSp modSp add mod modAnim">
        <pc:chgData name="Khattab, Sherif" userId="c83b1e15-36f3-4f46-aceb-05aac24c545e" providerId="ADAL" clId="{9D412D19-5421-4BAF-8895-748C5175D516}" dt="2022-10-18T15:36:51.515" v="1490" actId="20577"/>
        <pc:sldMkLst>
          <pc:docMk/>
          <pc:sldMk cId="4083792035" sldId="678"/>
        </pc:sldMkLst>
        <pc:spChg chg="add mod">
          <ac:chgData name="Khattab, Sherif" userId="c83b1e15-36f3-4f46-aceb-05aac24c545e" providerId="ADAL" clId="{9D412D19-5421-4BAF-8895-748C5175D516}" dt="2022-10-18T12:56:55.398" v="235" actId="20577"/>
          <ac:spMkLst>
            <pc:docMk/>
            <pc:sldMk cId="4083792035" sldId="678"/>
            <ac:spMk id="3" creationId="{11BA29B3-63A3-878F-8494-B300686EDB06}"/>
          </ac:spMkLst>
        </pc:spChg>
        <pc:spChg chg="mod">
          <ac:chgData name="Khattab, Sherif" userId="c83b1e15-36f3-4f46-aceb-05aac24c545e" providerId="ADAL" clId="{9D412D19-5421-4BAF-8895-748C5175D516}" dt="2022-10-18T15:36:51.515" v="1490" actId="20577"/>
          <ac:spMkLst>
            <pc:docMk/>
            <pc:sldMk cId="4083792035" sldId="678"/>
            <ac:spMk id="34819" creationId="{00000000-0000-0000-0000-000000000000}"/>
          </ac:spMkLst>
        </pc:spChg>
      </pc:sldChg>
      <pc:sldChg chg="delSp modSp add mod">
        <pc:chgData name="Khattab, Sherif" userId="c83b1e15-36f3-4f46-aceb-05aac24c545e" providerId="ADAL" clId="{9D412D19-5421-4BAF-8895-748C5175D516}" dt="2022-10-18T13:09:16.579" v="1147" actId="732"/>
        <pc:sldMkLst>
          <pc:docMk/>
          <pc:sldMk cId="1755355601" sldId="679"/>
        </pc:sldMkLst>
        <pc:spChg chg="del">
          <ac:chgData name="Khattab, Sherif" userId="c83b1e15-36f3-4f46-aceb-05aac24c545e" providerId="ADAL" clId="{9D412D19-5421-4BAF-8895-748C5175D516}" dt="2022-10-18T13:08:53.266" v="1143" actId="478"/>
          <ac:spMkLst>
            <pc:docMk/>
            <pc:sldMk cId="1755355601" sldId="67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3:09:06.891" v="1146" actId="5793"/>
          <ac:spMkLst>
            <pc:docMk/>
            <pc:sldMk cId="1755355601" sldId="679"/>
            <ac:spMk id="35843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3:09:16.579" v="1147" actId="732"/>
          <ac:picMkLst>
            <pc:docMk/>
            <pc:sldMk cId="1755355601" sldId="679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29.817" v="268" actId="732"/>
        <pc:sldMkLst>
          <pc:docMk/>
          <pc:sldMk cId="15974877" sldId="680"/>
        </pc:sldMkLst>
        <pc:picChg chg="mod modCrop">
          <ac:chgData name="Khattab, Sherif" userId="c83b1e15-36f3-4f46-aceb-05aac24c545e" providerId="ADAL" clId="{9D412D19-5421-4BAF-8895-748C5175D516}" dt="2022-10-18T12:59:29.817" v="268" actId="732"/>
          <ac:picMkLst>
            <pc:docMk/>
            <pc:sldMk cId="15974877" sldId="680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46.431" v="270" actId="732"/>
        <pc:sldMkLst>
          <pc:docMk/>
          <pc:sldMk cId="1036260609" sldId="681"/>
        </pc:sldMkLst>
        <pc:picChg chg="mod modCrop">
          <ac:chgData name="Khattab, Sherif" userId="c83b1e15-36f3-4f46-aceb-05aac24c545e" providerId="ADAL" clId="{9D412D19-5421-4BAF-8895-748C5175D516}" dt="2022-10-18T12:59:46.431" v="270" actId="732"/>
          <ac:picMkLst>
            <pc:docMk/>
            <pc:sldMk cId="1036260609" sldId="681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55.760" v="271" actId="732"/>
        <pc:sldMkLst>
          <pc:docMk/>
          <pc:sldMk cId="1147627539" sldId="682"/>
        </pc:sldMkLst>
        <pc:picChg chg="mod modCrop">
          <ac:chgData name="Khattab, Sherif" userId="c83b1e15-36f3-4f46-aceb-05aac24c545e" providerId="ADAL" clId="{9D412D19-5421-4BAF-8895-748C5175D516}" dt="2022-10-18T12:59:55.760" v="271" actId="732"/>
          <ac:picMkLst>
            <pc:docMk/>
            <pc:sldMk cId="1147627539" sldId="682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03.187" v="272" actId="732"/>
        <pc:sldMkLst>
          <pc:docMk/>
          <pc:sldMk cId="1187393209" sldId="683"/>
        </pc:sldMkLst>
        <pc:picChg chg="mod modCrop">
          <ac:chgData name="Khattab, Sherif" userId="c83b1e15-36f3-4f46-aceb-05aac24c545e" providerId="ADAL" clId="{9D412D19-5421-4BAF-8895-748C5175D516}" dt="2022-10-18T13:00:03.187" v="272" actId="732"/>
          <ac:picMkLst>
            <pc:docMk/>
            <pc:sldMk cId="1187393209" sldId="683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10.708" v="273" actId="732"/>
        <pc:sldMkLst>
          <pc:docMk/>
          <pc:sldMk cId="731943062" sldId="684"/>
        </pc:sldMkLst>
        <pc:picChg chg="mod modCrop">
          <ac:chgData name="Khattab, Sherif" userId="c83b1e15-36f3-4f46-aceb-05aac24c545e" providerId="ADAL" clId="{9D412D19-5421-4BAF-8895-748C5175D516}" dt="2022-10-18T13:00:10.708" v="273" actId="732"/>
          <ac:picMkLst>
            <pc:docMk/>
            <pc:sldMk cId="731943062" sldId="684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25.507" v="275" actId="732"/>
        <pc:sldMkLst>
          <pc:docMk/>
          <pc:sldMk cId="2027429552" sldId="685"/>
        </pc:sldMkLst>
        <pc:picChg chg="mod modCrop">
          <ac:chgData name="Khattab, Sherif" userId="c83b1e15-36f3-4f46-aceb-05aac24c545e" providerId="ADAL" clId="{9D412D19-5421-4BAF-8895-748C5175D516}" dt="2022-10-18T13:00:25.507" v="275" actId="732"/>
          <ac:picMkLst>
            <pc:docMk/>
            <pc:sldMk cId="2027429552" sldId="685"/>
            <ac:picMk id="11" creationId="{57F93C67-60B9-C8FA-0FE8-66BE6233920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1:31.624" v="431"/>
        <pc:sldMkLst>
          <pc:docMk/>
          <pc:sldMk cId="4206976443" sldId="686"/>
        </pc:sldMkLst>
        <pc:spChg chg="mod">
          <ac:chgData name="Khattab, Sherif" userId="c83b1e15-36f3-4f46-aceb-05aac24c545e" providerId="ADAL" clId="{9D412D19-5421-4BAF-8895-748C5175D516}" dt="2022-10-18T13:00:36.783" v="290" actId="20577"/>
          <ac:spMkLst>
            <pc:docMk/>
            <pc:sldMk cId="4206976443" sldId="686"/>
            <ac:spMk id="2" creationId="{9EE591C2-24A5-E9E6-95A3-ADEF80F2DEEA}"/>
          </ac:spMkLst>
        </pc:spChg>
        <pc:spChg chg="mod">
          <ac:chgData name="Khattab, Sherif" userId="c83b1e15-36f3-4f46-aceb-05aac24c545e" providerId="ADAL" clId="{9D412D19-5421-4BAF-8895-748C5175D516}" dt="2022-10-18T13:01:26.228" v="429" actId="20577"/>
          <ac:spMkLst>
            <pc:docMk/>
            <pc:sldMk cId="4206976443" sldId="686"/>
            <ac:spMk id="3" creationId="{FC9F62D1-8ED9-87E2-E076-F826E2F02298}"/>
          </ac:spMkLst>
        </pc:spChg>
        <pc:picChg chg="add mod">
          <ac:chgData name="Khattab, Sherif" userId="c83b1e15-36f3-4f46-aceb-05aac24c545e" providerId="ADAL" clId="{9D412D19-5421-4BAF-8895-748C5175D516}" dt="2022-10-18T13:00:39.976" v="291"/>
          <ac:picMkLst>
            <pc:docMk/>
            <pc:sldMk cId="4206976443" sldId="686"/>
            <ac:picMk id="6" creationId="{4C06CA6D-F3BD-14D5-0128-933DF2EB7CD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8:44.224" v="1142" actId="20577"/>
        <pc:sldMkLst>
          <pc:docMk/>
          <pc:sldMk cId="3215074135" sldId="687"/>
        </pc:sldMkLst>
        <pc:spChg chg="mod">
          <ac:chgData name="Khattab, Sherif" userId="c83b1e15-36f3-4f46-aceb-05aac24c545e" providerId="ADAL" clId="{9D412D19-5421-4BAF-8895-748C5175D516}" dt="2022-10-18T13:08:44.224" v="1142" actId="20577"/>
          <ac:spMkLst>
            <pc:docMk/>
            <pc:sldMk cId="3215074135" sldId="687"/>
            <ac:spMk id="2" creationId="{26DC3718-032B-F7E8-85F2-3C1DC09051BB}"/>
          </ac:spMkLst>
        </pc:spChg>
        <pc:spChg chg="mod">
          <ac:chgData name="Khattab, Sherif" userId="c83b1e15-36f3-4f46-aceb-05aac24c545e" providerId="ADAL" clId="{9D412D19-5421-4BAF-8895-748C5175D516}" dt="2022-10-18T13:08:34.645" v="1131" actId="20577"/>
          <ac:spMkLst>
            <pc:docMk/>
            <pc:sldMk cId="3215074135" sldId="687"/>
            <ac:spMk id="3" creationId="{95B19EB1-7FCC-5257-4042-419EB0F4E5E7}"/>
          </ac:spMkLst>
        </pc:spChg>
        <pc:picChg chg="add mod">
          <ac:chgData name="Khattab, Sherif" userId="c83b1e15-36f3-4f46-aceb-05aac24c545e" providerId="ADAL" clId="{9D412D19-5421-4BAF-8895-748C5175D516}" dt="2022-10-18T13:07:20.834" v="1002" actId="14100"/>
          <ac:picMkLst>
            <pc:docMk/>
            <pc:sldMk cId="3215074135" sldId="687"/>
            <ac:picMk id="6" creationId="{7EE149E9-BB8E-D6FF-965D-8D332C37800C}"/>
          </ac:picMkLst>
        </pc:picChg>
      </pc:sldChg>
      <pc:sldChg chg="modSp add modAnim">
        <pc:chgData name="Khattab, Sherif" userId="c83b1e15-36f3-4f46-aceb-05aac24c545e" providerId="ADAL" clId="{9D412D19-5421-4BAF-8895-748C5175D516}" dt="2022-10-18T13:17:57.006" v="1298" actId="20577"/>
        <pc:sldMkLst>
          <pc:docMk/>
          <pc:sldMk cId="3766386321" sldId="143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6386321" sldId="1435"/>
            <ac:spMk id="2" creationId="{A8930457-9A95-1445-AE68-75B52B6768B1}"/>
          </ac:spMkLst>
        </pc:spChg>
        <pc:spChg chg="mod">
          <ac:chgData name="Khattab, Sherif" userId="c83b1e15-36f3-4f46-aceb-05aac24c545e" providerId="ADAL" clId="{9D412D19-5421-4BAF-8895-748C5175D516}" dt="2022-10-18T13:17:57.006" v="1298" actId="20577"/>
          <ac:spMkLst>
            <pc:docMk/>
            <pc:sldMk cId="3766386321" sldId="1435"/>
            <ac:spMk id="1402883" creationId="{6F872AD3-144E-C446-8172-02749F6CD38B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18:19.952" v="1320" actId="20577"/>
        <pc:sldMkLst>
          <pc:docMk/>
          <pc:sldMk cId="327031964" sldId="143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7031964" sldId="1436"/>
            <ac:spMk id="2" creationId="{33C389BE-515D-A348-A907-A5707CE375BB}"/>
          </ac:spMkLst>
        </pc:spChg>
        <pc:spChg chg="mod">
          <ac:chgData name="Khattab, Sherif" userId="c83b1e15-36f3-4f46-aceb-05aac24c545e" providerId="ADAL" clId="{9D412D19-5421-4BAF-8895-748C5175D516}" dt="2022-10-18T13:18:19.952" v="1320" actId="20577"/>
          <ac:spMkLst>
            <pc:docMk/>
            <pc:sldMk cId="327031964" sldId="1436"/>
            <ac:spMk id="1403907" creationId="{9DF27287-E73F-C74C-BEFE-A6144A5BEF65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939137103" sldId="145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939137103" sldId="1457"/>
            <ac:spMk id="2" creationId="{84D377DB-45DF-5441-90D5-E497D4E1603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512856546" sldId="145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512856546" sldId="1458"/>
            <ac:spMk id="2" creationId="{7694F1DC-9EA0-8742-8E04-FF1C86DE9484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1:00.403" v="1385" actId="20577"/>
        <pc:sldMkLst>
          <pc:docMk/>
          <pc:sldMk cId="3020901461" sldId="146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020901461" sldId="1460"/>
            <ac:spMk id="2" creationId="{23E801EA-968C-3647-9718-2A92DFA3847F}"/>
          </ac:spMkLst>
        </pc:spChg>
        <pc:spChg chg="mod">
          <ac:chgData name="Khattab, Sherif" userId="c83b1e15-36f3-4f46-aceb-05aac24c545e" providerId="ADAL" clId="{9D412D19-5421-4BAF-8895-748C5175D516}" dt="2022-10-18T13:20:04.274" v="1343" actId="6549"/>
          <ac:spMkLst>
            <pc:docMk/>
            <pc:sldMk cId="3020901461" sldId="1460"/>
            <ac:spMk id="1370115" creationId="{57DC94C1-F015-DB43-9C15-3EBC0EBD71AB}"/>
          </ac:spMkLst>
        </pc:spChg>
        <pc:spChg chg="mod">
          <ac:chgData name="Khattab, Sherif" userId="c83b1e15-36f3-4f46-aceb-05aac24c545e" providerId="ADAL" clId="{9D412D19-5421-4BAF-8895-748C5175D516}" dt="2022-10-18T13:19:29.972" v="1337" actId="1076"/>
          <ac:spMkLst>
            <pc:docMk/>
            <pc:sldMk cId="3020901461" sldId="1460"/>
            <ac:spMk id="1370116" creationId="{78AB77B5-C67F-DF47-BEF3-C971F0801C45}"/>
          </ac:spMkLst>
        </pc:spChg>
        <pc:spChg chg="mod">
          <ac:chgData name="Khattab, Sherif" userId="c83b1e15-36f3-4f46-aceb-05aac24c545e" providerId="ADAL" clId="{9D412D19-5421-4BAF-8895-748C5175D516}" dt="2022-10-18T13:21:00.403" v="1385" actId="20577"/>
          <ac:spMkLst>
            <pc:docMk/>
            <pc:sldMk cId="3020901461" sldId="1460"/>
            <ac:spMk id="1370117" creationId="{EF22324D-F4D4-6B4F-8A7F-E613B7B19079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1:48.846" v="1400" actId="20577"/>
        <pc:sldMkLst>
          <pc:docMk/>
          <pc:sldMk cId="2314129304" sldId="146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314129304" sldId="1461"/>
            <ac:spMk id="2" creationId="{03786302-B9C3-6046-9FD5-9FBCB833F8B4}"/>
          </ac:spMkLst>
        </pc:spChg>
        <pc:spChg chg="mod">
          <ac:chgData name="Khattab, Sherif" userId="c83b1e15-36f3-4f46-aceb-05aac24c545e" providerId="ADAL" clId="{9D412D19-5421-4BAF-8895-748C5175D516}" dt="2022-10-18T13:21:48.846" v="1400" actId="20577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3:33.603" v="1433"/>
        <pc:sldMkLst>
          <pc:docMk/>
          <pc:sldMk cId="961034751" sldId="146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961034751" sldId="1462"/>
            <ac:spMk id="2" creationId="{115D55EB-9EAC-8046-B72A-9BB74E7A97CA}"/>
          </ac:spMkLst>
        </pc:spChg>
        <pc:spChg chg="mod">
          <ac:chgData name="Khattab, Sherif" userId="c83b1e15-36f3-4f46-aceb-05aac24c545e" providerId="ADAL" clId="{9D412D19-5421-4BAF-8895-748C5175D516}" dt="2022-10-18T13:23:29.505" v="1432" actId="113"/>
          <ac:spMkLst>
            <pc:docMk/>
            <pc:sldMk cId="961034751" sldId="1462"/>
            <ac:spMk id="1372163" creationId="{F56C73E0-904A-B746-83DB-B55C01176EB8}"/>
          </ac:spMkLst>
        </pc:spChg>
        <pc:spChg chg="mod">
          <ac:chgData name="Khattab, Sherif" userId="c83b1e15-36f3-4f46-aceb-05aac24c545e" providerId="ADAL" clId="{9D412D19-5421-4BAF-8895-748C5175D516}" dt="2022-10-18T13:23:22.627" v="1431" actId="20577"/>
          <ac:spMkLst>
            <pc:docMk/>
            <pc:sldMk cId="961034751" sldId="1462"/>
            <ac:spMk id="1372164" creationId="{05E2EC51-6CF7-1245-B01E-F287D46FF81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98142008" sldId="146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98142008" sldId="1463"/>
            <ac:spMk id="3" creationId="{759350A6-1A70-3B43-8309-E0B26D5AC472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14.707" v="1450"/>
        <pc:sldMkLst>
          <pc:docMk/>
          <pc:sldMk cId="218595494" sldId="146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18595494" sldId="1464"/>
            <ac:spMk id="2" creationId="{FD0860AE-D06F-1D49-8547-AE873E366BFC}"/>
          </ac:spMkLst>
        </pc:spChg>
        <pc:spChg chg="mod">
          <ac:chgData name="Khattab, Sherif" userId="c83b1e15-36f3-4f46-aceb-05aac24c545e" providerId="ADAL" clId="{9D412D19-5421-4BAF-8895-748C5175D516}" dt="2022-10-18T13:24:53.410" v="1446" actId="20577"/>
          <ac:spMkLst>
            <pc:docMk/>
            <pc:sldMk cId="218595494" sldId="1464"/>
            <ac:spMk id="1374211" creationId="{64835A01-7256-254B-8BB2-8AD223F21747}"/>
          </ac:spMkLst>
        </pc:spChg>
        <pc:spChg chg="mod">
          <ac:chgData name="Khattab, Sherif" userId="c83b1e15-36f3-4f46-aceb-05aac24c545e" providerId="ADAL" clId="{9D412D19-5421-4BAF-8895-748C5175D516}" dt="2022-10-18T13:25:03.156" v="1447" actId="1076"/>
          <ac:spMkLst>
            <pc:docMk/>
            <pc:sldMk cId="218595494" sldId="1464"/>
            <ac:spMk id="1374212" creationId="{19FA158F-23F4-954B-BF87-7C2080E80D53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46.722" v="1470"/>
        <pc:sldMkLst>
          <pc:docMk/>
          <pc:sldMk cId="3943318035" sldId="146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943318035" sldId="1465"/>
            <ac:spMk id="2" creationId="{B58FA6DE-999F-5047-B055-BA7FFDCA7861}"/>
          </ac:spMkLst>
        </pc:spChg>
        <pc:spChg chg="mod">
          <ac:chgData name="Khattab, Sherif" userId="c83b1e15-36f3-4f46-aceb-05aac24c545e" providerId="ADAL" clId="{9D412D19-5421-4BAF-8895-748C5175D516}" dt="2022-10-18T13:25:38.748" v="1468" actId="20577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add mod">
        <pc:chgData name="Khattab, Sherif" userId="c83b1e15-36f3-4f46-aceb-05aac24c545e" providerId="ADAL" clId="{9D412D19-5421-4BAF-8895-748C5175D516}" dt="2022-10-18T13:10:56.909" v="1152" actId="1076"/>
        <pc:sldMkLst>
          <pc:docMk/>
          <pc:sldMk cId="191005978" sldId="1719"/>
        </pc:sldMkLst>
        <pc:spChg chg="mod">
          <ac:chgData name="Khattab, Sherif" userId="c83b1e15-36f3-4f46-aceb-05aac24c545e" providerId="ADAL" clId="{9D412D19-5421-4BAF-8895-748C5175D516}" dt="2022-10-18T13:10:37.667" v="1149"/>
          <ac:spMkLst>
            <pc:docMk/>
            <pc:sldMk cId="191005978" sldId="1719"/>
            <ac:spMk id="2" creationId="{4FC4D57B-CE26-5B49-81C4-61AFCB4D558C}"/>
          </ac:spMkLst>
        </pc:spChg>
        <pc:picChg chg="mod modCrop">
          <ac:chgData name="Khattab, Sherif" userId="c83b1e15-36f3-4f46-aceb-05aac24c545e" providerId="ADAL" clId="{9D412D19-5421-4BAF-8895-748C5175D516}" dt="2022-10-18T13:10:56.909" v="1152" actId="1076"/>
          <ac:picMkLst>
            <pc:docMk/>
            <pc:sldMk cId="191005978" sldId="1719"/>
            <ac:picMk id="12295" creationId="{00000000-0000-0000-0000-000000000000}"/>
          </ac:picMkLst>
        </pc:picChg>
      </pc:sldChg>
      <pc:sldChg chg="modSp add">
        <pc:chgData name="Khattab, Sherif" userId="c83b1e15-36f3-4f46-aceb-05aac24c545e" providerId="ADAL" clId="{9D412D19-5421-4BAF-8895-748C5175D516}" dt="2022-10-18T13:11:27.669" v="1153"/>
        <pc:sldMkLst>
          <pc:docMk/>
          <pc:sldMk cId="3611804342" sldId="1720"/>
        </pc:sldMkLst>
        <pc:spChg chg="mod">
          <ac:chgData name="Khattab, Sherif" userId="c83b1e15-36f3-4f46-aceb-05aac24c545e" providerId="ADAL" clId="{9D412D19-5421-4BAF-8895-748C5175D516}" dt="2022-10-18T13:11:27.669" v="1153"/>
          <ac:spMkLst>
            <pc:docMk/>
            <pc:sldMk cId="3611804342" sldId="1720"/>
            <ac:spMk id="2" creationId="{739A3820-53B0-BD43-8A12-F8A9D4E66601}"/>
          </ac:spMkLst>
        </pc:spChg>
      </pc:sldChg>
      <pc:sldChg chg="modSp add">
        <pc:chgData name="Khattab, Sherif" userId="c83b1e15-36f3-4f46-aceb-05aac24c545e" providerId="ADAL" clId="{9D412D19-5421-4BAF-8895-748C5175D516}" dt="2022-10-18T13:11:37.122" v="1154"/>
        <pc:sldMkLst>
          <pc:docMk/>
          <pc:sldMk cId="2282500662" sldId="1721"/>
        </pc:sldMkLst>
        <pc:spChg chg="mod">
          <ac:chgData name="Khattab, Sherif" userId="c83b1e15-36f3-4f46-aceb-05aac24c545e" providerId="ADAL" clId="{9D412D19-5421-4BAF-8895-748C5175D516}" dt="2022-10-18T13:11:37.122" v="1154"/>
          <ac:spMkLst>
            <pc:docMk/>
            <pc:sldMk cId="2282500662" sldId="1721"/>
            <ac:spMk id="2" creationId="{851BD8F2-04CD-EE47-B734-20405BAA7BBB}"/>
          </ac:spMkLst>
        </pc:spChg>
      </pc:sldChg>
      <pc:sldChg chg="modSp add">
        <pc:chgData name="Khattab, Sherif" userId="c83b1e15-36f3-4f46-aceb-05aac24c545e" providerId="ADAL" clId="{9D412D19-5421-4BAF-8895-748C5175D516}" dt="2022-10-18T13:11:44.720" v="1155"/>
        <pc:sldMkLst>
          <pc:docMk/>
          <pc:sldMk cId="2071125212" sldId="1722"/>
        </pc:sldMkLst>
        <pc:spChg chg="mod">
          <ac:chgData name="Khattab, Sherif" userId="c83b1e15-36f3-4f46-aceb-05aac24c545e" providerId="ADAL" clId="{9D412D19-5421-4BAF-8895-748C5175D516}" dt="2022-10-18T13:11:44.720" v="1155"/>
          <ac:spMkLst>
            <pc:docMk/>
            <pc:sldMk cId="2071125212" sldId="1722"/>
            <ac:spMk id="2" creationId="{5505E227-4EEC-7D41-814F-BCEFCADFA6EC}"/>
          </ac:spMkLst>
        </pc:spChg>
      </pc:sldChg>
      <pc:sldChg chg="modSp add del mod">
        <pc:chgData name="Khattab, Sherif" userId="c83b1e15-36f3-4f46-aceb-05aac24c545e" providerId="ADAL" clId="{9D412D19-5421-4BAF-8895-748C5175D516}" dt="2022-10-18T13:14:57.076" v="1173" actId="47"/>
        <pc:sldMkLst>
          <pc:docMk/>
          <pc:sldMk cId="405821213" sldId="1723"/>
        </pc:sldMkLst>
        <pc:spChg chg="mod">
          <ac:chgData name="Khattab, Sherif" userId="c83b1e15-36f3-4f46-aceb-05aac24c545e" providerId="ADAL" clId="{9D412D19-5421-4BAF-8895-748C5175D516}" dt="2022-10-18T13:11:50.723" v="1156"/>
          <ac:spMkLst>
            <pc:docMk/>
            <pc:sldMk cId="405821213" sldId="1723"/>
            <ac:spMk id="2" creationId="{30416F05-9758-EB4A-A6DF-181DE7616302}"/>
          </ac:spMkLst>
        </pc:spChg>
        <pc:spChg chg="mod">
          <ac:chgData name="Khattab, Sherif" userId="c83b1e15-36f3-4f46-aceb-05aac24c545e" providerId="ADAL" clId="{9D412D19-5421-4BAF-8895-748C5175D516}" dt="2022-10-18T13:14:39.216" v="1170" actId="6549"/>
          <ac:spMkLst>
            <pc:docMk/>
            <pc:sldMk cId="405821213" sldId="1723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29346478" sldId="172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29346478" sldId="1724"/>
            <ac:spMk id="2" creationId="{35ED8436-01AD-AB4E-A1F2-06FFD9D88DC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78249479" sldId="172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78249479" sldId="1725"/>
            <ac:spMk id="2" creationId="{31167F78-D4F9-A44D-9005-C9BD15667C4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62264455" sldId="172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62264455" sldId="1726"/>
            <ac:spMk id="2" creationId="{0C7EB610-84BA-0140-9B4C-9221622D2A4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147660722" sldId="172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147660722" sldId="1727"/>
            <ac:spMk id="2" creationId="{774DA256-0456-B947-90B8-4EB2993B77E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0949872" sldId="172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0949872" sldId="1728"/>
            <ac:spMk id="2" creationId="{66B836FB-ABAB-8449-8206-BAF7F5D1B918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098127258" sldId="172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098127258" sldId="1729"/>
            <ac:spMk id="2" creationId="{5CA297C2-324B-584D-B2FC-9E5B2DC8E124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386997494" sldId="173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386997494" sldId="1730"/>
            <ac:spMk id="2" creationId="{189621A3-5980-994C-BA71-DA505B640D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852291182" sldId="173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852291182" sldId="1731"/>
            <ac:spMk id="2" creationId="{F202C2EC-9099-774C-811E-1E9BC3DD4CCA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213951337" sldId="173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13951337" sldId="1732"/>
            <ac:spMk id="2" creationId="{99338C08-022F-9049-B732-09CF0C5D703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7750302" sldId="173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7750302" sldId="1733"/>
            <ac:spMk id="2" creationId="{7BDA83EE-E20C-7B4D-80BB-F5DB12967842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87292231" sldId="173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87292231" sldId="1734"/>
            <ac:spMk id="2" creationId="{E570F71D-8596-4B4E-AF1F-8DF10F528EC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7257473" sldId="173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7257473" sldId="1739"/>
            <ac:spMk id="3" creationId="{66254497-4E4C-3D45-98A5-25963FFD30F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447361234" sldId="174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447361234" sldId="1740"/>
            <ac:spMk id="2" creationId="{70ED6FAF-ABE3-6847-83AB-068DB2BC90B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761982721" sldId="174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1982721" sldId="1741"/>
            <ac:spMk id="2" creationId="{77633BAA-4143-B94B-ADA5-A159EC6D15B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811046700" sldId="174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811046700" sldId="1742"/>
            <ac:spMk id="2" creationId="{DD38A977-AE82-9548-BCF3-CB1AB1E553BF}"/>
          </ac:spMkLst>
        </pc:spChg>
      </pc:sldChg>
      <pc:sldChg chg="modSp add">
        <pc:chgData name="Khattab, Sherif" userId="c83b1e15-36f3-4f46-aceb-05aac24c545e" providerId="ADAL" clId="{9D412D19-5421-4BAF-8895-748C5175D516}" dt="2022-10-18T13:12:01.991" v="1157"/>
        <pc:sldMkLst>
          <pc:docMk/>
          <pc:sldMk cId="486538189" sldId="1793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486538189" sldId="1793"/>
            <ac:spMk id="2" creationId="{1E3D2C7A-7988-0947-9B6D-2DC21986CF5D}"/>
          </ac:spMkLst>
        </pc:spChg>
      </pc:sldChg>
      <pc:sldChg chg="modSp add mod">
        <pc:chgData name="Khattab, Sherif" userId="c83b1e15-36f3-4f46-aceb-05aac24c545e" providerId="ADAL" clId="{9D412D19-5421-4BAF-8895-748C5175D516}" dt="2022-10-18T13:14:53.759" v="1172" actId="20577"/>
        <pc:sldMkLst>
          <pc:docMk/>
          <pc:sldMk cId="1142129136" sldId="1794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1142129136" sldId="1794"/>
            <ac:spMk id="2" creationId="{DF2A478A-9970-CB4B-83D1-80B88D07ACDB}"/>
          </ac:spMkLst>
        </pc:spChg>
        <pc:spChg chg="mod">
          <ac:chgData name="Khattab, Sherif" userId="c83b1e15-36f3-4f46-aceb-05aac24c545e" providerId="ADAL" clId="{9D412D19-5421-4BAF-8895-748C5175D516}" dt="2022-10-18T13:14:53.759" v="1172" actId="20577"/>
          <ac:spMkLst>
            <pc:docMk/>
            <pc:sldMk cId="1142129136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3:14:48.981" v="1171" actId="6549"/>
          <ac:spMkLst>
            <pc:docMk/>
            <pc:sldMk cId="1142129136" sldId="1794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9D412D19-5421-4BAF-8895-748C5175D516}" dt="2022-10-18T13:13:11.048" v="1169" actId="20577"/>
        <pc:sldMkLst>
          <pc:docMk/>
          <pc:sldMk cId="733111430" sldId="1795"/>
        </pc:sldMkLst>
        <pc:spChg chg="mod">
          <ac:chgData name="Khattab, Sherif" userId="c83b1e15-36f3-4f46-aceb-05aac24c545e" providerId="ADAL" clId="{9D412D19-5421-4BAF-8895-748C5175D516}" dt="2022-10-18T13:13:11.048" v="1169" actId="20577"/>
          <ac:spMkLst>
            <pc:docMk/>
            <pc:sldMk cId="733111430" sldId="1795"/>
            <ac:spMk id="2" creationId="{5D8F7224-C2CD-2464-12CA-986D0234F5ED}"/>
          </ac:spMkLst>
        </pc:spChg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03bc9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03bc9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86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03bc9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03bc9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38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01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66257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079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732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3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98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Backtracking" TargetMode="Externa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2023</a:t>
            </a:r>
          </a:p>
          <a:p>
            <a:r>
              <a:rPr lang="en-US" sz="4400" b="1" dirty="0"/>
              <a:t>Backtracking</a:t>
            </a:r>
            <a:endParaRPr lang="en-US" b="1" dirty="0"/>
          </a:p>
          <a:p>
            <a:pPr eaLnBrk="1">
              <a:lnSpc>
                <a:spcPct val="92000"/>
              </a:lnSpc>
            </a:pPr>
            <a:r>
              <a:rPr lang="en-GB" altLang="en-US" sz="36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CS1501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779" tIns="100779" rIns="100779" bIns="100779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Left Diagonals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1C6BE3-B013-7F44-BE30-B16B8CFB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Left diagonal no. = 7 + (row - col)</a:t>
            </a:r>
          </a:p>
        </p:txBody>
      </p:sp>
      <p:sp>
        <p:nvSpPr>
          <p:cNvPr id="394" name="Google Shape;394;p19"/>
          <p:cNvSpPr txBox="1">
            <a:spLocks noGrp="1"/>
          </p:cNvSpPr>
          <p:nvPr>
            <p:ph type="sldNum" idx="12"/>
          </p:nvPr>
        </p:nvSpPr>
        <p:spPr>
          <a:xfrm>
            <a:off x="7732622" y="7229972"/>
            <a:ext cx="2316163" cy="501650"/>
          </a:xfrm>
          <a:prstGeom prst="rect">
            <a:avLst/>
          </a:prstGeom>
        </p:spPr>
        <p:txBody>
          <a:bodyPr spcFirstLastPara="1" vert="horz" wrap="square" lIns="100779" tIns="100779" rIns="100779" bIns="100779" numCol="1" anchor="ctr" anchorCtr="0" compatLnSpc="1">
            <a:prstTxWarp prst="textNoShape">
              <a:avLst/>
            </a:prstTxWarp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806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10</a:t>
            </a:fld>
            <a:endParaRPr kern="0" dirty="0"/>
          </a:p>
        </p:txBody>
      </p:sp>
      <p:sp>
        <p:nvSpPr>
          <p:cNvPr id="299" name="Google Shape;299;p19"/>
          <p:cNvSpPr/>
          <p:nvPr/>
        </p:nvSpPr>
        <p:spPr>
          <a:xfrm>
            <a:off x="1968284" y="1244594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1968284" y="1928446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1968284" y="2612298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1968284" y="3296149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1968284" y="3980000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1968284" y="4663851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1968284" y="5347702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1968284" y="6031555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2769753" y="1244594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2769753" y="1928446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2769753" y="2612298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2769753" y="3296149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2769753" y="3980000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2769753" y="4663851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2769753" y="5347702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2769753" y="6031555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3571223" y="1244594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3571223" y="1928446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4372688" y="1928447"/>
            <a:ext cx="801603" cy="683876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3571223" y="3296149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3571223" y="3980000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3571223" y="4663851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3571223" y="5347702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3571223" y="6031555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4372693" y="1244594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4372693" y="1928446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4372693" y="2612298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4372693" y="3296149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4372693" y="3980000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4372693" y="4663851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4372693" y="5347702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4372693" y="6031555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5174162" y="1244594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5174162" y="1928446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5174162" y="2612298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5174162" y="3296149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5174162" y="3980000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5174162" y="4663851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5174162" y="5347702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5174162" y="6031555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5975632" y="1244594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5975632" y="1928446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5975632" y="2612298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5975632" y="3296149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5975631" y="3979997"/>
            <a:ext cx="801603" cy="683876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5975632" y="4663851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5975632" y="5347702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5975632" y="6031555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777101" y="1244594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777101" y="1928446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6777101" y="2612298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777101" y="3296149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777101" y="3980000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777101" y="4663851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6777101" y="5347702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6777101" y="6031555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7578573" y="1244594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7578573" y="1928446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7578573" y="2612298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7578573" y="3296149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7578573" y="3980000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7578573" y="4663851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7578573" y="5347702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7578573" y="6031555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1166657" y="6031524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1166657" y="5347690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1166657" y="4658440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1166657" y="3979992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166657" y="3285354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1166657" y="2612337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66657" y="1928460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66657" y="1244584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1968173" y="1244564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866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6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2769693" y="2612276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866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6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3571171" y="3979986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866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6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4372638" y="1928427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866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6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5174144" y="3296152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866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6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5174102" y="603151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866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6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1968207" y="1244610"/>
            <a:ext cx="4007535" cy="5470860"/>
            <a:chOff x="1785004" y="1129012"/>
            <a:chExt cx="3635563" cy="4963065"/>
          </a:xfrm>
        </p:grpSpPr>
        <p:grpSp>
          <p:nvGrpSpPr>
            <p:cNvPr id="386" name="Google Shape;386;p19"/>
            <p:cNvGrpSpPr/>
            <p:nvPr/>
          </p:nvGrpSpPr>
          <p:grpSpPr>
            <a:xfrm>
              <a:off x="2512104" y="2369814"/>
              <a:ext cx="2908463" cy="3722262"/>
              <a:chOff x="2512104" y="2369814"/>
              <a:chExt cx="2908463" cy="3722262"/>
            </a:xfrm>
          </p:grpSpPr>
          <p:grpSp>
            <p:nvGrpSpPr>
              <p:cNvPr id="387" name="Google Shape;387;p19"/>
              <p:cNvGrpSpPr/>
              <p:nvPr/>
            </p:nvGrpSpPr>
            <p:grpSpPr>
              <a:xfrm>
                <a:off x="4693354" y="2990202"/>
                <a:ext cx="727213" cy="3101875"/>
                <a:chOff x="4693354" y="2990202"/>
                <a:chExt cx="727213" cy="3101875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4693366" y="2990202"/>
                  <a:ext cx="727200" cy="620400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79" tIns="100779" rIns="100779" bIns="100779" anchor="ctr" anchorCtr="0">
                  <a:noAutofit/>
                </a:bodyPr>
                <a:lstStyle/>
                <a:p>
                  <a:pPr defTabSz="100806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</a:pPr>
                  <a:endParaRPr sz="154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4693354" y="5471677"/>
                  <a:ext cx="727200" cy="620400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79" tIns="100779" rIns="100779" bIns="100779" anchor="ctr" anchorCtr="0">
                  <a:noAutofit/>
                </a:bodyPr>
                <a:lstStyle/>
                <a:p>
                  <a:pPr defTabSz="100806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</a:pPr>
                  <a:endParaRPr sz="154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0" name="Google Shape;390;p19"/>
              <p:cNvSpPr/>
              <p:nvPr/>
            </p:nvSpPr>
            <p:spPr>
              <a:xfrm>
                <a:off x="2512104" y="2369814"/>
                <a:ext cx="727200" cy="620400"/>
              </a:xfrm>
              <a:prstGeom prst="rect">
                <a:avLst/>
              </a:prstGeom>
              <a:solidFill>
                <a:srgbClr val="999999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defTabSz="100806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endParaRPr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1" name="Google Shape;391;p19"/>
            <p:cNvSpPr/>
            <p:nvPr/>
          </p:nvSpPr>
          <p:spPr>
            <a:xfrm>
              <a:off x="3966316" y="1749424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806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239204" y="3610561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806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785004" y="1129012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806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CE9B5-A3D6-804C-B7CA-B0D7204A5A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253">
              <a:defRPr/>
            </a:pPr>
            <a:r>
              <a:rPr lang="en-US" dirty="0">
                <a:latin typeface="Arial"/>
              </a:rPr>
              <a:t>CS 0445 – Algorithms &amp; Data Structures 1 – Sherif Khattab</a:t>
            </a:r>
            <a:endParaRPr lang="en-GB" dirty="0"/>
          </a:p>
        </p:txBody>
      </p:sp>
      <p:sp>
        <p:nvSpPr>
          <p:cNvPr id="32" name="Google Shape;378;p19">
            <a:extLst>
              <a:ext uri="{FF2B5EF4-FFF2-40B4-BE49-F238E27FC236}">
                <a16:creationId xmlns:a16="http://schemas.microsoft.com/office/drawing/2014/main" id="{F8762084-3A04-59BB-5209-BB4502D99F72}"/>
              </a:ext>
            </a:extLst>
          </p:cNvPr>
          <p:cNvSpPr/>
          <p:nvPr/>
        </p:nvSpPr>
        <p:spPr>
          <a:xfrm>
            <a:off x="8713213" y="1835176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" name="Google Shape;378;p19">
            <a:extLst>
              <a:ext uri="{FF2B5EF4-FFF2-40B4-BE49-F238E27FC236}">
                <a16:creationId xmlns:a16="http://schemas.microsoft.com/office/drawing/2014/main" id="{32D1C8CF-177C-83C4-3C7F-DD00EADCEE30}"/>
              </a:ext>
            </a:extLst>
          </p:cNvPr>
          <p:cNvSpPr/>
          <p:nvPr/>
        </p:nvSpPr>
        <p:spPr>
          <a:xfrm>
            <a:off x="8719327" y="27650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" name="Google Shape;378;p19">
            <a:extLst>
              <a:ext uri="{FF2B5EF4-FFF2-40B4-BE49-F238E27FC236}">
                <a16:creationId xmlns:a16="http://schemas.microsoft.com/office/drawing/2014/main" id="{8040663C-FC63-8C7F-D69A-4D0D09F1E082}"/>
              </a:ext>
            </a:extLst>
          </p:cNvPr>
          <p:cNvSpPr/>
          <p:nvPr/>
        </p:nvSpPr>
        <p:spPr>
          <a:xfrm>
            <a:off x="9005058" y="350930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" name="Google Shape;378;p19">
            <a:extLst>
              <a:ext uri="{FF2B5EF4-FFF2-40B4-BE49-F238E27FC236}">
                <a16:creationId xmlns:a16="http://schemas.microsoft.com/office/drawing/2014/main" id="{D5296D12-004F-C24A-3222-220E2825748B}"/>
              </a:ext>
            </a:extLst>
          </p:cNvPr>
          <p:cNvSpPr/>
          <p:nvPr/>
        </p:nvSpPr>
        <p:spPr>
          <a:xfrm>
            <a:off x="9182568" y="4411070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" name="Google Shape;378;p19">
            <a:extLst>
              <a:ext uri="{FF2B5EF4-FFF2-40B4-BE49-F238E27FC236}">
                <a16:creationId xmlns:a16="http://schemas.microsoft.com/office/drawing/2014/main" id="{93EC4B4F-5657-3B59-6FBE-D81188FC52BA}"/>
              </a:ext>
            </a:extLst>
          </p:cNvPr>
          <p:cNvSpPr/>
          <p:nvPr/>
        </p:nvSpPr>
        <p:spPr>
          <a:xfrm>
            <a:off x="8967215" y="5027347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" name="Google Shape;378;p19">
            <a:extLst>
              <a:ext uri="{FF2B5EF4-FFF2-40B4-BE49-F238E27FC236}">
                <a16:creationId xmlns:a16="http://schemas.microsoft.com/office/drawing/2014/main" id="{C8A98D50-DF1F-F9DA-3562-31CAA5761B7D}"/>
              </a:ext>
            </a:extLst>
          </p:cNvPr>
          <p:cNvSpPr/>
          <p:nvPr/>
        </p:nvSpPr>
        <p:spPr>
          <a:xfrm>
            <a:off x="9371713" y="6076603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" name="Google Shape;378;p19">
            <a:extLst>
              <a:ext uri="{FF2B5EF4-FFF2-40B4-BE49-F238E27FC236}">
                <a16:creationId xmlns:a16="http://schemas.microsoft.com/office/drawing/2014/main" id="{9F18ED98-805D-A917-DC18-B73B7DFDC4AF}"/>
              </a:ext>
            </a:extLst>
          </p:cNvPr>
          <p:cNvSpPr/>
          <p:nvPr/>
        </p:nvSpPr>
        <p:spPr>
          <a:xfrm>
            <a:off x="9113092" y="6540345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" name="Google Shape;378;p19">
            <a:extLst>
              <a:ext uri="{FF2B5EF4-FFF2-40B4-BE49-F238E27FC236}">
                <a16:creationId xmlns:a16="http://schemas.microsoft.com/office/drawing/2014/main" id="{C457A202-D407-C95D-5719-48B6F3E6DBB3}"/>
              </a:ext>
            </a:extLst>
          </p:cNvPr>
          <p:cNvSpPr/>
          <p:nvPr/>
        </p:nvSpPr>
        <p:spPr>
          <a:xfrm>
            <a:off x="8493090" y="6729648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" name="Google Shape;378;p19">
            <a:extLst>
              <a:ext uri="{FF2B5EF4-FFF2-40B4-BE49-F238E27FC236}">
                <a16:creationId xmlns:a16="http://schemas.microsoft.com/office/drawing/2014/main" id="{205DDE24-D18C-5BA8-CE75-5FF7D830220E}"/>
              </a:ext>
            </a:extLst>
          </p:cNvPr>
          <p:cNvSpPr/>
          <p:nvPr/>
        </p:nvSpPr>
        <p:spPr>
          <a:xfrm>
            <a:off x="588395" y="1210987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" name="Google Shape;378;p19">
            <a:extLst>
              <a:ext uri="{FF2B5EF4-FFF2-40B4-BE49-F238E27FC236}">
                <a16:creationId xmlns:a16="http://schemas.microsoft.com/office/drawing/2014/main" id="{7E938183-6659-F957-F238-21B5EC7342F4}"/>
              </a:ext>
            </a:extLst>
          </p:cNvPr>
          <p:cNvSpPr/>
          <p:nvPr/>
        </p:nvSpPr>
        <p:spPr>
          <a:xfrm>
            <a:off x="857650" y="1846546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" name="Google Shape;378;p19">
            <a:extLst>
              <a:ext uri="{FF2B5EF4-FFF2-40B4-BE49-F238E27FC236}">
                <a16:creationId xmlns:a16="http://schemas.microsoft.com/office/drawing/2014/main" id="{A106D90F-14AE-4344-291D-4556267831A5}"/>
              </a:ext>
            </a:extLst>
          </p:cNvPr>
          <p:cNvSpPr/>
          <p:nvPr/>
        </p:nvSpPr>
        <p:spPr>
          <a:xfrm>
            <a:off x="751844" y="2500810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" name="Google Shape;378;p19">
            <a:extLst>
              <a:ext uri="{FF2B5EF4-FFF2-40B4-BE49-F238E27FC236}">
                <a16:creationId xmlns:a16="http://schemas.microsoft.com/office/drawing/2014/main" id="{D0A0CEEC-09B5-F1A7-B806-FC662461F87D}"/>
              </a:ext>
            </a:extLst>
          </p:cNvPr>
          <p:cNvSpPr/>
          <p:nvPr/>
        </p:nvSpPr>
        <p:spPr>
          <a:xfrm>
            <a:off x="695024" y="3209355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11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" name="Google Shape;378;p19">
            <a:extLst>
              <a:ext uri="{FF2B5EF4-FFF2-40B4-BE49-F238E27FC236}">
                <a16:creationId xmlns:a16="http://schemas.microsoft.com/office/drawing/2014/main" id="{31BBB5E3-4667-8073-2349-196B2B6B4141}"/>
              </a:ext>
            </a:extLst>
          </p:cNvPr>
          <p:cNvSpPr/>
          <p:nvPr/>
        </p:nvSpPr>
        <p:spPr>
          <a:xfrm>
            <a:off x="650159" y="3861173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12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" name="Google Shape;378;p19">
            <a:extLst>
              <a:ext uri="{FF2B5EF4-FFF2-40B4-BE49-F238E27FC236}">
                <a16:creationId xmlns:a16="http://schemas.microsoft.com/office/drawing/2014/main" id="{5674A62F-0B2F-6CA7-45A5-09DF2057A863}"/>
              </a:ext>
            </a:extLst>
          </p:cNvPr>
          <p:cNvSpPr/>
          <p:nvPr/>
        </p:nvSpPr>
        <p:spPr>
          <a:xfrm>
            <a:off x="671537" y="4618735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13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AAD65A-181E-BDEF-C51F-1A9497AA6406}"/>
              </a:ext>
            </a:extLst>
          </p:cNvPr>
          <p:cNvCxnSpPr/>
          <p:nvPr/>
        </p:nvCxnSpPr>
        <p:spPr bwMode="auto">
          <a:xfrm rot="15361921" flipH="1">
            <a:off x="1417718" y="5706690"/>
            <a:ext cx="1966451" cy="15602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E2ADFA-6EB3-D427-7115-705B14420F87}"/>
              </a:ext>
            </a:extLst>
          </p:cNvPr>
          <p:cNvCxnSpPr>
            <a:cxnSpLocks/>
          </p:cNvCxnSpPr>
          <p:nvPr/>
        </p:nvCxnSpPr>
        <p:spPr bwMode="auto">
          <a:xfrm>
            <a:off x="1360516" y="4846724"/>
            <a:ext cx="2519582" cy="210560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7F003D-D596-5FE9-46FF-CCA9F7FC2CD2}"/>
              </a:ext>
            </a:extLst>
          </p:cNvPr>
          <p:cNvCxnSpPr>
            <a:cxnSpLocks/>
          </p:cNvCxnSpPr>
          <p:nvPr/>
        </p:nvCxnSpPr>
        <p:spPr bwMode="auto">
          <a:xfrm>
            <a:off x="1390807" y="4269986"/>
            <a:ext cx="3152491" cy="257531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AE345-B866-7FD0-7DB3-6D4F21649259}"/>
              </a:ext>
            </a:extLst>
          </p:cNvPr>
          <p:cNvCxnSpPr>
            <a:cxnSpLocks/>
          </p:cNvCxnSpPr>
          <p:nvPr/>
        </p:nvCxnSpPr>
        <p:spPr bwMode="auto">
          <a:xfrm>
            <a:off x="1394616" y="3618061"/>
            <a:ext cx="3964498" cy="322723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FD7B0C-AEBE-7F71-4602-AAC9A05B386A}"/>
              </a:ext>
            </a:extLst>
          </p:cNvPr>
          <p:cNvCxnSpPr>
            <a:cxnSpLocks/>
          </p:cNvCxnSpPr>
          <p:nvPr/>
        </p:nvCxnSpPr>
        <p:spPr bwMode="auto">
          <a:xfrm>
            <a:off x="1382186" y="2886321"/>
            <a:ext cx="4863820" cy="403266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5AE4A-A131-6EB0-21F8-23BF0A3BB69D}"/>
              </a:ext>
            </a:extLst>
          </p:cNvPr>
          <p:cNvCxnSpPr>
            <a:cxnSpLocks/>
          </p:cNvCxnSpPr>
          <p:nvPr/>
        </p:nvCxnSpPr>
        <p:spPr bwMode="auto">
          <a:xfrm>
            <a:off x="1736488" y="2484086"/>
            <a:ext cx="5756273" cy="483445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41F959-6694-65D4-9270-5C7517F72520}"/>
              </a:ext>
            </a:extLst>
          </p:cNvPr>
          <p:cNvCxnSpPr>
            <a:cxnSpLocks/>
          </p:cNvCxnSpPr>
          <p:nvPr/>
        </p:nvCxnSpPr>
        <p:spPr bwMode="auto">
          <a:xfrm>
            <a:off x="1286595" y="1398209"/>
            <a:ext cx="7010053" cy="588365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226E29-5343-945F-8B2C-6FF294AE5727}"/>
              </a:ext>
            </a:extLst>
          </p:cNvPr>
          <p:cNvCxnSpPr>
            <a:cxnSpLocks/>
          </p:cNvCxnSpPr>
          <p:nvPr/>
        </p:nvCxnSpPr>
        <p:spPr bwMode="auto">
          <a:xfrm>
            <a:off x="1858778" y="1171288"/>
            <a:ext cx="6819752" cy="574769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8D8526-601D-57BA-E276-3A4B193D5133}"/>
              </a:ext>
            </a:extLst>
          </p:cNvPr>
          <p:cNvCxnSpPr>
            <a:cxnSpLocks/>
          </p:cNvCxnSpPr>
          <p:nvPr/>
        </p:nvCxnSpPr>
        <p:spPr bwMode="auto">
          <a:xfrm>
            <a:off x="2656074" y="1163989"/>
            <a:ext cx="6499872" cy="554061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4CC238-1179-5BCE-E15D-B1F9C2BE7298}"/>
              </a:ext>
            </a:extLst>
          </p:cNvPr>
          <p:cNvCxnSpPr>
            <a:cxnSpLocks/>
          </p:cNvCxnSpPr>
          <p:nvPr/>
        </p:nvCxnSpPr>
        <p:spPr bwMode="auto">
          <a:xfrm>
            <a:off x="3485748" y="1163989"/>
            <a:ext cx="6144215" cy="520946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207BCE-BC37-FA71-4D53-E7D2AE93390B}"/>
              </a:ext>
            </a:extLst>
          </p:cNvPr>
          <p:cNvCxnSpPr>
            <a:cxnSpLocks/>
          </p:cNvCxnSpPr>
          <p:nvPr/>
        </p:nvCxnSpPr>
        <p:spPr bwMode="auto">
          <a:xfrm>
            <a:off x="4160705" y="1068489"/>
            <a:ext cx="5080915" cy="4268412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56B22D-21D6-943D-E4F0-C7CE3F3A4113}"/>
              </a:ext>
            </a:extLst>
          </p:cNvPr>
          <p:cNvCxnSpPr>
            <a:cxnSpLocks/>
          </p:cNvCxnSpPr>
          <p:nvPr/>
        </p:nvCxnSpPr>
        <p:spPr bwMode="auto">
          <a:xfrm>
            <a:off x="4681700" y="838614"/>
            <a:ext cx="4760550" cy="391288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AD3C47-A116-0973-BA27-8A781AF6397C}"/>
              </a:ext>
            </a:extLst>
          </p:cNvPr>
          <p:cNvCxnSpPr>
            <a:cxnSpLocks/>
          </p:cNvCxnSpPr>
          <p:nvPr/>
        </p:nvCxnSpPr>
        <p:spPr bwMode="auto">
          <a:xfrm>
            <a:off x="5384095" y="828148"/>
            <a:ext cx="3771851" cy="306747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351E1C-5E4F-7D04-FFD6-B0B5E37D5591}"/>
              </a:ext>
            </a:extLst>
          </p:cNvPr>
          <p:cNvCxnSpPr>
            <a:cxnSpLocks/>
          </p:cNvCxnSpPr>
          <p:nvPr/>
        </p:nvCxnSpPr>
        <p:spPr bwMode="auto">
          <a:xfrm>
            <a:off x="6269248" y="867635"/>
            <a:ext cx="2639626" cy="212846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57C4F1-75E0-1F56-0717-8710FBE05658}"/>
              </a:ext>
            </a:extLst>
          </p:cNvPr>
          <p:cNvCxnSpPr>
            <a:cxnSpLocks/>
          </p:cNvCxnSpPr>
          <p:nvPr/>
        </p:nvCxnSpPr>
        <p:spPr bwMode="auto">
          <a:xfrm rot="15361921" flipH="1">
            <a:off x="7072287" y="808868"/>
            <a:ext cx="1679872" cy="14176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Google Shape;378;p19">
            <a:extLst>
              <a:ext uri="{FF2B5EF4-FFF2-40B4-BE49-F238E27FC236}">
                <a16:creationId xmlns:a16="http://schemas.microsoft.com/office/drawing/2014/main" id="{B10BE400-6312-8762-069C-93E4D267F759}"/>
              </a:ext>
            </a:extLst>
          </p:cNvPr>
          <p:cNvSpPr/>
          <p:nvPr/>
        </p:nvSpPr>
        <p:spPr>
          <a:xfrm>
            <a:off x="664511" y="5662371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14</a:t>
            </a:r>
            <a:endParaRPr sz="2646" b="1" kern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1" name="Google Shape;378;p19">
            <a:extLst>
              <a:ext uri="{FF2B5EF4-FFF2-40B4-BE49-F238E27FC236}">
                <a16:creationId xmlns:a16="http://schemas.microsoft.com/office/drawing/2014/main" id="{02F51AA8-48E3-1C76-B43D-96D1AD576426}"/>
              </a:ext>
            </a:extLst>
          </p:cNvPr>
          <p:cNvSpPr/>
          <p:nvPr/>
        </p:nvSpPr>
        <p:spPr>
          <a:xfrm>
            <a:off x="4187694" y="2519901"/>
            <a:ext cx="1059785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(2, 3)</a:t>
            </a:r>
            <a:endParaRPr sz="2646" kern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2" name="Google Shape;378;p19">
            <a:extLst>
              <a:ext uri="{FF2B5EF4-FFF2-40B4-BE49-F238E27FC236}">
                <a16:creationId xmlns:a16="http://schemas.microsoft.com/office/drawing/2014/main" id="{11DBEFF3-8AEB-B377-878A-8B5B0B4FB74E}"/>
              </a:ext>
            </a:extLst>
          </p:cNvPr>
          <p:cNvSpPr/>
          <p:nvPr/>
        </p:nvSpPr>
        <p:spPr>
          <a:xfrm>
            <a:off x="3435887" y="5336899"/>
            <a:ext cx="1059785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(6, 2)</a:t>
            </a:r>
            <a:endParaRPr sz="2646" kern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" name="Google Shape;378;p19">
            <a:extLst>
              <a:ext uri="{FF2B5EF4-FFF2-40B4-BE49-F238E27FC236}">
                <a16:creationId xmlns:a16="http://schemas.microsoft.com/office/drawing/2014/main" id="{07374034-E434-1860-9841-4F5557ECAD02}"/>
              </a:ext>
            </a:extLst>
          </p:cNvPr>
          <p:cNvSpPr/>
          <p:nvPr/>
        </p:nvSpPr>
        <p:spPr>
          <a:xfrm>
            <a:off x="6684407" y="4672436"/>
            <a:ext cx="1059785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(5, 6)</a:t>
            </a:r>
            <a:endParaRPr sz="2646" kern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1" name="Google Shape;363;p19">
            <a:extLst>
              <a:ext uri="{FF2B5EF4-FFF2-40B4-BE49-F238E27FC236}">
                <a16:creationId xmlns:a16="http://schemas.microsoft.com/office/drawing/2014/main" id="{20E6A92A-3A72-3584-628C-0ECCE64CAC03}"/>
              </a:ext>
            </a:extLst>
          </p:cNvPr>
          <p:cNvSpPr/>
          <p:nvPr/>
        </p:nvSpPr>
        <p:spPr>
          <a:xfrm>
            <a:off x="1968260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2" name="Google Shape;364;p19">
            <a:extLst>
              <a:ext uri="{FF2B5EF4-FFF2-40B4-BE49-F238E27FC236}">
                <a16:creationId xmlns:a16="http://schemas.microsoft.com/office/drawing/2014/main" id="{AEC6FE1A-9CEB-122B-C145-DE9EBAFC4A7A}"/>
              </a:ext>
            </a:extLst>
          </p:cNvPr>
          <p:cNvSpPr/>
          <p:nvPr/>
        </p:nvSpPr>
        <p:spPr>
          <a:xfrm>
            <a:off x="2769863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3" name="Google Shape;365;p19">
            <a:extLst>
              <a:ext uri="{FF2B5EF4-FFF2-40B4-BE49-F238E27FC236}">
                <a16:creationId xmlns:a16="http://schemas.microsoft.com/office/drawing/2014/main" id="{4FF1DD95-5D3E-1839-7485-563045397C0F}"/>
              </a:ext>
            </a:extLst>
          </p:cNvPr>
          <p:cNvSpPr/>
          <p:nvPr/>
        </p:nvSpPr>
        <p:spPr>
          <a:xfrm>
            <a:off x="3570941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6" name="Google Shape;366;p19">
            <a:extLst>
              <a:ext uri="{FF2B5EF4-FFF2-40B4-BE49-F238E27FC236}">
                <a16:creationId xmlns:a16="http://schemas.microsoft.com/office/drawing/2014/main" id="{00C7EDA6-3FD1-DDAB-9864-2A28BFA506D7}"/>
              </a:ext>
            </a:extLst>
          </p:cNvPr>
          <p:cNvSpPr/>
          <p:nvPr/>
        </p:nvSpPr>
        <p:spPr>
          <a:xfrm>
            <a:off x="4372545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7" name="Google Shape;367;p19">
            <a:extLst>
              <a:ext uri="{FF2B5EF4-FFF2-40B4-BE49-F238E27FC236}">
                <a16:creationId xmlns:a16="http://schemas.microsoft.com/office/drawing/2014/main" id="{B83275CB-6782-DABF-B0E2-44CED307A8B4}"/>
              </a:ext>
            </a:extLst>
          </p:cNvPr>
          <p:cNvSpPr/>
          <p:nvPr/>
        </p:nvSpPr>
        <p:spPr>
          <a:xfrm>
            <a:off x="5173625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8" name="Google Shape;368;p19">
            <a:extLst>
              <a:ext uri="{FF2B5EF4-FFF2-40B4-BE49-F238E27FC236}">
                <a16:creationId xmlns:a16="http://schemas.microsoft.com/office/drawing/2014/main" id="{0B0D2948-0205-0082-5E9C-358B72C931E9}"/>
              </a:ext>
            </a:extLst>
          </p:cNvPr>
          <p:cNvSpPr/>
          <p:nvPr/>
        </p:nvSpPr>
        <p:spPr>
          <a:xfrm>
            <a:off x="5975229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9" name="Google Shape;369;p19">
            <a:extLst>
              <a:ext uri="{FF2B5EF4-FFF2-40B4-BE49-F238E27FC236}">
                <a16:creationId xmlns:a16="http://schemas.microsoft.com/office/drawing/2014/main" id="{E3FD3B79-4EB9-551C-73CD-B1CE17A48AB0}"/>
              </a:ext>
            </a:extLst>
          </p:cNvPr>
          <p:cNvSpPr/>
          <p:nvPr/>
        </p:nvSpPr>
        <p:spPr>
          <a:xfrm>
            <a:off x="6776833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60" name="Google Shape;370;p19">
            <a:extLst>
              <a:ext uri="{FF2B5EF4-FFF2-40B4-BE49-F238E27FC236}">
                <a16:creationId xmlns:a16="http://schemas.microsoft.com/office/drawing/2014/main" id="{62C79CB5-6136-6E78-A558-247FEDB7349F}"/>
              </a:ext>
            </a:extLst>
          </p:cNvPr>
          <p:cNvSpPr/>
          <p:nvPr/>
        </p:nvSpPr>
        <p:spPr>
          <a:xfrm>
            <a:off x="7578435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4141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5C91-0CF7-B977-0D75-138201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Eight Queens: Find all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D7B-AACE-5704-58BA-04B95870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Placing the 8</a:t>
            </a:r>
            <a:r>
              <a:rPr lang="en-US" baseline="30000" dirty="0"/>
              <a:t>th</a:t>
            </a:r>
            <a:r>
              <a:rPr lang="en-US" dirty="0"/>
              <a:t> Queen</a:t>
            </a:r>
          </a:p>
          <a:p>
            <a:pPr lvl="2"/>
            <a:r>
              <a:rPr lang="en-US" dirty="0"/>
              <a:t>Place 8</a:t>
            </a:r>
            <a:r>
              <a:rPr lang="en-US" baseline="30000" dirty="0"/>
              <a:t>th</a:t>
            </a:r>
            <a:r>
              <a:rPr lang="en-US" dirty="0"/>
              <a:t> queen in </a:t>
            </a:r>
            <a:r>
              <a:rPr lang="en-US" b="1" i="1" dirty="0"/>
              <a:t>all</a:t>
            </a:r>
            <a:r>
              <a:rPr lang="en-US" dirty="0"/>
              <a:t> safe square in 8</a:t>
            </a:r>
            <a:r>
              <a:rPr lang="en-US" baseline="30000" dirty="0"/>
              <a:t>th</a:t>
            </a:r>
            <a:r>
              <a:rPr lang="en-US" dirty="0"/>
              <a:t> column</a:t>
            </a:r>
          </a:p>
          <a:p>
            <a:pPr lvl="3"/>
            <a:r>
              <a:rPr lang="en-US" dirty="0"/>
              <a:t>Print each solution found</a:t>
            </a:r>
          </a:p>
          <a:p>
            <a:r>
              <a:rPr lang="en-US" b="1" dirty="0"/>
              <a:t>Recursive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Friend can place queens starting from </a:t>
            </a:r>
            <a:r>
              <a:rPr lang="en-US" dirty="0" err="1"/>
              <a:t>i</a:t>
            </a:r>
            <a:r>
              <a:rPr lang="en-US" i="1" dirty="0" err="1"/>
              <a:t>th</a:t>
            </a:r>
            <a:r>
              <a:rPr lang="en-US" dirty="0"/>
              <a:t> queen (</a:t>
            </a:r>
            <a:r>
              <a:rPr lang="en-US" dirty="0" err="1"/>
              <a:t>i</a:t>
            </a:r>
            <a:r>
              <a:rPr lang="en-US" dirty="0"/>
              <a:t> &gt; 1)</a:t>
            </a:r>
          </a:p>
          <a:p>
            <a:pPr lvl="1"/>
            <a:r>
              <a:rPr lang="en-US" dirty="0"/>
              <a:t>Place “1</a:t>
            </a:r>
            <a:r>
              <a:rPr lang="en-US" baseline="30000" dirty="0"/>
              <a:t>st</a:t>
            </a:r>
            <a:r>
              <a:rPr lang="en-US" dirty="0"/>
              <a:t> queen” in </a:t>
            </a:r>
            <a:r>
              <a:rPr lang="en-US" b="1" i="1" dirty="0"/>
              <a:t>all</a:t>
            </a:r>
            <a:r>
              <a:rPr lang="en-US" dirty="0"/>
              <a:t> </a:t>
            </a:r>
            <a:r>
              <a:rPr lang="en-US" b="1" dirty="0"/>
              <a:t>safe square </a:t>
            </a:r>
            <a:r>
              <a:rPr lang="en-US" dirty="0"/>
              <a:t>in “1</a:t>
            </a:r>
            <a:r>
              <a:rPr lang="en-US" baseline="30000" dirty="0"/>
              <a:t>st</a:t>
            </a:r>
            <a:r>
              <a:rPr lang="en-US" dirty="0"/>
              <a:t> column” and ask friend to solve subproblem starting from “2</a:t>
            </a:r>
            <a:r>
              <a:rPr lang="en-US" baseline="30000" dirty="0"/>
              <a:t>nd</a:t>
            </a:r>
            <a:r>
              <a:rPr lang="en-US" dirty="0"/>
              <a:t> queen” for each safe square</a:t>
            </a:r>
          </a:p>
          <a:p>
            <a:r>
              <a:rPr lang="en-US" b="1" dirty="0"/>
              <a:t>Revisit the inputs </a:t>
            </a:r>
            <a:endParaRPr lang="en-US" dirty="0"/>
          </a:p>
          <a:p>
            <a:pPr lvl="1"/>
            <a:r>
              <a:rPr lang="en-US" dirty="0"/>
              <a:t>Input: starting queen number</a:t>
            </a:r>
          </a:p>
          <a:p>
            <a:pPr lvl="1"/>
            <a:r>
              <a:rPr lang="en-US" dirty="0"/>
              <a:t>Output: No output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AF52-A32A-1A45-22CB-F2DA6798D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C3AB-73E0-9A10-FFF9-9FC24CE93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2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07FFF-6F13-602E-0882-B9E03CAE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6192-B727-60D1-7E4F-136302B26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given word in a grid of letters</a:t>
            </a:r>
          </a:p>
          <a:p>
            <a:pPr lvl="1"/>
            <a:r>
              <a:rPr lang="en-US" dirty="0"/>
              <a:t>may change direction in the middle of the word</a:t>
            </a:r>
          </a:p>
          <a:p>
            <a:pPr lvl="2"/>
            <a:r>
              <a:rPr lang="en-US" dirty="0"/>
              <a:t>Up to 8 possible directions: </a:t>
            </a:r>
          </a:p>
          <a:p>
            <a:pPr lvl="1"/>
            <a:r>
              <a:rPr lang="en-US" dirty="0"/>
              <a:t>Cannot use the same square twice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9E372-F7F2-6BF8-9344-51196F3FC18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2901-80A0-AA7F-5228-26588BC2A2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26" name="Picture 2" descr="Print Out a Word Search All About Collectibles!">
            <a:extLst>
              <a:ext uri="{FF2B5EF4-FFF2-40B4-BE49-F238E27FC236}">
                <a16:creationId xmlns:a16="http://schemas.microsoft.com/office/drawing/2014/main" id="{105621E1-070C-8213-AFAD-9C011D419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9" t="14427" r="19855" b="39914"/>
          <a:stretch/>
        </p:blipFill>
        <p:spPr bwMode="auto">
          <a:xfrm>
            <a:off x="2796497" y="2585883"/>
            <a:ext cx="4785091" cy="436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97AAD-65E1-74AF-0E38-C0DD7E8B7356}"/>
              </a:ext>
            </a:extLst>
          </p:cNvPr>
          <p:cNvSpPr txBox="1"/>
          <p:nvPr/>
        </p:nvSpPr>
        <p:spPr>
          <a:xfrm>
            <a:off x="2022807" y="6814933"/>
            <a:ext cx="6469224" cy="223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https://www.word-game-world.com/print-out-word-search.html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2898094-6DD4-8EA1-C42B-3E8DA9ED5153}"/>
              </a:ext>
            </a:extLst>
          </p:cNvPr>
          <p:cNvSpPr/>
          <p:nvPr/>
        </p:nvSpPr>
        <p:spPr bwMode="auto">
          <a:xfrm>
            <a:off x="3883742" y="1681316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96B8530-0D02-585B-6D3B-58E3CD608C8D}"/>
              </a:ext>
            </a:extLst>
          </p:cNvPr>
          <p:cNvSpPr/>
          <p:nvPr/>
        </p:nvSpPr>
        <p:spPr bwMode="auto">
          <a:xfrm rot="18637669">
            <a:off x="4399936" y="1681316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A2F50B-68B8-752F-E6DD-F297A1991ACD}"/>
              </a:ext>
            </a:extLst>
          </p:cNvPr>
          <p:cNvSpPr/>
          <p:nvPr/>
        </p:nvSpPr>
        <p:spPr bwMode="auto">
          <a:xfrm rot="16024837">
            <a:off x="4933438" y="1681316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8D8FD37-0B6B-5789-6766-34DDD1503140}"/>
              </a:ext>
            </a:extLst>
          </p:cNvPr>
          <p:cNvSpPr/>
          <p:nvPr/>
        </p:nvSpPr>
        <p:spPr bwMode="auto">
          <a:xfrm rot="13654312">
            <a:off x="5386673" y="1681315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61336B2-F26E-A594-F6C1-65045E67FD0D}"/>
              </a:ext>
            </a:extLst>
          </p:cNvPr>
          <p:cNvSpPr/>
          <p:nvPr/>
        </p:nvSpPr>
        <p:spPr bwMode="auto">
          <a:xfrm rot="10800000">
            <a:off x="5889553" y="1740309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1DBB18B-BF48-BBD0-A2E4-E15E08BE60F9}"/>
              </a:ext>
            </a:extLst>
          </p:cNvPr>
          <p:cNvSpPr/>
          <p:nvPr/>
        </p:nvSpPr>
        <p:spPr bwMode="auto">
          <a:xfrm rot="7416921">
            <a:off x="6413787" y="1740307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6DA9113-93DC-8C9F-A2C7-2BEB4E091883}"/>
              </a:ext>
            </a:extLst>
          </p:cNvPr>
          <p:cNvSpPr/>
          <p:nvPr/>
        </p:nvSpPr>
        <p:spPr bwMode="auto">
          <a:xfrm rot="5400000">
            <a:off x="6883097" y="1746148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C81F0D-DA00-1C88-1026-E82C4C258A5D}"/>
              </a:ext>
            </a:extLst>
          </p:cNvPr>
          <p:cNvSpPr/>
          <p:nvPr/>
        </p:nvSpPr>
        <p:spPr bwMode="auto">
          <a:xfrm rot="2497511">
            <a:off x="7348337" y="1750140"/>
            <a:ext cx="373626" cy="255638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F866FC-CF65-8E87-D616-1108426A59D2}"/>
              </a:ext>
            </a:extLst>
          </p:cNvPr>
          <p:cNvSpPr txBox="1"/>
          <p:nvPr/>
        </p:nvSpPr>
        <p:spPr>
          <a:xfrm>
            <a:off x="286434" y="3709900"/>
            <a:ext cx="1736373" cy="28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PIPE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D02AE7-D70F-E249-F832-F6E7A40A96FD}"/>
              </a:ext>
            </a:extLst>
          </p:cNvPr>
          <p:cNvSpPr/>
          <p:nvPr/>
        </p:nvSpPr>
        <p:spPr bwMode="auto">
          <a:xfrm>
            <a:off x="3372465" y="4483322"/>
            <a:ext cx="265472" cy="540962"/>
          </a:xfrm>
          <a:prstGeom prst="rect">
            <a:avLst/>
          </a:prstGeom>
          <a:solidFill>
            <a:srgbClr val="00B8FF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F7CA7B-B8DE-04F1-4831-80FE8F538E21}"/>
              </a:ext>
            </a:extLst>
          </p:cNvPr>
          <p:cNvSpPr/>
          <p:nvPr/>
        </p:nvSpPr>
        <p:spPr bwMode="auto">
          <a:xfrm>
            <a:off x="2920181" y="4260266"/>
            <a:ext cx="452286" cy="311733"/>
          </a:xfrm>
          <a:prstGeom prst="rect">
            <a:avLst/>
          </a:prstGeom>
          <a:solidFill>
            <a:srgbClr val="00B8FF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B2636-5688-85A2-E8FD-FE51D24E7EE2}"/>
              </a:ext>
            </a:extLst>
          </p:cNvPr>
          <p:cNvSpPr txBox="1"/>
          <p:nvPr/>
        </p:nvSpPr>
        <p:spPr>
          <a:xfrm>
            <a:off x="281789" y="4736064"/>
            <a:ext cx="1676741" cy="28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TOY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BFC1A-74A0-451E-0F90-D329D5CA5583}"/>
              </a:ext>
            </a:extLst>
          </p:cNvPr>
          <p:cNvSpPr/>
          <p:nvPr/>
        </p:nvSpPr>
        <p:spPr bwMode="auto">
          <a:xfrm rot="2411717">
            <a:off x="5056305" y="4753803"/>
            <a:ext cx="265472" cy="540962"/>
          </a:xfrm>
          <a:prstGeom prst="rect">
            <a:avLst/>
          </a:prstGeom>
          <a:solidFill>
            <a:srgbClr val="00B8FF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8B2EBD-4C19-75DB-07BD-6BD95D60D28A}"/>
              </a:ext>
            </a:extLst>
          </p:cNvPr>
          <p:cNvSpPr/>
          <p:nvPr/>
        </p:nvSpPr>
        <p:spPr bwMode="auto">
          <a:xfrm>
            <a:off x="5464999" y="4694207"/>
            <a:ext cx="226142" cy="311733"/>
          </a:xfrm>
          <a:prstGeom prst="rect">
            <a:avLst/>
          </a:prstGeom>
          <a:solidFill>
            <a:srgbClr val="00B8FF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FA7B7C-03A3-C94B-D831-06B026C1EBCF}"/>
              </a:ext>
            </a:extLst>
          </p:cNvPr>
          <p:cNvSpPr txBox="1"/>
          <p:nvPr/>
        </p:nvSpPr>
        <p:spPr>
          <a:xfrm>
            <a:off x="279910" y="5956174"/>
            <a:ext cx="1685077" cy="288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PEN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BB88C1-9F43-645C-4184-728BE0D5DCB9}"/>
              </a:ext>
            </a:extLst>
          </p:cNvPr>
          <p:cNvSpPr/>
          <p:nvPr/>
        </p:nvSpPr>
        <p:spPr bwMode="auto">
          <a:xfrm rot="2411717">
            <a:off x="6257997" y="5859058"/>
            <a:ext cx="265472" cy="540962"/>
          </a:xfrm>
          <a:prstGeom prst="rect">
            <a:avLst/>
          </a:prstGeom>
          <a:solidFill>
            <a:srgbClr val="00B8FF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40EB5-176F-584B-27AD-B75BDA6A542D}"/>
              </a:ext>
            </a:extLst>
          </p:cNvPr>
          <p:cNvSpPr/>
          <p:nvPr/>
        </p:nvSpPr>
        <p:spPr bwMode="auto">
          <a:xfrm>
            <a:off x="6136805" y="5917885"/>
            <a:ext cx="265472" cy="237109"/>
          </a:xfrm>
          <a:prstGeom prst="rect">
            <a:avLst/>
          </a:prstGeom>
          <a:solidFill>
            <a:srgbClr val="00B8FF">
              <a:alpha val="1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66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5C91-0CF7-B977-0D75-138201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Recursive Solution for Word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D7B-AACE-5704-58BA-04B95870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Define the </a:t>
            </a:r>
            <a:r>
              <a:rPr lang="en-US" b="1" dirty="0"/>
              <a:t>problem</a:t>
            </a:r>
            <a:r>
              <a:rPr lang="en-US" dirty="0"/>
              <a:t> at hand</a:t>
            </a:r>
          </a:p>
          <a:p>
            <a:pPr lvl="1"/>
            <a:r>
              <a:rPr lang="en-US" dirty="0"/>
              <a:t>Input: a word to search for and a letter grid</a:t>
            </a:r>
          </a:p>
          <a:p>
            <a:pPr lvl="1"/>
            <a:r>
              <a:rPr lang="en-US" dirty="0"/>
              <a:t>Output: positions of the adjacent word letters in the letter grid</a:t>
            </a:r>
          </a:p>
          <a:p>
            <a:r>
              <a:rPr lang="en-US" b="1" dirty="0"/>
              <a:t>Base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Finding the last letter in a </a:t>
            </a:r>
            <a:r>
              <a:rPr lang="en-US" b="1" dirty="0"/>
              <a:t>legal square</a:t>
            </a:r>
            <a:endParaRPr lang="en-US" dirty="0"/>
          </a:p>
          <a:p>
            <a:pPr lvl="2"/>
            <a:r>
              <a:rPr lang="en-US" dirty="0"/>
              <a:t>Try all eight directions </a:t>
            </a:r>
            <a:r>
              <a:rPr lang="en-US" b="1" dirty="0"/>
              <a:t>from previous letter</a:t>
            </a:r>
          </a:p>
          <a:p>
            <a:pPr lvl="3"/>
            <a:r>
              <a:rPr lang="en-US" dirty="0"/>
              <a:t>If letter already used, skip that direction</a:t>
            </a:r>
          </a:p>
          <a:p>
            <a:pPr lvl="3"/>
            <a:r>
              <a:rPr lang="en-US" dirty="0"/>
              <a:t>If last letter found, print solution and report solution found; otherwise, return not found</a:t>
            </a:r>
          </a:p>
          <a:p>
            <a:r>
              <a:rPr lang="en-US" b="1" dirty="0"/>
              <a:t>Recursive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Friend can find sub-word (from a given letter) starting from a given square in grid</a:t>
            </a:r>
          </a:p>
          <a:p>
            <a:pPr lvl="1"/>
            <a:r>
              <a:rPr lang="en-US" dirty="0"/>
              <a:t>Find “1</a:t>
            </a:r>
            <a:r>
              <a:rPr lang="en-US" baseline="30000" dirty="0"/>
              <a:t>st</a:t>
            </a:r>
            <a:r>
              <a:rPr lang="en-US" dirty="0"/>
              <a:t> letter” in a legal square</a:t>
            </a:r>
          </a:p>
          <a:p>
            <a:pPr lvl="1"/>
            <a:r>
              <a:rPr lang="en-US" dirty="0"/>
              <a:t>Then ask friend to solve subproblem from “2</a:t>
            </a:r>
            <a:r>
              <a:rPr lang="en-US" baseline="30000" dirty="0"/>
              <a:t>nd</a:t>
            </a:r>
            <a:r>
              <a:rPr lang="en-US" dirty="0"/>
              <a:t> letter” and “1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letter”’s</a:t>
            </a:r>
            <a:r>
              <a:rPr lang="en-US" dirty="0"/>
              <a:t> square</a:t>
            </a:r>
          </a:p>
          <a:p>
            <a:pPr lvl="1"/>
            <a:r>
              <a:rPr lang="en-US" dirty="0"/>
              <a:t>Friend reports no solution -&gt; find another legal square for  “1</a:t>
            </a:r>
            <a:r>
              <a:rPr lang="en-US" baseline="30000" dirty="0"/>
              <a:t>st</a:t>
            </a:r>
            <a:r>
              <a:rPr lang="en-US" dirty="0"/>
              <a:t> letter” if possible and repeat</a:t>
            </a:r>
          </a:p>
          <a:p>
            <a:pPr lvl="1"/>
            <a:r>
              <a:rPr lang="en-US" dirty="0"/>
              <a:t>Friend reports a solution, return solution found</a:t>
            </a:r>
          </a:p>
          <a:p>
            <a:r>
              <a:rPr lang="en-US" b="1" dirty="0"/>
              <a:t>Revisit the inputs and output</a:t>
            </a:r>
            <a:endParaRPr lang="en-US" dirty="0"/>
          </a:p>
          <a:p>
            <a:pPr lvl="1"/>
            <a:r>
              <a:rPr lang="en-US" dirty="0"/>
              <a:t>Inputs: starting letter number and starting square’s row and column</a:t>
            </a:r>
          </a:p>
          <a:p>
            <a:pPr lvl="1"/>
            <a:r>
              <a:rPr lang="en-US" dirty="0"/>
              <a:t>Output: a Boolean indicating if solution found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AF52-A32A-1A45-22CB-F2DA6798D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C3AB-73E0-9A10-FFF9-9FC24CE93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5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523B-B0E9-FEAD-CCFC-43C4FB98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legal squares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B097E-AD57-1D9F-3844-F780C1EF6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1</a:t>
            </a:r>
            <a:r>
              <a:rPr lang="en-US" baseline="30000" dirty="0"/>
              <a:t>st</a:t>
            </a:r>
            <a:r>
              <a:rPr lang="en-US" dirty="0"/>
              <a:t> letter, all squares in the grid are legal</a:t>
            </a:r>
          </a:p>
          <a:p>
            <a:r>
              <a:rPr lang="en-US" dirty="0"/>
              <a:t>For subsequent letters,</a:t>
            </a:r>
          </a:p>
          <a:p>
            <a:pPr lvl="1"/>
            <a:r>
              <a:rPr lang="en-US" dirty="0"/>
              <a:t>Squares adjacent to previous square are legal</a:t>
            </a:r>
            <a:endParaRPr lang="en-US" b="1" u="sng" dirty="0"/>
          </a:p>
          <a:p>
            <a:pPr lvl="2"/>
            <a:r>
              <a:rPr lang="en-US" dirty="0"/>
              <a:t>previously used squares are not legal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FA8D9-339B-18C3-6E53-F5BC274F2A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88876-76B7-9B2C-CCA9-5382BEF563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036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5C91-0CF7-B977-0D75-138201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Word Search: Find all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D7B-AACE-5704-58BA-04B95870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Base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Finding the last letter in </a:t>
            </a:r>
            <a:r>
              <a:rPr lang="en-US" b="1" i="1" dirty="0"/>
              <a:t>all</a:t>
            </a:r>
            <a:r>
              <a:rPr lang="en-US" dirty="0"/>
              <a:t> </a:t>
            </a:r>
            <a:r>
              <a:rPr lang="en-US" b="1" dirty="0"/>
              <a:t>legal square</a:t>
            </a:r>
            <a:endParaRPr lang="en-US" dirty="0"/>
          </a:p>
          <a:p>
            <a:pPr lvl="2"/>
            <a:r>
              <a:rPr lang="en-US" dirty="0"/>
              <a:t>Try all eight directions </a:t>
            </a:r>
            <a:r>
              <a:rPr lang="en-US" b="1" dirty="0"/>
              <a:t>from previous letter</a:t>
            </a:r>
          </a:p>
          <a:p>
            <a:pPr lvl="3"/>
            <a:r>
              <a:rPr lang="en-US" dirty="0"/>
              <a:t>If letter already used, skip that direction</a:t>
            </a:r>
          </a:p>
          <a:p>
            <a:pPr lvl="3"/>
            <a:r>
              <a:rPr lang="en-US" dirty="0"/>
              <a:t>If last letter found, print solution and continue</a:t>
            </a:r>
          </a:p>
          <a:p>
            <a:r>
              <a:rPr lang="en-US" b="1" dirty="0"/>
              <a:t>Recursive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Friend can find sub-word (from a given letter) starting from a given square in grid</a:t>
            </a:r>
          </a:p>
          <a:p>
            <a:pPr lvl="1"/>
            <a:r>
              <a:rPr lang="en-US" dirty="0"/>
              <a:t>Find “1</a:t>
            </a:r>
            <a:r>
              <a:rPr lang="en-US" baseline="30000" dirty="0"/>
              <a:t>st</a:t>
            </a:r>
            <a:r>
              <a:rPr lang="en-US" dirty="0"/>
              <a:t> letter” in </a:t>
            </a:r>
            <a:r>
              <a:rPr lang="en-US" b="1" i="1" dirty="0"/>
              <a:t>all</a:t>
            </a:r>
            <a:r>
              <a:rPr lang="en-US" dirty="0"/>
              <a:t> legal squares</a:t>
            </a:r>
          </a:p>
          <a:p>
            <a:pPr lvl="1"/>
            <a:r>
              <a:rPr lang="en-US" dirty="0"/>
              <a:t>Ask friend to solve subproblem from “2</a:t>
            </a:r>
            <a:r>
              <a:rPr lang="en-US" baseline="30000" dirty="0"/>
              <a:t>nd</a:t>
            </a:r>
            <a:r>
              <a:rPr lang="en-US" dirty="0"/>
              <a:t> letter” and “1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letter”’s</a:t>
            </a:r>
            <a:r>
              <a:rPr lang="en-US" dirty="0"/>
              <a:t> square</a:t>
            </a:r>
          </a:p>
          <a:p>
            <a:pPr lvl="1"/>
            <a:r>
              <a:rPr lang="en-US" dirty="0"/>
              <a:t>Find another legal square for “1</a:t>
            </a:r>
            <a:r>
              <a:rPr lang="en-US" baseline="30000" dirty="0"/>
              <a:t>st</a:t>
            </a:r>
            <a:r>
              <a:rPr lang="en-US" dirty="0"/>
              <a:t> letter” if possible and repeat</a:t>
            </a:r>
          </a:p>
          <a:p>
            <a:r>
              <a:rPr lang="en-US" b="1" dirty="0"/>
              <a:t>Revisit the inputs and output</a:t>
            </a:r>
            <a:endParaRPr lang="en-US" dirty="0"/>
          </a:p>
          <a:p>
            <a:pPr lvl="1"/>
            <a:r>
              <a:rPr lang="en-US" dirty="0"/>
              <a:t>Inputs: starting letter number and starting square’s row and column</a:t>
            </a:r>
          </a:p>
          <a:p>
            <a:pPr lvl="1"/>
            <a:r>
              <a:rPr lang="en-US" dirty="0"/>
              <a:t>Output: No output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AF52-A32A-1A45-22CB-F2DA6798D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C3AB-73E0-9A10-FFF9-9FC24CE93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8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E0C-0F3F-7B46-8262-AA1414E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Backtracking Framework: find all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E659-E5B3-E341-B31E-920BA9DA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7" y="942748"/>
            <a:ext cx="9793030" cy="6318249"/>
          </a:xfrm>
          <a:noFill/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 solve(current decision, partial solution)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for each choice at the current decision {</a:t>
            </a:r>
          </a:p>
          <a:p>
            <a:pPr marL="0" indent="0">
              <a:buNone/>
            </a:pPr>
            <a:r>
              <a:rPr lang="en-US" dirty="0">
                <a:solidFill>
                  <a:srgbClr val="FF66FF"/>
                </a:solidFill>
              </a:rPr>
              <a:t>       if choice is valid {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50"/>
                </a:solidFill>
              </a:rPr>
              <a:t>apply choice to partial solution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00B0F0"/>
                </a:solidFill>
              </a:rPr>
              <a:t>if partial solution a valid solution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report partial solution as a final solution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>
                <a:solidFill>
                  <a:srgbClr val="FF0000"/>
                </a:solidFill>
              </a:rPr>
              <a:t>if more decisions possible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 solve(next decision, updated partial solution)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          undo changes to partial solution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66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  </a:t>
            </a:r>
            <a:r>
              <a:rPr lang="en-US" dirty="0"/>
              <a:t>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9551-6F2A-A24D-A46A-4DE41368E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39F9-0650-C844-AB1E-485C3A74A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371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E0C-0F3F-7B46-8262-AA1414E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for Word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E659-E5B3-E341-B31E-920BA9DA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7" y="942748"/>
            <a:ext cx="9793030" cy="6318249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void solve(row and column of current cell, word and letter no.)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for each of the eight neighbors { //why 8?</a:t>
            </a:r>
          </a:p>
          <a:p>
            <a:pPr marL="0" indent="0">
              <a:buNone/>
            </a:pPr>
            <a:r>
              <a:rPr lang="en-US" dirty="0">
                <a:solidFill>
                  <a:srgbClr val="FF66FF"/>
                </a:solidFill>
              </a:rPr>
              <a:t>       if inside the grid and hasn’t been used and == word[letter no.]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    mark neighbor as used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	     </a:t>
            </a:r>
            <a:r>
              <a:rPr lang="en-US" dirty="0">
                <a:solidFill>
                  <a:srgbClr val="00B0F0"/>
                </a:solidFill>
              </a:rPr>
              <a:t>if last letter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       print solution</a:t>
            </a:r>
          </a:p>
          <a:p>
            <a:pPr marL="0" indent="0">
              <a:buNone/>
            </a:pPr>
            <a:r>
              <a:rPr lang="en-US" dirty="0"/>
              <a:t>          else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   solve(row and column of neighbor, word and letter no. + 1)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	     unmark the neighbor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66FF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 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9551-6F2A-A24D-A46A-4DE41368E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39F9-0650-C844-AB1E-485C3A74A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8E0C-0F3F-7B46-8262-AA1414E91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for Word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E659-E5B3-E341-B31E-920BA9DA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7" y="942748"/>
            <a:ext cx="9793030" cy="6318249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Need to call solve on each cell in the grid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79551-6F2A-A24D-A46A-4DE41368E7E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E39F9-0650-C844-AB1E-485C3A74A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199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4: Friday 10/27 @ 11:59 pm</a:t>
            </a:r>
          </a:p>
          <a:p>
            <a:pPr lvl="1"/>
            <a:r>
              <a:rPr lang="en-US" dirty="0"/>
              <a:t>Homework 7: Tuesday 10/31 @ 11:59 pm</a:t>
            </a:r>
          </a:p>
          <a:p>
            <a:pPr lvl="1"/>
            <a:r>
              <a:rPr lang="en-US" dirty="0"/>
              <a:t>Programming Assignment 3: Friday 11/3 @ 11:59 pm</a:t>
            </a:r>
          </a:p>
          <a:p>
            <a:r>
              <a:rPr lang="en-US" dirty="0"/>
              <a:t>Midterm grades are out</a:t>
            </a:r>
          </a:p>
          <a:p>
            <a:pPr lvl="1"/>
            <a:r>
              <a:rPr lang="en-US" dirty="0"/>
              <a:t>Please check your exam paper on GradeScope</a:t>
            </a:r>
          </a:p>
          <a:p>
            <a:pPr lvl="1"/>
            <a:r>
              <a:rPr lang="en-US" dirty="0"/>
              <a:t>Question reattempts open until 11/7 @ 11:59 pm</a:t>
            </a:r>
          </a:p>
          <a:p>
            <a:pPr lvl="2"/>
            <a:r>
              <a:rPr lang="en-US" dirty="0"/>
              <a:t>Regrade Request feature on GradeScope</a:t>
            </a:r>
          </a:p>
          <a:p>
            <a:pPr lvl="1"/>
            <a:r>
              <a:rPr lang="en-US" dirty="0"/>
              <a:t>Can get up to </a:t>
            </a:r>
            <a:r>
              <a:rPr lang="en-US" b="1" dirty="0"/>
              <a:t>7 points </a:t>
            </a:r>
            <a:r>
              <a:rPr lang="en-US" dirty="0"/>
              <a:t>back</a:t>
            </a:r>
          </a:p>
          <a:p>
            <a:pPr lvl="1"/>
            <a:r>
              <a:rPr lang="en-US" dirty="0"/>
              <a:t>Correction of T/F questions must have a non-trivial explanation</a:t>
            </a:r>
          </a:p>
          <a:p>
            <a:r>
              <a:rPr lang="en-US" dirty="0"/>
              <a:t>Lost points in a lab assignment because of the autograder or a simple mistake?</a:t>
            </a:r>
          </a:p>
          <a:p>
            <a:pPr lvl="1"/>
            <a:r>
              <a:rPr lang="en-US" dirty="0"/>
              <a:t>please reach out to Grader TA over Piazza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Eight Queens Problem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idx="1"/>
          </p:nvPr>
        </p:nvSpPr>
        <p:spPr>
          <a:xfrm>
            <a:off x="0" y="714377"/>
            <a:ext cx="3982705" cy="65674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Place eight queens on a chessboard so no queen can take any other in the next move?</a:t>
            </a:r>
          </a:p>
          <a:p>
            <a:pPr lvl="1" eaLnBrk="1" hangingPunct="1"/>
            <a:r>
              <a:rPr lang="en-US" altLang="en-US" dirty="0"/>
              <a:t>A Queen in chess can move horizontally, vertically, or diagonally for multiple spaces</a:t>
            </a:r>
          </a:p>
        </p:txBody>
      </p:sp>
      <p:sp>
        <p:nvSpPr>
          <p:cNvPr id="24371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4C8E685-FBA6-4971-9BD0-6895DD8CC621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pPr marL="0" marR="0" lvl="0" indent="0" algn="ct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66BAD-B6B4-0941-924F-A86CF935E8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697755-AAB9-9BBD-1832-3237F411A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190" y="993623"/>
            <a:ext cx="5598758" cy="527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3BE890-D6A4-A18B-8263-3E7F8107A945}"/>
              </a:ext>
            </a:extLst>
          </p:cNvPr>
          <p:cNvSpPr txBox="1"/>
          <p:nvPr/>
        </p:nvSpPr>
        <p:spPr>
          <a:xfrm>
            <a:off x="4538861" y="6273085"/>
            <a:ext cx="5357493" cy="47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Encik </a:t>
            </a:r>
            <a:r>
              <a:rPr lang="en-US" dirty="0" err="1">
                <a:solidFill>
                  <a:schemeClr val="tx1"/>
                </a:solidFill>
              </a:rPr>
              <a:t>Tekateki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CC BY-SA 4.0</a:t>
            </a:r>
            <a:r>
              <a:rPr lang="en-US" dirty="0">
                <a:solidFill>
                  <a:schemeClr val="tx1"/>
                </a:solidFill>
              </a:rPr>
              <a:t>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280434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6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5C91-0CF7-B977-0D75-138201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Recursive Solution for Eight Queens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D7B-AACE-5704-58BA-04B95870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Define the </a:t>
            </a:r>
            <a:r>
              <a:rPr lang="en-US" b="1" dirty="0"/>
              <a:t>problem</a:t>
            </a:r>
            <a:r>
              <a:rPr lang="en-US" dirty="0"/>
              <a:t> at hand</a:t>
            </a:r>
          </a:p>
          <a:p>
            <a:pPr lvl="1"/>
            <a:r>
              <a:rPr lang="en-US" dirty="0"/>
              <a:t>Input: N, the dimension of the chess board and the number of queens</a:t>
            </a:r>
          </a:p>
          <a:p>
            <a:pPr lvl="1"/>
            <a:r>
              <a:rPr lang="en-US" dirty="0"/>
              <a:t>Output: Eight positions of the queens</a:t>
            </a:r>
          </a:p>
          <a:p>
            <a:r>
              <a:rPr lang="en-US" dirty="0"/>
              <a:t>Find a </a:t>
            </a:r>
            <a:r>
              <a:rPr lang="en-US" b="1" dirty="0"/>
              <a:t>Base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Placing the 8</a:t>
            </a:r>
            <a:r>
              <a:rPr lang="en-US" baseline="30000" dirty="0"/>
              <a:t>th</a:t>
            </a:r>
            <a:r>
              <a:rPr lang="en-US" dirty="0"/>
              <a:t> Queen</a:t>
            </a:r>
          </a:p>
          <a:p>
            <a:pPr lvl="2"/>
            <a:r>
              <a:rPr lang="en-US" dirty="0"/>
              <a:t>Place 8</a:t>
            </a:r>
            <a:r>
              <a:rPr lang="en-US" baseline="30000" dirty="0"/>
              <a:t>th</a:t>
            </a:r>
            <a:r>
              <a:rPr lang="en-US" dirty="0"/>
              <a:t> queen in a safe square in 8</a:t>
            </a:r>
            <a:r>
              <a:rPr lang="en-US" baseline="30000" dirty="0"/>
              <a:t>th</a:t>
            </a:r>
            <a:r>
              <a:rPr lang="en-US" dirty="0"/>
              <a:t> column</a:t>
            </a:r>
          </a:p>
          <a:p>
            <a:pPr lvl="3"/>
            <a:r>
              <a:rPr lang="en-US" dirty="0"/>
              <a:t>If possible, solution and report solution found; otherwise, report no solution</a:t>
            </a:r>
          </a:p>
          <a:p>
            <a:r>
              <a:rPr lang="en-US" dirty="0"/>
              <a:t>Define a </a:t>
            </a:r>
            <a:r>
              <a:rPr lang="en-US" b="1" dirty="0"/>
              <a:t>Recursive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Friend can place queens starting from </a:t>
            </a:r>
            <a:r>
              <a:rPr lang="en-US" dirty="0" err="1"/>
              <a:t>i</a:t>
            </a:r>
            <a:r>
              <a:rPr lang="en-US" i="1" dirty="0" err="1"/>
              <a:t>th</a:t>
            </a:r>
            <a:r>
              <a:rPr lang="en-US" dirty="0"/>
              <a:t> queen (</a:t>
            </a:r>
            <a:r>
              <a:rPr lang="en-US" dirty="0" err="1"/>
              <a:t>i</a:t>
            </a:r>
            <a:r>
              <a:rPr lang="en-US" dirty="0"/>
              <a:t> &gt; 1)</a:t>
            </a:r>
          </a:p>
          <a:p>
            <a:pPr lvl="1"/>
            <a:r>
              <a:rPr lang="en-US" dirty="0"/>
              <a:t>Place “1</a:t>
            </a:r>
            <a:r>
              <a:rPr lang="en-US" baseline="30000" dirty="0"/>
              <a:t>st</a:t>
            </a:r>
            <a:r>
              <a:rPr lang="en-US" dirty="0"/>
              <a:t> queen” in a </a:t>
            </a:r>
            <a:r>
              <a:rPr lang="en-US" b="1" dirty="0"/>
              <a:t>safe square </a:t>
            </a:r>
            <a:r>
              <a:rPr lang="en-US" dirty="0"/>
              <a:t>in “1</a:t>
            </a:r>
            <a:r>
              <a:rPr lang="en-US" baseline="30000" dirty="0"/>
              <a:t>st</a:t>
            </a:r>
            <a:r>
              <a:rPr lang="en-US" dirty="0"/>
              <a:t> column” then ask friend to solve subproblem starting from “2</a:t>
            </a:r>
            <a:r>
              <a:rPr lang="en-US" baseline="30000" dirty="0"/>
              <a:t>nd</a:t>
            </a:r>
            <a:r>
              <a:rPr lang="en-US" dirty="0"/>
              <a:t> queen”</a:t>
            </a:r>
          </a:p>
          <a:p>
            <a:pPr lvl="2"/>
            <a:r>
              <a:rPr lang="en-US" dirty="0"/>
              <a:t>If friend reports no solution, replace “1</a:t>
            </a:r>
            <a:r>
              <a:rPr lang="en-US" baseline="30000" dirty="0"/>
              <a:t>st</a:t>
            </a:r>
            <a:r>
              <a:rPr lang="en-US" dirty="0"/>
              <a:t> queen” if possible and repeat</a:t>
            </a:r>
          </a:p>
          <a:p>
            <a:pPr lvl="2"/>
            <a:r>
              <a:rPr lang="en-US" dirty="0"/>
              <a:t>If friend reports a solution</a:t>
            </a:r>
            <a:r>
              <a:rPr lang="en-US"/>
              <a:t>, return </a:t>
            </a:r>
            <a:r>
              <a:rPr lang="en-US" dirty="0"/>
              <a:t>solution found</a:t>
            </a:r>
          </a:p>
          <a:p>
            <a:r>
              <a:rPr lang="en-US" b="1" dirty="0"/>
              <a:t>Revisit the inputs </a:t>
            </a:r>
            <a:endParaRPr lang="en-US" dirty="0"/>
          </a:p>
          <a:p>
            <a:pPr lvl="1"/>
            <a:r>
              <a:rPr lang="en-US" dirty="0"/>
              <a:t>Input: starting queen number</a:t>
            </a:r>
          </a:p>
          <a:p>
            <a:pPr lvl="1"/>
            <a:r>
              <a:rPr lang="en-US" dirty="0"/>
              <a:t>Output: a Boolean indicating if solution found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AF52-A32A-1A45-22CB-F2DA6798D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C3AB-73E0-9A10-FFF9-9FC24CE93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2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Backtracking to solve 8 Queens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Idea of </a:t>
            </a:r>
            <a:r>
              <a:rPr lang="en-US" altLang="en-US" dirty="0">
                <a:solidFill>
                  <a:srgbClr val="FF0000"/>
                </a:solidFill>
              </a:rPr>
              <a:t>backtracking</a:t>
            </a:r>
            <a:r>
              <a:rPr lang="en-US" altLang="en-US" dirty="0"/>
              <a:t>:</a:t>
            </a:r>
          </a:p>
          <a:p>
            <a:pPr lvl="1" eaLnBrk="1" hangingPunct="1"/>
            <a:r>
              <a:rPr lang="en-US" altLang="en-US" dirty="0"/>
              <a:t>Recursive case may need to </a:t>
            </a:r>
            <a:r>
              <a:rPr lang="en-US" altLang="en-US" b="1" dirty="0"/>
              <a:t>try</a:t>
            </a:r>
            <a:r>
              <a:rPr lang="en-US" altLang="en-US" dirty="0"/>
              <a:t> different options</a:t>
            </a:r>
          </a:p>
          <a:p>
            <a:pPr lvl="2" eaLnBrk="1" hangingPunct="1"/>
            <a:r>
              <a:rPr lang="en-US" altLang="en-US" dirty="0"/>
              <a:t>Place starting queen in a safe square on corresponding column</a:t>
            </a:r>
          </a:p>
          <a:p>
            <a:pPr lvl="2" eaLnBrk="1" hangingPunct="1"/>
            <a:r>
              <a:rPr lang="en-US" altLang="en-US" dirty="0"/>
              <a:t>make a recursive call to place queens from starting &gt; 1</a:t>
            </a:r>
          </a:p>
          <a:p>
            <a:pPr lvl="2" eaLnBrk="1" hangingPunct="1"/>
            <a:r>
              <a:rPr lang="en-US" altLang="en-US" dirty="0"/>
              <a:t>if the result is no solution, replace the queen at a different safe square if possible</a:t>
            </a:r>
          </a:p>
          <a:p>
            <a:pPr lvl="2" eaLnBrk="1" hangingPunct="1"/>
            <a:r>
              <a:rPr lang="en-US" altLang="en-US" dirty="0"/>
              <a:t>make a recursive call, etc.</a:t>
            </a:r>
          </a:p>
          <a:p>
            <a:pPr lvl="1" eaLnBrk="1" hangingPunct="1"/>
            <a:r>
              <a:rPr lang="en-US" altLang="en-US" dirty="0"/>
              <a:t>Proceed </a:t>
            </a:r>
            <a:r>
              <a:rPr lang="en-US" altLang="en-US" b="1" dirty="0"/>
              <a:t>forward</a:t>
            </a:r>
            <a:r>
              <a:rPr lang="en-US" altLang="en-US" dirty="0"/>
              <a:t> to a solution until it becomes apparent that no solution can be achieved along the current path</a:t>
            </a:r>
          </a:p>
          <a:p>
            <a:pPr lvl="2" eaLnBrk="1" hangingPunct="1"/>
            <a:r>
              <a:rPr lang="en-US" altLang="en-US" dirty="0"/>
              <a:t>At that point UNDO the solution (backtrack) to a point where we can again proceed forward</a:t>
            </a:r>
          </a:p>
        </p:txBody>
      </p:sp>
      <p:sp>
        <p:nvSpPr>
          <p:cNvPr id="243713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4C8E685-FBA6-4971-9BD0-6895DD8CC621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pPr marL="0" marR="0" lvl="0" indent="0" algn="ct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66BAD-B6B4-0941-924F-A86CF935E8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7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6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8 Queens Problem</a:t>
            </a:r>
          </a:p>
        </p:txBody>
      </p:sp>
      <p:sp>
        <p:nvSpPr>
          <p:cNvPr id="13670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US" altLang="en-US" sz="3200" dirty="0"/>
              <a:t>Check </a:t>
            </a:r>
            <a:r>
              <a:rPr lang="en-US" altLang="en-US" sz="3200" dirty="0" err="1"/>
              <a:t>JRQueens.java</a:t>
            </a:r>
            <a:r>
              <a:rPr lang="en-US" altLang="en-US" sz="3200" dirty="0"/>
              <a:t> in code handouts</a:t>
            </a:r>
          </a:p>
          <a:p>
            <a:pPr lvl="1" eaLnBrk="1" hangingPunct="1"/>
            <a:r>
              <a:rPr lang="en-US" altLang="en-US" sz="3200" dirty="0"/>
              <a:t>Idea of solution:</a:t>
            </a:r>
          </a:p>
          <a:p>
            <a:pPr lvl="2" eaLnBrk="1" hangingPunct="1"/>
            <a:r>
              <a:rPr lang="en-US" altLang="en-US" sz="2400" dirty="0"/>
              <a:t>Each recursive call </a:t>
            </a:r>
            <a:r>
              <a:rPr lang="en-US" altLang="en-US" sz="2400" dirty="0" err="1"/>
              <a:t>placeQueensStartingFrom</a:t>
            </a:r>
            <a:r>
              <a:rPr lang="en-US" altLang="en-US" sz="2400" dirty="0"/>
              <a:t> attempts to place queens starting from </a:t>
            </a:r>
            <a:r>
              <a:rPr lang="en-US" altLang="en-US" sz="2400" dirty="0" err="1"/>
              <a:t>queenNo</a:t>
            </a:r>
            <a:endParaRPr lang="en-US" altLang="en-US" sz="2400" dirty="0"/>
          </a:p>
          <a:p>
            <a:pPr lvl="3" eaLnBrk="1" hangingPunct="1"/>
            <a:r>
              <a:rPr lang="en-US" altLang="en-US" sz="2000" dirty="0"/>
              <a:t>A loop is used to try all possible squares on corresponding column</a:t>
            </a:r>
          </a:p>
          <a:p>
            <a:pPr lvl="3" eaLnBrk="1" hangingPunct="1"/>
            <a:r>
              <a:rPr lang="en-US" altLang="en-US" sz="2000" dirty="0"/>
              <a:t>8 squares in the column</a:t>
            </a:r>
          </a:p>
          <a:p>
            <a:pPr lvl="2" eaLnBrk="1" hangingPunct="1"/>
            <a:r>
              <a:rPr lang="en-US" altLang="en-US" sz="2400" dirty="0"/>
              <a:t>For a given call, the state of the board from previous placements is known (i.e., where are the other queens placed so far?)</a:t>
            </a:r>
          </a:p>
          <a:p>
            <a:pPr lvl="3" eaLnBrk="1" hangingPunct="1"/>
            <a:r>
              <a:rPr lang="en-US" altLang="en-US" sz="2000" dirty="0"/>
              <a:t>This is used to determine if a square is safe or not</a:t>
            </a:r>
          </a:p>
          <a:p>
            <a:pPr lvl="2" eaLnBrk="1" hangingPunct="1"/>
            <a:r>
              <a:rPr lang="en-US" altLang="en-US" sz="2400" dirty="0"/>
              <a:t>If a placement within the column does not lead to a solution, the queen is removed and moved "down" the column</a:t>
            </a:r>
          </a:p>
          <a:p>
            <a:pPr lvl="2" eaLnBrk="1" hangingPunct="1"/>
            <a:r>
              <a:rPr lang="en-US" altLang="en-US" sz="2400" dirty="0"/>
              <a:t>When all squares in a column have been tried, the call terminates and </a:t>
            </a:r>
            <a:r>
              <a:rPr lang="en-US" altLang="en-US" sz="2400" b="1" dirty="0"/>
              <a:t>backtracks</a:t>
            </a:r>
            <a:r>
              <a:rPr lang="en-US" altLang="en-US" sz="2400" dirty="0"/>
              <a:t> to the previous call (in the previous column)</a:t>
            </a:r>
          </a:p>
          <a:p>
            <a:pPr lvl="2" eaLnBrk="1" hangingPunct="1"/>
            <a:r>
              <a:rPr lang="en-US" altLang="en-US" sz="2400" dirty="0"/>
              <a:t>If a queen cannot be placed into column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do not even try to place one onto column i+1 – rather, backtrack to column i-1 and move the queen that had been placed there</a:t>
            </a:r>
          </a:p>
        </p:txBody>
      </p:sp>
      <p:sp>
        <p:nvSpPr>
          <p:cNvPr id="245761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DE2E033-413F-4B26-AD04-115F249A63B1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pPr marL="0" marR="0" lvl="0" indent="0" algn="ct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784D9-2F5E-0D4F-AAFC-0CAEA62A7F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65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6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6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6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6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36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36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36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8 Queens Problem</a:t>
            </a:r>
          </a:p>
        </p:txBody>
      </p:sp>
      <p:sp>
        <p:nvSpPr>
          <p:cNvPr id="1368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800" dirty="0"/>
              <a:t>Why is this difficult to do iteratively?</a:t>
            </a:r>
          </a:p>
          <a:p>
            <a:pPr lvl="1" eaLnBrk="1" hangingPunct="1"/>
            <a:r>
              <a:rPr lang="en-US" altLang="en-US" sz="2800" dirty="0"/>
              <a:t>We need to store a lot of state information as we try (and un-try) many locations on the board</a:t>
            </a:r>
          </a:p>
          <a:p>
            <a:pPr lvl="2" eaLnBrk="1" hangingPunct="1"/>
            <a:r>
              <a:rPr lang="en-US" altLang="en-US" sz="2000" dirty="0"/>
              <a:t>For each column so far, where has a queen been placed?</a:t>
            </a:r>
          </a:p>
          <a:p>
            <a:pPr lvl="1" eaLnBrk="1" hangingPunct="1"/>
            <a:r>
              <a:rPr lang="en-US" altLang="en-US" sz="2800" dirty="0"/>
              <a:t>The run-time stack does this automatically for us via activation records</a:t>
            </a:r>
          </a:p>
          <a:p>
            <a:pPr lvl="2" eaLnBrk="1" hangingPunct="1"/>
            <a:r>
              <a:rPr lang="en-US" altLang="en-US" sz="2000" dirty="0"/>
              <a:t>Without recursion, we would need to store and update this information ourselves</a:t>
            </a:r>
          </a:p>
          <a:p>
            <a:pPr lvl="2" eaLnBrk="1" hangingPunct="1"/>
            <a:r>
              <a:rPr lang="en-US" altLang="en-US" sz="2000" dirty="0"/>
              <a:t>This can be done (using our own Stack rather than the run-time stack), but since the mechanism is already built into recursive programming, why not utilize it?</a:t>
            </a:r>
          </a:p>
          <a:p>
            <a:pPr lvl="1" eaLnBrk="1" hangingPunct="1"/>
            <a:r>
              <a:rPr lang="en-US" altLang="en-US" sz="2800" dirty="0"/>
              <a:t>There are many other famous backtracking problems</a:t>
            </a:r>
          </a:p>
          <a:p>
            <a:pPr lvl="2" eaLnBrk="1" hangingPunct="1"/>
            <a:r>
              <a:rPr lang="en-US" altLang="en-US" sz="2000" dirty="0"/>
              <a:t>PIN Cracking</a:t>
            </a:r>
          </a:p>
          <a:p>
            <a:pPr lvl="2" eaLnBrk="1" hangingPunct="1"/>
            <a:r>
              <a:rPr lang="en-US" altLang="en-US" sz="2000" dirty="0"/>
              <a:t>Sudoku</a:t>
            </a:r>
          </a:p>
          <a:p>
            <a:pPr lvl="2" eaLnBrk="1" hangingPunct="1"/>
            <a:r>
              <a:rPr lang="en-US" altLang="en-US" sz="2000" dirty="0"/>
              <a:t>Check Backtracking .java</a:t>
            </a:r>
          </a:p>
          <a:p>
            <a:pPr lvl="2" eaLnBrk="1" hangingPunct="1"/>
            <a:r>
              <a:rPr lang="en-US" altLang="en-US" sz="2000" dirty="0">
                <a:hlinkClick r:id="rId2"/>
              </a:rPr>
              <a:t>http://en.wikipedia.org/wiki/Backtracking</a:t>
            </a:r>
            <a:r>
              <a:rPr lang="en-US" altLang="en-US" sz="2000" dirty="0"/>
              <a:t> </a:t>
            </a:r>
          </a:p>
          <a:p>
            <a:pPr lvl="2" eaLnBrk="1" hangingPunct="1"/>
            <a:endParaRPr lang="en-US" altLang="en-US" sz="2000" dirty="0"/>
          </a:p>
        </p:txBody>
      </p:sp>
      <p:sp>
        <p:nvSpPr>
          <p:cNvPr id="24678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EEE0611-C08B-4DDF-AF2E-8DB452EC1CB4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pPr marL="0" marR="0" lvl="0" indent="0" algn="ct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02E96-AFF7-3742-BFE6-60EFC67F1EE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5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136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136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136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136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136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813D-6FDD-4A0E-9BA5-6479761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if a Square is 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889E-72C1-F5FC-B805-7F3B46FB7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dirty="0"/>
              <a:t>arrays</a:t>
            </a:r>
          </a:p>
          <a:p>
            <a:pPr lvl="1"/>
            <a:r>
              <a:rPr lang="en-US" dirty="0"/>
              <a:t>One for rows (8 rows)</a:t>
            </a:r>
          </a:p>
          <a:p>
            <a:pPr lvl="1"/>
            <a:r>
              <a:rPr lang="en-US" dirty="0"/>
              <a:t>One for right diagonals (15 diagonals)</a:t>
            </a:r>
          </a:p>
          <a:p>
            <a:pPr lvl="1"/>
            <a:r>
              <a:rPr lang="en-US" dirty="0"/>
              <a:t>One for left diagonals (15 diagonals)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0AA97-0CE6-CFCE-F64D-C4CFD5A473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FEB75-ABAF-1C29-903A-B7818D1017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3905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00779" tIns="100779" rIns="100779" bIns="100779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" dirty="0"/>
              <a:t>Right Diagonals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1C6BE3-B013-7F44-BE30-B16B8CFB4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Right diagonal no. = row + col</a:t>
            </a:r>
          </a:p>
        </p:txBody>
      </p:sp>
      <p:sp>
        <p:nvSpPr>
          <p:cNvPr id="394" name="Google Shape;394;p19"/>
          <p:cNvSpPr txBox="1">
            <a:spLocks noGrp="1"/>
          </p:cNvSpPr>
          <p:nvPr>
            <p:ph type="sldNum" idx="12"/>
          </p:nvPr>
        </p:nvSpPr>
        <p:spPr>
          <a:xfrm>
            <a:off x="7713479" y="7171028"/>
            <a:ext cx="2316163" cy="501650"/>
          </a:xfrm>
          <a:prstGeom prst="rect">
            <a:avLst/>
          </a:prstGeom>
        </p:spPr>
        <p:txBody>
          <a:bodyPr spcFirstLastPara="1" vert="horz" wrap="square" lIns="100779" tIns="100779" rIns="100779" bIns="100779" numCol="1" anchor="ctr" anchorCtr="0" compatLnSpc="1">
            <a:prstTxWarp prst="textNoShape">
              <a:avLst/>
            </a:prstTxWarp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fld id="{00000000-1234-1234-1234-123412341234}" type="slidenum">
              <a:rPr lang="en" kern="0"/>
              <a:pPr defTabSz="100806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t>9</a:t>
            </a:fld>
            <a:endParaRPr kern="0" dirty="0"/>
          </a:p>
        </p:txBody>
      </p:sp>
      <p:sp>
        <p:nvSpPr>
          <p:cNvPr id="299" name="Google Shape;299;p19"/>
          <p:cNvSpPr/>
          <p:nvPr/>
        </p:nvSpPr>
        <p:spPr>
          <a:xfrm>
            <a:off x="1968284" y="1244594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1968284" y="1928446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1968284" y="2612298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1968284" y="3296149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1968284" y="3980000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1968284" y="4663851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1968284" y="5347702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1968284" y="6031555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2769753" y="1244594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2769753" y="1928446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2769753" y="2612298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2769753" y="3296149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2769753" y="3980000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2769753" y="4663851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2769753" y="5347702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2769753" y="6031555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3571223" y="1244594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3571223" y="1928446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4372688" y="1928447"/>
            <a:ext cx="801603" cy="683876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3571223" y="3296149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3571223" y="3980000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3571223" y="4663851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3571223" y="5347702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3571223" y="6031555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4372693" y="1244594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4372693" y="1928446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4372693" y="2612298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4372693" y="3296149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7" name="Google Shape;327;p19"/>
          <p:cNvSpPr/>
          <p:nvPr/>
        </p:nvSpPr>
        <p:spPr>
          <a:xfrm>
            <a:off x="4372693" y="3980000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8" name="Google Shape;328;p19"/>
          <p:cNvSpPr/>
          <p:nvPr/>
        </p:nvSpPr>
        <p:spPr>
          <a:xfrm>
            <a:off x="4372693" y="4663851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9" name="Google Shape;329;p19"/>
          <p:cNvSpPr/>
          <p:nvPr/>
        </p:nvSpPr>
        <p:spPr>
          <a:xfrm>
            <a:off x="4372693" y="5347702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4372693" y="6031555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1" name="Google Shape;331;p19"/>
          <p:cNvSpPr/>
          <p:nvPr/>
        </p:nvSpPr>
        <p:spPr>
          <a:xfrm>
            <a:off x="5174162" y="1244594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2" name="Google Shape;332;p19"/>
          <p:cNvSpPr/>
          <p:nvPr/>
        </p:nvSpPr>
        <p:spPr>
          <a:xfrm>
            <a:off x="5174162" y="1928446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3" name="Google Shape;333;p19"/>
          <p:cNvSpPr/>
          <p:nvPr/>
        </p:nvSpPr>
        <p:spPr>
          <a:xfrm>
            <a:off x="5174162" y="2612298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/>
          <p:nvPr/>
        </p:nvSpPr>
        <p:spPr>
          <a:xfrm>
            <a:off x="5174162" y="3296149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5" name="Google Shape;335;p19"/>
          <p:cNvSpPr/>
          <p:nvPr/>
        </p:nvSpPr>
        <p:spPr>
          <a:xfrm>
            <a:off x="5174162" y="3980000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5174162" y="4663851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7" name="Google Shape;337;p19"/>
          <p:cNvSpPr/>
          <p:nvPr/>
        </p:nvSpPr>
        <p:spPr>
          <a:xfrm>
            <a:off x="5174162" y="5347702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5174162" y="6031555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39" name="Google Shape;339;p19"/>
          <p:cNvSpPr/>
          <p:nvPr/>
        </p:nvSpPr>
        <p:spPr>
          <a:xfrm>
            <a:off x="5975632" y="1244594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0" name="Google Shape;340;p19"/>
          <p:cNvSpPr/>
          <p:nvPr/>
        </p:nvSpPr>
        <p:spPr>
          <a:xfrm>
            <a:off x="5975632" y="1928446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5975632" y="2612298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5975632" y="3296149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5975631" y="3979997"/>
            <a:ext cx="801603" cy="683876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4" name="Google Shape;344;p19"/>
          <p:cNvSpPr/>
          <p:nvPr/>
        </p:nvSpPr>
        <p:spPr>
          <a:xfrm>
            <a:off x="5975632" y="4663851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5" name="Google Shape;345;p19"/>
          <p:cNvSpPr/>
          <p:nvPr/>
        </p:nvSpPr>
        <p:spPr>
          <a:xfrm>
            <a:off x="5975632" y="5347702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6" name="Google Shape;346;p19"/>
          <p:cNvSpPr/>
          <p:nvPr/>
        </p:nvSpPr>
        <p:spPr>
          <a:xfrm>
            <a:off x="5975632" y="6031555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6777101" y="1244594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6777101" y="1928446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6777101" y="2612298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6777101" y="3296149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6777101" y="3980000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6777101" y="4663851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6777101" y="5347702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6777101" y="6031555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7578573" y="1244594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7578573" y="1928446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7578573" y="2612298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7578573" y="3296149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7578573" y="3980000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/>
          <p:nvPr/>
        </p:nvSpPr>
        <p:spPr>
          <a:xfrm>
            <a:off x="7578573" y="4663851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7578573" y="5347702"/>
            <a:ext cx="801470" cy="683850"/>
          </a:xfrm>
          <a:prstGeom prst="rect">
            <a:avLst/>
          </a:prstGeom>
          <a:solidFill>
            <a:srgbClr val="999999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2" name="Google Shape;362;p19"/>
          <p:cNvSpPr/>
          <p:nvPr/>
        </p:nvSpPr>
        <p:spPr>
          <a:xfrm>
            <a:off x="7578573" y="6031555"/>
            <a:ext cx="801470" cy="68385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endParaRPr sz="154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1968260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4" name="Google Shape;364;p19"/>
          <p:cNvSpPr/>
          <p:nvPr/>
        </p:nvSpPr>
        <p:spPr>
          <a:xfrm>
            <a:off x="2769863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3570941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4372545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5173625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5975229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6776833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7578435" y="671539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1" name="Google Shape;371;p19"/>
          <p:cNvSpPr/>
          <p:nvPr/>
        </p:nvSpPr>
        <p:spPr>
          <a:xfrm>
            <a:off x="1166657" y="6031524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2" name="Google Shape;372;p19"/>
          <p:cNvSpPr/>
          <p:nvPr/>
        </p:nvSpPr>
        <p:spPr>
          <a:xfrm>
            <a:off x="1166657" y="5347690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1166657" y="4658440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4" name="Google Shape;374;p19"/>
          <p:cNvSpPr/>
          <p:nvPr/>
        </p:nvSpPr>
        <p:spPr>
          <a:xfrm>
            <a:off x="1166657" y="3979992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5" name="Google Shape;375;p19"/>
          <p:cNvSpPr/>
          <p:nvPr/>
        </p:nvSpPr>
        <p:spPr>
          <a:xfrm>
            <a:off x="1166657" y="3285354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6" name="Google Shape;376;p19"/>
          <p:cNvSpPr/>
          <p:nvPr/>
        </p:nvSpPr>
        <p:spPr>
          <a:xfrm>
            <a:off x="1166657" y="2612337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1166657" y="1928460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1166657" y="1244584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solidFill>
                  <a:srgbClr val="000000"/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646" b="1" kern="0" dirty="0">
              <a:solidFill>
                <a:srgbClr val="00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1968173" y="1244564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866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6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0" name="Google Shape;380;p19"/>
          <p:cNvSpPr/>
          <p:nvPr/>
        </p:nvSpPr>
        <p:spPr>
          <a:xfrm>
            <a:off x="2769693" y="2612276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866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6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1" name="Google Shape;381;p19"/>
          <p:cNvSpPr/>
          <p:nvPr/>
        </p:nvSpPr>
        <p:spPr>
          <a:xfrm>
            <a:off x="3571171" y="3979986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866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6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2" name="Google Shape;382;p19"/>
          <p:cNvSpPr/>
          <p:nvPr/>
        </p:nvSpPr>
        <p:spPr>
          <a:xfrm>
            <a:off x="4372638" y="1928427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866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6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5174144" y="3296152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866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6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5174102" y="603151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866" b="1" kern="0">
                <a:solidFill>
                  <a:srgbClr val="980000"/>
                </a:solidFill>
                <a:latin typeface="Droid Sans"/>
                <a:ea typeface="Droid Sans"/>
                <a:cs typeface="Droid Sans"/>
                <a:sym typeface="Droid Sans"/>
              </a:rPr>
              <a:t>Q</a:t>
            </a:r>
            <a:endParaRPr sz="2866" b="1" kern="0">
              <a:solidFill>
                <a:srgbClr val="980000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385" name="Google Shape;385;p19"/>
          <p:cNvGrpSpPr/>
          <p:nvPr/>
        </p:nvGrpSpPr>
        <p:grpSpPr>
          <a:xfrm>
            <a:off x="1968207" y="1244610"/>
            <a:ext cx="4007535" cy="5470860"/>
            <a:chOff x="1785004" y="1129012"/>
            <a:chExt cx="3635563" cy="4963065"/>
          </a:xfrm>
        </p:grpSpPr>
        <p:grpSp>
          <p:nvGrpSpPr>
            <p:cNvPr id="386" name="Google Shape;386;p19"/>
            <p:cNvGrpSpPr/>
            <p:nvPr/>
          </p:nvGrpSpPr>
          <p:grpSpPr>
            <a:xfrm>
              <a:off x="2512104" y="2369814"/>
              <a:ext cx="2908463" cy="3722262"/>
              <a:chOff x="2512104" y="2369814"/>
              <a:chExt cx="2908463" cy="3722262"/>
            </a:xfrm>
          </p:grpSpPr>
          <p:grpSp>
            <p:nvGrpSpPr>
              <p:cNvPr id="387" name="Google Shape;387;p19"/>
              <p:cNvGrpSpPr/>
              <p:nvPr/>
            </p:nvGrpSpPr>
            <p:grpSpPr>
              <a:xfrm>
                <a:off x="4693354" y="2990202"/>
                <a:ext cx="727213" cy="3101875"/>
                <a:chOff x="4693354" y="2990202"/>
                <a:chExt cx="727213" cy="3101875"/>
              </a:xfrm>
            </p:grpSpPr>
            <p:sp>
              <p:nvSpPr>
                <p:cNvPr id="388" name="Google Shape;388;p19"/>
                <p:cNvSpPr/>
                <p:nvPr/>
              </p:nvSpPr>
              <p:spPr>
                <a:xfrm>
                  <a:off x="4693366" y="2990202"/>
                  <a:ext cx="727200" cy="620400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79" tIns="100779" rIns="100779" bIns="100779" anchor="ctr" anchorCtr="0">
                  <a:noAutofit/>
                </a:bodyPr>
                <a:lstStyle/>
                <a:p>
                  <a:pPr defTabSz="100806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</a:pPr>
                  <a:endParaRPr sz="154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" name="Google Shape;389;p19"/>
                <p:cNvSpPr/>
                <p:nvPr/>
              </p:nvSpPr>
              <p:spPr>
                <a:xfrm>
                  <a:off x="4693354" y="5471677"/>
                  <a:ext cx="727200" cy="620400"/>
                </a:xfrm>
                <a:prstGeom prst="rect">
                  <a:avLst/>
                </a:prstGeom>
                <a:solidFill>
                  <a:srgbClr val="999999"/>
                </a:soli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00779" tIns="100779" rIns="100779" bIns="100779" anchor="ctr" anchorCtr="0">
                  <a:noAutofit/>
                </a:bodyPr>
                <a:lstStyle/>
                <a:p>
                  <a:pPr defTabSz="100806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</a:pPr>
                  <a:endParaRPr sz="1543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90" name="Google Shape;390;p19"/>
              <p:cNvSpPr/>
              <p:nvPr/>
            </p:nvSpPr>
            <p:spPr>
              <a:xfrm>
                <a:off x="2512104" y="2369814"/>
                <a:ext cx="727200" cy="620400"/>
              </a:xfrm>
              <a:prstGeom prst="rect">
                <a:avLst/>
              </a:prstGeom>
              <a:solidFill>
                <a:srgbClr val="999999"/>
              </a:soli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00779" tIns="100779" rIns="100779" bIns="100779" anchor="ctr" anchorCtr="0">
                <a:noAutofit/>
              </a:bodyPr>
              <a:lstStyle/>
              <a:p>
                <a:pPr defTabSz="100806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endParaRPr sz="1543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1" name="Google Shape;391;p19"/>
            <p:cNvSpPr/>
            <p:nvPr/>
          </p:nvSpPr>
          <p:spPr>
            <a:xfrm>
              <a:off x="3966316" y="1749424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806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239204" y="3610561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806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1785004" y="1129012"/>
              <a:ext cx="727200" cy="620400"/>
            </a:xfrm>
            <a:prstGeom prst="rect">
              <a:avLst/>
            </a:prstGeom>
            <a:solidFill>
              <a:srgbClr val="EFEFEF"/>
            </a:soli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00779" tIns="100779" rIns="100779" bIns="100779" anchor="ctr" anchorCtr="0">
              <a:noAutofit/>
            </a:bodyPr>
            <a:lstStyle/>
            <a:p>
              <a:pPr defTabSz="100806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sz="1543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CE9B5-A3D6-804C-B7CA-B0D7204A5A5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457253">
              <a:defRPr/>
            </a:pPr>
            <a:r>
              <a:rPr lang="en-US" dirty="0">
                <a:latin typeface="Arial"/>
              </a:rPr>
              <a:t>CS 0445 – Algorithms &amp; Data Structures 1 – Sherif Khattab</a:t>
            </a:r>
            <a:endParaRPr lang="en-GB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FAAD65A-181E-BDEF-C51F-1A9497AA6406}"/>
              </a:ext>
            </a:extLst>
          </p:cNvPr>
          <p:cNvCxnSpPr/>
          <p:nvPr/>
        </p:nvCxnSpPr>
        <p:spPr bwMode="auto">
          <a:xfrm flipH="1">
            <a:off x="1061884" y="1052052"/>
            <a:ext cx="1966451" cy="156022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E2ADFA-6EB3-D427-7115-705B14420F87}"/>
              </a:ext>
            </a:extLst>
          </p:cNvPr>
          <p:cNvCxnSpPr>
            <a:cxnSpLocks/>
          </p:cNvCxnSpPr>
          <p:nvPr/>
        </p:nvCxnSpPr>
        <p:spPr bwMode="auto">
          <a:xfrm flipH="1">
            <a:off x="1114349" y="1144821"/>
            <a:ext cx="2577260" cy="21133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7F003D-D596-5FE9-46FF-CCA9F7FC2CD2}"/>
              </a:ext>
            </a:extLst>
          </p:cNvPr>
          <p:cNvCxnSpPr>
            <a:cxnSpLocks/>
          </p:cNvCxnSpPr>
          <p:nvPr/>
        </p:nvCxnSpPr>
        <p:spPr bwMode="auto">
          <a:xfrm flipH="1">
            <a:off x="1345456" y="1235048"/>
            <a:ext cx="3057240" cy="254478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AE345-B866-7FD0-7DB3-6D4F21649259}"/>
              </a:ext>
            </a:extLst>
          </p:cNvPr>
          <p:cNvCxnSpPr>
            <a:cxnSpLocks/>
          </p:cNvCxnSpPr>
          <p:nvPr/>
        </p:nvCxnSpPr>
        <p:spPr bwMode="auto">
          <a:xfrm flipH="1">
            <a:off x="1297767" y="1188540"/>
            <a:ext cx="3922463" cy="33369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FD7B0C-AEBE-7F71-4602-AAC9A05B386A}"/>
              </a:ext>
            </a:extLst>
          </p:cNvPr>
          <p:cNvCxnSpPr>
            <a:cxnSpLocks/>
          </p:cNvCxnSpPr>
          <p:nvPr/>
        </p:nvCxnSpPr>
        <p:spPr bwMode="auto">
          <a:xfrm flipH="1">
            <a:off x="1265891" y="1174136"/>
            <a:ext cx="4764650" cy="411157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E5AE4A-A131-6EB0-21F8-23BF0A3BB69D}"/>
              </a:ext>
            </a:extLst>
          </p:cNvPr>
          <p:cNvCxnSpPr>
            <a:cxnSpLocks/>
          </p:cNvCxnSpPr>
          <p:nvPr/>
        </p:nvCxnSpPr>
        <p:spPr bwMode="auto">
          <a:xfrm flipH="1">
            <a:off x="1166601" y="1158431"/>
            <a:ext cx="5693302" cy="487301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41F959-6694-65D4-9270-5C7517F72520}"/>
              </a:ext>
            </a:extLst>
          </p:cNvPr>
          <p:cNvCxnSpPr>
            <a:cxnSpLocks/>
          </p:cNvCxnSpPr>
          <p:nvPr/>
        </p:nvCxnSpPr>
        <p:spPr bwMode="auto">
          <a:xfrm flipH="1">
            <a:off x="1200502" y="1174072"/>
            <a:ext cx="6521296" cy="554118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226E29-5343-945F-8B2C-6FF294AE5727}"/>
              </a:ext>
            </a:extLst>
          </p:cNvPr>
          <p:cNvCxnSpPr>
            <a:cxnSpLocks/>
          </p:cNvCxnSpPr>
          <p:nvPr/>
        </p:nvCxnSpPr>
        <p:spPr bwMode="auto">
          <a:xfrm flipH="1">
            <a:off x="1600427" y="1188476"/>
            <a:ext cx="6893210" cy="586886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8D8526-601D-57BA-E276-3A4B193D5133}"/>
              </a:ext>
            </a:extLst>
          </p:cNvPr>
          <p:cNvCxnSpPr>
            <a:cxnSpLocks/>
          </p:cNvCxnSpPr>
          <p:nvPr/>
        </p:nvCxnSpPr>
        <p:spPr bwMode="auto">
          <a:xfrm flipH="1">
            <a:off x="2028596" y="1507698"/>
            <a:ext cx="6893210" cy="586886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4CC238-1179-5BCE-E15D-B1F9C2BE72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283306" y="1699154"/>
            <a:ext cx="6138527" cy="527918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207BCE-BC37-FA71-4D53-E7D2AE93390B}"/>
              </a:ext>
            </a:extLst>
          </p:cNvPr>
          <p:cNvCxnSpPr>
            <a:cxnSpLocks/>
          </p:cNvCxnSpPr>
          <p:nvPr/>
        </p:nvCxnSpPr>
        <p:spPr bwMode="auto">
          <a:xfrm flipH="1">
            <a:off x="3598715" y="2104504"/>
            <a:ext cx="6138527" cy="527918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56B22D-21D6-943D-E4F0-C7CE3F3A4113}"/>
              </a:ext>
            </a:extLst>
          </p:cNvPr>
          <p:cNvCxnSpPr>
            <a:cxnSpLocks/>
          </p:cNvCxnSpPr>
          <p:nvPr/>
        </p:nvCxnSpPr>
        <p:spPr bwMode="auto">
          <a:xfrm flipH="1">
            <a:off x="4770529" y="2747942"/>
            <a:ext cx="4993962" cy="428653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AD3C47-A116-0973-BA27-8A781AF6397C}"/>
              </a:ext>
            </a:extLst>
          </p:cNvPr>
          <p:cNvCxnSpPr>
            <a:cxnSpLocks/>
          </p:cNvCxnSpPr>
          <p:nvPr/>
        </p:nvCxnSpPr>
        <p:spPr bwMode="auto">
          <a:xfrm flipH="1">
            <a:off x="5617963" y="3638074"/>
            <a:ext cx="3984927" cy="336748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351E1C-5E4F-7D04-FFD6-B0B5E37D5591}"/>
              </a:ext>
            </a:extLst>
          </p:cNvPr>
          <p:cNvCxnSpPr>
            <a:cxnSpLocks/>
          </p:cNvCxnSpPr>
          <p:nvPr/>
        </p:nvCxnSpPr>
        <p:spPr bwMode="auto">
          <a:xfrm flipH="1">
            <a:off x="5948487" y="4183659"/>
            <a:ext cx="3871079" cy="320650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Google Shape;378;p19">
            <a:extLst>
              <a:ext uri="{FF2B5EF4-FFF2-40B4-BE49-F238E27FC236}">
                <a16:creationId xmlns:a16="http://schemas.microsoft.com/office/drawing/2014/main" id="{F8762084-3A04-59BB-5209-BB4502D99F72}"/>
              </a:ext>
            </a:extLst>
          </p:cNvPr>
          <p:cNvSpPr/>
          <p:nvPr/>
        </p:nvSpPr>
        <p:spPr>
          <a:xfrm>
            <a:off x="395304" y="2289835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0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" name="Google Shape;378;p19">
            <a:extLst>
              <a:ext uri="{FF2B5EF4-FFF2-40B4-BE49-F238E27FC236}">
                <a16:creationId xmlns:a16="http://schemas.microsoft.com/office/drawing/2014/main" id="{32D1C8CF-177C-83C4-3C7F-DD00EADCEE30}"/>
              </a:ext>
            </a:extLst>
          </p:cNvPr>
          <p:cNvSpPr/>
          <p:nvPr/>
        </p:nvSpPr>
        <p:spPr>
          <a:xfrm>
            <a:off x="399894" y="2943416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1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4" name="Google Shape;378;p19">
            <a:extLst>
              <a:ext uri="{FF2B5EF4-FFF2-40B4-BE49-F238E27FC236}">
                <a16:creationId xmlns:a16="http://schemas.microsoft.com/office/drawing/2014/main" id="{8040663C-FC63-8C7F-D69A-4D0D09F1E082}"/>
              </a:ext>
            </a:extLst>
          </p:cNvPr>
          <p:cNvSpPr/>
          <p:nvPr/>
        </p:nvSpPr>
        <p:spPr>
          <a:xfrm>
            <a:off x="409213" y="3573266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2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5" name="Google Shape;378;p19">
            <a:extLst>
              <a:ext uri="{FF2B5EF4-FFF2-40B4-BE49-F238E27FC236}">
                <a16:creationId xmlns:a16="http://schemas.microsoft.com/office/drawing/2014/main" id="{D5296D12-004F-C24A-3222-220E2825748B}"/>
              </a:ext>
            </a:extLst>
          </p:cNvPr>
          <p:cNvSpPr/>
          <p:nvPr/>
        </p:nvSpPr>
        <p:spPr>
          <a:xfrm>
            <a:off x="432091" y="4305740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3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6" name="Google Shape;378;p19">
            <a:extLst>
              <a:ext uri="{FF2B5EF4-FFF2-40B4-BE49-F238E27FC236}">
                <a16:creationId xmlns:a16="http://schemas.microsoft.com/office/drawing/2014/main" id="{93EC4B4F-5657-3B59-6FBE-D81188FC52BA}"/>
              </a:ext>
            </a:extLst>
          </p:cNvPr>
          <p:cNvSpPr/>
          <p:nvPr/>
        </p:nvSpPr>
        <p:spPr>
          <a:xfrm>
            <a:off x="450662" y="5009376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4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7" name="Google Shape;378;p19">
            <a:extLst>
              <a:ext uri="{FF2B5EF4-FFF2-40B4-BE49-F238E27FC236}">
                <a16:creationId xmlns:a16="http://schemas.microsoft.com/office/drawing/2014/main" id="{C8A98D50-DF1F-F9DA-3562-31CAA5761B7D}"/>
              </a:ext>
            </a:extLst>
          </p:cNvPr>
          <p:cNvSpPr/>
          <p:nvPr/>
        </p:nvSpPr>
        <p:spPr>
          <a:xfrm>
            <a:off x="473438" y="5708578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5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8" name="Google Shape;378;p19">
            <a:extLst>
              <a:ext uri="{FF2B5EF4-FFF2-40B4-BE49-F238E27FC236}">
                <a16:creationId xmlns:a16="http://schemas.microsoft.com/office/drawing/2014/main" id="{9F18ED98-805D-A917-DC18-B73B7DFDC4AF}"/>
              </a:ext>
            </a:extLst>
          </p:cNvPr>
          <p:cNvSpPr/>
          <p:nvPr/>
        </p:nvSpPr>
        <p:spPr>
          <a:xfrm>
            <a:off x="478843" y="638407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6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9" name="Google Shape;378;p19">
            <a:extLst>
              <a:ext uri="{FF2B5EF4-FFF2-40B4-BE49-F238E27FC236}">
                <a16:creationId xmlns:a16="http://schemas.microsoft.com/office/drawing/2014/main" id="{C457A202-D407-C95D-5719-48B6F3E6DBB3}"/>
              </a:ext>
            </a:extLst>
          </p:cNvPr>
          <p:cNvSpPr/>
          <p:nvPr/>
        </p:nvSpPr>
        <p:spPr>
          <a:xfrm>
            <a:off x="929533" y="6778431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7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0" name="Google Shape;378;p19">
            <a:extLst>
              <a:ext uri="{FF2B5EF4-FFF2-40B4-BE49-F238E27FC236}">
                <a16:creationId xmlns:a16="http://schemas.microsoft.com/office/drawing/2014/main" id="{205DDE24-D18C-5BA8-CE75-5FF7D830220E}"/>
              </a:ext>
            </a:extLst>
          </p:cNvPr>
          <p:cNvSpPr/>
          <p:nvPr/>
        </p:nvSpPr>
        <p:spPr>
          <a:xfrm>
            <a:off x="8935292" y="822051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8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1" name="Google Shape;378;p19">
            <a:extLst>
              <a:ext uri="{FF2B5EF4-FFF2-40B4-BE49-F238E27FC236}">
                <a16:creationId xmlns:a16="http://schemas.microsoft.com/office/drawing/2014/main" id="{7E938183-6659-F957-F238-21B5EC7342F4}"/>
              </a:ext>
            </a:extLst>
          </p:cNvPr>
          <p:cNvSpPr/>
          <p:nvPr/>
        </p:nvSpPr>
        <p:spPr>
          <a:xfrm>
            <a:off x="9253158" y="1221779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9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" name="Google Shape;378;p19">
            <a:extLst>
              <a:ext uri="{FF2B5EF4-FFF2-40B4-BE49-F238E27FC236}">
                <a16:creationId xmlns:a16="http://schemas.microsoft.com/office/drawing/2014/main" id="{A106D90F-14AE-4344-291D-4556267831A5}"/>
              </a:ext>
            </a:extLst>
          </p:cNvPr>
          <p:cNvSpPr/>
          <p:nvPr/>
        </p:nvSpPr>
        <p:spPr>
          <a:xfrm>
            <a:off x="9500638" y="1739722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10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3" name="Google Shape;378;p19">
            <a:extLst>
              <a:ext uri="{FF2B5EF4-FFF2-40B4-BE49-F238E27FC236}">
                <a16:creationId xmlns:a16="http://schemas.microsoft.com/office/drawing/2014/main" id="{D0A0CEEC-09B5-F1A7-B806-FC662461F87D}"/>
              </a:ext>
            </a:extLst>
          </p:cNvPr>
          <p:cNvSpPr/>
          <p:nvPr/>
        </p:nvSpPr>
        <p:spPr>
          <a:xfrm>
            <a:off x="9474220" y="2242527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11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4" name="Google Shape;378;p19">
            <a:extLst>
              <a:ext uri="{FF2B5EF4-FFF2-40B4-BE49-F238E27FC236}">
                <a16:creationId xmlns:a16="http://schemas.microsoft.com/office/drawing/2014/main" id="{31BBB5E3-4667-8073-2349-196B2B6B4141}"/>
              </a:ext>
            </a:extLst>
          </p:cNvPr>
          <p:cNvSpPr/>
          <p:nvPr/>
        </p:nvSpPr>
        <p:spPr>
          <a:xfrm>
            <a:off x="9370887" y="3069815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12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5" name="Google Shape;378;p19">
            <a:extLst>
              <a:ext uri="{FF2B5EF4-FFF2-40B4-BE49-F238E27FC236}">
                <a16:creationId xmlns:a16="http://schemas.microsoft.com/office/drawing/2014/main" id="{5674A62F-0B2F-6CA7-45A5-09DF2057A863}"/>
              </a:ext>
            </a:extLst>
          </p:cNvPr>
          <p:cNvSpPr/>
          <p:nvPr/>
        </p:nvSpPr>
        <p:spPr>
          <a:xfrm>
            <a:off x="9402216" y="4122906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13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57C4F1-75E0-1F56-0717-8710FBE0565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34447" y="5489048"/>
            <a:ext cx="1679872" cy="141766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Google Shape;378;p19">
            <a:extLst>
              <a:ext uri="{FF2B5EF4-FFF2-40B4-BE49-F238E27FC236}">
                <a16:creationId xmlns:a16="http://schemas.microsoft.com/office/drawing/2014/main" id="{B10BE400-6312-8762-069C-93E4D267F759}"/>
              </a:ext>
            </a:extLst>
          </p:cNvPr>
          <p:cNvSpPr/>
          <p:nvPr/>
        </p:nvSpPr>
        <p:spPr>
          <a:xfrm>
            <a:off x="8973175" y="5045280"/>
            <a:ext cx="801603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Droid Sans"/>
                <a:ea typeface="Droid Sans"/>
                <a:cs typeface="Droid Sans"/>
                <a:sym typeface="Droid Sans"/>
              </a:rPr>
              <a:t>14</a:t>
            </a:r>
            <a:endParaRPr sz="2646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1" name="Google Shape;378;p19">
            <a:extLst>
              <a:ext uri="{FF2B5EF4-FFF2-40B4-BE49-F238E27FC236}">
                <a16:creationId xmlns:a16="http://schemas.microsoft.com/office/drawing/2014/main" id="{02F51AA8-48E3-1C76-B43D-96D1AD576426}"/>
              </a:ext>
            </a:extLst>
          </p:cNvPr>
          <p:cNvSpPr/>
          <p:nvPr/>
        </p:nvSpPr>
        <p:spPr>
          <a:xfrm>
            <a:off x="4187694" y="2519901"/>
            <a:ext cx="1059785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(2, 3)</a:t>
            </a:r>
            <a:endParaRPr sz="2646" kern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2" name="Google Shape;378;p19">
            <a:extLst>
              <a:ext uri="{FF2B5EF4-FFF2-40B4-BE49-F238E27FC236}">
                <a16:creationId xmlns:a16="http://schemas.microsoft.com/office/drawing/2014/main" id="{11DBEFF3-8AEB-B377-878A-8B5B0B4FB74E}"/>
              </a:ext>
            </a:extLst>
          </p:cNvPr>
          <p:cNvSpPr/>
          <p:nvPr/>
        </p:nvSpPr>
        <p:spPr>
          <a:xfrm>
            <a:off x="3435887" y="5336899"/>
            <a:ext cx="1059785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(6, 2)</a:t>
            </a:r>
            <a:endParaRPr sz="2646" kern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53" name="Google Shape;378;p19">
            <a:extLst>
              <a:ext uri="{FF2B5EF4-FFF2-40B4-BE49-F238E27FC236}">
                <a16:creationId xmlns:a16="http://schemas.microsoft.com/office/drawing/2014/main" id="{07374034-E434-1860-9841-4F5557ECAD02}"/>
              </a:ext>
            </a:extLst>
          </p:cNvPr>
          <p:cNvSpPr/>
          <p:nvPr/>
        </p:nvSpPr>
        <p:spPr>
          <a:xfrm>
            <a:off x="6684407" y="4672436"/>
            <a:ext cx="1059785" cy="683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algn="ctr" defTabSz="100806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en" sz="2646" kern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roid Sans"/>
                <a:ea typeface="Droid Sans"/>
                <a:cs typeface="Droid Sans"/>
                <a:sym typeface="Droid Sans"/>
              </a:rPr>
              <a:t>(5, 6)</a:t>
            </a:r>
            <a:endParaRPr sz="2646" kern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29455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7308</TotalTime>
  <Words>1734</Words>
  <Application>Microsoft Macintosh PowerPoint</Application>
  <PresentationFormat>Custom</PresentationFormat>
  <Paragraphs>280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Droid Sans</vt:lpstr>
      <vt:lpstr>Helvetica</vt:lpstr>
      <vt:lpstr>Times New Roman</vt:lpstr>
      <vt:lpstr>1_Office Theme</vt:lpstr>
      <vt:lpstr>2_Office Theme</vt:lpstr>
      <vt:lpstr>3_Office Theme</vt:lpstr>
      <vt:lpstr>4_Office Theme</vt:lpstr>
      <vt:lpstr>Algorithms and Data Structures 1 CS 0445</vt:lpstr>
      <vt:lpstr>Announcements</vt:lpstr>
      <vt:lpstr>Eight Queens Problem</vt:lpstr>
      <vt:lpstr>Recursive Solution for Eight Queens</vt:lpstr>
      <vt:lpstr>Backtracking to solve 8 Queens</vt:lpstr>
      <vt:lpstr>8 Queens Problem</vt:lpstr>
      <vt:lpstr>8 Queens Problem</vt:lpstr>
      <vt:lpstr>Checking if a Square is safe</vt:lpstr>
      <vt:lpstr>Right Diagonals</vt:lpstr>
      <vt:lpstr>Left Diagonals</vt:lpstr>
      <vt:lpstr>Eight Queens: Find all solutions</vt:lpstr>
      <vt:lpstr>Word Search Problem</vt:lpstr>
      <vt:lpstr>Recursive Solution for Word Search</vt:lpstr>
      <vt:lpstr>Checking legal squares</vt:lpstr>
      <vt:lpstr>Word Search: Find all solutions</vt:lpstr>
      <vt:lpstr>Backtracking Framework: find all solutions</vt:lpstr>
      <vt:lpstr>Backtracking Algorithm for Word Search</vt:lpstr>
      <vt:lpstr>Backtracking Algorithm for Word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69</cp:revision>
  <dcterms:modified xsi:type="dcterms:W3CDTF">2023-10-31T12:16:34Z</dcterms:modified>
</cp:coreProperties>
</file>