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7" r:id="rId3"/>
  </p:sldMasterIdLst>
  <p:notesMasterIdLst>
    <p:notesMasterId r:id="rId41"/>
  </p:notesMasterIdLst>
  <p:sldIdLst>
    <p:sldId id="471" r:id="rId4"/>
    <p:sldId id="496" r:id="rId5"/>
    <p:sldId id="554" r:id="rId6"/>
    <p:sldId id="555" r:id="rId7"/>
    <p:sldId id="626" r:id="rId8"/>
    <p:sldId id="673" r:id="rId9"/>
    <p:sldId id="621" r:id="rId10"/>
    <p:sldId id="441" r:id="rId11"/>
    <p:sldId id="1919" r:id="rId12"/>
    <p:sldId id="1921" r:id="rId13"/>
    <p:sldId id="1922" r:id="rId14"/>
    <p:sldId id="1923" r:id="rId15"/>
    <p:sldId id="1924" r:id="rId16"/>
    <p:sldId id="1925" r:id="rId17"/>
    <p:sldId id="1927" r:id="rId18"/>
    <p:sldId id="1926" r:id="rId19"/>
    <p:sldId id="1920" r:id="rId20"/>
    <p:sldId id="1915" r:id="rId21"/>
    <p:sldId id="442" r:id="rId22"/>
    <p:sldId id="674" r:id="rId23"/>
    <p:sldId id="675" r:id="rId24"/>
    <p:sldId id="1916" r:id="rId25"/>
    <p:sldId id="1917" r:id="rId26"/>
    <p:sldId id="1918" r:id="rId27"/>
    <p:sldId id="1559" r:id="rId28"/>
    <p:sldId id="283" r:id="rId29"/>
    <p:sldId id="1627" r:id="rId30"/>
    <p:sldId id="1628" r:id="rId31"/>
    <p:sldId id="391" r:id="rId32"/>
    <p:sldId id="285" r:id="rId33"/>
    <p:sldId id="392" r:id="rId34"/>
    <p:sldId id="287" r:id="rId35"/>
    <p:sldId id="1560" r:id="rId36"/>
    <p:sldId id="1561" r:id="rId37"/>
    <p:sldId id="1928" r:id="rId38"/>
    <p:sldId id="1567" r:id="rId39"/>
    <p:sldId id="1568" r:id="rId4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B9259-33F5-5548-A50C-0DD237CFE451}" v="706" dt="2023-11-07T13:29:23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0" d="100"/>
          <a:sy n="110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D3A3C9-214F-49F6-B7A7-0829629BB997}"/>
    <pc:docChg chg="undo custSel addSld delSld modSld delMainMaster">
      <pc:chgData name="Khattab, Sherif" userId="c83b1e15-36f3-4f46-aceb-05aac24c545e" providerId="ADAL" clId="{DED3A3C9-214F-49F6-B7A7-0829629BB997}" dt="2023-11-02T16:03:08.785" v="5" actId="2696"/>
      <pc:docMkLst>
        <pc:docMk/>
      </pc:docMkLst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3482196459" sldId="441"/>
        </pc:sldMkLst>
      </pc:sldChg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820223894" sldId="558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55905796" sldId="559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1410695245" sldId="560"/>
        </pc:sldMkLst>
      </pc:sldChg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2192443293" sldId="621"/>
        </pc:sldMkLst>
      </pc:sldChg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3415553564" sldId="673"/>
        </pc:sldMkLst>
      </pc:sldChg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10672808" sldId="674"/>
        </pc:sldMkLst>
      </pc:sldChg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1773598164" sldId="675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2653540951" sldId="1435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769186246" sldId="1436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3747206965" sldId="1460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1806418446" sldId="1461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2275336656" sldId="1462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1033780848" sldId="1463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897846782" sldId="1464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1618746990" sldId="1465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3280200729" sldId="1741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374327576" sldId="1743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1798216406" sldId="1744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2823309177" sldId="1794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2024274757" sldId="1880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893790420" sldId="1881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3936364696" sldId="1882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673046740" sldId="1883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2959271876" sldId="1884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955079307" sldId="1908"/>
        </pc:sldMkLst>
      </pc:sldChg>
      <pc:sldChg chg="add del">
        <pc:chgData name="Khattab, Sherif" userId="c83b1e15-36f3-4f46-aceb-05aac24c545e" providerId="ADAL" clId="{DED3A3C9-214F-49F6-B7A7-0829629BB997}" dt="2023-11-02T16:03:08.785" v="5" actId="2696"/>
        <pc:sldMkLst>
          <pc:docMk/>
          <pc:sldMk cId="2011528046" sldId="1909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3575675177" sldId="1910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257640956" sldId="1911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3529896431" sldId="1912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783793516" sldId="1913"/>
        </pc:sldMkLst>
      </pc:sldChg>
      <pc:sldChg chg="del">
        <pc:chgData name="Khattab, Sherif" userId="c83b1e15-36f3-4f46-aceb-05aac24c545e" providerId="ADAL" clId="{DED3A3C9-214F-49F6-B7A7-0829629BB997}" dt="2023-11-02T16:03:08.785" v="5" actId="2696"/>
        <pc:sldMkLst>
          <pc:docMk/>
          <pc:sldMk cId="296634264" sldId="1914"/>
        </pc:sldMkLst>
      </pc:sldChg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2717347918" sldId="1915"/>
        </pc:sldMkLst>
      </pc:sldChg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2943056949" sldId="1916"/>
        </pc:sldMkLst>
      </pc:sldChg>
      <pc:sldChg chg="add del">
        <pc:chgData name="Khattab, Sherif" userId="c83b1e15-36f3-4f46-aceb-05aac24c545e" providerId="ADAL" clId="{DED3A3C9-214F-49F6-B7A7-0829629BB997}" dt="2023-11-02T16:02:24.925" v="2"/>
        <pc:sldMkLst>
          <pc:docMk/>
          <pc:sldMk cId="1692176738" sldId="1917"/>
        </pc:sldMkLst>
      </pc:sldChg>
      <pc:sldMasterChg chg="del delSldLayout">
        <pc:chgData name="Khattab, Sherif" userId="c83b1e15-36f3-4f46-aceb-05aac24c545e" providerId="ADAL" clId="{DED3A3C9-214F-49F6-B7A7-0829629BB997}" dt="2023-11-02T16:03:08.785" v="5" actId="2696"/>
        <pc:sldMasterMkLst>
          <pc:docMk/>
          <pc:sldMasterMk cId="2050267639" sldId="2147483760"/>
        </pc:sldMasterMkLst>
        <pc:sldLayoutChg chg="del">
          <pc:chgData name="Khattab, Sherif" userId="c83b1e15-36f3-4f46-aceb-05aac24c545e" providerId="ADAL" clId="{DED3A3C9-214F-49F6-B7A7-0829629BB997}" dt="2023-11-02T16:03:08.785" v="5" actId="2696"/>
          <pc:sldLayoutMkLst>
            <pc:docMk/>
            <pc:sldMasterMk cId="2050267639" sldId="2147483760"/>
            <pc:sldLayoutMk cId="1991407184" sldId="2147483761"/>
          </pc:sldLayoutMkLst>
        </pc:sldLayoutChg>
        <pc:sldLayoutChg chg="del">
          <pc:chgData name="Khattab, Sherif" userId="c83b1e15-36f3-4f46-aceb-05aac24c545e" providerId="ADAL" clId="{DED3A3C9-214F-49F6-B7A7-0829629BB997}" dt="2023-11-02T16:03:08.785" v="5" actId="2696"/>
          <pc:sldLayoutMkLst>
            <pc:docMk/>
            <pc:sldMasterMk cId="2050267639" sldId="2147483760"/>
            <pc:sldLayoutMk cId="1657291661" sldId="2147483762"/>
          </pc:sldLayoutMkLst>
        </pc:sldLayoutChg>
      </pc:sldMaster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6ECB9259-33F5-5548-A50C-0DD237CFE451}"/>
    <pc:docChg chg="undo custSel addSld delSld modSld sldOrd">
      <pc:chgData name="Khattab, Sherif" userId="c83b1e15-36f3-4f46-aceb-05aac24c545e" providerId="ADAL" clId="{6ECB9259-33F5-5548-A50C-0DD237CFE451}" dt="2023-11-09T13:24:51.916" v="2275" actId="2696"/>
      <pc:docMkLst>
        <pc:docMk/>
      </pc:docMkLst>
      <pc:sldChg chg="add del">
        <pc:chgData name="Khattab, Sherif" userId="c83b1e15-36f3-4f46-aceb-05aac24c545e" providerId="ADAL" clId="{6ECB9259-33F5-5548-A50C-0DD237CFE451}" dt="2023-11-07T12:35:02.384" v="1158" actId="2696"/>
        <pc:sldMkLst>
          <pc:docMk/>
          <pc:sldMk cId="1318294818" sldId="282"/>
        </pc:sldMkLst>
      </pc:sldChg>
      <pc:sldChg chg="modSp add mod">
        <pc:chgData name="Khattab, Sherif" userId="c83b1e15-36f3-4f46-aceb-05aac24c545e" providerId="ADAL" clId="{6ECB9259-33F5-5548-A50C-0DD237CFE451}" dt="2023-11-07T12:36:48.545" v="1288" actId="20577"/>
        <pc:sldMkLst>
          <pc:docMk/>
          <pc:sldMk cId="1947866520" sldId="283"/>
        </pc:sldMkLst>
        <pc:spChg chg="mod">
          <ac:chgData name="Khattab, Sherif" userId="c83b1e15-36f3-4f46-aceb-05aac24c545e" providerId="ADAL" clId="{6ECB9259-33F5-5548-A50C-0DD237CFE451}" dt="2023-11-07T12:36:48.545" v="1288" actId="20577"/>
          <ac:spMkLst>
            <pc:docMk/>
            <pc:sldMk cId="1947866520" sldId="283"/>
            <ac:spMk id="278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6ECB9259-33F5-5548-A50C-0DD237CFE451}" dt="2023-11-07T12:35:00.472" v="1157" actId="2696"/>
        <pc:sldMkLst>
          <pc:docMk/>
          <pc:sldMk cId="2224652968" sldId="283"/>
        </pc:sldMkLst>
        <pc:spChg chg="mod">
          <ac:chgData name="Khattab, Sherif" userId="c83b1e15-36f3-4f46-aceb-05aac24c545e" providerId="ADAL" clId="{6ECB9259-33F5-5548-A50C-0DD237CFE451}" dt="2023-11-07T12:34:40.961" v="1156" actId="20577"/>
          <ac:spMkLst>
            <pc:docMk/>
            <pc:sldMk cId="2224652968" sldId="283"/>
            <ac:spMk id="277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2:32:29.876" v="1090" actId="20577"/>
          <ac:spMkLst>
            <pc:docMk/>
            <pc:sldMk cId="2224652968" sldId="283"/>
            <ac:spMk id="278" creationId="{00000000-0000-0000-0000-000000000000}"/>
          </ac:spMkLst>
        </pc:spChg>
      </pc:sldChg>
      <pc:sldChg chg="add del">
        <pc:chgData name="Khattab, Sherif" userId="c83b1e15-36f3-4f46-aceb-05aac24c545e" providerId="ADAL" clId="{6ECB9259-33F5-5548-A50C-0DD237CFE451}" dt="2023-11-07T12:36:35.342" v="1257"/>
        <pc:sldMkLst>
          <pc:docMk/>
          <pc:sldMk cId="4021835848" sldId="283"/>
        </pc:sldMkLst>
      </pc:sldChg>
      <pc:sldChg chg="add del">
        <pc:chgData name="Khattab, Sherif" userId="c83b1e15-36f3-4f46-aceb-05aac24c545e" providerId="ADAL" clId="{6ECB9259-33F5-5548-A50C-0DD237CFE451}" dt="2023-11-07T12:39:03.066" v="1355" actId="2696"/>
        <pc:sldMkLst>
          <pc:docMk/>
          <pc:sldMk cId="1327556200" sldId="285"/>
        </pc:sldMkLst>
      </pc:sldChg>
      <pc:sldChg chg="add">
        <pc:chgData name="Khattab, Sherif" userId="c83b1e15-36f3-4f46-aceb-05aac24c545e" providerId="ADAL" clId="{6ECB9259-33F5-5548-A50C-0DD237CFE451}" dt="2023-11-07T12:39:22.985" v="1358"/>
        <pc:sldMkLst>
          <pc:docMk/>
          <pc:sldMk cId="1386959835" sldId="285"/>
        </pc:sldMkLst>
      </pc:sldChg>
      <pc:sldChg chg="add del">
        <pc:chgData name="Khattab, Sherif" userId="c83b1e15-36f3-4f46-aceb-05aac24c545e" providerId="ADAL" clId="{6ECB9259-33F5-5548-A50C-0DD237CFE451}" dt="2023-11-07T12:39:22.858" v="1357"/>
        <pc:sldMkLst>
          <pc:docMk/>
          <pc:sldMk cId="1593962678" sldId="285"/>
        </pc:sldMkLst>
      </pc:sldChg>
      <pc:sldChg chg="add del">
        <pc:chgData name="Khattab, Sherif" userId="c83b1e15-36f3-4f46-aceb-05aac24c545e" providerId="ADAL" clId="{6ECB9259-33F5-5548-A50C-0DD237CFE451}" dt="2023-11-07T12:39:22.858" v="1357"/>
        <pc:sldMkLst>
          <pc:docMk/>
          <pc:sldMk cId="162595611" sldId="287"/>
        </pc:sldMkLst>
      </pc:sldChg>
      <pc:sldChg chg="add">
        <pc:chgData name="Khattab, Sherif" userId="c83b1e15-36f3-4f46-aceb-05aac24c545e" providerId="ADAL" clId="{6ECB9259-33F5-5548-A50C-0DD237CFE451}" dt="2023-11-07T12:39:22.985" v="1358"/>
        <pc:sldMkLst>
          <pc:docMk/>
          <pc:sldMk cId="1832409727" sldId="287"/>
        </pc:sldMkLst>
      </pc:sldChg>
      <pc:sldChg chg="add del">
        <pc:chgData name="Khattab, Sherif" userId="c83b1e15-36f3-4f46-aceb-05aac24c545e" providerId="ADAL" clId="{6ECB9259-33F5-5548-A50C-0DD237CFE451}" dt="2023-11-07T12:39:03.066" v="1355" actId="2696"/>
        <pc:sldMkLst>
          <pc:docMk/>
          <pc:sldMk cId="2111634617" sldId="287"/>
        </pc:sldMkLst>
      </pc:sldChg>
      <pc:sldChg chg="modSp add">
        <pc:chgData name="Khattab, Sherif" userId="c83b1e15-36f3-4f46-aceb-05aac24c545e" providerId="ADAL" clId="{6ECB9259-33F5-5548-A50C-0DD237CFE451}" dt="2023-11-07T12:40:04.893" v="1361" actId="20577"/>
        <pc:sldMkLst>
          <pc:docMk/>
          <pc:sldMk cId="129294473" sldId="391"/>
        </pc:sldMkLst>
        <pc:spChg chg="mod">
          <ac:chgData name="Khattab, Sherif" userId="c83b1e15-36f3-4f46-aceb-05aac24c545e" providerId="ADAL" clId="{6ECB9259-33F5-5548-A50C-0DD237CFE451}" dt="2023-11-07T12:40:04.893" v="1361" actId="20577"/>
          <ac:spMkLst>
            <pc:docMk/>
            <pc:sldMk cId="129294473" sldId="391"/>
            <ac:spMk id="284" creationId="{00000000-0000-0000-0000-000000000000}"/>
          </ac:spMkLst>
        </pc:spChg>
      </pc:sldChg>
      <pc:sldChg chg="add del">
        <pc:chgData name="Khattab, Sherif" userId="c83b1e15-36f3-4f46-aceb-05aac24c545e" providerId="ADAL" clId="{6ECB9259-33F5-5548-A50C-0DD237CFE451}" dt="2023-11-07T12:39:03.066" v="1355" actId="2696"/>
        <pc:sldMkLst>
          <pc:docMk/>
          <pc:sldMk cId="1799525486" sldId="391"/>
        </pc:sldMkLst>
      </pc:sldChg>
      <pc:sldChg chg="add del">
        <pc:chgData name="Khattab, Sherif" userId="c83b1e15-36f3-4f46-aceb-05aac24c545e" providerId="ADAL" clId="{6ECB9259-33F5-5548-A50C-0DD237CFE451}" dt="2023-11-07T12:39:22.858" v="1357"/>
        <pc:sldMkLst>
          <pc:docMk/>
          <pc:sldMk cId="2599829258" sldId="391"/>
        </pc:sldMkLst>
      </pc:sldChg>
      <pc:sldChg chg="add del">
        <pc:chgData name="Khattab, Sherif" userId="c83b1e15-36f3-4f46-aceb-05aac24c545e" providerId="ADAL" clId="{6ECB9259-33F5-5548-A50C-0DD237CFE451}" dt="2023-11-07T12:39:22.858" v="1357"/>
        <pc:sldMkLst>
          <pc:docMk/>
          <pc:sldMk cId="2203699351" sldId="392"/>
        </pc:sldMkLst>
      </pc:sldChg>
      <pc:sldChg chg="add">
        <pc:chgData name="Khattab, Sherif" userId="c83b1e15-36f3-4f46-aceb-05aac24c545e" providerId="ADAL" clId="{6ECB9259-33F5-5548-A50C-0DD237CFE451}" dt="2023-11-07T12:39:22.985" v="1358"/>
        <pc:sldMkLst>
          <pc:docMk/>
          <pc:sldMk cId="3101281699" sldId="392"/>
        </pc:sldMkLst>
      </pc:sldChg>
      <pc:sldChg chg="add del">
        <pc:chgData name="Khattab, Sherif" userId="c83b1e15-36f3-4f46-aceb-05aac24c545e" providerId="ADAL" clId="{6ECB9259-33F5-5548-A50C-0DD237CFE451}" dt="2023-11-07T12:39:03.066" v="1355" actId="2696"/>
        <pc:sldMkLst>
          <pc:docMk/>
          <pc:sldMk cId="3391646057" sldId="392"/>
        </pc:sldMkLst>
      </pc:sldChg>
      <pc:sldChg chg="addSp delSp modSp mod modAnim">
        <pc:chgData name="Khattab, Sherif" userId="c83b1e15-36f3-4f46-aceb-05aac24c545e" providerId="ADAL" clId="{6ECB9259-33F5-5548-A50C-0DD237CFE451}" dt="2023-11-07T12:10:24.674" v="542" actId="20577"/>
        <pc:sldMkLst>
          <pc:docMk/>
          <pc:sldMk cId="3482196459" sldId="441"/>
        </pc:sldMkLst>
        <pc:spChg chg="mod">
          <ac:chgData name="Khattab, Sherif" userId="c83b1e15-36f3-4f46-aceb-05aac24c545e" providerId="ADAL" clId="{6ECB9259-33F5-5548-A50C-0DD237CFE451}" dt="2023-11-07T12:06:28.237" v="428" actId="403"/>
          <ac:spMkLst>
            <pc:docMk/>
            <pc:sldMk cId="3482196459" sldId="441"/>
            <ac:spMk id="240642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2:10:24.674" v="542" actId="20577"/>
          <ac:spMkLst>
            <pc:docMk/>
            <pc:sldMk cId="3482196459" sldId="441"/>
            <ac:spMk id="1423363" creationId="{00000000-0000-0000-0000-000000000000}"/>
          </ac:spMkLst>
        </pc:spChg>
        <pc:picChg chg="add del mod">
          <ac:chgData name="Khattab, Sherif" userId="c83b1e15-36f3-4f46-aceb-05aac24c545e" providerId="ADAL" clId="{6ECB9259-33F5-5548-A50C-0DD237CFE451}" dt="2023-11-07T12:05:41.662" v="412"/>
          <ac:picMkLst>
            <pc:docMk/>
            <pc:sldMk cId="3482196459" sldId="441"/>
            <ac:picMk id="2" creationId="{5AAF6A24-10C7-7030-1717-81722F2D92B3}"/>
          </ac:picMkLst>
        </pc:picChg>
      </pc:sldChg>
      <pc:sldChg chg="modSp mod modAnim">
        <pc:chgData name="Khattab, Sherif" userId="c83b1e15-36f3-4f46-aceb-05aac24c545e" providerId="ADAL" clId="{6ECB9259-33F5-5548-A50C-0DD237CFE451}" dt="2023-11-07T12:19:02.887" v="748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6ECB9259-33F5-5548-A50C-0DD237CFE451}" dt="2023-11-07T12:16:35.062" v="706" actId="1076"/>
          <ac:spMkLst>
            <pc:docMk/>
            <pc:sldMk cId="2069291401" sldId="442"/>
            <ac:spMk id="5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2:19:02.887" v="748" actId="20577"/>
          <ac:spMkLst>
            <pc:docMk/>
            <pc:sldMk cId="2069291401" sldId="442"/>
            <ac:spMk id="37891" creationId="{00000000-0000-0000-0000-000000000000}"/>
          </ac:spMkLst>
        </pc:spChg>
        <pc:picChg chg="mod">
          <ac:chgData name="Khattab, Sherif" userId="c83b1e15-36f3-4f46-aceb-05aac24c545e" providerId="ADAL" clId="{6ECB9259-33F5-5548-A50C-0DD237CFE451}" dt="2023-11-07T12:16:26.756" v="705" actId="1076"/>
          <ac:picMkLst>
            <pc:docMk/>
            <pc:sldMk cId="2069291401" sldId="442"/>
            <ac:picMk id="44034" creationId="{00000000-0000-0000-0000-000000000000}"/>
          </ac:picMkLst>
        </pc:picChg>
      </pc:sldChg>
      <pc:sldChg chg="delSp modSp mod">
        <pc:chgData name="Khattab, Sherif" userId="c83b1e15-36f3-4f46-aceb-05aac24c545e" providerId="ADAL" clId="{6ECB9259-33F5-5548-A50C-0DD237CFE451}" dt="2023-11-07T11:52:12.530" v="102" actId="404"/>
        <pc:sldMkLst>
          <pc:docMk/>
          <pc:sldMk cId="0" sldId="471"/>
        </pc:sldMkLst>
        <pc:spChg chg="mod">
          <ac:chgData name="Khattab, Sherif" userId="c83b1e15-36f3-4f46-aceb-05aac24c545e" providerId="ADAL" clId="{6ECB9259-33F5-5548-A50C-0DD237CFE451}" dt="2023-11-07T11:52:12.530" v="102" actId="404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6ECB9259-33F5-5548-A50C-0DD237CFE451}" dt="2023-11-07T11:50:48.796" v="15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 modAnim">
        <pc:chgData name="Khattab, Sherif" userId="c83b1e15-36f3-4f46-aceb-05aac24c545e" providerId="ADAL" clId="{6ECB9259-33F5-5548-A50C-0DD237CFE451}" dt="2023-11-07T11:52:28.463" v="106"/>
        <pc:sldMkLst>
          <pc:docMk/>
          <pc:sldMk cId="1068465410" sldId="496"/>
        </pc:sldMkLst>
        <pc:spChg chg="mod">
          <ac:chgData name="Khattab, Sherif" userId="c83b1e15-36f3-4f46-aceb-05aac24c545e" providerId="ADAL" clId="{6ECB9259-33F5-5548-A50C-0DD237CFE451}" dt="2023-11-07T11:51:42.207" v="68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6ECB9259-33F5-5548-A50C-0DD237CFE451}" dt="2023-11-07T11:59:00.587" v="188" actId="2696"/>
        <pc:sldMkLst>
          <pc:docMk/>
          <pc:sldMk cId="1868593258" sldId="551"/>
        </pc:sldMkLst>
      </pc:sldChg>
      <pc:sldChg chg="modSp add del mod modAnim">
        <pc:chgData name="Khattab, Sherif" userId="c83b1e15-36f3-4f46-aceb-05aac24c545e" providerId="ADAL" clId="{6ECB9259-33F5-5548-A50C-0DD237CFE451}" dt="2023-11-07T12:29:24.352" v="976" actId="5793"/>
        <pc:sldMkLst>
          <pc:docMk/>
          <pc:sldMk cId="1192677018" sldId="554"/>
        </pc:sldMkLst>
        <pc:spChg chg="mod">
          <ac:chgData name="Khattab, Sherif" userId="c83b1e15-36f3-4f46-aceb-05aac24c545e" providerId="ADAL" clId="{6ECB9259-33F5-5548-A50C-0DD237CFE451}" dt="2023-11-07T12:28:41.970" v="959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6ECB9259-33F5-5548-A50C-0DD237CFE451}" dt="2023-11-07T12:29:24.352" v="976" actId="5793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del mod modAnim">
        <pc:chgData name="Khattab, Sherif" userId="c83b1e15-36f3-4f46-aceb-05aac24c545e" providerId="ADAL" clId="{6ECB9259-33F5-5548-A50C-0DD237CFE451}" dt="2023-11-07T12:30:57.944" v="1068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ECB9259-33F5-5548-A50C-0DD237CFE451}" dt="2023-11-07T12:30:04.950" v="1026" actId="404"/>
          <ac:spMkLst>
            <pc:docMk/>
            <pc:sldMk cId="950199380" sldId="555"/>
            <ac:spMk id="2" creationId="{7DA95485-0CAA-8345-03C0-E0DD70FA942C}"/>
          </ac:spMkLst>
        </pc:spChg>
        <pc:spChg chg="mod">
          <ac:chgData name="Khattab, Sherif" userId="c83b1e15-36f3-4f46-aceb-05aac24c545e" providerId="ADAL" clId="{6ECB9259-33F5-5548-A50C-0DD237CFE451}" dt="2023-11-07T12:30:57.944" v="1068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ECB9259-33F5-5548-A50C-0DD237CFE451}" dt="2023-11-07T11:53:33.780" v="126" actId="2696"/>
        <pc:sldMkLst>
          <pc:docMk/>
          <pc:sldMk cId="3275134566" sldId="556"/>
        </pc:sldMkLst>
      </pc:sldChg>
      <pc:sldChg chg="modSp del mod">
        <pc:chgData name="Khattab, Sherif" userId="c83b1e15-36f3-4f46-aceb-05aac24c545e" providerId="ADAL" clId="{6ECB9259-33F5-5548-A50C-0DD237CFE451}" dt="2023-11-07T12:00:31.914" v="300" actId="2696"/>
        <pc:sldMkLst>
          <pc:docMk/>
          <pc:sldMk cId="2556667024" sldId="557"/>
        </pc:sldMkLst>
        <pc:spChg chg="mod">
          <ac:chgData name="Khattab, Sherif" userId="c83b1e15-36f3-4f46-aceb-05aac24c545e" providerId="ADAL" clId="{6ECB9259-33F5-5548-A50C-0DD237CFE451}" dt="2023-11-07T12:00:29.562" v="299" actId="21"/>
          <ac:spMkLst>
            <pc:docMk/>
            <pc:sldMk cId="2556667024" sldId="557"/>
            <ac:spMk id="3" creationId="{FD47375A-8640-7EEF-5393-57625AEEBD3C}"/>
          </ac:spMkLst>
        </pc:spChg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820223894" sldId="558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55905796" sldId="559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1410695245" sldId="560"/>
        </pc:sldMkLst>
      </pc:sldChg>
      <pc:sldChg chg="modSp add del mod modAnim">
        <pc:chgData name="Khattab, Sherif" userId="c83b1e15-36f3-4f46-aceb-05aac24c545e" providerId="ADAL" clId="{6ECB9259-33F5-5548-A50C-0DD237CFE451}" dt="2023-11-07T12:03:42.434" v="408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6ECB9259-33F5-5548-A50C-0DD237CFE451}" dt="2023-11-07T12:03:42.434" v="408" actId="20577"/>
          <ac:spMkLst>
            <pc:docMk/>
            <pc:sldMk cId="2815017892" sldId="626"/>
            <ac:spMk id="242690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2:03:28.643" v="386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modSp mod">
        <pc:chgData name="Khattab, Sherif" userId="c83b1e15-36f3-4f46-aceb-05aac24c545e" providerId="ADAL" clId="{6ECB9259-33F5-5548-A50C-0DD237CFE451}" dt="2023-11-07T12:04:07.457" v="409" actId="113"/>
        <pc:sldMkLst>
          <pc:docMk/>
          <pc:sldMk cId="3415553564" sldId="673"/>
        </pc:sldMkLst>
        <pc:spChg chg="mod">
          <ac:chgData name="Khattab, Sherif" userId="c83b1e15-36f3-4f46-aceb-05aac24c545e" providerId="ADAL" clId="{6ECB9259-33F5-5548-A50C-0DD237CFE451}" dt="2023-11-07T12:04:07.457" v="409" actId="113"/>
          <ac:spMkLst>
            <pc:docMk/>
            <pc:sldMk cId="3415553564" sldId="673"/>
            <ac:spMk id="3" creationId="{A369D9A3-E1A7-5BE8-561B-FC3664DBEC0A}"/>
          </ac:spMkLst>
        </pc:spChg>
      </pc:sldChg>
      <pc:sldChg chg="delSp modSp mod modAnim">
        <pc:chgData name="Khattab, Sherif" userId="c83b1e15-36f3-4f46-aceb-05aac24c545e" providerId="ADAL" clId="{6ECB9259-33F5-5548-A50C-0DD237CFE451}" dt="2023-11-07T12:18:55.298" v="739" actId="20577"/>
        <pc:sldMkLst>
          <pc:docMk/>
          <pc:sldMk cId="10672808" sldId="674"/>
        </pc:sldMkLst>
        <pc:spChg chg="del">
          <ac:chgData name="Khattab, Sherif" userId="c83b1e15-36f3-4f46-aceb-05aac24c545e" providerId="ADAL" clId="{6ECB9259-33F5-5548-A50C-0DD237CFE451}" dt="2023-11-07T12:18:46.054" v="730" actId="478"/>
          <ac:spMkLst>
            <pc:docMk/>
            <pc:sldMk cId="10672808" sldId="674"/>
            <ac:spMk id="5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2:18:55.298" v="739" actId="20577"/>
          <ac:spMkLst>
            <pc:docMk/>
            <pc:sldMk cId="10672808" sldId="674"/>
            <ac:spMk id="37891" creationId="{00000000-0000-0000-0000-000000000000}"/>
          </ac:spMkLst>
        </pc:spChg>
      </pc:sldChg>
      <pc:sldChg chg="modSp mod modAnim">
        <pc:chgData name="Khattab, Sherif" userId="c83b1e15-36f3-4f46-aceb-05aac24c545e" providerId="ADAL" clId="{6ECB9259-33F5-5548-A50C-0DD237CFE451}" dt="2023-11-07T12:20:56.686" v="777"/>
        <pc:sldMkLst>
          <pc:docMk/>
          <pc:sldMk cId="1773598164" sldId="675"/>
        </pc:sldMkLst>
        <pc:spChg chg="mod">
          <ac:chgData name="Khattab, Sherif" userId="c83b1e15-36f3-4f46-aceb-05aac24c545e" providerId="ADAL" clId="{6ECB9259-33F5-5548-A50C-0DD237CFE451}" dt="2023-11-07T12:19:16.352" v="762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6ECB9259-33F5-5548-A50C-0DD237CFE451}" dt="2023-11-07T12:20:52.573" v="775" actId="1076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6ECB9259-33F5-5548-A50C-0DD237CFE451}" dt="2023-11-07T12:20:19.761" v="771" actId="1076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6ECB9259-33F5-5548-A50C-0DD237CFE451}" dt="2023-11-07T12:20:00.864" v="767" actId="10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6ECB9259-33F5-5548-A50C-0DD237CFE451}" dt="2023-11-07T12:20:05.653" v="768" actId="1076"/>
          <ac:grpSpMkLst>
            <pc:docMk/>
            <pc:sldMk cId="1773598164" sldId="675"/>
            <ac:grpSpMk id="58" creationId="{3C35C89C-A700-F778-1408-5E4F9BBBABDF}"/>
          </ac:grpSpMkLst>
        </pc:grpChg>
        <pc:picChg chg="mod">
          <ac:chgData name="Khattab, Sherif" userId="c83b1e15-36f3-4f46-aceb-05aac24c545e" providerId="ADAL" clId="{6ECB9259-33F5-5548-A50C-0DD237CFE451}" dt="2023-11-07T12:19:43.753" v="764" actId="1076"/>
          <ac:picMkLst>
            <pc:docMk/>
            <pc:sldMk cId="1773598164" sldId="675"/>
            <ac:picMk id="44034" creationId="{00000000-0000-0000-0000-000000000000}"/>
          </ac:picMkLst>
        </pc:picChg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2653540951" sldId="1435"/>
        </pc:sldMkLst>
      </pc:sldChg>
      <pc:sldChg chg="modSp add del mod">
        <pc:chgData name="Khattab, Sherif" userId="c83b1e15-36f3-4f46-aceb-05aac24c545e" providerId="ADAL" clId="{6ECB9259-33F5-5548-A50C-0DD237CFE451}" dt="2023-11-02T12:21:29.570" v="12"/>
        <pc:sldMkLst>
          <pc:docMk/>
          <pc:sldMk cId="769186246" sldId="1436"/>
        </pc:sldMkLst>
        <pc:spChg chg="mod">
          <ac:chgData name="Khattab, Sherif" userId="c83b1e15-36f3-4f46-aceb-05aac24c545e" providerId="ADAL" clId="{6ECB9259-33F5-5548-A50C-0DD237CFE451}" dt="2023-11-02T12:21:29.430" v="11"/>
          <ac:spMkLst>
            <pc:docMk/>
            <pc:sldMk cId="769186246" sldId="1436"/>
            <ac:spMk id="1403907" creationId="{9DF27287-E73F-C74C-BEFE-A6144A5BEF65}"/>
          </ac:spMkLst>
        </pc:spChg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3747206965" sldId="1460"/>
        </pc:sldMkLst>
      </pc:sldChg>
      <pc:sldChg chg="modSp add del mod">
        <pc:chgData name="Khattab, Sherif" userId="c83b1e15-36f3-4f46-aceb-05aac24c545e" providerId="ADAL" clId="{6ECB9259-33F5-5548-A50C-0DD237CFE451}" dt="2023-11-02T12:21:29.570" v="12"/>
        <pc:sldMkLst>
          <pc:docMk/>
          <pc:sldMk cId="1806418446" sldId="1461"/>
        </pc:sldMkLst>
        <pc:spChg chg="mod">
          <ac:chgData name="Khattab, Sherif" userId="c83b1e15-36f3-4f46-aceb-05aac24c545e" providerId="ADAL" clId="{6ECB9259-33F5-5548-A50C-0DD237CFE451}" dt="2023-11-02T12:21:29.430" v="11"/>
          <ac:spMkLst>
            <pc:docMk/>
            <pc:sldMk cId="1806418446" sldId="1461"/>
            <ac:spMk id="1371139" creationId="{1EA245E7-82BC-AC4A-A802-A5CAA2265286}"/>
          </ac:spMkLst>
        </pc:spChg>
      </pc:sldChg>
      <pc:sldChg chg="modSp add del mod">
        <pc:chgData name="Khattab, Sherif" userId="c83b1e15-36f3-4f46-aceb-05aac24c545e" providerId="ADAL" clId="{6ECB9259-33F5-5548-A50C-0DD237CFE451}" dt="2023-11-02T12:21:29.570" v="12"/>
        <pc:sldMkLst>
          <pc:docMk/>
          <pc:sldMk cId="2275336656" sldId="1462"/>
        </pc:sldMkLst>
        <pc:spChg chg="mod">
          <ac:chgData name="Khattab, Sherif" userId="c83b1e15-36f3-4f46-aceb-05aac24c545e" providerId="ADAL" clId="{6ECB9259-33F5-5548-A50C-0DD237CFE451}" dt="2023-11-02T12:21:29.430" v="11"/>
          <ac:spMkLst>
            <pc:docMk/>
            <pc:sldMk cId="2275336656" sldId="1462"/>
            <ac:spMk id="1372163" creationId="{F56C73E0-904A-B746-83DB-B55C01176EB8}"/>
          </ac:spMkLst>
        </pc:spChg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1033780848" sldId="1463"/>
        </pc:sldMkLst>
      </pc:sldChg>
      <pc:sldChg chg="modSp add del mod">
        <pc:chgData name="Khattab, Sherif" userId="c83b1e15-36f3-4f46-aceb-05aac24c545e" providerId="ADAL" clId="{6ECB9259-33F5-5548-A50C-0DD237CFE451}" dt="2023-11-02T12:21:29.570" v="12"/>
        <pc:sldMkLst>
          <pc:docMk/>
          <pc:sldMk cId="897846782" sldId="1464"/>
        </pc:sldMkLst>
        <pc:spChg chg="mod">
          <ac:chgData name="Khattab, Sherif" userId="c83b1e15-36f3-4f46-aceb-05aac24c545e" providerId="ADAL" clId="{6ECB9259-33F5-5548-A50C-0DD237CFE451}" dt="2023-11-02T12:21:29.430" v="11"/>
          <ac:spMkLst>
            <pc:docMk/>
            <pc:sldMk cId="897846782" sldId="1464"/>
            <ac:spMk id="1374211" creationId="{64835A01-7256-254B-8BB2-8AD223F21747}"/>
          </ac:spMkLst>
        </pc:spChg>
      </pc:sldChg>
      <pc:sldChg chg="modSp add del mod">
        <pc:chgData name="Khattab, Sherif" userId="c83b1e15-36f3-4f46-aceb-05aac24c545e" providerId="ADAL" clId="{6ECB9259-33F5-5548-A50C-0DD237CFE451}" dt="2023-11-02T12:21:29.570" v="12"/>
        <pc:sldMkLst>
          <pc:docMk/>
          <pc:sldMk cId="1618746990" sldId="1465"/>
        </pc:sldMkLst>
        <pc:spChg chg="mod">
          <ac:chgData name="Khattab, Sherif" userId="c83b1e15-36f3-4f46-aceb-05aac24c545e" providerId="ADAL" clId="{6ECB9259-33F5-5548-A50C-0DD237CFE451}" dt="2023-11-02T12:21:29.430" v="11"/>
          <ac:spMkLst>
            <pc:docMk/>
            <pc:sldMk cId="1618746990" sldId="1465"/>
            <ac:spMk id="1375235" creationId="{EB377DEC-2320-164A-AD90-085B51EE35B4}"/>
          </ac:spMkLst>
        </pc:spChg>
      </pc:sldChg>
      <pc:sldChg chg="modSp mod modAnim">
        <pc:chgData name="Khattab, Sherif" userId="c83b1e15-36f3-4f46-aceb-05aac24c545e" providerId="ADAL" clId="{6ECB9259-33F5-5548-A50C-0DD237CFE451}" dt="2023-11-07T12:37:43.086" v="1300" actId="21"/>
        <pc:sldMkLst>
          <pc:docMk/>
          <pc:sldMk cId="1148931109" sldId="1559"/>
        </pc:sldMkLst>
        <pc:spChg chg="mod">
          <ac:chgData name="Khattab, Sherif" userId="c83b1e15-36f3-4f46-aceb-05aac24c545e" providerId="ADAL" clId="{6ECB9259-33F5-5548-A50C-0DD237CFE451}" dt="2023-11-07T12:37:43.086" v="1300" actId="21"/>
          <ac:spMkLst>
            <pc:docMk/>
            <pc:sldMk cId="1148931109" sldId="1559"/>
            <ac:spMk id="30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6ECB9259-33F5-5548-A50C-0DD237CFE451}" dt="2023-11-07T13:09:39.222" v="1932" actId="14100"/>
        <pc:sldMkLst>
          <pc:docMk/>
          <pc:sldMk cId="23080880" sldId="1560"/>
        </pc:sldMkLst>
        <pc:spChg chg="add mod">
          <ac:chgData name="Khattab, Sherif" userId="c83b1e15-36f3-4f46-aceb-05aac24c545e" providerId="ADAL" clId="{6ECB9259-33F5-5548-A50C-0DD237CFE451}" dt="2023-11-07T13:09:39.222" v="1932" actId="14100"/>
          <ac:spMkLst>
            <pc:docMk/>
            <pc:sldMk cId="23080880" sldId="1560"/>
            <ac:spMk id="6" creationId="{930E5666-E227-4C03-B7B9-FB6CF89AB0F1}"/>
          </ac:spMkLst>
        </pc:spChg>
        <pc:spChg chg="add mod">
          <ac:chgData name="Khattab, Sherif" userId="c83b1e15-36f3-4f46-aceb-05aac24c545e" providerId="ADAL" clId="{6ECB9259-33F5-5548-A50C-0DD237CFE451}" dt="2023-11-07T12:51:41.918" v="1553" actId="113"/>
          <ac:spMkLst>
            <pc:docMk/>
            <pc:sldMk cId="23080880" sldId="1560"/>
            <ac:spMk id="8" creationId="{941EA1AF-2E2F-35FB-22B6-C30D31CE844D}"/>
          </ac:spMkLst>
        </pc:spChg>
        <pc:spChg chg="add mod">
          <ac:chgData name="Khattab, Sherif" userId="c83b1e15-36f3-4f46-aceb-05aac24c545e" providerId="ADAL" clId="{6ECB9259-33F5-5548-A50C-0DD237CFE451}" dt="2023-11-07T13:09:30.997" v="1930" actId="14100"/>
          <ac:spMkLst>
            <pc:docMk/>
            <pc:sldMk cId="23080880" sldId="1560"/>
            <ac:spMk id="9" creationId="{011C7951-7D25-DFFB-BD50-960FBE689F7F}"/>
          </ac:spMkLst>
        </pc:spChg>
        <pc:spChg chg="add mod">
          <ac:chgData name="Khattab, Sherif" userId="c83b1e15-36f3-4f46-aceb-05aac24c545e" providerId="ADAL" clId="{6ECB9259-33F5-5548-A50C-0DD237CFE451}" dt="2023-11-07T12:53:17.358" v="1621" actId="1076"/>
          <ac:spMkLst>
            <pc:docMk/>
            <pc:sldMk cId="23080880" sldId="1560"/>
            <ac:spMk id="10" creationId="{41B90362-997B-6E5E-730E-B9879A2C63A3}"/>
          </ac:spMkLst>
        </pc:spChg>
        <pc:spChg chg="add mod">
          <ac:chgData name="Khattab, Sherif" userId="c83b1e15-36f3-4f46-aceb-05aac24c545e" providerId="ADAL" clId="{6ECB9259-33F5-5548-A50C-0DD237CFE451}" dt="2023-11-07T12:53:43.163" v="1685" actId="14100"/>
          <ac:spMkLst>
            <pc:docMk/>
            <pc:sldMk cId="23080880" sldId="1560"/>
            <ac:spMk id="11" creationId="{D5E9A6B6-2673-C7FF-0FDC-A77DDBE0B0FC}"/>
          </ac:spMkLst>
        </pc:spChg>
        <pc:spChg chg="mod">
          <ac:chgData name="Khattab, Sherif" userId="c83b1e15-36f3-4f46-aceb-05aac24c545e" providerId="ADAL" clId="{6ECB9259-33F5-5548-A50C-0DD237CFE451}" dt="2023-11-07T13:09:23.359" v="1927" actId="20577"/>
          <ac:spMkLst>
            <pc:docMk/>
            <pc:sldMk cId="23080880" sldId="1560"/>
            <ac:spMk id="4099" creationId="{00000000-0000-0000-0000-000000000000}"/>
          </ac:spMkLst>
        </pc:spChg>
        <pc:picChg chg="add mod modCrop">
          <ac:chgData name="Khattab, Sherif" userId="c83b1e15-36f3-4f46-aceb-05aac24c545e" providerId="ADAL" clId="{6ECB9259-33F5-5548-A50C-0DD237CFE451}" dt="2023-11-07T12:51:35.796" v="1551" actId="1076"/>
          <ac:picMkLst>
            <pc:docMk/>
            <pc:sldMk cId="23080880" sldId="1560"/>
            <ac:picMk id="3" creationId="{A4C9B3CA-DFEF-49BC-CBF5-FC10FC948964}"/>
          </ac:picMkLst>
        </pc:picChg>
        <pc:picChg chg="mod modCrop">
          <ac:chgData name="Khattab, Sherif" userId="c83b1e15-36f3-4f46-aceb-05aac24c545e" providerId="ADAL" clId="{6ECB9259-33F5-5548-A50C-0DD237CFE451}" dt="2023-11-07T12:51:35.796" v="1551" actId="1076"/>
          <ac:picMkLst>
            <pc:docMk/>
            <pc:sldMk cId="23080880" sldId="1560"/>
            <ac:picMk id="9218" creationId="{00000000-0000-0000-0000-000000000000}"/>
          </ac:picMkLst>
        </pc:picChg>
      </pc:sldChg>
      <pc:sldChg chg="modSp mod">
        <pc:chgData name="Khattab, Sherif" userId="c83b1e15-36f3-4f46-aceb-05aac24c545e" providerId="ADAL" clId="{6ECB9259-33F5-5548-A50C-0DD237CFE451}" dt="2023-11-07T12:55:34.977" v="1707" actId="20577"/>
        <pc:sldMkLst>
          <pc:docMk/>
          <pc:sldMk cId="3125489046" sldId="1561"/>
        </pc:sldMkLst>
        <pc:spChg chg="mod">
          <ac:chgData name="Khattab, Sherif" userId="c83b1e15-36f3-4f46-aceb-05aac24c545e" providerId="ADAL" clId="{6ECB9259-33F5-5548-A50C-0DD237CFE451}" dt="2023-11-07T12:55:34.977" v="1707" actId="20577"/>
          <ac:spMkLst>
            <pc:docMk/>
            <pc:sldMk cId="3125489046" sldId="1561"/>
            <ac:spMk id="5122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2:55:31.452" v="1699" actId="20577"/>
          <ac:spMkLst>
            <pc:docMk/>
            <pc:sldMk cId="3125489046" sldId="1561"/>
            <ac:spMk id="5123" creationId="{00000000-0000-0000-0000-000000000000}"/>
          </ac:spMkLst>
        </pc:spChg>
      </pc:sldChg>
      <pc:sldChg chg="modSp del mod">
        <pc:chgData name="Khattab, Sherif" userId="c83b1e15-36f3-4f46-aceb-05aac24c545e" providerId="ADAL" clId="{6ECB9259-33F5-5548-A50C-0DD237CFE451}" dt="2023-11-07T12:56:23.587" v="1710" actId="2696"/>
        <pc:sldMkLst>
          <pc:docMk/>
          <pc:sldMk cId="2913048099" sldId="1562"/>
        </pc:sldMkLst>
        <pc:spChg chg="mod">
          <ac:chgData name="Khattab, Sherif" userId="c83b1e15-36f3-4f46-aceb-05aac24c545e" providerId="ADAL" clId="{6ECB9259-33F5-5548-A50C-0DD237CFE451}" dt="2023-11-07T12:56:11.538" v="1709" actId="5793"/>
          <ac:spMkLst>
            <pc:docMk/>
            <pc:sldMk cId="2913048099" sldId="1562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6ECB9259-33F5-5548-A50C-0DD237CFE451}" dt="2023-11-07T12:56:23.607" v="1711" actId="2696"/>
        <pc:sldMkLst>
          <pc:docMk/>
          <pc:sldMk cId="2901149083" sldId="1563"/>
        </pc:sldMkLst>
      </pc:sldChg>
      <pc:sldChg chg="add del">
        <pc:chgData name="Khattab, Sherif" userId="c83b1e15-36f3-4f46-aceb-05aac24c545e" providerId="ADAL" clId="{6ECB9259-33F5-5548-A50C-0DD237CFE451}" dt="2023-11-07T12:56:23.624" v="1712" actId="2696"/>
        <pc:sldMkLst>
          <pc:docMk/>
          <pc:sldMk cId="2357643657" sldId="1564"/>
        </pc:sldMkLst>
      </pc:sldChg>
      <pc:sldChg chg="add del">
        <pc:chgData name="Khattab, Sherif" userId="c83b1e15-36f3-4f46-aceb-05aac24c545e" providerId="ADAL" clId="{6ECB9259-33F5-5548-A50C-0DD237CFE451}" dt="2023-11-07T12:56:23.640" v="1713" actId="2696"/>
        <pc:sldMkLst>
          <pc:docMk/>
          <pc:sldMk cId="3822123897" sldId="1565"/>
        </pc:sldMkLst>
      </pc:sldChg>
      <pc:sldChg chg="add del">
        <pc:chgData name="Khattab, Sherif" userId="c83b1e15-36f3-4f46-aceb-05aac24c545e" providerId="ADAL" clId="{6ECB9259-33F5-5548-A50C-0DD237CFE451}" dt="2023-11-07T12:56:23.657" v="1714" actId="2696"/>
        <pc:sldMkLst>
          <pc:docMk/>
          <pc:sldMk cId="2159758651" sldId="1566"/>
        </pc:sldMkLst>
      </pc:sldChg>
      <pc:sldChg chg="modSp add del mod">
        <pc:chgData name="Khattab, Sherif" userId="c83b1e15-36f3-4f46-aceb-05aac24c545e" providerId="ADAL" clId="{6ECB9259-33F5-5548-A50C-0DD237CFE451}" dt="2023-11-07T12:56:33.158" v="1717" actId="1076"/>
        <pc:sldMkLst>
          <pc:docMk/>
          <pc:sldMk cId="4012629046" sldId="1567"/>
        </pc:sldMkLst>
        <pc:spChg chg="mod">
          <ac:chgData name="Khattab, Sherif" userId="c83b1e15-36f3-4f46-aceb-05aac24c545e" providerId="ADAL" clId="{6ECB9259-33F5-5548-A50C-0DD237CFE451}" dt="2023-11-07T12:56:28.038" v="1715" actId="20577"/>
          <ac:spMkLst>
            <pc:docMk/>
            <pc:sldMk cId="4012629046" sldId="1567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6ECB9259-33F5-5548-A50C-0DD237CFE451}" dt="2023-11-07T12:56:33.158" v="1717" actId="1076"/>
          <ac:picMkLst>
            <pc:docMk/>
            <pc:sldMk cId="4012629046" sldId="1567"/>
            <ac:picMk id="13314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6ECB9259-33F5-5548-A50C-0DD237CFE451}" dt="2023-11-07T13:08:22.361" v="1925"/>
        <pc:sldMkLst>
          <pc:docMk/>
          <pc:sldMk cId="2660872083" sldId="1568"/>
        </pc:sldMkLst>
        <pc:spChg chg="del mod">
          <ac:chgData name="Khattab, Sherif" userId="c83b1e15-36f3-4f46-aceb-05aac24c545e" providerId="ADAL" clId="{6ECB9259-33F5-5548-A50C-0DD237CFE451}" dt="2023-11-07T13:07:41.924" v="1914"/>
          <ac:spMkLst>
            <pc:docMk/>
            <pc:sldMk cId="2660872083" sldId="1568"/>
            <ac:spMk id="2" creationId="{5B2B5EA9-7367-B045-B544-4F99FB09193F}"/>
          </ac:spMkLst>
        </pc:spChg>
        <pc:spChg chg="mod">
          <ac:chgData name="Khattab, Sherif" userId="c83b1e15-36f3-4f46-aceb-05aac24c545e" providerId="ADAL" clId="{6ECB9259-33F5-5548-A50C-0DD237CFE451}" dt="2023-11-07T13:07:48.909" v="1915" actId="113"/>
          <ac:spMkLst>
            <pc:docMk/>
            <pc:sldMk cId="2660872083" sldId="1568"/>
            <ac:spMk id="12291" creationId="{00000000-0000-0000-0000-000000000000}"/>
          </ac:spMkLst>
        </pc:spChg>
        <pc:picChg chg="add mod">
          <ac:chgData name="Khattab, Sherif" userId="c83b1e15-36f3-4f46-aceb-05aac24c545e" providerId="ADAL" clId="{6ECB9259-33F5-5548-A50C-0DD237CFE451}" dt="2023-11-07T13:08:14.411" v="1923" actId="1076"/>
          <ac:picMkLst>
            <pc:docMk/>
            <pc:sldMk cId="2660872083" sldId="1568"/>
            <ac:picMk id="5" creationId="{84C0FC3D-59D2-BE72-1A9B-84FD042CF3FD}"/>
          </ac:picMkLst>
        </pc:picChg>
      </pc:sldChg>
      <pc:sldChg chg="addSp modSp add del mod modAnim">
        <pc:chgData name="Khattab, Sherif" userId="c83b1e15-36f3-4f46-aceb-05aac24c545e" providerId="ADAL" clId="{6ECB9259-33F5-5548-A50C-0DD237CFE451}" dt="2023-11-09T13:24:51.916" v="2275" actId="2696"/>
        <pc:sldMkLst>
          <pc:docMk/>
          <pc:sldMk cId="1287928541" sldId="1569"/>
        </pc:sldMkLst>
        <pc:spChg chg="add mod">
          <ac:chgData name="Khattab, Sherif" userId="c83b1e15-36f3-4f46-aceb-05aac24c545e" providerId="ADAL" clId="{6ECB9259-33F5-5548-A50C-0DD237CFE451}" dt="2023-11-07T13:01:03.028" v="1851" actId="20577"/>
          <ac:spMkLst>
            <pc:docMk/>
            <pc:sldMk cId="1287928541" sldId="1569"/>
            <ac:spMk id="8" creationId="{7948B42B-6817-5414-590A-F5549DF658F1}"/>
          </ac:spMkLst>
        </pc:spChg>
        <pc:spChg chg="add mod">
          <ac:chgData name="Khattab, Sherif" userId="c83b1e15-36f3-4f46-aceb-05aac24c545e" providerId="ADAL" clId="{6ECB9259-33F5-5548-A50C-0DD237CFE451}" dt="2023-11-07T13:04:27.451" v="1901" actId="1076"/>
          <ac:spMkLst>
            <pc:docMk/>
            <pc:sldMk cId="1287928541" sldId="1569"/>
            <ac:spMk id="9" creationId="{2EC7914C-EC91-93C7-1F1C-E05F97482A45}"/>
          </ac:spMkLst>
        </pc:spChg>
        <pc:spChg chg="add mod">
          <ac:chgData name="Khattab, Sherif" userId="c83b1e15-36f3-4f46-aceb-05aac24c545e" providerId="ADAL" clId="{6ECB9259-33F5-5548-A50C-0DD237CFE451}" dt="2023-11-07T13:04:27.451" v="1901" actId="1076"/>
          <ac:spMkLst>
            <pc:docMk/>
            <pc:sldMk cId="1287928541" sldId="1569"/>
            <ac:spMk id="10" creationId="{D0FEBE7D-FA7A-6433-2752-237F29C0E615}"/>
          </ac:spMkLst>
        </pc:spChg>
        <pc:spChg chg="mod">
          <ac:chgData name="Khattab, Sherif" userId="c83b1e15-36f3-4f46-aceb-05aac24c545e" providerId="ADAL" clId="{6ECB9259-33F5-5548-A50C-0DD237CFE451}" dt="2023-11-07T13:02:12.798" v="1870" actId="20577"/>
          <ac:spMkLst>
            <pc:docMk/>
            <pc:sldMk cId="1287928541" sldId="1569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6ECB9259-33F5-5548-A50C-0DD237CFE451}" dt="2023-11-07T13:04:27.451" v="1901" actId="1076"/>
          <ac:picMkLst>
            <pc:docMk/>
            <pc:sldMk cId="1287928541" sldId="1569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6ECB9259-33F5-5548-A50C-0DD237CFE451}" dt="2023-11-07T13:04:27.451" v="1901" actId="1076"/>
          <ac:picMkLst>
            <pc:docMk/>
            <pc:sldMk cId="1287928541" sldId="1569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6ECB9259-33F5-5548-A50C-0DD237CFE451}" dt="2023-11-07T13:04:27.451" v="1901" actId="1076"/>
          <ac:picMkLst>
            <pc:docMk/>
            <pc:sldMk cId="1287928541" sldId="1569"/>
            <ac:picMk id="6" creationId="{D3C24349-4710-D713-6378-C975E5DC0EEC}"/>
          </ac:picMkLst>
        </pc:picChg>
        <pc:picChg chg="add mod modCrop">
          <ac:chgData name="Khattab, Sherif" userId="c83b1e15-36f3-4f46-aceb-05aac24c545e" providerId="ADAL" clId="{6ECB9259-33F5-5548-A50C-0DD237CFE451}" dt="2023-11-07T13:04:27.451" v="1901" actId="1076"/>
          <ac:picMkLst>
            <pc:docMk/>
            <pc:sldMk cId="1287928541" sldId="1569"/>
            <ac:picMk id="7" creationId="{2BA6BE9A-0CA8-7626-4B65-D19D10EA033B}"/>
          </ac:picMkLst>
        </pc:picChg>
      </pc:sldChg>
      <pc:sldChg chg="addSp modSp add del mod modAnim">
        <pc:chgData name="Khattab, Sherif" userId="c83b1e15-36f3-4f46-aceb-05aac24c545e" providerId="ADAL" clId="{6ECB9259-33F5-5548-A50C-0DD237CFE451}" dt="2023-11-09T13:24:51.916" v="2275" actId="2696"/>
        <pc:sldMkLst>
          <pc:docMk/>
          <pc:sldMk cId="4275950764" sldId="1570"/>
        </pc:sldMkLst>
        <pc:spChg chg="add mod">
          <ac:chgData name="Khattab, Sherif" userId="c83b1e15-36f3-4f46-aceb-05aac24c545e" providerId="ADAL" clId="{6ECB9259-33F5-5548-A50C-0DD237CFE451}" dt="2023-11-07T13:05:58.205" v="1907" actId="20577"/>
          <ac:spMkLst>
            <pc:docMk/>
            <pc:sldMk cId="4275950764" sldId="1570"/>
            <ac:spMk id="5" creationId="{D64C8BF9-0E69-8FA9-402A-6A57AA95B45B}"/>
          </ac:spMkLst>
        </pc:spChg>
        <pc:spChg chg="mod">
          <ac:chgData name="Khattab, Sherif" userId="c83b1e15-36f3-4f46-aceb-05aac24c545e" providerId="ADAL" clId="{6ECB9259-33F5-5548-A50C-0DD237CFE451}" dt="2023-11-07T13:05:50.347" v="1903" actId="20577"/>
          <ac:spMkLst>
            <pc:docMk/>
            <pc:sldMk cId="4275950764" sldId="1570"/>
            <ac:spMk id="14339" creationId="{00000000-0000-0000-0000-000000000000}"/>
          </ac:spMkLst>
        </pc:spChg>
      </pc:sldChg>
      <pc:sldChg chg="add del">
        <pc:chgData name="Khattab, Sherif" userId="c83b1e15-36f3-4f46-aceb-05aac24c545e" providerId="ADAL" clId="{6ECB9259-33F5-5548-A50C-0DD237CFE451}" dt="2023-11-07T12:57:10.567" v="1719" actId="2696"/>
        <pc:sldMkLst>
          <pc:docMk/>
          <pc:sldMk cId="1015271666" sldId="1571"/>
        </pc:sldMkLst>
      </pc:sldChg>
      <pc:sldChg chg="add del">
        <pc:chgData name="Khattab, Sherif" userId="c83b1e15-36f3-4f46-aceb-05aac24c545e" providerId="ADAL" clId="{6ECB9259-33F5-5548-A50C-0DD237CFE451}" dt="2023-11-07T12:57:11.277" v="1720" actId="2696"/>
        <pc:sldMkLst>
          <pc:docMk/>
          <pc:sldMk cId="1551659667" sldId="1572"/>
        </pc:sldMkLst>
      </pc:sldChg>
      <pc:sldChg chg="add del">
        <pc:chgData name="Khattab, Sherif" userId="c83b1e15-36f3-4f46-aceb-05aac24c545e" providerId="ADAL" clId="{6ECB9259-33F5-5548-A50C-0DD237CFE451}" dt="2023-11-07T12:57:12.065" v="1721" actId="2696"/>
        <pc:sldMkLst>
          <pc:docMk/>
          <pc:sldMk cId="608182071" sldId="1573"/>
        </pc:sldMkLst>
      </pc:sldChg>
      <pc:sldChg chg="add del">
        <pc:chgData name="Khattab, Sherif" userId="c83b1e15-36f3-4f46-aceb-05aac24c545e" providerId="ADAL" clId="{6ECB9259-33F5-5548-A50C-0DD237CFE451}" dt="2023-11-07T12:57:15.163" v="1722" actId="2696"/>
        <pc:sldMkLst>
          <pc:docMk/>
          <pc:sldMk cId="141391712" sldId="1574"/>
        </pc:sldMkLst>
      </pc:sldChg>
      <pc:sldChg chg="addSp delSp modSp add del mod modAnim">
        <pc:chgData name="Khattab, Sherif" userId="c83b1e15-36f3-4f46-aceb-05aac24c545e" providerId="ADAL" clId="{6ECB9259-33F5-5548-A50C-0DD237CFE451}" dt="2023-11-09T13:24:51.916" v="2275" actId="2696"/>
        <pc:sldMkLst>
          <pc:docMk/>
          <pc:sldMk cId="1170113743" sldId="1581"/>
        </pc:sldMkLst>
        <pc:spChg chg="del mod">
          <ac:chgData name="Khattab, Sherif" userId="c83b1e15-36f3-4f46-aceb-05aac24c545e" providerId="ADAL" clId="{6ECB9259-33F5-5548-A50C-0DD237CFE451}" dt="2023-11-07T13:21:49.162" v="2148"/>
          <ac:spMkLst>
            <pc:docMk/>
            <pc:sldMk cId="1170113743" sldId="1581"/>
            <ac:spMk id="2" creationId="{24A9D257-80C9-DD46-937D-0D7B89A6AE8B}"/>
          </ac:spMkLst>
        </pc:spChg>
        <pc:spChg chg="add mod">
          <ac:chgData name="Khattab, Sherif" userId="c83b1e15-36f3-4f46-aceb-05aac24c545e" providerId="ADAL" clId="{6ECB9259-33F5-5548-A50C-0DD237CFE451}" dt="2023-11-07T13:19:51.086" v="2096" actId="1076"/>
          <ac:spMkLst>
            <pc:docMk/>
            <pc:sldMk cId="1170113743" sldId="1581"/>
            <ac:spMk id="7" creationId="{CD3F6120-FFD5-7199-D9DE-4D9AD5465E3A}"/>
          </ac:spMkLst>
        </pc:spChg>
        <pc:spChg chg="add mod">
          <ac:chgData name="Khattab, Sherif" userId="c83b1e15-36f3-4f46-aceb-05aac24c545e" providerId="ADAL" clId="{6ECB9259-33F5-5548-A50C-0DD237CFE451}" dt="2023-11-07T13:19:47.768" v="2095" actId="1076"/>
          <ac:spMkLst>
            <pc:docMk/>
            <pc:sldMk cId="1170113743" sldId="1581"/>
            <ac:spMk id="9" creationId="{24134A26-535A-F855-6376-10900DFC098A}"/>
          </ac:spMkLst>
        </pc:spChg>
        <pc:spChg chg="mod">
          <ac:chgData name="Khattab, Sherif" userId="c83b1e15-36f3-4f46-aceb-05aac24c545e" providerId="ADAL" clId="{6ECB9259-33F5-5548-A50C-0DD237CFE451}" dt="2023-11-07T13:16:29.702" v="2030" actId="20577"/>
          <ac:spMkLst>
            <pc:docMk/>
            <pc:sldMk cId="1170113743" sldId="1581"/>
            <ac:spMk id="25602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3:16:33.207" v="2032" actId="5793"/>
          <ac:spMkLst>
            <pc:docMk/>
            <pc:sldMk cId="1170113743" sldId="1581"/>
            <ac:spMk id="25603" creationId="{00000000-0000-0000-0000-000000000000}"/>
          </ac:spMkLst>
        </pc:spChg>
        <pc:picChg chg="add mod">
          <ac:chgData name="Khattab, Sherif" userId="c83b1e15-36f3-4f46-aceb-05aac24c545e" providerId="ADAL" clId="{6ECB9259-33F5-5548-A50C-0DD237CFE451}" dt="2023-11-07T13:19:00.167" v="2074" actId="1076"/>
          <ac:picMkLst>
            <pc:docMk/>
            <pc:sldMk cId="1170113743" sldId="1581"/>
            <ac:picMk id="5" creationId="{A9CA5A4B-5215-79BC-C48D-8DA729431323}"/>
          </ac:picMkLst>
        </pc:picChg>
        <pc:picChg chg="mod">
          <ac:chgData name="Khattab, Sherif" userId="c83b1e15-36f3-4f46-aceb-05aac24c545e" providerId="ADAL" clId="{6ECB9259-33F5-5548-A50C-0DD237CFE451}" dt="2023-11-07T13:17:29.385" v="2035" actId="1076"/>
          <ac:picMkLst>
            <pc:docMk/>
            <pc:sldMk cId="1170113743" sldId="1581"/>
            <ac:picMk id="28674" creationId="{00000000-0000-0000-0000-000000000000}"/>
          </ac:picMkLst>
        </pc:picChg>
      </pc:sldChg>
      <pc:sldChg chg="modSp add del mod">
        <pc:chgData name="Khattab, Sherif" userId="c83b1e15-36f3-4f46-aceb-05aac24c545e" providerId="ADAL" clId="{6ECB9259-33F5-5548-A50C-0DD237CFE451}" dt="2023-11-07T13:18:33.787" v="2057" actId="2696"/>
        <pc:sldMkLst>
          <pc:docMk/>
          <pc:sldMk cId="996067428" sldId="1582"/>
        </pc:sldMkLst>
        <pc:spChg chg="mod">
          <ac:chgData name="Khattab, Sherif" userId="c83b1e15-36f3-4f46-aceb-05aac24c545e" providerId="ADAL" clId="{6ECB9259-33F5-5548-A50C-0DD237CFE451}" dt="2023-11-07T13:16:15.072" v="2013"/>
          <ac:spMkLst>
            <pc:docMk/>
            <pc:sldMk cId="996067428" sldId="1582"/>
            <ac:spMk id="2" creationId="{FC01FFF1-007D-C840-9388-192F835A855E}"/>
          </ac:spMkLst>
        </pc:spChg>
        <pc:spChg chg="mod">
          <ac:chgData name="Khattab, Sherif" userId="c83b1e15-36f3-4f46-aceb-05aac24c545e" providerId="ADAL" clId="{6ECB9259-33F5-5548-A50C-0DD237CFE451}" dt="2023-11-07T13:18:32.228" v="2056" actId="21"/>
          <ac:spMkLst>
            <pc:docMk/>
            <pc:sldMk cId="996067428" sldId="1582"/>
            <ac:spMk id="26627" creationId="{00000000-0000-0000-0000-000000000000}"/>
          </ac:spMkLst>
        </pc:spChg>
      </pc:sldChg>
      <pc:sldChg chg="addSp delSp modSp add del mod modAnim">
        <pc:chgData name="Khattab, Sherif" userId="c83b1e15-36f3-4f46-aceb-05aac24c545e" providerId="ADAL" clId="{6ECB9259-33F5-5548-A50C-0DD237CFE451}" dt="2023-11-09T13:24:51.916" v="2275" actId="2696"/>
        <pc:sldMkLst>
          <pc:docMk/>
          <pc:sldMk cId="1222788614" sldId="1583"/>
        </pc:sldMkLst>
        <pc:spChg chg="del mod">
          <ac:chgData name="Khattab, Sherif" userId="c83b1e15-36f3-4f46-aceb-05aac24c545e" providerId="ADAL" clId="{6ECB9259-33F5-5548-A50C-0DD237CFE451}" dt="2023-11-07T13:21:49.162" v="2148"/>
          <ac:spMkLst>
            <pc:docMk/>
            <pc:sldMk cId="1222788614" sldId="1583"/>
            <ac:spMk id="2" creationId="{B4D9ECF5-2005-934F-B17E-61898A894AD2}"/>
          </ac:spMkLst>
        </pc:spChg>
        <pc:spChg chg="mod">
          <ac:chgData name="Khattab, Sherif" userId="c83b1e15-36f3-4f46-aceb-05aac24c545e" providerId="ADAL" clId="{6ECB9259-33F5-5548-A50C-0DD237CFE451}" dt="2023-11-07T13:20:29.363" v="2100"/>
          <ac:spMkLst>
            <pc:docMk/>
            <pc:sldMk cId="1222788614" sldId="1583"/>
            <ac:spMk id="27650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3:20:51.578" v="2134" actId="20577"/>
          <ac:spMkLst>
            <pc:docMk/>
            <pc:sldMk cId="1222788614" sldId="1583"/>
            <ac:spMk id="27651" creationId="{00000000-0000-0000-0000-000000000000}"/>
          </ac:spMkLst>
        </pc:spChg>
        <pc:picChg chg="add mod modCrop">
          <ac:chgData name="Khattab, Sherif" userId="c83b1e15-36f3-4f46-aceb-05aac24c545e" providerId="ADAL" clId="{6ECB9259-33F5-5548-A50C-0DD237CFE451}" dt="2023-11-07T13:21:25.294" v="2145" actId="1076"/>
          <ac:picMkLst>
            <pc:docMk/>
            <pc:sldMk cId="1222788614" sldId="1583"/>
            <ac:picMk id="5" creationId="{DA170051-30E4-65B4-C7E2-52CE148BF09B}"/>
          </ac:picMkLst>
        </pc:picChg>
        <pc:picChg chg="mod modCrop">
          <ac:chgData name="Khattab, Sherif" userId="c83b1e15-36f3-4f46-aceb-05aac24c545e" providerId="ADAL" clId="{6ECB9259-33F5-5548-A50C-0DD237CFE451}" dt="2023-11-07T13:21:20.600" v="2143" actId="1076"/>
          <ac:picMkLst>
            <pc:docMk/>
            <pc:sldMk cId="1222788614" sldId="1583"/>
            <ac:picMk id="30722" creationId="{00000000-0000-0000-0000-000000000000}"/>
          </ac:picMkLst>
        </pc:picChg>
      </pc:sldChg>
      <pc:sldChg chg="delSp modSp add del">
        <pc:chgData name="Khattab, Sherif" userId="c83b1e15-36f3-4f46-aceb-05aac24c545e" providerId="ADAL" clId="{6ECB9259-33F5-5548-A50C-0DD237CFE451}" dt="2023-11-07T13:22:00.201" v="2149" actId="2696"/>
        <pc:sldMkLst>
          <pc:docMk/>
          <pc:sldMk cId="2238028804" sldId="1584"/>
        </pc:sldMkLst>
        <pc:spChg chg="del mod">
          <ac:chgData name="Khattab, Sherif" userId="c83b1e15-36f3-4f46-aceb-05aac24c545e" providerId="ADAL" clId="{6ECB9259-33F5-5548-A50C-0DD237CFE451}" dt="2023-11-07T13:21:49.162" v="2148"/>
          <ac:spMkLst>
            <pc:docMk/>
            <pc:sldMk cId="2238028804" sldId="1584"/>
            <ac:spMk id="2" creationId="{17C7D44C-F7C8-254C-A076-280B96BDBE72}"/>
          </ac:spMkLst>
        </pc:spChg>
      </pc:sldChg>
      <pc:sldChg chg="addSp delSp modSp add del mod ord modAnim">
        <pc:chgData name="Khattab, Sherif" userId="c83b1e15-36f3-4f46-aceb-05aac24c545e" providerId="ADAL" clId="{6ECB9259-33F5-5548-A50C-0DD237CFE451}" dt="2023-11-09T13:24:51.916" v="2275" actId="2696"/>
        <pc:sldMkLst>
          <pc:docMk/>
          <pc:sldMk cId="3240642184" sldId="1585"/>
        </pc:sldMkLst>
        <pc:spChg chg="del mod">
          <ac:chgData name="Khattab, Sherif" userId="c83b1e15-36f3-4f46-aceb-05aac24c545e" providerId="ADAL" clId="{6ECB9259-33F5-5548-A50C-0DD237CFE451}" dt="2023-11-07T13:21:49.162" v="2148"/>
          <ac:spMkLst>
            <pc:docMk/>
            <pc:sldMk cId="3240642184" sldId="1585"/>
            <ac:spMk id="2" creationId="{7EA30C3D-E923-2A4D-AC0C-BDA59EE53ED9}"/>
          </ac:spMkLst>
        </pc:spChg>
        <pc:spChg chg="add mod">
          <ac:chgData name="Khattab, Sherif" userId="c83b1e15-36f3-4f46-aceb-05aac24c545e" providerId="ADAL" clId="{6ECB9259-33F5-5548-A50C-0DD237CFE451}" dt="2023-11-07T13:25:10.680" v="2190" actId="14100"/>
          <ac:spMkLst>
            <pc:docMk/>
            <pc:sldMk cId="3240642184" sldId="1585"/>
            <ac:spMk id="7" creationId="{1CCBBABB-22B6-6D94-E0AC-F531B7123075}"/>
          </ac:spMkLst>
        </pc:spChg>
        <pc:spChg chg="add mod">
          <ac:chgData name="Khattab, Sherif" userId="c83b1e15-36f3-4f46-aceb-05aac24c545e" providerId="ADAL" clId="{6ECB9259-33F5-5548-A50C-0DD237CFE451}" dt="2023-11-07T13:25:26.705" v="2193" actId="14100"/>
          <ac:spMkLst>
            <pc:docMk/>
            <pc:sldMk cId="3240642184" sldId="1585"/>
            <ac:spMk id="8" creationId="{B39D2229-6E73-ADD1-44E0-55AAB434C4C1}"/>
          </ac:spMkLst>
        </pc:spChg>
        <pc:spChg chg="add mod">
          <ac:chgData name="Khattab, Sherif" userId="c83b1e15-36f3-4f46-aceb-05aac24c545e" providerId="ADAL" clId="{6ECB9259-33F5-5548-A50C-0DD237CFE451}" dt="2023-11-07T13:25:31.835" v="2195" actId="1076"/>
          <ac:spMkLst>
            <pc:docMk/>
            <pc:sldMk cId="3240642184" sldId="1585"/>
            <ac:spMk id="9" creationId="{2DF8D6B0-DABE-6FCB-6112-C6753F0E08A0}"/>
          </ac:spMkLst>
        </pc:spChg>
        <pc:spChg chg="mod">
          <ac:chgData name="Khattab, Sherif" userId="c83b1e15-36f3-4f46-aceb-05aac24c545e" providerId="ADAL" clId="{6ECB9259-33F5-5548-A50C-0DD237CFE451}" dt="2023-11-07T13:26:14.751" v="2232" actId="20577"/>
          <ac:spMkLst>
            <pc:docMk/>
            <pc:sldMk cId="3240642184" sldId="158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3:22:25.372" v="2165" actId="20577"/>
          <ac:spMkLst>
            <pc:docMk/>
            <pc:sldMk cId="3240642184" sldId="1585"/>
            <ac:spMk id="29699" creationId="{00000000-0000-0000-0000-000000000000}"/>
          </ac:spMkLst>
        </pc:spChg>
        <pc:grpChg chg="add mod">
          <ac:chgData name="Khattab, Sherif" userId="c83b1e15-36f3-4f46-aceb-05aac24c545e" providerId="ADAL" clId="{6ECB9259-33F5-5548-A50C-0DD237CFE451}" dt="2023-11-07T13:24:23.121" v="2185" actId="1076"/>
          <ac:grpSpMkLst>
            <pc:docMk/>
            <pc:sldMk cId="3240642184" sldId="1585"/>
            <ac:grpSpMk id="6" creationId="{824CC3C4-FB81-A4DE-4DD5-3118D701A1AE}"/>
          </ac:grpSpMkLst>
        </pc:grpChg>
        <pc:picChg chg="add mod modCrop">
          <ac:chgData name="Khattab, Sherif" userId="c83b1e15-36f3-4f46-aceb-05aac24c545e" providerId="ADAL" clId="{6ECB9259-33F5-5548-A50C-0DD237CFE451}" dt="2023-11-07T13:24:04.207" v="2180" actId="1076"/>
          <ac:picMkLst>
            <pc:docMk/>
            <pc:sldMk cId="3240642184" sldId="1585"/>
            <ac:picMk id="5" creationId="{D1C11DF5-4185-5929-C977-4CD93617F58F}"/>
          </ac:picMkLst>
        </pc:picChg>
        <pc:picChg chg="mod modCrop">
          <ac:chgData name="Khattab, Sherif" userId="c83b1e15-36f3-4f46-aceb-05aac24c545e" providerId="ADAL" clId="{6ECB9259-33F5-5548-A50C-0DD237CFE451}" dt="2023-11-07T13:24:00.402" v="2179" actId="732"/>
          <ac:picMkLst>
            <pc:docMk/>
            <pc:sldMk cId="3240642184" sldId="1585"/>
            <ac:picMk id="30727" creationId="{00000000-0000-0000-0000-000000000000}"/>
          </ac:picMkLst>
        </pc:picChg>
      </pc:sldChg>
      <pc:sldChg chg="delSp modSp add del mod">
        <pc:chgData name="Khattab, Sherif" userId="c83b1e15-36f3-4f46-aceb-05aac24c545e" providerId="ADAL" clId="{6ECB9259-33F5-5548-A50C-0DD237CFE451}" dt="2023-11-07T13:23:26.500" v="2171" actId="2696"/>
        <pc:sldMkLst>
          <pc:docMk/>
          <pc:sldMk cId="1454588833" sldId="1586"/>
        </pc:sldMkLst>
        <pc:spChg chg="del mod">
          <ac:chgData name="Khattab, Sherif" userId="c83b1e15-36f3-4f46-aceb-05aac24c545e" providerId="ADAL" clId="{6ECB9259-33F5-5548-A50C-0DD237CFE451}" dt="2023-11-07T13:21:49.162" v="2148"/>
          <ac:spMkLst>
            <pc:docMk/>
            <pc:sldMk cId="1454588833" sldId="1586"/>
            <ac:spMk id="2" creationId="{3003D695-C571-CB43-B3EE-F76E3DF1C181}"/>
          </ac:spMkLst>
        </pc:spChg>
        <pc:picChg chg="del">
          <ac:chgData name="Khattab, Sherif" userId="c83b1e15-36f3-4f46-aceb-05aac24c545e" providerId="ADAL" clId="{6ECB9259-33F5-5548-A50C-0DD237CFE451}" dt="2023-11-07T13:23:24.776" v="2170" actId="21"/>
          <ac:picMkLst>
            <pc:docMk/>
            <pc:sldMk cId="1454588833" sldId="1586"/>
            <ac:picMk id="51202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6ECB9259-33F5-5548-A50C-0DD237CFE451}" dt="2023-11-09T13:24:51.916" v="2275" actId="2696"/>
        <pc:sldMkLst>
          <pc:docMk/>
          <pc:sldMk cId="2659208327" sldId="1587"/>
        </pc:sldMkLst>
        <pc:spChg chg="del mod">
          <ac:chgData name="Khattab, Sherif" userId="c83b1e15-36f3-4f46-aceb-05aac24c545e" providerId="ADAL" clId="{6ECB9259-33F5-5548-A50C-0DD237CFE451}" dt="2023-11-07T13:21:49.162" v="2148"/>
          <ac:spMkLst>
            <pc:docMk/>
            <pc:sldMk cId="2659208327" sldId="1587"/>
            <ac:spMk id="2" creationId="{2E19E57D-3B54-9C41-9546-20C55473D51F}"/>
          </ac:spMkLst>
        </pc:spChg>
        <pc:spChg chg="add mod">
          <ac:chgData name="Khattab, Sherif" userId="c83b1e15-36f3-4f46-aceb-05aac24c545e" providerId="ADAL" clId="{6ECB9259-33F5-5548-A50C-0DD237CFE451}" dt="2023-11-07T13:29:09.348" v="2268" actId="1037"/>
          <ac:spMkLst>
            <pc:docMk/>
            <pc:sldMk cId="2659208327" sldId="1587"/>
            <ac:spMk id="6" creationId="{DB268ECB-CD92-586D-9BAC-A2E1B2D242B0}"/>
          </ac:spMkLst>
        </pc:spChg>
        <pc:spChg chg="add mod">
          <ac:chgData name="Khattab, Sherif" userId="c83b1e15-36f3-4f46-aceb-05aac24c545e" providerId="ADAL" clId="{6ECB9259-33F5-5548-A50C-0DD237CFE451}" dt="2023-11-07T13:29:32.924" v="2271" actId="14100"/>
          <ac:spMkLst>
            <pc:docMk/>
            <pc:sldMk cId="2659208327" sldId="1587"/>
            <ac:spMk id="7" creationId="{274A4B3A-4BA6-4BA9-7847-A13724E3B549}"/>
          </ac:spMkLst>
        </pc:spChg>
        <pc:spChg chg="add mod">
          <ac:chgData name="Khattab, Sherif" userId="c83b1e15-36f3-4f46-aceb-05aac24c545e" providerId="ADAL" clId="{6ECB9259-33F5-5548-A50C-0DD237CFE451}" dt="2023-11-07T13:29:45.377" v="2273" actId="14100"/>
          <ac:spMkLst>
            <pc:docMk/>
            <pc:sldMk cId="2659208327" sldId="1587"/>
            <ac:spMk id="8" creationId="{1E478993-1828-FCDE-4351-57FA08457FBF}"/>
          </ac:spMkLst>
        </pc:spChg>
        <pc:spChg chg="add mod">
          <ac:chgData name="Khattab, Sherif" userId="c83b1e15-36f3-4f46-aceb-05aac24c545e" providerId="ADAL" clId="{6ECB9259-33F5-5548-A50C-0DD237CFE451}" dt="2023-11-07T13:29:50.466" v="2274" actId="1076"/>
          <ac:spMkLst>
            <pc:docMk/>
            <pc:sldMk cId="2659208327" sldId="1587"/>
            <ac:spMk id="9" creationId="{CBDA82FA-D6A9-DD96-189C-F6D663EDD14B}"/>
          </ac:spMkLst>
        </pc:spChg>
        <pc:spChg chg="mod">
          <ac:chgData name="Khattab, Sherif" userId="c83b1e15-36f3-4f46-aceb-05aac24c545e" providerId="ADAL" clId="{6ECB9259-33F5-5548-A50C-0DD237CFE451}" dt="2023-11-07T13:26:34.801" v="2234" actId="20577"/>
          <ac:spMkLst>
            <pc:docMk/>
            <pc:sldMk cId="2659208327" sldId="1587"/>
            <ac:spMk id="31747" creationId="{00000000-0000-0000-0000-000000000000}"/>
          </ac:spMkLst>
        </pc:spChg>
        <pc:picChg chg="add mod modCrop">
          <ac:chgData name="Khattab, Sherif" userId="c83b1e15-36f3-4f46-aceb-05aac24c545e" providerId="ADAL" clId="{6ECB9259-33F5-5548-A50C-0DD237CFE451}" dt="2023-11-07T13:28:24.926" v="2245" actId="1076"/>
          <ac:picMkLst>
            <pc:docMk/>
            <pc:sldMk cId="2659208327" sldId="1587"/>
            <ac:picMk id="5" creationId="{3E0EDCA4-C8D0-968E-A777-1AA85C59DB2F}"/>
          </ac:picMkLst>
        </pc:picChg>
        <pc:picChg chg="mod modCrop">
          <ac:chgData name="Khattab, Sherif" userId="c83b1e15-36f3-4f46-aceb-05aac24c545e" providerId="ADAL" clId="{6ECB9259-33F5-5548-A50C-0DD237CFE451}" dt="2023-11-07T13:28:14.431" v="2244" actId="732"/>
          <ac:picMkLst>
            <pc:docMk/>
            <pc:sldMk cId="2659208327" sldId="1587"/>
            <ac:picMk id="31751" creationId="{00000000-0000-0000-0000-000000000000}"/>
          </ac:picMkLst>
        </pc:picChg>
      </pc:sldChg>
      <pc:sldChg chg="modSp mod">
        <pc:chgData name="Khattab, Sherif" userId="c83b1e15-36f3-4f46-aceb-05aac24c545e" providerId="ADAL" clId="{6ECB9259-33F5-5548-A50C-0DD237CFE451}" dt="2023-11-07T12:38:40.333" v="135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ECB9259-33F5-5548-A50C-0DD237CFE451}" dt="2023-11-07T12:38:40.333" v="135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mod modAnim">
        <pc:chgData name="Khattab, Sherif" userId="c83b1e15-36f3-4f46-aceb-05aac24c545e" providerId="ADAL" clId="{6ECB9259-33F5-5548-A50C-0DD237CFE451}" dt="2023-11-07T12:41:50.118" v="1390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6ECB9259-33F5-5548-A50C-0DD237CFE451}" dt="2023-11-07T12:24:33.873" v="925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6ECB9259-33F5-5548-A50C-0DD237CFE451}" dt="2023-11-07T12:41:50.118" v="1390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add del">
        <pc:chgData name="Khattab, Sherif" userId="c83b1e15-36f3-4f46-aceb-05aac24c545e" providerId="ADAL" clId="{6ECB9259-33F5-5548-A50C-0DD237CFE451}" dt="2023-11-07T12:56:58.530" v="1718" actId="2696"/>
        <pc:sldMkLst>
          <pc:docMk/>
          <pc:sldMk cId="256328413" sldId="1629"/>
        </pc:sldMkLst>
      </pc:sldChg>
      <pc:sldChg chg="del">
        <pc:chgData name="Khattab, Sherif" userId="c83b1e15-36f3-4f46-aceb-05aac24c545e" providerId="ADAL" clId="{6ECB9259-33F5-5548-A50C-0DD237CFE451}" dt="2023-11-07T11:53:14.863" v="124" actId="2696"/>
        <pc:sldMkLst>
          <pc:docMk/>
          <pc:sldMk cId="2982971360" sldId="1629"/>
        </pc:sldMkLst>
      </pc:sldChg>
      <pc:sldChg chg="del">
        <pc:chgData name="Khattab, Sherif" userId="c83b1e15-36f3-4f46-aceb-05aac24c545e" providerId="ADAL" clId="{6ECB9259-33F5-5548-A50C-0DD237CFE451}" dt="2023-11-07T11:53:10.983" v="123" actId="2696"/>
        <pc:sldMkLst>
          <pc:docMk/>
          <pc:sldMk cId="819239343" sldId="1630"/>
        </pc:sldMkLst>
      </pc:sldChg>
      <pc:sldChg chg="add del">
        <pc:chgData name="Khattab, Sherif" userId="c83b1e15-36f3-4f46-aceb-05aac24c545e" providerId="ADAL" clId="{6ECB9259-33F5-5548-A50C-0DD237CFE451}" dt="2023-11-02T12:20:56.970" v="2"/>
        <pc:sldMkLst>
          <pc:docMk/>
          <pc:sldMk cId="3280200729" sldId="1741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374327576" sldId="1743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1798216406" sldId="1744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2823309177" sldId="1794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2024274757" sldId="1880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893790420" sldId="1881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3936364696" sldId="1882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673046740" sldId="1883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2959271876" sldId="1884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955079307" sldId="1908"/>
        </pc:sldMkLst>
      </pc:sldChg>
      <pc:sldChg chg="modSp add del mod">
        <pc:chgData name="Khattab, Sherif" userId="c83b1e15-36f3-4f46-aceb-05aac24c545e" providerId="ADAL" clId="{6ECB9259-33F5-5548-A50C-0DD237CFE451}" dt="2023-11-02T12:21:29.570" v="12"/>
        <pc:sldMkLst>
          <pc:docMk/>
          <pc:sldMk cId="2011528046" sldId="1909"/>
        </pc:sldMkLst>
        <pc:spChg chg="mod">
          <ac:chgData name="Khattab, Sherif" userId="c83b1e15-36f3-4f46-aceb-05aac24c545e" providerId="ADAL" clId="{6ECB9259-33F5-5548-A50C-0DD237CFE451}" dt="2023-11-02T12:21:29.430" v="11"/>
          <ac:spMkLst>
            <pc:docMk/>
            <pc:sldMk cId="2011528046" sldId="1909"/>
            <ac:spMk id="1371139" creationId="{1EA245E7-82BC-AC4A-A802-A5CAA2265286}"/>
          </ac:spMkLst>
        </pc:spChg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3575675177" sldId="1910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257640956" sldId="1911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3529896431" sldId="1912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783793516" sldId="1913"/>
        </pc:sldMkLst>
      </pc:sldChg>
      <pc:sldChg chg="add del">
        <pc:chgData name="Khattab, Sherif" userId="c83b1e15-36f3-4f46-aceb-05aac24c545e" providerId="ADAL" clId="{6ECB9259-33F5-5548-A50C-0DD237CFE451}" dt="2023-11-02T12:21:29.570" v="12"/>
        <pc:sldMkLst>
          <pc:docMk/>
          <pc:sldMk cId="296634264" sldId="1914"/>
        </pc:sldMkLst>
      </pc:sldChg>
      <pc:sldChg chg="modSp mod modAnim">
        <pc:chgData name="Khattab, Sherif" userId="c83b1e15-36f3-4f46-aceb-05aac24c545e" providerId="ADAL" clId="{6ECB9259-33F5-5548-A50C-0DD237CFE451}" dt="2023-11-07T12:10:54.524" v="547"/>
        <pc:sldMkLst>
          <pc:docMk/>
          <pc:sldMk cId="2717347918" sldId="1915"/>
        </pc:sldMkLst>
        <pc:spChg chg="mod">
          <ac:chgData name="Khattab, Sherif" userId="c83b1e15-36f3-4f46-aceb-05aac24c545e" providerId="ADAL" clId="{6ECB9259-33F5-5548-A50C-0DD237CFE451}" dt="2023-11-07T12:10:45.158" v="545" actId="113"/>
          <ac:spMkLst>
            <pc:docMk/>
            <pc:sldMk cId="2717347918" sldId="1915"/>
            <ac:spMk id="3" creationId="{F5591FD5-192A-849E-F232-11D9267AA5CC}"/>
          </ac:spMkLst>
        </pc:spChg>
      </pc:sldChg>
      <pc:sldChg chg="modSp mod">
        <pc:chgData name="Khattab, Sherif" userId="c83b1e15-36f3-4f46-aceb-05aac24c545e" providerId="ADAL" clId="{6ECB9259-33F5-5548-A50C-0DD237CFE451}" dt="2023-11-07T12:21:05.474" v="779" actId="20577"/>
        <pc:sldMkLst>
          <pc:docMk/>
          <pc:sldMk cId="2943056949" sldId="1916"/>
        </pc:sldMkLst>
        <pc:spChg chg="mod">
          <ac:chgData name="Khattab, Sherif" userId="c83b1e15-36f3-4f46-aceb-05aac24c545e" providerId="ADAL" clId="{6ECB9259-33F5-5548-A50C-0DD237CFE451}" dt="2023-11-07T12:21:05.474" v="779" actId="20577"/>
          <ac:spMkLst>
            <pc:docMk/>
            <pc:sldMk cId="2943056949" sldId="1916"/>
            <ac:spMk id="2" creationId="{D352600B-A2F6-9452-1F15-DB40375B7F1E}"/>
          </ac:spMkLst>
        </pc:spChg>
      </pc:sldChg>
      <pc:sldChg chg="modSp mod modAnim">
        <pc:chgData name="Khattab, Sherif" userId="c83b1e15-36f3-4f46-aceb-05aac24c545e" providerId="ADAL" clId="{6ECB9259-33F5-5548-A50C-0DD237CFE451}" dt="2023-11-07T12:22:26.978" v="882" actId="113"/>
        <pc:sldMkLst>
          <pc:docMk/>
          <pc:sldMk cId="1692176738" sldId="1917"/>
        </pc:sldMkLst>
        <pc:spChg chg="mod">
          <ac:chgData name="Khattab, Sherif" userId="c83b1e15-36f3-4f46-aceb-05aac24c545e" providerId="ADAL" clId="{6ECB9259-33F5-5548-A50C-0DD237CFE451}" dt="2023-11-07T12:22:16.039" v="880" actId="404"/>
          <ac:spMkLst>
            <pc:docMk/>
            <pc:sldMk cId="1692176738" sldId="1917"/>
            <ac:spMk id="2" creationId="{0B4148B3-95E7-02E2-CB09-2E8CB6403EFA}"/>
          </ac:spMkLst>
        </pc:spChg>
        <pc:spChg chg="mod">
          <ac:chgData name="Khattab, Sherif" userId="c83b1e15-36f3-4f46-aceb-05aac24c545e" providerId="ADAL" clId="{6ECB9259-33F5-5548-A50C-0DD237CFE451}" dt="2023-11-07T12:22:26.978" v="882" actId="113"/>
          <ac:spMkLst>
            <pc:docMk/>
            <pc:sldMk cId="1692176738" sldId="1917"/>
            <ac:spMk id="3" creationId="{7AB3074C-EDB8-92ED-3CDA-151D88D62629}"/>
          </ac:spMkLst>
        </pc:spChg>
      </pc:sldChg>
      <pc:sldChg chg="add del">
        <pc:chgData name="Khattab, Sherif" userId="c83b1e15-36f3-4f46-aceb-05aac24c545e" providerId="ADAL" clId="{6ECB9259-33F5-5548-A50C-0DD237CFE451}" dt="2023-11-07T12:01:07.968" v="331"/>
        <pc:sldMkLst>
          <pc:docMk/>
          <pc:sldMk cId="1762980003" sldId="1918"/>
        </pc:sldMkLst>
      </pc:sldChg>
      <pc:sldChg chg="modSp new del mod modAnim">
        <pc:chgData name="Khattab, Sherif" userId="c83b1e15-36f3-4f46-aceb-05aac24c545e" providerId="ADAL" clId="{6ECB9259-33F5-5548-A50C-0DD237CFE451}" dt="2023-11-07T12:00:57.778" v="329" actId="2696"/>
        <pc:sldMkLst>
          <pc:docMk/>
          <pc:sldMk cId="3792125812" sldId="1918"/>
        </pc:sldMkLst>
        <pc:spChg chg="mod">
          <ac:chgData name="Khattab, Sherif" userId="c83b1e15-36f3-4f46-aceb-05aac24c545e" providerId="ADAL" clId="{6ECB9259-33F5-5548-A50C-0DD237CFE451}" dt="2023-11-07T12:00:18.397" v="298" actId="404"/>
          <ac:spMkLst>
            <pc:docMk/>
            <pc:sldMk cId="3792125812" sldId="1918"/>
            <ac:spMk id="2" creationId="{9BA62D79-DB0A-EB09-A8FA-D83A7EE6B8DB}"/>
          </ac:spMkLst>
        </pc:spChg>
        <pc:spChg chg="mod">
          <ac:chgData name="Khattab, Sherif" userId="c83b1e15-36f3-4f46-aceb-05aac24c545e" providerId="ADAL" clId="{6ECB9259-33F5-5548-A50C-0DD237CFE451}" dt="2023-11-07T12:00:47.449" v="326" actId="20577"/>
          <ac:spMkLst>
            <pc:docMk/>
            <pc:sldMk cId="3792125812" sldId="1918"/>
            <ac:spMk id="3" creationId="{BC833C2A-9677-0289-B1E3-4B0B054CF947}"/>
          </ac:spMkLst>
        </pc:spChg>
      </pc:sldChg>
      <pc:sldChg chg="modSp add modAnim">
        <pc:chgData name="Khattab, Sherif" userId="c83b1e15-36f3-4f46-aceb-05aac24c545e" providerId="ADAL" clId="{6ECB9259-33F5-5548-A50C-0DD237CFE451}" dt="2023-11-07T12:23:00.419" v="895" actId="20577"/>
        <pc:sldMkLst>
          <pc:docMk/>
          <pc:sldMk cId="3805930955" sldId="1918"/>
        </pc:sldMkLst>
        <pc:spChg chg="mod">
          <ac:chgData name="Khattab, Sherif" userId="c83b1e15-36f3-4f46-aceb-05aac24c545e" providerId="ADAL" clId="{6ECB9259-33F5-5548-A50C-0DD237CFE451}" dt="2023-11-07T12:23:00.419" v="895" actId="20577"/>
          <ac:spMkLst>
            <pc:docMk/>
            <pc:sldMk cId="3805930955" sldId="1918"/>
            <ac:spMk id="3" creationId="{BC833C2A-9677-0289-B1E3-4B0B054CF947}"/>
          </ac:spMkLst>
        </pc:spChg>
      </pc:sldChg>
      <pc:sldChg chg="addSp modSp new mod">
        <pc:chgData name="Khattab, Sherif" userId="c83b1e15-36f3-4f46-aceb-05aac24c545e" providerId="ADAL" clId="{6ECB9259-33F5-5548-A50C-0DD237CFE451}" dt="2023-11-07T12:06:54.610" v="460" actId="1076"/>
        <pc:sldMkLst>
          <pc:docMk/>
          <pc:sldMk cId="62262618" sldId="1919"/>
        </pc:sldMkLst>
        <pc:spChg chg="mod">
          <ac:chgData name="Khattab, Sherif" userId="c83b1e15-36f3-4f46-aceb-05aac24c545e" providerId="ADAL" clId="{6ECB9259-33F5-5548-A50C-0DD237CFE451}" dt="2023-11-07T12:06:51.927" v="458" actId="20577"/>
          <ac:spMkLst>
            <pc:docMk/>
            <pc:sldMk cId="62262618" sldId="1919"/>
            <ac:spMk id="2" creationId="{519A8276-9870-742D-6F03-BDFE41853454}"/>
          </ac:spMkLst>
        </pc:spChg>
        <pc:picChg chg="add mod">
          <ac:chgData name="Khattab, Sherif" userId="c83b1e15-36f3-4f46-aceb-05aac24c545e" providerId="ADAL" clId="{6ECB9259-33F5-5548-A50C-0DD237CFE451}" dt="2023-11-07T12:06:54.610" v="460" actId="1076"/>
          <ac:picMkLst>
            <pc:docMk/>
            <pc:sldMk cId="62262618" sldId="1919"/>
            <ac:picMk id="6" creationId="{3CC6D99A-5402-7BDF-040D-7F955C34DAE7}"/>
          </ac:picMkLst>
        </pc:picChg>
      </pc:sldChg>
      <pc:sldChg chg="add del">
        <pc:chgData name="Khattab, Sherif" userId="c83b1e15-36f3-4f46-aceb-05aac24c545e" providerId="ADAL" clId="{6ECB9259-33F5-5548-A50C-0DD237CFE451}" dt="2023-11-07T12:05:58.696" v="416"/>
        <pc:sldMkLst>
          <pc:docMk/>
          <pc:sldMk cId="36529325" sldId="1920"/>
        </pc:sldMkLst>
      </pc:sldChg>
      <pc:sldChg chg="modSp add mod modAnim">
        <pc:chgData name="Khattab, Sherif" userId="c83b1e15-36f3-4f46-aceb-05aac24c545e" providerId="ADAL" clId="{6ECB9259-33F5-5548-A50C-0DD237CFE451}" dt="2023-11-07T12:10:07.524" v="520" actId="21"/>
        <pc:sldMkLst>
          <pc:docMk/>
          <pc:sldMk cId="1245003219" sldId="1920"/>
        </pc:sldMkLst>
        <pc:spChg chg="mod">
          <ac:chgData name="Khattab, Sherif" userId="c83b1e15-36f3-4f46-aceb-05aac24c545e" providerId="ADAL" clId="{6ECB9259-33F5-5548-A50C-0DD237CFE451}" dt="2023-11-07T12:09:27.954" v="496" actId="20577"/>
          <ac:spMkLst>
            <pc:docMk/>
            <pc:sldMk cId="1245003219" sldId="1920"/>
            <ac:spMk id="240642" creationId="{00000000-0000-0000-0000-000000000000}"/>
          </ac:spMkLst>
        </pc:spChg>
        <pc:spChg chg="mod">
          <ac:chgData name="Khattab, Sherif" userId="c83b1e15-36f3-4f46-aceb-05aac24c545e" providerId="ADAL" clId="{6ECB9259-33F5-5548-A50C-0DD237CFE451}" dt="2023-11-07T12:10:07.524" v="520" actId="21"/>
          <ac:spMkLst>
            <pc:docMk/>
            <pc:sldMk cId="1245003219" sldId="1920"/>
            <ac:spMk id="1423363" creationId="{00000000-0000-0000-0000-000000000000}"/>
          </ac:spMkLst>
        </pc:spChg>
      </pc:sldChg>
      <pc:sldChg chg="addSp modSp new mod modAnim">
        <pc:chgData name="Khattab, Sherif" userId="c83b1e15-36f3-4f46-aceb-05aac24c545e" providerId="ADAL" clId="{6ECB9259-33F5-5548-A50C-0DD237CFE451}" dt="2023-11-07T12:07:31.940" v="466"/>
        <pc:sldMkLst>
          <pc:docMk/>
          <pc:sldMk cId="3062874099" sldId="1921"/>
        </pc:sldMkLst>
        <pc:spChg chg="mod">
          <ac:chgData name="Khattab, Sherif" userId="c83b1e15-36f3-4f46-aceb-05aac24c545e" providerId="ADAL" clId="{6ECB9259-33F5-5548-A50C-0DD237CFE451}" dt="2023-11-07T12:07:31.940" v="466"/>
          <ac:spMkLst>
            <pc:docMk/>
            <pc:sldMk cId="3062874099" sldId="1921"/>
            <ac:spMk id="2" creationId="{065F42F1-2609-9E46-0E37-B67DA4DB4ED3}"/>
          </ac:spMkLst>
        </pc:spChg>
        <pc:picChg chg="add mod">
          <ac:chgData name="Khattab, Sherif" userId="c83b1e15-36f3-4f46-aceb-05aac24c545e" providerId="ADAL" clId="{6ECB9259-33F5-5548-A50C-0DD237CFE451}" dt="2023-11-07T12:07:25.245" v="465"/>
          <ac:picMkLst>
            <pc:docMk/>
            <pc:sldMk cId="3062874099" sldId="1921"/>
            <ac:picMk id="6" creationId="{85BB6D46-35A3-2D4D-1FF1-827F263B0204}"/>
          </ac:picMkLst>
        </pc:picChg>
      </pc:sldChg>
      <pc:sldChg chg="addSp modSp new mod">
        <pc:chgData name="Khattab, Sherif" userId="c83b1e15-36f3-4f46-aceb-05aac24c545e" providerId="ADAL" clId="{6ECB9259-33F5-5548-A50C-0DD237CFE451}" dt="2023-11-07T12:08:47.870" v="470"/>
        <pc:sldMkLst>
          <pc:docMk/>
          <pc:sldMk cId="2911192008" sldId="1922"/>
        </pc:sldMkLst>
        <pc:spChg chg="mod">
          <ac:chgData name="Khattab, Sherif" userId="c83b1e15-36f3-4f46-aceb-05aac24c545e" providerId="ADAL" clId="{6ECB9259-33F5-5548-A50C-0DD237CFE451}" dt="2023-11-07T12:08:47.870" v="470"/>
          <ac:spMkLst>
            <pc:docMk/>
            <pc:sldMk cId="2911192008" sldId="1922"/>
            <ac:spMk id="2" creationId="{D17BC62F-9348-5A42-DFF0-7F5CC9977EB7}"/>
          </ac:spMkLst>
        </pc:spChg>
        <pc:picChg chg="add mod">
          <ac:chgData name="Khattab, Sherif" userId="c83b1e15-36f3-4f46-aceb-05aac24c545e" providerId="ADAL" clId="{6ECB9259-33F5-5548-A50C-0DD237CFE451}" dt="2023-11-07T12:08:00.471" v="467"/>
          <ac:picMkLst>
            <pc:docMk/>
            <pc:sldMk cId="2911192008" sldId="1922"/>
            <ac:picMk id="6" creationId="{6C30E0DC-7D1D-3AF8-078B-A7A0DB98215F}"/>
          </ac:picMkLst>
        </pc:picChg>
      </pc:sldChg>
      <pc:sldChg chg="addSp modSp new mod modAnim">
        <pc:chgData name="Khattab, Sherif" userId="c83b1e15-36f3-4f46-aceb-05aac24c545e" providerId="ADAL" clId="{6ECB9259-33F5-5548-A50C-0DD237CFE451}" dt="2023-11-07T12:08:58.989" v="473" actId="1076"/>
        <pc:sldMkLst>
          <pc:docMk/>
          <pc:sldMk cId="2570187580" sldId="1923"/>
        </pc:sldMkLst>
        <pc:spChg chg="mod">
          <ac:chgData name="Khattab, Sherif" userId="c83b1e15-36f3-4f46-aceb-05aac24c545e" providerId="ADAL" clId="{6ECB9259-33F5-5548-A50C-0DD237CFE451}" dt="2023-11-07T12:08:51.750" v="471"/>
          <ac:spMkLst>
            <pc:docMk/>
            <pc:sldMk cId="2570187580" sldId="1923"/>
            <ac:spMk id="2" creationId="{B97154B3-C955-3364-4A11-1E7CB2F3E195}"/>
          </ac:spMkLst>
        </pc:spChg>
        <pc:picChg chg="add mod">
          <ac:chgData name="Khattab, Sherif" userId="c83b1e15-36f3-4f46-aceb-05aac24c545e" providerId="ADAL" clId="{6ECB9259-33F5-5548-A50C-0DD237CFE451}" dt="2023-11-07T12:08:58.989" v="473" actId="1076"/>
          <ac:picMkLst>
            <pc:docMk/>
            <pc:sldMk cId="2570187580" sldId="1923"/>
            <ac:picMk id="6" creationId="{0B32F979-F99E-136B-5909-BD78CF0E8AE6}"/>
          </ac:picMkLst>
        </pc:picChg>
        <pc:picChg chg="add mod">
          <ac:chgData name="Khattab, Sherif" userId="c83b1e15-36f3-4f46-aceb-05aac24c545e" providerId="ADAL" clId="{6ECB9259-33F5-5548-A50C-0DD237CFE451}" dt="2023-11-07T12:08:11.782" v="468"/>
          <ac:picMkLst>
            <pc:docMk/>
            <pc:sldMk cId="2570187580" sldId="1923"/>
            <ac:picMk id="7" creationId="{242DA2D7-DBDE-4516-B59C-608672FE05EE}"/>
          </ac:picMkLst>
        </pc:picChg>
        <pc:picChg chg="add mod">
          <ac:chgData name="Khattab, Sherif" userId="c83b1e15-36f3-4f46-aceb-05aac24c545e" providerId="ADAL" clId="{6ECB9259-33F5-5548-A50C-0DD237CFE451}" dt="2023-11-07T12:08:11.782" v="468"/>
          <ac:picMkLst>
            <pc:docMk/>
            <pc:sldMk cId="2570187580" sldId="1923"/>
            <ac:picMk id="8" creationId="{569D7A5A-498E-78FD-4E5C-119298E5B09F}"/>
          </ac:picMkLst>
        </pc:picChg>
      </pc:sldChg>
      <pc:sldChg chg="addSp modSp new mod modAnim">
        <pc:chgData name="Khattab, Sherif" userId="c83b1e15-36f3-4f46-aceb-05aac24c545e" providerId="ADAL" clId="{6ECB9259-33F5-5548-A50C-0DD237CFE451}" dt="2023-11-07T12:09:06.276" v="474"/>
        <pc:sldMkLst>
          <pc:docMk/>
          <pc:sldMk cId="636833617" sldId="1924"/>
        </pc:sldMkLst>
        <pc:spChg chg="mod">
          <ac:chgData name="Khattab, Sherif" userId="c83b1e15-36f3-4f46-aceb-05aac24c545e" providerId="ADAL" clId="{6ECB9259-33F5-5548-A50C-0DD237CFE451}" dt="2023-11-07T12:09:06.276" v="474"/>
          <ac:spMkLst>
            <pc:docMk/>
            <pc:sldMk cId="636833617" sldId="1924"/>
            <ac:spMk id="2" creationId="{54C87814-D36D-0678-3B6E-B1C441779691}"/>
          </ac:spMkLst>
        </pc:spChg>
        <pc:picChg chg="add mod">
          <ac:chgData name="Khattab, Sherif" userId="c83b1e15-36f3-4f46-aceb-05aac24c545e" providerId="ADAL" clId="{6ECB9259-33F5-5548-A50C-0DD237CFE451}" dt="2023-11-07T12:08:24.321" v="469"/>
          <ac:picMkLst>
            <pc:docMk/>
            <pc:sldMk cId="636833617" sldId="1924"/>
            <ac:picMk id="6" creationId="{1282071D-C899-EDD4-CEA7-2965AA94DAA8}"/>
          </ac:picMkLst>
        </pc:picChg>
      </pc:sldChg>
      <pc:sldChg chg="addSp modSp new mod">
        <pc:chgData name="Khattab, Sherif" userId="c83b1e15-36f3-4f46-aceb-05aac24c545e" providerId="ADAL" clId="{6ECB9259-33F5-5548-A50C-0DD237CFE451}" dt="2023-11-07T12:12:26.830" v="552" actId="1076"/>
        <pc:sldMkLst>
          <pc:docMk/>
          <pc:sldMk cId="984800586" sldId="1925"/>
        </pc:sldMkLst>
        <pc:spChg chg="mod">
          <ac:chgData name="Khattab, Sherif" userId="c83b1e15-36f3-4f46-aceb-05aac24c545e" providerId="ADAL" clId="{6ECB9259-33F5-5548-A50C-0DD237CFE451}" dt="2023-11-07T12:12:10.544" v="550"/>
          <ac:spMkLst>
            <pc:docMk/>
            <pc:sldMk cId="984800586" sldId="1925"/>
            <ac:spMk id="2" creationId="{CE9C83DD-DC5F-DF59-00AF-E1FE7E0466FA}"/>
          </ac:spMkLst>
        </pc:spChg>
        <pc:picChg chg="add mod modCrop">
          <ac:chgData name="Khattab, Sherif" userId="c83b1e15-36f3-4f46-aceb-05aac24c545e" providerId="ADAL" clId="{6ECB9259-33F5-5548-A50C-0DD237CFE451}" dt="2023-11-07T12:12:26.830" v="552" actId="1076"/>
          <ac:picMkLst>
            <pc:docMk/>
            <pc:sldMk cId="984800586" sldId="1925"/>
            <ac:picMk id="6" creationId="{6F376594-1DF7-B2AE-6E1F-C5B05894D38C}"/>
          </ac:picMkLst>
        </pc:picChg>
      </pc:sldChg>
      <pc:sldChg chg="addSp modSp new mod">
        <pc:chgData name="Khattab, Sherif" userId="c83b1e15-36f3-4f46-aceb-05aac24c545e" providerId="ADAL" clId="{6ECB9259-33F5-5548-A50C-0DD237CFE451}" dt="2023-11-07T12:14:26.381" v="560"/>
        <pc:sldMkLst>
          <pc:docMk/>
          <pc:sldMk cId="631869704" sldId="1926"/>
        </pc:sldMkLst>
        <pc:spChg chg="mod">
          <ac:chgData name="Khattab, Sherif" userId="c83b1e15-36f3-4f46-aceb-05aac24c545e" providerId="ADAL" clId="{6ECB9259-33F5-5548-A50C-0DD237CFE451}" dt="2023-11-07T12:14:26.381" v="560"/>
          <ac:spMkLst>
            <pc:docMk/>
            <pc:sldMk cId="631869704" sldId="1926"/>
            <ac:spMk id="2" creationId="{392BEDC5-D25C-6E00-4C27-65BD98CB3AC9}"/>
          </ac:spMkLst>
        </pc:spChg>
        <pc:picChg chg="add mod">
          <ac:chgData name="Khattab, Sherif" userId="c83b1e15-36f3-4f46-aceb-05aac24c545e" providerId="ADAL" clId="{6ECB9259-33F5-5548-A50C-0DD237CFE451}" dt="2023-11-07T12:13:15.873" v="555" actId="1076"/>
          <ac:picMkLst>
            <pc:docMk/>
            <pc:sldMk cId="631869704" sldId="1926"/>
            <ac:picMk id="6" creationId="{5F561D54-C24B-F977-E126-E694C7C1419E}"/>
          </ac:picMkLst>
        </pc:picChg>
      </pc:sldChg>
      <pc:sldChg chg="addSp modSp new mod">
        <pc:chgData name="Khattab, Sherif" userId="c83b1e15-36f3-4f46-aceb-05aac24c545e" providerId="ADAL" clId="{6ECB9259-33F5-5548-A50C-0DD237CFE451}" dt="2023-11-07T12:14:23.013" v="559"/>
        <pc:sldMkLst>
          <pc:docMk/>
          <pc:sldMk cId="2701123418" sldId="1927"/>
        </pc:sldMkLst>
        <pc:spChg chg="mod">
          <ac:chgData name="Khattab, Sherif" userId="c83b1e15-36f3-4f46-aceb-05aac24c545e" providerId="ADAL" clId="{6ECB9259-33F5-5548-A50C-0DD237CFE451}" dt="2023-11-07T12:14:23.013" v="559"/>
          <ac:spMkLst>
            <pc:docMk/>
            <pc:sldMk cId="2701123418" sldId="1927"/>
            <ac:spMk id="2" creationId="{1D89E9B1-427C-E7F0-1DE2-ECED1246E107}"/>
          </ac:spMkLst>
        </pc:spChg>
        <pc:picChg chg="add mod">
          <ac:chgData name="Khattab, Sherif" userId="c83b1e15-36f3-4f46-aceb-05aac24c545e" providerId="ADAL" clId="{6ECB9259-33F5-5548-A50C-0DD237CFE451}" dt="2023-11-07T12:14:17.010" v="558" actId="1076"/>
          <ac:picMkLst>
            <pc:docMk/>
            <pc:sldMk cId="2701123418" sldId="1927"/>
            <ac:picMk id="6" creationId="{4D0F2905-B30C-4C4B-09AD-5C164973CB07}"/>
          </ac:picMkLst>
        </pc:picChg>
      </pc:sldChg>
      <pc:sldChg chg="addSp delSp modSp new mod modAnim">
        <pc:chgData name="Khattab, Sherif" userId="c83b1e15-36f3-4f46-aceb-05aac24c545e" providerId="ADAL" clId="{6ECB9259-33F5-5548-A50C-0DD237CFE451}" dt="2023-11-07T13:14:49.325" v="2012"/>
        <pc:sldMkLst>
          <pc:docMk/>
          <pc:sldMk cId="2585890162" sldId="1928"/>
        </pc:sldMkLst>
        <pc:spChg chg="mod">
          <ac:chgData name="Khattab, Sherif" userId="c83b1e15-36f3-4f46-aceb-05aac24c545e" providerId="ADAL" clId="{6ECB9259-33F5-5548-A50C-0DD237CFE451}" dt="2023-11-07T13:11:26.401" v="1964" actId="20577"/>
          <ac:spMkLst>
            <pc:docMk/>
            <pc:sldMk cId="2585890162" sldId="1928"/>
            <ac:spMk id="2" creationId="{DBCA7A9A-C66C-DFBB-7D8D-8F4845243029}"/>
          </ac:spMkLst>
        </pc:spChg>
        <pc:spChg chg="del">
          <ac:chgData name="Khattab, Sherif" userId="c83b1e15-36f3-4f46-aceb-05aac24c545e" providerId="ADAL" clId="{6ECB9259-33F5-5548-A50C-0DD237CFE451}" dt="2023-11-07T13:13:23.963" v="2002"/>
          <ac:spMkLst>
            <pc:docMk/>
            <pc:sldMk cId="2585890162" sldId="1928"/>
            <ac:spMk id="3" creationId="{06E74C8B-229B-692D-03CD-0B7674D02A3F}"/>
          </ac:spMkLst>
        </pc:spChg>
        <pc:picChg chg="add mod modCrop">
          <ac:chgData name="Khattab, Sherif" userId="c83b1e15-36f3-4f46-aceb-05aac24c545e" providerId="ADAL" clId="{6ECB9259-33F5-5548-A50C-0DD237CFE451}" dt="2023-11-07T13:12:01.222" v="1970" actId="732"/>
          <ac:picMkLst>
            <pc:docMk/>
            <pc:sldMk cId="2585890162" sldId="1928"/>
            <ac:picMk id="6" creationId="{9141F65F-B931-D228-10A4-F4690E35FB44}"/>
          </ac:picMkLst>
        </pc:picChg>
        <pc:picChg chg="add mod modCrop">
          <ac:chgData name="Khattab, Sherif" userId="c83b1e15-36f3-4f46-aceb-05aac24c545e" providerId="ADAL" clId="{6ECB9259-33F5-5548-A50C-0DD237CFE451}" dt="2023-11-07T13:13:11.513" v="2001" actId="732"/>
          <ac:picMkLst>
            <pc:docMk/>
            <pc:sldMk cId="2585890162" sldId="1928"/>
            <ac:picMk id="7" creationId="{57E7CAD9-4D2F-3E52-BAAB-0765C6B1DE66}"/>
          </ac:picMkLst>
        </pc:picChg>
        <pc:picChg chg="add mod">
          <ac:chgData name="Khattab, Sherif" userId="c83b1e15-36f3-4f46-aceb-05aac24c545e" providerId="ADAL" clId="{6ECB9259-33F5-5548-A50C-0DD237CFE451}" dt="2023-11-07T13:14:01.896" v="2011" actId="1076"/>
          <ac:picMkLst>
            <pc:docMk/>
            <pc:sldMk cId="2585890162" sldId="1928"/>
            <ac:picMk id="8" creationId="{3343A037-130F-BB1F-032D-BE8CBFAE5049}"/>
          </ac:picMkLst>
        </pc:picChg>
      </pc:sld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EEF4ADC-9A20-429F-B748-EB7A6D9C8884}"/>
    <pc:docChg chg="addSld delSld modSld">
      <pc:chgData name="Khattab, Sherif" userId="c83b1e15-36f3-4f46-aceb-05aac24c545e" providerId="ADAL" clId="{2EEF4ADC-9A20-429F-B748-EB7A6D9C8884}" dt="2022-11-08T18:22:04.172" v="152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012629046" sldId="1567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819077204" sldId="1568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287928541" sldId="1569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41391712" sldId="1574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99857958" sldId="1584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754424685" sldId="1587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781218289" sldId="1588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67816443" sldId="1589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55253775" sldId="1590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994347155" sldId="1591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619019125" sldId="1592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627129273" sldId="1593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634248664" sldId="1594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89288530" sldId="1595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851127594" sldId="1596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974161542" sldId="1597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776691394" sldId="1598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028676094" sldId="1603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035403817" sldId="1607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398184114" sldId="1608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59688114" sldId="1609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449376550" sldId="1610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833955144" sldId="1611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832874110" sldId="1612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058005603" sldId="1614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973292706" sldId="1615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208948922" sldId="1616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692116914" sldId="1617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682663645" sldId="1618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2907226486" sldId="1619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07629673" sldId="1620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4014708850" sldId="1625"/>
        </pc:sldMkLst>
      </pc:sldChg>
      <pc:sldChg chg="del">
        <pc:chgData name="Khattab, Sherif" userId="c83b1e15-36f3-4f46-aceb-05aac24c545e" providerId="ADAL" clId="{2EEF4ADC-9A20-429F-B748-EB7A6D9C8884}" dt="2022-11-03T15:59:03.615" v="150" actId="47"/>
        <pc:sldMkLst>
          <pc:docMk/>
          <pc:sldMk cId="1195723752" sldId="1626"/>
        </pc:sldMkLst>
      </pc:sldChg>
      <pc:sldChg chg="modSp mod">
        <pc:chgData name="Khattab, Sherif" userId="c83b1e15-36f3-4f46-aceb-05aac24c545e" providerId="ADAL" clId="{2EEF4ADC-9A20-429F-B748-EB7A6D9C8884}" dt="2022-11-08T18:22:04.172" v="152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EEF4ADC-9A20-429F-B748-EB7A6D9C8884}" dt="2022-11-08T18:22:04.172" v="152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modSp new mod">
        <pc:chgData name="Khattab, Sherif" userId="c83b1e15-36f3-4f46-aceb-05aac24c545e" providerId="ADAL" clId="{2EEF4ADC-9A20-429F-B748-EB7A6D9C8884}" dt="2022-11-03T15:58:45.095" v="149" actId="20577"/>
        <pc:sldMkLst>
          <pc:docMk/>
          <pc:sldMk cId="2982971360" sldId="1629"/>
        </pc:sldMkLst>
        <pc:spChg chg="mod">
          <ac:chgData name="Khattab, Sherif" userId="c83b1e15-36f3-4f46-aceb-05aac24c545e" providerId="ADAL" clId="{2EEF4ADC-9A20-429F-B748-EB7A6D9C8884}" dt="2022-11-03T15:57:56.724" v="37" actId="20577"/>
          <ac:spMkLst>
            <pc:docMk/>
            <pc:sldMk cId="2982971360" sldId="1629"/>
            <ac:spMk id="2" creationId="{395586C8-7C7B-9981-8B7A-A80B32697D02}"/>
          </ac:spMkLst>
        </pc:spChg>
        <pc:spChg chg="mod">
          <ac:chgData name="Khattab, Sherif" userId="c83b1e15-36f3-4f46-aceb-05aac24c545e" providerId="ADAL" clId="{2EEF4ADC-9A20-429F-B748-EB7A6D9C8884}" dt="2022-11-03T15:58:45.095" v="149" actId="20577"/>
          <ac:spMkLst>
            <pc:docMk/>
            <pc:sldMk cId="2982971360" sldId="1629"/>
            <ac:spMk id="3" creationId="{52024E2C-A2C2-968D-77EA-F15404A6E1DA}"/>
          </ac:spMkLst>
        </pc:spChg>
      </pc:sldChg>
      <pc:sldChg chg="modSp new mod">
        <pc:chgData name="Khattab, Sherif" userId="c83b1e15-36f3-4f46-aceb-05aac24c545e" providerId="ADAL" clId="{2EEF4ADC-9A20-429F-B748-EB7A6D9C8884}" dt="2022-11-03T15:58:34.164" v="122" actId="20577"/>
        <pc:sldMkLst>
          <pc:docMk/>
          <pc:sldMk cId="819239343" sldId="1630"/>
        </pc:sldMkLst>
        <pc:spChg chg="mod">
          <ac:chgData name="Khattab, Sherif" userId="c83b1e15-36f3-4f46-aceb-05aac24c545e" providerId="ADAL" clId="{2EEF4ADC-9A20-429F-B748-EB7A6D9C8884}" dt="2022-11-03T15:58:24.585" v="117" actId="20577"/>
          <ac:spMkLst>
            <pc:docMk/>
            <pc:sldMk cId="819239343" sldId="1630"/>
            <ac:spMk id="2" creationId="{230EE8E8-529C-9B7A-1070-56D79F5CB556}"/>
          </ac:spMkLst>
        </pc:spChg>
        <pc:spChg chg="mod">
          <ac:chgData name="Khattab, Sherif" userId="c83b1e15-36f3-4f46-aceb-05aac24c545e" providerId="ADAL" clId="{2EEF4ADC-9A20-429F-B748-EB7A6D9C8884}" dt="2022-11-03T15:58:34.164" v="122" actId="20577"/>
          <ac:spMkLst>
            <pc:docMk/>
            <pc:sldMk cId="819239343" sldId="1630"/>
            <ac:spMk id="3" creationId="{FEE588BF-DC73-7582-DDA6-3E5D214C30AC}"/>
          </ac:spMkLst>
        </pc:spChg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5.0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191 356 14368 0 0,'-18'-5'661'0'0,"14"4"-17"0"0,3-1-415 0 0,-1-6-65 0 0,4 6 18 0 0,-1 0 0 0 0,0 1 0 0 0,1-1 0 0 0,-1 0 0 0 0,0 1 0 0 0,1-1 0 0 0,0 1 0 0 0,-1 0 0 0 0,1 0 0 0 0,3-2 0 0 0,21-12 1725 0 0,-21 13-1870 0 0,1 0 0 0 0,-1 1-1 0 0,1-1 1 0 0,-1 1 0 0 0,1 0-1 0 0,11 0 1 0 0,38 3-243 0 0,-12 1 163 0 0,52 2 97 0 0,-80-5-51 0 0,-1 0 1 0 0,26-3-1 0 0,-5 0-3 0 0,59-9-182 0 0,-1 0-68 0 0,-51 8 376 0 0,-25 1 43 0 0,23 1 0 0 0,152-2 357 0 0,-188 3-470 0 0,3-2-34 0 0,-5 3 398 0 0,-25 3-39 0 0,12-1-418 0 0,1-1-1 0 0,-13 1 0 0 0,-1-1-10 0 0,-43 8 0 0 0,3 1 343 0 0,-93 16 96 0 0,43-5-683 0 0,9-9 504 0 0,-26 4 168 0 0,49-5-237 0 0,-15 2 84 0 0,56-6-83 0 0,-53 12 1072 0 0,94-19-1198 0 0,0 0 0 0 0,0 0 0 0 0,0 0 0 0 0,0 0 0 0 0,0 0 0 0 0,-1 0 0 0 0,1 0 0 0 0,0 1 0 0 0,0-1 0 0 0,0 0 0 0 0,0 0 0 0 0,-1 0 0 0 0,1 0 0 0 0,0 0 0 0 0,0 0 0 0 0,0 0 0 0 0,-1 0 0 0 0,1 0 0 0 0,0 0 0 0 0,0 0 0 0 0,0 0 0 0 0,-1 0 0 0 0,1 0 0 0 0,0 0 0 0 0,0 0 0 0 0,0 0 0 0 0,0 0 0 0 0,-1 0 0 0 0,1 0 0 0 0,0 0 0 0 0,0-1 0 0 0,0 1 0 0 0,0 0 0 0 0,-1 0 0 0 0,1 0 0 0 0,0 0 0 0 0,0 0 0 0 0,0 0 0 0 0,0-1 0 0 0,-1 1 0 0 0,8-7 130 0 0,16-9-175 0 0,-5 8 53 0 0,1 0 1 0 0,0 1-1 0 0,38-7 1 0 0,18-7 38 0 0,-5 2-52 0 0,-50 15-32 0 0,-1-1 0 0 0,1-1 0 0 0,28-14 0 0 0,-34 13 13 0 0,45-23 177 0 0,0 2-1 0 0,68-22 0 0 0,-95 40-45 0 0,-15 4-339 0 0,1 1 0 0 0,29-5 0 0 0,-37 6 225 0 0,-12-1 10 0 0,-13-3 15 0 0,15 8-35 0 0,-21-9 35 0 0,-1 2-1 0 0,0 0 1 0 0,-38-5-1 0 0,-71-3 335 0 0,21 4-435 0 0,66 4-98 0 0,-68-7 71 0 0,103 12 173 0 0,-1 1-1 0 0,0-1 1 0 0,-11-4 0 0 0,17 4 7 0 0,-1 0 331 0 0,14 2-21 0 0,3 1-438 0 0,10 0-12 0 0,26 5 0 0 0,7 1-8 0 0,204 10-189 0 0,-151-7 429 0 0,-97-10-221 0 0,0 1 0 0 0,-1 1 0 0 0,1 0 1 0 0,0 0-1 0 0,-1 1 0 0 0,1 0 0 0 0,19 10 0 0 0,-28-12 236 0 0,-3 1-150 0 0,-5 4-144 0 0,-1 0-1 0 0,1-1 1 0 0,-1 0-1 0 0,0 0 1 0 0,-1-1-1 0 0,1 1 1 0 0,-14 4-1 0 0,-14 3 233 0 0,-47 10 0 0 0,-25 9-216 0 0,79-20-5 0 0,15-5 49 0 0,0-1 1 0 0,-16 4 0 0 0,2-4 220 0 0,0-1 0 0 0,0-1 0 0 0,-44-1 0 0 0,-79-16-26 0 0,133 9-157 0 0,2 1 22 0 0,14 4 263 0 0,1-1-276 0 0,1 0 0 0 0,0 0 0 0 0,0 1 0 0 0,0-1 0 0 0,0 0-1 0 0,0 0 1 0 0,0 1 0 0 0,0-1 0 0 0,0 1 0 0 0,0-1 0 0 0,2 0 0 0 0,-3 1-4 0 0,15-6 21 0 0,0 2 1 0 0,1-1-1 0 0,16-1 1 0 0,7-2-11 0 0,67-9-16 0 0,-29 6 18 0 0,151-17 262 0 0,-158 22-352 0 0,36 0 106 0 0,-60 5 45 0 0,71-11 1 0 0,-108 11-134 0 0,-6 0 77 0 0,-7 0 38 0 0,-5-1-11 0 0,-2-1 21 0 0,0 1-1 0 0,0 1 0 0 0,-17-1 1 0 0,-4 0 44 0 0,-160-12 185 0 0,144 10-274 0 0,-39-5 3 0 0,41 2-61 0 0,-60-12-345 0 0,88 14 37 0 0,-19-6-1300 0 0,12 3-4736 0 0,3-1-1852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7.1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10136 0 0,'0'2'9943'0'0,"4"115"-7551"0"0,-7 3-2480 0 0,2-94 88 0 0,3 25-1 0 0,0 3-62 0 0,0-27-9 0 0,4 31 0 0 0,2 10 11 0 0,-7-34 12 0 0,2 0 0 0 0,9 40 0 0 0,-5-9 289 0 0,-2-13-104 0 0,-11-76 56 0 0,8-63-128 0 0,-1 76-64 0 0,0 0 0 0 0,1 1 0 0 0,5-18 0 0 0,1-11 0 0 0,-6 30 9 0 0,0 0 0 0 0,0 1 0 0 0,1-1 0 0 0,0 1-1 0 0,1 0 1 0 0,0 0 0 0 0,0 0 0 0 0,7-9 0 0 0,5-4 202 0 0,26-29 1 0 0,-36 44-103 0 0,-1 1 1 0 0,1 0-1 0 0,0 0 0 0 0,0 1 0 0 0,1 0 1 0 0,-1 0-1 0 0,1 0 0 0 0,8-2 1 0 0,-2 1-54 0 0,0 1 0 0 0,1 0 1 0 0,22-3-1 0 0,-14 4-49 0 0,-15 1-1 0 0,0 0 0 0 0,1 1-1 0 0,-1 0 1 0 0,1 1 0 0 0,-1 0-1 0 0,1 0 1 0 0,-1 0 0 0 0,1 1 0 0 0,11 3-1 0 0,-4 1 4 0 0,-13-5-3 0 0,1 1-1 0 0,0-1 1 0 0,-1 1-1 0 0,1 0 1 0 0,-1 0 0 0 0,1 0-1 0 0,-1 1 1 0 0,1-1 0 0 0,-1 0-1 0 0,0 1 1 0 0,0 0 0 0 0,1-1-1 0 0,-1 1 1 0 0,0 0 0 0 0,-1 0-1 0 0,1 0 1 0 0,0 1-1 0 0,-1-1 1 0 0,1 0 0 0 0,-1 0-1 0 0,1 1 1 0 0,-1-1 0 0 0,1 6-1 0 0,0-2-7 0 0,0 0 0 0 0,0 0 0 0 0,-1 0-1 0 0,0 1 1 0 0,0-1 0 0 0,-1 0 0 0 0,0 8-1 0 0,-6 48-1 0 0,2-31 32 0 0,-6 24 164 0 0,0-6-6 0 0,5-27 1 0 0,0-1 0 0 0,-11 27-1 0 0,9-25-58 0 0,-20 41-619 0 0,10-24 238 0 0,9-23 255 0 0,6-15-12 0 0,1 1 0 0 0,-1 0 1 0 0,1-1-1 0 0,0 1 0 0 0,0 0 0 0 0,0 0 0 0 0,0 0 0 0 0,0 6 1 0 0,1-8-170 0 0,-2 2-117 0 0,-2 3 50 0 0,-26-23-5493 0 0,10-3 3614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7.5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8288 0 0,'0'0'14135'0'0,"2"4"-13953"0"0,1 5-141 0 0,0 0 0 0 0,-1 0 0 0 0,0 1 0 0 0,0-1 0 0 0,-1 0 0 0 0,0 14 1 0 0,-1 65-178 0 0,0-84 57 0 0,0 0-112 0 0,1 20-94 0 0,1 0-1 0 0,8 36 1 0 0,-1-24-2278 0 0,0-1-3407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7.9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15 20615 0 0,'0'23'2240'0'0,"-6"-36"-2240"0"0,6 3 0 0 0,-4 0 1472 0 0,-2 6 136 0 0,0 14-2704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8.3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29 9216 0 0,'0'0'421'0'0,"1"-1"-12"0"0,22-27 9621 0 0,-16 38-5834 0 0,-5-6-5361 0 0,12 21 1201 0 0,-2-1-36 0 0,26 129 139 0 0,-27-76 56 0 0,-10-69-128 0 0,0 1-1 0 0,-1 0 1 0 0,0-1 0 0 0,0 1 0 0 0,-3 10 0 0 0,0 22 173 0 0,7 74 223 0 0,2-30-279 0 0,-5-44-145 0 0,0-15-1 0 0,-2 28 1 0 0,1-45-75 0 0,0 0 0 0 0,0-1 0 0 0,1 1 0 0 0,1 0 0 0 0,0-1 1 0 0,5 17-1 0 0,-3-11-1563 0 0,4 24-1 0 0,-7-22-136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8.7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45 288 1376 0 0,'17'7'15870'0'0,"-11"-6"-14927"0"0,17-2 1491 0 0,-4 0-2630 0 0,-14 0-68 0 0,0 0 0 0 0,0 0-1 0 0,0-1 1 0 0,-1 0-1 0 0,1 1 1 0 0,-1-2 0 0 0,1 1-1 0 0,-1 0 1 0 0,6-6-1 0 0,-4 1-549 0 0,-4 3 728 0 0,19-18-331 0 0,-16 17 446 0 0,0 0-1 0 0,0 0 1 0 0,0-1-1 0 0,6-9 1 0 0,4-9 343 0 0,-8 13 389 0 0,10-20 0 0 0,-7 12 44 0 0,-9 16-718 0 0,1 1 0 0 0,-1 0 0 0 0,0 0 0 0 0,0 0 0 0 0,0-1 0 0 0,0 1 0 0 0,0-1 0 0 0,-1 1 0 0 0,1 0 0 0 0,-1-1 0 0 0,1 1 0 0 0,-1-5 0 0 0,2-10 513 0 0,-2 15-483 0 0,1 0 0 0 0,-1-1-1 0 0,0 1 1 0 0,0-1 0 0 0,0 1 0 0 0,0 0 0 0 0,0-1 0 0 0,-1 1-1 0 0,0-3 1 0 0,1 2-47 0 0,-1 1 0 0 0,0 0 0 0 0,1 0-1 0 0,-1 0 1 0 0,0 0 0 0 0,0 0 0 0 0,0 1-1 0 0,0-1 1 0 0,-1 0 0 0 0,1 0 0 0 0,0 1-1 0 0,-1-1 1 0 0,-2-2 0 0 0,-2-2 105 0 0,5 5-166 0 0,-1 1 0 0 0,1-1 0 0 0,0 1 1 0 0,0-1-1 0 0,0 1 0 0 0,0 0 0 0 0,0 0 0 0 0,0-1 0 0 0,-1 1 0 0 0,1 0 0 0 0,0 0 0 0 0,0 0 0 0 0,0 0 0 0 0,0 0 0 0 0,-1 0 0 0 0,1 1 0 0 0,0-1 0 0 0,0 0 0 0 0,0 1 0 0 0,0-1 0 0 0,-1 1 0 0 0,-25 12-280 0 0,17-7 267 0 0,0 2 0 0 0,1-1 0 0 0,0 2 0 0 0,1-1 0 0 0,0 1 0 0 0,0 0 0 0 0,-8 13-1 0 0,-40 76 309 0 0,37-61-448 0 0,9-17 135 0 0,1-1-1 0 0,1 1 1 0 0,-10 34-1 0 0,16-44 32 0 0,0-1 0 0 0,0 1 0 0 0,1-1-1 0 0,0 1 1 0 0,1 0 0 0 0,0 0-1 0 0,0-1 1 0 0,1 1 0 0 0,0 0 0 0 0,4 11-1 0 0,-2-10-21 0 0,1-1 0 0 0,0 1 0 0 0,9 16 0 0 0,-10-23 0 0 0,-1-1 0 0 0,1 1 0 0 0,0 0 0 0 0,0-1 0 0 0,0 1 0 0 0,1-1 0 0 0,-1 0 0 0 0,1 0 0 0 0,0 0 0 0 0,0-1 0 0 0,6 4 0 0 0,3 0 177 0 0,1-1 0 0 0,-1-1 0 0 0,1 0 0 0 0,1 0 0 0 0,-1-2 0 0 0,0 1-1 0 0,16-1 1 0 0,7-1 334 0 0,58-7 1 0 0,-85 5-468 0 0,1 0 1 0 0,-1-1-1 0 0,0 0 1 0 0,0-1-1 0 0,0 0 1 0 0,0-1-1 0 0,-1 0 1 0 0,0 0-1 0 0,1-1 1 0 0,-1 0-1 0 0,-1-1 1 0 0,10-6-1 0 0,15-12 175 0 0,1 2 0 0 0,38-19 0 0 0,-65 37-176 0 0,52-22 404 0 0,-49 23-526 0 0,0-1 0 0 0,0 0 0 0 0,-1-1 0 0 0,1 0-1 0 0,-1-1 1 0 0,0 0 0 0 0,-1 0 0 0 0,15-13 0 0 0,-2-4-2198 0 0,1-1-6704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49.6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0 199 14080 0 0,'0'0'1412'0'0,"3"0"-1294"0"0,19-2-159 0 0,-18 2 147 0 0,1-1 0 0 0,-1 1 0 0 0,0 0 0 0 0,1 0 1 0 0,-1 0-1 0 0,0 0 0 0 0,1 1 0 0 0,-1 0 0 0 0,0 0 1 0 0,1 0-1 0 0,-1 1 0 0 0,0-1 0 0 0,7 4 0 0 0,-3 0 6 0 0,0-2 0 0 0,0 1 0 0 0,0-1-1 0 0,0-1 1 0 0,1 1 0 0 0,-1-1 0 0 0,17 1-1 0 0,62 0 9 0 0,-83-3-104 0 0,21 1 40 0 0,-12-1-51 0 0,-1 0 1 0 0,1 0-1 0 0,22-5 0 0 0,-11 2-113 0 0,0 0-1 0 0,30 1 1 0 0,-24 2 14 0 0,32-6 0 0 0,39-5 689 0 0,161 3 0 0 0,-249 8-595 0 0,-1 0 0 0 0,1 0 0 0 0,-1-2 0 0 0,1 1 0 0 0,-1-1 0 0 0,0-1 0 0 0,1 0 0 0 0,-1-1 0 0 0,21-10 0 0 0,-13 4 26 0 0,2 2 0 0 0,-1 0 0 0 0,1 1 0 0 0,0 1 0 0 0,1 1-1 0 0,-1 1 1 0 0,32-2 0 0 0,-20 2 65 0 0,-19 2 38 0 0,22-1-1 0 0,145-7 485 0 0,-170 10-656 0 0,79 0-59 0 0,157-19-1 0 0,-220 16 159 0 0,1 1 0 0 0,-1 1 0 0 0,0 1 0 0 0,43 6 0 0 0,-1-3-70 0 0,-49-3-61 0 0,-1 1 0 0 0,32 5-1 0 0,-23-1 113 0 0,29 0-1 0 0,-10-1 117 0 0,-31-3-224 0 0,0-1 0 0 0,1-1 1 0 0,22-3-1 0 0,-35 3 68 0 0,0 1 1 0 0,0 0-1 0 0,0 0 1 0 0,0 1-1 0 0,5 1 1 0 0,20 1 2 0 0,21-2 44 0 0,71-3 224 0 0,-9-2-352 0 0,-84 2 41 0 0,35 2 0 0 0,-20 1 149 0 0,7 2-44 0 0,-32-1-66 0 0,1-1 0 0 0,24-2 0 0 0,17-4-63 0 0,105-14 52 0 0,-163 19 23 0 0,5-2 13 0 0,0 1 0 0 0,0 0 0 0 0,1 1 0 0 0,-1-1 0 0 0,11 2 0 0 0,-2 2 21 0 0,-12-1-21 0 0,1-1 0 0 0,0 0-1 0 0,-1-1 1 0 0,1 1-1 0 0,0-1 1 0 0,8-1-1 0 0,32-8 125 0 0,-23 4-88 0 0,37-4 0 0 0,16 3 16 0 0,44-1-53 0 0,-98 7-20 0 0,291-9 0 0 0,-178 0 63 0 0,64-7 210 0 0,-83 10-129 0 0,-43 3-90 0 0,-21 2-15 0 0,55 6 0 0 0,-37-1-43 0 0,59 2 4 0 0,82-1 0 0 0,-49-2 0 0 0,-15-1 0 0 0,44 2 0 0 0,5 6 0 0 0,-36-7 53 0 0,-24-2-31 0 0,-45 6 34 0 0,46 1-59 0 0,2-2 3 0 0,187-2 0 0 0,-316-4 0 0 0,271 9 0 0 0,-164-2 29 0 0,-36-4 6 0 0,80 0 85 0 0,-34-2 3 0 0,-23 6-63 0 0,47 1-43 0 0,-85-7 5 0 0,-1 4-1 0 0,115 23 0 0 0,-141-21-78 0 0,71 4 0 0 0,41-9-16 0 0,-29-2 118 0 0,174 14 1111 0 0,-94-5-511 0 0,-112-12-270 0 0,-25 1-113 0 0,385 2 816 0 0,-289 6-150 0 0,-94-5-882 0 0,76-3-446 0 0,-123-1-164 0 0,18 0-6176 0 0,-14 0-1191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1.7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18287 0 0,'1'3'414'0'0,"3"12"-45"0"0,0 0 0 0 0,-1 0 0 0 0,-1 0 0 0 0,0 17 0 0 0,-1 66-337 0 0,-2-47-51 0 0,-4 21-1721 0 0,1-24-1299 0 0,3-15-2869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2.1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24 23903 0 0,'0'0'528'0'0,"12"16"1560"0"0,-2-22-2384 0 0,-4-4-1360 0 0,4 2-2344 0 0,-10-8 1952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2.5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28 9672 0 0,'0'0'748'0'0,"2"3"-99"0"0,2 2 598 0 0,22 35 8274 0 0,-24-36-9343 0 0,-1-1 0 0 0,1 1 0 0 0,-1-1-1 0 0,0 1 1 0 0,0 0 0 0 0,1 4 0 0 0,2 19 163 0 0,9 33-1 0 0,-6-36-1692 0 0,4 41-1 0 0,-8 45-3788 0 0,-3-110 5120 0 0,0 2 382 0 0,6-14 1119 0 0,-4 6-1366 0 0,0 0 0 0 0,0 0 0 0 0,-1 0 0 0 0,1-1 0 0 0,-2 1 0 0 0,1-13 0 0 0,0 13-78 0 0,0-1-1 0 0,0 1 0 0 0,0 0 1 0 0,1 0-1 0 0,0 0 0 0 0,0 0 1 0 0,6-11-1 0 0,-3 8-19 0 0,-2 0 0 0 0,5-13 0 0 0,-5 13-1 0 0,0 1 1 0 0,1 0-1 0 0,-1 0 0 0 0,2 0 0 0 0,-1 0 1 0 0,11-12-1 0 0,7-14 285 0 0,-13 22-64 0 0,1 1 0 0 0,0 0 1 0 0,0 0-1 0 0,1 1 1 0 0,0 0-1 0 0,15-9 0 0 0,-20 14-60 0 0,0 1-1 0 0,0 0 1 0 0,0 0-1 0 0,0 0 1 0 0,1 1-1 0 0,0 0 0 0 0,0 1 1 0 0,0-1-1 0 0,0 1 1 0 0,0 0-1 0 0,11-1 1 0 0,-16 4-166 0 0,0-1 0 0 0,0 0 0 0 0,0 1 0 0 0,0-1 1 0 0,0 1-1 0 0,0 0 0 0 0,0-1 0 0 0,0 1 1 0 0,3 2-1 0 0,-1 0-2 0 0,0-1 8 0 0,1 1-1 0 0,-1 0 0 0 0,0 1 1 0 0,-1-1-1 0 0,1 1 0 0 0,-1-1 1 0 0,1 1-1 0 0,-1 0 0 0 0,3 6 1 0 0,0-1 14 0 0,-1 0 0 0 0,0 0 0 0 0,4 12 0 0 0,1 8-188 0 0,7 39 1 0 0,-10-30-938 0 0,1 72 0 0 0,-7-13-4635 0 0,-1-88 4946 0 0,0 2-806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2.9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 0 22087 0 0,'0'0'3871'0'0,"1"2"-3731"0"0,1 5-198 0 0,0-1 1 0 0,0 1-1 0 0,-1 0 0 0 0,0-1 1 0 0,0 1-1 0 0,-1 0 0 0 0,-1 13 1 0 0,-4 50-635 0 0,4-44 635 0 0,-8 45 0 0 0,-1 2-113 0 0,4-22 79 0 0,1-19 89 0 0,2-1 1 0 0,0 1-1 0 0,3 0 1 0 0,0 0-1 0 0,2-1 1 0 0,7 38-1 0 0,-6-56-14 0 0,0 0 0 0 0,1 0-1 0 0,9 20 1 0 0,-10-27 15 0 0,0-1 1 0 0,0 0-1 0 0,0 0 1 0 0,1 0-1 0 0,-1 0 0 0 0,1 0 1 0 0,0-1-1 0 0,1 1 1 0 0,-1-1-1 0 0,8 5 0 0 0,-7-7 1 0 0,-3-1-2 0 0,0 0 1 0 0,0 0 0 0 0,-1 1-1 0 0,1-1 1 0 0,0 0-1 0 0,-1 1 1 0 0,1-1-1 0 0,-1 1 1 0 0,3 2 0 0 0,0-2-103 0 0,66-2-1584 0 0,-51-1 381 0 0,0 1-393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6.1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54 12264 0 0,'0'0'1112'0'0,"2"-1"-918"0"0,40-27 4398 0 0,-39 29-4255 0 0,19 16 242 0 0,-21-16-339 0 0,0 2-176 0 0,-1-1-1 0 0,1 0 1 0 0,-1 0-1 0 0,1-1 1 0 0,0 1-1 0 0,-1 0 1 0 0,1 0-1 0 0,2 3 1 0 0,5 12 3 0 0,-8-12-93 0 0,0-1 1 0 0,0 0-1 0 0,0 0 1 0 0,-1 0-1 0 0,1 0 0 0 0,-1 0 1 0 0,-2 5-1 0 0,-1 11-39 0 0,4-12 55 0 0,-1-6 14 0 0,1 1 1 0 0,0 0-1 0 0,0-1 1 0 0,-1 1-1 0 0,0-1 1 0 0,1 1-1 0 0,-1-1 1 0 0,0 1-1 0 0,0-1 1 0 0,0 1-1 0 0,-1-1 1 0 0,-1 3-1 0 0,-1 1 15 0 0,1-3-9 0 0,0 0 0 0 0,0 1 0 0 0,0-1 0 0 0,1 1 0 0 0,-1 0 0 0 0,1 0-1 0 0,0 0 1 0 0,1 0 0 0 0,-1 0 0 0 0,1 0 0 0 0,-2 7 0 0 0,-4 25 35 0 0,3 1 0 0 0,-1 59 0 0 0,5-76 11 0 0,2 1 0 0 0,0-2 0 0 0,1 1 0 0 0,1 0-1 0 0,1 0 1 0 0,11 26 0 0 0,-12-37 64 0 0,0 0 0 0 0,1-1 0 0 0,0 0-1 0 0,1 0 1 0 0,0-1 0 0 0,0 1 0 0 0,1-1-1 0 0,0 0 1 0 0,0-1 0 0 0,11 8 0 0 0,-12-11-5 0 0,-1-1 0 0 0,0 1 0 0 0,1-2 1 0 0,0 1-1 0 0,0 0 0 0 0,-1-1 0 0 0,1 0 0 0 0,0-1 1 0 0,0 1-1 0 0,0-1 0 0 0,8-1 0 0 0,-2-1-24 0 0,-1 0 0 0 0,0-1-1 0 0,0-1 1 0 0,0 0 0 0 0,0 0 0 0 0,-1-1-1 0 0,1 0 1 0 0,-1-1 0 0 0,-1 0 0 0 0,1-1-1 0 0,-1 0 1 0 0,0-1 0 0 0,0 0-1 0 0,-1 0 1 0 0,0 0 0 0 0,-1-1 0 0 0,0 0-1 0 0,0-1 1 0 0,-1 0 0 0 0,0 0-1 0 0,5-12 1 0 0,-10 17-78 0 0,0 0-1 0 0,0 1 1 0 0,0-1 0 0 0,-1 0-1 0 0,1 0 1 0 0,-1 0 0 0 0,-1 1-1 0 0,1-1 1 0 0,-1-5-1 0 0,-1-14 36 0 0,2-19-54 0 0,0 43 3 0 0,0-1-1 0 0,0 1 0 0 0,0-1 1 0 0,0 1-1 0 0,0 0 0 0 0,0-1 1 0 0,0 1-1 0 0,0-1 0 0 0,0 1 1 0 0,0-1-1 0 0,1 1 0 0 0,-1-1 1 0 0,0 1-1 0 0,0-1 0 0 0,0 1 1 0 0,1 0-1 0 0,0-2 0 0 0,1-2-10 0 0,-1 2 14 0 0,5-5-28 0 0,-4 7 1 0 0,0 0-1 0 0,1 0 0 0 0,-1 0 1 0 0,0 1-1 0 0,0-1 0 0 0,0 0 1 0 0,0 1-1 0 0,1 0 0 0 0,-1-1 1 0 0,0 1-1 0 0,0 0 0 0 0,0 0 1 0 0,-1 0-1 0 0,1 0 0 0 0,0 1 1 0 0,0-1-1 0 0,2 3 0 0 0,16 7-172 0 0,21 12 110 0 0,-25-14 9 0 0,27 11-1 0 0,-37-17 72 0 0,0-2 1 0 0,0 1 0 0 0,1 0-1 0 0,-1-1 1 0 0,0 0-1 0 0,1-1 1 0 0,-1 0 0 0 0,10 0-1 0 0,-10 0 14 0 0,-1-1 35 0 0,1 1 0 0 0,0 0 0 0 0,0-1 1 0 0,0 0-1 0 0,0 0 0 0 0,-1-1 0 0 0,1 0 0 0 0,-1 0 1 0 0,1 0-1 0 0,-1-1 0 0 0,0 1 0 0 0,7-6 1 0 0,-4 2 116 0 0,0 0 0 0 0,-1-1 1 0 0,0 0-1 0 0,0 0 1 0 0,-1-1-1 0 0,0 1 1 0 0,0-1-1 0 0,6-12 1 0 0,-5 4 273 0 0,0-1 0 0 0,7-27 0 0 0,-13 38-354 0 0,1 0 0 0 0,-1 0 1 0 0,-1 1-1 0 0,1-1 0 0 0,-1 0 0 0 0,0 0 1 0 0,-1 0-1 0 0,1 0 0 0 0,-1 1 0 0 0,0-1 1 0 0,-4-11-1 0 0,-3 0 41 0 0,-1 0-1 0 0,0 1 1 0 0,-22-27 0 0 0,12 16-84 0 0,-22-26-1053 0 0,20 25-844 0 0,14 18 265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3.2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13 168 16328 0 0,'-10'-20'745'0'0,"8"16"-15"0"0,4-2-630 0 0,-2 6-15 0 0,0-1 0 0 0,0 1 0 0 0,0-1 0 0 0,0 1 0 0 0,0 0 1 0 0,0-1-1 0 0,1 1 0 0 0,-1 0 0 0 0,0-1 0 0 0,0 1 0 0 0,0-1 0 0 0,1 1 0 0 0,-1 0 1 0 0,0-1-1 0 0,0 1 0 0 0,1 0 0 0 0,-1-1 0 0 0,0 1 0 0 0,0 0 0 0 0,1 0 0 0 0,-1-1 1 0 0,0 1-1 0 0,1 0 0 0 0,-1 0 0 0 0,1 0 0 0 0,-1 0 0 0 0,0-1 0 0 0,1 1 0 0 0,-1 0 1 0 0,1 0-1 0 0,-1 0 0 0 0,0 0 0 0 0,1 0 0 0 0,-1 0 0 0 0,1 0 0 0 0,-1 0 0 0 0,0 0 1 0 0,1 0-1 0 0,-1 0 0 0 0,1 0 0 0 0,-1 0 0 0 0,0 0 0 0 0,1 1 0 0 0,-1-1 0 0 0,1 0 1 0 0,-1 0-1 0 0,0 0 0 0 0,1 1 0 0 0,16 5 718 0 0,-15-5-742 0 0,0 0 0 0 0,0 0 1 0 0,0 0-1 0 0,1-1 1 0 0,-1 1-1 0 0,0 0 1 0 0,1-1-1 0 0,-1 0 1 0 0,0 0-1 0 0,1 1 0 0 0,3-2 1 0 0,82-18 782 0 0,-24 4-559 0 0,42-13 27 0 0,-18 4-216 0 0,-79 22-4 0 0,30-9-579 0 0,-36 10 267 0 0,0 0 1 0 0,0-1-1 0 0,-1 1 1 0 0,1-1-1 0 0,0 1 1 0 0,-1-1-1 0 0,0 0 0 0 0,1 0 1 0 0,-1 0-1 0 0,3-3 1 0 0,8-17-1371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4.0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0 224 15520 0 0,'0'0'761'0'0,"2"2"-337"0"0,3 2-396 0 0,1-1 0 0 0,-1 1 0 0 0,1-1 0 0 0,0 0 0 0 0,-1 0-1 0 0,1-1 1 0 0,1 0 0 0 0,-1 0 0 0 0,0 0 0 0 0,0-1 0 0 0,1 0 0 0 0,-1 0 0 0 0,1-1 0 0 0,-1 1 0 0 0,1-1 0 0 0,-1-1 0 0 0,1 1 0 0 0,-1-1 0 0 0,0 0 0 0 0,1-1 0 0 0,8-3-1 0 0,6-1-283 0 0,-12 4 104 0 0,1-1 0 0 0,-1 0 0 0 0,12-7 1 0 0,13-8 139 0 0,51-39 1 0 0,-63 42 140 0 0,10-9 108 0 0,-8 5-6 0 0,-19 15-143 0 0,0 1 1 0 0,0-1-1 0 0,-1-1 0 0 0,1 1 0 0 0,-1-1 0 0 0,0 0 0 0 0,7-9 0 0 0,3-9 344 0 0,-13 22-292 0 0,-1 0-122 0 0,1 1-1 0 0,-1-1 1 0 0,0 1-1 0 0,1-1 1 0 0,-1 0-1 0 0,0 1 1 0 0,0-1-1 0 0,0 1 1 0 0,1-1-1 0 0,-1 1 1 0 0,0-1-1 0 0,0 0 1 0 0,0 1-1 0 0,0-1 1 0 0,0 1-1 0 0,0-1 1 0 0,0 0-1 0 0,0 1 1 0 0,0-1-1 0 0,-1 1 1 0 0,1-1-1 0 0,0 1 1 0 0,0-1-1 0 0,0 0 1 0 0,-1 1-1 0 0,1-1 1 0 0,0 1-1 0 0,-1-1 1 0 0,1 0-1 0 0,-2-4 204 0 0,-1 8-210 0 0,1-1-10 0 0,-1 0 0 0 0,1 0 0 0 0,-1 0 0 0 0,0 0-1 0 0,0 0 1 0 0,0 0 0 0 0,0-1 0 0 0,-5 3-1 0 0,1-3-23 0 0,0 1-1 0 0,1 0 1 0 0,-1 0-1 0 0,1 1 0 0 0,0 0 1 0 0,0 0-1 0 0,0 0 1 0 0,0 1-1 0 0,-10 7 0 0 0,-10 5 12 0 0,3 7 23 0 0,18-18-3 0 0,0 0-1 0 0,0 0 1 0 0,0 0-1 0 0,0 1 0 0 0,1 0 1 0 0,-6 9-1 0 0,-4 5-6 0 0,6-7-3 0 0,0 0 0 0 0,0 0 0 0 0,1 1 0 0 0,1 0 0 0 0,-7 21 0 0 0,11-27-1 0 0,0 0 0 0 0,1 1-1 0 0,0-1 1 0 0,0 1 0 0 0,1-1-1 0 0,0 1 1 0 0,0-1 0 0 0,1 1-1 0 0,0-1 1 0 0,1 1 0 0 0,-1-1-1 0 0,2 0 1 0 0,-1 0 0 0 0,1 0-1 0 0,1 0 1 0 0,-1 0 0 0 0,10 14-1 0 0,15 16 17 0 0,-25-35-2 0 0,0 0 1 0 0,0 1-1 0 0,0-2 0 0 0,0 1 0 0 0,1 0 1 0 0,-1-1-1 0 0,1 1 0 0 0,0-1 0 0 0,4 2 1 0 0,12 4 44 0 0,-18-6-48 0 0,0-1-1 0 0,1 0 1 0 0,-1 0 0 0 0,1 0 0 0 0,-1 0-1 0 0,1 0 1 0 0,-1-1 0 0 0,1 1-1 0 0,-1-1 1 0 0,1 0 0 0 0,-1 0 0 0 0,1 1-1 0 0,0-2 1 0 0,-1 1 0 0 0,1 0-1 0 0,-1 0 1 0 0,1-1 0 0 0,4-1-1 0 0,13-2-7 0 0,19-1 0 0 0,-6 3 0 0 0,-29 2 0 0 0,1 0 0 0 0,0 0 0 0 0,0-1 0 0 0,-1 1 0 0 0,1-1 0 0 0,0 0 0 0 0,-1 0 0 0 0,1 0 0 0 0,-1-1 0 0 0,1 0 0 0 0,6-3 0 0 0,42-26 3 0 0,-29 19-92 0 0,35-27 1 0 0,-37 23 28 0 0,-12 10 56 0 0,-1-1-1 0 0,16-15 0 0 0,-9 5 164 0 0,-1 0 0 0 0,0-1 0 0 0,-1-1 0 0 0,-1 0 0 0 0,-1-1 0 0 0,9-21-1 0 0,-20 38 358 0 0,0 3-473 0 0,-1 0-1 0 0,0-1 0 0 0,0 1 1 0 0,0 0-1 0 0,0-1 1 0 0,0 1-1 0 0,0 0 0 0 0,0-1 1 0 0,0 1-1 0 0,0 0 0 0 0,0-1 1 0 0,0 1-1 0 0,0 0 1 0 0,0-1-1 0 0,0 1 0 0 0,0 0 1 0 0,0-1-1 0 0,0 1 0 0 0,0 0 1 0 0,-1-1-1 0 0,1 1 1 0 0,0 0-1 0 0,0-1 0 0 0,0 1 1 0 0,0 0-1 0 0,-1 0 0 0 0,1-1 1 0 0,0 1-1 0 0,0 0 1 0 0,-1 0-1 0 0,1-1 0 0 0,-5 1-11 0 0,0 0-1 0 0,0 0 0 0 0,0 0 0 0 0,0 0 0 0 0,0 1 1 0 0,0 0-1 0 0,0 0 0 0 0,1 0 0 0 0,-1 0 1 0 0,0 1-1 0 0,1 0 0 0 0,-1 0 0 0 0,1 0 0 0 0,-8 6 1 0 0,-40 35-13 0 0,46-38-31 0 0,1 1 0 0 0,-1 0-1 0 0,1 0 1 0 0,1 0 0 0 0,-1 1-1 0 0,-4 8 1 0 0,0 2-118 0 0,-8 17-73 0 0,17-29 252 0 0,0 5-6 0 0,0-7 102 0 0,2-4 18 0 0,1 0-126 0 0,1 1-1 0 0,-1 0 0 0 0,0 0 1 0 0,0 0-1 0 0,0 0 1 0 0,0 0-1 0 0,0 1 0 0 0,0-1 1 0 0,5 3-1 0 0,-3-2 46 0 0,0 0 1 0 0,0 0-1 0 0,0-1 0 0 0,8 1 1 0 0,-11-1-74 0 0,-1 0 0 0 0,0 0 0 0 0,0-1 1 0 0,0 1-1 0 0,1 0 0 0 0,-1 0 1 0 0,0-1-1 0 0,0 1 0 0 0,0-1 1 0 0,0 1-1 0 0,0-1 0 0 0,0 0 1 0 0,0 1-1 0 0,0-1 0 0 0,0 0 1 0 0,0 0-1 0 0,0 0 0 0 0,0 1 1 0 0,-1-1-1 0 0,1 0 0 0 0,0 0 1 0 0,-1 0-1 0 0,2-2 0 0 0,-2 2-6 0 0,0 1 0 0 0,1-1-1 0 0,-1 1 1 0 0,0-1 0 0 0,0 1-1 0 0,1 0 1 0 0,-1-1 0 0 0,0 1-1 0 0,1-1 1 0 0,-1 1 0 0 0,1 0-1 0 0,-1-1 1 0 0,0 1 0 0 0,1 0-1 0 0,-1-1 1 0 0,1 1 0 0 0,-1 0-1 0 0,1-1 1 0 0,-1 1 0 0 0,1 0 0 0 0,-1 0-1 0 0,1 0 1 0 0,-1 0 0 0 0,1 0-1 0 0,-1-1 1 0 0,1 1 0 0 0,0 0-1 0 0,-1 0 1 0 0,1 0 0 0 0,-1 0-1 0 0,1 1 1 0 0,-1-1 0 0 0,1 0-1 0 0,-1 0 1 0 0,1 0 0 0 0,0 1-1 0 0,4-1 13 0 0,-1 1-26 0 0,1 1 0 0 0,-1-1 0 0 0,1 1 0 0 0,-1 0-1 0 0,1 0 1 0 0,-1 0 0 0 0,0 1 0 0 0,0-1 0 0 0,0 1 0 0 0,0 0-1 0 0,-1 0 1 0 0,1 0 0 0 0,-1 1 0 0 0,0-1 0 0 0,0 1 0 0 0,0 0-1 0 0,3 6 1 0 0,2 3-49 0 0,0 0-1 0 0,-1 1 1 0 0,-1 0-1 0 0,6 19 1 0 0,6 31-238 0 0,-3 1 0 0 0,12 126 1 0 0,-25-173 271 0 0,-1 0 1 0 0,-1 0 0 0 0,-1 0-1 0 0,0-1 1 0 0,-1 1 0 0 0,-1 0-1 0 0,0-1 1 0 0,-2 0 0 0 0,0 1-1 0 0,-1-2 1 0 0,-11 23 0 0 0,8-25 219 0 0,-1 0 1 0 0,0-1-1 0 0,-1-1 1 0 0,0 0-1 0 0,-1 0 0 0 0,-1-1 1 0 0,0 0-1 0 0,0-1 1 0 0,-19 10-1 0 0,12-8 46 0 0,0-2-1 0 0,-1 0 1 0 0,0-1-1 0 0,0-1 1 0 0,-1-1 0 0 0,1-1-1 0 0,-2-1 1 0 0,1-1-1 0 0,-1-1 1 0 0,-32 0-1 0 0,45-3-213 0 0,0-1 0 0 0,0 0-1 0 0,0 0 1 0 0,0-1 0 0 0,0 0-1 0 0,0-1 1 0 0,0-1 0 0 0,-12-5 0 0 0,17 7-19 0 0,-1-1 1 0 0,1 0 0 0 0,0-1 0 0 0,0 0 0 0 0,0 1 0 0 0,0-1 0 0 0,1-1 0 0 0,0 1 0 0 0,-1-1 0 0 0,2 0 0 0 0,-1 1 0 0 0,0-2 0 0 0,1 1 0 0 0,-5-10 0 0 0,7 12-131 0 0,0-1 0 0 0,1 1 0 0 0,-1 0 1 0 0,1-1-1 0 0,-1 1 0 0 0,1-1 0 0 0,0 1 0 0 0,0 0 0 0 0,1-1 0 0 0,-1 1 1 0 0,1-1-1 0 0,-1 1 0 0 0,1 0 0 0 0,2-5 0 0 0,0-6-574 0 0,3-13-569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4.8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313 384 3224 0 0,'0'0'16674'0'0,"3"0"-16399"0"0,-3 0-258 0 0,1 0-23 0 0,1 0 1 0 0,-1 0-1 0 0,0 0 1 0 0,0 0-1 0 0,1 0 1 0 0,-1 0-1 0 0,0-1 1 0 0,0 1-1 0 0,1 0 0 0 0,-1-1 1 0 0,0 1-1 0 0,0-1 1 0 0,0 1-1 0 0,1-1 1 0 0,-1 1-1 0 0,0-1 0 0 0,0 0 1 0 0,0 0-1 0 0,0 1 1 0 0,0-1-1 0 0,0 0 1 0 0,1-2-1 0 0,0-3-37 0 0,0 1 0 0 0,0-1 0 0 0,1 1 1 0 0,-1-1-1 0 0,1 1 0 0 0,7-8 0 0 0,-2 2 211 0 0,21-23-75 0 0,-26 31-81 0 0,0 1 0 0 0,0-1 0 0 0,0 1 0 0 0,1 0 0 0 0,-1 0 0 0 0,0 0-1 0 0,1 0 1 0 0,-1 0 0 0 0,7-1 0 0 0,-3 1 51 0 0,-1 0 0 0 0,1-1 0 0 0,10-6 0 0 0,-14 8-23 0 0,-1-1-1 0 0,1 1 0 0 0,-1-1 0 0 0,0 0 0 0 0,0 0 0 0 0,1 0 0 0 0,-1 0 1 0 0,0 0-1 0 0,0 0 0 0 0,-1 0 0 0 0,1-1 0 0 0,2-3 0 0 0,2-15 304 0 0,5-29-1 0 0,-5 22-156 0 0,-6 22-170 0 0,1-1 1 0 0,-1 1-1 0 0,0-9 1 0 0,0 1 62 0 0,-1 12-78 0 0,1 0 0 0 0,0 0 0 0 0,-1 1-1 0 0,1-1 1 0 0,-1 0 0 0 0,0 0 0 0 0,1 1-1 0 0,-1-1 1 0 0,0 0 0 0 0,0 1 0 0 0,0-1-1 0 0,0 1 1 0 0,0-1 0 0 0,-1 1 0 0 0,1-1 0 0 0,0 1-1 0 0,-1 0 1 0 0,1 0 0 0 0,-1-1 0 0 0,-2 0-1 0 0,1 0 41 0 0,-1 0-1 0 0,1 0 1 0 0,0 1-1 0 0,-1 0 1 0 0,1-1-1 0 0,-1 1 1 0 0,1 0-1 0 0,-1 1 1 0 0,1-1-1 0 0,-6 0 1 0 0,-2 0 0 0 0,10 1-36 0 0,0-1-1 0 0,0 1 1 0 0,1 0 0 0 0,-1 0-1 0 0,0 0 1 0 0,0 0-1 0 0,0 0 1 0 0,0 0 0 0 0,1 0-1 0 0,-1 0 1 0 0,0 0 0 0 0,0 0-1 0 0,0 0 1 0 0,0 1-1 0 0,1-1 1 0 0,-3 1 0 0 0,-22 8 90 0 0,20-8-92 0 0,1 0 0 0 0,0 1 0 0 0,-1-1 0 0 0,1 1 0 0 0,0 0 0 0 0,0 0 0 0 0,0 0 0 0 0,0 1-1 0 0,0 0 1 0 0,1-1 0 0 0,-7 7 0 0 0,-7 17 4 0 0,13-20 57 0 0,1 0 0 0 0,-1-1 1 0 0,0 0-1 0 0,0 0 1 0 0,0 0-1 0 0,-10 8 1 0 0,-13 8 286 0 0,7-6-590 0 0,-27 17 1 0 0,11-14-152 0 0,18-9 210 0 0,-24 16 0 0 0,28-15 238 0 0,1 0 1 0 0,0 1 0 0 0,-20 22-1 0 0,27-26-55 0 0,1 0 0 0 0,0 0-1 0 0,0 1 1 0 0,1-1 0 0 0,0 1-1 0 0,0 0 1 0 0,1 0 0 0 0,-5 17-1 0 0,8-21 4 0 0,-1 0-1 0 0,1 0 0 0 0,0 1 1 0 0,0-1-1 0 0,1 0 1 0 0,-1 0-1 0 0,1 0 0 0 0,0 1 1 0 0,2 5-1 0 0,1 4 5 0 0,-2-6-4 0 0,1 0 0 0 0,0 0 0 0 0,0-1 0 0 0,0 1 0 0 0,1-1 0 0 0,1 0 0 0 0,-1 0 0 0 0,1-1 0 0 0,10 12 0 0 0,2-1 22 0 0,0 0 0 0 0,21 14 0 0 0,-21-18 35 0 0,0-2 0 0 0,1 0-1 0 0,1-1 1 0 0,-1-1 0 0 0,2-1-1 0 0,38 12 1 0 0,-56-19-52 0 0,-1-1 0 0 0,1 1 0 0 0,0 0-1 0 0,0-1 1 0 0,0 0 0 0 0,-1 1 0 0 0,1-1 0 0 0,0 0 0 0 0,0 0 0 0 0,0 0-1 0 0,0 0 1 0 0,-1 0 0 0 0,1-1 0 0 0,0 1 0 0 0,0 0 0 0 0,0-1 0 0 0,-1 1-1 0 0,1-1 1 0 0,0 0 0 0 0,-1 0 0 0 0,1 0 0 0 0,0 1 0 0 0,-1-1 0 0 0,1-1 0 0 0,-1 1-1 0 0,0 0 1 0 0,1 0 0 0 0,-1-1 0 0 0,0 1 0 0 0,0 0 0 0 0,1-1 0 0 0,-1 1-1 0 0,1-3 1 0 0,1 0 4 0 0,0 0 0 0 0,1 0 0 0 0,0 1 0 0 0,5-5 0 0 0,15-14-163 0 0,2-19-46 0 0,-8 11 327 0 0,-3 5 194 0 0,-2-1 1 0 0,21-52-1 0 0,-17 35-145 0 0,-4 6 69 0 0,-10 27-119 0 0,0 0-1 0 0,1-1 1 0 0,7-11 0 0 0,-10 21 100 0 0,4 1-218 0 0,1 1-1 0 0,-1-1 1 0 0,1 2-1 0 0,-1-1 1 0 0,0 0-1 0 0,1 1 1 0 0,-1 0-1 0 0,0 0 1 0 0,0 1-1 0 0,0-1 1 0 0,5 4-1 0 0,6 6-48 0 0,25 23-1 0 0,-36-31 29 0 0,5 5-66 0 0,-1 1-1 0 0,0 1 1 0 0,0 0-1 0 0,9 15 0 0 0,25 52-513 0 0,-19-33 122 0 0,-16-33 183 0 0,-6-8 159 0 0,1-1-1 0 0,-1 1 0 0 0,0 0 1 0 0,0 0-1 0 0,0 0 0 0 0,-1 0 1 0 0,1 0-1 0 0,-1 0 0 0 0,1 7 1 0 0,4-21 537 0 0,-1 5-310 0 0,-4 2-53 0 0,6-10 258 0 0,-2 0 1 0 0,0-1 0 0 0,4-15 0 0 0,-1-3 159 0 0,-2 10-183 0 0,0-1-1 0 0,1-24 1 0 0,-7 42-249 0 0,0-1 1 0 0,1 1-1 0 0,-1 0 0 0 0,1 0 0 0 0,0-1 0 0 0,1 1 1 0 0,-1 0-1 0 0,1 0 0 0 0,0 0 0 0 0,0 1 0 0 0,1-1 1 0 0,-1 0-1 0 0,1 1 0 0 0,0-1 0 0 0,0 1 0 0 0,1 0 0 0 0,-1 0 1 0 0,7-5-1 0 0,22-20 54 0 0,-1-1 1 0 0,-2-1-1 0 0,31-42 0 0 0,-44 53-109 0 0,0 1 0 0 0,2 0-1 0 0,23-18 1 0 0,-2 5-1017 0 0,-12 16-2703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5.1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140 1 15520 0 0,'0'0'1183'0'0,"16"10"-751"0"0,0 0-344 0 0,0-2 608 0 0,-20 8-312 0 0,-2 2 0 0 0,-10-4-1504 0 0,-6 2-287 0 0,-48 11-65 0 0,0-3-16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5.7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52 3224 0 0,'5'3'14503'0'0,"-5"-2"-14422"0"0,1-1 0 0 0,0 0 0 0 0,0 1 0 0 0,0-1 0 0 0,0 0 1 0 0,0 1-1 0 0,0-1 0 0 0,0 0 0 0 0,0 0 0 0 0,0 0 0 0 0,0 0 0 0 0,0 0 0 0 0,0 0 1 0 0,0 0-1 0 0,1-1 0 0 0,82-12 3319 0 0,-39 7-2408 0 0,5-1-833 0 0,23-5-47 0 0,113-3 1 0 0,-173 15-55 0 0,34 0 201 0 0,53 7 0 0 0,-72-3-607 0 0,0-2 1 0 0,0 0 0 0 0,35-3-1 0 0,-55 0-416 0 0,-1-1-1 0 0,0 1 0 0 0,1-1 0 0 0,9-5 0 0 0,0 2-6350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6.1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9216 0 0,'1'0'25'0'0,"18"7"304"0"0,1-2 1 0 0,-1 0 0 0 0,31 3 0 0 0,-36-8 1455 0 0,0 0 0 0 0,0 0 0 0 0,23-5-1 0 0,-18 3-796 0 0,-1 0 0 0 0,1 2 0 0 0,-1 0 0 0 0,23 4 0 0 0,29 0 282 0 0,-13-4-616 0 0,172-3 118 0 0,-120 5-1036 0 0,-57-5 161 0 0,71-3-5415 0 0,-93 3 1474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6.5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8288 0 0,'0'0'638'0'0,"7"10"2516"0"0,-6-6-2197 0 0,0-1 0 0 0,0 0 0 0 0,1 0 0 0 0,0 0 0 0 0,2 4 0 0 0,-2-4-280 0 0,0 1 0 0 0,0-1 0 0 0,0 1 0 0 0,0-1 0 0 0,-1 1 0 0 0,0 0 0 0 0,2 5 0 0 0,-2-4-412 0 0,4 24-465 0 0,-1 1-1 0 0,1 35 1 0 0,-8-23-2084 0 0,1-24-1899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6.9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25423 0 0,'0'0'2792'0'0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7.2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6912 0 0,'38'37'732'0'0,"15"12"-118"0"0,-37-35 3154 0 0,-1 1 0 0 0,-1 1 0 0 0,14 17 0 0 0,-9-10-2367 0 0,-15-17-1593 0 0,0-1 1 0 0,0 1-1 0 0,-1 0 0 0 0,1 0 0 0 0,-2 0 0 0 0,1 1 1 0 0,2 8-1 0 0,10 52-4491 0 0,-15-63 4278 0 0,1 2-80 0 0,1 1 0 0 0,-2-1 0 0 0,1 1 1 0 0,-1-1-1 0 0,0 1 0 0 0,-1-1 0 0 0,1 1 0 0 0,-1-1 1 0 0,-3 9-1 0 0,-1-1-50 0 0,4-11-134 0 0,-1 1 1 0 0,1 0 0 0 0,-1-1 0 0 0,1 1 0 0 0,1 0 0 0 0,-4 8 2091 0 0,2-15-905 0 0,-1 0 0 0 0,1 0 0 0 0,-1 0 0 0 0,1 0 1 0 0,0 0-1 0 0,1 0 0 0 0,-1-1 0 0 0,0 1 0 0 0,1-1 0 0 0,0 1 1 0 0,0-1-1 0 0,-1-5 0 0 0,-2-10 966 0 0,0-24 0 0 0,1 14-563 0 0,3 19-700 0 0,0 0 1 0 0,1 0-1 0 0,0 0 1 0 0,0 0-1 0 0,3-10 1 0 0,-1 5-237 0 0,-1 10 7 0 0,0-1-1 0 0,0 1 1 0 0,0-1-1 0 0,0 1 0 0 0,5-7 1 0 0,4-8-142 0 0,-9 14 112 0 0,0 3 72 0 0,-1 0 0 0 0,0 0 0 0 0,1 0 1 0 0,-1 0-1 0 0,1 1 0 0 0,0-1 0 0 0,0 0 1 0 0,0 1-1 0 0,0-1 0 0 0,0 1 0 0 0,0 0 0 0 0,1 0 1 0 0,-1 0-1 0 0,1 0 0 0 0,4-2 0 0 0,75-33 2303 0 0,-71 34-2180 0 0,0-1-1 0 0,0 1 1 0 0,1 1-1 0 0,-1 0 1 0 0,22 0-1 0 0,-10 1-81 0 0,-18 0-68 0 0,-1 1 1 0 0,1-1-1 0 0,0 1 0 0 0,-1 0 0 0 0,1 1 0 0 0,-1-1 1 0 0,1 1-1 0 0,0 0 0 0 0,-1 0 0 0 0,1 0 1 0 0,-1 1-1 0 0,0 0 0 0 0,6 2 0 0 0,10 8-26 0 0,-14-10-11 0 0,-1 1-1 0 0,0 0 1 0 0,0 1 0 0 0,0-1-1 0 0,-1 1 1 0 0,1 0-1 0 0,-1 0 1 0 0,0 0 0 0 0,0 0-1 0 0,5 8 1 0 0,-7-9-133 0 0,0 0 0 0 0,0 1 0 0 0,-1 0 0 0 0,1-1 0 0 0,-1 1 0 0 0,0 0 0 0 0,0-1 0 0 0,0 1 0 0 0,-1 0 0 0 0,1 0-1 0 0,-1 6 1 0 0,0 2-1167 0 0,-2 0 0 0 0,-4 19 0 0 0,5-17-266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7.6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22319 0 0,'0'0'2640'0'0,"1"2"-2544"0"0,2 12-161 0 0,1-1-1 0 0,-2 0 1 0 0,0 1 0 0 0,-1 0-1 0 0,0 26 1 0 0,0-5-87 0 0,6 272-168 0 0,-4-232 320 0 0,17 99 0 0 0,21-1 0 0 0,-34-147 0 0 0,1-1 0 0 0,20 44 0 0 0,-26-66 0 0 0,1 1 0 0 0,-1-1 0 0 0,1 0 0 0 0,-1 0 0 0 0,1 0-1 0 0,5 4 1 0 0,7 8 13 0 0,-12-12-48 0 0,-1-1 0 0 0,1 0 0 0 0,0 0 0 0 0,-1 0-1 0 0,1 0 1 0 0,0-1 0 0 0,0 1 0 0 0,0-1 0 0 0,1 0 0 0 0,-1 0 0 0 0,0 0-1 0 0,0 0 1 0 0,1 0 0 0 0,-1-1 0 0 0,0 1 0 0 0,1-1 0 0 0,-1 0-1 0 0,0 0 1 0 0,1 0 0 0 0,-1-1 0 0 0,0 1 0 0 0,1-1 0 0 0,-1 0 0 0 0,0 0-1 0 0,0 0 1 0 0,1 0 0 0 0,-1 0 0 0 0,0-1 0 0 0,4-2 0 0 0,3-5-503 0 0,-1 0 0 0 0,10-13 0 0 0,1-9-5851 0 0,-8 11-141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7.1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10136 0 0,'0'2'9943'0'0,"4"115"-7551"0"0,-7 3-2480 0 0,2-94 88 0 0,3 25-1 0 0,0 3-62 0 0,0-27-9 0 0,4 31 0 0 0,2 10 11 0 0,-7-34 12 0 0,2 0 0 0 0,9 40 0 0 0,-5-9 289 0 0,-2-13-104 0 0,-11-76 56 0 0,8-63-128 0 0,-1 76-64 0 0,0 0 0 0 0,1 1 0 0 0,5-18 0 0 0,1-11 0 0 0,-6 30 9 0 0,0 0 0 0 0,0 1 0 0 0,1-1 0 0 0,0 1-1 0 0,1 0 1 0 0,0 0 0 0 0,0 0 0 0 0,7-9 0 0 0,5-4 202 0 0,26-29 1 0 0,-36 44-103 0 0,-1 1 1 0 0,1 0-1 0 0,0 0 0 0 0,0 1 0 0 0,1 0 1 0 0,-1 0-1 0 0,1 0 0 0 0,8-2 1 0 0,-2 1-54 0 0,0 1 0 0 0,1 0 1 0 0,22-3-1 0 0,-14 4-49 0 0,-15 1-1 0 0,0 0 0 0 0,1 1-1 0 0,-1 0 1 0 0,1 1 0 0 0,-1 0-1 0 0,1 0 1 0 0,-1 0 0 0 0,1 1 0 0 0,11 3-1 0 0,-4 1 4 0 0,-13-5-3 0 0,1 1-1 0 0,0-1 1 0 0,-1 1-1 0 0,1 0 1 0 0,-1 0 0 0 0,1 0-1 0 0,-1 1 1 0 0,1-1 0 0 0,-1 0-1 0 0,0 1 1 0 0,0 0 0 0 0,1-1-1 0 0,-1 1 1 0 0,0 0 0 0 0,-1 0-1 0 0,1 0 1 0 0,0 1-1 0 0,-1-1 1 0 0,1 0 0 0 0,-1 0-1 0 0,1 1 1 0 0,-1-1 0 0 0,1 6-1 0 0,0-2-7 0 0,0 0 0 0 0,0 0 0 0 0,-1 0-1 0 0,0 1 1 0 0,0-1 0 0 0,-1 0 0 0 0,0 8-1 0 0,-6 48-1 0 0,2-31 32 0 0,-6 24 164 0 0,0-6-6 0 0,5-27 1 0 0,0-1 0 0 0,-11 27-1 0 0,9-25-58 0 0,-20 41-619 0 0,10-24 238 0 0,9-23 255 0 0,6-15-12 0 0,1 1 0 0 0,-1 0 1 0 0,1-1-1 0 0,0 1 0 0 0,0 0 0 0 0,0 0 0 0 0,0 0 0 0 0,0 6 1 0 0,1-8-170 0 0,-2 2-117 0 0,-2 3 50 0 0,-26-23-5493 0 0,10-3 3614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8.0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0 111 26063 0 0,'0'0'1264'0'0,"16"-4"-552"0"0,0-2 24 0 0,12 2-592 0 0,-2-6-144 0 0,-4-4 0 0 0,6 4 0 0 0,-2-4-80 0 0,6 4-48 0 0,2 0 0 0 0,-2 6-8 0 0,-7-6-1824 0 0,3-4-368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8.6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0 146 17479 0 0,'0'0'396'0'0,"1"2"52"0"0,5 9 217 0 0,-4-8-614 0 0,-1 1-1 0 0,1-1 0 0 0,0 0 1 0 0,0 0-1 0 0,1 0 1 0 0,-1 0-1 0 0,5 4 0 0 0,34 26 926 0 0,-41-33-976 0 0,1 0 16 0 0,-1 1 0 0 0,0-1 0 0 0,1 1 0 0 0,-1-1 0 0 0,0 0 0 0 0,1 0 0 0 0,-1 1 0 0 0,0-1 0 0 0,1 0 0 0 0,-1 1 0 0 0,1-1 0 0 0,-1 0-1 0 0,1 0 1 0 0,-1 0 0 0 0,1 0 0 0 0,-1 0 0 0 0,2 1 0 0 0,1-2-7 0 0,1 1 0 0 0,0-1-1 0 0,0 0 1 0 0,-1 0 0 0 0,1 0 0 0 0,4-3-1 0 0,21-5-12 0 0,-18 7 5 0 0,-3 1 37 0 0,0-1 0 0 0,0 1 0 0 0,0-1 0 0 0,0-1 0 0 0,-1 1 0 0 0,1-1 0 0 0,-1-1 0 0 0,10-5 0 0 0,4-8 385 0 0,65-54 1017 0 0,-74 59-1210 0 0,-1-1 1 0 0,-1 0 0 0 0,17-28-1 0 0,-26 39-43 0 0,-4-2-2065 0 0,3 3 1878 0 0,-1 1-1 0 0,1-1 1 0 0,-1 1 0 0 0,1-1-1 0 0,-1 1 1 0 0,1 0-1 0 0,-1-1 1 0 0,0 1-1 0 0,1 0 1 0 0,-1 0-1 0 0,1-1 1 0 0,-1 1-1 0 0,0 0 1 0 0,1 0-1 0 0,-1 0 1 0 0,1 0-1 0 0,-1 0 1 0 0,0 0-1 0 0,1 0 1 0 0,-1 0-1 0 0,0 0 1 0 0,1 0-1 0 0,-1 0 1 0 0,-1 0-1 0 0,-2 1 0 0 0,-11 1 1 0 0,11 1 0 0 0,1 0 0 0 0,-2 0 0 0 0,0 0 0 0 0,0 0 0 0 0,0 0 0 0 0,0 1 0 0 0,0 0 0 0 0,1 0 0 0 0,-1 0 0 0 0,1 1 0 0 0,-5 7 0 0 0,6-9-4 0 0,0 1-1 0 0,0-1 1 0 0,-1 0-1 0 0,1 0 1 0 0,-1 0-1 0 0,1 0 0 0 0,-1-1 1 0 0,0 0-1 0 0,-8 4 1 0 0,8-4-31 0 0,-1 0 0 0 0,1 0 0 0 0,0 0 0 0 0,1 1 0 0 0,-1-1 1 0 0,0 1-1 0 0,1 0 0 0 0,-1 0 0 0 0,1 0 0 0 0,0 1 0 0 0,-5 6 0 0 0,7-8 14 0 0,0 0 13 0 0,-1 0 0 0 0,1 0-1 0 0,0 0 1 0 0,0 0-1 0 0,0 0 1 0 0,0 0-1 0 0,0 0 1 0 0,1 0 0 0 0,-1 0-1 0 0,0 1 1 0 0,1-1-1 0 0,0 0 1 0 0,-1 0 0 0 0,1 1-1 0 0,0-1 1 0 0,0 0-1 0 0,1 1 1 0 0,-1-1-1 0 0,1 4 1 0 0,1 2 0 0 0,0 0-13 0 0,0-1 1 0 0,1 1 0 0 0,0 0 0 0 0,5 10 0 0 0,3 9-102 0 0,-6-12 64 0 0,-4-13 126 0 0,0 1-14 0 0,0 1 0 0 0,0-1 0 0 0,0 1 0 0 0,1-1 0 0 0,0 1 0 0 0,0-1 0 0 0,2 4 0 0 0,0 0 47 0 0,1 1-47 0 0,0-1 1 0 0,1 1-1 0 0,0-1 1 0 0,0 0-1 0 0,0 0 1 0 0,1-1-1 0 0,0 1 1 0 0,0-2-1 0 0,1 1 0 0 0,0-1 1 0 0,16 8-1 0 0,-22-11-54 0 0,1-1 0 0 0,-1 1 0 0 0,1-1 0 0 0,0 0 0 0 0,0 0 0 0 0,-1 0 0 0 0,1 0 0 0 0,0 0 0 0 0,0-1 0 0 0,4 1 0 0 0,4 1 0 0 0,5 1 39 0 0,1 0-1 0 0,-1 0 0 0 0,1-2 0 0 0,-1 0 1 0 0,1-1-1 0 0,19-2 0 0 0,-33 1 43 0 0,1 0 0 0 0,0 0 0 0 0,-1 0-1 0 0,1 0 1 0 0,5-3 0 0 0,13-5 221 0 0,23-4-504 0 0,0-2-1 0 0,-1-2 1 0 0,64-34 0 0 0,-95 43 243 0 0,20-16 0 0 0,-22 15-25 0 0,0 1 0 0 0,18-10 0 0 0,-5 4 25 0 0,0-1-1 0 0,0-1 0 0 0,-2-1 0 0 0,0-1 0 0 0,27-29 1 0 0,-38 30 315 0 0,-11 17-325 0 0,0 0 0 0 0,1-1 0 0 0,-1 1 0 0 0,0-1 1 0 0,1 1-1 0 0,-1-1 0 0 0,0 1 0 0 0,0-1 0 0 0,1 1 0 0 0,-1-1 0 0 0,0 1 0 0 0,0-1 0 0 0,0 0 0 0 0,0 1 0 0 0,0-1 0 0 0,0 1 0 0 0,0-1 1 0 0,0 1-1 0 0,0-1 0 0 0,0 0 0 0 0,0 1 0 0 0,0-1 0 0 0,0 1 0 0 0,0-1 0 0 0,0 1 0 0 0,-1-1 0 0 0,1 1 0 0 0,0-1 0 0 0,0 1 1 0 0,-1-2-1 0 0,-5 1 28 0 0,1-1 1 0 0,-1 1 0 0 0,0 0 0 0 0,0 1 0 0 0,0-1-1 0 0,0 1 1 0 0,0 0 0 0 0,1 1 0 0 0,-1-1 0 0 0,0 1-1 0 0,0 0 1 0 0,0 1 0 0 0,1 0 0 0 0,-7 2 0 0 0,-7 4-87 0 0,1 2 1 0 0,-30 19 0 0 0,11-7-2 0 0,23-12-27 0 0,0-1-1 0 0,1 2 0 0 0,0 0 1 0 0,1 0-1 0 0,0 1 1 0 0,1 1-1 0 0,0 0 1 0 0,1 0-1 0 0,1 1 0 0 0,0 0 1 0 0,0 1-1 0 0,-10 26 1 0 0,18-37 33 0 0,-1 1 1 0 0,1-1-1 0 0,0 1 1 0 0,0-1-1 0 0,0 1 1 0 0,1-1-1 0 0,0 1 1 0 0,0 0-1 0 0,0-1 0 0 0,0 1 1 0 0,1 0-1 0 0,-1-1 1 0 0,1 1-1 0 0,3 7 1 0 0,-3-12 34 0 0,0 1-1 0 0,0 0 1 0 0,0 0 0 0 0,0-1 0 0 0,0 1-1 0 0,0-1 1 0 0,0 1 0 0 0,1-1-1 0 0,-1 0 1 0 0,0 1 0 0 0,0-1 0 0 0,1 0-1 0 0,-1 0 1 0 0,0 0 0 0 0,0 0-1 0 0,1 0 1 0 0,-1 0 0 0 0,0 0 0 0 0,2-1-1 0 0,0 1 45 0 0,3 0 66 0 0,-1 0 0 0 0,1-1 0 0 0,0 0 0 0 0,-1 0 1 0 0,1 0-1 0 0,-1 0 0 0 0,0-1 0 0 0,0 0 0 0 0,1 0 1 0 0,-1-1-1 0 0,0 0 0 0 0,-1 1 0 0 0,1-2 0 0 0,7-5 1 0 0,26-15 232 0 0,-28 18-315 0 0,-1 0-1 0 0,1-1 1 0 0,16-14-1 0 0,-24 19-39 0 0,0 1-1 0 0,0-1 0 0 0,0 1 1 0 0,1 0-1 0 0,-1-1 0 0 0,0 1 1 0 0,1 0-1 0 0,-1 1 1 0 0,1-1-1 0 0,-1 0 0 0 0,1 1 1 0 0,0-1-1 0 0,-1 1 0 0 0,1 0 1 0 0,-1 0-1 0 0,1 0 0 0 0,2 0 1 0 0,4 1-33 0 0,0 1 0 0 0,0-1 0 0 0,16 6 0 0 0,-14-4 17 0 0,-1 1 1 0 0,1 0-1 0 0,-1 1 1 0 0,0 0-1 0 0,0 1 1 0 0,0 0-1 0 0,-1 0 0 0 0,0 1 1 0 0,0 0-1 0 0,-1 1 1 0 0,9 8-1 0 0,-3 1-22 0 0,0 1 0 0 0,-1 0-1 0 0,-1 1 1 0 0,-1 1 0 0 0,16 36-1 0 0,-18-30-166 0 0,-1 0 1 0 0,-1 1-1 0 0,-1 0 0 0 0,-1 0 0 0 0,2 47 1 0 0,-7-52 27 0 0,-1 0 1 0 0,-1 0 0 0 0,-1 0 0 0 0,-1 0 0 0 0,-1-1 0 0 0,0 1-1 0 0,-14 31 1 0 0,5-22 46 0 0,-1 0 0 0 0,-1-1-1 0 0,-2-1 1 0 0,-1-1 0 0 0,-39 44-1 0 0,39-49 65 0 0,-67 71 785 0 0,67-75-199 0 0,0-2 0 0 0,-43 30 0 0 0,25-24 96 0 0,0-1 0 0 0,-1-2 1 0 0,-2-2-1 0 0,-54 18 1 0 0,74-30-427 0 0,0-1 1 0 0,-1-1 0 0 0,1-1-1 0 0,-32 1 1 0 0,37-4-166 0 0,0-1 0 0 0,0-1 0 0 0,1 0 0 0 0,-1 0 1 0 0,1-2-1 0 0,0 0 0 0 0,-17-6 0 0 0,25 7-58 0 0,0 0 1 0 0,0 0-1 0 0,0 0 0 0 0,0 0 0 0 0,0-1 1 0 0,1 0-1 0 0,-1 0 0 0 0,1-1 0 0 0,0 0 1 0 0,0 1-1 0 0,1-2 0 0 0,0 1 0 0 0,0 0 1 0 0,0-1-1 0 0,-5-9 0 0 0,3 2-197 0 0,0-1 0 0 0,0-1 0 0 0,1 1 0 0 0,1-1 0 0 0,1 0 0 0 0,-3-23 1 0 0,4 13-251 0 0,-1-58-2421 0 0,3 70 955 0 0,1 0-1 0 0,3-14 1 0 0,11-23-5833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9.4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89 321 12440 0 0,'0'0'4695'0'0,"17"0"-171"0"0,-14 0-4396 0 0,-1 0 0 0 0,1 0 0 0 0,0-1 0 0 0,0 1 0 0 0,0-1-1 0 0,-1 0 1 0 0,1 0 0 0 0,0 0 0 0 0,-1 0 0 0 0,1-1 0 0 0,-1 1 0 0 0,4-3 0 0 0,3-3-359 0 0,-1 0 1 0 0,8-9-1 0 0,-10 9 59 0 0,0 1 1 0 0,1 0-1 0 0,10-7 0 0 0,17-12-254 0 0,-27 19 454 0 0,1 1 0 0 0,0-1 1 0 0,0 1-1 0 0,0 1 1 0 0,16-8-1 0 0,-16 10 58 0 0,0-1-1 0 0,0 0 1 0 0,11-7-1 0 0,-17 9-42 0 0,1-1 1 0 0,-1 1-1 0 0,0-1 0 0 0,0 0 0 0 0,0 0 0 0 0,-1 1 1 0 0,1-1-1 0 0,0 0 0 0 0,-1-1 0 0 0,1 1 1 0 0,-1 0-1 0 0,0 0 0 0 0,0-1 0 0 0,0 1 0 0 0,1-3 1 0 0,0 1 63 0 0,-1-1 1 0 0,1 1 0 0 0,0 0 0 0 0,0 0-1 0 0,3-5 1 0 0,-2 4 12 0 0,1-1 0 0 0,-1 0 0 0 0,-1 0 0 0 0,1 0 0 0 0,1-8 0 0 0,-3 11-96 0 0,0 2-73 0 0,-1 0 1 0 0,1 0-1 0 0,-1 0 0 0 0,0 0 0 0 0,1 0 1 0 0,-1 0-1 0 0,0 0 0 0 0,0 0 0 0 0,0 0 1 0 0,0 0-1 0 0,0 0 0 0 0,0 0 0 0 0,0 0 1 0 0,0 0-1 0 0,0 0 0 0 0,0 0 0 0 0,-1 0 1 0 0,1 1-1 0 0,0-1 0 0 0,-1 0 0 0 0,1 0 1 0 0,-2-2-1 0 0,1 2-310 0 0,-1-1-121 0 0,-4 0 475 0 0,1-1-1 0 0,-1 1 1 0 0,0 0-1 0 0,0 1 1 0 0,0-1-1 0 0,0 1 1 0 0,0 0-1 0 0,0 1 1 0 0,0 0-1 0 0,-1 0 1 0 0,1 0-1 0 0,0 0 1 0 0,0 1-1 0 0,0 0 1 0 0,-8 3-1 0 0,-8 0-17 0 0,18-4 15 0 0,0 1 0 0 0,0 0 0 0 0,0 0 0 0 0,0 0-1 0 0,0 0 1 0 0,-6 4 0 0 0,-17 8 17 0 0,14-7 2 0 0,1 0 0 0 0,0 1 0 0 0,0 0 0 0 0,-19 16 0 0 0,-30 40-11 0 0,51-51-3 0 0,5-7 37 0 0,0 1-1 0 0,0 0 1 0 0,1 0 0 0 0,-1 0-1 0 0,-3 10 1 0 0,1-4 130 0 0,1 0 0 0 0,1 1 0 0 0,1 0-1 0 0,-1 0 1 0 0,2 0 0 0 0,0 0 0 0 0,1 1 0 0 0,-2 19 0 0 0,4-28-118 0 0,0 13 286 0 0,0 1 0 0 0,1-1 0 0 0,1 0 0 0 0,0 1 0 0 0,10 31 0 0 0,-8-37-224 0 0,-2-7-76 0 0,-1 0-1 0 0,2 0 1 0 0,-1 0 0 0 0,1-1-1 0 0,-1 1 1 0 0,2-1-1 0 0,-1 1 1 0 0,0-1 0 0 0,8 8-1 0 0,-3-6-108 0 0,0-1 1 0 0,0 0-1 0 0,0 0 0 0 0,1 0 0 0 0,0-1 0 0 0,11 5 1 0 0,-16-9 40 0 0,0 1 1 0 0,0-1 0 0 0,0 0-1 0 0,0 0 1 0 0,0-1-1 0 0,0 1 1 0 0,0-1 0 0 0,0 0-1 0 0,0 0 1 0 0,0 0 0 0 0,0 0-1 0 0,0-1 1 0 0,0 0 0 0 0,0 0-1 0 0,0 0 1 0 0,0 0 0 0 0,0-1-1 0 0,5-2 1 0 0,-1-1-68 0 0,-1 0 0 0 0,1 0 0 0 0,-1-1 0 0 0,0 0 0 0 0,-1 0 0 0 0,8-9 0 0 0,33-48-829 0 0,-21 27 250 0 0,21-35 26 0 0,-29 43 927 0 0,29-37 0 0 0,-29 44 209 0 0,-13 13-218 0 0,1 0-1 0 0,1 1 0 0 0,0 0 1 0 0,12-10-1 0 0,-16 15-217 0 0,0 1 0 0 0,0-1 1 0 0,0 0-1 0 0,0 1 0 0 0,0 0 0 0 0,1-1 1 0 0,-1 2-1 0 0,0-1 0 0 0,1 0 0 0 0,-1 0 1 0 0,0 1-1 0 0,1 0 0 0 0,-1 0 1 0 0,1 0-1 0 0,-1 0 0 0 0,1 0 0 0 0,3 2 1 0 0,-2-1-28 0 0,1 0 0 0 0,-1 1 1 0 0,0 0-1 0 0,0 0 0 0 0,-1 0 1 0 0,1 1-1 0 0,0 0 1 0 0,-1-1-1 0 0,1 2 0 0 0,-1-1 1 0 0,0 0-1 0 0,0 1 0 0 0,-1 0 1 0 0,1 0-1 0 0,-1 0 1 0 0,1 0-1 0 0,4 9 0 0 0,1 5-209 0 0,0 0 0 0 0,-1 0 0 0 0,7 28 0 0 0,-10-31-204 0 0,3 11-59 0 0,4 37 0 0 0,1 0 3 0 0,-11-51 486 0 0,0 0-1 0 0,-1 0 1 0 0,0 21-1 0 0,-1-25-15 0 0,0-5 1302 0 0,-1-5-1170 0 0,-1 0-1 0 0,1 1 1 0 0,0-1 0 0 0,0 0-1 0 0,0 0 1 0 0,1 0-1 0 0,-1 0 1 0 0,-1-4 0 0 0,2 4 71 0 0,-4-8 31 0 0,1-1 0 0 0,0 1 0 0 0,1 0 0 0 0,0-1 0 0 0,1 1 0 0 0,0-1 0 0 0,1-10 0 0 0,4-79 805 0 0,-4 74-953 0 0,2 0-1 0 0,0 0 0 0 0,9-34 0 0 0,-7 45-59 0 0,0-1-1 0 0,1 2 1 0 0,1-1 0 0 0,0 0 0 0 0,1 1-1 0 0,16-23 1 0 0,-18 30-43 0 0,0-1-6 0 0,0 1 0 0 0,0 0 1 0 0,1 0-1 0 0,0 0 0 0 0,1 1 0 0 0,-1 0 1 0 0,9-6-1 0 0,11-3-777 0 0,52-23 1 0 0,-5 10-3261 0 0,-55 22 2460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59.8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1 172 26319 0 0,'0'0'576'0'0,"16"-4"128"0"0,16-6 16 0 0,5 0 16 0 0,1 2-584 0 0,0-2-152 0 0,10-10 0 0 0,-4 7 0 0 0,-6-1-392 0 0,0 4-112 0 0,4 0-16 0 0,-4 0-8 0 0,0-4-1008 0 0,0 0-208 0 0,-10 0-40 0 0,4 4-7271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0.2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25887 0 0,'0'0'1268'0'0,"2"1"-559"0"0,55 67 154 0 0,-24-26-602 0 0,-29-37-190 0 0,-1 0 0 0 0,1 0 0 0 0,-1 1 0 0 0,0-1-1 0 0,-1 1 1 0 0,1 0 0 0 0,1 7 0 0 0,9 44 158 0 0,-9-34-306 0 0,1 9-168 0 0,-1 0 0 0 0,-1 55 0 0 0,-12 64-693 0 0,4-85 536 0 0,3 82 1 0 0,3-125 341 0 0,13 118-464 0 0,-7-83-1277 0 0,-2-34-46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2661 15120 0 0,'0'0'693'0'0,"0"3"-21"0"0,0 0-655 0 0,1 0 1 0 0,0 1 0 0 0,0-1-1 0 0,0 0 1 0 0,0 1 0 0 0,0-1-1 0 0,1 0 1 0 0,-1 0 0 0 0,1 0-1 0 0,0 0 1 0 0,0-1 0 0 0,0 1-1 0 0,0 0 1 0 0,5 3 0 0 0,10 15 1067 0 0,-14-16-654 0 0,-3-4-304 0 0,0-1 0 0 0,1 1 0 0 0,-1 0 0 0 0,1 0 0 0 0,0 0 0 0 0,-1-1 0 0 0,1 1-1 0 0,0 0 1 0 0,-1 0 0 0 0,1-1 0 0 0,0 1 0 0 0,0-1 0 0 0,-1 1 0 0 0,1-1 0 0 0,2 2 0 0 0,-2-2 52 0 0,0 0 1 0 0,0 1-1 0 0,0-1 1 0 0,0 1-1 0 0,0-1 1 0 0,0 1-1 0 0,0 0 1 0 0,0-1 0 0 0,0 1-1 0 0,-1 0 1 0 0,1 0-1 0 0,0 0 1 0 0,1 1-1 0 0,-2-1-138 0 0,1 0-1 0 0,-1-1 1 0 0,1 1 0 0 0,-1 0-1 0 0,1-1 1 0 0,0 1-1 0 0,-1-1 1 0 0,1 1-1 0 0,0-1 1 0 0,0 1 0 0 0,-1-1-1 0 0,1 1 1 0 0,0-1-1 0 0,0 0 1 0 0,0 1 0 0 0,-1-1-1 0 0,1 0 1 0 0,0 0-1 0 0,1 1 1 0 0,3-1 43 0 0,-1 0 0 0 0,1 0 1 0 0,0-1-1 0 0,-1 1 0 0 0,1-1 0 0 0,-1 0 0 0 0,1 0 0 0 0,-1-1 1 0 0,0 1-1 0 0,1-1 0 0 0,-1 0 0 0 0,0 0 0 0 0,0 0 1 0 0,0-1-1 0 0,0 1 0 0 0,-1-1 0 0 0,1 0 0 0 0,4-5 1 0 0,6-6 185 0 0,0-2 0 0 0,21-29 0 0 0,-33 43-228 0 0,101-166 24 0 0,-70 110-72 0 0,48-66-1 0 0,-13 37 35 0 0,61-84 116 0 0,-14-9-38 0 0,66-192 16 0 0,-166 338-42 0 0,69-159 464 0 0,-35 69-512 0 0,-27 65-32 0 0,0-1 0 0 0,17-75 0 0 0,11-36-74 0 0,-30 111-53 0 0,20-53-160 0 0,-22 63 199 0 0,-3 17 29 0 0,-11 24 45 0 0,-1 0 1 0 0,1 0-1 0 0,-1 0 0 0 0,2-10 0 0 0,0-5 27 0 0,6-30 60 0 0,-11 49-63 0 0,1 1-1 0 0,-1-1 0 0 0,0 1 1 0 0,0-1-1 0 0,0 1 1 0 0,-1-1-1 0 0,0 1 0 0 0,-2-9 1 0 0,2 12 9 0 0,0 0 0 0 0,1 0 0 0 0,-1 0 0 0 0,0 0 0 0 0,0 1 0 0 0,0-1 0 0 0,0 0 0 0 0,0 0 0 0 0,0 1 0 0 0,0-1 0 0 0,0 1 0 0 0,-1-1 0 0 0,1 1 0 0 0,-2-1 0 0 0,0 0-13 0 0,1 1-1 0 0,-1-1 1 0 0,0 1 0 0 0,1 0-1 0 0,-1 0 1 0 0,0 0-1 0 0,1 0 1 0 0,-1 0 0 0 0,0 0-1 0 0,0 1 1 0 0,1-1-1 0 0,-1 1 1 0 0,1 0 0 0 0,-1 0-1 0 0,-4 2 1 0 0,1 1-19 0 0,1-1 0 0 0,0 1 0 0 0,0 0 1 0 0,-7 7-1 0 0,6-4 39 0 0,0-1-1 0 0,0-1 0 0 0,0 0-1 0 0,-1 1 1 0 0,0-2 0 0 0,1 1-1 0 0,-2-1 1 0 0,-11 6 0 0 0,9-6-74 0 0,1 1 1 0 0,0 0 0 0 0,1 1 0 0 0,-1 0 0 0 0,-13 13-1 0 0,-35 40-87 0 0,1 8-80 0 0,49-60 194 0 0,1 1 0 0 0,0 1 0 0 0,0-1 0 0 0,1 1 0 0 0,-9 18 0 0 0,10-19 26 0 0,0 3-4 0 0,4-9-1 0 0,0 4 4 0 0,14 8-22 0 0,-12-13-66 0 0,0 0-11 0 0,7 2 21 0 0,-6-3 77 0 0,0 0 1 0 0,0 0-1 0 0,0-1 1 0 0,0 0-1 0 0,1 1 0 0 0,-2-1 1 0 0,1 0-1 0 0,0-1 1 0 0,0 1-1 0 0,0 0 0 0 0,0-1 1 0 0,-1 1-1 0 0,1-1 1 0 0,-1 0-1 0 0,1 0 0 0 0,-1 0 1 0 0,3-3-1 0 0,0-1 13 0 0,0-1 1 0 0,0 0-1 0 0,-1 0 0 0 0,1 0 0 0 0,3-11 1 0 0,-4 12 0 0 0,0-1 0 0 0,1 1 0 0 0,0 0 0 0 0,0 0 0 0 0,0 0 0 0 0,1 1 0 0 0,0 0 0 0 0,10-8 0 0 0,14-12 61 0 0,41-58 59 0 0,-32 39-43 0 0,58-88 1 0 0,-90 123-85 0 0,1 0 1 0 0,0 0 0 0 0,0 1 0 0 0,1 0-1 0 0,0 1 1 0 0,12-8 0 0 0,-5 4 19 0 0,15-16 0 0 0,-9 7-7 0 0,0 0 0 0 0,41-25 0 0 0,-62 44-22 0 0,0 0 0 0 0,0 1 1 0 0,0-1-1 0 0,0 0 1 0 0,0 1-1 0 0,0-1 1 0 0,0 0-1 0 0,-1 0 1 0 0,1 0-1 0 0,0 0 1 0 0,0 0-1 0 0,-1 0 1 0 0,1 0-1 0 0,-1 0 0 0 0,1 0 1 0 0,-1 0-1 0 0,1 0 1 0 0,-1 0-1 0 0,0 0 1 0 0,1-1-1 0 0,-1 1 1 0 0,0-2-1 0 0,-3-6 0 0 0,12 8 11 0 0,-9 1-10 0 0,0 0-1 0 0,0 0 1 0 0,1-1 0 0 0,-1 1 0 0 0,0 0-1 0 0,0 0 1 0 0,0 0 0 0 0,0 0 0 0 0,0 0-1 0 0,0 0 1 0 0,0 0 0 0 0,0 0 0 0 0,1 1-1 0 0,-1-1 1 0 0,0 0 0 0 0,0 0 0 0 0,0 0-1 0 0,0 0 1 0 0,0 0 0 0 0,0 0 0 0 0,0 0-1 0 0,0 0 1 0 0,0 0 0 0 0,0 0 0 0 0,1 0-1 0 0,-1 0 1 0 0,0 0 0 0 0,0 0 0 0 0,0 0-1 0 0,0 0 1 0 0,0 0 0 0 0,0 1 0 0 0,0-1-1 0 0,0 0 1 0 0,0 0 0 0 0,0 0 0 0 0,0 0-1 0 0,0 0 1 0 0,0 0 0 0 0,0 0 0 0 0,0 0-1 0 0,0 0 1 0 0,0 1 0 0 0,0-1 0 0 0,0 0-1 0 0,0 0 1 0 0,0 0 0 0 0,0 0-1 0 0,0 0 1 0 0,0 0 0 0 0,0 0 0 0 0,0 0-1 0 0,0 1 1 0 0,0-1 0 0 0,0 0 0 0 0,0 0 0 0 0,1 18 1 0 0,0-1 1 0 0,2 1 0 0 0,4 20 0 0 0,20 56-4 0 0,-24-84 1 0 0,4 14-10 0 0,5 16 90 0 0,1 0 0 0 0,2 0 0 0 0,30 55 0 0 0,-15-40-20 0 0,15 23 42 0 0,-19-34-105 0 0,-14-24-1170 0 0,0 0-1 0 0,21 26 0 0 0,-12-26-7549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10592 0 0,'-2'2'7209'0'0,"0"1"-6902"0"0,0 0 0 0 0,0-1 1 0 0,0 2-1 0 0,0-1 0 0 0,1 0 1 0 0,0 0-1 0 0,-1 0 0 0 0,1 1 1 0 0,0-1-1 0 0,1 1 0 0 0,-1-1 1 0 0,1 0-1 0 0,-1 1 0 0 0,1-1 1 0 0,0 5-1 0 0,0 14 1407 0 0,3 22 0 0 0,-3-42-1709 0 0,0 103-5 0 0,-1-46 0 0 0,1 0 0 0 0,-4 125 0 0 0,-3 90-673 0 0,8-178 418 0 0,-1-85-283 0 0,1 0 0 0 0,0-1 0 0 0,3 11 0 0 0,0 3-1462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0 525 13824 0 0,'0'-1'89'0'0,"0"-1"0"0"0,0 1 0 0 0,1 0 1 0 0,-1 0-1 0 0,0-1 0 0 0,0 1 0 0 0,1 0 1 0 0,-1 0-1 0 0,1 0 0 0 0,-1-1 0 0 0,1 1 1 0 0,0 0-1 0 0,-1 0 0 0 0,1 0 0 0 0,0 0 1 0 0,1-2-1 0 0,19-11-166 0 0,-3 2 307 0 0,-11 5 283 0 0,-1 0-1 0 0,0 0 1 0 0,0 0 0 0 0,-1-1-1 0 0,9-16 1 0 0,14-18 1487 0 0,-17 28-1694 0 0,101-125 857 0 0,-78 103-1163 0 0,1 1 0 0 0,2 1 0 0 0,67-47 0 0 0,-97 76 0 0 0,-1 2 0 0 0,1-1 0 0 0,0 1 0 0 0,0 0 0 0 0,0 1 0 0 0,12-3 0 0 0,43-5 0 0 0,-60 10 0 0 0,8-1 0 0 0,1 1 0 0 0,-1 0 0 0 0,0 1 0 0 0,0 0-1 0 0,0 1 1 0 0,0 0 0 0 0,17 5 0 0 0,-4 2 6 0 0,-1 0 0 0 0,25 14 1 0 0,-43-20 13 0 0,-1 0 0 0 0,1 0 0 0 0,0 0 0 0 0,-1 0 1 0 0,0 1-1 0 0,1-1 0 0 0,-1 1 0 0 0,0 0 0 0 0,-1-1 0 0 0,1 1 1 0 0,-1 1-1 0 0,0-1 0 0 0,0 0 0 0 0,2 6 0 0 0,-4-9-15 0 0,0 0 0 0 0,0-1-1 0 0,1 1 1 0 0,-1 0 0 0 0,0-1-1 0 0,0 1 1 0 0,0 0 0 0 0,0 0-1 0 0,0-1 1 0 0,0 1 0 0 0,0 0 0 0 0,-1-1-1 0 0,1 1 1 0 0,0 0 0 0 0,0-1-1 0 0,0 1 1 0 0,-1 0 0 0 0,1-1-1 0 0,0 1 1 0 0,-1-1 0 0 0,1 1-1 0 0,-1 0 1 0 0,1-1 0 0 0,-1 1-1 0 0,-16 12 66 0 0,6-5-6 0 0,-6 7 87 0 0,1 0 0 0 0,-27 34 0 0 0,29-33-55 0 0,-1-1 0 0 0,-33 26 0 0 0,18-17-24 0 0,-41 31 32 0 0,-148 87 0 0 0,201-132-287 0 0,0-1 0 0 0,-1-1 0 0 0,0-1 0 0 0,0 0 0 0 0,-1-1 0 0 0,0-1 0 0 0,0-1 0 0 0,0-1 0 0 0,-38 1 0 0 0,36-6-2268 0 0,5-6-4715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586 134 3224 0 0,'0'0'13080'0'0,"-3"0"-12238"0"0,-28-11 669 0 0,24 8-1256 0 0,-1 0 0 0 0,0 0 0 0 0,0 1 0 0 0,-1 0 0 0 0,1 1 0 0 0,-13-2 0 0 0,10 3-108 0 0,-1 0-1 0 0,1 1 1 0 0,0 0 0 0 0,-1 1-1 0 0,1 0 1 0 0,0 1 0 0 0,0 0-1 0 0,0 1 1 0 0,1 0 0 0 0,-18 10-1 0 0,-66 38 866 0 0,74-42-800 0 0,2-2 22 0 0,-37 12 0 0 0,41-16-190 0 0,1 0 0 0 0,-1 1 0 0 0,1 1 0 0 0,1 0 0 0 0,-21 13 0 0 0,30-16-37 0 0,0-1 1 0 0,1 1-1 0 0,-1 0 0 0 0,1 0 0 0 0,-1 1 1 0 0,1-1-1 0 0,0 0 0 0 0,0 1 0 0 0,1-1 0 0 0,-1 1 1 0 0,1 0-1 0 0,-2 6 0 0 0,-6 14-70 0 0,6-16 2 0 0,0 1 1 0 0,1 0-1 0 0,0-1 0 0 0,0 1 1 0 0,0 11-1 0 0,-2 7 54 0 0,3-22-3 0 0,1 0 0 0 0,-1 0-1 0 0,1 0 1 0 0,0 0 0 0 0,1 1-1 0 0,-1-1 1 0 0,1 0 0 0 0,0 0-1 0 0,0 0 1 0 0,0 0 0 0 0,1 0 0 0 0,0 0-1 0 0,0 0 1 0 0,0-1 0 0 0,1 1-1 0 0,-1-1 1 0 0,1 1 0 0 0,6 6-1 0 0,-3-5-33 0 0,-4-5 23 0 0,-1 0 0 0 0,1 1-1 0 0,-1-1 1 0 0,1 1 0 0 0,-1 0-1 0 0,0-1 1 0 0,1 1 0 0 0,0 3-1 0 0,-1-4 11 0 0,-1-1-1 0 0,1 1 1 0 0,-1 0 0 0 0,1-1-1 0 0,0 1 1 0 0,-1 0-1 0 0,1-1 1 0 0,0 1-1 0 0,-1-1 1 0 0,1 1-1 0 0,0-1 1 0 0,0 1 0 0 0,0-1-1 0 0,-1 1 1 0 0,1-1-1 0 0,2 1 1 0 0,0 0-15 0 0,2 2 16 0 0,1-1 0 0 0,-1 0 0 0 0,0-1 0 0 0,1 1 1 0 0,-1-1-1 0 0,1 0 0 0 0,-1 0 0 0 0,1-1 0 0 0,0 0 0 0 0,-1 0 0 0 0,1 0 0 0 0,-1 0 0 0 0,7-2 0 0 0,1-1 7 0 0,1 0-1 0 0,-1 0 1 0 0,1-1 0 0 0,12-7-1 0 0,5-2 4 0 0,-20 10 0 0 0,-1-1 0 0 0,0-1 0 0 0,0 0 0 0 0,-1 0 0 0 0,0-1 0 0 0,9-7 0 0 0,22-18-17 0 0,-27 22-15 0 0,0-1-1 0 0,-1-1 1 0 0,13-14 0 0 0,-9 7 20 0 0,-4 6-19 0 0,13-20 0 0 0,8-13 18 0 0,-21 32 14 0 0,-2-1-1 0 0,0-1 0 0 0,10-20 0 0 0,36-94 0 0 0,-52 116 25 0 0,0 0-1 0 0,0 0 0 0 0,-1-1 0 0 0,-1 1 0 0 0,2-24 1 0 0,-4 36 59 0 0,0 1-72 0 0,0 0-1 0 0,0 0 1 0 0,0 0 0 0 0,0 0 0 0 0,0 0 0 0 0,0 0 0 0 0,0 0 0 0 0,0 0-1 0 0,0 0 1 0 0,0 0 0 0 0,0 0 0 0 0,0 0 0 0 0,0 0 0 0 0,0 0 0 0 0,0 1 0 0 0,0-1-1 0 0,0 0 1 0 0,0 0 0 0 0,0 0 0 0 0,0 0 0 0 0,0 0 0 0 0,0 0 0 0 0,0 0-1 0 0,0 0 1 0 0,0 0 0 0 0,0 0 0 0 0,0 0 0 0 0,0 0 0 0 0,-1 0 0 0 0,1 0 0 0 0,0 0-1 0 0,0 0 1 0 0,0 0 0 0 0,0 0 0 0 0,0 0 0 0 0,0 0 0 0 0,0 0 0 0 0,0 1 0 0 0,0-1-1 0 0,0 0 1 0 0,0 0 0 0 0,0 0 0 0 0,0 0 0 0 0,0 0 0 0 0,0 0 0 0 0,-1 0-1 0 0,1 0 1 0 0,0 0 0 0 0,0 0 0 0 0,0 0 0 0 0,0 0 0 0 0,0-1 0 0 0,0 1 0 0 0,0 0-1 0 0,0 0 1 0 0,0 0 0 0 0,0 0 0 0 0,0 0 0 0 0,0 0 0 0 0,0 0 0 0 0,2 3 65 0 0,1 0 0 0 0,-1 0 1 0 0,0 0-1 0 0,0 1 1 0 0,0-1-1 0 0,0 1 1 0 0,0-1-1 0 0,1 8 0 0 0,-2-9-51 0 0,0 0 0 0 0,-1 0-1 0 0,1 0 1 0 0,-1 1 0 0 0,0-1-1 0 0,0 0 1 0 0,0 1 0 0 0,0-1-1 0 0,0 0 1 0 0,0 1 0 0 0,0-1-1 0 0,-1 0 1 0 0,1 0 0 0 0,-1 1-1 0 0,0-1 1 0 0,0 0 0 0 0,-1 2-1 0 0,0-1-3 0 0,0 0-1 0 0,1 0 1 0 0,-1 1-1 0 0,1-1 1 0 0,0 0-1 0 0,0 0 1 0 0,0 1-1 0 0,0-1 0 0 0,0 1 1 0 0,1-1-1 0 0,-1 1 1 0 0,1-1-1 0 0,0 1 1 0 0,0-1-1 0 0,0 1 1 0 0,1-1-1 0 0,-1 1 1 0 0,1-1-1 0 0,2 6 1 0 0,7 37 425 0 0,-7-28-360 0 0,1 0 0 0 0,1-1 0 0 0,0 0 1 0 0,1 0-1 0 0,10 18 0 0 0,8 6-81 0 0,-12-23-442 0 0,-1 1 0 0 0,12 28 1 0 0,-11-20-1314 0 0,2-3-3977 0 0,-1-8-1761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18 236 14744 0 0,'-1'1'102'0'0,"0"0"-1"0"0,0 0 1 0 0,0 0 0 0 0,0 0 0 0 0,0 0 0 0 0,0 0 0 0 0,0 1 0 0 0,0-1 0 0 0,0 0 0 0 0,1 0 0 0 0,-1 1 0 0 0,0-1 0 0 0,1 0 0 0 0,-1 1 0 0 0,1-1 0 0 0,0 1 0 0 0,-1-1 0 0 0,1 3 0 0 0,0-1 224 0 0,0 0 0 0 0,1 1-1 0 0,-1-1 1 0 0,1 0 0 0 0,0 0 0 0 0,1 4 0 0 0,1 3 3850 0 0,-2-7-3697 0 0,-1 1-1 0 0,1-1 1 0 0,0 0-1 0 0,0 0 1 0 0,0-1-1 0 0,2 5 1 0 0,1 1-194 0 0,9 27 84 0 0,35 67 0 0 0,-34-77-814 0 0,-2 0 0 0 0,18 53-1 0 0,-27-66 59 0 0,-1 0 1 0 0,0 1-1 0 0,-1 0 0 0 0,0 23 0 0 0,-3-10-344 0 0,-6 34-1 0 0,7-56 683 0 0,0-1 1 0 0,0 1-1 0 0,0-1 0 0 0,-1 1 0 0 0,1-1 1 0 0,-1 0-1 0 0,0 0 0 0 0,0 0 0 0 0,-5 5 1 0 0,-24 23 59 0 0,22-23 142 0 0,2 1-13 0 0,6-8 51 0 0,-2-1 22 0 0,-18 0 221 0 0,20 0-413 0 0,1 0 1 0 0,-1-1-1 0 0,1 1 1 0 0,-1 0-1 0 0,1 0 1 0 0,-1-1-1 0 0,1 1 0 0 0,0-1 1 0 0,-1 1-1 0 0,1 0 1 0 0,-1-1-1 0 0,1 1 1 0 0,0-1-1 0 0,-1 1 1 0 0,1-1-1 0 0,0 1 1 0 0,-1-2-1 0 0,0 0 47 0 0,0 0-33 0 0,-1 0-1 0 0,1 0 1 0 0,-1 0-1 0 0,1 0 1 0 0,0-1-1 0 0,-1 1 1 0 0,1-1-1 0 0,0 1 1 0 0,1-1-1 0 0,-1 1 1 0 0,0-1-1 0 0,1 1 1 0 0,-1-1-1 0 0,1 1 1 0 0,0-1-1 0 0,0-3 1 0 0,0-2 2 0 0,-1 1 0 0 0,0 0-1 0 0,0 0 1 0 0,-4-11 0 0 0,-3-15 56 0 0,7 27-84 0 0,-2-7-41 0 0,2-1 0 0 0,-1 1 0 0 0,2-1-1 0 0,0-18 1 0 0,9-28 670 0 0,22-78 0 0 0,-27 124-397 0 0,1 0 0 0 0,0 0-1 0 0,1 1 1 0 0,1-1 0 0 0,8-12-1 0 0,47-61 387 0 0,-47 68-491 0 0,8-13-11 0 0,2 1 1 0 0,2 2 0 0 0,0 1-1 0 0,35-28 1 0 0,-7 13-1158 0 0,-49 37-12 0 0,-6 6 875 0 0,1 0-1 0 0,-1-1 0 0 0,0 1 0 0 0,1 0 0 0 0,-1-1 0 0 0,1 1 1 0 0,-1 0-1 0 0,0-1 0 0 0,1 1 0 0 0,-1 0 0 0 0,1 0 0 0 0,-1 0 1 0 0,1-1-1 0 0,-1 1 0 0 0,1 0 0 0 0,-1 0 0 0 0,1 0 0 0 0,-1 0 1 0 0,1 0-1 0 0,-1 0 0 0 0,1 0 0 0 0,2 43-8716 0 0,-2-5 5954 0 0,1-9 796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7.5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8288 0 0,'0'0'14135'0'0,"2"4"-13953"0"0,1 5-141 0 0,0 0 0 0 0,-1 0 0 0 0,0 1 0 0 0,0-1 0 0 0,-1 0 0 0 0,0 14 1 0 0,-1 65-178 0 0,0-84 57 0 0,0 0-112 0 0,1 20-94 0 0,1 0-1 0 0,8 36 1 0 0,-1-24-2278 0 0,0-1-3407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 5064 0 0,'17'11'734'0'0,"20"8"1"0"0,1-5 3228 0 0,-22-6-2208 0 0,-14-7-1492 0 0,0 0 0 0 0,1 1 0 0 0,-1-1-1 0 0,0 0 1 0 0,1 0 0 0 0,-1 0 0 0 0,1-1 0 0 0,-1 1 0 0 0,1-1-1 0 0,4 1 1 0 0,24 4 1138 0 0,-27-4-1231 0 0,0 1 1 0 0,0-2-1 0 0,0 1 1 0 0,0 0-1 0 0,1-1 1 0 0,-1 0-1 0 0,0 0 1 0 0,0 0-1 0 0,0 0 1 0 0,1-1-1 0 0,5-1 1 0 0,-8 1 695 0 0,2-1-234 0 0,-4 2-597 0 0,0 0 0 0 0,0 0 1 0 0,1 0-1 0 0,-1 0 0 0 0,0 0 0 0 0,0 0 0 0 0,1 0 0 0 0,-1-1 0 0 0,0 1 0 0 0,0 0 0 0 0,1 0 0 0 0,-1 0 0 0 0,0 0 0 0 0,0 0 0 0 0,0 0 0 0 0,1 0 0 0 0,-1-1 0 0 0,0 1 0 0 0,0 0 0 0 0,0 0 0 0 0,0 0 0 0 0,1-1 0 0 0,-1 1 0 0 0,0 0 0 0 0,0 0 0 0 0,0 0 0 0 0,0-1 0 0 0,0 1 0 0 0,0 0 0 0 0,0 0 0 0 0,1 0 0 0 0,-1-1 0 0 0,0 1 0 0 0,0 0 0 0 0,0 0 0 0 0,0-1 0 0 0,0-2 58 0 0,-1-1 0 0 0,1 1 0 0 0,-1 0 0 0 0,0 0 0 0 0,0 0 0 0 0,0-1-1 0 0,0 1 1 0 0,0 0 0 0 0,-1 1 0 0 0,-3-6 0 0 0,1 1 139 0 0,-1 0 0 0 0,-1 1 0 0 0,-6-7 0 0 0,11 11 2 0 0,1 3-216 0 0,0 0-1 0 0,0 0 0 0 0,0 0 1 0 0,-1 0-1 0 0,1 0 0 0 0,0 0 0 0 0,0 0 1 0 0,-1 0-1 0 0,1 0 0 0 0,0 0 1 0 0,-1 0-1 0 0,1 0 0 0 0,-1 0 1 0 0,1-1-1 0 0,-1 1 0 0 0,0 0 1 0 0,1 0-1 0 0,-1-1 0 0 0,0 1 0 0 0,1 0 1 0 0,-1-1-1 0 0,0 1 0 0 0,0 0 1 0 0,0-1-1 0 0,-1 1 0 0 0,-2 1-57 0 0,-1-1-1 0 0,1 1 0 0 0,-1-1 1 0 0,-6 1-1 0 0,-12 3-62 0 0,13 0 169 0 0,-1 1-1 0 0,2 0 1 0 0,-1 1 0 0 0,1 0-1 0 0,0 0 1 0 0,0 1-1 0 0,1 0 1 0 0,0 1 0 0 0,-11 14-1 0 0,8-8-86 0 0,0 0 0 0 0,2 0-1 0 0,-1 1 1 0 0,2 1 0 0 0,-9 23-1 0 0,7-13-31 0 0,7-17 49 0 0,-1 0 1 0 0,-2 15-1 0 0,5-21 2 0 0,1 1 1 0 0,0-1-1 0 0,0 0 0 0 0,0 1 0 0 0,0-1 0 0 0,1 0 0 0 0,-1 1 0 0 0,1-1 0 0 0,2 6 1 0 0,1 2-71 0 0,1 0 0 0 0,0 0 0 0 0,12 20 0 0 0,-13-26 89 0 0,0-1 0 0 0,0 0 0 0 0,0 0 0 0 0,1 0 0 0 0,0 0 0 0 0,0 0 0 0 0,0-1 0 0 0,1 0 0 0 0,6 4 0 0 0,-8-6-40 0 0,-1 0-1 0 0,1 0 1 0 0,-1 0 0 0 0,1-1-1 0 0,0 1 1 0 0,0-1 0 0 0,-1 0-1 0 0,1 0 1 0 0,0-1-1 0 0,0 1 1 0 0,0-1 0 0 0,5 0-1 0 0,-6 1 17 0 0,1-1 0 0 0,-1 0 1 0 0,1-1-1 0 0,-1 1 0 0 0,1-1 0 0 0,-1 0 0 0 0,0 1 0 0 0,0-1 0 0 0,1-1 0 0 0,-1 1 0 0 0,0 0 0 0 0,0-1 0 0 0,0 0 1 0 0,0 1-1 0 0,0-1 0 0 0,-1 0 0 0 0,1-1 0 0 0,0 1 0 0 0,-1 0 0 0 0,0-1 0 0 0,4-4 0 0 0,-1 1 7 0 0,-1-1 0 0 0,0 1 0 0 0,0 0 0 0 0,-1-1 0 0 0,1 0 0 0 0,-2 0 0 0 0,1 0 0 0 0,-1 0 0 0 0,0 0 0 0 0,0-1 0 0 0,-1 1 0 0 0,0-1 0 0 0,0 1 0 0 0,-1-12 0 0 0,0-5 36 0 0,-1-2 116 0 0,2-1-1 0 0,4-30 1 0 0,-1 25-143 0 0,-2 1 0 0 0,-2-49-1 0 0,-1 25 2273 0 0,2 59-2175 0 0,9 26-71 0 0,2-1 0 0 0,19 37-1 0 0,-16-38-34 0 0,13 23-10 0 0,57 104-2549 0 0,-83-152 2282 0 0,1 4-201 0 0,6 11-1849 0 0,-4-5-2541 0 0,-1 1-2084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10592 0 0,'2'2'3354'0'0,"23"17"1839"0"0,-21-16-4561 0 0,1 0 0 0 0,-1 0 0 0 0,1 0 1 0 0,-1 1-1 0 0,0 0 0 0 0,6 7 1 0 0,-4 2 935 0 0,-6-12-1551 0 0,0 1 0 0 0,0-1 0 0 0,1 0 0 0 0,-1 0 0 0 0,1 0 0 0 0,-1-1 0 0 0,1 1 1 0 0,-1 0-1 0 0,1 0 0 0 0,0 0 0 0 0,0 1 0 0 0,31 38 585 0 0,-21-26-698 0 0,21 23-1 0 0,-31-36 76 0 0,8 7-185 0 0,0 0-1 0 0,-1 1 0 0 0,0-1 0 0 0,-1 2 0 0 0,0-1 0 0 0,9 16 0 0 0,-16-24 170 0 0,0-1 1 0 0,0 1 0 0 0,0-1-1 0 0,0 1 1 0 0,0-1-1 0 0,0 1 1 0 0,0-1-1 0 0,0 1 1 0 0,0-1-1 0 0,0 1 1 0 0,-1-1 0 0 0,1 1-1 0 0,0-1 1 0 0,0 1-1 0 0,0-1 1 0 0,-1 1-1 0 0,1-1 1 0 0,0 0-1 0 0,-1 1 1 0 0,1-1 0 0 0,0 1-1 0 0,-1-1 1 0 0,0 1-1 0 0,0 0-100 0 0,-7 10-319 0 0,7-8 567 0 0,4-17 931 0 0,0-9-861 0 0,1 0 0 0 0,1 0 0 0 0,11-31 0 0 0,-9 26-263 0 0,-6 23 73 0 0,1-1 0 0 0,-1 1-1 0 0,1 0 1 0 0,2-6 0 0 0,4-4 11 0 0,11-27 64 0 0,-19 41-55 0 0,0 0 0 0 0,0-1-1 0 0,0 1 1 0 0,0 0 0 0 0,0-1 0 0 0,0 1-1 0 0,0 0 1 0 0,0-1 0 0 0,-1 1 0 0 0,1 0-1 0 0,-1 0 1 0 0,1-1 0 0 0,0 1-1 0 0,-2-2 1 0 0,1 0 8 0 0,0 2-12 0 0,1 1 0 0 0,-1-1-1 0 0,1 0 1 0 0,0 0 0 0 0,-1 0-1 0 0,1 0 1 0 0,0 0 0 0 0,0 0-1 0 0,0 0 1 0 0,0 0 0 0 0,0-1-1 0 0,0 1-5 0 0,0 1-1 0 0,0 0 0 0 0,0-1 1 0 0,1 1-1 0 0,-1 0 1 0 0,0-1-1 0 0,0 1 0 0 0,0 0 1 0 0,1-1-1 0 0,-1 1 1 0 0,0 0-1 0 0,1 0 0 0 0,-1-1 1 0 0,0 1-1 0 0,1 0 1 0 0,-1 0-1 0 0,0 0 0 0 0,1-1 1 0 0,-1 1-1 0 0,0 0 1 0 0,1 0-1 0 0,-1 0 0 0 0,0 0 1 0 0,1 0-1 0 0,-1 0 1 0 0,1 0-1 0 0,-1 0 0 0 0,0 0 1 0 0,1 0-1 0 0,-1 0 1 0 0,1 0-1 0 0,-1 0 0 0 0,0 0 1 0 0,1 0-1 0 0,-1 0 1 0 0,0 0-1 0 0,1 1 0 0 0,-1-1 1 0 0,0 0-1 0 0,1 0 1 0 0,-1 0-1 0 0,0 0 0 0 0,1 1 1 0 0,-1-1-1 0 0,1 1 0 0 0,17 13-12 0 0,-16-13 8 0 0,9 9-59 0 0,-8-9-7 0 0,0 1 1 0 0,-1 0-1 0 0,1 1 1 0 0,-1-1-1 0 0,1 0 1 0 0,-1 1-1 0 0,0-1 0 0 0,0 1 1 0 0,0 0-1 0 0,1 3 1 0 0,11 20-755 0 0,-13-26 781 0 0,-1 1 1 0 0,-1 0-1 0 0,1-1 1 0 0,0 1-1 0 0,0 0 1 0 0,0-1-1 0 0,0 1 1 0 0,0 0-1 0 0,-1-1 1 0 0,1 1-1 0 0,0-1 1 0 0,0 1 0 0 0,-1-1-1 0 0,1 1 1 0 0,-1 0-1 0 0,1 0-51 0 0,-2 2-23 0 0,2-1 35 0 0,1 17-279 0 0,-1-18 439 0 0,0-1 0 0 0,0 0 0 0 0,0 1 0 0 0,0-1-1 0 0,1 1 1 0 0,-1-1 0 0 0,0 1 0 0 0,1-1 0 0 0,-1 0-1 0 0,0 1 1 0 0,1-1 0 0 0,-1 1 0 0 0,0-1-1 0 0,1 0 1 0 0,-1 0 0 0 0,1 1 0 0 0,-1-1 0 0 0,0 0-1 0 0,1 1 1 0 0,1-7-50 0 0,0-1-1 0 0,-1 1 1 0 0,0 0-1 0 0,1-12 1 0 0,1-13-26 0 0,5-27 64 0 0,-6 39 76 0 0,8-34 0 0 0,-2 18 314 0 0,-4 17 23 0 0,11-31 0 0 0,-8 32-263 0 0,-6 11-72 0 0,2 0 1 0 0,-1 1-1 0 0,0 0 1 0 0,1-1-1 0 0,0 1 0 0 0,5-6 1 0 0,7-8 832 0 0,-14 19-949 0 0,-1 0 0 0 0,0 0 0 0 0,1-1 0 0 0,-1 1-1 0 0,1 0 1 0 0,-1 0 0 0 0,0 0 0 0 0,1-1 0 0 0,-1 1 0 0 0,1 0 0 0 0,-1 0-1 0 0,0 0 1 0 0,1 0 0 0 0,-1 0 0 0 0,1 0 0 0 0,-1 0 0 0 0,1 0 0 0 0,-1 0-1 0 0,1 0 1 0 0,-1 0 0 0 0,0 0 0 0 0,1 1 0 0 0,1-1 51 0 0,1 0-50 0 0,-1 0-1 0 0,0 0 0 0 0,0 1 1 0 0,1-1-1 0 0,-1 1 0 0 0,0 0 1 0 0,0-1-1 0 0,1 1 0 0 0,-1 0 1 0 0,0 0-1 0 0,0 1 1 0 0,0-1-1 0 0,0 0 0 0 0,-1 1 1 0 0,1-1-1 0 0,0 1 0 0 0,0-1 1 0 0,1 4-1 0 0,4 3 18 0 0,-2 1 0 0 0,1-1 0 0 0,4 12 0 0 0,7 10 59 0 0,-9-18-225 0 0,-2 1 0 0 0,1-1 1 0 0,-1 1-1 0 0,-1 1 0 0 0,-1-1 0 0 0,1 1 0 0 0,2 21 0 0 0,-7-22-462 0 0,0-1 0 0 0,-1 1 0 0 0,-1-1 0 0 0,0 0-1 0 0,-5 16 1 0 0,24-42-11417 0 0,-17 13 11565 0 0,12-17-1492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6624 0 0,'1'0'298'0'0,"10"3"31"0"0,-8-3-291 0 0,0 1 1 0 0,0 0-1 0 0,0 0 0 0 0,0-1 0 0 0,0 0 1 0 0,0 1-1 0 0,6-2 0 0 0,-8 2 407 0 0,1-1 0 0 0,0 1 0 0 0,0-1 0 0 0,-1 1 0 0 0,1 0 0 0 0,0 0 0 0 0,-1-1 0 0 0,1 1 0 0 0,-1 0 0 0 0,1 1 0 0 0,-1-1 0 0 0,0 0 0 0 0,1 0 0 0 0,0 2-1 0 0,10 6 785 0 0,-5-5-946 0 0,1 0 734 0 0,-9-2-142 0 0,-5-2 297 0 0,7 0-1120 0 0,0 1-1 0 0,0-1 1 0 0,1 0-1 0 0,-1 1 1 0 0,0-1-1 0 0,0 0 1 0 0,0 1-1 0 0,0-1 1 0 0,1 1-1 0 0,1 1 1 0 0,4 2-24 0 0,6 0 111 0 0,0 0-1 0 0,0-1 0 0 0,1 0 1 0 0,-1-1-1 0 0,24 0 1 0 0,-35-2-89 0 0,0 0 1 0 0,0 0-1 0 0,0 0 1 0 0,0-1 0 0 0,0 1-1 0 0,-1-1 1 0 0,1 1-1 0 0,0-1 1 0 0,0 0-1 0 0,2-1 1 0 0,16-5 435 0 0,-14 5-379 0 0,0 0 0 0 0,0 0 0 0 0,0 0 0 0 0,-1-1 0 0 0,1 0 0 0 0,-1 0 0 0 0,0 0 0 0 0,0-1 0 0 0,0 0 0 0 0,0 0 0 0 0,-1 0-1 0 0,1 0 1 0 0,4-7 0 0 0,-3 4-10 0 0,0 0 0 0 0,-1-1-1 0 0,0 1 1 0 0,0-2-1 0 0,-1 1 1 0 0,1 0 0 0 0,-2-1-1 0 0,5-12 1 0 0,-4 3 72 0 0,0 1-1 0 0,-1-1 1 0 0,-1 1-1 0 0,-1-1 1 0 0,0 0-1 0 0,-2 0 1 0 0,0 1 0 0 0,-3-19-1 0 0,3 30-134 0 0,1 4 19 0 0,0-1 1 0 0,-1 0-1 0 0,1 0 1 0 0,-1 0-1 0 0,0 0 0 0 0,0 1 1 0 0,0-1-1 0 0,0 0 1 0 0,0 1-1 0 0,-1-1 0 0 0,1 1 1 0 0,-4-5-1 0 0,-1 5 161 0 0,-3 2-172 0 0,7 0-46 0 0,1 1-1 0 0,-1 0 1 0 0,1 0 0 0 0,-1-1-1 0 0,1 1 1 0 0,0 0 0 0 0,-1 0-1 0 0,1 0 1 0 0,0 1-1 0 0,0-1 1 0 0,0 0 0 0 0,0 0-1 0 0,0 1 1 0 0,0-1 0 0 0,-1 3-1 0 0,-1-1-49 0 0,1 1 0 0 0,0 0-1 0 0,1 1 1 0 0,-1-1 0 0 0,-1 5-1 0 0,-1 10-20 0 0,1-1-12 0 0,-2-1 1 0 0,1 1-1 0 0,-2-1 1 0 0,-13 27-1 0 0,12-30 87 0 0,1 0 0 0 0,0 0 0 0 0,1 0 0 0 0,1 1 0 0 0,1 0 0 0 0,0 0 0 0 0,0 0 0 0 0,1 0 0 0 0,1 0 0 0 0,1 0 0 0 0,2 25 0 0 0,-1-34 25 0 0,1 1 0 0 0,-1-1 0 0 0,1 1 0 0 0,0-1 0 0 0,0 0 0 0 0,1 0 0 0 0,0 0 0 0 0,0 0 0 0 0,6 7 0 0 0,3 4 167 0 0,25 24 1 0 0,-34-38-180 0 0,1 2 18 0 0,1-1 0 0 0,-1 1-1 0 0,1-1 1 0 0,0 0 0 0 0,1-1 0 0 0,-1 1-1 0 0,0-1 1 0 0,1 0 0 0 0,0 0-1 0 0,0-1 1 0 0,0 1 0 0 0,0-1 0 0 0,0-1-1 0 0,0 1 1 0 0,0-1 0 0 0,1 0-1 0 0,-1-1 1 0 0,0 1 0 0 0,1-1 0 0 0,-1 0-1 0 0,1-1 1 0 0,-1 0 0 0 0,0 0-1 0 0,12-3 1 0 0,-8 0 25 0 0,0-1-1 0 0,-1 1 0 0 0,1-1 1 0 0,-1-1-1 0 0,0 0 0 0 0,-1 0 1 0 0,0-1-1 0 0,12-11 0 0 0,4-9-232 0 0,24-32 0 0 0,-39 47 137 0 0,15-22-1079 0 0,35-62 0 0 0,-15 6-5920 0 0,-21 32-507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0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2304 0 0,'1'3'167'0'0,"1"3"-734"0"0,1 4 5639 0 0,5 19 13523 0 0,-7-20-16695 0 0,0 0-4254 0 0,-1-4 2431 0 0,1 1 1 0 0,0-1-1 0 0,0 0 1 0 0,1 0 0 0 0,0 0-1 0 0,-1 0 1 0 0,2 0-1 0 0,4 9 1 0 0,-4-8-173 0 0,0-1-1 0 0,0 2 1 0 0,-1-1-1 0 0,1 0 1 0 0,-1 1 0 0 0,1 7-1 0 0,-1-4 63 0 0,1 0 0 0 0,0 0-1 0 0,1-1 1 0 0,0 1 0 0 0,6 11-1 0 0,2 3 17 0 0,35 88-107 0 0,33 71 101 0 0,-1-36 23 0 0,-58-114 0 0 0,-6-9 0 0 0,1 0 0 0 0,31 35 0 0 0,103 89 0 0 0,-134-136 1 0 0,-1-1 0 0 0,1 0 0 0 0,21 10 1 0 0,-24-14 4 0 0,0 0 18 0 0,1 0 0 0 0,27 9 0 0 0,-35-15-51 0 0,0 1 0 0 0,-1-1 0 0 0,1 0 0 0 0,0 0-1 0 0,0-1 1 0 0,0 1 0 0 0,0-1 0 0 0,0-1 0 0 0,0 1-1 0 0,7-2 1 0 0,-10 1-100 0 0,0-1 0 0 0,0 1 0 0 0,0-1 0 0 0,0 1 0 0 0,-1-1-1 0 0,1 0 1 0 0,0 0 0 0 0,3-4 0 0 0,-2 2-258 0 0,12-10-1182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1 548 2304 0 0,'15'11'253'0'0,"-10"-12"50"0"0,-2 0 136 0 0,6-1 3057 0 0,1 0 0 0 0,-1-1 1 0 0,14-5-1 0 0,-10 3 79 0 0,22-14 1 0 0,54-47-824 0 0,-28 18-2105 0 0,-28 23-726 0 0,-2 0 1 0 0,0-2 0 0 0,29-36-1 0 0,-14 15-240 0 0,-25 28-460 0 0,0-2 0 0 0,25-36 1 0 0,-36 42 359 0 0,0 1-2101 0 0,0 1 0 0 0,20-22 0 0 0,3 2-4774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76 551 15088 0 0,'3'7'265'0'0,"1"0"0"0"0,0 0 1 0 0,0 0-1 0 0,1-1 0 0 0,0 0 0 0 0,0 0 1 0 0,0 0-1 0 0,9 6 0 0 0,-9-3 602 0 0,2 1 455 0 0,-5-9-1214 0 0,-1 0 0 0 0,1-1-1 0 0,-1 1 1 0 0,1 0-1 0 0,-1-1 1 0 0,1 0-1 0 0,0 1 1 0 0,-1-1 0 0 0,1 0-1 0 0,-1 0 1 0 0,4 0-1 0 0,0 0-71 0 0,-3 1-34 0 0,-1-1-1 0 0,1 0 0 0 0,0 0 1 0 0,-1 0-1 0 0,1-1 0 0 0,0 1 0 0 0,-1 0 1 0 0,1-1-1 0 0,-1 1 0 0 0,1-1 0 0 0,0 1 1 0 0,-1-1-1 0 0,1 0 0 0 0,-1 0 0 0 0,0 0 1 0 0,1 0-1 0 0,-1 0 0 0 0,3-2 0 0 0,0 0 17 0 0,0 0 0 0 0,0-1 0 0 0,-1 1 0 0 0,1-1 0 0 0,-1 0 0 0 0,0 0 0 0 0,0 0 0 0 0,0 0 1 0 0,-1 0-1 0 0,1-1 0 0 0,-1 1 0 0 0,2-7 0 0 0,1-3 381 0 0,-2-1 1 0 0,4-24 0 0 0,-5 31-395 0 0,-1-8 300 0 0,1-1 0 0 0,-3-28-1 0 0,0 12-73 0 0,-5-16-137 0 0,6 37 24 0 0,0 9-103 0 0,1 0-1 0 0,-1 0 1 0 0,0 0-1 0 0,-1-1 0 0 0,1 1 1 0 0,0 0-1 0 0,-1 0 1 0 0,0 0-1 0 0,0 0 1 0 0,0 0-1 0 0,0 0 0 0 0,0 0 1 0 0,0 0-1 0 0,-1 0 1 0 0,0 0-1 0 0,-2-2 1 0 0,3 3-41 0 0,0-1 0 0 0,-1 1 0 0 0,1 0 0 0 0,-1 1 0 0 0,1-1 0 0 0,-1 0 0 0 0,0 0 0 0 0,0 1 0 0 0,0-1 0 0 0,0 1 0 0 0,0-1 0 0 0,0 1 0 0 0,0 0 0 0 0,-1 0 0 0 0,1 0 0 0 0,0 0 0 0 0,-1 0 0 0 0,1 1 0 0 0,0-1 0 0 0,-5 0 0 0 0,-27-1-198 0 0,32 2 210 0 0,1 0 0 0 0,-1 1 0 0 0,0-1 0 0 0,0 0 0 0 0,1 1 0 0 0,-1-1 0 0 0,0 1 0 0 0,1-1 0 0 0,-1 1 0 0 0,0 0 0 0 0,1 0 0 0 0,-1-1 0 0 0,1 1 0 0 0,-1 0 0 0 0,1 1 0 0 0,-2 1 0 0 0,-3 3-19 0 0,1-1 1 0 0,-1 1-1 0 0,-6 4 1 0 0,8-7 19 0 0,-1 1 0 0 0,1 0 0 0 0,0-1 0 0 0,1 1-1 0 0,-1 1 1 0 0,-4 6 0 0 0,-1 6-9 0 0,2 2-1 0 0,0-1 1 0 0,0 1-1 0 0,2 0 0 0 0,-5 28 1 0 0,2-8-20 0 0,4-24 53 0 0,1 0-1 0 0,1 1 1 0 0,0-1 0 0 0,1 0-1 0 0,1 1 1 0 0,0-1 0 0 0,5 28-1 0 0,4 1 136 0 0,20 55 0 0 0,-24-89-93 0 0,-1-1 0 0 0,2 1-1 0 0,-1-1 1 0 0,1 0 0 0 0,1 0 0 0 0,-1 0-1 0 0,1-1 1 0 0,1 0 0 0 0,0-1 0 0 0,12 10-1 0 0,-16-15-52 0 0,-1 1 0 0 0,1-1 0 0 0,0-1 0 0 0,0 1 0 0 0,0 0 0 0 0,1-1 0 0 0,-1 0 0 0 0,0 0 0 0 0,0-1 0 0 0,5 1 0 0 0,12 3 0 0 0,-16-3 27 0 0,1 0 0 0 0,0 0 0 0 0,-1-1 0 0 0,1 0 1 0 0,0 0-1 0 0,0 0 0 0 0,-1 0 0 0 0,1-1 0 0 0,0 0 0 0 0,-1 0 0 0 0,1-1 0 0 0,-1 1 0 0 0,1-1 0 0 0,-1-1 0 0 0,0 1 0 0 0,0-1 0 0 0,0 0 0 0 0,0 0 0 0 0,0 0 0 0 0,4-4 0 0 0,8-11 94 0 0,-1 0 0 0 0,-1-2 0 0 0,24-38 0 0 0,-33 48-8 0 0,1 0 0 0 0,0 0 0 0 0,1 0 0 0 0,0 1 0 0 0,0 0 0 0 0,1 0 0 0 0,0 1 0 0 0,0 0 0 0 0,1 0-1 0 0,0 2 1 0 0,1-1 0 0 0,11-5 0 0 0,-15 10-115 0 0,-1-1 1 0 0,1 2-1 0 0,-1-1 0 0 0,1 1 1 0 0,0 0-1 0 0,0 0 0 0 0,7 1 1 0 0,-10 0-8 0 0,0 0 0 0 0,0 0 0 0 0,0 1 0 0 0,0-1 0 0 0,0 1 1 0 0,0 0-1 0 0,0 0 0 0 0,0 0 0 0 0,0 1 0 0 0,-1-1 0 0 0,1 1 1 0 0,-1 0-1 0 0,5 3 0 0 0,8 7-258 0 0,-12-9 186 0 0,0 0 1 0 0,0 0-1 0 0,0 1 0 0 0,-1-1 1 0 0,6 7-1 0 0,-1 0-134 0 0,0 1 0 0 0,-1 0 0 0 0,0 0-1 0 0,6 17 1 0 0,-4-8-1211 0 0,9 42-1 0 0,-14-51 1039 0 0,-3-8 17 0 0,-2-6-443 0 0,-3-5 958 0 0,2 3-11 0 0,-1 0 1 0 0,1 0-1 0 0,1-1 0 0 0,-1 1 0 0 0,0-7 1 0 0,2 11-125 0 0,-4-20 557 0 0,2 0 1 0 0,0 0-1 0 0,2 0 0 0 0,3-40 0 0 0,3 15 31 0 0,2 0 1 0 0,3 0-1 0 0,1 1 1 0 0,27-66 0 0 0,-25 80-110 0 0,3 0-1 0 0,0 1 1 0 0,2 1 0 0 0,27-33 0 0 0,-36 51-386 0 0,0 1 0 0 0,0 0 0 0 0,1 0 0 0 0,13-8-1 0 0,51-29 75 0 0,-38 24-146 0 0,-35 22-23 0 0,7-5-181 0 0,-1 0-1 0 0,1 1 1 0 0,0 1 0 0 0,0 0-1 0 0,1 0 1 0 0,18-5 0 0 0,5 3-1519 0 0,41-3 1 0 0,-42 5-422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5569 1 22087 0 0,'-1'8'193'0'0,"1"-5"3"0"0,0 0 1 0 0,0 0-1 0 0,0 0 0 0 0,0 1 1 0 0,0-1-1 0 0,1 0 1 0 0,0 0-1 0 0,-1 0 1 0 0,1 0-1 0 0,3 6 1 0 0,-2-4-144 0 0,0 0 0 0 0,0 1 1 0 0,0 0-1 0 0,0 0 1 0 0,-1-1-1 0 0,0 1 0 0 0,0 0 1 0 0,-1 12-1 0 0,-2 48 559 0 0,0-52-728 0 0,-1-1 1 0 0,1 1 0 0 0,-2-1 0 0 0,-5 15 0 0 0,-25 49-730 0 0,16-38 208 0 0,8-17 79 0 0,-2-1 0 0 0,-1 1 0 0 0,-18 23 0 0 0,-53 54-766 0 0,67-82 1783 0 0,0 0-1 0 0,-32 23 1 0 0,39-33-112 0 0,0 0 0 0 0,0-1 1 0 0,-1 0-1 0 0,0-1 1 0 0,0 0-1 0 0,0-1 1 0 0,-16 4-1 0 0,8-4-20 0 0,0 0-1 0 0,0-1 1 0 0,0-1 0 0 0,0-1-1 0 0,-1 0 1 0 0,1-2 0 0 0,-35-4-1 0 0,20-2-161 0 0,2 2 52 0 0,-54-17 1 0 0,-161-75 86 0 0,235 91-304 0 0,-38-18 0 0 0,-94-32 0 0 0,116 48-5 0 0,-7-3-38 0 0,-70-12 0 0 0,-22 10-23 0 0,103 12 36 0 0,0 2-1 0 0,0 0 0 0 0,-30 6 0 0 0,24-2-76 0 0,1 2 0 0 0,0 2-1 0 0,0 0 1 0 0,-37 19 0 0 0,50-20-62 0 0,1 1 0 0 0,0 0-1 0 0,0 1 1 0 0,1 1 0 0 0,0 0 0 0 0,1 1 0 0 0,1 0 0 0 0,-20 25 0 0 0,7-7-93 0 0,18-21 174 0 0,-1 0 1 0 0,2 0 0 0 0,-1 0 0 0 0,1 1 0 0 0,0 0 0 0 0,-5 14 0 0 0,4-7 20 0 0,5-13 56 0 0,0 0 1 0 0,0 0-1 0 0,1 1 1 0 0,-1-1-1 0 0,1 0 1 0 0,0 1-1 0 0,0-1 1 0 0,1 1-1 0 0,-1 4 1 0 0,2-3 48 0 0,0 0 1 0 0,1 0-1 0 0,4 10 1 0 0,-4-11 51 0 0,0 0 0 0 0,-1 0 1 0 0,0 1-1 0 0,1-1 0 0 0,-1 8 1 0 0,-1-11 233 0 0,4 1 204 0 0,-4-2-481 0 0,1-1 0 0 0,-1 1-1 0 0,0-1 1 0 0,0 0 0 0 0,1 1 0 0 0,-1-1 0 0 0,0 0 0 0 0,1 1 0 0 0,-1-1 0 0 0,0 0 0 0 0,1 1 0 0 0,-1-1 0 0 0,0 0 0 0 0,1 1 0 0 0,-1-1 0 0 0,1 0 0 0 0,-1 0 0 0 0,0 0 0 0 0,1 1 0 0 0,-1-1 0 0 0,1 0 0 0 0,0 0-36 0 0,0 0 1 0 0,0 0-1 0 0,0 0 0 0 0,0-1 1 0 0,0 1-1 0 0,-1 0 0 0 0,1 0 1 0 0,0-1-1 0 0,0 1 1 0 0,0-1-1 0 0,-1 1 0 0 0,1 0 1 0 0,0-1-1 0 0,0 1 0 0 0,-1-1 1 0 0,1 0-1 0 0,0 1 1 0 0,-1-1-1 0 0,1 0 0 0 0,-1 1 1 0 0,1-1-1 0 0,-1 0 0 0 0,1 1 1 0 0,-1-1-1 0 0,0 0 1 0 0,1 0-1 0 0,-1 0 0 0 0,0 0 1 0 0,1 1-1 0 0,-1-1 0 0 0,0 0 1 0 0,0-2-1 0 0,1-3-36 0 0,0-1-1 0 0,-1 0 1 0 0,-1-11-1 0 0,0 4-30 0 0,1 8 41 0 0,0-1 0 0 0,-1 1-1 0 0,0 0 1 0 0,-1 0 0 0 0,1 0-1 0 0,-1 0 1 0 0,-4-8 0 0 0,-21-38-88 0 0,23 45 80 0 0,0 2-6 0 0,1 0 0 0 0,-1 1-1 0 0,0-1 1 0 0,0 1 0 0 0,0-1 0 0 0,-1 1-1 0 0,1 1 1 0 0,-1-1 0 0 0,0 1-1 0 0,-1-1 1 0 0,-7-3 0 0 0,-7-1-55 0 0,-39-12 0 0 0,43 15 94 0 0,-33-7 55 0 0,-86-11 0 0 0,77 15-46 0 0,7 2 9 0 0,0 4 1 0 0,-66 3-1 0 0,20 2 25 0 0,-65-6 82 0 0,-165 5-40 0 0,-55 41-95 0 0,267-28 0 0 0,-200 50 36 0 0,95-15 10 0 0,155-38 75 0 0,-130 19 336 0 0,137-26-211 0 0,22-1-75 0 0,1-1 0 0 0,-1-3 1 0 0,-36-3-1 0 0,-173-40 622 0 0,213 33-643 0 0,0-1 0 0 0,2-2 0 0 0,-1-1 0 0 0,-36-23-1 0 0,23 9-69 0 0,0-3 0 0 0,-44-40-1 0 0,68 54-216 0 0,2-1 0 0 0,0 0 0 0 0,1-2 0 0 0,1 0 0 0 0,-24-41-1 0 0,18 28-443 0 0,12 20 317 0 0,2-1 0 0 0,0 0-1 0 0,-8-17 1 0 0,14 26 104 0 0,0 0 0 0 0,1 0 0 0 0,0-1 0 0 0,0 1 0 0 0,0 0 0 0 0,0 0-1 0 0,1-1 1 0 0,0 1 0 0 0,0 0 0 0 0,0-1 0 0 0,1 1 0 0 0,0 0 0 0 0,2-9 0 0 0,12-31-1555 0 0,1-11-48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2446 23551 0 0,'10'13'1896'0'0,"-9"-12"-1813"0"0,0 0 0 0 0,-1 1 1 0 0,1-1-1 0 0,0 0 0 0 0,0 0 1 0 0,1 0-1 0 0,-1 1 1 0 0,0-1-1 0 0,0 0 0 0 0,0 0 1 0 0,3 0-1 0 0,-3 0 300 0 0,4 1 155 0 0,-5-2-514 0 0,0 1-1 0 0,0-1 1 0 0,0 0 0 0 0,1 0 0 0 0,-1 1-1 0 0,0-1 1 0 0,0 0 0 0 0,1 0 0 0 0,-1 0-1 0 0,0 0 1 0 0,0 1 0 0 0,0-1 0 0 0,1 0-1 0 0,-1 0 1 0 0,0 0 0 0 0,1 0 0 0 0,-1 0-1 0 0,0 0 1 0 0,0 0 0 0 0,1 0 0 0 0,-1 0-1 0 0,0 0 1 0 0,1 0 0 0 0,-1 0 0 0 0,0 0-1 0 0,0 0 1 0 0,1 0 0 0 0,-1 0 0 0 0,0 0-1 0 0,0 0 1 0 0,1 0 0 0 0,-1 0 0 0 0,0 0-1 0 0,1-1 1 0 0,3-3-27 0 0,-1-1 0 0 0,1 1 0 0 0,-1-1 0 0 0,0 0 0 0 0,-1 0 0 0 0,1-1 0 0 0,-1 1 0 0 0,0 0 0 0 0,0-1 0 0 0,-1 0 0 0 0,1 1 0 0 0,-1-1 0 0 0,-1 0 0 0 0,1 0 0 0 0,-1 1 0 0 0,0-11 0 0 0,-2-11-252 0 0,-2 1-1 0 0,-8-38 1 0 0,5 33 114 0 0,-18-73 445 0 0,6 30-1 0 0,5 21-48 0 0,-26-59-1 0 0,-6-19 60 0 0,-41-186 438 0 0,43 121-623 0 0,17 70-305 0 0,3-17 50 0 0,-1-3 46 0 0,20 125 65 0 0,-11-40-67 0 0,-11-100 0 0 0,24 144 66 0 0,0 0 0 0 0,-1 1-1 0 0,0 0 1 0 0,-8-16 0 0 0,-5-21 28 0 0,11 29 13 0 0,1 5 6 0 0,0 0-1 0 0,-1 1 1 0 0,-12-25 0 0 0,-21-49 190 0 0,36 83-206 0 0,-2-2 5 0 0,0 0 0 0 0,-1 1 0 0 0,0 0 0 0 0,-1 0 1 0 0,-8-10-1 0 0,0 0 43 0 0,15 19-64 0 0,-1 0 1 0 0,0 0 0 0 0,1 1-1 0 0,-1-1 1 0 0,0 0-1 0 0,1 1 1 0 0,-1-1-1 0 0,0 1 1 0 0,0-1 0 0 0,1 0-1 0 0,-1 1 1 0 0,0 0-1 0 0,0-1 1 0 0,0 1 0 0 0,0-1-1 0 0,0 1 1 0 0,0 0-1 0 0,0 0 1 0 0,0 0 0 0 0,1 0-1 0 0,-1-1 1 0 0,0 1-1 0 0,0 0 1 0 0,0 0 0 0 0,0 1-1 0 0,0-1 1 0 0,0 0-1 0 0,0 0 1 0 0,0 0-1 0 0,0 1 1 0 0,0-1 0 0 0,0 0-1 0 0,0 1 1 0 0,1-1-1 0 0,-1 1 1 0 0,0-1 0 0 0,-1 1-1 0 0,-1 2-32 0 0,0-1-1 0 0,0 1 0 0 0,0 0 1 0 0,0 0-1 0 0,0 0 1 0 0,-5 6-1 0 0,-5 12-93 0 0,-10 23 0 0 0,15-27 69 0 0,-1 1 15 0 0,1 2 0 0 0,1-1 0 0 0,1 1 0 0 0,1 0 0 0 0,-4 27 0 0 0,4-3-60 0 0,0 63 0 0 0,6-82 75 0 0,1 0-1 0 0,2 0 1 0 0,1-1-1 0 0,0 1 1 0 0,16 39-1 0 0,-21-59 9 0 0,1-4 18 0 0,-1 0-1 0 0,0 1 1 0 0,1-1 0 0 0,-1 0 0 0 0,1 1 0 0 0,-1-1 0 0 0,1 0-1 0 0,0 0 1 0 0,0 0 0 0 0,-1 1 0 0 0,1-1 0 0 0,0 0-1 0 0,0 0 1 0 0,2 2 0 0 0,-2-3 2 0 0,-1 1 0 0 0,0-1 0 0 0,1 1 0 0 0,-1-1 0 0 0,1 1 0 0 0,-1-1 0 0 0,1 0 0 0 0,-1 1 0 0 0,1-1 0 0 0,-1 0 0 0 0,1 1 0 0 0,-1-1 0 0 0,1 0 0 0 0,-1 1 0 0 0,1-1 0 0 0,1 0 0 0 0,-1 0 0 0 0,0 0 0 0 0,0-1 0 0 0,0 1 0 0 0,0 0 0 0 0,0-1 0 0 0,-1 1 0 0 0,1-1 0 0 0,0 0 0 0 0,0 1 0 0 0,0-1 0 0 0,0 0 0 0 0,-1 1 0 0 0,1-1 0 0 0,0 0 0 0 0,0 0 0 0 0,-1 0 0 0 0,1 1 0 0 0,-1-1 0 0 0,1 0 0 0 0,0-2 0 0 0,10-22 0 0 0,-11 24 0 0 0,4-9 0 0 0,-1-1 0 0 0,-1 1 0 0 0,1-1 0 0 0,-2 0 0 0 0,1 0 0 0 0,-2 0 0 0 0,1 1 0 0 0,-3-14 0 0 0,-12-327 216 0 0,12 311-216 0 0,1 17 0 0 0,3-24 0 0 0,-1 30 7 0 0,-1 9 8 0 0,0 1 0 0 0,1 0 0 0 0,0 0 0 0 0,0-1 0 0 0,1 1-1 0 0,-1 0 1 0 0,2 0 0 0 0,-1 0 0 0 0,1 1 0 0 0,0-1 0 0 0,4-7-1 0 0,-6 13 97 0 0,11-5 180 0 0,-7 5-232 0 0,1-1 1 0 0,0 1 0 0 0,-1 0-1 0 0,1 0 1 0 0,0 1 0 0 0,0-1-1 0 0,0 1 1 0 0,-1 1-1 0 0,10 1 1 0 0,4 1 126 0 0,28 11 0 0 0,-22-6-77 0 0,17 5 173 0 0,-1 3 0 0 0,-1 1 0 0 0,63 37 0 0 0,-86-42-379 0 0,-1 1-1 0 0,0 1 0 0 0,-1 1 1 0 0,24 29-1 0 0,-24-27-131 0 0,12 14-1527 0 0,27 43 0 0 0,-43-54-335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657 206 12896 0 0,'-39'-4'594'0'0,"36"4"-538"0"0,0-1 0 0 0,0 0 0 0 0,1 1 1 0 0,-1-1-1 0 0,1-1 0 0 0,-1 1 0 0 0,1 0 0 0 0,-1-1 0 0 0,1 1 0 0 0,0-1 0 0 0,-1 0 0 0 0,1 1 0 0 0,-2-4 0 0 0,1 2 4 0 0,0 0-1 0 0,0 1 0 0 0,0 0 1 0 0,0 0-1 0 0,-6-4 1 0 0,-3 1 585 0 0,0-1 969 0 0,0 1-1 0 0,0 0 1 0 0,0 1-1 0 0,-19-4 1 0 0,0 3-853 0 0,11 1-495 0 0,-30 0-1 0 0,42 4-283 0 0,0 0 1 0 0,1 0-1 0 0,-1 1 0 0 0,1 1 0 0 0,-1-1 1 0 0,1 1-1 0 0,-12 5 0 0 0,5-1-99 0 0,1 1 0 0 0,0 1 0 0 0,0 0 0 0 0,1 1 0 0 0,0 0 0 0 0,1 1 0 0 0,0 0 0 0 0,0 1-1 0 0,1 0 1 0 0,-10 15 0 0 0,-12 7 117 0 0,26-28 0 0 0,0 1 0 0 0,1-1 0 0 0,-1 1 0 0 0,1 0 0 0 0,1 1 0 0 0,-5 6 0 0 0,-37 74 0 0 0,41-76 73 0 0,-1 0 0 0 0,2 0 0 0 0,0 1 0 0 0,0 0 0 0 0,1 0 0 0 0,0 0 0 0 0,1 0 0 0 0,1 1 0 0 0,0-1 0 0 0,0 0-1 0 0,1 1 1 0 0,3 20 0 0 0,-2-27-65 0 0,0 0 0 0 0,1 0 0 0 0,0-1-1 0 0,0 1 1 0 0,0 0 0 0 0,1-1 0 0 0,0 0 0 0 0,0 1-1 0 0,5 6 1 0 0,-3-5 2 0 0,0-1 1 0 0,1 0-1 0 0,0 0 1 0 0,0 0-1 0 0,0 0 1 0 0,9 5-1 0 0,-3-4-9 0 0,1 0-1 0 0,-1 0 1 0 0,17 5-1 0 0,-23-10-47 0 0,1 1-1 0 0,0-2 0 0 0,0 1 1 0 0,1-1-1 0 0,-1 0 0 0 0,0 0 1 0 0,0-1-1 0 0,10-1 0 0 0,-1 0 29 0 0,0-2 1 0 0,0 0-1 0 0,-1-1 0 0 0,1 0 0 0 0,-1-2 0 0 0,0 1 0 0 0,-1-2 0 0 0,1 0 1 0 0,-1-1-1 0 0,0 0 0 0 0,-1-1 0 0 0,0-1 0 0 0,22-20 0 0 0,-4-4 158 0 0,-1-1 0 0 0,29-45 1 0 0,-39 50-128 0 0,30-31 0 0 0,13-19-14 0 0,-26 32 22 0 0,-28 37-11 0 0,0 0 0 0 0,0-1 0 0 0,-1 0-1 0 0,12-25 1 0 0,-5 4-9 0 0,-10 25 0 0 0,-1 0 0 0 0,0-1 0 0 0,-1 1 0 0 0,1-1 0 0 0,-2 0 0 0 0,1 0 0 0 0,-2-1 0 0 0,2-11 0 0 0,-2 15 24 0 0,-1 0 0 0 0,1 0-1 0 0,3-10 1 0 0,0-13 2544 0 0,-6 40-2289 0 0,2-4-247 0 0,1 1 1 0 0,0-1 0 0 0,4 12 0 0 0,-3-12-50 0 0,0 1-1 0 0,-1-1 1 0 0,1 14 0 0 0,-1-11 66 0 0,0 0-1 0 0,0-1 1 0 0,0 1 0 0 0,1 0-1 0 0,1-1 1 0 0,6 16 0 0 0,28 51 1136 0 0,-16-37-900 0 0,19 30-41 0 0,-10-18-352 0 0,6 7-295 0 0,-5-6-1712 0 0,-14-18-2072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4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0 683 25831 0 0,'0'0'2589'0'0,"1"1"-2370"0"0,13 28-79 0 0,-12-25-109 0 0,-1 1-1 0 0,1 0 1 0 0,1-1 0 0 0,-1 1-1 0 0,1-1 1 0 0,-1 0-1 0 0,1 0 1 0 0,0 0-1 0 0,1 0 1 0 0,-1 0-1 0 0,1-1 1 0 0,0 1 0 0 0,7 4-1 0 0,6 4-175 0 0,0 0-1 0 0,-1 1 1 0 0,0 1-1 0 0,-1 0 1 0 0,-1 1-1 0 0,18 24 0 0 0,-21-25-207 0 0,0 0 0 0 0,-2 0 0 0 0,1 1 0 0 0,-2 0 0 0 0,0 1 0 0 0,-1 0 0 0 0,-1 0 0 0 0,0 0 0 0 0,4 20 0 0 0,-9-9 305 0 0,-1-27 55 0 0,0 0 1 0 0,0 1-1 0 0,0-1 0 0 0,0 1 1 0 0,0-1-1 0 0,0 0 0 0 0,0 1 1 0 0,0-1-1 0 0,0 0 0 0 0,0 1 1 0 0,0-1-1 0 0,0 1 0 0 0,0-1 1 0 0,0 0-1 0 0,0 1 0 0 0,0-1 1 0 0,0 0-1 0 0,-1 1 0 0 0,1-1 1 0 0,0 0-1 0 0,0 1 1 0 0,0-1-1 0 0,-1 0 0 0 0,1 1 1 0 0,0-1-1 0 0,0 0 0 0 0,-1 1 1 0 0,-9-6 166 0 0,7 3-198 0 0,-1-1 41 0 0,1 1 0 0 0,-1-1 0 0 0,1 0 0 0 0,0 0 0 0 0,0 0 0 0 0,0-1 0 0 0,1 1 0 0 0,-1-1 0 0 0,1 0 0 0 0,-1 1 0 0 0,1-1 0 0 0,1 0-1 0 0,-1 0 1 0 0,-1-6 0 0 0,-1-3 78 0 0,1 0 0 0 0,1 0 0 0 0,-1-22-1 0 0,0 5 53 0 0,1 14-7 0 0,1-1 1 0 0,1-21-1 0 0,2 15-28 0 0,-1-4 180 0 0,2 0 0 0 0,0 0 0 0 0,2 0 0 0 0,1 1 0 0 0,12-32 0 0 0,-2 15-34 0 0,-10 24-165 0 0,2 0 1 0 0,0 0-1 0 0,1 1 1 0 0,14-21-1 0 0,-10 21-37 0 0,24-35-431 0 0,3 3-1 0 0,75-76 1 0 0,-74 90-482 0 0,91-62 1 0 0,-83 64 356 0 0,-24 17 423 0 0,41-24-1 0 0,-58 36 107 0 0,-6 3 212 0 0,1 0 0 0 0,-1 0 1 0 0,1 0-1 0 0,0 1 1 0 0,0-1-1 0 0,5-1 1 0 0,-7 6 84 0 0,0 1-279 0 0,-1-1 0 0 0,1 0 0 0 0,-1 0 0 0 0,0 1 0 0 0,0-1 0 0 0,0 0 0 0 0,0 0 0 0 0,0 1 0 0 0,-1-1 0 0 0,1 0 0 0 0,-1 0 0 0 0,0 1 0 0 0,0-1 0 0 0,-3 5 0 0 0,-2 4 29 0 0,0-1 0 0 0,-13 17 0 0 0,-8 15-93 0 0,14-19 14 0 0,-1 4-124 0 0,0 0 0 0 0,2 0-1 0 0,-11 40 1 0 0,21-62 107 0 0,-4 20-169 0 0,1 0 0 0 0,0 0 0 0 0,0 29 0 0 0,5-52 199 0 0,0 0-1 0 0,0 0 1 0 0,1 0-1 0 0,-1 0 1 0 0,1 0 0 0 0,-1 0-1 0 0,1 0 1 0 0,0-1-1 0 0,0 1 1 0 0,1 0-1 0 0,-1 0 1 0 0,0-1 0 0 0,1 1-1 0 0,0 0 1 0 0,-1-1-1 0 0,5 4 1 0 0,-4-4 347 0 0,0-3-182 0 0,3-1-139 0 0,0 0 1 0 0,0-1-1 0 0,-1 0 1 0 0,1 0-1 0 0,-1 0 0 0 0,1-1 1 0 0,-1 1-1 0 0,0-1 1 0 0,0 0-1 0 0,-1 0 1 0 0,1-1-1 0 0,-1 1 1 0 0,0-1-1 0 0,3-6 0 0 0,2-7 23 0 0,0 0 0 0 0,9-33 0 0 0,-8 21 7 0 0,-5 13-62 0 0,0-2-1 0 0,-1 1 1 0 0,1-32 0 0 0,2-7-7 0 0,-6 53 10 0 0,0-1 0 0 0,1 1 0 0 0,-2 0 0 0 0,1-1 0 0 0,0 1 0 0 0,-3-8 0 0 0,0-5 19 0 0,-4-13 45 0 0,5 23-23 0 0,0 0 1 0 0,0 0-1 0 0,0-11 0 0 0,2 16 501 0 0,10 6-287 0 0,-4-3-233 0 0,5 5-1 0 0,0 1 1 0 0,0 0 0 0 0,-1 0-1 0 0,0 1 1 0 0,0 0-1 0 0,15 18 1 0 0,2 1-32 0 0,18 17 1 0 0,46 57 1 0 0,-66-68 53 0 0,-1 0-1 0 0,36 69 1 0 0,-30-43 67 0 0,23 68 1 0 0,-41-93-135 0 0,1 2-59 0 0,-2 1-1 0 0,7 39 0 0 0,-12-38 37 0 0,-1-1 1 0 0,-1 54-1 0 0,-5-75 41 0 0,0 1 0 0 0,-1-1 0 0 0,-1 0 0 0 0,0 0 0 0 0,-1 0 0 0 0,-1 0 0 0 0,0 0 0 0 0,-9 16-1 0 0,3-10 45 0 0,-1 0-1 0 0,-1-1 0 0 0,-1 0 0 0 0,-34 37 0 0 0,22-31 29 0 0,-2-2 0 0 0,-1 0 1 0 0,0-2-1 0 0,-46 27 0 0 0,55-39-61 0 0,0 0 1 0 0,-1-1-1 0 0,-1-1 0 0 0,1-2 0 0 0,-1 0 0 0 0,-1-1 1 0 0,1-1-1 0 0,-33 3 0 0 0,46-7-72 0 0,1-1 0 0 0,-1 0 0 0 0,1 0-1 0 0,-1-1 1 0 0,0 0 0 0 0,1-1 0 0 0,0 0 0 0 0,-1 0 0 0 0,1-1-1 0 0,0 0 1 0 0,0 0 0 0 0,-12-7 0 0 0,15 6-70 0 0,1 1 0 0 0,-1-1 0 0 0,1 0 0 0 0,-1 0 1 0 0,1 0-1 0 0,0-1 0 0 0,0 0 0 0 0,1 1 0 0 0,0-1 0 0 0,0-1 0 0 0,0 1 1 0 0,0 0-1 0 0,1-1 0 0 0,0 1 0 0 0,0-1 0 0 0,0 0 0 0 0,1 1 1 0 0,-1-1-1 0 0,1-6 0 0 0,-2-14-1037 0 0,2 0-1 0 0,0 0 1 0 0,4-34 0 0 0,3 16-821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7.9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15 20615 0 0,'0'23'2240'0'0,"-6"-36"-2240"0"0,6 3 0 0 0,-4 0 1472 0 0,-2 6 136 0 0,0 14-2704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20127 0 0,'0'0'6259'0'0,"2"3"-5992"0"0,3 5-544 0 0,1 0 0 0 0,-1 1 1 0 0,0 0-1 0 0,0 0 0 0 0,-1 0 1 0 0,-1 1-1 0 0,5 16 0 0 0,-6-20 146 0 0,21 100-1209 0 0,-19-93 1490 0 0,1 1-1 0 0,0-1 1 0 0,0-1-1 0 0,1 1 0 0 0,15 21 1 0 0,-12-22 94 0 0,-1 0 125 0 0,17 18-1 0 0,-18-23-306 0 0,-5-5-58 0 0,0 1 0 0 0,0-1-1 0 0,1 1 1 0 0,-1-1 0 0 0,0 0-1 0 0,1 0 1 0 0,0 0 0 0 0,-1-1-1 0 0,1 1 1 0 0,0 0 0 0 0,0-1-1 0 0,0 0 1 0 0,0 0 0 0 0,0 0-1 0 0,0 0 1 0 0,0 0 0 0 0,0 0 0 0 0,0-1-1 0 0,5 1 1 0 0,2-1-123 0 0,-1-1 1 0 0,0 1-1 0 0,12-3 1 0 0,-18 2 33 0 0,0 0 0 0 0,0 0 1 0 0,0 0-1 0 0,0 0 0 0 0,0-1 1 0 0,0 1-1 0 0,0-1 0 0 0,0 0 1 0 0,0 0-1 0 0,-1 0 1 0 0,1 0-1 0 0,3-5 0 0 0,3-4-10 0 0,-1 0-1 0 0,0-1 1 0 0,-1 0 0 0 0,0 0-1 0 0,-1-1 1 0 0,0 1-1 0 0,-1-2 1 0 0,3-13 0 0 0,-5 17 138 0 0,-1 1 0 0 0,-1 0 0 0 0,2-14 0 0 0,1-14 78 0 0,-1 11 27 0 0,0 0 1 0 0,-2 0 0 0 0,-1-1-1 0 0,-6-40 1 0 0,2 23 275 0 0,3 25-325 0 0,-1 0 1 0 0,0 0 0 0 0,-6-19-1 0 0,-3-13 637 0 0,10 49-342 0 0,-1-7 2308 0 0,139 130-600 0 0,-115-104-1876 0 0,-4 0-105 0 0,0 1 0 0 0,17 22 0 0 0,-3-5-57 0 0,-22-22-429 0 0,0 0 0 0 0,-1 1-1 0 0,0 0 1 0 0,8 18 0 0 0,1 5-6887 0 0,-16-32 5791 0 0,4 7-7362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0 380 25399 0 0,'0'0'579'0'0,"2"2"80"0"0,11 10 116 0 0,-9-9-625 0 0,0 1-1 0 0,-1-1 0 0 0,1 1 1 0 0,5 7-1 0 0,39 55 53 0 0,-33-48-240 0 0,-1 1 0 0 0,0 0 0 0 0,-2 0 0 0 0,14 32 0 0 0,-17-30-1028 0 0,-2 1-1 0 0,0 1 0 0 0,-1 0 1 0 0,2 25-1 0 0,-8-45 826 0 0,1 0 0 0 0,-1 0 0 0 0,-1 0 1 0 0,1 0-1 0 0,0 0 0 0 0,-1 0 0 0 0,0 3 0 0 0,0-4-71 0 0,0 0 324 0 0,0 0-1 0 0,0-1 1 0 0,0 1-1 0 0,0 0 1 0 0,0-1-1 0 0,0 1 1 0 0,0-1-1 0 0,0 1 1 0 0,-3 1-1 0 0,4-3 13 0 0,0 0 0 0 0,-1 0 0 0 0,1 0 1 0 0,0 0-1 0 0,-1 0 0 0 0,1 0 0 0 0,0 0 0 0 0,-1 0 0 0 0,1 0 0 0 0,0 0 1 0 0,-1 0-1 0 0,1 0 0 0 0,0 0 0 0 0,-1 0 0 0 0,1-1 0 0 0,0 1 0 0 0,0 0 0 0 0,-1 0 1 0 0,1 0-1 0 0,0 0 0 0 0,-1-1 0 0 0,1 1 0 0 0,0 0 0 0 0,0 0 0 0 0,0-1 1 0 0,-1 1-1 0 0,1 0 0 0 0,0 0 0 0 0,0-1 0 0 0,0 1 0 0 0,-1-1 0 0 0,-4-12 475 0 0,3 9-307 0 0,-5-13 497 0 0,-1-2 501 0 0,-8-30 1 0 0,7 12-872 0 0,1 4 81 0 0,1-1 1 0 0,1 1-1 0 0,-2-52 0 0 0,8 57-302 0 0,2 0 0 0 0,5-30 0 0 0,-5 45-38 0 0,1 1 0 0 0,1 0-1 0 0,-1-1 1 0 0,2 1 0 0 0,0 1-1 0 0,12-23 1 0 0,-10 23 98 0 0,-6 9-152 0 0,1-1 1 0 0,-1 1-1 0 0,1-1 1 0 0,-1 1-1 0 0,1-1 1 0 0,0 1-1 0 0,0 0 1 0 0,0 0-1 0 0,0 0 0 0 0,1 0 1 0 0,-1 1-1 0 0,0-1 1 0 0,5-2-1 0 0,9 0-6 0 0,-11 7 0 0 0,-4-2 0 0 0,1 0-38 0 0,-1 0 0 0 0,1 1-1 0 0,-1-1 1 0 0,1 1 0 0 0,-1-1 0 0 0,1 1 0 0 0,-1-1-1 0 0,0 1 1 0 0,0 0 0 0 0,0-1 0 0 0,0 1-1 0 0,0 0 1 0 0,0 0 0 0 0,1 2 0 0 0,8 32-918 0 0,-8-26 716 0 0,1 3-40 0 0,-2 0-1 0 0,0 1 1 0 0,0 21 0 0 0,-1-25 192 0 0,0-7 70 0 0,0-1 0 0 0,-1 0 1 0 0,1 1-1 0 0,-1-1 0 0 0,1 0 1 0 0,-1 1-1 0 0,-1 3 0 0 0,2-2-35 0 0,4 2 57 0 0,-3-4 224 0 0,9-13 219 0 0,-3 0-288 0 0,0 1 1 0 0,-1-1 0 0 0,-1-1 0 0 0,0 1 0 0 0,6-22 0 0 0,-5 17 82 0 0,14-32 1 0 0,-5 22-26 0 0,-4 7 76 0 0,10-23-1 0 0,-13 26-36 0 0,0 0 0 0 0,1 1 0 0 0,21-25 0 0 0,-10 12 347 0 0,-18 25-555 0 0,0 1 1 0 0,0 0-1 0 0,0 0 0 0 0,0 0 1 0 0,0 0-1 0 0,0 0 0 0 0,0 0 1 0 0,1 1-1 0 0,-1-1 1 0 0,1 1-1 0 0,-1 0 0 0 0,1-1 1 0 0,0 1-1 0 0,-1 0 1 0 0,1 1-1 0 0,0-1 0 0 0,0 0 1 0 0,-1 1-1 0 0,1-1 0 0 0,0 1 1 0 0,0 0-1 0 0,0 0 1 0 0,0 0-1 0 0,0 1 0 0 0,-1-1 1 0 0,5 1-1 0 0,5 3 52 0 0,0-1-1 0 0,-1 2 1 0 0,1 0 0 0 0,17 10-1 0 0,-19-10 62 0 0,5 4-133 0 0,0 0 1 0 0,-1 2-1 0 0,0 0 0 0 0,-1 0 1 0 0,0 1-1 0 0,-1 1 0 0 0,0 0 0 0 0,15 23 1 0 0,5 11-1263 0 0,-31-46 800 0 0,0 1 0 0 0,0-1-1 0 0,0 0 1 0 0,0 1 0 0 0,0-1-1 0 0,1 0 1 0 0,-1 0-1 0 0,0 0 1 0 0,1 0 0 0 0,1 1-1 0 0,-2-2 272 0 0,0 1 0 0 0,0-1 0 0 0,1 1 0 0 0,-1-1 0 0 0,0 0 0 0 0,0 0 0 0 0,1 0-1 0 0,-1 0 1 0 0,0 0 0 0 0,0 0 0 0 0,0 0 0 0 0,1 0 0 0 0,-1 0 0 0 0,0 0 0 0 0,0-1 0 0 0,1 1 0 0 0,1-1-1 0 0,0-1-378 0 0,0 0-1 0 0,0 1 1 0 0,0-1-1 0 0,0-1 0 0 0,5-3 1 0 0,5-7-4805 0 0,-1-1-789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93 516 1376 0 0,'3'0'107'0'0,"1"0"-66"0"0,-2 0-11 0 0,1 0 1 0 0,-1 0 0 0 0,1 0-1 0 0,0-1 1 0 0,-1 1 0 0 0,1-1 0 0 0,0 1-1 0 0,-1-1 1 0 0,1 0 0 0 0,4-2-1 0 0,41-28 6929 0 0,-44 29-6421 0 0,-1 0 1 0 0,1 1 0 0 0,-1 0-1 0 0,1-1 1 0 0,0 1-1 0 0,7-1 1 0 0,9-3 1000 0 0,-7 0-276 0 0,-8 3-797 0 0,1-1 0 0 0,-1 1 0 0 0,1 1 0 0 0,-1-1 0 0 0,1 1 0 0 0,7-1 0 0 0,-11 2 253 0 0,9-5 1011 0 0,30 0 560 0 0,-39 5-1861 0 0,-2-1-389 0 0,0 1 0 0 0,0-1-1 0 0,0 0 1 0 0,1 1 0 0 0,-1-1 0 0 0,0 0 0 0 0,0 1-1 0 0,1-1 1 0 0,-1 1 0 0 0,0-1 0 0 0,1 0 0 0 0,-1 1 0 0 0,0-1-1 0 0,1 1 1 0 0,-1-1 0 0 0,1 1 0 0 0,-1-1 0 0 0,1 1-1 0 0,-1 0 1 0 0,1-1 0 0 0,-1 1 0 0 0,2-1 0 0 0,-1 1-29 0 0,0-1 0 0 0,-1 1 0 0 0,1-1 0 0 0,0 1 0 0 0,-1-1 0 0 0,1 1 0 0 0,0-1 0 0 0,-1 1 0 0 0,1-1 0 0 0,-1 0 0 0 0,1 1 0 0 0,-1-1 0 0 0,1 0 0 0 0,-1 0 0 0 0,0 1 0 0 0,1-2 0 0 0,1-6 82 0 0,0 0 1 0 0,-1 1 0 0 0,0-1 0 0 0,0 0-1 0 0,-1 1 1 0 0,0-1 0 0 0,-1 0 0 0 0,1 0-1 0 0,-1 1 1 0 0,-1-1 0 0 0,0 0-1 0 0,-3-11 1 0 0,-4-3-94 0 0,4 10 0 0 0,0-1 0 0 0,-1 1 0 0 0,0 0 0 0 0,-12-17 0 0 0,4 7 0 0 0,-4-4 0 0 0,0 1 0 0 0,15 21-8 0 0,-1-1 0 0 0,1 1-1 0 0,-1-1 1 0 0,0 1 0 0 0,0 0-1 0 0,0 0 1 0 0,-6-3 0 0 0,-7-6 75 0 0,12 9-67 0 0,0 0 0 0 0,-1 1 0 0 0,1-1 0 0 0,-1 1-1 0 0,1 1 1 0 0,-9-4 0 0 0,4 2 0 0 0,4 2 0 0 0,-1 0 0 0 0,1 0 0 0 0,-14-3 0 0 0,18 5 0 0 0,-1 0 0 0 0,1 0 0 0 0,-1 0 0 0 0,1 0 0 0 0,0 1 0 0 0,-1-1 0 0 0,1 1 0 0 0,0-1 0 0 0,-1 1 0 0 0,1 0 0 0 0,0 0 0 0 0,0 0 0 0 0,-1 0 0 0 0,1 0 0 0 0,-2 2 0 0 0,-1 1 0 0 0,0-1 0 0 0,2-1 0 0 0,-1 1 0 0 0,0 0 0 0 0,1 0 0 0 0,-1 1 0 0 0,1-1 0 0 0,0 1 0 0 0,0-1 0 0 0,0 1 0 0 0,0 0 0 0 0,-3 9 0 0 0,0 2-29 0 0,1 0 1 0 0,0 0-1 0 0,1 1 0 0 0,-2 27 0 0 0,4-27 29 0 0,2 0 0 0 0,0-1 0 0 0,0 1 0 0 0,2 0 0 0 0,0-1 0 0 0,1 0 0 0 0,0 1 0 0 0,6 14 0 0 0,1 7 74 0 0,-6-21-44 0 0,0 0-1 0 0,1 0 1 0 0,9 17-1 0 0,-8-21-29 0 0,-4-7 0 0 0,0 0 0 0 0,1 0 0 0 0,-1 0 0 0 0,1-1 0 0 0,0 1 0 0 0,1-1 0 0 0,-1 0 0 0 0,1 0 0 0 0,0 0 0 0 0,0 0 0 0 0,5 4 0 0 0,-4-4 6 0 0,1 0 0 0 0,0-1 0 0 0,0 0-1 0 0,0 0 1 0 0,12 5 0 0 0,-14-7 43 0 0,0-1 0 0 0,0 1 0 0 0,0 0 0 0 0,0-1 1 0 0,0 0-1 0 0,0 0 0 0 0,-1 0 0 0 0,1-1 0 0 0,0 1 0 0 0,0-1 0 0 0,7-2 0 0 0,6-4 230 0 0,-1-1-1 0 0,0-1 0 0 0,0 0 1 0 0,26-20-1 0 0,98-91 537 0 0,-53 42-750 0 0,-81 74-67 0 0,13-12-7 0 0,22-14-1 0 0,-40 29-96 0 0,1 2-167 0 0,0 0 199 0 0,0 0 0 0 0,-1 0 0 0 0,1 0 0 0 0,0 0-1 0 0,-1 1 1 0 0,1-1 0 0 0,-1 1 0 0 0,1-1 0 0 0,-1 1 0 0 0,0-1 0 0 0,1 1 0 0 0,-1 0-1 0 0,0 0 1 0 0,1 3 0 0 0,-2-4 54 0 0,0-1 0 0 0,0 1 0 0 0,0-1 0 0 0,0 1 0 0 0,-1 0 0 0 0,1-1 0 0 0,0 1-1 0 0,0 0 1 0 0,-1-1 0 0 0,1 1 0 0 0,-1-1 0 0 0,1 1 0 0 0,0-1 0 0 0,-1 1 0 0 0,1-1 0 0 0,-1 1 0 0 0,1-1 0 0 0,-1 1 0 0 0,0 0-1 0 0,0-1 15 0 0,1 0 11 0 0,0 0 0 0 0,0 0 0 0 0,0 0 1 0 0,0 0-1 0 0,0-1 0 0 0,0 1 0 0 0,0 0 0 0 0,0 0 0 0 0,0 0 0 0 0,0 0 0 0 0,0 0 0 0 0,0 0 0 0 0,0 0 0 0 0,0-1 1 0 0,0 1-1 0 0,0 0 0 0 0,0 0 0 0 0,0 0 0 0 0,-1 0 0 0 0,1 0 0 0 0,0 0 0 0 0,0 0 0 0 0,0 0 0 0 0,0 0 0 0 0,0-1 1 0 0,0 1-1 0 0,0 0 0 0 0,0 0 0 0 0,0 0 0 0 0,-1 0 0 0 0,1 0 0 0 0,0 0 0 0 0,0 0 0 0 0,0 0 0 0 0,0 0 0 0 0,0 0 1 0 0,0 0-1 0 0,0 0 0 0 0,-1 0 0 0 0,1 0 0 0 0,0 0 0 0 0,0 0 0 0 0,0 0 0 0 0,0 0 0 0 0,0 0 0 0 0,0 0 0 0 0,0 0 1 0 0,-1 0-1 0 0,1 0 0 0 0,0 0 0 0 0,0 0 0 0 0,0 0 0 0 0,0 0 0 0 0,0 0 0 0 0,0 1 0 0 0,0-1 0 0 0,0 0 0 0 0,-1 0 1 0 0,1 0-1 0 0,0 0 0 0 0,0 0 0 0 0,0 0 0 0 0,0 0 0 0 0,0 0 0 0 0,0 0 0 0 0,0 1 0 0 0,0-1 0 0 0,0 0 1 0 0,0-18 779 0 0,0 11-533 0 0,1 1 0 0 0,1-1 0 0 0,-1 0 0 0 0,5-10 0 0 0,6-10 81 0 0,-7 15-282 0 0,0 0 0 0 0,1 0-1 0 0,0 0 1 0 0,1 0 0 0 0,0 1 0 0 0,1 0-1 0 0,17-17 1 0 0,-14 18-47 0 0,0 0 0 0 0,1 1 0 0 0,0 1 0 0 0,0 0 0 0 0,0 1 0 0 0,1 0 0 0 0,0 1 0 0 0,1 0 0 0 0,0 2 0 0 0,-1-1 0 0 0,2 1 0 0 0,-1 1 0 0 0,0 1 0 0 0,1 0 0 0 0,16 0 0 0 0,0 1-123 0 0,0 2 0 0 0,0 2-1 0 0,-1 0 1 0 0,52 14 0 0 0,-45-8-836 0 0,-15-3-2388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28079 0 0,'5'4'265'0'0,"-1"0"0"0"0,1-1 0 0 0,0 0 0 0 0,6 4 0 0 0,-7-6-105 0 0,0 1-1 0 0,-1 0 1 0 0,1 1-1 0 0,-1-1 1 0 0,1 0-1 0 0,-1 1 1 0 0,0 0 0 0 0,0 0-1 0 0,0 0 1 0 0,3 5-1 0 0,59 123-451 0 0,-33-61 24 0 0,38 86-1178 0 0,-36-75 1121 0 0,68 115 0 0 0,-80-162 491 0 0,2 0 0 0 0,1-1 0 0 0,54 53 0 0 0,-42-51 132 0 0,54 37-1 0 0,-72-59-223 0 0,1-1-1 0 0,0 0 1 0 0,0-2-1 0 0,1-1 1 0 0,26 9-1 0 0,-29-13-122 0 0,1 0 0 0 0,-1-1 0 0 0,26 2 0 0 0,-35-5-139 0 0,1-1 0 0 0,-1-1 0 0 0,1 1 0 0 0,-1-2 0 0 0,0 1 0 0 0,1-1 0 0 0,-1-1 0 0 0,12-4 0 0 0,-16 5-186 0 0,-1 1 0 0 0,0-2 0 0 0,-1 1 1 0 0,1 0-1 0 0,0-1 0 0 0,4-4 0 0 0,19-25-8988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26351 0 0,'0'0'1280'0'0,"16"-4"-560"0"0,4-6 16 0 0,14-10-584 0 0,4 6-152 0 0,10-10 0 0 0,16 0 0 0 0,8-4-416 0 0,3-6-104 0 0,-1 6-24 0 0,-8-6-10624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1:1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1376 0 0,'0'0'128'0'0,"32"8"22991"0"0,-38 7-22287 0 0,2-1-168 0 0,-18 0-32 0 0,-12 6-856 0 0,-2-2-176 0 0,-8 6-32 0 0,0 6-9895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8.3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29 9216 0 0,'0'0'421'0'0,"1"-1"-12"0"0,22-27 9621 0 0,-16 38-5834 0 0,-5-6-5361 0 0,12 21 1201 0 0,-2-1-36 0 0,26 129 139 0 0,-27-76 56 0 0,-10-69-128 0 0,0 1-1 0 0,-1 0 1 0 0,0-1 0 0 0,0 1 0 0 0,-3 10 0 0 0,0 22 173 0 0,7 74 223 0 0,2-30-279 0 0,-5-44-145 0 0,0-15-1 0 0,-2 28 1 0 0,1-45-75 0 0,0 0 0 0 0,0-1 0 0 0,1 1 0 0 0,1 0 0 0 0,0-1 1 0 0,5 17-1 0 0,-3-11-1563 0 0,4 24-1 0 0,-7-22-136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8.7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45 288 1376 0 0,'17'7'15870'0'0,"-11"-6"-14927"0"0,17-2 1491 0 0,-4 0-2630 0 0,-14 0-68 0 0,0 0 0 0 0,0 0-1 0 0,0-1 1 0 0,-1 0-1 0 0,1 1 1 0 0,-1-2 0 0 0,1 1-1 0 0,-1 0 1 0 0,6-6-1 0 0,-4 1-549 0 0,-4 3 728 0 0,19-18-331 0 0,-16 17 446 0 0,0 0-1 0 0,0 0 1 0 0,0-1-1 0 0,6-9 1 0 0,4-9 343 0 0,-8 13 389 0 0,10-20 0 0 0,-7 12 44 0 0,-9 16-718 0 0,1 1 0 0 0,-1 0 0 0 0,0 0 0 0 0,0 0 0 0 0,0-1 0 0 0,0 1 0 0 0,0-1 0 0 0,-1 1 0 0 0,1 0 0 0 0,-1-1 0 0 0,1 1 0 0 0,-1-5 0 0 0,2-10 513 0 0,-2 15-483 0 0,1 0 0 0 0,-1-1-1 0 0,0 1 1 0 0,0-1 0 0 0,0 1 0 0 0,0 0 0 0 0,0-1 0 0 0,-1 1-1 0 0,0-3 1 0 0,1 2-47 0 0,-1 1 0 0 0,0 0 0 0 0,1 0-1 0 0,-1 0 1 0 0,0 0 0 0 0,0 0 0 0 0,0 1-1 0 0,0-1 1 0 0,-1 0 0 0 0,1 0 0 0 0,0 1-1 0 0,-1-1 1 0 0,-2-2 0 0 0,-2-2 105 0 0,5 5-166 0 0,-1 1 0 0 0,1-1 0 0 0,0 1 1 0 0,0-1-1 0 0,0 1 0 0 0,0 0 0 0 0,0 0 0 0 0,0-1 0 0 0,-1 1 0 0 0,1 0 0 0 0,0 0 0 0 0,0 0 0 0 0,0 0 0 0 0,0 0 0 0 0,-1 0 0 0 0,1 1 0 0 0,0-1 0 0 0,0 0 0 0 0,0 1 0 0 0,0-1 0 0 0,-1 1 0 0 0,-25 12-280 0 0,17-7 267 0 0,0 2 0 0 0,1-1 0 0 0,0 2 0 0 0,1-1 0 0 0,0 1 0 0 0,0 0 0 0 0,-8 13-1 0 0,-40 76 309 0 0,37-61-448 0 0,9-17 135 0 0,1-1-1 0 0,1 1 1 0 0,-10 34-1 0 0,16-44 32 0 0,0-1 0 0 0,0 1 0 0 0,1-1-1 0 0,0 1 1 0 0,1 0 0 0 0,0 0-1 0 0,0-1 1 0 0,1 1 0 0 0,0 0 0 0 0,4 11-1 0 0,-2-10-21 0 0,1-1 0 0 0,0 1 0 0 0,9 16 0 0 0,-10-23 0 0 0,-1-1 0 0 0,1 1 0 0 0,0 0 0 0 0,0-1 0 0 0,0 1 0 0 0,1-1 0 0 0,-1 0 0 0 0,1 0 0 0 0,0 0 0 0 0,0-1 0 0 0,6 4 0 0 0,3 0 177 0 0,1-1 0 0 0,-1-1 0 0 0,1 0 0 0 0,1 0 0 0 0,-1-2 0 0 0,0 1-1 0 0,16-1 1 0 0,7-1 334 0 0,58-7 1 0 0,-85 5-468 0 0,1 0 1 0 0,-1-1-1 0 0,0 0 1 0 0,0-1-1 0 0,0 0 1 0 0,0-1-1 0 0,-1 0 1 0 0,0 0-1 0 0,1-1 1 0 0,-1 0-1 0 0,-1-1 1 0 0,10-6-1 0 0,15-12 175 0 0,1 2 0 0 0,38-19 0 0 0,-65 37-176 0 0,52-22 404 0 0,-49 23-526 0 0,0-1 0 0 0,0 0 0 0 0,-1-1 0 0 0,1 0-1 0 0,-1-1 1 0 0,0 0 0 0 0,-1 0 0 0 0,15-13 0 0 0,-2-4-2198 0 0,1-1-6704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5.0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191 356 14368 0 0,'-18'-5'661'0'0,"14"4"-17"0"0,3-1-415 0 0,-1-6-65 0 0,4 6 18 0 0,-1 0 0 0 0,0 1 0 0 0,1-1 0 0 0,-1 0 0 0 0,0 1 0 0 0,1-1 0 0 0,0 1 0 0 0,-1 0 0 0 0,1 0 0 0 0,3-2 0 0 0,21-12 1725 0 0,-21 13-1870 0 0,1 0 0 0 0,-1 1-1 0 0,1-1 1 0 0,-1 1 0 0 0,1 0-1 0 0,11 0 1 0 0,38 3-243 0 0,-12 1 163 0 0,52 2 97 0 0,-80-5-51 0 0,-1 0 1 0 0,26-3-1 0 0,-5 0-3 0 0,59-9-182 0 0,-1 0-68 0 0,-51 8 376 0 0,-25 1 43 0 0,23 1 0 0 0,152-2 357 0 0,-188 3-470 0 0,3-2-34 0 0,-5 3 398 0 0,-25 3-39 0 0,12-1-418 0 0,1-1-1 0 0,-13 1 0 0 0,-1-1-10 0 0,-43 8 0 0 0,3 1 343 0 0,-93 16 96 0 0,43-5-683 0 0,9-9 504 0 0,-26 4 168 0 0,49-5-237 0 0,-15 2 84 0 0,56-6-83 0 0,-53 12 1072 0 0,94-19-1198 0 0,0 0 0 0 0,0 0 0 0 0,0 0 0 0 0,0 0 0 0 0,0 0 0 0 0,-1 0 0 0 0,1 0 0 0 0,0 1 0 0 0,0-1 0 0 0,0 0 0 0 0,0 0 0 0 0,-1 0 0 0 0,1 0 0 0 0,0 0 0 0 0,0 0 0 0 0,0 0 0 0 0,-1 0 0 0 0,1 0 0 0 0,0 0 0 0 0,0 0 0 0 0,0 0 0 0 0,-1 0 0 0 0,1 0 0 0 0,0 0 0 0 0,0 0 0 0 0,0 0 0 0 0,0 0 0 0 0,-1 0 0 0 0,1 0 0 0 0,0 0 0 0 0,0-1 0 0 0,0 1 0 0 0,0 0 0 0 0,-1 0 0 0 0,1 0 0 0 0,0 0 0 0 0,0 0 0 0 0,0 0 0 0 0,0-1 0 0 0,-1 1 0 0 0,8-7 130 0 0,16-9-175 0 0,-5 8 53 0 0,1 0 1 0 0,0 1-1 0 0,38-7 1 0 0,18-7 38 0 0,-5 2-52 0 0,-50 15-32 0 0,-1-1 0 0 0,1-1 0 0 0,28-14 0 0 0,-34 13 13 0 0,45-23 177 0 0,0 2-1 0 0,68-22 0 0 0,-95 40-45 0 0,-15 4-339 0 0,1 1 0 0 0,29-5 0 0 0,-37 6 225 0 0,-12-1 10 0 0,-13-3 15 0 0,15 8-35 0 0,-21-9 35 0 0,-1 2-1 0 0,0 0 1 0 0,-38-5-1 0 0,-71-3 335 0 0,21 4-435 0 0,66 4-98 0 0,-68-7 71 0 0,103 12 173 0 0,-1 1-1 0 0,0-1 1 0 0,-11-4 0 0 0,17 4 7 0 0,-1 0 331 0 0,14 2-21 0 0,3 1-438 0 0,10 0-12 0 0,26 5 0 0 0,7 1-8 0 0,204 10-189 0 0,-151-7 429 0 0,-97-10-221 0 0,0 1 0 0 0,-1 1 0 0 0,1 0 1 0 0,0 0-1 0 0,-1 1 0 0 0,1 0 0 0 0,19 10 0 0 0,-28-12 236 0 0,-3 1-150 0 0,-5 4-144 0 0,-1 0-1 0 0,1-1 1 0 0,-1 0-1 0 0,0 0 1 0 0,-1-1-1 0 0,1 1 1 0 0,-14 4-1 0 0,-14 3 233 0 0,-47 10 0 0 0,-25 9-216 0 0,79-20-5 0 0,15-5 49 0 0,0-1 1 0 0,-16 4 0 0 0,2-4 220 0 0,0-1 0 0 0,0-1 0 0 0,-44-1 0 0 0,-79-16-26 0 0,133 9-157 0 0,2 1 22 0 0,14 4 263 0 0,1-1-276 0 0,1 0 0 0 0,0 0 0 0 0,0 1 0 0 0,0-1 0 0 0,0 0-1 0 0,0 0 1 0 0,0 1 0 0 0,0-1 0 0 0,0 1 0 0 0,0-1 0 0 0,2 0 0 0 0,-3 1-4 0 0,15-6 21 0 0,0 2 1 0 0,1-1-1 0 0,16-1 1 0 0,7-2-11 0 0,67-9-16 0 0,-29 6 18 0 0,151-17 262 0 0,-158 22-352 0 0,36 0 106 0 0,-60 5 45 0 0,71-11 1 0 0,-108 11-134 0 0,-6 0 77 0 0,-7 0 38 0 0,-5-1-11 0 0,-2-1 21 0 0,0 1-1 0 0,0 1 0 0 0,-17-1 1 0 0,-4 0 44 0 0,-160-12 185 0 0,144 10-274 0 0,-39-5 3 0 0,41 2-61 0 0,-60-12-345 0 0,88 14 37 0 0,-19-6-1300 0 0,12 3-4736 0 0,3-1-1852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3T13:20:26.1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54 12264 0 0,'0'0'1112'0'0,"2"-1"-918"0"0,40-27 4398 0 0,-39 29-4255 0 0,19 16 242 0 0,-21-16-339 0 0,0 2-176 0 0,-1-1-1 0 0,1 0 1 0 0,-1 0-1 0 0,1-1 1 0 0,0 1-1 0 0,-1 0 1 0 0,1 0-1 0 0,2 3 1 0 0,5 12 3 0 0,-8-12-93 0 0,0-1 1 0 0,0 0-1 0 0,0 0 1 0 0,-1 0-1 0 0,1 0 0 0 0,-1 0 1 0 0,-2 5-1 0 0,-1 11-39 0 0,4-12 55 0 0,-1-6 14 0 0,1 1 1 0 0,0 0-1 0 0,0-1 1 0 0,-1 1-1 0 0,0-1 1 0 0,1 1-1 0 0,-1-1 1 0 0,0 1-1 0 0,0-1 1 0 0,0 1-1 0 0,-1-1 1 0 0,-1 3-1 0 0,-1 1 15 0 0,1-3-9 0 0,0 0 0 0 0,0 1 0 0 0,0-1 0 0 0,1 1 0 0 0,-1 0 0 0 0,1 0-1 0 0,0 0 1 0 0,1 0 0 0 0,-1 0 0 0 0,1 0 0 0 0,-2 7 0 0 0,-4 25 35 0 0,3 1 0 0 0,-1 59 0 0 0,5-76 11 0 0,2 1 0 0 0,0-2 0 0 0,1 1 0 0 0,1 0-1 0 0,1 0 1 0 0,11 26 0 0 0,-12-37 64 0 0,0 0 0 0 0,1-1 0 0 0,0 0-1 0 0,1 0 1 0 0,0-1 0 0 0,0 1 0 0 0,1-1-1 0 0,0 0 1 0 0,0-1 0 0 0,11 8 0 0 0,-12-11-5 0 0,-1-1 0 0 0,0 1 0 0 0,1-2 1 0 0,0 1-1 0 0,0 0 0 0 0,-1-1 0 0 0,1 0 0 0 0,0-1 1 0 0,0 1-1 0 0,0-1 0 0 0,8-1 0 0 0,-2-1-24 0 0,-1 0 0 0 0,0-1-1 0 0,0-1 1 0 0,0 0 0 0 0,0 0 0 0 0,-1-1-1 0 0,1 0 1 0 0,-1-1 0 0 0,-1 0 0 0 0,1-1-1 0 0,-1 0 1 0 0,0-1 0 0 0,0 0-1 0 0,-1 0 1 0 0,0 0 0 0 0,-1-1 0 0 0,0 0-1 0 0,0-1 1 0 0,-1 0 0 0 0,0 0-1 0 0,5-12 1 0 0,-10 17-78 0 0,0 0-1 0 0,0 1 1 0 0,0-1 0 0 0,-1 0-1 0 0,1 0 1 0 0,-1 0 0 0 0,-1 1-1 0 0,1-1 1 0 0,-1-5-1 0 0,-1-14 36 0 0,2-19-54 0 0,0 43 3 0 0,0-1-1 0 0,0 1 0 0 0,0-1 1 0 0,0 1-1 0 0,0 0 0 0 0,0-1 1 0 0,0 1-1 0 0,0-1 0 0 0,0 1 1 0 0,0-1-1 0 0,1 1 0 0 0,-1-1 1 0 0,0 1-1 0 0,0-1 0 0 0,0 1 1 0 0,1 0-1 0 0,0-2 0 0 0,1-2-10 0 0,-1 2 14 0 0,5-5-28 0 0,-4 7 1 0 0,0 0-1 0 0,1 0 0 0 0,-1 0 1 0 0,0 1-1 0 0,0-1 0 0 0,0 0 1 0 0,0 1-1 0 0,1 0 0 0 0,-1-1 1 0 0,0 1-1 0 0,0 0 0 0 0,0 0 1 0 0,-1 0-1 0 0,1 0 0 0 0,0 1 1 0 0,0-1-1 0 0,2 3 0 0 0,16 7-172 0 0,21 12 110 0 0,-25-14 9 0 0,27 11-1 0 0,-37-17 72 0 0,0-2 1 0 0,0 1 0 0 0,1 0-1 0 0,-1-1 1 0 0,0 0-1 0 0,1-1 1 0 0,-1 0 0 0 0,10 0-1 0 0,-10 0 14 0 0,-1-1 35 0 0,1 1 0 0 0,0 0 0 0 0,0-1 1 0 0,0 0-1 0 0,0 0 0 0 0,-1-1 0 0 0,1 0 0 0 0,-1 0 1 0 0,1 0-1 0 0,-1-1 0 0 0,0 1 0 0 0,7-6 1 0 0,-4 2 116 0 0,0 0 0 0 0,-1-1 1 0 0,0 0-1 0 0,0 0 1 0 0,-1-1-1 0 0,0 1 1 0 0,0-1-1 0 0,6-12 1 0 0,-5 4 273 0 0,0-1 0 0 0,7-27 0 0 0,-13 38-354 0 0,1 0 0 0 0,-1 0 1 0 0,-1 1-1 0 0,1-1 0 0 0,-1 0 0 0 0,0 0 1 0 0,-1 0-1 0 0,1 0 0 0 0,-1 1 0 0 0,0-1 1 0 0,-4-11-1 0 0,-3 0 41 0 0,-1 0-1 0 0,0 1 1 0 0,-22-27 0 0 0,12 16-84 0 0,-22-26-1053 0 0,20 25-844 0 0,14 18 265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cf5f09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cf5f09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87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cf5f09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cf5f09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grey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yellow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 baseline="-2500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  (x varies from 0 ..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sum </a:t>
            </a:r>
            <a:r>
              <a:rPr lang="en" err="1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=1 to x (sum j=1 to n (1))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=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(assuming x ==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purple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  (y varies from 0 ..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6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cf5f09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cf5f09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43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f5f0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cf5f0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2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 (x varies from 0 ..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</a:t>
            </a:r>
            <a:r>
              <a:rPr lang="en" err="1"/>
              <a:t>i</a:t>
            </a:r>
            <a:r>
              <a:rPr lang="en"/>
              <a:t>=1 to x (sum j=1 to n-</a:t>
            </a:r>
            <a:r>
              <a:rPr lang="en" err="1"/>
              <a:t>i</a:t>
            </a:r>
            <a:r>
              <a:rPr lang="en"/>
              <a:t>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  (assuming x ==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 (y varies from 0 ..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/2 - n/2)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155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cf5f09d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cf5f09d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05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1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8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7.xml"/><Relationship Id="rId42" Type="http://schemas.openxmlformats.org/officeDocument/2006/relationships/image" Target="../media/image30.png"/><Relationship Id="rId47" Type="http://schemas.openxmlformats.org/officeDocument/2006/relationships/customXml" Target="../ink/ink30.xml"/><Relationship Id="rId63" Type="http://schemas.openxmlformats.org/officeDocument/2006/relationships/customXml" Target="../ink/ink38.xml"/><Relationship Id="rId68" Type="http://schemas.openxmlformats.org/officeDocument/2006/relationships/image" Target="../media/image43.png"/><Relationship Id="rId84" Type="http://schemas.openxmlformats.org/officeDocument/2006/relationships/image" Target="../media/image51.png"/><Relationship Id="rId89" Type="http://schemas.openxmlformats.org/officeDocument/2006/relationships/customXml" Target="../ink/ink51.xml"/><Relationship Id="rId16" Type="http://schemas.openxmlformats.org/officeDocument/2006/relationships/image" Target="../media/image17.png"/><Relationship Id="rId11" Type="http://schemas.openxmlformats.org/officeDocument/2006/relationships/customXml" Target="../ink/ink12.xml"/><Relationship Id="rId32" Type="http://schemas.openxmlformats.org/officeDocument/2006/relationships/image" Target="../media/image25.png"/><Relationship Id="rId37" Type="http://schemas.openxmlformats.org/officeDocument/2006/relationships/customXml" Target="../ink/ink25.xml"/><Relationship Id="rId53" Type="http://schemas.openxmlformats.org/officeDocument/2006/relationships/customXml" Target="../ink/ink33.xml"/><Relationship Id="rId58" Type="http://schemas.openxmlformats.org/officeDocument/2006/relationships/image" Target="../media/image38.png"/><Relationship Id="rId74" Type="http://schemas.openxmlformats.org/officeDocument/2006/relationships/image" Target="../media/image46.png"/><Relationship Id="rId79" Type="http://schemas.openxmlformats.org/officeDocument/2006/relationships/customXml" Target="../ink/ink46.xml"/><Relationship Id="rId5" Type="http://schemas.openxmlformats.org/officeDocument/2006/relationships/customXml" Target="../ink/ink9.xml"/><Relationship Id="rId90" Type="http://schemas.openxmlformats.org/officeDocument/2006/relationships/image" Target="../media/image54.png"/><Relationship Id="rId95" Type="http://schemas.openxmlformats.org/officeDocument/2006/relationships/customXml" Target="../ink/ink54.xml"/><Relationship Id="rId22" Type="http://schemas.openxmlformats.org/officeDocument/2006/relationships/image" Target="../media/image20.png"/><Relationship Id="rId27" Type="http://schemas.openxmlformats.org/officeDocument/2006/relationships/customXml" Target="../ink/ink20.xml"/><Relationship Id="rId43" Type="http://schemas.openxmlformats.org/officeDocument/2006/relationships/customXml" Target="../ink/ink28.xml"/><Relationship Id="rId48" Type="http://schemas.openxmlformats.org/officeDocument/2006/relationships/image" Target="../media/image33.png"/><Relationship Id="rId64" Type="http://schemas.openxmlformats.org/officeDocument/2006/relationships/image" Target="../media/image41.png"/><Relationship Id="rId69" Type="http://schemas.openxmlformats.org/officeDocument/2006/relationships/customXml" Target="../ink/ink41.xml"/><Relationship Id="rId80" Type="http://schemas.openxmlformats.org/officeDocument/2006/relationships/image" Target="../media/image49.png"/><Relationship Id="rId85" Type="http://schemas.openxmlformats.org/officeDocument/2006/relationships/customXml" Target="../ink/ink49.xml"/><Relationship Id="rId3" Type="http://schemas.openxmlformats.org/officeDocument/2006/relationships/customXml" Target="../ink/ink8.xml"/><Relationship Id="rId12" Type="http://schemas.openxmlformats.org/officeDocument/2006/relationships/image" Target="../media/image15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36.xml"/><Relationship Id="rId67" Type="http://schemas.openxmlformats.org/officeDocument/2006/relationships/customXml" Target="../ink/ink40.xml"/><Relationship Id="rId20" Type="http://schemas.openxmlformats.org/officeDocument/2006/relationships/image" Target="../media/image19.png"/><Relationship Id="rId41" Type="http://schemas.openxmlformats.org/officeDocument/2006/relationships/customXml" Target="../ink/ink27.xml"/><Relationship Id="rId54" Type="http://schemas.openxmlformats.org/officeDocument/2006/relationships/image" Target="../media/image36.png"/><Relationship Id="rId62" Type="http://schemas.openxmlformats.org/officeDocument/2006/relationships/image" Target="../media/image40.png"/><Relationship Id="rId70" Type="http://schemas.openxmlformats.org/officeDocument/2006/relationships/image" Target="../media/image44.png"/><Relationship Id="rId75" Type="http://schemas.openxmlformats.org/officeDocument/2006/relationships/customXml" Target="../ink/ink44.xml"/><Relationship Id="rId83" Type="http://schemas.openxmlformats.org/officeDocument/2006/relationships/customXml" Target="../ink/ink48.xml"/><Relationship Id="rId88" Type="http://schemas.openxmlformats.org/officeDocument/2006/relationships/image" Target="../media/image53.png"/><Relationship Id="rId91" Type="http://schemas.openxmlformats.org/officeDocument/2006/relationships/customXml" Target="../ink/ink52.xml"/><Relationship Id="rId96" Type="http://schemas.openxmlformats.org/officeDocument/2006/relationships/image" Target="../media/image57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2.pn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10" Type="http://schemas.openxmlformats.org/officeDocument/2006/relationships/image" Target="../media/image14.png"/><Relationship Id="rId31" Type="http://schemas.openxmlformats.org/officeDocument/2006/relationships/customXml" Target="../ink/ink22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Relationship Id="rId65" Type="http://schemas.openxmlformats.org/officeDocument/2006/relationships/customXml" Target="../ink/ink39.xml"/><Relationship Id="rId73" Type="http://schemas.openxmlformats.org/officeDocument/2006/relationships/customXml" Target="../ink/ink43.xml"/><Relationship Id="rId78" Type="http://schemas.openxmlformats.org/officeDocument/2006/relationships/image" Target="../media/image48.png"/><Relationship Id="rId81" Type="http://schemas.openxmlformats.org/officeDocument/2006/relationships/customXml" Target="../ink/ink47.xml"/><Relationship Id="rId86" Type="http://schemas.openxmlformats.org/officeDocument/2006/relationships/image" Target="../media/image52.png"/><Relationship Id="rId94" Type="http://schemas.openxmlformats.org/officeDocument/2006/relationships/image" Target="../media/image56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Relationship Id="rId13" Type="http://schemas.openxmlformats.org/officeDocument/2006/relationships/customXml" Target="../ink/ink13.xml"/><Relationship Id="rId18" Type="http://schemas.openxmlformats.org/officeDocument/2006/relationships/image" Target="../media/image18.png"/><Relationship Id="rId39" Type="http://schemas.openxmlformats.org/officeDocument/2006/relationships/customXml" Target="../ink/ink26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34.xml"/><Relationship Id="rId76" Type="http://schemas.openxmlformats.org/officeDocument/2006/relationships/image" Target="../media/image47.png"/><Relationship Id="rId97" Type="http://schemas.openxmlformats.org/officeDocument/2006/relationships/customXml" Target="../ink/ink55.xml"/><Relationship Id="rId7" Type="http://schemas.openxmlformats.org/officeDocument/2006/relationships/customXml" Target="../ink/ink10.xml"/><Relationship Id="rId71" Type="http://schemas.openxmlformats.org/officeDocument/2006/relationships/customXml" Target="../ink/ink42.xml"/><Relationship Id="rId92" Type="http://schemas.openxmlformats.org/officeDocument/2006/relationships/image" Target="../media/image55.png"/><Relationship Id="rId2" Type="http://schemas.openxmlformats.org/officeDocument/2006/relationships/image" Target="../media/image10.png"/><Relationship Id="rId29" Type="http://schemas.openxmlformats.org/officeDocument/2006/relationships/customXml" Target="../ink/ink21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9.xml"/><Relationship Id="rId66" Type="http://schemas.openxmlformats.org/officeDocument/2006/relationships/image" Target="../media/image42.png"/><Relationship Id="rId87" Type="http://schemas.openxmlformats.org/officeDocument/2006/relationships/customXml" Target="../ink/ink50.xml"/><Relationship Id="rId61" Type="http://schemas.openxmlformats.org/officeDocument/2006/relationships/customXml" Target="../ink/ink37.xml"/><Relationship Id="rId82" Type="http://schemas.openxmlformats.org/officeDocument/2006/relationships/image" Target="../media/image50.png"/><Relationship Id="rId19" Type="http://schemas.openxmlformats.org/officeDocument/2006/relationships/customXml" Target="../ink/ink16.xml"/><Relationship Id="rId14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customXml" Target="../ink/ink24.xml"/><Relationship Id="rId56" Type="http://schemas.openxmlformats.org/officeDocument/2006/relationships/image" Target="../media/image37.png"/><Relationship Id="rId77" Type="http://schemas.openxmlformats.org/officeDocument/2006/relationships/customXml" Target="../ink/ink45.xml"/><Relationship Id="rId8" Type="http://schemas.openxmlformats.org/officeDocument/2006/relationships/image" Target="../media/image13.png"/><Relationship Id="rId51" Type="http://schemas.openxmlformats.org/officeDocument/2006/relationships/customXml" Target="../ink/ink32.xml"/><Relationship Id="rId72" Type="http://schemas.openxmlformats.org/officeDocument/2006/relationships/image" Target="../media/image45.png"/><Relationship Id="rId93" Type="http://schemas.openxmlformats.org/officeDocument/2006/relationships/customXml" Target="../ink/ink53.xml"/><Relationship Id="rId98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2023</a:t>
            </a:r>
          </a:p>
          <a:p>
            <a:r>
              <a:rPr lang="en-US" sz="4400" b="1"/>
              <a:t>Simple Sorting Algorithms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 0445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42F1-2609-9E46-0E37-B67DA4DB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BAAA-064A-8268-F675-EACE0627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986B5-970E-FC4D-4082-C10BD9067F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416E-595D-63FD-3EBB-65D71348D8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5BB6D46-35A3-2D4D-1FF1-827F263B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718" y="1977992"/>
            <a:ext cx="9092257" cy="360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87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62F-9348-5A42-DFF0-7F5CC997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3AB3-FAA9-BD92-B063-44D712B5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D5156-0AF1-9C84-C2E8-217A1C66CB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17069-EF25-29F2-DA80-CDD24C8158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30E0DC-7D1D-3AF8-078B-A7A0DB98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86962" y="2083162"/>
            <a:ext cx="9140274" cy="265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19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54B3-C955-3364-4A11-1E7CB2F3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8207-8CDA-A910-7850-63434C1D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6ABC0-1FAD-2CA1-233E-789158BB13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CFD94-913B-5D8F-A773-EF48824068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2F979-F99E-136B-5909-BD78CF0E8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549"/>
          <a:stretch/>
        </p:blipFill>
        <p:spPr>
          <a:xfrm>
            <a:off x="231824" y="993354"/>
            <a:ext cx="9632647" cy="415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2DA2D7-DBDE-4516-B59C-608672FE0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4" b="60095"/>
          <a:stretch/>
        </p:blipFill>
        <p:spPr>
          <a:xfrm>
            <a:off x="223986" y="1409056"/>
            <a:ext cx="9632647" cy="1374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9D7A5A-498E-78FD-4E5C-119298E5B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72"/>
          <a:stretch/>
        </p:blipFill>
        <p:spPr>
          <a:xfrm>
            <a:off x="231824" y="2783541"/>
            <a:ext cx="9632647" cy="26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8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7814-D36D-0678-3B6E-B1C44177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E744-B0D2-81FC-85D9-0CC99ED1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FAB53-E8B6-0801-FFF3-AC6D924215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8557B-63E5-CA3D-DF6C-8800292451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82071D-C899-EDD4-CEA7-2965AA94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-1" b="-677"/>
          <a:stretch/>
        </p:blipFill>
        <p:spPr bwMode="auto">
          <a:xfrm>
            <a:off x="486997" y="2485835"/>
            <a:ext cx="9318920" cy="3041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8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83DD-DC5F-DF59-00AF-E1FE7E04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B52B-64DD-3DDB-B62D-C9FD4228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494E-E22A-6BE0-95B4-F925BCCDEB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BEC9-3C3F-9FF4-6DA2-13F75772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376594-1DF7-B2AE-6E1F-C5B05894D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39234"/>
          <a:stretch/>
        </p:blipFill>
        <p:spPr bwMode="auto">
          <a:xfrm>
            <a:off x="490884" y="2322642"/>
            <a:ext cx="9045925" cy="291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80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E9B1-427C-E7F0-1DE2-ECED1246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1F44-E362-F4F7-145C-F8062B99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2D330-62F6-A720-6A35-8CB1070775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F056-1979-DDB1-0B04-908C8BECF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4D0F2905-B30C-4C4B-09AD-5C164973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1880" y="2158626"/>
            <a:ext cx="8070804" cy="4049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12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EDC5-D25C-6E00-4C27-65BD98CB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6665-FF92-2142-5CDC-CF9EE232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1BEC7-C44C-888F-577D-4E08195005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41FE3-5532-82A8-DA87-C4223FDFC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F561D54-C24B-F977-E126-E694C7C1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529" y="2434359"/>
            <a:ext cx="8192109" cy="3390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18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Implications of Tail Recursion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101"/>
              <a:t>Any tail recursive algorithm can be converted into an iterative algorithm in a systematic way</a:t>
            </a:r>
          </a:p>
          <a:p>
            <a:pPr lvl="1" eaLnBrk="1" hangingPunct="1"/>
            <a:r>
              <a:rPr lang="en-US" altLang="en-US" sz="2800"/>
              <a:t>some compilers do that automatically</a:t>
            </a:r>
          </a:p>
        </p:txBody>
      </p:sp>
      <p:sp>
        <p:nvSpPr>
          <p:cNvPr id="24064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DBF6706-B696-49D5-9249-17DD9324025D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6EB38-207B-6149-B511-3BBE3B203A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7B50-2BDD-C052-FE19-3C49D701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Tail Recursion into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1FD5-192A-849E-F232-11D9267A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1" b="1"/>
              <a:t>Step 1: </a:t>
            </a:r>
            <a:r>
              <a:rPr lang="en-US" altLang="en-US" sz="2601"/>
              <a:t>make the recursive call inside an if statement</a:t>
            </a:r>
          </a:p>
          <a:p>
            <a:pPr eaLnBrk="1" hangingPunct="1"/>
            <a:r>
              <a:rPr lang="en-US" altLang="en-US" sz="2601" b="1"/>
              <a:t>Step 2: </a:t>
            </a:r>
            <a:r>
              <a:rPr lang="en-US" altLang="en-US" sz="2601"/>
              <a:t>change the if statement to a while loop</a:t>
            </a:r>
          </a:p>
          <a:p>
            <a:pPr eaLnBrk="1" hangingPunct="1"/>
            <a:r>
              <a:rPr lang="en-US" altLang="en-US" sz="2601" b="1"/>
              <a:t>Step 3: </a:t>
            </a:r>
            <a:r>
              <a:rPr lang="en-US" altLang="en-US" sz="2601"/>
              <a:t>replace the recursive call by a set of assignment statements in the form</a:t>
            </a:r>
          </a:p>
          <a:p>
            <a:pPr lvl="1" eaLnBrk="1" hangingPunct="1"/>
            <a:r>
              <a:rPr lang="en-US" altLang="en-US" sz="2399"/>
              <a:t>parameter = argument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7AF41-F332-4A4D-8805-816FA95924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FC542-D269-1C92-F3CB-29B89475F6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Step 1: Put the recursive call inside an if statement</a:t>
            </a:r>
          </a:p>
          <a:p>
            <a:pPr marL="0" indent="0" eaLnBrk="1" hangingPunct="1">
              <a:buNone/>
            </a:pPr>
            <a:r>
              <a:rPr lang="en-US" altLang="en-US">
                <a:latin typeface="Segoe UI Symbol" panose="020B0502040204020203" pitchFamily="34" charset="0"/>
                <a:ea typeface="Segoe UI Symbol" panose="020B0502040204020203" pitchFamily="34" charset="0"/>
              </a:rPr>
              <a:t>Public static void countdown(int integer){</a:t>
            </a:r>
          </a:p>
          <a:p>
            <a:pPr marL="0" indent="0" eaLnBrk="1" hangingPunct="1">
              <a:buNone/>
            </a:pPr>
            <a:r>
              <a:rPr lang="en-US" altLang="en-US">
                <a:latin typeface="Segoe UI Symbol" panose="020B0502040204020203" pitchFamily="34" charset="0"/>
                <a:ea typeface="Segoe UI Symbol" panose="020B0502040204020203" pitchFamily="34" charset="0"/>
              </a:rPr>
              <a:t>   if(integer == 1)</a:t>
            </a:r>
          </a:p>
          <a:p>
            <a:pPr marL="0" indent="0" eaLnBrk="1" hangingPunct="1">
              <a:buNone/>
            </a:pPr>
            <a:r>
              <a:rPr lang="en-US" altLang="en-US">
                <a:latin typeface="Segoe UI Symbol" panose="020B0502040204020203" pitchFamily="34" charset="0"/>
                <a:ea typeface="Segoe UI Symbol" panose="020B0502040204020203" pitchFamily="34" charset="0"/>
              </a:rPr>
              <a:t>      </a:t>
            </a:r>
            <a:r>
              <a:rPr lang="en-US" altLang="en-US" err="1">
                <a:latin typeface="Segoe UI Symbol" panose="020B0502040204020203" pitchFamily="34" charset="0"/>
                <a:ea typeface="Segoe UI Symbol" panose="020B0502040204020203" pitchFamily="34" charset="0"/>
              </a:rPr>
              <a:t>System.out.println</a:t>
            </a:r>
            <a:r>
              <a:rPr lang="en-US" altLang="en-US">
                <a:latin typeface="Segoe UI Symbol" panose="020B0502040204020203" pitchFamily="34" charset="0"/>
                <a:ea typeface="Segoe UI Symbol" panose="020B0502040204020203" pitchFamily="34" charset="0"/>
              </a:rPr>
              <a:t>(integer);</a:t>
            </a:r>
          </a:p>
          <a:p>
            <a:pPr marL="0" indent="0" eaLnBrk="1" hangingPunct="1">
              <a:buNone/>
            </a:pPr>
            <a:r>
              <a:rPr lang="en-US" altLang="en-US">
                <a:latin typeface="Segoe UI Symbol" panose="020B0502040204020203" pitchFamily="34" charset="0"/>
                <a:ea typeface="Segoe UI Symbol" panose="020B0502040204020203" pitchFamily="34" charset="0"/>
              </a:rPr>
              <a:t>   else</a:t>
            </a:r>
          </a:p>
          <a:p>
            <a:pPr marL="0" indent="0" eaLnBrk="1" hangingPunct="1">
              <a:buNone/>
            </a:pPr>
            <a:r>
              <a:rPr lang="en-US" altLang="en-US">
                <a:latin typeface="Segoe UI Symbol" panose="020B0502040204020203" pitchFamily="34" charset="0"/>
                <a:ea typeface="Segoe UI Symbol" panose="020B0502040204020203" pitchFamily="34" charset="0"/>
              </a:rPr>
              <a:t>      countdown(integer-1);</a:t>
            </a:r>
          </a:p>
          <a:p>
            <a:pPr marL="0" indent="0" eaLnBrk="1" hangingPunct="1">
              <a:buNone/>
            </a:pPr>
            <a:r>
              <a:rPr lang="en-US" altLang="en-US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8292" y="4139650"/>
            <a:ext cx="6719711" cy="284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249377" y="4911502"/>
            <a:ext cx="3757089" cy="488230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3DD9-F5D1-7441-8A32-BEE17D6F4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Homework 8: Tuesday 11/7 @ 11:59 pm</a:t>
            </a:r>
          </a:p>
          <a:p>
            <a:pPr lvl="1"/>
            <a:r>
              <a:rPr lang="en-US"/>
              <a:t>Midterm Questions Redo: Tues. 11/7 @ 11:59 pm</a:t>
            </a:r>
          </a:p>
          <a:p>
            <a:pPr lvl="2"/>
            <a:r>
              <a:rPr lang="en-US"/>
              <a:t>up to </a:t>
            </a:r>
            <a:r>
              <a:rPr lang="en-US" b="1"/>
              <a:t>7 points </a:t>
            </a:r>
            <a:r>
              <a:rPr lang="en-US"/>
              <a:t>back</a:t>
            </a:r>
          </a:p>
          <a:p>
            <a:pPr lvl="1"/>
            <a:r>
              <a:rPr lang="en-US"/>
              <a:t>Lab 5: Friday 11/3 @ 11:59 pm</a:t>
            </a:r>
          </a:p>
          <a:p>
            <a:pPr lvl="1"/>
            <a:r>
              <a:rPr lang="en-US"/>
              <a:t>Programming Assignment 4: Friday 11/10 @ 11:59 pm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Step 2: Convert if to while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0457" y="2357149"/>
            <a:ext cx="6719711" cy="284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3DD9-F5D1-7441-8A32-BEE17D6F4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574132-5D10-3494-5414-B2863EE8FB02}"/>
                  </a:ext>
                </a:extLst>
              </p14:cNvPr>
              <p14:cNvContentPartPr/>
              <p14:nvPr/>
            </p14:nvContentPartPr>
            <p14:xfrm>
              <a:off x="2427394" y="3232827"/>
              <a:ext cx="378000" cy="14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574132-5D10-3494-5414-B2863EE8F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9411" y="3214827"/>
                <a:ext cx="413606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6BB852-C4B7-3333-0ECC-E1D955ED15EE}"/>
              </a:ext>
            </a:extLst>
          </p:cNvPr>
          <p:cNvGrpSpPr/>
          <p:nvPr/>
        </p:nvGrpSpPr>
        <p:grpSpPr>
          <a:xfrm>
            <a:off x="2301394" y="2687787"/>
            <a:ext cx="1184760" cy="389160"/>
            <a:chOff x="2301394" y="2687787"/>
            <a:chExt cx="118476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4ADFEA-B6C0-FD6E-0884-36C81FCB7B38}"/>
                    </a:ext>
                  </a:extLst>
                </p14:cNvPr>
                <p14:cNvContentPartPr/>
                <p14:nvPr/>
              </p14:nvContentPartPr>
              <p14:xfrm>
                <a:off x="2301394" y="2820987"/>
                <a:ext cx="29808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4ADFEA-B6C0-FD6E-0884-36C81FCB7B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3416" y="2802987"/>
                  <a:ext cx="333677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152695-D099-2E22-FB69-AF059076A196}"/>
                    </a:ext>
                  </a:extLst>
                </p14:cNvPr>
                <p14:cNvContentPartPr/>
                <p14:nvPr/>
              </p14:nvContentPartPr>
              <p14:xfrm>
                <a:off x="2708194" y="2742147"/>
                <a:ext cx="172440" cy="33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152695-D099-2E22-FB69-AF059076A1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0194" y="2724147"/>
                  <a:ext cx="2080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10201D-7B29-CAD1-16DE-B82379F62F51}"/>
                    </a:ext>
                  </a:extLst>
                </p14:cNvPr>
                <p14:cNvContentPartPr/>
                <p14:nvPr/>
              </p14:nvContentPartPr>
              <p14:xfrm>
                <a:off x="2970274" y="2926467"/>
                <a:ext cx="17280" cy="12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10201D-7B29-CAD1-16DE-B82379F62F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52274" y="2908467"/>
                  <a:ext cx="52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D82F67-47CE-ACED-48A5-6CD7327275AF}"/>
                    </a:ext>
                  </a:extLst>
                </p14:cNvPr>
                <p14:cNvContentPartPr/>
                <p14:nvPr/>
              </p14:nvContentPartPr>
              <p14:xfrm>
                <a:off x="2954434" y="2824587"/>
                <a:ext cx="8280" cy="1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D82F67-47CE-ACED-48A5-6CD7327275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36434" y="2806113"/>
                  <a:ext cx="43920" cy="5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E29E9B-26E2-4114-0659-9E2ADCA111D3}"/>
                    </a:ext>
                  </a:extLst>
                </p14:cNvPr>
                <p14:cNvContentPartPr/>
                <p14:nvPr/>
              </p14:nvContentPartPr>
              <p14:xfrm>
                <a:off x="3102754" y="2687787"/>
                <a:ext cx="50760" cy="310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E29E9B-26E2-4114-0659-9E2ADCA111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84754" y="2669808"/>
                  <a:ext cx="86400" cy="345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AC7AF7-7DEE-8718-9736-DB4A7354F508}"/>
                    </a:ext>
                  </a:extLst>
                </p14:cNvPr>
                <p14:cNvContentPartPr/>
                <p14:nvPr/>
              </p14:nvContentPartPr>
              <p14:xfrm>
                <a:off x="3191674" y="2815947"/>
                <a:ext cx="294480" cy="21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AC7AF7-7DEE-8718-9736-DB4A7354F5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73652" y="2797977"/>
                  <a:ext cx="330164" cy="2487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Step 3: replace recursive call by assignment statement(s)</a:t>
            </a:r>
          </a:p>
          <a:p>
            <a:pPr lvl="1" eaLnBrk="1" hangingPunct="1"/>
            <a:r>
              <a:rPr lang="en-US" altLang="en-US"/>
              <a:t>parameter = argument</a:t>
            </a:r>
          </a:p>
          <a:p>
            <a:pPr lvl="1" eaLnBrk="1" hangingPunct="1"/>
            <a:r>
              <a:rPr lang="en-US" altLang="en-US"/>
              <a:t>integer = integer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0457" y="2357149"/>
            <a:ext cx="6719711" cy="284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3DD9-F5D1-7441-8A32-BEE17D6F4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574132-5D10-3494-5414-B2863EE8FB02}"/>
                  </a:ext>
                </a:extLst>
              </p14:cNvPr>
              <p14:cNvContentPartPr/>
              <p14:nvPr/>
            </p14:nvContentPartPr>
            <p14:xfrm>
              <a:off x="2427394" y="3232827"/>
              <a:ext cx="378000" cy="14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574132-5D10-3494-5414-B2863EE8F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9411" y="3214827"/>
                <a:ext cx="413606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6BB852-C4B7-3333-0ECC-E1D955ED15EE}"/>
              </a:ext>
            </a:extLst>
          </p:cNvPr>
          <p:cNvGrpSpPr/>
          <p:nvPr/>
        </p:nvGrpSpPr>
        <p:grpSpPr>
          <a:xfrm>
            <a:off x="2301394" y="2687787"/>
            <a:ext cx="1184760" cy="389160"/>
            <a:chOff x="2301394" y="2687787"/>
            <a:chExt cx="118476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4ADFEA-B6C0-FD6E-0884-36C81FCB7B38}"/>
                    </a:ext>
                  </a:extLst>
                </p14:cNvPr>
                <p14:cNvContentPartPr/>
                <p14:nvPr/>
              </p14:nvContentPartPr>
              <p14:xfrm>
                <a:off x="2301394" y="2820987"/>
                <a:ext cx="29808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4ADFEA-B6C0-FD6E-0884-36C81FCB7B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3416" y="2802987"/>
                  <a:ext cx="333677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152695-D099-2E22-FB69-AF059076A196}"/>
                    </a:ext>
                  </a:extLst>
                </p14:cNvPr>
                <p14:cNvContentPartPr/>
                <p14:nvPr/>
              </p14:nvContentPartPr>
              <p14:xfrm>
                <a:off x="2708194" y="2742147"/>
                <a:ext cx="172440" cy="33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152695-D099-2E22-FB69-AF059076A1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0194" y="2724147"/>
                  <a:ext cx="2080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10201D-7B29-CAD1-16DE-B82379F62F51}"/>
                    </a:ext>
                  </a:extLst>
                </p14:cNvPr>
                <p14:cNvContentPartPr/>
                <p14:nvPr/>
              </p14:nvContentPartPr>
              <p14:xfrm>
                <a:off x="2970274" y="2926467"/>
                <a:ext cx="17280" cy="12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10201D-7B29-CAD1-16DE-B82379F62F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52274" y="2908467"/>
                  <a:ext cx="52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D82F67-47CE-ACED-48A5-6CD7327275AF}"/>
                    </a:ext>
                  </a:extLst>
                </p14:cNvPr>
                <p14:cNvContentPartPr/>
                <p14:nvPr/>
              </p14:nvContentPartPr>
              <p14:xfrm>
                <a:off x="2954434" y="2824587"/>
                <a:ext cx="8280" cy="1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D82F67-47CE-ACED-48A5-6CD7327275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36434" y="2806113"/>
                  <a:ext cx="43920" cy="5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E29E9B-26E2-4114-0659-9E2ADCA111D3}"/>
                    </a:ext>
                  </a:extLst>
                </p14:cNvPr>
                <p14:cNvContentPartPr/>
                <p14:nvPr/>
              </p14:nvContentPartPr>
              <p14:xfrm>
                <a:off x="3102754" y="2687787"/>
                <a:ext cx="50760" cy="310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E29E9B-26E2-4114-0659-9E2ADCA111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84754" y="2669808"/>
                  <a:ext cx="86400" cy="345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AC7AF7-7DEE-8718-9736-DB4A7354F508}"/>
                    </a:ext>
                  </a:extLst>
                </p14:cNvPr>
                <p14:cNvContentPartPr/>
                <p14:nvPr/>
              </p14:nvContentPartPr>
              <p14:xfrm>
                <a:off x="3191674" y="2815947"/>
                <a:ext cx="294480" cy="21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AC7AF7-7DEE-8718-9736-DB4A7354F5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73652" y="2797977"/>
                  <a:ext cx="330164" cy="2487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DB5056-7D06-49BF-6346-F9C5122C7CB8}"/>
              </a:ext>
            </a:extLst>
          </p:cNvPr>
          <p:cNvGrpSpPr/>
          <p:nvPr/>
        </p:nvGrpSpPr>
        <p:grpSpPr>
          <a:xfrm>
            <a:off x="2737491" y="4255721"/>
            <a:ext cx="4304160" cy="873720"/>
            <a:chOff x="2877034" y="4232907"/>
            <a:chExt cx="4304160" cy="8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E10454-B1C6-3F49-38E5-F205780EC5EA}"/>
                    </a:ext>
                  </a:extLst>
                </p14:cNvPr>
                <p14:cNvContentPartPr/>
                <p14:nvPr/>
              </p14:nvContentPartPr>
              <p14:xfrm>
                <a:off x="2877034" y="4232907"/>
                <a:ext cx="3671640" cy="85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E10454-B1C6-3F49-38E5-F205780EC5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59036" y="4214907"/>
                  <a:ext cx="3707277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D8A5F3-B509-3054-A796-9156D05E1B98}"/>
                    </a:ext>
                  </a:extLst>
                </p14:cNvPr>
                <p14:cNvContentPartPr/>
                <p14:nvPr/>
              </p14:nvContentPartPr>
              <p14:xfrm>
                <a:off x="3507394" y="4550067"/>
                <a:ext cx="6480" cy="14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D8A5F3-B509-3054-A796-9156D05E1B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89394" y="4532067"/>
                  <a:ext cx="42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3B8E85-73B3-A08F-09A7-96FDA6FC8308}"/>
                    </a:ext>
                  </a:extLst>
                </p14:cNvPr>
                <p14:cNvContentPartPr/>
                <p14:nvPr/>
              </p14:nvContentPartPr>
              <p14:xfrm>
                <a:off x="3472114" y="4506147"/>
                <a:ext cx="14040" cy="1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3B8E85-73B3-A08F-09A7-96FDA6FC83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54114" y="4488147"/>
                  <a:ext cx="4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E41FEF-87C3-3FF6-1157-B9B8A7F68B81}"/>
                    </a:ext>
                  </a:extLst>
                </p14:cNvPr>
                <p14:cNvContentPartPr/>
                <p14:nvPr/>
              </p14:nvContentPartPr>
              <p14:xfrm>
                <a:off x="3614314" y="4516947"/>
                <a:ext cx="180720" cy="16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E41FEF-87C3-3FF6-1157-B9B8A7F68B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96314" y="4498947"/>
                  <a:ext cx="216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660FB8-2167-1BDF-070C-11D9A609F184}"/>
                    </a:ext>
                  </a:extLst>
                </p14:cNvPr>
                <p14:cNvContentPartPr/>
                <p14:nvPr/>
              </p14:nvContentPartPr>
              <p14:xfrm>
                <a:off x="3973594" y="4373307"/>
                <a:ext cx="79200" cy="27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660FB8-2167-1BDF-070C-11D9A609F1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55512" y="4355330"/>
                  <a:ext cx="115003" cy="312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B68E13-EC1E-AFDA-B9B3-24F62B772B2B}"/>
                    </a:ext>
                  </a:extLst>
                </p14:cNvPr>
                <p14:cNvContentPartPr/>
                <p14:nvPr/>
              </p14:nvContentPartPr>
              <p14:xfrm>
                <a:off x="3887914" y="4482387"/>
                <a:ext cx="181440" cy="60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B68E13-EC1E-AFDA-B9B3-24F62B772B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69914" y="4464280"/>
                  <a:ext cx="217080" cy="966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DE13EE-0FCF-FA39-3CF3-418B571E7380}"/>
                    </a:ext>
                  </a:extLst>
                </p14:cNvPr>
                <p14:cNvContentPartPr/>
                <p14:nvPr/>
              </p14:nvContentPartPr>
              <p14:xfrm>
                <a:off x="4053514" y="4472307"/>
                <a:ext cx="336240" cy="45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DE13EE-0FCF-FA39-3CF3-418B571E73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35514" y="4454307"/>
                  <a:ext cx="3718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55CFC8-AA7D-2BBB-66BF-93419206987F}"/>
                    </a:ext>
                  </a:extLst>
                </p14:cNvPr>
                <p14:cNvContentPartPr/>
                <p14:nvPr/>
              </p14:nvContentPartPr>
              <p14:xfrm>
                <a:off x="4499194" y="4510467"/>
                <a:ext cx="451440" cy="25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55CFC8-AA7D-2BBB-66BF-9341920698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81194" y="4492467"/>
                  <a:ext cx="487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6705DC-85BA-D312-73A5-A9F78CC20910}"/>
                    </a:ext>
                  </a:extLst>
                </p14:cNvPr>
                <p14:cNvContentPartPr/>
                <p14:nvPr/>
              </p14:nvContentPartPr>
              <p14:xfrm>
                <a:off x="4539874" y="4632507"/>
                <a:ext cx="68040" cy="52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6705DC-85BA-D312-73A5-A9F78CC209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21874" y="4614382"/>
                  <a:ext cx="103680" cy="8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C21019-CB34-505F-5EF8-5F0390294F12}"/>
                    </a:ext>
                  </a:extLst>
                </p14:cNvPr>
                <p14:cNvContentPartPr/>
                <p14:nvPr/>
              </p14:nvContentPartPr>
              <p14:xfrm>
                <a:off x="5189314" y="4674267"/>
                <a:ext cx="299160" cy="21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C21019-CB34-505F-5EF8-5F0390294F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71314" y="4656267"/>
                  <a:ext cx="334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831C9D-34ED-FB8C-3701-D1CE4EA2D1BB}"/>
                    </a:ext>
                  </a:extLst>
                </p14:cNvPr>
                <p14:cNvContentPartPr/>
                <p14:nvPr/>
              </p14:nvContentPartPr>
              <p14:xfrm>
                <a:off x="5109754" y="4560147"/>
                <a:ext cx="350640" cy="9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831C9D-34ED-FB8C-3701-D1CE4EA2D1B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91754" y="4542147"/>
                  <a:ext cx="386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B1FB3A-8372-2F51-3901-698E55AC3618}"/>
                    </a:ext>
                  </a:extLst>
                </p14:cNvPr>
                <p14:cNvContentPartPr/>
                <p14:nvPr/>
              </p14:nvContentPartPr>
              <p14:xfrm>
                <a:off x="5730034" y="4613787"/>
                <a:ext cx="17640" cy="9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B1FB3A-8372-2F51-3901-698E55AC36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12034" y="4595787"/>
                  <a:ext cx="53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08A2C7-343D-78B7-DFAE-0A1024BD79FA}"/>
                    </a:ext>
                  </a:extLst>
                </p14:cNvPr>
                <p14:cNvContentPartPr/>
                <p14:nvPr/>
              </p14:nvContentPartPr>
              <p14:xfrm>
                <a:off x="5655874" y="4530627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08A2C7-343D-78B7-DFAE-0A1024BD79F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37874" y="45126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4525D-42DC-29FD-3B7A-2EF48FC45BD8}"/>
                    </a:ext>
                  </a:extLst>
                </p14:cNvPr>
                <p14:cNvContentPartPr/>
                <p14:nvPr/>
              </p14:nvContentPartPr>
              <p14:xfrm>
                <a:off x="5813194" y="4577427"/>
                <a:ext cx="217800" cy="15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4525D-42DC-29FD-3B7A-2EF48FC45B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95164" y="4559468"/>
                  <a:ext cx="253499" cy="192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193729-3FB4-317E-6B4D-1ADA5786D35B}"/>
                    </a:ext>
                  </a:extLst>
                </p14:cNvPr>
                <p14:cNvContentPartPr/>
                <p14:nvPr/>
              </p14:nvContentPartPr>
              <p14:xfrm>
                <a:off x="6171034" y="4380507"/>
                <a:ext cx="120960" cy="381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193729-3FB4-317E-6B4D-1ADA5786D35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53034" y="4362507"/>
                  <a:ext cx="156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65C790-95B2-AE45-2E9B-11F98BD4C7E7}"/>
                    </a:ext>
                  </a:extLst>
                </p14:cNvPr>
                <p14:cNvContentPartPr/>
                <p14:nvPr/>
              </p14:nvContentPartPr>
              <p14:xfrm>
                <a:off x="6099394" y="4606587"/>
                <a:ext cx="113040" cy="3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65C790-95B2-AE45-2E9B-11F98BD4C7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81394" y="4588587"/>
                  <a:ext cx="148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256581-F96F-BF2B-CF35-1E861DA4E43A}"/>
                    </a:ext>
                  </a:extLst>
                </p14:cNvPr>
                <p14:cNvContentPartPr/>
                <p14:nvPr/>
              </p14:nvContentPartPr>
              <p14:xfrm>
                <a:off x="6284074" y="4557987"/>
                <a:ext cx="461160" cy="54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256581-F96F-BF2B-CF35-1E861DA4E4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66074" y="4539987"/>
                  <a:ext cx="49680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AF5C81-18C7-1D8B-BABC-4462E3DD5220}"/>
                    </a:ext>
                  </a:extLst>
                </p14:cNvPr>
                <p14:cNvContentPartPr/>
                <p14:nvPr/>
              </p14:nvContentPartPr>
              <p14:xfrm>
                <a:off x="6804634" y="4565187"/>
                <a:ext cx="376560" cy="22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AF5C81-18C7-1D8B-BABC-4462E3DD52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86617" y="4547187"/>
                  <a:ext cx="412234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8B5931-80D8-1940-B7AC-EE3DE7A6E376}"/>
              </a:ext>
            </a:extLst>
          </p:cNvPr>
          <p:cNvGrpSpPr/>
          <p:nvPr/>
        </p:nvGrpSpPr>
        <p:grpSpPr>
          <a:xfrm>
            <a:off x="7195230" y="4406741"/>
            <a:ext cx="490680" cy="361800"/>
            <a:chOff x="7478194" y="4433427"/>
            <a:chExt cx="49068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651C7C-8C4B-8447-046A-23194B9E623B}"/>
                    </a:ext>
                  </a:extLst>
                </p14:cNvPr>
                <p14:cNvContentPartPr/>
                <p14:nvPr/>
              </p14:nvContentPartPr>
              <p14:xfrm>
                <a:off x="7478194" y="4636107"/>
                <a:ext cx="196560" cy="6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651C7C-8C4B-8447-046A-23194B9E62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60194" y="4618002"/>
                  <a:ext cx="232200" cy="98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B3938D-CC21-E7FB-9B19-DA7443C87954}"/>
                    </a:ext>
                  </a:extLst>
                </p14:cNvPr>
                <p14:cNvContentPartPr/>
                <p14:nvPr/>
              </p14:nvContentPartPr>
              <p14:xfrm>
                <a:off x="7911634" y="4433427"/>
                <a:ext cx="57240" cy="36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B3938D-CC21-E7FB-9B19-DA7443C8795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93634" y="4415427"/>
                  <a:ext cx="92880" cy="39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D65760-32EB-42ED-5238-02B066AFADAA}"/>
              </a:ext>
            </a:extLst>
          </p:cNvPr>
          <p:cNvGrpSpPr/>
          <p:nvPr/>
        </p:nvGrpSpPr>
        <p:grpSpPr>
          <a:xfrm>
            <a:off x="6959796" y="2973362"/>
            <a:ext cx="2127240" cy="1721880"/>
            <a:chOff x="3309034" y="5021307"/>
            <a:chExt cx="2127240" cy="17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7B3EF9-66EB-431A-3D5B-E69E2E7C1112}"/>
                    </a:ext>
                  </a:extLst>
                </p14:cNvPr>
                <p14:cNvContentPartPr/>
                <p14:nvPr/>
              </p14:nvContentPartPr>
              <p14:xfrm>
                <a:off x="3703234" y="5021307"/>
                <a:ext cx="690840" cy="997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7B3EF9-66EB-431A-3D5B-E69E2E7C111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94234" y="5012310"/>
                  <a:ext cx="708480" cy="10151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A119D0-4E89-47DF-946B-8344C1608C91}"/>
                    </a:ext>
                  </a:extLst>
                </p14:cNvPr>
                <p14:cNvContentPartPr/>
                <p14:nvPr/>
              </p14:nvContentPartPr>
              <p14:xfrm>
                <a:off x="3320194" y="6386787"/>
                <a:ext cx="10800" cy="353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A119D0-4E89-47DF-946B-8344C1608C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11194" y="6377787"/>
                  <a:ext cx="28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00EC85-2284-B47E-9BC6-F2E872816E34}"/>
                    </a:ext>
                  </a:extLst>
                </p14:cNvPr>
                <p14:cNvContentPartPr/>
                <p14:nvPr/>
              </p14:nvContentPartPr>
              <p14:xfrm>
                <a:off x="3309034" y="6250347"/>
                <a:ext cx="293400" cy="21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00EC85-2284-B47E-9BC6-F2E872816E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00034" y="6241347"/>
                  <a:ext cx="311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075882-4E1E-5FA3-34C6-E407DC38D194}"/>
                    </a:ext>
                  </a:extLst>
                </p14:cNvPr>
                <p14:cNvContentPartPr/>
                <p14:nvPr/>
              </p14:nvContentPartPr>
              <p14:xfrm>
                <a:off x="3478954" y="6508107"/>
                <a:ext cx="295200" cy="210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075882-4E1E-5FA3-34C6-E407DC38D19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69965" y="6499092"/>
                  <a:ext cx="312819" cy="2282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3C6EF3-59BB-8628-1C97-D3CED0B2DFB9}"/>
                    </a:ext>
                  </a:extLst>
                </p14:cNvPr>
                <p14:cNvContentPartPr/>
                <p14:nvPr/>
              </p14:nvContentPartPr>
              <p14:xfrm>
                <a:off x="3848674" y="6435387"/>
                <a:ext cx="144720" cy="30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3C6EF3-59BB-8628-1C97-D3CED0B2DF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39652" y="6426387"/>
                  <a:ext cx="162404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644A9D-02E2-BA50-BD6C-C3613582B47F}"/>
                    </a:ext>
                  </a:extLst>
                </p14:cNvPr>
                <p14:cNvContentPartPr/>
                <p14:nvPr/>
              </p14:nvContentPartPr>
              <p14:xfrm>
                <a:off x="4003474" y="6525387"/>
                <a:ext cx="168840" cy="17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644A9D-02E2-BA50-BD6C-C3613582B4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94455" y="6516405"/>
                  <a:ext cx="186518" cy="196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F5D2AC-3C1F-F283-187A-6F4AF0B9FC82}"/>
                    </a:ext>
                  </a:extLst>
                </p14:cNvPr>
                <p14:cNvContentPartPr/>
                <p14:nvPr/>
              </p14:nvContentPartPr>
              <p14:xfrm>
                <a:off x="4217314" y="6462387"/>
                <a:ext cx="223920" cy="20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F5D2AC-3C1F-F283-187A-6F4AF0B9FC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314" y="6453387"/>
                  <a:ext cx="241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5A5B60-76B9-3278-F4C9-66D809D9C93E}"/>
                    </a:ext>
                  </a:extLst>
                </p14:cNvPr>
                <p14:cNvContentPartPr/>
                <p14:nvPr/>
              </p14:nvContentPartPr>
              <p14:xfrm>
                <a:off x="4490914" y="6413427"/>
                <a:ext cx="289800" cy="20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5A5B60-76B9-3278-F4C9-66D809D9C93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81914" y="6404427"/>
                  <a:ext cx="307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C9D21A-4270-1B50-775B-643000E7E7C8}"/>
                    </a:ext>
                  </a:extLst>
                </p14:cNvPr>
                <p14:cNvContentPartPr/>
                <p14:nvPr/>
              </p14:nvContentPartPr>
              <p14:xfrm>
                <a:off x="4667674" y="5956947"/>
                <a:ext cx="299880" cy="39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C9D21A-4270-1B50-775B-643000E7E7C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58674" y="5947947"/>
                  <a:ext cx="3175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2630EE-E992-61BF-95C7-83A9FB57B6DD}"/>
                    </a:ext>
                  </a:extLst>
                </p14:cNvPr>
                <p14:cNvContentPartPr/>
                <p14:nvPr/>
              </p14:nvContentPartPr>
              <p14:xfrm>
                <a:off x="4681354" y="6117147"/>
                <a:ext cx="236160" cy="20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2630EE-E992-61BF-95C7-83A9FB57B6D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72340" y="6108147"/>
                  <a:ext cx="253827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7FA83A-DCE1-4667-D16D-D0C470999070}"/>
                    </a:ext>
                  </a:extLst>
                </p14:cNvPr>
                <p14:cNvContentPartPr/>
                <p14:nvPr/>
              </p14:nvContentPartPr>
              <p14:xfrm>
                <a:off x="4957474" y="6008787"/>
                <a:ext cx="478800" cy="32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7FA83A-DCE1-4667-D16D-D0C4709990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48474" y="5999787"/>
                  <a:ext cx="4964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C35C89C-A700-F778-1408-5E4F9BBBABDF}"/>
              </a:ext>
            </a:extLst>
          </p:cNvPr>
          <p:cNvGrpSpPr/>
          <p:nvPr/>
        </p:nvGrpSpPr>
        <p:grpSpPr>
          <a:xfrm>
            <a:off x="4388091" y="4426181"/>
            <a:ext cx="3712320" cy="1748160"/>
            <a:chOff x="6042874" y="5016267"/>
            <a:chExt cx="3712320" cy="17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82CBA5-87CF-04A7-0951-C5C59AC6AA1F}"/>
                    </a:ext>
                  </a:extLst>
                </p14:cNvPr>
                <p14:cNvContentPartPr/>
                <p14:nvPr/>
              </p14:nvContentPartPr>
              <p14:xfrm>
                <a:off x="6042874" y="5016267"/>
                <a:ext cx="2011680" cy="32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82CBA5-87CF-04A7-0951-C5C59AC6AA1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33874" y="5007267"/>
                  <a:ext cx="2029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77A9AE-B3ED-0EA3-24A1-2D77129B91B8}"/>
                    </a:ext>
                  </a:extLst>
                </p14:cNvPr>
                <p14:cNvContentPartPr/>
                <p14:nvPr/>
              </p14:nvContentPartPr>
              <p14:xfrm>
                <a:off x="7096594" y="5504787"/>
                <a:ext cx="276120" cy="89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77A9AE-B3ED-0EA3-24A1-2D77129B91B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87582" y="5495787"/>
                  <a:ext cx="293783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1F68240-72AB-AA8C-75D6-888A7D40F820}"/>
                    </a:ext>
                  </a:extLst>
                </p14:cNvPr>
                <p14:cNvContentPartPr/>
                <p14:nvPr/>
              </p14:nvContentPartPr>
              <p14:xfrm>
                <a:off x="7586194" y="6457707"/>
                <a:ext cx="391320" cy="268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1F68240-72AB-AA8C-75D6-888A7D40F82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77194" y="6448707"/>
                  <a:ext cx="408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412358-CE72-627B-C4A4-32821B2E4C7A}"/>
                    </a:ext>
                  </a:extLst>
                </p14:cNvPr>
                <p14:cNvContentPartPr/>
                <p14:nvPr/>
              </p14:nvContentPartPr>
              <p14:xfrm>
                <a:off x="8065354" y="6212187"/>
                <a:ext cx="487800" cy="552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412358-CE72-627B-C4A4-32821B2E4C7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56361" y="6203187"/>
                  <a:ext cx="505427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CD3346-FB97-92D7-8BE0-5923D53996F8}"/>
                    </a:ext>
                  </a:extLst>
                </p14:cNvPr>
                <p14:cNvContentPartPr/>
                <p14:nvPr/>
              </p14:nvContentPartPr>
              <p14:xfrm>
                <a:off x="8553154" y="6100587"/>
                <a:ext cx="253440" cy="221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CD3346-FB97-92D7-8BE0-5923D53996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44141" y="6091602"/>
                  <a:ext cx="271105" cy="238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743EAC-5CBA-10C9-F22D-C8532D69CF53}"/>
                    </a:ext>
                  </a:extLst>
                </p14:cNvPr>
                <p14:cNvContentPartPr/>
                <p14:nvPr/>
              </p14:nvContentPartPr>
              <p14:xfrm>
                <a:off x="8835034" y="5915187"/>
                <a:ext cx="309960" cy="286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743EAC-5CBA-10C9-F22D-C8532D69CF5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26044" y="5906187"/>
                  <a:ext cx="3275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5E8940-7B4F-F5CD-4957-576EF3C4434B}"/>
                    </a:ext>
                  </a:extLst>
                </p14:cNvPr>
                <p14:cNvContentPartPr/>
                <p14:nvPr/>
              </p14:nvContentPartPr>
              <p14:xfrm>
                <a:off x="9165154" y="5733387"/>
                <a:ext cx="432720" cy="205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5E8940-7B4F-F5CD-4957-576EF3C4434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56147" y="5724403"/>
                  <a:ext cx="450375" cy="223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53C767-4D71-D08B-0650-B719A5243D6C}"/>
                    </a:ext>
                  </a:extLst>
                </p14:cNvPr>
                <p14:cNvContentPartPr/>
                <p14:nvPr/>
              </p14:nvContentPartPr>
              <p14:xfrm>
                <a:off x="9376114" y="5272227"/>
                <a:ext cx="379080" cy="387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53C767-4D71-D08B-0650-B719A5243D6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67114" y="5263235"/>
                  <a:ext cx="396720" cy="404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1D9A61-8DB9-F899-2673-B8E9AC9A6651}"/>
                    </a:ext>
                  </a:extLst>
                </p14:cNvPr>
                <p14:cNvContentPartPr/>
                <p14:nvPr/>
              </p14:nvContentPartPr>
              <p14:xfrm>
                <a:off x="9430834" y="5433147"/>
                <a:ext cx="182880" cy="79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1D9A61-8DB9-F899-2673-B8E9AC9A665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21834" y="5424147"/>
                  <a:ext cx="200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37AC73-C0A5-CD29-E1CB-1817D0AF6635}"/>
                    </a:ext>
                  </a:extLst>
                </p14:cNvPr>
                <p14:cNvContentPartPr/>
                <p14:nvPr/>
              </p14:nvContentPartPr>
              <p14:xfrm>
                <a:off x="9253354" y="5773707"/>
                <a:ext cx="68760" cy="5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37AC73-C0A5-CD29-E1CB-1817D0AF663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44354" y="5764644"/>
                  <a:ext cx="86400" cy="699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359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600B-A2F6-9452-1F15-DB40375B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Towers of Hanoi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134AA-2577-B6C1-4A2C-59EFBE8730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778C5-BED2-8ECB-F66B-0AE8C6927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840FE3-44B1-6BFD-EB7E-AD12636B3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grayscl/>
          </a:blip>
          <a:srcRect t="-1" b="-677"/>
          <a:stretch/>
        </p:blipFill>
        <p:spPr bwMode="auto">
          <a:xfrm>
            <a:off x="415314" y="1986116"/>
            <a:ext cx="8905375" cy="2910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05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48B3-95E7-02E2-CB09-2E8CB640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Converting Recursion to Iteration using an Explicit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074C-EDB8-92ED-3CDA-151D88D6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convert recursion into iteration by replacing the Runtime Stack with an </a:t>
            </a:r>
            <a:r>
              <a:rPr lang="en-US" b="1"/>
              <a:t>explicit</a:t>
            </a:r>
            <a:r>
              <a:rPr lang="en-US"/>
              <a:t> Stack</a:t>
            </a:r>
          </a:p>
          <a:p>
            <a:r>
              <a:rPr lang="en-US" b="1"/>
              <a:t>Basic idea: </a:t>
            </a:r>
            <a:r>
              <a:rPr lang="en-US"/>
              <a:t>replace recursive call by push to stack</a:t>
            </a:r>
          </a:p>
          <a:p>
            <a:r>
              <a:rPr lang="en-US"/>
              <a:t>Example: Lab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D1E0E-E627-6925-FF4A-C1819B11A7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570B3-C33F-5B7B-C8B1-A1C4F3BFB5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2D79-DB0A-EB09-A8FA-D83A7EE6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Final Note on Runtime Analysis of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3C2A-9677-0289-B1E3-4B0B054C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general, we can either use proof by induction or recursion tree in most of the cases </a:t>
            </a:r>
          </a:p>
          <a:p>
            <a:r>
              <a:rPr lang="en-US"/>
              <a:t>Please check more examples on Canvas</a:t>
            </a:r>
            <a:br>
              <a:rPr lang="en-US"/>
            </a:br>
            <a:endParaRPr lang="en-US"/>
          </a:p>
          <a:p>
            <a:endParaRPr lang="en-US">
              <a:solidFill>
                <a:srgbClr val="38556A"/>
              </a:solidFill>
              <a:latin typeface="Source Sans Pro" panose="020B0503030403020204" pitchFamily="34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AC839-C86B-B679-AD9A-6722ABB43F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C1A8D-A8BC-3BA6-5249-13A9F1E6A3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have seen a few container data structures</a:t>
            </a:r>
          </a:p>
          <a:p>
            <a:pPr lvl="1" eaLnBrk="1" hangingPunct="1"/>
            <a:r>
              <a:rPr lang="en-US" altLang="en-US"/>
              <a:t>Bag, Stack, List</a:t>
            </a:r>
          </a:p>
          <a:p>
            <a:pPr eaLnBrk="1" hangingPunct="1"/>
            <a:r>
              <a:rPr lang="en-US" altLang="en-US" b="1"/>
              <a:t>Sorting Problem: </a:t>
            </a:r>
            <a:r>
              <a:rPr lang="en-US" altLang="en-US"/>
              <a:t>Given a list of n items, order items such that </a:t>
            </a:r>
            <a:br>
              <a:rPr lang="en-US" altLang="en-US"/>
            </a:br>
            <a:r>
              <a:rPr lang="en-US" altLang="en-US" i="1"/>
              <a:t>entry 1 ≤ entry 2 ≤ . . . ≤ entry n</a:t>
            </a:r>
          </a:p>
          <a:p>
            <a:pPr eaLnBrk="1" hangingPunct="1"/>
            <a:r>
              <a:rPr lang="en-US" altLang="en-US"/>
              <a:t>This is ascending order</a:t>
            </a:r>
          </a:p>
          <a:p>
            <a:pPr eaLnBrk="1" hangingPunct="1"/>
            <a:r>
              <a:rPr lang="en-US" altLang="en-US"/>
              <a:t>Can also order in descending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F8EE4-2006-647F-76CA-85C52C7DE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89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Building Blocks of Comparison Sorting</a:t>
            </a: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>
                <a:solidFill>
                  <a:schemeClr val="tx1"/>
                </a:solidFill>
                <a:latin typeface="+mj-lt"/>
                <a:ea typeface="+mj-ea"/>
                <a:cs typeface="+mj-cs"/>
                <a:sym typeface="Consolas"/>
              </a:rPr>
              <a:t>1. Compare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5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&lt;T&gt; less(Comparable&lt;T&gt; v, Comparable&lt;T&gt; w) {</a:t>
            </a: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buClr>
                <a:schemeClr val="dk1"/>
              </a:buClr>
              <a:buSzPts val="1100"/>
              <a:buNone/>
            </a:pP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(</a:t>
            </a:r>
            <a:r>
              <a:rPr lang="en" sz="2205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v.compareTo</a:t>
            </a: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(w) &lt; 0);</a:t>
            </a: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>
                <a:solidFill>
                  <a:schemeClr val="tx1"/>
                </a:solidFill>
                <a:sym typeface="Consolas"/>
              </a:rPr>
              <a:t>2. Swap</a:t>
            </a:r>
          </a:p>
          <a:p>
            <a:pPr marL="0" indent="0">
              <a:buNone/>
            </a:pP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2205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exch</a:t>
            </a: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(Object[] a, int </a:t>
            </a:r>
            <a:r>
              <a:rPr lang="en" sz="2205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 int j) {</a:t>
            </a: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buNone/>
            </a:pP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Object swap = a[</a:t>
            </a:r>
            <a:r>
              <a:rPr lang="en" sz="2205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buNone/>
            </a:pP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sz="2205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 = a[j];</a:t>
            </a: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buNone/>
            </a:pP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a[j] = swap;</a:t>
            </a: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5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205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3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sz="13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AAC8A-C722-384F-B2FB-C7E7CDC128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07A-E80C-5F4F-1B9B-2B7998C4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ECB8-6330-E54F-21A4-07806526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Efficiency of sorting algorithm is significant</a:t>
            </a:r>
            <a:endParaRPr lang="en-US" b="1"/>
          </a:p>
          <a:p>
            <a:r>
              <a:rPr lang="en-US" b="1"/>
              <a:t>O(n</a:t>
            </a:r>
            <a:r>
              <a:rPr lang="en-US" b="1" baseline="30000"/>
              <a:t>2</a:t>
            </a:r>
            <a:r>
              <a:rPr lang="en-US" b="1"/>
              <a:t>)</a:t>
            </a:r>
          </a:p>
          <a:p>
            <a:pPr lvl="1"/>
            <a:r>
              <a:rPr lang="en-US"/>
              <a:t>Bubble Sort</a:t>
            </a:r>
          </a:p>
          <a:p>
            <a:pPr lvl="1"/>
            <a:r>
              <a:rPr lang="en-US"/>
              <a:t>Selection Sort</a:t>
            </a:r>
          </a:p>
          <a:p>
            <a:pPr lvl="1"/>
            <a:r>
              <a:rPr lang="en-US"/>
              <a:t>Insertion Sort</a:t>
            </a:r>
          </a:p>
          <a:p>
            <a:pPr lvl="1"/>
            <a:r>
              <a:rPr lang="en-US"/>
              <a:t>Shell Sort</a:t>
            </a:r>
          </a:p>
          <a:p>
            <a:r>
              <a:rPr lang="en-US" b="1"/>
              <a:t>O(n log n)</a:t>
            </a:r>
          </a:p>
          <a:p>
            <a:pPr lvl="1"/>
            <a:r>
              <a:rPr lang="en-US"/>
              <a:t>Merge Sort</a:t>
            </a:r>
          </a:p>
          <a:p>
            <a:pPr lvl="1"/>
            <a:r>
              <a:rPr lang="en-US"/>
              <a:t>Quick Sort</a:t>
            </a:r>
          </a:p>
          <a:p>
            <a:r>
              <a:rPr lang="en-US" b="1"/>
              <a:t>O(n)</a:t>
            </a:r>
          </a:p>
          <a:p>
            <a:pPr lvl="1"/>
            <a:r>
              <a:rPr lang="en-US"/>
              <a:t>Radix Sort (doesn’t use data comparisons)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EBA7-2D70-1A2C-610A-F1AC8ACA42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FB18-AFDC-7460-8A7D-5A5A54BA5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335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ADEA-A9A3-6842-64B5-7250E858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55BA-8853-5C73-0160-9A32BFA7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the </a:t>
            </a:r>
            <a:r>
              <a:rPr lang="en-US" b="1"/>
              <a:t>main concept </a:t>
            </a:r>
            <a:r>
              <a:rPr lang="en-US"/>
              <a:t>using an example</a:t>
            </a:r>
          </a:p>
          <a:p>
            <a:r>
              <a:rPr lang="en-US"/>
              <a:t>implement the algorithm</a:t>
            </a:r>
          </a:p>
          <a:p>
            <a:pPr lvl="1"/>
            <a:r>
              <a:rPr lang="en-US"/>
              <a:t>on an Array</a:t>
            </a:r>
          </a:p>
          <a:p>
            <a:pPr lvl="2"/>
            <a:r>
              <a:rPr lang="en-US"/>
              <a:t>Iterative</a:t>
            </a:r>
          </a:p>
          <a:p>
            <a:pPr lvl="2"/>
            <a:r>
              <a:rPr lang="en-US"/>
              <a:t>recursive</a:t>
            </a:r>
          </a:p>
          <a:p>
            <a:pPr lvl="1"/>
            <a:r>
              <a:rPr lang="en-US"/>
              <a:t>on a linked list</a:t>
            </a:r>
          </a:p>
          <a:p>
            <a:pPr lvl="2"/>
            <a:r>
              <a:rPr lang="en-US"/>
              <a:t>iterative</a:t>
            </a:r>
          </a:p>
          <a:p>
            <a:pPr lvl="2"/>
            <a:r>
              <a:rPr lang="en-US"/>
              <a:t>recursive</a:t>
            </a:r>
          </a:p>
          <a:p>
            <a:r>
              <a:rPr lang="en-US" altLang="en-US"/>
              <a:t>Sorting an array is usually easier than sorting a chain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C760D-5464-F658-C0E4-4A56FF91AC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0E5D8-D3A3-89FC-51F2-4DDF80B87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14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Bubble sort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r>
              <a:rPr lang="en"/>
              <a:t>Go through the array comparing pairs of items, swap them if they are out of order</a:t>
            </a:r>
            <a:endParaRPr/>
          </a:p>
          <a:p>
            <a:pPr lvl="1"/>
            <a:r>
              <a:rPr lang="en"/>
              <a:t>Repeat until you make it through the array with 0 swaps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3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sz="13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4B0E-10AE-B542-A273-5230D3D07E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14" name="Google Shape;286;p36">
            <a:extLst>
              <a:ext uri="{FF2B5EF4-FFF2-40B4-BE49-F238E27FC236}">
                <a16:creationId xmlns:a16="http://schemas.microsoft.com/office/drawing/2014/main" id="{39CF7B65-D792-464F-BB00-412CBEC22CB9}"/>
              </a:ext>
            </a:extLst>
          </p:cNvPr>
          <p:cNvSpPr/>
          <p:nvPr/>
        </p:nvSpPr>
        <p:spPr>
          <a:xfrm>
            <a:off x="1268100" y="3170600"/>
            <a:ext cx="7418700" cy="315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Google Shape;287;p36">
            <a:extLst>
              <a:ext uri="{FF2B5EF4-FFF2-40B4-BE49-F238E27FC236}">
                <a16:creationId xmlns:a16="http://schemas.microsoft.com/office/drawing/2014/main" id="{B1C29649-9822-8349-83C5-A1C689856AC7}"/>
              </a:ext>
            </a:extLst>
          </p:cNvPr>
          <p:cNvSpPr/>
          <p:nvPr/>
        </p:nvSpPr>
        <p:spPr>
          <a:xfrm>
            <a:off x="1752000" y="3871425"/>
            <a:ext cx="6741300" cy="228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" name="Google Shape;288;p36">
            <a:extLst>
              <a:ext uri="{FF2B5EF4-FFF2-40B4-BE49-F238E27FC236}">
                <a16:creationId xmlns:a16="http://schemas.microsoft.com/office/drawing/2014/main" id="{8F1C1008-3DBF-264C-95FE-9AF121FAF36C}"/>
              </a:ext>
            </a:extLst>
          </p:cNvPr>
          <p:cNvGrpSpPr/>
          <p:nvPr/>
        </p:nvGrpSpPr>
        <p:grpSpPr>
          <a:xfrm>
            <a:off x="2285975" y="4355300"/>
            <a:ext cx="6023700" cy="1318250"/>
            <a:chOff x="2252725" y="3554300"/>
            <a:chExt cx="6023700" cy="1318250"/>
          </a:xfrm>
        </p:grpSpPr>
        <p:sp>
          <p:nvSpPr>
            <p:cNvPr id="17" name="Google Shape;289;p36">
              <a:extLst>
                <a:ext uri="{FF2B5EF4-FFF2-40B4-BE49-F238E27FC236}">
                  <a16:creationId xmlns:a16="http://schemas.microsoft.com/office/drawing/2014/main" id="{27AAD471-FB3A-C94A-B20E-0A1F776F548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Google Shape;290;p36">
              <a:extLst>
                <a:ext uri="{FF2B5EF4-FFF2-40B4-BE49-F238E27FC236}">
                  <a16:creationId xmlns:a16="http://schemas.microsoft.com/office/drawing/2014/main" id="{51D6DFD0-E553-A440-A78D-AFCC2065CCCE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9" name="Google Shape;291;p36">
            <a:extLst>
              <a:ext uri="{FF2B5EF4-FFF2-40B4-BE49-F238E27FC236}">
                <a16:creationId xmlns:a16="http://schemas.microsoft.com/office/drawing/2014/main" id="{DA28DC6A-F846-584F-BB85-36DCFC566B06}"/>
              </a:ext>
            </a:extLst>
          </p:cNvPr>
          <p:cNvSpPr/>
          <p:nvPr/>
        </p:nvSpPr>
        <p:spPr>
          <a:xfrm>
            <a:off x="3103575" y="5072550"/>
            <a:ext cx="4622100" cy="317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Google Shape;292;p36">
            <a:extLst>
              <a:ext uri="{FF2B5EF4-FFF2-40B4-BE49-F238E27FC236}">
                <a16:creationId xmlns:a16="http://schemas.microsoft.com/office/drawing/2014/main" id="{64E38E5B-90D8-164C-8F8D-EA23C7EFA99D}"/>
              </a:ext>
            </a:extLst>
          </p:cNvPr>
          <p:cNvSpPr txBox="1">
            <a:spLocks/>
          </p:cNvSpPr>
          <p:nvPr/>
        </p:nvSpPr>
        <p:spPr bwMode="auto">
          <a:xfrm>
            <a:off x="945750" y="2606225"/>
            <a:ext cx="7147200" cy="3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marR="0" lvl="0" indent="45720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for(int j = 1; j &lt; a.length; j++) 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StringBuilder is mutable, whereas String is immutable</a:t>
            </a:r>
          </a:p>
          <a:p>
            <a:r>
              <a:rPr lang="en-US"/>
              <a:t>Internally, a resizable array is used</a:t>
            </a:r>
          </a:p>
          <a:p>
            <a:r>
              <a:rPr lang="en-US"/>
              <a:t>Appending to StringBuilder is O(1)</a:t>
            </a:r>
          </a:p>
          <a:p>
            <a:pPr lvl="1"/>
            <a:r>
              <a:rPr lang="en-US"/>
              <a:t>appending to String is O(n)</a:t>
            </a:r>
          </a:p>
          <a:p>
            <a:pPr marL="0" indent="0">
              <a:buNone/>
            </a:pPr>
            <a:r>
              <a:rPr lang="en-US"/>
              <a:t>StringBuilder sb = new StringBuilder(“Hello”);</a:t>
            </a:r>
          </a:p>
          <a:p>
            <a:pPr marL="0" indent="0">
              <a:buNone/>
            </a:pPr>
            <a:r>
              <a:rPr lang="en-US" err="1"/>
              <a:t>sb.append</a:t>
            </a:r>
            <a:r>
              <a:rPr lang="en-US"/>
              <a:t>(“!”); //O(1)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String s = new String(“Hello”);</a:t>
            </a:r>
          </a:p>
          <a:p>
            <a:pPr marL="0" indent="0">
              <a:buNone/>
            </a:pPr>
            <a:r>
              <a:rPr lang="en-US"/>
              <a:t>s = s + “!”; //O(n)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Bubble sort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D6C60-412A-9744-9628-836CD6F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3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sz="13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99" name="Google Shape;299;p37"/>
          <p:cNvGrpSpPr/>
          <p:nvPr/>
        </p:nvGrpSpPr>
        <p:grpSpPr>
          <a:xfrm>
            <a:off x="901671" y="3172848"/>
            <a:ext cx="8277282" cy="1213979"/>
            <a:chOff x="1001275" y="2878350"/>
            <a:chExt cx="7509000" cy="1101300"/>
          </a:xfrm>
        </p:grpSpPr>
        <p:sp>
          <p:nvSpPr>
            <p:cNvPr id="300" name="Google Shape;300;p37"/>
            <p:cNvSpPr/>
            <p:nvPr/>
          </p:nvSpPr>
          <p:spPr>
            <a:xfrm>
              <a:off x="10012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030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40048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0084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5506663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5" name="Google Shape;305;p37"/>
          <p:cNvGrpSpPr/>
          <p:nvPr/>
        </p:nvGrpSpPr>
        <p:grpSpPr>
          <a:xfrm>
            <a:off x="901671" y="3172848"/>
            <a:ext cx="3310913" cy="1213979"/>
            <a:chOff x="817500" y="2878350"/>
            <a:chExt cx="3003600" cy="1101300"/>
          </a:xfrm>
        </p:grpSpPr>
        <p:sp>
          <p:nvSpPr>
            <p:cNvPr id="306" name="Google Shape;306;p37"/>
            <p:cNvSpPr/>
            <p:nvPr/>
          </p:nvSpPr>
          <p:spPr>
            <a:xfrm>
              <a:off x="23193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8175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2559635" y="3172848"/>
            <a:ext cx="3310913" cy="1213979"/>
            <a:chOff x="3356100" y="4849550"/>
            <a:chExt cx="3003600" cy="1101300"/>
          </a:xfrm>
        </p:grpSpPr>
        <p:sp>
          <p:nvSpPr>
            <p:cNvPr id="309" name="Google Shape;309;p37"/>
            <p:cNvSpPr/>
            <p:nvPr/>
          </p:nvSpPr>
          <p:spPr>
            <a:xfrm>
              <a:off x="48579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33561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4212571" y="3172848"/>
            <a:ext cx="3310927" cy="1213979"/>
            <a:chOff x="2423888" y="5450250"/>
            <a:chExt cx="3003613" cy="1101300"/>
          </a:xfrm>
        </p:grpSpPr>
        <p:sp>
          <p:nvSpPr>
            <p:cNvPr id="312" name="Google Shape;312;p37"/>
            <p:cNvSpPr/>
            <p:nvPr/>
          </p:nvSpPr>
          <p:spPr>
            <a:xfrm>
              <a:off x="3925700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423888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2559623" y="3172848"/>
            <a:ext cx="3310927" cy="1213979"/>
            <a:chOff x="905413" y="4649325"/>
            <a:chExt cx="3003613" cy="1101300"/>
          </a:xfrm>
        </p:grpSpPr>
        <p:sp>
          <p:nvSpPr>
            <p:cNvPr id="315" name="Google Shape;315;p37"/>
            <p:cNvSpPr/>
            <p:nvPr/>
          </p:nvSpPr>
          <p:spPr>
            <a:xfrm>
              <a:off x="2407225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905413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901658" y="3172848"/>
            <a:ext cx="3310927" cy="1213979"/>
            <a:chOff x="919788" y="4582550"/>
            <a:chExt cx="3003613" cy="1101300"/>
          </a:xfrm>
        </p:grpSpPr>
        <p:sp>
          <p:nvSpPr>
            <p:cNvPr id="318" name="Google Shape;318;p37"/>
            <p:cNvSpPr/>
            <p:nvPr/>
          </p:nvSpPr>
          <p:spPr>
            <a:xfrm>
              <a:off x="2421600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9788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3968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3968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0" name="Google Shape;320;p37"/>
          <p:cNvSpPr txBox="1"/>
          <p:nvPr/>
        </p:nvSpPr>
        <p:spPr>
          <a:xfrm>
            <a:off x="3210249" y="1618777"/>
            <a:ext cx="3660126" cy="10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3968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SWAPPED!</a:t>
            </a:r>
            <a:endParaRPr kumimoji="0" sz="3968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7443-4060-3C48-BCD2-144C9C69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“Improved” bubble sort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3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sz="13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3528-C602-5B4F-B01B-6E709EC6F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C376E-36BA-FC4A-ACF8-84406FF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Google Shape;327;p38">
            <a:extLst>
              <a:ext uri="{FF2B5EF4-FFF2-40B4-BE49-F238E27FC236}">
                <a16:creationId xmlns:a16="http://schemas.microsoft.com/office/drawing/2014/main" id="{6C764630-A059-3848-8C31-A249ED01AB64}"/>
              </a:ext>
            </a:extLst>
          </p:cNvPr>
          <p:cNvSpPr/>
          <p:nvPr/>
        </p:nvSpPr>
        <p:spPr>
          <a:xfrm>
            <a:off x="1268250" y="1985800"/>
            <a:ext cx="7418700" cy="38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Google Shape;328;p38">
            <a:extLst>
              <a:ext uri="{FF2B5EF4-FFF2-40B4-BE49-F238E27FC236}">
                <a16:creationId xmlns:a16="http://schemas.microsoft.com/office/drawing/2014/main" id="{09BD05FA-8BA4-314F-99E2-2878500BCE5C}"/>
              </a:ext>
            </a:extLst>
          </p:cNvPr>
          <p:cNvSpPr/>
          <p:nvPr/>
        </p:nvSpPr>
        <p:spPr>
          <a:xfrm>
            <a:off x="1752150" y="3187200"/>
            <a:ext cx="6741300" cy="2553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Google Shape;329;p38">
            <a:extLst>
              <a:ext uri="{FF2B5EF4-FFF2-40B4-BE49-F238E27FC236}">
                <a16:creationId xmlns:a16="http://schemas.microsoft.com/office/drawing/2014/main" id="{66BC59B3-C006-8348-84F1-1EF54CDF05B3}"/>
              </a:ext>
            </a:extLst>
          </p:cNvPr>
          <p:cNvGrpSpPr/>
          <p:nvPr/>
        </p:nvGrpSpPr>
        <p:grpSpPr>
          <a:xfrm>
            <a:off x="2252725" y="3554300"/>
            <a:ext cx="6023700" cy="1318250"/>
            <a:chOff x="2252725" y="3554300"/>
            <a:chExt cx="6023700" cy="1318250"/>
          </a:xfrm>
        </p:grpSpPr>
        <p:sp>
          <p:nvSpPr>
            <p:cNvPr id="18" name="Google Shape;330;p38">
              <a:extLst>
                <a:ext uri="{FF2B5EF4-FFF2-40B4-BE49-F238E27FC236}">
                  <a16:creationId xmlns:a16="http://schemas.microsoft.com/office/drawing/2014/main" id="{B51AC6DB-C639-E24E-8CD1-BF3FCCFEC86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Google Shape;331;p38">
              <a:extLst>
                <a:ext uri="{FF2B5EF4-FFF2-40B4-BE49-F238E27FC236}">
                  <a16:creationId xmlns:a16="http://schemas.microsoft.com/office/drawing/2014/main" id="{0103C736-D4CE-A845-BD5A-FA178607D6D2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Google Shape;332;p38">
            <a:extLst>
              <a:ext uri="{FF2B5EF4-FFF2-40B4-BE49-F238E27FC236}">
                <a16:creationId xmlns:a16="http://schemas.microsoft.com/office/drawing/2014/main" id="{D1C1B974-05B9-184B-8A04-F0511A115899}"/>
              </a:ext>
            </a:extLst>
          </p:cNvPr>
          <p:cNvSpPr/>
          <p:nvPr/>
        </p:nvSpPr>
        <p:spPr>
          <a:xfrm>
            <a:off x="3120400" y="4288475"/>
            <a:ext cx="4622100" cy="317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Google Shape;333;p38">
            <a:extLst>
              <a:ext uri="{FF2B5EF4-FFF2-40B4-BE49-F238E27FC236}">
                <a16:creationId xmlns:a16="http://schemas.microsoft.com/office/drawing/2014/main" id="{8B39E798-EC5B-8F4E-B9B1-574F3D7ADD49}"/>
              </a:ext>
            </a:extLst>
          </p:cNvPr>
          <p:cNvSpPr txBox="1">
            <a:spLocks/>
          </p:cNvSpPr>
          <p:nvPr/>
        </p:nvSpPr>
        <p:spPr bwMode="auto">
          <a:xfrm>
            <a:off x="945750" y="1438175"/>
            <a:ext cx="7252500" cy="48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int to_sort = a.length;</a:t>
            </a:r>
          </a:p>
          <a:p>
            <a:pPr marL="0" marR="0" lvl="0" indent="45720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for(int j = 1; j &lt; to_sort; j++) 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to_sort--;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12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How bad is it?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r>
              <a:rPr lang="en"/>
              <a:t>Runtime:</a:t>
            </a:r>
            <a:endParaRPr/>
          </a:p>
          <a:p>
            <a:pPr lvl="1"/>
            <a:r>
              <a:rPr lang="en"/>
              <a:t>O(n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3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sz="13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1" name="Google Shape;341;p39" descr="dek-14may10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07" y="3823952"/>
            <a:ext cx="4317518" cy="2877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9"/>
          <p:cNvSpPr/>
          <p:nvPr/>
        </p:nvSpPr>
        <p:spPr>
          <a:xfrm>
            <a:off x="4984149" y="1597006"/>
            <a:ext cx="4680318" cy="3145896"/>
          </a:xfrm>
          <a:prstGeom prst="wedgeRoundRectCallout">
            <a:avLst>
              <a:gd name="adj1" fmla="val -86866"/>
              <a:gd name="adj2" fmla="val 38567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98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"[A]lthough the techniques used in the calculations [to analyze the bubble sort] are instructive, the results are disappointing since they tell us that the bubble sort isn't really very good at all."</a:t>
            </a:r>
            <a:endParaRPr kumimoji="0" sz="198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198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98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Donald Knuth</a:t>
            </a:r>
            <a:endParaRPr kumimoji="0" sz="198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984" b="0" i="1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The Art of Computer Programming</a:t>
            </a:r>
            <a:endParaRPr kumimoji="0" sz="1984" b="0" i="1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B7C9-1727-9244-B9B3-01B7BB070B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0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Basic Idea: </a:t>
            </a:r>
            <a:r>
              <a:rPr lang="en-US" altLang="en-US"/>
              <a:t>In iteration </a:t>
            </a:r>
            <a:r>
              <a:rPr lang="en-US" altLang="en-US" i="1" err="1"/>
              <a:t>i</a:t>
            </a:r>
            <a:r>
              <a:rPr lang="en-US" altLang="en-US"/>
              <a:t>, find smallest item in </a:t>
            </a:r>
            <a:r>
              <a:rPr lang="en-US" altLang="en-US" err="1"/>
              <a:t>sublist</a:t>
            </a:r>
            <a:r>
              <a:rPr lang="en-US" altLang="en-US"/>
              <a:t> </a:t>
            </a:r>
            <a:r>
              <a:rPr lang="en-US" altLang="en-US" i="1"/>
              <a:t>(</a:t>
            </a:r>
            <a:r>
              <a:rPr lang="en-US" altLang="en-US" i="1" err="1"/>
              <a:t>i</a:t>
            </a:r>
            <a:r>
              <a:rPr lang="en-US" altLang="en-US" i="1"/>
              <a:t>, n-1)</a:t>
            </a:r>
            <a:r>
              <a:rPr lang="en-US" altLang="en-US"/>
              <a:t> and swap it with item at position </a:t>
            </a:r>
            <a:r>
              <a:rPr lang="en-US" altLang="en-US" i="1" err="1"/>
              <a:t>i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21364" b="56563"/>
          <a:stretch/>
        </p:blipFill>
        <p:spPr bwMode="auto">
          <a:xfrm>
            <a:off x="3920478" y="2938223"/>
            <a:ext cx="3500705" cy="1564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8058B-DCE4-DE6A-6B36-E379B068E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9B3CA-DFEF-49BC-CBF5-FC10FC948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21540" t="42046"/>
          <a:stretch/>
        </p:blipFill>
        <p:spPr bwMode="auto">
          <a:xfrm>
            <a:off x="3920477" y="4502553"/>
            <a:ext cx="3492870" cy="2087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E5666-E227-4C03-B7B9-FB6CF89AB0F1}"/>
              </a:ext>
            </a:extLst>
          </p:cNvPr>
          <p:cNvSpPr txBox="1"/>
          <p:nvPr/>
        </p:nvSpPr>
        <p:spPr>
          <a:xfrm>
            <a:off x="7839" y="3241548"/>
            <a:ext cx="3702754" cy="107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US" altLang="en-US" sz="3198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Find smallest item in subarray (0, n-1)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EA1AF-2E2F-35FB-22B6-C30D31CE844D}"/>
              </a:ext>
            </a:extLst>
          </p:cNvPr>
          <p:cNvSpPr txBox="1"/>
          <p:nvPr/>
        </p:nvSpPr>
        <p:spPr>
          <a:xfrm>
            <a:off x="2235725" y="1998317"/>
            <a:ext cx="5185458" cy="58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198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iteration 0: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11C7951-7D25-DFFB-BD50-960FBE689F7F}"/>
              </a:ext>
            </a:extLst>
          </p:cNvPr>
          <p:cNvSpPr/>
          <p:nvPr/>
        </p:nvSpPr>
        <p:spPr bwMode="auto">
          <a:xfrm rot="5400000">
            <a:off x="4745620" y="2116719"/>
            <a:ext cx="555585" cy="18288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90362-997B-6E5E-730E-B9879A2C63A3}"/>
              </a:ext>
            </a:extLst>
          </p:cNvPr>
          <p:cNvSpPr txBox="1"/>
          <p:nvPr/>
        </p:nvSpPr>
        <p:spPr>
          <a:xfrm>
            <a:off x="108862" y="5205105"/>
            <a:ext cx="3702754" cy="58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US" altLang="en-US" sz="3198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Swap with item at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9A6B6-2673-C7FF-0FDC-A77DDBE0B0FC}"/>
              </a:ext>
            </a:extLst>
          </p:cNvPr>
          <p:cNvSpPr/>
          <p:nvPr/>
        </p:nvSpPr>
        <p:spPr bwMode="auto">
          <a:xfrm>
            <a:off x="5168131" y="3594988"/>
            <a:ext cx="225672" cy="907566"/>
          </a:xfrm>
          <a:prstGeom prst="rect">
            <a:avLst/>
          </a:prstGeom>
          <a:solidFill>
            <a:srgbClr val="00B8FF">
              <a:alpha val="1511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 Example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62988" y="2020656"/>
            <a:ext cx="3695841" cy="4094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442795" y="2317851"/>
            <a:ext cx="3674842" cy="328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802E7-641F-5133-AA85-ED838B8B96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5489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7A9A-C66C-DFBB-7D8D-8F484524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Smallest Item in a </a:t>
            </a:r>
            <a:r>
              <a:rPr lang="en-US" err="1"/>
              <a:t>sublist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8164E-2D8B-D5F3-BC61-510EE76484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00083-1DC7-3F55-21E7-47531B4113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41F65F-B931-D228-10A4-F4690E35F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39693" b="5464"/>
          <a:stretch/>
        </p:blipFill>
        <p:spPr bwMode="auto">
          <a:xfrm>
            <a:off x="512387" y="1041721"/>
            <a:ext cx="8469636" cy="1909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7E7CAD9-4D2F-3E52-BAAB-0765C6B1D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6485" b="5903"/>
          <a:stretch/>
        </p:blipFill>
        <p:spPr bwMode="auto">
          <a:xfrm>
            <a:off x="500811" y="2977939"/>
            <a:ext cx="8032155" cy="2589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43A037-130F-BB1F-032D-BE8CBFAE5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/>
          <a:srcRect t="26272" b="63405"/>
          <a:stretch/>
        </p:blipFill>
        <p:spPr bwMode="auto">
          <a:xfrm>
            <a:off x="512387" y="5593818"/>
            <a:ext cx="7108241" cy="312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8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Selection Sort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1863524"/>
            <a:ext cx="10179614" cy="3529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64100-B5FA-1D90-7B74-3B6E2889C6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29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Efficiency of Selection Sort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 is O(n</a:t>
            </a:r>
            <a:r>
              <a:rPr lang="en-US" altLang="en-US" baseline="30000"/>
              <a:t>2</a:t>
            </a:r>
            <a:r>
              <a:rPr lang="en-US" altLang="en-US"/>
              <a:t>) </a:t>
            </a:r>
            <a:r>
              <a:rPr lang="en-US" altLang="en-US" b="1"/>
              <a:t>regardless</a:t>
            </a:r>
            <a:r>
              <a:rPr lang="en-US" altLang="en-US"/>
              <a:t> of the initial order of the entries.</a:t>
            </a:r>
          </a:p>
          <a:p>
            <a:pPr lvl="1" eaLnBrk="1" hangingPunct="1"/>
            <a:r>
              <a:rPr lang="en-US" altLang="en-US"/>
              <a:t>Requires O(n</a:t>
            </a:r>
            <a:r>
              <a:rPr lang="en-US" altLang="en-US" baseline="30000"/>
              <a:t>2</a:t>
            </a:r>
            <a:r>
              <a:rPr lang="en-US" altLang="en-US"/>
              <a:t>) comparisons</a:t>
            </a:r>
          </a:p>
          <a:p>
            <a:pPr lvl="1" eaLnBrk="1" hangingPunct="1"/>
            <a:r>
              <a:rPr lang="en-US" altLang="en-US"/>
              <a:t>Does only O(n) swaps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B191F-8F5A-C044-8BEF-38D0B68EF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C0FC3D-59D2-BE72-1A9B-84FD042CF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105" y="3229336"/>
            <a:ext cx="9912520" cy="3436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8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Debugging a program with 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</a:t>
            </a:r>
            <a:r>
              <a:rPr lang="en-US" err="1"/>
              <a:t>VSCode</a:t>
            </a:r>
            <a:r>
              <a:rPr lang="en-US"/>
              <a:t>, edit </a:t>
            </a:r>
            <a:r>
              <a:rPr lang="en-US" b="1" err="1"/>
              <a:t>launch.json</a:t>
            </a:r>
            <a:r>
              <a:rPr lang="en-US" b="1"/>
              <a:t> </a:t>
            </a:r>
            <a:r>
              <a:rPr lang="en-US"/>
              <a:t>to add an “</a:t>
            </a:r>
            <a:r>
              <a:rPr lang="en-US" err="1"/>
              <a:t>args</a:t>
            </a:r>
            <a:r>
              <a:rPr lang="en-US"/>
              <a:t>” to the run configuration for the program</a:t>
            </a:r>
            <a:endParaRPr lang="en-US">
              <a:solidFill>
                <a:srgbClr val="38556A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When to use recursion?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7248" indent="-545969" eaLnBrk="1" hangingPunct="1"/>
            <a:r>
              <a:rPr lang="en-US" altLang="en-US" sz="3501"/>
              <a:t>recursion is </a:t>
            </a:r>
            <a:r>
              <a:rPr lang="en-US" altLang="en-US" sz="3501" b="1"/>
              <a:t>more natural and simpler</a:t>
            </a:r>
            <a:endParaRPr lang="en-US" altLang="en-US" sz="3501"/>
          </a:p>
          <a:p>
            <a:pPr marL="707248" indent="-545969" eaLnBrk="1" hangingPunct="1"/>
            <a:r>
              <a:rPr lang="en-US" altLang="en-US" sz="3501"/>
              <a:t>extremely </a:t>
            </a:r>
            <a:r>
              <a:rPr lang="en-US" altLang="en-US" sz="3501" b="1"/>
              <a:t>difficult</a:t>
            </a:r>
            <a:r>
              <a:rPr lang="en-US" altLang="en-US" sz="3501"/>
              <a:t> to even conceive an iterative approach</a:t>
            </a:r>
          </a:p>
          <a:p>
            <a:pPr marL="707248" indent="-545969" eaLnBrk="1" hangingPunct="1"/>
            <a:r>
              <a:rPr lang="en-US" altLang="en-US" sz="3501"/>
              <a:t>recursion allows for a </a:t>
            </a:r>
            <a:r>
              <a:rPr lang="en-US" altLang="en-US" sz="3501" b="1"/>
              <a:t>more efficient </a:t>
            </a:r>
            <a:r>
              <a:rPr lang="en-US" altLang="en-US" sz="3501"/>
              <a:t>solution</a:t>
            </a:r>
          </a:p>
        </p:txBody>
      </p:sp>
      <p:sp>
        <p:nvSpPr>
          <p:cNvPr id="24268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04998C5-6529-4E68-BEBA-17AD981EE95F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0D2C2-F846-B44A-954A-2826F84A7E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1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E287-2BDB-3F71-8344-850FA0E0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9A3-E1A7-5BE8-561B-FC3664DB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Overhead is high</a:t>
            </a:r>
          </a:p>
          <a:p>
            <a:r>
              <a:rPr lang="en-US"/>
              <a:t>Recursion may lead a </a:t>
            </a:r>
            <a:r>
              <a:rPr lang="en-US" b="1"/>
              <a:t>less efficient </a:t>
            </a:r>
            <a:r>
              <a:rPr lang="en-US"/>
              <a:t>solution than an iterative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031C8-6D59-9935-D004-1F1D279903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FFF47-F476-1276-C766-1F8CBEACB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5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Overhead of Recursion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501"/>
              <a:t>Recursive calls have </a:t>
            </a:r>
            <a:r>
              <a:rPr lang="en-US" altLang="en-US" sz="3501">
                <a:solidFill>
                  <a:srgbClr val="FF0000"/>
                </a:solidFill>
              </a:rPr>
              <a:t>overhead</a:t>
            </a:r>
            <a:endParaRPr lang="en-US" altLang="en-US" sz="3501"/>
          </a:p>
          <a:p>
            <a:pPr lvl="1" eaLnBrk="1" hangingPunct="1"/>
            <a:r>
              <a:rPr lang="en-US" altLang="en-US" sz="2700">
                <a:solidFill>
                  <a:srgbClr val="FF0000"/>
                </a:solidFill>
              </a:rPr>
              <a:t>Space:</a:t>
            </a:r>
            <a:r>
              <a:rPr lang="en-US" altLang="en-US" sz="2700"/>
              <a:t> each activation record (AR) takes up memory in the run-time stack (RTS)</a:t>
            </a:r>
          </a:p>
          <a:p>
            <a:pPr lvl="2" eaLnBrk="1" hangingPunct="1"/>
            <a:r>
              <a:rPr lang="en-US" altLang="en-US" sz="2299"/>
              <a:t>If too many calls "stack up,” memory can be a problem</a:t>
            </a:r>
          </a:p>
          <a:p>
            <a:pPr lvl="1" eaLnBrk="1" hangingPunct="1"/>
            <a:r>
              <a:rPr lang="en-US" altLang="en-US" sz="2700">
                <a:solidFill>
                  <a:srgbClr val="FF0000"/>
                </a:solidFill>
              </a:rPr>
              <a:t>Time:</a:t>
            </a:r>
            <a:r>
              <a:rPr lang="en-US" altLang="en-US" sz="2700"/>
              <a:t> generating ARs and manipulating the RTS takes time</a:t>
            </a:r>
          </a:p>
          <a:p>
            <a:pPr lvl="2" eaLnBrk="1" hangingPunct="1"/>
            <a:r>
              <a:rPr lang="en-US" altLang="en-US" sz="2299"/>
              <a:t>A recursive algorithm will always run more slowly than an equivalent iterative version</a:t>
            </a:r>
          </a:p>
          <a:p>
            <a:pPr eaLnBrk="1" hangingPunct="1"/>
            <a:r>
              <a:rPr lang="en-US" altLang="en-US" sz="3001"/>
              <a:t>Once a recursive algorithm is developed, in some cases we can convert it into a faster iterative version</a:t>
            </a:r>
          </a:p>
          <a:p>
            <a:pPr lvl="1" eaLnBrk="1" hangingPunct="1"/>
            <a:endParaRPr lang="en-US" altLang="en-US" sz="2599"/>
          </a:p>
        </p:txBody>
      </p:sp>
      <p:sp>
        <p:nvSpPr>
          <p:cNvPr id="24166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2198492-933D-4C8B-90C4-BC6B9307D0F4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F02AC-C3B4-F443-A506-8209D16B4E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Tail Recursion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101"/>
              <a:t>When recursive call is the </a:t>
            </a:r>
            <a:r>
              <a:rPr lang="en-US" altLang="en-US" sz="3101" b="1"/>
              <a:t>last</a:t>
            </a:r>
            <a:r>
              <a:rPr lang="en-US" altLang="en-US" sz="3101"/>
              <a:t> statement of the method</a:t>
            </a:r>
          </a:p>
          <a:p>
            <a:pPr lvl="1" eaLnBrk="1" hangingPunct="1"/>
            <a:r>
              <a:rPr lang="en-US" altLang="en-US" sz="2800" b="1"/>
              <a:t>No further processing </a:t>
            </a:r>
            <a:r>
              <a:rPr lang="en-US" altLang="en-US" sz="2800"/>
              <a:t>after the return of the recursive call</a:t>
            </a:r>
          </a:p>
          <a:p>
            <a:pPr eaLnBrk="1" hangingPunct="1"/>
            <a:r>
              <a:rPr lang="en-US" altLang="en-US" sz="3101"/>
              <a:t>Some algorithms we have seen so far are tail recursive and some are not</a:t>
            </a:r>
          </a:p>
          <a:p>
            <a:pPr eaLnBrk="1" hangingPunct="1"/>
            <a:endParaRPr lang="en-US" altLang="en-US" sz="3101"/>
          </a:p>
        </p:txBody>
      </p:sp>
      <p:sp>
        <p:nvSpPr>
          <p:cNvPr id="24064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DBF6706-B696-49D5-9249-17DD9324025D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6EB38-207B-6149-B511-3BBE3B203A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8276-9870-742D-6F03-BDFE4185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B6EF-F77D-822D-B338-A2A5D118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80733-79B5-E05A-79DE-F72AE44469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E3D03-A867-3299-7DCD-6B4AAEBE83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3CC6D99A-5402-7BDF-040D-7F955C34D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40102"/>
          <a:stretch/>
        </p:blipFill>
        <p:spPr bwMode="auto">
          <a:xfrm>
            <a:off x="167104" y="1529874"/>
            <a:ext cx="9693485" cy="361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626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Microsoft Macintosh PowerPoint</Application>
  <PresentationFormat>Custom</PresentationFormat>
  <Paragraphs>283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Consolas</vt:lpstr>
      <vt:lpstr>Droid Sans</vt:lpstr>
      <vt:lpstr>Helvetica</vt:lpstr>
      <vt:lpstr>Segoe UI Symbol</vt:lpstr>
      <vt:lpstr>Source Sans Pro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StringBuilder</vt:lpstr>
      <vt:lpstr>Debugging a program with command-line arguments</vt:lpstr>
      <vt:lpstr>When to use recursion?</vt:lpstr>
      <vt:lpstr>Limitations of Recursion</vt:lpstr>
      <vt:lpstr>Overhead of Recursion</vt:lpstr>
      <vt:lpstr>Tail Recursion</vt:lpstr>
      <vt:lpstr>Tail-recursive?</vt:lpstr>
      <vt:lpstr>Tail-recursive?</vt:lpstr>
      <vt:lpstr>Tail-recursive?</vt:lpstr>
      <vt:lpstr>Tail-recursive?</vt:lpstr>
      <vt:lpstr>Tail-recursive?</vt:lpstr>
      <vt:lpstr>Tail-recursive?</vt:lpstr>
      <vt:lpstr>Tail-recursive?</vt:lpstr>
      <vt:lpstr>Tail-recursive?</vt:lpstr>
      <vt:lpstr>Implications of Tail Recursion</vt:lpstr>
      <vt:lpstr>Converting Tail Recursion into Iteration</vt:lpstr>
      <vt:lpstr>Example</vt:lpstr>
      <vt:lpstr>Example</vt:lpstr>
      <vt:lpstr>Example</vt:lpstr>
      <vt:lpstr>Example 2: Towers of Hanoi</vt:lpstr>
      <vt:lpstr>Converting Recursion to Iteration using an Explicit Stack</vt:lpstr>
      <vt:lpstr>Final Note on Runtime Analysis of Recursive Algorithms</vt:lpstr>
      <vt:lpstr>Sorting</vt:lpstr>
      <vt:lpstr>Building Blocks of Comparison Sorting</vt:lpstr>
      <vt:lpstr>Sorting Algorithms</vt:lpstr>
      <vt:lpstr>Sorting Algorithms: Plan</vt:lpstr>
      <vt:lpstr>Bubble sort</vt:lpstr>
      <vt:lpstr>Bubble sort example</vt:lpstr>
      <vt:lpstr>“Improved” bubble sort</vt:lpstr>
      <vt:lpstr>How bad is it?</vt:lpstr>
      <vt:lpstr>Selection Sort</vt:lpstr>
      <vt:lpstr>Selection Sort Example</vt:lpstr>
      <vt:lpstr>Find Smallest Item in a sublist</vt:lpstr>
      <vt:lpstr>Recursive Selection Sort</vt:lpstr>
      <vt:lpstr>Efficiency of Selection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2023-11-09T13:25:02Z</dcterms:modified>
</cp:coreProperties>
</file>