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36"/>
  </p:notesMasterIdLst>
  <p:sldIdLst>
    <p:sldId id="471" r:id="rId3"/>
    <p:sldId id="496" r:id="rId4"/>
    <p:sldId id="1627" r:id="rId5"/>
    <p:sldId id="1628" r:id="rId6"/>
    <p:sldId id="1633" r:id="rId7"/>
    <p:sldId id="1641" r:id="rId8"/>
    <p:sldId id="1642" r:id="rId9"/>
    <p:sldId id="1632" r:id="rId10"/>
    <p:sldId id="1569" r:id="rId11"/>
    <p:sldId id="1570" r:id="rId12"/>
    <p:sldId id="1581" r:id="rId13"/>
    <p:sldId id="1585" r:id="rId14"/>
    <p:sldId id="1583" r:id="rId15"/>
    <p:sldId id="1587" r:id="rId16"/>
    <p:sldId id="554" r:id="rId17"/>
    <p:sldId id="1636" r:id="rId18"/>
    <p:sldId id="1568" r:id="rId19"/>
    <p:sldId id="1588" r:id="rId20"/>
    <p:sldId id="1589" r:id="rId21"/>
    <p:sldId id="1590" r:id="rId22"/>
    <p:sldId id="1591" r:id="rId23"/>
    <p:sldId id="1592" r:id="rId24"/>
    <p:sldId id="1593" r:id="rId25"/>
    <p:sldId id="1594" r:id="rId26"/>
    <p:sldId id="1634" r:id="rId27"/>
    <p:sldId id="1595" r:id="rId28"/>
    <p:sldId id="1596" r:id="rId29"/>
    <p:sldId id="1597" r:id="rId30"/>
    <p:sldId id="1598" r:id="rId31"/>
    <p:sldId id="1599" r:id="rId32"/>
    <p:sldId id="1604" r:id="rId33"/>
    <p:sldId id="1606" r:id="rId34"/>
    <p:sldId id="1607" r:id="rId3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2CA54-585F-4D23-9815-48ABBC6B93CD}" v="7" dt="2023-11-09T17:20:5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6"/>
    <p:restoredTop sz="94694"/>
  </p:normalViewPr>
  <p:slideViewPr>
    <p:cSldViewPr snapToGrid="0">
      <p:cViewPr varScale="1">
        <p:scale>
          <a:sx n="83" d="100"/>
          <a:sy n="83" d="100"/>
        </p:scale>
        <p:origin x="819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CDBE3728-9C5C-154A-B0CF-55EFFDA03132}"/>
    <pc:docChg chg="undo custSel addSld delSld modSld sldOrd">
      <pc:chgData name="Khattab, Sherif" userId="c83b1e15-36f3-4f46-aceb-05aac24c545e" providerId="ADAL" clId="{CDBE3728-9C5C-154A-B0CF-55EFFDA03132}" dt="2023-11-09T13:25:11.441" v="3350"/>
      <pc:docMkLst>
        <pc:docMk/>
      </pc:docMkLst>
      <pc:sldChg chg="delSp modSp mod">
        <pc:chgData name="Khattab, Sherif" userId="c83b1e15-36f3-4f46-aceb-05aac24c545e" providerId="ADAL" clId="{CDBE3728-9C5C-154A-B0CF-55EFFDA03132}" dt="2023-11-09T11:50:18.972" v="40" actId="404"/>
        <pc:sldMkLst>
          <pc:docMk/>
          <pc:sldMk cId="0" sldId="471"/>
        </pc:sldMkLst>
        <pc:spChg chg="mod">
          <ac:chgData name="Khattab, Sherif" userId="c83b1e15-36f3-4f46-aceb-05aac24c545e" providerId="ADAL" clId="{CDBE3728-9C5C-154A-B0CF-55EFFDA03132}" dt="2023-11-09T11:50:18.972" v="40" actId="404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CDBE3728-9C5C-154A-B0CF-55EFFDA03132}" dt="2023-11-09T11:49:54.465" v="6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CDBE3728-9C5C-154A-B0CF-55EFFDA03132}" dt="2023-11-09T13:24:15.407" v="334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DBE3728-9C5C-154A-B0CF-55EFFDA03132}" dt="2023-11-09T13:24:15.407" v="334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DBE3728-9C5C-154A-B0CF-55EFFDA03132}" dt="2023-11-09T11:51:42.417" v="51" actId="2696"/>
        <pc:sldMkLst>
          <pc:docMk/>
          <pc:sldMk cId="1868593258" sldId="551"/>
        </pc:sldMkLst>
      </pc:sldChg>
      <pc:sldChg chg="modSp add del mod modAnim">
        <pc:chgData name="Khattab, Sherif" userId="c83b1e15-36f3-4f46-aceb-05aac24c545e" providerId="ADAL" clId="{CDBE3728-9C5C-154A-B0CF-55EFFDA03132}" dt="2023-11-09T12:47:09.462" v="1890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CDBE3728-9C5C-154A-B0CF-55EFFDA03132}" dt="2023-11-09T12:41:35.189" v="1771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CDBE3728-9C5C-154A-B0CF-55EFFDA03132}" dt="2023-11-09T12:47:09.462" v="1890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CDBE3728-9C5C-154A-B0CF-55EFFDA03132}" dt="2023-11-07T12:28:20.189" v="0" actId="2696"/>
        <pc:sldMkLst>
          <pc:docMk/>
          <pc:sldMk cId="950199380" sldId="555"/>
        </pc:sldMkLst>
      </pc:sldChg>
      <pc:sldChg chg="add del">
        <pc:chgData name="Khattab, Sherif" userId="c83b1e15-36f3-4f46-aceb-05aac24c545e" providerId="ADAL" clId="{CDBE3728-9C5C-154A-B0CF-55EFFDA03132}" dt="2023-11-09T11:52:26.502" v="54" actId="2696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CDBE3728-9C5C-154A-B0CF-55EFFDA03132}" dt="2023-11-09T11:53:35.712" v="71" actId="2696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CDBE3728-9C5C-154A-B0CF-55EFFDA03132}" dt="2023-11-09T11:53:35.728" v="72" actId="2696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CDBE3728-9C5C-154A-B0CF-55EFFDA03132}" dt="2023-11-09T11:53:35.756" v="73" actId="2696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4012629046" sldId="1567"/>
        </pc:sldMkLst>
      </pc:sldChg>
      <pc:sldChg chg="modSp add del mod modAnim">
        <pc:chgData name="Khattab, Sherif" userId="c83b1e15-36f3-4f46-aceb-05aac24c545e" providerId="ADAL" clId="{CDBE3728-9C5C-154A-B0CF-55EFFDA03132}" dt="2023-11-09T12:11:08.417" v="886"/>
        <pc:sldMkLst>
          <pc:docMk/>
          <pc:sldMk cId="1023601384" sldId="1568"/>
        </pc:sldMkLst>
        <pc:spChg chg="mod">
          <ac:chgData name="Khattab, Sherif" userId="c83b1e15-36f3-4f46-aceb-05aac24c545e" providerId="ADAL" clId="{CDBE3728-9C5C-154A-B0CF-55EFFDA03132}" dt="2023-11-09T11:56:48.394" v="111" actId="20577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CDBE3728-9C5C-154A-B0CF-55EFFDA03132}" dt="2023-11-09T11:57:35.315" v="130" actId="14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1287928541" sldId="1569"/>
        </pc:sldMkLst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141391712" sldId="1574"/>
        </pc:sldMkLst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1170113743" sldId="1581"/>
        </pc:sldMkLst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1222788614" sldId="1583"/>
        </pc:sldMkLst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3240642184" sldId="1585"/>
        </pc:sldMkLst>
      </pc:sldChg>
      <pc:sldChg chg="add del">
        <pc:chgData name="Khattab, Sherif" userId="c83b1e15-36f3-4f46-aceb-05aac24c545e" providerId="ADAL" clId="{CDBE3728-9C5C-154A-B0CF-55EFFDA03132}" dt="2023-11-09T13:25:11.441" v="3350"/>
        <pc:sldMkLst>
          <pc:docMk/>
          <pc:sldMk cId="2659208327" sldId="1587"/>
        </pc:sldMkLst>
      </pc:sldChg>
      <pc:sldChg chg="modSp add del mod modAnim">
        <pc:chgData name="Khattab, Sherif" userId="c83b1e15-36f3-4f46-aceb-05aac24c545e" providerId="ADAL" clId="{CDBE3728-9C5C-154A-B0CF-55EFFDA03132}" dt="2023-11-09T13:05:08.697" v="2686" actId="27636"/>
        <pc:sldMkLst>
          <pc:docMk/>
          <pc:sldMk cId="1781218289" sldId="1588"/>
        </pc:sldMkLst>
        <pc:spChg chg="mod">
          <ac:chgData name="Khattab, Sherif" userId="c83b1e15-36f3-4f46-aceb-05aac24c545e" providerId="ADAL" clId="{CDBE3728-9C5C-154A-B0CF-55EFFDA03132}" dt="2023-11-09T13:05:08.697" v="2686" actId="27636"/>
          <ac:spMkLst>
            <pc:docMk/>
            <pc:sldMk cId="1781218289" sldId="1588"/>
            <ac:spMk id="32771" creationId="{00000000-0000-0000-0000-000000000000}"/>
          </ac:spMkLst>
        </pc:spChg>
      </pc:sldChg>
      <pc:sldChg chg="addSp modSp add del mod modAnim">
        <pc:chgData name="Khattab, Sherif" userId="c83b1e15-36f3-4f46-aceb-05aac24c545e" providerId="ADAL" clId="{CDBE3728-9C5C-154A-B0CF-55EFFDA03132}" dt="2023-11-09T12:55:57.522" v="2203"/>
        <pc:sldMkLst>
          <pc:docMk/>
          <pc:sldMk cId="467816443" sldId="1589"/>
        </pc:sldMkLst>
        <pc:spChg chg="mod">
          <ac:chgData name="Khattab, Sherif" userId="c83b1e15-36f3-4f46-aceb-05aac24c545e" providerId="ADAL" clId="{CDBE3728-9C5C-154A-B0CF-55EFFDA03132}" dt="2023-11-09T12:55:26.416" v="2196" actId="20577"/>
          <ac:spMkLst>
            <pc:docMk/>
            <pc:sldMk cId="467816443" sldId="1589"/>
            <ac:spMk id="33795" creationId="{00000000-0000-0000-0000-000000000000}"/>
          </ac:spMkLst>
        </pc:spChg>
        <pc:picChg chg="add mod modCrop">
          <ac:chgData name="Khattab, Sherif" userId="c83b1e15-36f3-4f46-aceb-05aac24c545e" providerId="ADAL" clId="{CDBE3728-9C5C-154A-B0CF-55EFFDA03132}" dt="2023-11-09T12:52:43.027" v="2117" actId="1076"/>
          <ac:picMkLst>
            <pc:docMk/>
            <pc:sldMk cId="467816443" sldId="1589"/>
            <ac:picMk id="3" creationId="{E0C3AF73-E8C0-C5E1-CEAA-CCA640CAAF81}"/>
          </ac:picMkLst>
        </pc:picChg>
        <pc:picChg chg="add mod modCrop">
          <ac:chgData name="Khattab, Sherif" userId="c83b1e15-36f3-4f46-aceb-05aac24c545e" providerId="ADAL" clId="{CDBE3728-9C5C-154A-B0CF-55EFFDA03132}" dt="2023-11-09T12:52:45.557" v="2118" actId="1076"/>
          <ac:picMkLst>
            <pc:docMk/>
            <pc:sldMk cId="467816443" sldId="1589"/>
            <ac:picMk id="5" creationId="{F3F82164-22FD-11AA-F1E8-43EDD10DB87E}"/>
          </ac:picMkLst>
        </pc:picChg>
        <pc:picChg chg="add mod modCrop">
          <ac:chgData name="Khattab, Sherif" userId="c83b1e15-36f3-4f46-aceb-05aac24c545e" providerId="ADAL" clId="{CDBE3728-9C5C-154A-B0CF-55EFFDA03132}" dt="2023-11-09T12:52:48.025" v="2119" actId="1076"/>
          <ac:picMkLst>
            <pc:docMk/>
            <pc:sldMk cId="467816443" sldId="1589"/>
            <ac:picMk id="6" creationId="{7C1329E2-CD72-707A-756D-4788CD628FDC}"/>
          </ac:picMkLst>
        </pc:picChg>
        <pc:picChg chg="add mod modCrop">
          <ac:chgData name="Khattab, Sherif" userId="c83b1e15-36f3-4f46-aceb-05aac24c545e" providerId="ADAL" clId="{CDBE3728-9C5C-154A-B0CF-55EFFDA03132}" dt="2023-11-09T12:52:53.818" v="2120" actId="1076"/>
          <ac:picMkLst>
            <pc:docMk/>
            <pc:sldMk cId="467816443" sldId="1589"/>
            <ac:picMk id="7" creationId="{F23919C0-3BB8-012B-3C2E-57324D0F94C1}"/>
          </ac:picMkLst>
        </pc:picChg>
        <pc:picChg chg="add mod modCrop">
          <ac:chgData name="Khattab, Sherif" userId="c83b1e15-36f3-4f46-aceb-05aac24c545e" providerId="ADAL" clId="{CDBE3728-9C5C-154A-B0CF-55EFFDA03132}" dt="2023-11-09T12:55:44.899" v="2200" actId="1076"/>
          <ac:picMkLst>
            <pc:docMk/>
            <pc:sldMk cId="467816443" sldId="1589"/>
            <ac:picMk id="8" creationId="{6BF25888-E536-1110-FF04-D84D90A90566}"/>
          </ac:picMkLst>
        </pc:picChg>
        <pc:picChg chg="add mod modCrop">
          <ac:chgData name="Khattab, Sherif" userId="c83b1e15-36f3-4f46-aceb-05aac24c545e" providerId="ADAL" clId="{CDBE3728-9C5C-154A-B0CF-55EFFDA03132}" dt="2023-11-09T12:55:48.629" v="2201" actId="1076"/>
          <ac:picMkLst>
            <pc:docMk/>
            <pc:sldMk cId="467816443" sldId="1589"/>
            <ac:picMk id="9" creationId="{7A3B39E5-E11B-3B88-26DE-3BD349A07B9F}"/>
          </ac:picMkLst>
        </pc:picChg>
        <pc:picChg chg="mod modCrop">
          <ac:chgData name="Khattab, Sherif" userId="c83b1e15-36f3-4f46-aceb-05aac24c545e" providerId="ADAL" clId="{CDBE3728-9C5C-154A-B0CF-55EFFDA03132}" dt="2023-11-09T12:51:07.879" v="2102" actId="1076"/>
          <ac:picMkLst>
            <pc:docMk/>
            <pc:sldMk cId="467816443" sldId="1589"/>
            <ac:picMk id="34818" creationId="{00000000-0000-0000-0000-000000000000}"/>
          </ac:picMkLst>
        </pc:picChg>
      </pc:sldChg>
      <pc:sldChg chg="addSp modSp add del mod modAnim">
        <pc:chgData name="Khattab, Sherif" userId="c83b1e15-36f3-4f46-aceb-05aac24c545e" providerId="ADAL" clId="{CDBE3728-9C5C-154A-B0CF-55EFFDA03132}" dt="2023-11-09T13:00:02.834" v="2249" actId="1076"/>
        <pc:sldMkLst>
          <pc:docMk/>
          <pc:sldMk cId="255253775" sldId="1590"/>
        </pc:sldMkLst>
        <pc:spChg chg="mod">
          <ac:chgData name="Khattab, Sherif" userId="c83b1e15-36f3-4f46-aceb-05aac24c545e" providerId="ADAL" clId="{CDBE3728-9C5C-154A-B0CF-55EFFDA03132}" dt="2023-11-09T12:56:33.086" v="2208" actId="20577"/>
          <ac:spMkLst>
            <pc:docMk/>
            <pc:sldMk cId="255253775" sldId="1590"/>
            <ac:spMk id="34819" creationId="{00000000-0000-0000-0000-000000000000}"/>
          </ac:spMkLst>
        </pc:spChg>
        <pc:picChg chg="add mod modCrop">
          <ac:chgData name="Khattab, Sherif" userId="c83b1e15-36f3-4f46-aceb-05aac24c545e" providerId="ADAL" clId="{CDBE3728-9C5C-154A-B0CF-55EFFDA03132}" dt="2023-11-09T12:59:21.329" v="2243" actId="1076"/>
          <ac:picMkLst>
            <pc:docMk/>
            <pc:sldMk cId="255253775" sldId="1590"/>
            <ac:picMk id="3" creationId="{2285BE27-379D-B780-B775-396375DEA42F}"/>
          </ac:picMkLst>
        </pc:picChg>
        <pc:picChg chg="add mod">
          <ac:chgData name="Khattab, Sherif" userId="c83b1e15-36f3-4f46-aceb-05aac24c545e" providerId="ADAL" clId="{CDBE3728-9C5C-154A-B0CF-55EFFDA03132}" dt="2023-11-09T12:57:58.440" v="2227" actId="1076"/>
          <ac:picMkLst>
            <pc:docMk/>
            <pc:sldMk cId="255253775" sldId="1590"/>
            <ac:picMk id="5" creationId="{97DD9EA8-4F42-5854-5A3D-444F40FE463D}"/>
          </ac:picMkLst>
        </pc:picChg>
        <pc:picChg chg="add mod">
          <ac:chgData name="Khattab, Sherif" userId="c83b1e15-36f3-4f46-aceb-05aac24c545e" providerId="ADAL" clId="{CDBE3728-9C5C-154A-B0CF-55EFFDA03132}" dt="2023-11-09T12:58:45.772" v="2234" actId="14100"/>
          <ac:picMkLst>
            <pc:docMk/>
            <pc:sldMk cId="255253775" sldId="1590"/>
            <ac:picMk id="6" creationId="{88C4EE16-DE4D-0855-98A4-AB3AE53EF801}"/>
          </ac:picMkLst>
        </pc:picChg>
        <pc:picChg chg="add mod modCrop">
          <ac:chgData name="Khattab, Sherif" userId="c83b1e15-36f3-4f46-aceb-05aac24c545e" providerId="ADAL" clId="{CDBE3728-9C5C-154A-B0CF-55EFFDA03132}" dt="2023-11-09T13:00:02.834" v="2249" actId="1076"/>
          <ac:picMkLst>
            <pc:docMk/>
            <pc:sldMk cId="255253775" sldId="1590"/>
            <ac:picMk id="7" creationId="{6A3F77A5-6DD7-70F4-611A-CF7DD114E09F}"/>
          </ac:picMkLst>
        </pc:picChg>
        <pc:picChg chg="mod modCrop">
          <ac:chgData name="Khattab, Sherif" userId="c83b1e15-36f3-4f46-aceb-05aac24c545e" providerId="ADAL" clId="{CDBE3728-9C5C-154A-B0CF-55EFFDA03132}" dt="2023-11-09T12:59:57.137" v="2248" actId="1076"/>
          <ac:picMkLst>
            <pc:docMk/>
            <pc:sldMk cId="255253775" sldId="1590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01:16.653" v="2292" actId="20577"/>
        <pc:sldMkLst>
          <pc:docMk/>
          <pc:sldMk cId="994347155" sldId="1591"/>
        </pc:sldMkLst>
        <pc:spChg chg="mod">
          <ac:chgData name="Khattab, Sherif" userId="c83b1e15-36f3-4f46-aceb-05aac24c545e" providerId="ADAL" clId="{CDBE3728-9C5C-154A-B0CF-55EFFDA03132}" dt="2023-11-09T13:01:16.653" v="2292" actId="20577"/>
          <ac:spMkLst>
            <pc:docMk/>
            <pc:sldMk cId="994347155" sldId="1591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01:08.881" v="2290" actId="1076"/>
          <ac:picMkLst>
            <pc:docMk/>
            <pc:sldMk cId="994347155" sldId="1591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01:29.791" v="2294" actId="20577"/>
        <pc:sldMkLst>
          <pc:docMk/>
          <pc:sldMk cId="2619019125" sldId="1592"/>
        </pc:sldMkLst>
        <pc:spChg chg="mod">
          <ac:chgData name="Khattab, Sherif" userId="c83b1e15-36f3-4f46-aceb-05aac24c545e" providerId="ADAL" clId="{CDBE3728-9C5C-154A-B0CF-55EFFDA03132}" dt="2023-11-09T13:01:29.791" v="2294" actId="20577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">
        <pc:chgData name="Khattab, Sherif" userId="c83b1e15-36f3-4f46-aceb-05aac24c545e" providerId="ADAL" clId="{CDBE3728-9C5C-154A-B0CF-55EFFDA03132}" dt="2023-11-09T13:07:28.643" v="2891" actId="14100"/>
        <pc:sldMkLst>
          <pc:docMk/>
          <pc:sldMk cId="1627129273" sldId="1593"/>
        </pc:sldMkLst>
        <pc:spChg chg="mod">
          <ac:chgData name="Khattab, Sherif" userId="c83b1e15-36f3-4f46-aceb-05aac24c545e" providerId="ADAL" clId="{CDBE3728-9C5C-154A-B0CF-55EFFDA03132}" dt="2023-11-09T13:07:20.262" v="2887" actId="5793"/>
          <ac:spMkLst>
            <pc:docMk/>
            <pc:sldMk cId="1627129273" sldId="1593"/>
            <ac:spMk id="37891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07:28.643" v="2891" actId="14100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addSp modSp add del mod modAnim">
        <pc:chgData name="Khattab, Sherif" userId="c83b1e15-36f3-4f46-aceb-05aac24c545e" providerId="ADAL" clId="{CDBE3728-9C5C-154A-B0CF-55EFFDA03132}" dt="2023-11-09T13:10:22.307" v="2971"/>
        <pc:sldMkLst>
          <pc:docMk/>
          <pc:sldMk cId="2634248664" sldId="1594"/>
        </pc:sldMkLst>
        <pc:spChg chg="add mod">
          <ac:chgData name="Khattab, Sherif" userId="c83b1e15-36f3-4f46-aceb-05aac24c545e" providerId="ADAL" clId="{CDBE3728-9C5C-154A-B0CF-55EFFDA03132}" dt="2023-11-09T13:09:33.179" v="2915" actId="14100"/>
          <ac:spMkLst>
            <pc:docMk/>
            <pc:sldMk cId="2634248664" sldId="1594"/>
            <ac:spMk id="3" creationId="{0CC37C8C-F485-2FF1-E251-2E43C5CBF3BC}"/>
          </ac:spMkLst>
        </pc:spChg>
        <pc:spChg chg="add mod">
          <ac:chgData name="Khattab, Sherif" userId="c83b1e15-36f3-4f46-aceb-05aac24c545e" providerId="ADAL" clId="{CDBE3728-9C5C-154A-B0CF-55EFFDA03132}" dt="2023-11-09T13:10:06.816" v="2969" actId="1076"/>
          <ac:spMkLst>
            <pc:docMk/>
            <pc:sldMk cId="2634248664" sldId="1594"/>
            <ac:spMk id="5" creationId="{71ECCD82-E34F-F603-1C2E-B53EFD96AC19}"/>
          </ac:spMkLst>
        </pc:spChg>
        <pc:spChg chg="mod">
          <ac:chgData name="Khattab, Sherif" userId="c83b1e15-36f3-4f46-aceb-05aac24c545e" providerId="ADAL" clId="{CDBE3728-9C5C-154A-B0CF-55EFFDA03132}" dt="2023-11-09T13:08:41.083" v="2910" actId="20577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08:32.513" v="2901" actId="1076"/>
          <ac:picMkLst>
            <pc:docMk/>
            <pc:sldMk cId="2634248664" sldId="1594"/>
            <ac:picMk id="39938" creationId="{00000000-0000-0000-0000-000000000000}"/>
          </ac:picMkLst>
        </pc:picChg>
        <pc:cxnChg chg="add">
          <ac:chgData name="Khattab, Sherif" userId="c83b1e15-36f3-4f46-aceb-05aac24c545e" providerId="ADAL" clId="{CDBE3728-9C5C-154A-B0CF-55EFFDA03132}" dt="2023-11-09T13:10:14.216" v="2970" actId="11529"/>
          <ac:cxnSpMkLst>
            <pc:docMk/>
            <pc:sldMk cId="2634248664" sldId="1594"/>
            <ac:cxnSpMk id="7" creationId="{54B7651F-4B2F-2F58-08CE-0C01CDB49186}"/>
          </ac:cxnSpMkLst>
        </pc:cxnChg>
      </pc:sldChg>
      <pc:sldChg chg="addSp delSp modSp add del mod">
        <pc:chgData name="Khattab, Sherif" userId="c83b1e15-36f3-4f46-aceb-05aac24c545e" providerId="ADAL" clId="{CDBE3728-9C5C-154A-B0CF-55EFFDA03132}" dt="2023-11-09T13:13:47.703" v="3071" actId="14100"/>
        <pc:sldMkLst>
          <pc:docMk/>
          <pc:sldMk cId="489288530" sldId="1595"/>
        </pc:sldMkLst>
        <pc:spChg chg="add del mod">
          <ac:chgData name="Khattab, Sherif" userId="c83b1e15-36f3-4f46-aceb-05aac24c545e" providerId="ADAL" clId="{CDBE3728-9C5C-154A-B0CF-55EFFDA03132}" dt="2023-11-09T13:13:42.429" v="3070" actId="478"/>
          <ac:spMkLst>
            <pc:docMk/>
            <pc:sldMk cId="489288530" sldId="1595"/>
            <ac:spMk id="3" creationId="{5B86C16E-0EBA-1431-4B08-F38E329E0FC6}"/>
          </ac:spMkLst>
        </pc:spChg>
        <pc:spChg chg="del">
          <ac:chgData name="Khattab, Sherif" userId="c83b1e15-36f3-4f46-aceb-05aac24c545e" providerId="ADAL" clId="{CDBE3728-9C5C-154A-B0CF-55EFFDA03132}" dt="2023-11-09T13:13:35.531" v="3069" actId="478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13:47.703" v="3071" actId="14100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16:05.453" v="3166" actId="113"/>
        <pc:sldMkLst>
          <pc:docMk/>
          <pc:sldMk cId="2851127594" sldId="1596"/>
        </pc:sldMkLst>
        <pc:spChg chg="mod">
          <ac:chgData name="Khattab, Sherif" userId="c83b1e15-36f3-4f46-aceb-05aac24c545e" providerId="ADAL" clId="{CDBE3728-9C5C-154A-B0CF-55EFFDA03132}" dt="2023-11-09T13:16:05.453" v="3166" actId="113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">
        <pc:chgData name="Khattab, Sherif" userId="c83b1e15-36f3-4f46-aceb-05aac24c545e" providerId="ADAL" clId="{CDBE3728-9C5C-154A-B0CF-55EFFDA03132}" dt="2023-11-09T13:16:26.744" v="3167" actId="1076"/>
        <pc:sldMkLst>
          <pc:docMk/>
          <pc:sldMk cId="3974161542" sldId="1597"/>
        </pc:sldMkLst>
        <pc:picChg chg="mod">
          <ac:chgData name="Khattab, Sherif" userId="c83b1e15-36f3-4f46-aceb-05aac24c545e" providerId="ADAL" clId="{CDBE3728-9C5C-154A-B0CF-55EFFDA03132}" dt="2023-11-09T13:16:26.744" v="3167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16:42.595" v="3170" actId="1076"/>
        <pc:sldMkLst>
          <pc:docMk/>
          <pc:sldMk cId="776691394" sldId="1598"/>
        </pc:sldMkLst>
        <pc:spChg chg="mod">
          <ac:chgData name="Khattab, Sherif" userId="c83b1e15-36f3-4f46-aceb-05aac24c545e" providerId="ADAL" clId="{CDBE3728-9C5C-154A-B0CF-55EFFDA03132}" dt="2023-11-09T13:16:40.368" v="3169" actId="5793"/>
          <ac:spMkLst>
            <pc:docMk/>
            <pc:sldMk cId="776691394" sldId="1598"/>
            <ac:spMk id="5123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16:42.595" v="3170" actId="1076"/>
          <ac:picMkLst>
            <pc:docMk/>
            <pc:sldMk cId="776691394" sldId="1598"/>
            <ac:picMk id="10242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17:13.529" v="3177" actId="1076"/>
        <pc:sldMkLst>
          <pc:docMk/>
          <pc:sldMk cId="404654390" sldId="1599"/>
        </pc:sldMkLst>
        <pc:spChg chg="mod">
          <ac:chgData name="Khattab, Sherif" userId="c83b1e15-36f3-4f46-aceb-05aac24c545e" providerId="ADAL" clId="{CDBE3728-9C5C-154A-B0CF-55EFFDA03132}" dt="2023-11-09T13:16:58.602" v="3172" actId="20577"/>
          <ac:spMkLst>
            <pc:docMk/>
            <pc:sldMk cId="404654390" sldId="1599"/>
            <ac:spMk id="6147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17:13.529" v="3177" actId="1076"/>
          <ac:picMkLst>
            <pc:docMk/>
            <pc:sldMk cId="404654390" sldId="1599"/>
            <ac:picMk id="10247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CDBE3728-9C5C-154A-B0CF-55EFFDA03132}" dt="2023-11-09T13:20:01.748" v="3242" actId="14100"/>
        <pc:sldMkLst>
          <pc:docMk/>
          <pc:sldMk cId="806378146" sldId="1604"/>
        </pc:sldMkLst>
        <pc:spChg chg="mod">
          <ac:chgData name="Khattab, Sherif" userId="c83b1e15-36f3-4f46-aceb-05aac24c545e" providerId="ADAL" clId="{CDBE3728-9C5C-154A-B0CF-55EFFDA03132}" dt="2023-11-09T13:17:29.553" v="3194" actId="20577"/>
          <ac:spMkLst>
            <pc:docMk/>
            <pc:sldMk cId="806378146" sldId="1604"/>
            <ac:spMk id="7170" creationId="{00000000-0000-0000-0000-000000000000}"/>
          </ac:spMkLst>
        </pc:spChg>
        <pc:spChg chg="del mod">
          <ac:chgData name="Khattab, Sherif" userId="c83b1e15-36f3-4f46-aceb-05aac24c545e" providerId="ADAL" clId="{CDBE3728-9C5C-154A-B0CF-55EFFDA03132}" dt="2023-11-09T13:18:18.438" v="3206" actId="478"/>
          <ac:spMkLst>
            <pc:docMk/>
            <pc:sldMk cId="806378146" sldId="1604"/>
            <ac:spMk id="7171" creationId="{00000000-0000-0000-0000-000000000000}"/>
          </ac:spMkLst>
        </pc:spChg>
        <pc:grpChg chg="add mod">
          <ac:chgData name="Khattab, Sherif" userId="c83b1e15-36f3-4f46-aceb-05aac24c545e" providerId="ADAL" clId="{CDBE3728-9C5C-154A-B0CF-55EFFDA03132}" dt="2023-11-09T13:20:01.748" v="3242" actId="14100"/>
          <ac:grpSpMkLst>
            <pc:docMk/>
            <pc:sldMk cId="806378146" sldId="1604"/>
            <ac:grpSpMk id="5" creationId="{1005409E-EC84-7FAF-F8FD-61B87183D586}"/>
          </ac:grpSpMkLst>
        </pc:grpChg>
        <pc:picChg chg="add mod">
          <ac:chgData name="Khattab, Sherif" userId="c83b1e15-36f3-4f46-aceb-05aac24c545e" providerId="ADAL" clId="{CDBE3728-9C5C-154A-B0CF-55EFFDA03132}" dt="2023-11-09T13:18:36.126" v="3210" actId="1076"/>
          <ac:picMkLst>
            <pc:docMk/>
            <pc:sldMk cId="806378146" sldId="1604"/>
            <ac:picMk id="3" creationId="{10BA305E-A84E-4F26-28E3-31F392DF37D6}"/>
          </ac:picMkLst>
        </pc:picChg>
        <pc:picChg chg="mod modCrop">
          <ac:chgData name="Khattab, Sherif" userId="c83b1e15-36f3-4f46-aceb-05aac24c545e" providerId="ADAL" clId="{CDBE3728-9C5C-154A-B0CF-55EFFDA03132}" dt="2023-11-09T13:18:30.575" v="3208" actId="732"/>
          <ac:picMkLst>
            <pc:docMk/>
            <pc:sldMk cId="806378146" sldId="1604"/>
            <ac:picMk id="11271" creationId="{00000000-0000-0000-0000-000000000000}"/>
          </ac:picMkLst>
        </pc:picChg>
      </pc:sldChg>
      <pc:sldChg chg="delSp add del mod">
        <pc:chgData name="Khattab, Sherif" userId="c83b1e15-36f3-4f46-aceb-05aac24c545e" providerId="ADAL" clId="{CDBE3728-9C5C-154A-B0CF-55EFFDA03132}" dt="2023-11-09T13:17:52.259" v="3199" actId="2696"/>
        <pc:sldMkLst>
          <pc:docMk/>
          <pc:sldMk cId="2525712971" sldId="1605"/>
        </pc:sldMkLst>
        <pc:picChg chg="del">
          <ac:chgData name="Khattab, Sherif" userId="c83b1e15-36f3-4f46-aceb-05aac24c545e" providerId="ADAL" clId="{CDBE3728-9C5C-154A-B0CF-55EFFDA03132}" dt="2023-11-09T13:17:50.945" v="3198" actId="21"/>
          <ac:picMkLst>
            <pc:docMk/>
            <pc:sldMk cId="2525712971" sldId="1605"/>
            <ac:picMk id="48130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19:41.183" v="3241" actId="1076"/>
        <pc:sldMkLst>
          <pc:docMk/>
          <pc:sldMk cId="1050953931" sldId="1606"/>
        </pc:sldMkLst>
        <pc:spChg chg="mod">
          <ac:chgData name="Khattab, Sherif" userId="c83b1e15-36f3-4f46-aceb-05aac24c545e" providerId="ADAL" clId="{CDBE3728-9C5C-154A-B0CF-55EFFDA03132}" dt="2023-11-09T13:19:21.152" v="3236" actId="20577"/>
          <ac:spMkLst>
            <pc:docMk/>
            <pc:sldMk cId="1050953931" sldId="1606"/>
            <ac:spMk id="9218" creationId="{00000000-0000-0000-0000-000000000000}"/>
          </ac:spMkLst>
        </pc:spChg>
        <pc:spChg chg="mod">
          <ac:chgData name="Khattab, Sherif" userId="c83b1e15-36f3-4f46-aceb-05aac24c545e" providerId="ADAL" clId="{CDBE3728-9C5C-154A-B0CF-55EFFDA03132}" dt="2023-11-09T13:19:11.299" v="3215" actId="20577"/>
          <ac:spMkLst>
            <pc:docMk/>
            <pc:sldMk cId="1050953931" sldId="1606"/>
            <ac:spMk id="9219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19:41.183" v="3241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CDBE3728-9C5C-154A-B0CF-55EFFDA03132}" dt="2023-11-09T13:20:51.937" v="3251" actId="1076"/>
        <pc:sldMkLst>
          <pc:docMk/>
          <pc:sldMk cId="2035403817" sldId="1607"/>
        </pc:sldMkLst>
        <pc:spChg chg="add del mod">
          <ac:chgData name="Khattab, Sherif" userId="c83b1e15-36f3-4f46-aceb-05aac24c545e" providerId="ADAL" clId="{CDBE3728-9C5C-154A-B0CF-55EFFDA03132}" dt="2023-11-09T13:20:46.667" v="3249" actId="478"/>
          <ac:spMkLst>
            <pc:docMk/>
            <pc:sldMk cId="2035403817" sldId="1607"/>
            <ac:spMk id="3" creationId="{381CBEBF-FF46-AB32-022A-256CBFCEFF7A}"/>
          </ac:spMkLst>
        </pc:spChg>
        <pc:spChg chg="mod">
          <ac:chgData name="Khattab, Sherif" userId="c83b1e15-36f3-4f46-aceb-05aac24c545e" providerId="ADAL" clId="{CDBE3728-9C5C-154A-B0CF-55EFFDA03132}" dt="2023-11-09T13:20:38.268" v="3247" actId="20577"/>
          <ac:spMkLst>
            <pc:docMk/>
            <pc:sldMk cId="2035403817" sldId="1607"/>
            <ac:spMk id="10242" creationId="{00000000-0000-0000-0000-000000000000}"/>
          </ac:spMkLst>
        </pc:spChg>
        <pc:spChg chg="del mod">
          <ac:chgData name="Khattab, Sherif" userId="c83b1e15-36f3-4f46-aceb-05aac24c545e" providerId="ADAL" clId="{CDBE3728-9C5C-154A-B0CF-55EFFDA03132}" dt="2023-11-09T13:20:41.663" v="3248" actId="478"/>
          <ac:spMkLst>
            <pc:docMk/>
            <pc:sldMk cId="2035403817" sldId="1607"/>
            <ac:spMk id="10243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20:51.937" v="3251" actId="1076"/>
          <ac:picMkLst>
            <pc:docMk/>
            <pc:sldMk cId="2035403817" sldId="1607"/>
            <ac:picMk id="13319" creationId="{00000000-0000-0000-0000-000000000000}"/>
          </ac:picMkLst>
        </pc:picChg>
      </pc:sldChg>
      <pc:sldChg chg="modSp add del mod">
        <pc:chgData name="Khattab, Sherif" userId="c83b1e15-36f3-4f46-aceb-05aac24c545e" providerId="ADAL" clId="{CDBE3728-9C5C-154A-B0CF-55EFFDA03132}" dt="2023-11-09T13:21:15.359" v="3255" actId="14100"/>
        <pc:sldMkLst>
          <pc:docMk/>
          <pc:sldMk cId="833955144" sldId="1611"/>
        </pc:sldMkLst>
        <pc:spChg chg="mod">
          <ac:chgData name="Khattab, Sherif" userId="c83b1e15-36f3-4f46-aceb-05aac24c545e" providerId="ADAL" clId="{CDBE3728-9C5C-154A-B0CF-55EFFDA03132}" dt="2023-11-09T13:21:07.125" v="3253" actId="20577"/>
          <ac:spMkLst>
            <pc:docMk/>
            <pc:sldMk cId="833955144" sldId="1611"/>
            <ac:spMk id="14339" creationId="{00000000-0000-0000-0000-000000000000}"/>
          </ac:spMkLst>
        </pc:spChg>
        <pc:picChg chg="mod">
          <ac:chgData name="Khattab, Sherif" userId="c83b1e15-36f3-4f46-aceb-05aac24c545e" providerId="ADAL" clId="{CDBE3728-9C5C-154A-B0CF-55EFFDA03132}" dt="2023-11-09T13:21:15.359" v="3255" actId="14100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CDBE3728-9C5C-154A-B0CF-55EFFDA03132}" dt="2023-11-09T11:52:48.751" v="60" actId="113"/>
        <pc:sldMkLst>
          <pc:docMk/>
          <pc:sldMk cId="1303356000" sldId="1627"/>
        </pc:sldMkLst>
        <pc:spChg chg="mod">
          <ac:chgData name="Khattab, Sherif" userId="c83b1e15-36f3-4f46-aceb-05aac24c545e" providerId="ADAL" clId="{CDBE3728-9C5C-154A-B0CF-55EFFDA03132}" dt="2023-11-09T11:52:48.751" v="60" actId="113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 modAnim">
        <pc:chgData name="Khattab, Sherif" userId="c83b1e15-36f3-4f46-aceb-05aac24c545e" providerId="ADAL" clId="{CDBE3728-9C5C-154A-B0CF-55EFFDA03132}" dt="2023-11-09T13:06:24.950" v="2828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CDBE3728-9C5C-154A-B0CF-55EFFDA03132}" dt="2023-11-09T11:53:13" v="6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CDBE3728-9C5C-154A-B0CF-55EFFDA03132}" dt="2023-11-09T13:06:24.950" v="2828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CDBE3728-9C5C-154A-B0CF-55EFFDA03132}" dt="2023-11-07T12:31:24.766" v="1" actId="2696"/>
        <pc:sldMkLst>
          <pc:docMk/>
          <pc:sldMk cId="256328413" sldId="1629"/>
        </pc:sldMkLst>
      </pc:sldChg>
      <pc:sldChg chg="addSp delSp modSp add del mod ord delAnim modAnim">
        <pc:chgData name="Khattab, Sherif" userId="c83b1e15-36f3-4f46-aceb-05aac24c545e" providerId="ADAL" clId="{CDBE3728-9C5C-154A-B0CF-55EFFDA03132}" dt="2023-11-09T12:16:39.849" v="979" actId="20578"/>
        <pc:sldMkLst>
          <pc:docMk/>
          <pc:sldMk cId="225663200" sldId="1632"/>
        </pc:sldMkLst>
        <pc:spChg chg="add mod">
          <ac:chgData name="Khattab, Sherif" userId="c83b1e15-36f3-4f46-aceb-05aac24c545e" providerId="ADAL" clId="{CDBE3728-9C5C-154A-B0CF-55EFFDA03132}" dt="2023-11-09T12:08:58.123" v="865" actId="14100"/>
          <ac:spMkLst>
            <pc:docMk/>
            <pc:sldMk cId="225663200" sldId="1632"/>
            <ac:spMk id="3" creationId="{52F5D6F5-1B66-9D48-B1D4-6855665F17A5}"/>
          </ac:spMkLst>
        </pc:spChg>
        <pc:spChg chg="add mod">
          <ac:chgData name="Khattab, Sherif" userId="c83b1e15-36f3-4f46-aceb-05aac24c545e" providerId="ADAL" clId="{CDBE3728-9C5C-154A-B0CF-55EFFDA03132}" dt="2023-11-09T12:11:57.381" v="928" actId="1076"/>
          <ac:spMkLst>
            <pc:docMk/>
            <pc:sldMk cId="225663200" sldId="1632"/>
            <ac:spMk id="5" creationId="{62984587-4CC5-7753-F40B-5B1097F81620}"/>
          </ac:spMkLst>
        </pc:spChg>
        <pc:spChg chg="add mod">
          <ac:chgData name="Khattab, Sherif" userId="c83b1e15-36f3-4f46-aceb-05aac24c545e" providerId="ADAL" clId="{CDBE3728-9C5C-154A-B0CF-55EFFDA03132}" dt="2023-11-09T12:12:40.506" v="936" actId="1076"/>
          <ac:spMkLst>
            <pc:docMk/>
            <pc:sldMk cId="225663200" sldId="1632"/>
            <ac:spMk id="6" creationId="{8E5F7855-9DF6-DF60-4119-B02A11E1F83F}"/>
          </ac:spMkLst>
        </pc:spChg>
        <pc:spChg chg="add del mod">
          <ac:chgData name="Khattab, Sherif" userId="c83b1e15-36f3-4f46-aceb-05aac24c545e" providerId="ADAL" clId="{CDBE3728-9C5C-154A-B0CF-55EFFDA03132}" dt="2023-11-09T12:16:04.839" v="974" actId="478"/>
          <ac:spMkLst>
            <pc:docMk/>
            <pc:sldMk cId="225663200" sldId="1632"/>
            <ac:spMk id="7" creationId="{54176FD2-F83C-591D-A140-D51B80864643}"/>
          </ac:spMkLst>
        </pc:spChg>
        <pc:spChg chg="add del mod">
          <ac:chgData name="Khattab, Sherif" userId="c83b1e15-36f3-4f46-aceb-05aac24c545e" providerId="ADAL" clId="{CDBE3728-9C5C-154A-B0CF-55EFFDA03132}" dt="2023-11-09T12:16:04.839" v="974" actId="478"/>
          <ac:spMkLst>
            <pc:docMk/>
            <pc:sldMk cId="225663200" sldId="1632"/>
            <ac:spMk id="8" creationId="{248C5598-005C-98D1-5E3B-9A29A8BEED16}"/>
          </ac:spMkLst>
        </pc:spChg>
        <pc:spChg chg="add del mod">
          <ac:chgData name="Khattab, Sherif" userId="c83b1e15-36f3-4f46-aceb-05aac24c545e" providerId="ADAL" clId="{CDBE3728-9C5C-154A-B0CF-55EFFDA03132}" dt="2023-11-09T12:16:04.839" v="974" actId="478"/>
          <ac:spMkLst>
            <pc:docMk/>
            <pc:sldMk cId="225663200" sldId="1632"/>
            <ac:spMk id="9" creationId="{C97B8506-45CC-A78F-5A0B-4807CAA2206F}"/>
          </ac:spMkLst>
        </pc:spChg>
        <pc:spChg chg="mod">
          <ac:chgData name="Khattab, Sherif" userId="c83b1e15-36f3-4f46-aceb-05aac24c545e" providerId="ADAL" clId="{CDBE3728-9C5C-154A-B0CF-55EFFDA03132}" dt="2023-11-09T12:15:56.586" v="972" actId="20577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CDBE3728-9C5C-154A-B0CF-55EFFDA03132}" dt="2023-11-09T12:16:01.036" v="97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 ord modAnim">
        <pc:chgData name="Khattab, Sherif" userId="c83b1e15-36f3-4f46-aceb-05aac24c545e" providerId="ADAL" clId="{CDBE3728-9C5C-154A-B0CF-55EFFDA03132}" dt="2023-11-09T12:11:42.730" v="927" actId="20578"/>
        <pc:sldMkLst>
          <pc:docMk/>
          <pc:sldMk cId="4287953206" sldId="1633"/>
        </pc:sldMkLst>
        <pc:spChg chg="mod">
          <ac:chgData name="Khattab, Sherif" userId="c83b1e15-36f3-4f46-aceb-05aac24c545e" providerId="ADAL" clId="{CDBE3728-9C5C-154A-B0CF-55EFFDA03132}" dt="2023-11-09T11:58:11.951" v="163" actId="20577"/>
          <ac:spMkLst>
            <pc:docMk/>
            <pc:sldMk cId="4287953206" sldId="1633"/>
            <ac:spMk id="2" creationId="{8D804EA6-88FB-A836-3259-8F701936E15D}"/>
          </ac:spMkLst>
        </pc:spChg>
        <pc:spChg chg="mod">
          <ac:chgData name="Khattab, Sherif" userId="c83b1e15-36f3-4f46-aceb-05aac24c545e" providerId="ADAL" clId="{CDBE3728-9C5C-154A-B0CF-55EFFDA03132}" dt="2023-11-09T12:05:47.825" v="814" actId="27636"/>
          <ac:spMkLst>
            <pc:docMk/>
            <pc:sldMk cId="4287953206" sldId="1633"/>
            <ac:spMk id="3" creationId="{091E68D0-95EA-E233-7815-DD921F48C213}"/>
          </ac:spMkLst>
        </pc:spChg>
      </pc:sldChg>
      <pc:sldChg chg="modSp add del mod modAnim">
        <pc:chgData name="Khattab, Sherif" userId="c83b1e15-36f3-4f46-aceb-05aac24c545e" providerId="ADAL" clId="{CDBE3728-9C5C-154A-B0CF-55EFFDA03132}" dt="2023-11-09T13:14:27.643" v="3087" actId="57"/>
        <pc:sldMkLst>
          <pc:docMk/>
          <pc:sldMk cId="2924091356" sldId="1634"/>
        </pc:sldMkLst>
        <pc:spChg chg="mod">
          <ac:chgData name="Khattab, Sherif" userId="c83b1e15-36f3-4f46-aceb-05aac24c545e" providerId="ADAL" clId="{CDBE3728-9C5C-154A-B0CF-55EFFDA03132}" dt="2023-11-09T13:14:27.643" v="3087" actId="57"/>
          <ac:spMkLst>
            <pc:docMk/>
            <pc:sldMk cId="2924091356" sldId="1634"/>
            <ac:spMk id="3" creationId="{2D2D1875-D6CD-F3A9-136B-53D560520358}"/>
          </ac:spMkLst>
        </pc:spChg>
      </pc:sldChg>
      <pc:sldChg chg="addSp modSp add del mod ord modAnim">
        <pc:chgData name="Khattab, Sherif" userId="c83b1e15-36f3-4f46-aceb-05aac24c545e" providerId="ADAL" clId="{CDBE3728-9C5C-154A-B0CF-55EFFDA03132}" dt="2023-11-09T13:22:45.254" v="3310" actId="20578"/>
        <pc:sldMkLst>
          <pc:docMk/>
          <pc:sldMk cId="1957109456" sldId="1635"/>
        </pc:sldMkLst>
        <pc:spChg chg="mod">
          <ac:chgData name="Khattab, Sherif" userId="c83b1e15-36f3-4f46-aceb-05aac24c545e" providerId="ADAL" clId="{CDBE3728-9C5C-154A-B0CF-55EFFDA03132}" dt="2023-11-09T13:22:21.886" v="3308" actId="20577"/>
          <ac:spMkLst>
            <pc:docMk/>
            <pc:sldMk cId="1957109456" sldId="1635"/>
            <ac:spMk id="3" creationId="{CF09B904-7A6C-322B-70AC-BBDDA85E4FE6}"/>
          </ac:spMkLst>
        </pc:spChg>
        <pc:spChg chg="add mod">
          <ac:chgData name="Khattab, Sherif" userId="c83b1e15-36f3-4f46-aceb-05aac24c545e" providerId="ADAL" clId="{CDBE3728-9C5C-154A-B0CF-55EFFDA03132}" dt="2023-11-09T13:22:03.843" v="3268" actId="1076"/>
          <ac:spMkLst>
            <pc:docMk/>
            <pc:sldMk cId="1957109456" sldId="1635"/>
            <ac:spMk id="6" creationId="{5F475D05-F2C1-A73D-4C59-2C0EED3D209C}"/>
          </ac:spMkLst>
        </pc:spChg>
        <pc:spChg chg="add mod">
          <ac:chgData name="Khattab, Sherif" userId="c83b1e15-36f3-4f46-aceb-05aac24c545e" providerId="ADAL" clId="{CDBE3728-9C5C-154A-B0CF-55EFFDA03132}" dt="2023-11-09T13:22:00.266" v="3267" actId="1076"/>
          <ac:spMkLst>
            <pc:docMk/>
            <pc:sldMk cId="1957109456" sldId="1635"/>
            <ac:spMk id="7" creationId="{24E717CE-3678-D41F-3A53-E625485C1119}"/>
          </ac:spMkLst>
        </pc:spChg>
        <pc:spChg chg="add mod">
          <ac:chgData name="Khattab, Sherif" userId="c83b1e15-36f3-4f46-aceb-05aac24c545e" providerId="ADAL" clId="{CDBE3728-9C5C-154A-B0CF-55EFFDA03132}" dt="2023-11-09T13:22:10.250" v="3270" actId="1076"/>
          <ac:spMkLst>
            <pc:docMk/>
            <pc:sldMk cId="1957109456" sldId="1635"/>
            <ac:spMk id="8" creationId="{2F064D56-5C73-50C1-B4CF-BD54576DAFFC}"/>
          </ac:spMkLst>
        </pc:spChg>
      </pc:sldChg>
      <pc:sldChg chg="add del">
        <pc:chgData name="Khattab, Sherif" userId="c83b1e15-36f3-4f46-aceb-05aac24c545e" providerId="ADAL" clId="{CDBE3728-9C5C-154A-B0CF-55EFFDA03132}" dt="2023-11-09T12:15:50.245" v="970"/>
        <pc:sldMkLst>
          <pc:docMk/>
          <pc:sldMk cId="2470209685" sldId="1636"/>
        </pc:sldMkLst>
      </pc:sldChg>
      <pc:sldChg chg="delSp modSp add mod delAnim modAnim">
        <pc:chgData name="Khattab, Sherif" userId="c83b1e15-36f3-4f46-aceb-05aac24c545e" providerId="ADAL" clId="{CDBE3728-9C5C-154A-B0CF-55EFFDA03132}" dt="2023-11-09T12:16:32.948" v="978" actId="1076"/>
        <pc:sldMkLst>
          <pc:docMk/>
          <pc:sldMk cId="3613132358" sldId="1636"/>
        </pc:sldMkLst>
        <pc:spChg chg="del">
          <ac:chgData name="Khattab, Sherif" userId="c83b1e15-36f3-4f46-aceb-05aac24c545e" providerId="ADAL" clId="{CDBE3728-9C5C-154A-B0CF-55EFFDA03132}" dt="2023-11-09T12:16:22.357" v="977" actId="478"/>
          <ac:spMkLst>
            <pc:docMk/>
            <pc:sldMk cId="3613132358" sldId="1636"/>
            <ac:spMk id="3" creationId="{52F5D6F5-1B66-9D48-B1D4-6855665F17A5}"/>
          </ac:spMkLst>
        </pc:spChg>
        <pc:spChg chg="del">
          <ac:chgData name="Khattab, Sherif" userId="c83b1e15-36f3-4f46-aceb-05aac24c545e" providerId="ADAL" clId="{CDBE3728-9C5C-154A-B0CF-55EFFDA03132}" dt="2023-11-09T12:16:22.357" v="977" actId="478"/>
          <ac:spMkLst>
            <pc:docMk/>
            <pc:sldMk cId="3613132358" sldId="1636"/>
            <ac:spMk id="5" creationId="{62984587-4CC5-7753-F40B-5B1097F81620}"/>
          </ac:spMkLst>
        </pc:spChg>
        <pc:spChg chg="del">
          <ac:chgData name="Khattab, Sherif" userId="c83b1e15-36f3-4f46-aceb-05aac24c545e" providerId="ADAL" clId="{CDBE3728-9C5C-154A-B0CF-55EFFDA03132}" dt="2023-11-09T12:16:22.357" v="977" actId="478"/>
          <ac:spMkLst>
            <pc:docMk/>
            <pc:sldMk cId="3613132358" sldId="1636"/>
            <ac:spMk id="6" creationId="{8E5F7855-9DF6-DF60-4119-B02A11E1F83F}"/>
          </ac:spMkLst>
        </pc:spChg>
        <pc:spChg chg="mod">
          <ac:chgData name="Khattab, Sherif" userId="c83b1e15-36f3-4f46-aceb-05aac24c545e" providerId="ADAL" clId="{CDBE3728-9C5C-154A-B0CF-55EFFDA03132}" dt="2023-11-09T12:16:32.948" v="978" actId="1076"/>
          <ac:spMkLst>
            <pc:docMk/>
            <pc:sldMk cId="3613132358" sldId="1636"/>
            <ac:spMk id="7" creationId="{54176FD2-F83C-591D-A140-D51B80864643}"/>
          </ac:spMkLst>
        </pc:spChg>
        <pc:spChg chg="mod">
          <ac:chgData name="Khattab, Sherif" userId="c83b1e15-36f3-4f46-aceb-05aac24c545e" providerId="ADAL" clId="{CDBE3728-9C5C-154A-B0CF-55EFFDA03132}" dt="2023-11-09T12:16:32.948" v="978" actId="1076"/>
          <ac:spMkLst>
            <pc:docMk/>
            <pc:sldMk cId="3613132358" sldId="1636"/>
            <ac:spMk id="8" creationId="{248C5598-005C-98D1-5E3B-9A29A8BEED16}"/>
          </ac:spMkLst>
        </pc:spChg>
        <pc:spChg chg="mod">
          <ac:chgData name="Khattab, Sherif" userId="c83b1e15-36f3-4f46-aceb-05aac24c545e" providerId="ADAL" clId="{CDBE3728-9C5C-154A-B0CF-55EFFDA03132}" dt="2023-11-09T12:16:32.948" v="978" actId="1076"/>
          <ac:spMkLst>
            <pc:docMk/>
            <pc:sldMk cId="3613132358" sldId="1636"/>
            <ac:spMk id="9" creationId="{C97B8506-45CC-A78F-5A0B-4807CAA2206F}"/>
          </ac:spMkLst>
        </pc:spChg>
        <pc:spChg chg="mod">
          <ac:chgData name="Khattab, Sherif" userId="c83b1e15-36f3-4f46-aceb-05aac24c545e" providerId="ADAL" clId="{CDBE3728-9C5C-154A-B0CF-55EFFDA03132}" dt="2023-11-09T12:16:12.924" v="975" actId="20577"/>
          <ac:spMkLst>
            <pc:docMk/>
            <pc:sldMk cId="3613132358" sldId="1636"/>
            <ac:spMk id="12290" creationId="{00000000-0000-0000-0000-000000000000}"/>
          </ac:spMkLst>
        </pc:spChg>
        <pc:spChg chg="mod">
          <ac:chgData name="Khattab, Sherif" userId="c83b1e15-36f3-4f46-aceb-05aac24c545e" providerId="ADAL" clId="{CDBE3728-9C5C-154A-B0CF-55EFFDA03132}" dt="2023-11-09T12:16:18.650" v="976" actId="20577"/>
          <ac:spMkLst>
            <pc:docMk/>
            <pc:sldMk cId="3613132358" sldId="1636"/>
            <ac:spMk id="12291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CDBE3728-9C5C-154A-B0CF-55EFFDA03132}" dt="2023-11-09T12:45:11.961" v="1852" actId="207"/>
        <pc:sldMkLst>
          <pc:docMk/>
          <pc:sldMk cId="3787088556" sldId="1641"/>
        </pc:sldMkLst>
        <pc:spChg chg="mod">
          <ac:chgData name="Khattab, Sherif" userId="c83b1e15-36f3-4f46-aceb-05aac24c545e" providerId="ADAL" clId="{CDBE3728-9C5C-154A-B0CF-55EFFDA03132}" dt="2023-11-09T12:18:02.871" v="994" actId="113"/>
          <ac:spMkLst>
            <pc:docMk/>
            <pc:sldMk cId="3787088556" sldId="1641"/>
            <ac:spMk id="2" creationId="{7DA95485-0CAA-8345-03C0-E0DD70FA942C}"/>
          </ac:spMkLst>
        </pc:spChg>
        <pc:spChg chg="mod">
          <ac:chgData name="Khattab, Sherif" userId="c83b1e15-36f3-4f46-aceb-05aac24c545e" providerId="ADAL" clId="{CDBE3728-9C5C-154A-B0CF-55EFFDA03132}" dt="2023-11-09T12:45:11.961" v="1852" actId="20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del mod ord modAnim">
        <pc:chgData name="Khattab, Sherif" userId="c83b1e15-36f3-4f46-aceb-05aac24c545e" providerId="ADAL" clId="{CDBE3728-9C5C-154A-B0CF-55EFFDA03132}" dt="2023-11-09T12:41:08.915" v="1746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CDBE3728-9C5C-154A-B0CF-55EFFDA03132}" dt="2023-11-09T12:38:36.403" v="1574" actId="20577"/>
          <ac:spMkLst>
            <pc:docMk/>
            <pc:sldMk cId="3935971379" sldId="1642"/>
            <ac:spMk id="2" creationId="{7DA95485-0CAA-8345-03C0-E0DD70FA942C}"/>
          </ac:spMkLst>
        </pc:spChg>
        <pc:spChg chg="mod">
          <ac:chgData name="Khattab, Sherif" userId="c83b1e15-36f3-4f46-aceb-05aac24c545e" providerId="ADAL" clId="{CDBE3728-9C5C-154A-B0CF-55EFFDA03132}" dt="2023-11-09T12:41:08.915" v="1746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58D2CA54-585F-4D23-9815-48ABBC6B93CD}"/>
    <pc:docChg chg="addSld delSld modSld sldOrd">
      <pc:chgData name="Khattab, Sherif" userId="c83b1e15-36f3-4f46-aceb-05aac24c545e" providerId="ADAL" clId="{58D2CA54-585F-4D23-9815-48ABBC6B93CD}" dt="2023-11-14T02:11:44.256" v="10" actId="2696"/>
      <pc:docMkLst>
        <pc:docMk/>
      </pc:docMkLst>
      <pc:sldChg chg="del">
        <pc:chgData name="Khattab, Sherif" userId="c83b1e15-36f3-4f46-aceb-05aac24c545e" providerId="ADAL" clId="{58D2CA54-585F-4D23-9815-48ABBC6B93CD}" dt="2023-11-14T02:11:44.256" v="10" actId="2696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58D2CA54-585F-4D23-9815-48ABBC6B93CD}" dt="2023-11-09T17:20:48.096" v="4" actId="2696"/>
        <pc:sldMkLst>
          <pc:docMk/>
          <pc:sldMk cId="225663200" sldId="1632"/>
        </pc:sldMkLst>
      </pc:sldChg>
      <pc:sldChg chg="add del">
        <pc:chgData name="Khattab, Sherif" userId="c83b1e15-36f3-4f46-aceb-05aac24c545e" providerId="ADAL" clId="{58D2CA54-585F-4D23-9815-48ABBC6B93CD}" dt="2023-11-09T17:20:57.099" v="6"/>
        <pc:sldMkLst>
          <pc:docMk/>
          <pc:sldMk cId="981820752" sldId="1632"/>
        </pc:sldMkLst>
      </pc:sldChg>
      <pc:sldChg chg="add">
        <pc:chgData name="Khattab, Sherif" userId="c83b1e15-36f3-4f46-aceb-05aac24c545e" providerId="ADAL" clId="{58D2CA54-585F-4D23-9815-48ABBC6B93CD}" dt="2023-11-09T17:20:57.130" v="7"/>
        <pc:sldMkLst>
          <pc:docMk/>
          <pc:sldMk cId="1538159019" sldId="1632"/>
        </pc:sldMkLst>
      </pc:sldChg>
      <pc:sldChg chg="del">
        <pc:chgData name="Khattab, Sherif" userId="c83b1e15-36f3-4f46-aceb-05aac24c545e" providerId="ADAL" clId="{58D2CA54-585F-4D23-9815-48ABBC6B93CD}" dt="2023-11-14T02:11:44.256" v="10" actId="2696"/>
        <pc:sldMkLst>
          <pc:docMk/>
          <pc:sldMk cId="1957109456" sldId="1635"/>
        </pc:sldMkLst>
      </pc:sldChg>
      <pc:sldChg chg="ord">
        <pc:chgData name="Khattab, Sherif" userId="c83b1e15-36f3-4f46-aceb-05aac24c545e" providerId="ADAL" clId="{58D2CA54-585F-4D23-9815-48ABBC6B93CD}" dt="2023-11-09T17:21:15.780" v="9"/>
        <pc:sldMkLst>
          <pc:docMk/>
          <pc:sldMk cId="3613132358" sldId="1636"/>
        </pc:sldMkLst>
      </pc:sldChg>
      <pc:sldChg chg="modSp">
        <pc:chgData name="Khattab, Sherif" userId="c83b1e15-36f3-4f46-aceb-05aac24c545e" providerId="ADAL" clId="{58D2CA54-585F-4D23-9815-48ABBC6B93CD}" dt="2023-11-09T17:20:12.502" v="3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58D2CA54-585F-4D23-9815-48ABBC6B93CD}" dt="2023-11-09T17:20:12.502" v="3" actId="20577"/>
          <ac:spMkLst>
            <pc:docMk/>
            <pc:sldMk cId="3787088556" sldId="1641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5:20.111" v="679" actId="47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62EDCA3F-791A-4524-8CEC-A5C0D5DADF85}" dt="2022-11-08T16:05:20.111" v="679" actId="47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99857958" sldId="1584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754424685" sldId="1587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028676094" sldId="1603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035403817" sldId="1607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398184114" sldId="1608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59688114" sldId="1609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058005603" sldId="1614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62EDCA3F-791A-4524-8CEC-A5C0D5DADF85}" dt="2022-11-08T16:05:20.111" v="679" actId="47"/>
        <pc:sldMkLst>
          <pc:docMk/>
          <pc:sldMk cId="4014708850" sldId="1625"/>
        </pc:sldMkLst>
      </pc:sldChg>
      <pc:sldChg chg="modSp del mod">
        <pc:chgData name="Khattab, Sherif" userId="c83b1e15-36f3-4f46-aceb-05aac24c545e" providerId="ADAL" clId="{62EDCA3F-791A-4524-8CEC-A5C0D5DADF85}" dt="2022-11-08T16:05:20.111" v="679" actId="47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Shell Sort and Merge Sort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 0445 slides.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3724" y="1674679"/>
            <a:ext cx="7862411" cy="4021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D10B2-F7D2-F6BD-1121-2F1666289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8BF9-0E69-8FA9-402A-6A57AA95B45B}"/>
              </a:ext>
            </a:extLst>
          </p:cNvPr>
          <p:cNvSpPr txBox="1"/>
          <p:nvPr/>
        </p:nvSpPr>
        <p:spPr>
          <a:xfrm>
            <a:off x="2154702" y="922849"/>
            <a:ext cx="5185458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19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iteration 4: </a:t>
            </a:r>
          </a:p>
        </p:txBody>
      </p:sp>
    </p:spTree>
    <p:extLst>
      <p:ext uri="{BB962C8B-B14F-4D97-AF65-F5344CB8AC3E}">
        <p14:creationId xmlns:p14="http://schemas.microsoft.com/office/powerpoint/2010/main" val="42759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Insertion Sort of an </a:t>
            </a:r>
            <a:r>
              <a:rPr lang="en-US" altLang="en-US" err="1"/>
              <a:t>LList</a:t>
            </a:r>
            <a:endParaRPr lang="en-US" altLang="en-US"/>
          </a:p>
        </p:txBody>
      </p:sp>
      <p:sp>
        <p:nvSpPr>
          <p:cNvPr id="25603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chain of integers sorted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90700" y="1315816"/>
            <a:ext cx="8557132" cy="127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D2956-453A-5644-B17E-CBA9E0251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CA5A4B-5215-79BC-C48D-8DA72943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87583" y="4360418"/>
            <a:ext cx="8567632" cy="282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F6120-FFD5-7199-D9DE-4D9AD5465E3A}"/>
              </a:ext>
            </a:extLst>
          </p:cNvPr>
          <p:cNvSpPr txBox="1"/>
          <p:nvPr/>
        </p:nvSpPr>
        <p:spPr>
          <a:xfrm>
            <a:off x="196769" y="2784999"/>
            <a:ext cx="9149259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Insert: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34A26-535A-F855-6376-10900DFC098A}"/>
              </a:ext>
            </a:extLst>
          </p:cNvPr>
          <p:cNvSpPr txBox="1"/>
          <p:nvPr/>
        </p:nvSpPr>
        <p:spPr>
          <a:xfrm>
            <a:off x="1701480" y="3187701"/>
            <a:ext cx="8674055" cy="125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 traverse chain to locate insertion point</a:t>
            </a:r>
          </a:p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save a reference to the node before current</a:t>
            </a:r>
          </a:p>
        </p:txBody>
      </p:sp>
    </p:spTree>
    <p:extLst>
      <p:ext uri="{BB962C8B-B14F-4D97-AF65-F5344CB8AC3E}">
        <p14:creationId xmlns:p14="http://schemas.microsoft.com/office/powerpoint/2010/main" val="11701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Inserting into a sorted </a:t>
            </a:r>
            <a:r>
              <a:rPr lang="en-US" altLang="en-US" err="1"/>
              <a:t>sublist</a:t>
            </a:r>
            <a:endParaRPr lang="en-US" altLang="en-US"/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DF6FD-4801-8646-A102-B622DAACE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4CC3C4-FB81-A4DE-4DD5-3118D701A1AE}"/>
              </a:ext>
            </a:extLst>
          </p:cNvPr>
          <p:cNvGrpSpPr/>
          <p:nvPr/>
        </p:nvGrpSpPr>
        <p:grpSpPr>
          <a:xfrm>
            <a:off x="1687942" y="741591"/>
            <a:ext cx="7305588" cy="6374858"/>
            <a:chOff x="310554" y="817118"/>
            <a:chExt cx="9291523" cy="8358520"/>
          </a:xfrm>
        </p:grpSpPr>
        <p:pic>
          <p:nvPicPr>
            <p:cNvPr id="30727" name="Picture 7"/>
            <p:cNvPicPr>
              <a:picLocks noChangeAspect="1" noChangeArrowheads="1"/>
            </p:cNvPicPr>
            <p:nvPr/>
          </p:nvPicPr>
          <p:blipFill rotWithShape="1">
            <a:blip r:embed="rId2"/>
            <a:srcRect b="3304"/>
            <a:stretch/>
          </p:blipFill>
          <p:spPr bwMode="auto">
            <a:xfrm>
              <a:off x="310555" y="817118"/>
              <a:ext cx="9291522" cy="44840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1C11DF5-4185-5929-C977-4CD93617F5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19290"/>
            <a:stretch/>
          </p:blipFill>
          <p:spPr bwMode="auto">
            <a:xfrm>
              <a:off x="310554" y="5301205"/>
              <a:ext cx="9112136" cy="38744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CCBBABB-22B6-6D94-E0AC-F531B7123075}"/>
              </a:ext>
            </a:extLst>
          </p:cNvPr>
          <p:cNvSpPr/>
          <p:nvPr/>
        </p:nvSpPr>
        <p:spPr bwMode="auto">
          <a:xfrm>
            <a:off x="1815265" y="1543981"/>
            <a:ext cx="7178265" cy="2452109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D2229-6E73-ADD1-44E0-55AAB434C4C1}"/>
              </a:ext>
            </a:extLst>
          </p:cNvPr>
          <p:cNvSpPr/>
          <p:nvPr/>
        </p:nvSpPr>
        <p:spPr bwMode="auto">
          <a:xfrm>
            <a:off x="1815265" y="4094916"/>
            <a:ext cx="7178265" cy="1437783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8D6B0-DABE-6FCB-6112-C6753F0E08A0}"/>
              </a:ext>
            </a:extLst>
          </p:cNvPr>
          <p:cNvSpPr/>
          <p:nvPr/>
        </p:nvSpPr>
        <p:spPr bwMode="auto">
          <a:xfrm>
            <a:off x="1801541" y="5500396"/>
            <a:ext cx="7178265" cy="1437783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Breaking a chain of nodes into two pieces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First step of 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3526" b="54051"/>
          <a:stretch/>
        </p:blipFill>
        <p:spPr bwMode="auto">
          <a:xfrm>
            <a:off x="220793" y="1748707"/>
            <a:ext cx="9586105" cy="133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CB2CB-D3A2-6B46-B838-AEE9B3A91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170051-30E4-65B4-C7E2-52CE148BF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8540"/>
          <a:stretch/>
        </p:blipFill>
        <p:spPr bwMode="auto">
          <a:xfrm>
            <a:off x="130062" y="4478905"/>
            <a:ext cx="9836172" cy="1747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7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Insertion Sort of a Chain of Linked Nodes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 rotWithShape="1">
          <a:blip r:embed="rId2"/>
          <a:srcRect b="86611"/>
          <a:stretch/>
        </p:blipFill>
        <p:spPr bwMode="auto">
          <a:xfrm>
            <a:off x="174194" y="1053297"/>
            <a:ext cx="9732236" cy="77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A4C1E-CB84-A540-97F7-C3D722072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E0EDCA4-C8D0-968E-A777-1AA85C59D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7708" b="1349"/>
          <a:stretch/>
        </p:blipFill>
        <p:spPr bwMode="auto">
          <a:xfrm>
            <a:off x="182030" y="1943612"/>
            <a:ext cx="9732236" cy="410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68ECB-CD92-586D-9BAC-A2E1B2D242B0}"/>
              </a:ext>
            </a:extLst>
          </p:cNvPr>
          <p:cNvSpPr txBox="1"/>
          <p:nvPr/>
        </p:nvSpPr>
        <p:spPr>
          <a:xfrm>
            <a:off x="4116385" y="1263942"/>
            <a:ext cx="1840375" cy="28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firstNode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A4B3A-4BA6-4BA9-7847-A13724E3B549}"/>
              </a:ext>
            </a:extLst>
          </p:cNvPr>
          <p:cNvSpPr/>
          <p:nvPr/>
        </p:nvSpPr>
        <p:spPr bwMode="auto">
          <a:xfrm>
            <a:off x="1039762" y="2190061"/>
            <a:ext cx="7178265" cy="1321697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8993-1828-FCDE-4351-57FA08457FBF}"/>
              </a:ext>
            </a:extLst>
          </p:cNvPr>
          <p:cNvSpPr/>
          <p:nvPr/>
        </p:nvSpPr>
        <p:spPr bwMode="auto">
          <a:xfrm>
            <a:off x="1026037" y="3538973"/>
            <a:ext cx="7178265" cy="361695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A82FA-D6A9-DD96-189C-F6D663EDD14B}"/>
              </a:ext>
            </a:extLst>
          </p:cNvPr>
          <p:cNvSpPr/>
          <p:nvPr/>
        </p:nvSpPr>
        <p:spPr bwMode="auto">
          <a:xfrm>
            <a:off x="1026036" y="3948049"/>
            <a:ext cx="7178265" cy="1437783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Insertion Sort 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two arbitrary items </a:t>
            </a:r>
            <a:r>
              <a:rPr lang="en-US" dirty="0" err="1"/>
              <a:t>i</a:t>
            </a:r>
            <a:r>
              <a:rPr lang="en-US" dirty="0"/>
              <a:t> == j in original array</a:t>
            </a:r>
          </a:p>
          <a:p>
            <a:pPr lvl="1"/>
            <a:r>
              <a:rPr lang="en-US" b="1" dirty="0" err="1"/>
              <a:t>i</a:t>
            </a:r>
            <a:r>
              <a:rPr lang="en-US" b="1" dirty="0"/>
              <a:t> before j</a:t>
            </a:r>
          </a:p>
          <a:p>
            <a:r>
              <a:rPr lang="en-US" b="1" dirty="0"/>
              <a:t>Original array: </a:t>
            </a:r>
            <a:r>
              <a:rPr lang="en-US" b="1" dirty="0">
                <a:solidFill>
                  <a:srgbClr val="FF0000"/>
                </a:solidFill>
              </a:rPr>
              <a:t>…..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… j ………….</a:t>
            </a:r>
            <a:endParaRPr lang="en-US" b="1" dirty="0"/>
          </a:p>
          <a:p>
            <a:r>
              <a:rPr lang="en-US" dirty="0"/>
              <a:t>Insertion Sort iterates over array left to right</a:t>
            </a:r>
          </a:p>
          <a:p>
            <a:r>
              <a:rPr lang="en-US" dirty="0"/>
              <a:t>will insert </a:t>
            </a:r>
            <a:r>
              <a:rPr lang="en-US" dirty="0" err="1"/>
              <a:t>i</a:t>
            </a:r>
            <a:r>
              <a:rPr lang="en-US" dirty="0"/>
              <a:t> into sorted subarray before j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…..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…  </a:t>
            </a:r>
            <a:r>
              <a:rPr lang="en-US" b="1" dirty="0">
                <a:solidFill>
                  <a:srgbClr val="FF0000"/>
                </a:solidFill>
              </a:rPr>
              <a:t>…… j ……….</a:t>
            </a:r>
            <a:endParaRPr lang="en-US" dirty="0"/>
          </a:p>
          <a:p>
            <a:r>
              <a:rPr lang="en-US" dirty="0"/>
              <a:t>When j gets inserted later, loop inside </a:t>
            </a:r>
            <a:r>
              <a:rPr lang="en-US" dirty="0" err="1"/>
              <a:t>insertInOrder</a:t>
            </a:r>
            <a:r>
              <a:rPr lang="en-US" dirty="0"/>
              <a:t> will stop right after item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j will be inserted after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…..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j…  </a:t>
            </a:r>
            <a:r>
              <a:rPr lang="en-US" b="1" dirty="0">
                <a:solidFill>
                  <a:srgbClr val="FF0000"/>
                </a:solidFill>
              </a:rPr>
              <a:t>…………….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Properties of Insertion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Insertion sort </a:t>
            </a:r>
          </a:p>
          <a:p>
            <a:pPr lvl="1" eaLnBrk="1" hangingPunct="1"/>
            <a:r>
              <a:rPr lang="en-US" altLang="en-US" dirty="0"/>
              <a:t>in-place?</a:t>
            </a:r>
          </a:p>
          <a:p>
            <a:pPr lvl="1" eaLnBrk="1" hangingPunct="1"/>
            <a:r>
              <a:rPr lang="en-US" altLang="en-US" dirty="0"/>
              <a:t>stable?</a:t>
            </a:r>
          </a:p>
          <a:p>
            <a:pPr lvl="1" eaLnBrk="1" hangingPunct="1"/>
            <a:r>
              <a:rPr lang="en-US" altLang="en-US" dirty="0"/>
              <a:t>adaptive?</a:t>
            </a:r>
          </a:p>
          <a:p>
            <a:pPr lvl="1" eaLnBrk="1" hangingPunct="1"/>
            <a:r>
              <a:rPr lang="en-US" altLang="en-US" dirty="0"/>
              <a:t>small constant factors</a:t>
            </a:r>
          </a:p>
          <a:p>
            <a:pPr lvl="2" eaLnBrk="1" hangingPunct="1"/>
            <a:r>
              <a:rPr lang="en-US" altLang="en-US" dirty="0"/>
              <a:t>very fast on small inputs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1D036-2FA7-ED56-7A6E-50567FAEA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76FD2-F83C-591D-A140-D51B80864643}"/>
              </a:ext>
            </a:extLst>
          </p:cNvPr>
          <p:cNvSpPr txBox="1"/>
          <p:nvPr/>
        </p:nvSpPr>
        <p:spPr>
          <a:xfrm>
            <a:off x="2667604" y="1450976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C5598-005C-98D1-5E3B-9A29A8BEED16}"/>
              </a:ext>
            </a:extLst>
          </p:cNvPr>
          <p:cNvSpPr txBox="1"/>
          <p:nvPr/>
        </p:nvSpPr>
        <p:spPr>
          <a:xfrm>
            <a:off x="2484339" y="2043466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B8506-45CC-A78F-5A0B-4807CAA2206F}"/>
              </a:ext>
            </a:extLst>
          </p:cNvPr>
          <p:cNvSpPr txBox="1"/>
          <p:nvPr/>
        </p:nvSpPr>
        <p:spPr>
          <a:xfrm>
            <a:off x="2717760" y="2578677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31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Runtime Analysis of Insertion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 comparisons and swaps in the worst-case</a:t>
            </a:r>
          </a:p>
          <a:p>
            <a:pPr eaLnBrk="1" hangingPunct="1"/>
            <a:r>
              <a:rPr lang="en-US" altLang="en-US" dirty="0"/>
              <a:t>O(n) in the best case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1D036-2FA7-ED56-7A6E-50567FAEA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Improved insertion sort developed by Donald Shell</a:t>
            </a:r>
          </a:p>
          <a:p>
            <a:pPr eaLnBrk="1" hangingPunct="1"/>
            <a:r>
              <a:rPr lang="en-US" altLang="en-US" b="1" dirty="0"/>
              <a:t>limitation</a:t>
            </a:r>
            <a:r>
              <a:rPr lang="en-US" altLang="en-US" dirty="0"/>
              <a:t> </a:t>
            </a:r>
            <a:r>
              <a:rPr lang="en-US" altLang="en-US" b="1" dirty="0"/>
              <a:t>of Insertion Sort: </a:t>
            </a:r>
          </a:p>
          <a:p>
            <a:pPr lvl="1" eaLnBrk="1" hangingPunct="1"/>
            <a:r>
              <a:rPr lang="en-US" altLang="en-US" dirty="0"/>
              <a:t>an item far from its sorted position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many comparisons and swaps to put it in sorted position</a:t>
            </a:r>
          </a:p>
          <a:p>
            <a:pPr eaLnBrk="1" hangingPunct="1"/>
            <a:r>
              <a:rPr lang="en-US" altLang="en-US" b="1" dirty="0"/>
              <a:t>basic idea of Shell Sort: </a:t>
            </a:r>
            <a:r>
              <a:rPr lang="en-US" altLang="en-US" dirty="0"/>
              <a:t>move items closer to sorted positions faster</a:t>
            </a:r>
            <a:r>
              <a:rPr lang="en-US" altLang="en-US" b="1" dirty="0"/>
              <a:t> </a:t>
            </a:r>
          </a:p>
          <a:p>
            <a:pPr eaLnBrk="1" hangingPunct="1"/>
            <a:r>
              <a:rPr lang="en-US" altLang="en-US" dirty="0"/>
              <a:t>How?</a:t>
            </a:r>
          </a:p>
          <a:p>
            <a:pPr eaLnBrk="1" hangingPunct="1"/>
            <a:r>
              <a:rPr lang="en-US" altLang="en-US" dirty="0"/>
              <a:t>Sort subarrays of entries </a:t>
            </a:r>
            <a:r>
              <a:rPr lang="en-US" altLang="en-US" b="1" u="sng" dirty="0"/>
              <a:t>x positions apart</a:t>
            </a:r>
          </a:p>
          <a:p>
            <a:pPr lvl="1" eaLnBrk="1" hangingPunct="1"/>
            <a:r>
              <a:rPr lang="en-US" altLang="en-US" dirty="0"/>
              <a:t>x goes from n/2 down to 1</a:t>
            </a:r>
          </a:p>
          <a:p>
            <a:pPr lvl="1" eaLnBrk="1" hangingPunct="1"/>
            <a:r>
              <a:rPr lang="en-US" altLang="en-US" dirty="0"/>
              <a:t>When x == 1 </a:t>
            </a:r>
            <a:r>
              <a:rPr lang="en-US" altLang="en-US" dirty="0">
                <a:sym typeface="Wingdings" pitchFamily="2" charset="2"/>
              </a:rPr>
              <a:t> same as Insertion Sort </a:t>
            </a:r>
          </a:p>
          <a:p>
            <a:pPr lvl="2" eaLnBrk="1" hangingPunct="1"/>
            <a:r>
              <a:rPr lang="en-US" altLang="en-US" dirty="0">
                <a:sym typeface="Wingdings" pitchFamily="2" charset="2"/>
              </a:rPr>
              <a:t>but items have been moved closer to sorted positions</a:t>
            </a:r>
            <a:endParaRPr lang="en-US" altLang="en-US" dirty="0"/>
          </a:p>
          <a:p>
            <a:pPr eaLnBrk="1" hangingPunct="1"/>
            <a:endParaRPr lang="en-US" alt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A8196-2093-EF10-AD41-B4FC7A29C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subarrays of entries 6=n/2 positions apart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6 subarrays that are 6 positions apart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7786"/>
          <a:stretch/>
        </p:blipFill>
        <p:spPr bwMode="auto">
          <a:xfrm>
            <a:off x="1093053" y="1447731"/>
            <a:ext cx="7454680" cy="9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030FE-FCF3-DCF6-C680-B9C1A0769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3AF73-E8C0-C5E1-CEAA-CCA640CAA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30391" b="58463"/>
          <a:stretch/>
        </p:blipFill>
        <p:spPr bwMode="auto">
          <a:xfrm>
            <a:off x="1093053" y="2689784"/>
            <a:ext cx="7454680" cy="3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3F82164-22FD-11AA-F1E8-43EDD10DB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41562" b="47292"/>
          <a:stretch/>
        </p:blipFill>
        <p:spPr bwMode="auto">
          <a:xfrm>
            <a:off x="1125385" y="3296460"/>
            <a:ext cx="7454680" cy="3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1329E2-CD72-707A-756D-4788CD628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2313" b="36541"/>
          <a:stretch/>
        </p:blipFill>
        <p:spPr bwMode="auto">
          <a:xfrm>
            <a:off x="1125385" y="4085963"/>
            <a:ext cx="7454680" cy="3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3919C0-3BB8-012B-3C2E-57324D0F9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2120" b="27228"/>
          <a:stretch/>
        </p:blipFill>
        <p:spPr bwMode="auto">
          <a:xfrm>
            <a:off x="1125385" y="4792076"/>
            <a:ext cx="7454680" cy="30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BF25888-E536-1110-FF04-D84D90A90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82304"/>
          <a:stretch/>
        </p:blipFill>
        <p:spPr bwMode="auto">
          <a:xfrm>
            <a:off x="1125385" y="5789031"/>
            <a:ext cx="7454680" cy="50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A3B39E5-E11B-3B88-26DE-3BD349A07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71208" b="17206"/>
          <a:stretch/>
        </p:blipFill>
        <p:spPr bwMode="auto">
          <a:xfrm>
            <a:off x="1125385" y="5256498"/>
            <a:ext cx="7454680" cy="328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8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5: Friday 11/10 @ 11:59 pm</a:t>
            </a:r>
          </a:p>
          <a:p>
            <a:pPr lvl="1"/>
            <a:r>
              <a:rPr lang="en-US" dirty="0"/>
              <a:t>Homework 9: Tuesday 11/14 @ 11:59 pm</a:t>
            </a:r>
          </a:p>
          <a:p>
            <a:pPr lvl="1"/>
            <a:r>
              <a:rPr lang="en-US" dirty="0"/>
              <a:t>Programming Assignment 4: Friday 11/17 @ 11:59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subarrays after each is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FB0A5-0B80-0C5A-1984-710AEF96F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5BE27-379D-B780-B775-396375DEA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6669"/>
          <a:stretch/>
        </p:blipFill>
        <p:spPr bwMode="auto">
          <a:xfrm>
            <a:off x="827368" y="5506895"/>
            <a:ext cx="8425888" cy="972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DD9EA8-4F42-5854-5A3D-444F40FE4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67786"/>
          <a:stretch/>
        </p:blipFill>
        <p:spPr bwMode="auto">
          <a:xfrm>
            <a:off x="1027051" y="1745550"/>
            <a:ext cx="8226205" cy="1007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4EE16-DE4D-0855-98A4-AB3AE53EF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30391" b="58463"/>
          <a:stretch/>
        </p:blipFill>
        <p:spPr bwMode="auto">
          <a:xfrm>
            <a:off x="1208800" y="2784563"/>
            <a:ext cx="8035848" cy="34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3F77A5-6DD7-70F4-611A-CF7DD114E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2739" b="29761"/>
          <a:stretch/>
        </p:blipFill>
        <p:spPr bwMode="auto">
          <a:xfrm>
            <a:off x="927209" y="3475860"/>
            <a:ext cx="8425888" cy="1678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84985"/>
          <a:stretch/>
        </p:blipFill>
        <p:spPr bwMode="auto">
          <a:xfrm>
            <a:off x="927209" y="2784563"/>
            <a:ext cx="8425888" cy="438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3 subarrays of entries 3=n/4 positions apart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39323" y="2229723"/>
            <a:ext cx="8217647" cy="2206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169D9-D249-3811-FFB6-C22CF15A8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4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subarrays after each is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34227" y="2749132"/>
            <a:ext cx="8177398" cy="1928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8F3BF-2C9A-EE61-DD4E-5990A4AD3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1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Modify Insertion Sort to work on subarrays of entries separated separated by an increment of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5196" y="1897639"/>
            <a:ext cx="9656658" cy="472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C704-E6B0-98CB-ABDB-FB778708E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2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Sort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Shell Sort invokes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incrementalInsertionSort</a:t>
            </a:r>
            <a:r>
              <a:rPr lang="en-US" altLang="en-US" dirty="0"/>
              <a:t> with a sequence of spacing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0324" y="1849075"/>
            <a:ext cx="9396507" cy="496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D0585-0EC4-532F-0547-F7C8480A9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37C8C-F485-2FF1-E251-2E43C5CBF3BC}"/>
              </a:ext>
            </a:extLst>
          </p:cNvPr>
          <p:cNvSpPr/>
          <p:nvPr/>
        </p:nvSpPr>
        <p:spPr bwMode="auto">
          <a:xfrm>
            <a:off x="1006997" y="4709390"/>
            <a:ext cx="8055980" cy="1321020"/>
          </a:xfrm>
          <a:prstGeom prst="rect">
            <a:avLst/>
          </a:prstGeom>
          <a:solidFill>
            <a:srgbClr val="00B8FF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CCD82-E34F-F603-1C2E-B53EFD96AC19}"/>
              </a:ext>
            </a:extLst>
          </p:cNvPr>
          <p:cNvSpPr txBox="1"/>
          <p:nvPr/>
        </p:nvSpPr>
        <p:spPr>
          <a:xfrm>
            <a:off x="4948577" y="3615132"/>
            <a:ext cx="4330032" cy="78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Sort all subarrays with 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space positions apart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B7651F-4B2F-2F58-08CE-0C01CDB49186}"/>
              </a:ext>
            </a:extLst>
          </p:cNvPr>
          <p:cNvCxnSpPr/>
          <p:nvPr/>
        </p:nvCxnSpPr>
        <p:spPr bwMode="auto">
          <a:xfrm flipH="1">
            <a:off x="6192456" y="4342493"/>
            <a:ext cx="462987" cy="36689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424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F2D-8E39-B025-A11C-5D9733A3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Shell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D1875-D6CD-F3A9-136B-53D560520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Efficiency highly depends on the spacing sequence</a:t>
                </a:r>
              </a:p>
              <a:p>
                <a:pPr lvl="1" eaLnBrk="1" hangingPunct="1"/>
                <a:r>
                  <a:rPr lang="en-US" altLang="en-US" dirty="0"/>
                  <a:t>Average case O(n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en-US" dirty="0"/>
                  <a:t>  = n</a:t>
                </a:r>
                <a:r>
                  <a:rPr lang="en-US" altLang="en-US" baseline="30000" dirty="0"/>
                  <a:t>1.5</a:t>
                </a:r>
                <a:r>
                  <a:rPr lang="en-US" altLang="en-US" dirty="0"/>
                  <a:t>)</a:t>
                </a:r>
              </a:p>
              <a:p>
                <a:r>
                  <a:rPr lang="en-US" dirty="0"/>
                  <a:t>Best case (when input almost sorted)</a:t>
                </a:r>
              </a:p>
              <a:p>
                <a:pPr lvl="1"/>
                <a:r>
                  <a:rPr lang="en-US" dirty="0"/>
                  <a:t>O(n) when number of space values independent of n</a:t>
                </a:r>
              </a:p>
              <a:p>
                <a:pPr lvl="1"/>
                <a:r>
                  <a:rPr lang="en-US" dirty="0"/>
                  <a:t>O(n log n) when space is divided by 2 in each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D1875-D6CD-F3A9-136B-53D560520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90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9C7C5-CB72-DF3C-4246-168B97B759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70E0F-F4EB-0B17-FB9B-70DB5754C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the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02713" y="2766349"/>
            <a:ext cx="9211868" cy="181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5C04F-E759-2466-074A-C7D1ABC750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8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basic idea: </a:t>
            </a:r>
            <a:r>
              <a:rPr lang="en-US" altLang="en-US" dirty="0"/>
              <a:t>divide array into halves, sort the halves, and </a:t>
            </a:r>
            <a:r>
              <a:rPr lang="en-US" altLang="en-US" b="1" dirty="0"/>
              <a:t>merge</a:t>
            </a:r>
            <a:r>
              <a:rPr lang="en-US" altLang="en-US" dirty="0"/>
              <a:t> sorted halves</a:t>
            </a:r>
          </a:p>
          <a:p>
            <a:pPr eaLnBrk="1" hangingPunct="1"/>
            <a:r>
              <a:rPr lang="en-US" altLang="en-US" dirty="0"/>
              <a:t>Major programming effort is in the merge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5AC44-BE02-3B0C-30DA-C6FAA6F646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2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 Arrays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Merging two sorted arrays into one sorted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78608" y="1432313"/>
            <a:ext cx="5694255" cy="4695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39E36-363D-A7EF-2F42-A76793FF42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6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Merge Sort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01334" y="1321963"/>
            <a:ext cx="8693626" cy="3790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3E3FB-75C5-7CF3-7BA1-72036208E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07A-E80C-5F4F-1B9B-2B7998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ECB8-6330-E54F-21A4-07806526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Efficiency of sorting algorithm is significant</a:t>
            </a:r>
            <a:endParaRPr lang="en-US" b="1" dirty="0"/>
          </a:p>
          <a:p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Bubble Sort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Selection Sort</a:t>
            </a:r>
          </a:p>
          <a:p>
            <a:pPr lvl="1"/>
            <a:r>
              <a:rPr lang="en-US" b="1" dirty="0"/>
              <a:t>Insertion Sort</a:t>
            </a:r>
          </a:p>
          <a:p>
            <a:pPr lvl="1"/>
            <a:r>
              <a:rPr lang="en-US" b="1" dirty="0"/>
              <a:t>Shell Sort</a:t>
            </a:r>
          </a:p>
          <a:p>
            <a:r>
              <a:rPr lang="en-US" b="1" dirty="0"/>
              <a:t>O(n log n)</a:t>
            </a:r>
          </a:p>
          <a:p>
            <a:pPr lvl="1"/>
            <a:r>
              <a:rPr lang="en-US" b="1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r>
              <a:rPr lang="en-US" b="1" dirty="0"/>
              <a:t>O(n)</a:t>
            </a:r>
          </a:p>
          <a:p>
            <a:pPr lvl="1"/>
            <a:r>
              <a:rPr lang="en-US" dirty="0"/>
              <a:t>Radix Sort (doesn’t use data comparisons)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EBA7-2D70-1A2C-610A-F1AC8ACA4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FB18-AFDC-7460-8A7D-5A5A54BA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335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Merge Sort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9885"/>
            <a:ext cx="10096296" cy="25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6DF7C-9967-7F8D-8AD5-7058D9631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05409E-EC84-7FAF-F8FD-61B87183D586}"/>
              </a:ext>
            </a:extLst>
          </p:cNvPr>
          <p:cNvGrpSpPr/>
          <p:nvPr/>
        </p:nvGrpSpPr>
        <p:grpSpPr>
          <a:xfrm>
            <a:off x="1628946" y="875148"/>
            <a:ext cx="7172154" cy="6310062"/>
            <a:chOff x="1106432" y="-1218123"/>
            <a:chExt cx="7867759" cy="70753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BA305E-A84E-4F26-28E3-31F392DF37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2780"/>
            <a:stretch/>
          </p:blipFill>
          <p:spPr bwMode="auto">
            <a:xfrm>
              <a:off x="1106432" y="2042374"/>
              <a:ext cx="7512428" cy="38148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271" name="Picture 7"/>
            <p:cNvPicPr>
              <a:picLocks noChangeAspect="1" noChangeArrowheads="1"/>
            </p:cNvPicPr>
            <p:nvPr/>
          </p:nvPicPr>
          <p:blipFill rotWithShape="1">
            <a:blip r:embed="rId3"/>
            <a:srcRect b="4802"/>
            <a:stretch/>
          </p:blipFill>
          <p:spPr bwMode="auto">
            <a:xfrm>
              <a:off x="1106432" y="-1218123"/>
              <a:ext cx="7867759" cy="41421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D6837-B8F5-B6A4-E0EE-3F4915BD9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7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Tree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9735" y="1254300"/>
            <a:ext cx="8861153" cy="579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58368-3A90-9B5E-A239-0B6EEBD87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5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Allocate temporary array only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41" y="2463800"/>
            <a:ext cx="9429489" cy="2369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DDB10-C41D-7934-4E81-7E1866280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0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ADEA-A9A3-6842-64B5-7250E858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Algorithms: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55BA-8853-5C73-0160-9A32BFA7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</a:t>
            </a:r>
            <a:r>
              <a:rPr lang="en-US" b="1" dirty="0"/>
              <a:t>main concept </a:t>
            </a:r>
            <a:r>
              <a:rPr lang="en-US" dirty="0"/>
              <a:t>using an example</a:t>
            </a:r>
          </a:p>
          <a:p>
            <a:r>
              <a:rPr lang="en-US" dirty="0"/>
              <a:t>implement the algorithm</a:t>
            </a:r>
          </a:p>
          <a:p>
            <a:pPr lvl="1"/>
            <a:r>
              <a:rPr lang="en-US" dirty="0"/>
              <a:t>on an Array</a:t>
            </a:r>
          </a:p>
          <a:p>
            <a:pPr lvl="2"/>
            <a:r>
              <a:rPr lang="en-US" dirty="0"/>
              <a:t>iterative (illustrated using Bubble Sort)</a:t>
            </a:r>
          </a:p>
          <a:p>
            <a:pPr lvl="2"/>
            <a:r>
              <a:rPr lang="en-US" dirty="0"/>
              <a:t>recursive (illustrated using Selection Sort)</a:t>
            </a:r>
          </a:p>
          <a:p>
            <a:pPr lvl="1"/>
            <a:r>
              <a:rPr lang="en-US" dirty="0"/>
              <a:t>on a linked list</a:t>
            </a:r>
          </a:p>
          <a:p>
            <a:pPr lvl="2"/>
            <a:r>
              <a:rPr lang="en-US" dirty="0"/>
              <a:t>iterative (illustrated using Insertion Sort)</a:t>
            </a:r>
          </a:p>
          <a:p>
            <a:pPr lvl="2"/>
            <a:r>
              <a:rPr lang="en-US" dirty="0"/>
              <a:t>recursive</a:t>
            </a:r>
          </a:p>
          <a:p>
            <a:r>
              <a:rPr lang="en-US" dirty="0"/>
              <a:t>Analyze run-time and 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C760D-5464-F658-C0E4-4A56FF91A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0E5D8-D3A3-89FC-51F2-4DDF80B8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14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4EA6-88FB-A836-3259-8F701936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68D0-95EA-E233-7815-DD921F48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In-place:</a:t>
            </a:r>
          </a:p>
          <a:p>
            <a:pPr lvl="1"/>
            <a:r>
              <a:rPr lang="en-US" dirty="0"/>
              <a:t>Only an O(1) extra space is needed</a:t>
            </a:r>
          </a:p>
          <a:p>
            <a:pPr lvl="1"/>
            <a:r>
              <a:rPr lang="en-US" dirty="0"/>
              <a:t>Sort doesn’t use any extra/temporary arrays</a:t>
            </a:r>
          </a:p>
          <a:p>
            <a:r>
              <a:rPr lang="en-US" b="1" dirty="0"/>
              <a:t>Stable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Equal items in original array maintain their relative order in sorted array</a:t>
            </a:r>
          </a:p>
          <a:p>
            <a:pPr lvl="1"/>
            <a:r>
              <a:rPr lang="en-US" dirty="0"/>
              <a:t>e.g., </a:t>
            </a:r>
            <a:r>
              <a:rPr lang="en-US" b="1" dirty="0"/>
              <a:t>original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8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dirty="0"/>
              <a:t>, 3,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b="1" dirty="0"/>
              <a:t>, 1, </a:t>
            </a:r>
            <a:r>
              <a:rPr lang="en-US" b="1" dirty="0">
                <a:solidFill>
                  <a:srgbClr val="00B050"/>
                </a:solidFill>
              </a:rPr>
              <a:t>9</a:t>
            </a:r>
            <a:r>
              <a:rPr lang="en-US" b="1" dirty="0"/>
              <a:t> </a:t>
            </a:r>
          </a:p>
          <a:p>
            <a:pPr marL="456880" lvl="1" indent="0">
              <a:buNone/>
            </a:pPr>
            <a:r>
              <a:rPr lang="en-US" b="1" dirty="0"/>
              <a:t>             sorted:   1, 3,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b="1" dirty="0"/>
              <a:t>,</a:t>
            </a:r>
            <a:r>
              <a:rPr lang="en-US" b="1" dirty="0">
                <a:solidFill>
                  <a:srgbClr val="7030A0"/>
                </a:solidFill>
              </a:rPr>
              <a:t> 8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9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Important when original array has been sorted using a different criterion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e.g., sort by grade then by name</a:t>
            </a:r>
          </a:p>
          <a:p>
            <a:r>
              <a:rPr lang="en-US" b="1" dirty="0">
                <a:solidFill>
                  <a:schemeClr val="tx1"/>
                </a:solidFill>
              </a:rPr>
              <a:t>Adaptive: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 changes based on how sorted original array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9448B-F71D-EB14-B47C-0C6C2478CF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E0FB7-2EE6-70B0-1C0D-FC260FE126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79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Selection Sort stable?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two arbitrary items </a:t>
            </a:r>
            <a:r>
              <a:rPr lang="en-US" dirty="0" err="1"/>
              <a:t>i</a:t>
            </a:r>
            <a:r>
              <a:rPr lang="en-US" dirty="0"/>
              <a:t> == j in original array</a:t>
            </a:r>
          </a:p>
          <a:p>
            <a:pPr lvl="1"/>
            <a:r>
              <a:rPr lang="en-US" b="1" dirty="0" err="1"/>
              <a:t>i</a:t>
            </a:r>
            <a:r>
              <a:rPr lang="en-US" b="1" dirty="0"/>
              <a:t> before j</a:t>
            </a:r>
          </a:p>
          <a:p>
            <a:r>
              <a:rPr lang="en-US" dirty="0"/>
              <a:t>Assume two arbitrary items x &lt; y &lt; i in original array</a:t>
            </a:r>
          </a:p>
          <a:p>
            <a:pPr lvl="1"/>
            <a:r>
              <a:rPr lang="en-US" b="1" dirty="0"/>
              <a:t>y before x</a:t>
            </a:r>
          </a:p>
          <a:p>
            <a:pPr lvl="1"/>
            <a:r>
              <a:rPr lang="en-US" b="1" dirty="0"/>
              <a:t>x and y are after </a:t>
            </a:r>
            <a:r>
              <a:rPr lang="en-US" b="1" dirty="0" err="1"/>
              <a:t>i</a:t>
            </a:r>
            <a:r>
              <a:rPr lang="en-US" b="1" dirty="0"/>
              <a:t> and j</a:t>
            </a:r>
          </a:p>
          <a:p>
            <a:r>
              <a:rPr lang="en-US" b="1" dirty="0"/>
              <a:t>Original array: </a:t>
            </a:r>
            <a:r>
              <a:rPr lang="en-US" b="1" dirty="0">
                <a:solidFill>
                  <a:srgbClr val="FF0000"/>
                </a:solidFill>
              </a:rPr>
              <a:t>…..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… j …… y ….. x …….</a:t>
            </a:r>
          </a:p>
          <a:p>
            <a:r>
              <a:rPr lang="en-US" dirty="0"/>
              <a:t>The following scenario is </a:t>
            </a:r>
            <a:r>
              <a:rPr lang="en-US" b="1" dirty="0"/>
              <a:t>possible:</a:t>
            </a:r>
          </a:p>
          <a:p>
            <a:pPr lvl="1"/>
            <a:r>
              <a:rPr lang="en-US" dirty="0"/>
              <a:t>at some iteration, </a:t>
            </a:r>
            <a:r>
              <a:rPr lang="en-US" dirty="0" err="1"/>
              <a:t>i</a:t>
            </a:r>
            <a:r>
              <a:rPr lang="en-US" dirty="0"/>
              <a:t> is swapped with x </a:t>
            </a:r>
          </a:p>
          <a:p>
            <a:pPr lvl="1"/>
            <a:r>
              <a:rPr lang="en-US" dirty="0"/>
              <a:t>at a later iteration, j is swapped with y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….. x … y </a:t>
            </a:r>
            <a:r>
              <a:rPr lang="en-US" b="1" dirty="0">
                <a:solidFill>
                  <a:srgbClr val="FF0000"/>
                </a:solidFill>
              </a:rPr>
              <a:t>…… j …..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…….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 becomes smallest item in unsorted subarray before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So, j swapped back into sorted subarray in a position before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b="1" dirty="0"/>
              <a:t>Sorted array: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….. x … y …j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……..…….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make Selection Sort 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track of the original position of each item</a:t>
            </a:r>
          </a:p>
          <a:p>
            <a:pPr lvl="1"/>
            <a:r>
              <a:rPr lang="en-US" dirty="0"/>
              <a:t>in a separate helper array</a:t>
            </a:r>
          </a:p>
          <a:p>
            <a:pPr lvl="1"/>
            <a:r>
              <a:rPr lang="en-US" dirty="0"/>
              <a:t>update helper array with every swap</a:t>
            </a:r>
          </a:p>
          <a:p>
            <a:r>
              <a:rPr lang="en-US" dirty="0"/>
              <a:t>Use helper array to break ties in </a:t>
            </a:r>
            <a:r>
              <a:rPr lang="en-US" dirty="0" err="1"/>
              <a:t>findSmallestItem</a:t>
            </a:r>
            <a:endParaRPr lang="en-US" dirty="0"/>
          </a:p>
          <a:p>
            <a:r>
              <a:rPr lang="en-US" b="1" dirty="0"/>
              <a:t>….. x … y …… j ….. </a:t>
            </a:r>
            <a:r>
              <a:rPr lang="en-US" b="1" dirty="0" err="1"/>
              <a:t>i</a:t>
            </a:r>
            <a:r>
              <a:rPr lang="en-US" b="1" dirty="0"/>
              <a:t> …….</a:t>
            </a:r>
            <a:endParaRPr lang="en-US" dirty="0"/>
          </a:p>
          <a:p>
            <a:r>
              <a:rPr lang="en-US" b="1" dirty="0" err="1"/>
              <a:t>i</a:t>
            </a:r>
            <a:r>
              <a:rPr lang="en-US" b="1" dirty="0"/>
              <a:t> selected as smallest item before 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Properties of Selection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Selection sort</a:t>
            </a:r>
          </a:p>
          <a:p>
            <a:pPr lvl="1" eaLnBrk="1" hangingPunct="1"/>
            <a:r>
              <a:rPr lang="en-US" altLang="en-US" dirty="0"/>
              <a:t>in-place?</a:t>
            </a:r>
          </a:p>
          <a:p>
            <a:pPr lvl="1" eaLnBrk="1" hangingPunct="1"/>
            <a:r>
              <a:rPr lang="en-US" altLang="en-US" dirty="0"/>
              <a:t>stable?</a:t>
            </a:r>
          </a:p>
          <a:p>
            <a:pPr lvl="1" eaLnBrk="1" hangingPunct="1"/>
            <a:r>
              <a:rPr lang="en-US" altLang="en-US" dirty="0"/>
              <a:t>adaptive?</a:t>
            </a:r>
          </a:p>
          <a:p>
            <a:pPr lvl="1" eaLnBrk="1" hangingPunct="1"/>
            <a:r>
              <a:rPr lang="en-US" altLang="en-US" dirty="0"/>
              <a:t>provides partial solution when interrupted during execution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1D036-2FA7-ED56-7A6E-50567FAEA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D6F5-1B66-9D48-B1D4-6855665F17A5}"/>
              </a:ext>
            </a:extLst>
          </p:cNvPr>
          <p:cNvSpPr txBox="1"/>
          <p:nvPr/>
        </p:nvSpPr>
        <p:spPr>
          <a:xfrm>
            <a:off x="2484339" y="1306866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84587-4CC5-7753-F40B-5B1097F81620}"/>
              </a:ext>
            </a:extLst>
          </p:cNvPr>
          <p:cNvSpPr txBox="1"/>
          <p:nvPr/>
        </p:nvSpPr>
        <p:spPr>
          <a:xfrm>
            <a:off x="2208476" y="1899356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F7855-9DF6-DF60-4119-B02A11E1F83F}"/>
              </a:ext>
            </a:extLst>
          </p:cNvPr>
          <p:cNvSpPr txBox="1"/>
          <p:nvPr/>
        </p:nvSpPr>
        <p:spPr>
          <a:xfrm>
            <a:off x="2509416" y="2546744"/>
            <a:ext cx="10459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381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1331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Basic Idea: </a:t>
            </a:r>
            <a:r>
              <a:rPr lang="en-US" altLang="en-US"/>
              <a:t>In iteration </a:t>
            </a:r>
            <a:r>
              <a:rPr lang="en-US" altLang="en-US" i="1" err="1"/>
              <a:t>i</a:t>
            </a:r>
            <a:r>
              <a:rPr lang="en-US" altLang="en-US"/>
              <a:t>, insert item at position </a:t>
            </a:r>
            <a:r>
              <a:rPr lang="en-US" altLang="en-US" i="1" err="1"/>
              <a:t>i</a:t>
            </a:r>
            <a:r>
              <a:rPr lang="en-US" altLang="en-US"/>
              <a:t> into sorted </a:t>
            </a:r>
            <a:r>
              <a:rPr lang="en-US" altLang="en-US" err="1"/>
              <a:t>sublist</a:t>
            </a:r>
            <a:r>
              <a:rPr lang="en-US" altLang="en-US"/>
              <a:t> (</a:t>
            </a:r>
            <a:r>
              <a:rPr lang="en-US" altLang="en-US" i="1"/>
              <a:t>0, i-1)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6332" b="51647"/>
          <a:stretch/>
        </p:blipFill>
        <p:spPr bwMode="auto">
          <a:xfrm>
            <a:off x="3097881" y="3451280"/>
            <a:ext cx="3566589" cy="1619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60F-3474-68C3-675F-72572DDAA4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C24349-4710-D713-6378-C975E5DC0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6332" t="45702"/>
          <a:stretch/>
        </p:blipFill>
        <p:spPr bwMode="auto">
          <a:xfrm>
            <a:off x="3097880" y="3490601"/>
            <a:ext cx="3566589" cy="1818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8B42B-6817-5414-590A-F5549DF658F1}"/>
              </a:ext>
            </a:extLst>
          </p:cNvPr>
          <p:cNvSpPr txBox="1"/>
          <p:nvPr/>
        </p:nvSpPr>
        <p:spPr>
          <a:xfrm>
            <a:off x="2235725" y="1998317"/>
            <a:ext cx="5185458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198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iteration 2: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EC7914C-EC91-93C7-1F1C-E05F97482A45}"/>
              </a:ext>
            </a:extLst>
          </p:cNvPr>
          <p:cNvSpPr/>
          <p:nvPr/>
        </p:nvSpPr>
        <p:spPr bwMode="auto">
          <a:xfrm rot="5400000">
            <a:off x="3389722" y="3264406"/>
            <a:ext cx="555585" cy="37371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EBE7D-FA7A-6433-2752-237F29C0E615}"/>
              </a:ext>
            </a:extLst>
          </p:cNvPr>
          <p:cNvSpPr/>
          <p:nvPr/>
        </p:nvSpPr>
        <p:spPr bwMode="auto">
          <a:xfrm>
            <a:off x="3854370" y="3957441"/>
            <a:ext cx="225672" cy="907566"/>
          </a:xfrm>
          <a:prstGeom prst="rect">
            <a:avLst/>
          </a:prstGeom>
          <a:solidFill>
            <a:srgbClr val="00B8FF">
              <a:alpha val="1511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2451" t="5003" b="44138"/>
          <a:stretch/>
        </p:blipFill>
        <p:spPr bwMode="auto">
          <a:xfrm>
            <a:off x="2973690" y="3585014"/>
            <a:ext cx="3566589" cy="2210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BA6BE9A-0CA8-7626-4B65-D19D10EA0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6961" t="56032"/>
          <a:stretch/>
        </p:blipFill>
        <p:spPr bwMode="auto">
          <a:xfrm>
            <a:off x="3097879" y="3610730"/>
            <a:ext cx="3382869" cy="1911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9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1331</Words>
  <Application>Microsoft Office PowerPoint</Application>
  <PresentationFormat>Custom</PresentationFormat>
  <Paragraphs>228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Courier New</vt:lpstr>
      <vt:lpstr>Helvetica</vt:lpstr>
      <vt:lpstr>Times New Roman</vt:lpstr>
      <vt:lpstr>1_Office Theme</vt:lpstr>
      <vt:lpstr>2_Office Theme</vt:lpstr>
      <vt:lpstr>Algorithms and Data Structures 1 CS 0445</vt:lpstr>
      <vt:lpstr>Announcements</vt:lpstr>
      <vt:lpstr>Sorting Algorithms</vt:lpstr>
      <vt:lpstr>Sorting Algorithms: Plan</vt:lpstr>
      <vt:lpstr>Properties of Sorting Algorithms</vt:lpstr>
      <vt:lpstr>Is Selection Sort stable? </vt:lpstr>
      <vt:lpstr>Can we make Selection Sort Stable?</vt:lpstr>
      <vt:lpstr>Properties of Selection Sort</vt:lpstr>
      <vt:lpstr>Insertion Sort</vt:lpstr>
      <vt:lpstr>Insertion Sort</vt:lpstr>
      <vt:lpstr>Insertion Sort of an LList</vt:lpstr>
      <vt:lpstr>Inserting into a sorted sublist</vt:lpstr>
      <vt:lpstr>Breaking a chain of nodes into two pieces</vt:lpstr>
      <vt:lpstr>Insertion Sort of a Chain of Linked Nodes</vt:lpstr>
      <vt:lpstr>Is Insertion Sort stable?</vt:lpstr>
      <vt:lpstr>Properties of Insertion Sort</vt:lpstr>
      <vt:lpstr>Runtime Analysis of Insertion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Efficiency of Shell Sort</vt:lpstr>
      <vt:lpstr>Comparing the Algorithms</vt:lpstr>
      <vt:lpstr>Merge Sort</vt:lpstr>
      <vt:lpstr>Merging Arrays</vt:lpstr>
      <vt:lpstr>Recursive Merge Sort</vt:lpstr>
      <vt:lpstr>Recursive Merge Sort</vt:lpstr>
      <vt:lpstr>Merge</vt:lpstr>
      <vt:lpstr>Recursion Tree</vt:lpstr>
      <vt:lpstr>Allocate temporary array only once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69</cp:revision>
  <dcterms:modified xsi:type="dcterms:W3CDTF">2023-11-14T02:11:53Z</dcterms:modified>
</cp:coreProperties>
</file>