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</p:sldMasterIdLst>
  <p:notesMasterIdLst>
    <p:notesMasterId r:id="rId20"/>
  </p:notesMasterIdLst>
  <p:sldIdLst>
    <p:sldId id="471" r:id="rId3"/>
    <p:sldId id="496" r:id="rId4"/>
    <p:sldId id="1627" r:id="rId5"/>
    <p:sldId id="1641" r:id="rId6"/>
    <p:sldId id="1608" r:id="rId7"/>
    <p:sldId id="1651" r:id="rId8"/>
    <p:sldId id="1611" r:id="rId9"/>
    <p:sldId id="1612" r:id="rId10"/>
    <p:sldId id="1614" r:id="rId11"/>
    <p:sldId id="1615" r:id="rId12"/>
    <p:sldId id="1616" r:id="rId13"/>
    <p:sldId id="1618" r:id="rId14"/>
    <p:sldId id="1623" r:id="rId15"/>
    <p:sldId id="1619" r:id="rId16"/>
    <p:sldId id="1621" r:id="rId17"/>
    <p:sldId id="1625" r:id="rId18"/>
    <p:sldId id="1626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41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22121F40-1A8E-485D-9576-03E75618DAFB}"/>
    <pc:docChg chg="undo custSel addSld delSld modSld delMainMaster">
      <pc:chgData name="Khattab, Sherif" userId="c83b1e15-36f3-4f46-aceb-05aac24c545e" providerId="ADAL" clId="{22121F40-1A8E-485D-9576-03E75618DAFB}" dt="2022-11-01T13:11:16.880" v="891" actId="20577"/>
      <pc:docMkLst>
        <pc:docMk/>
      </pc:docMkLst>
      <pc:sldChg chg="modSp mod modAnim">
        <pc:chgData name="Khattab, Sherif" userId="c83b1e15-36f3-4f46-aceb-05aac24c545e" providerId="ADAL" clId="{22121F40-1A8E-485D-9576-03E75618DAFB}" dt="2022-11-01T12:47:27.192" v="7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2121F40-1A8E-485D-9576-03E75618DAFB}" dt="2022-11-01T12:47:27.192" v="7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2121F40-1A8E-485D-9576-03E75618DAFB}" dt="2022-11-01T12:47:44.997" v="78" actId="47"/>
        <pc:sldMkLst>
          <pc:docMk/>
          <pc:sldMk cId="3616649543" sldId="502"/>
        </pc:sldMkLst>
      </pc:sldChg>
      <pc:sldChg chg="modSp modAnim">
        <pc:chgData name="Khattab, Sherif" userId="c83b1e15-36f3-4f46-aceb-05aac24c545e" providerId="ADAL" clId="{22121F40-1A8E-485D-9576-03E75618DAFB}" dt="2022-11-01T12:47:51.134" v="9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22121F40-1A8E-485D-9576-03E75618DAFB}" dt="2022-11-01T12:47:51.134" v="9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2121F40-1A8E-485D-9576-03E75618DAFB}" dt="2022-11-01T12:47:40.470" v="77" actId="47"/>
        <pc:sldMkLst>
          <pc:docMk/>
          <pc:sldMk cId="44952725" sldId="552"/>
        </pc:sldMkLst>
      </pc:sldChg>
      <pc:sldChg chg="modSp modAnim">
        <pc:chgData name="Khattab, Sherif" userId="c83b1e15-36f3-4f46-aceb-05aac24c545e" providerId="ADAL" clId="{22121F40-1A8E-485D-9576-03E75618DAFB}" dt="2022-11-01T12:58:21.598" v="129" actId="20577"/>
        <pc:sldMkLst>
          <pc:docMk/>
          <pc:sldMk cId="2604713252" sldId="553"/>
        </pc:sldMkLst>
        <pc:spChg chg="mod">
          <ac:chgData name="Khattab, Sherif" userId="c83b1e15-36f3-4f46-aceb-05aac24c545e" providerId="ADAL" clId="{22121F40-1A8E-485D-9576-03E75618DAFB}" dt="2022-11-01T12:58:21.598" v="129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modAnim">
        <pc:chgData name="Khattab, Sherif" userId="c83b1e15-36f3-4f46-aceb-05aac24c545e" providerId="ADAL" clId="{22121F40-1A8E-485D-9576-03E75618DAFB}" dt="2022-11-01T12:58:57.848" v="238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22121F40-1A8E-485D-9576-03E75618DAFB}" dt="2022-11-01T12:58:57.848" v="238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2121F40-1A8E-485D-9576-03E75618DAFB}" dt="2022-11-01T13:05:00.102" v="421" actId="33524"/>
        <pc:sldMkLst>
          <pc:docMk/>
          <pc:sldMk cId="950199380" sldId="555"/>
        </pc:sldMkLst>
        <pc:spChg chg="mod">
          <ac:chgData name="Khattab, Sherif" userId="c83b1e15-36f3-4f46-aceb-05aac24c545e" providerId="ADAL" clId="{22121F40-1A8E-485D-9576-03E75618DAFB}" dt="2022-11-01T13:05:00.102" v="421" actId="33524"/>
          <ac:spMkLst>
            <pc:docMk/>
            <pc:sldMk cId="950199380" sldId="555"/>
            <ac:spMk id="3" creationId="{AAE312F2-8994-7B82-175E-188257A48777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5:48.062" v="467" actId="20577"/>
        <pc:sldMkLst>
          <pc:docMk/>
          <pc:sldMk cId="3275134566" sldId="556"/>
        </pc:sldMkLst>
        <pc:spChg chg="mod">
          <ac:chgData name="Khattab, Sherif" userId="c83b1e15-36f3-4f46-aceb-05aac24c545e" providerId="ADAL" clId="{22121F40-1A8E-485D-9576-03E75618DAFB}" dt="2022-11-01T13:05:48.062" v="467" actId="20577"/>
          <ac:spMkLst>
            <pc:docMk/>
            <pc:sldMk cId="3275134566" sldId="556"/>
            <ac:spMk id="3" creationId="{8F871485-3611-413F-C650-EBF8498F3A55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6:50.070" v="516" actId="20577"/>
        <pc:sldMkLst>
          <pc:docMk/>
          <pc:sldMk cId="2556667024" sldId="557"/>
        </pc:sldMkLst>
        <pc:spChg chg="mod">
          <ac:chgData name="Khattab, Sherif" userId="c83b1e15-36f3-4f46-aceb-05aac24c545e" providerId="ADAL" clId="{22121F40-1A8E-485D-9576-03E75618DAFB}" dt="2022-11-01T13:06:50.070" v="51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2106868794" sldId="558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64658151" sldId="559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722409672" sldId="560"/>
        </pc:sldMkLst>
      </pc:sldChg>
      <pc:sldChg chg="modSp add mod modClrScheme modAnim chgLayout">
        <pc:chgData name="Khattab, Sherif" userId="c83b1e15-36f3-4f46-aceb-05aac24c545e" providerId="ADAL" clId="{22121F40-1A8E-485D-9576-03E75618DAFB}" dt="2022-11-01T13:08:29.107" v="662"/>
        <pc:sldMkLst>
          <pc:docMk/>
          <pc:sldMk cId="1148931109" sldId="155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25.376" v="660" actId="20577"/>
          <ac:spMkLst>
            <pc:docMk/>
            <pc:sldMk cId="1148931109" sldId="1559"/>
            <ac:spMk id="307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35.113" v="663" actId="6549"/>
        <pc:sldMkLst>
          <pc:docMk/>
          <pc:sldMk cId="23080880" sldId="156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35.113" v="663" actId="6549"/>
          <ac:spMkLst>
            <pc:docMk/>
            <pc:sldMk cId="23080880" sldId="1560"/>
            <ac:spMk id="409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49.878" v="666" actId="1076"/>
        <pc:sldMkLst>
          <pc:docMk/>
          <pc:sldMk cId="3125489046" sldId="156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45.672" v="664" actId="6549"/>
          <ac:spMkLst>
            <pc:docMk/>
            <pc:sldMk cId="3125489046" sldId="1561"/>
            <ac:spMk id="5123" creationId="{00000000-0000-0000-0000-000000000000}"/>
          </ac:spMkLst>
        </pc:spChg>
        <pc:picChg chg="mod">
          <ac:chgData name="Khattab, Sherif" userId="c83b1e15-36f3-4f46-aceb-05aac24c545e" providerId="ADAL" clId="{22121F40-1A8E-485D-9576-03E75618DAFB}" dt="2022-11-01T13:08:47.547" v="665" actId="1076"/>
          <ac:picMkLst>
            <pc:docMk/>
            <pc:sldMk cId="3125489046" sldId="1561"/>
            <ac:picMk id="10243" creationId="{00000000-0000-0000-0000-000000000000}"/>
          </ac:picMkLst>
        </pc:picChg>
        <pc:picChg chg="mod">
          <ac:chgData name="Khattab, Sherif" userId="c83b1e15-36f3-4f46-aceb-05aac24c545e" providerId="ADAL" clId="{22121F40-1A8E-485D-9576-03E75618DAFB}" dt="2022-11-01T13:08:49.878" v="666" actId="1076"/>
          <ac:picMkLst>
            <pc:docMk/>
            <pc:sldMk cId="3125489046" sldId="1561"/>
            <ac:picMk id="1024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13048099" sldId="156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01149083" sldId="156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357643657" sldId="156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22123897" sldId="156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159758651" sldId="156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012629046" sldId="156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819077204" sldId="156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287928541" sldId="156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275950764" sldId="157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015271666" sldId="157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551659667" sldId="157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08182071" sldId="157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41391712" sldId="157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154349392" sldId="157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55612915" sldId="157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523863472" sldId="157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213707382" sldId="157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428717274" sldId="157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71182715" sldId="158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30700957" sldId="158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06225386" sldId="158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200208586" sldId="158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99857958" sldId="158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4245705" sldId="158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309401736" sldId="158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754424685" sldId="158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781218289" sldId="158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67816443" sldId="158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55253775" sldId="1590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994347155" sldId="159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19019125" sldId="159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627129273" sldId="159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34248664" sldId="159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89288530" sldId="159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851127594" sldId="159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3974161542" sldId="159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776691394" sldId="159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4654390" sldId="159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438517611" sldId="160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5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1540093490" sldId="1600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949255227" sldId="160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2255632043" sldId="1601"/>
        </pc:sldMkLst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78002622" sldId="1602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833580078" sldId="160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31687394" sldId="1603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28676094" sldId="160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06378146" sldId="160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525712971" sldId="160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050953931" sldId="160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35403817" sldId="160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398184114" sldId="160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59688114" sldId="160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449376550" sldId="161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33955144" sldId="161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832874110" sldId="161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838697206" sldId="161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58005603" sldId="161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973292706" sldId="161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18434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208948922" sldId="161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692116914" sldId="161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682663645" sldId="161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907226486" sldId="161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7629673" sldId="162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5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10342847" sldId="1621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3" creationId="{0692F51E-96A0-D94A-D52E-D658B6CC568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24578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057326962" sldId="1622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3" creationId="{7EBDE3D6-C413-1F2D-A9F4-1A0842E63761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25602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559083678" sldId="1623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3" creationId="{9612688D-E235-0BDE-D95C-2F9553D23027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26626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345484684" sldId="1624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3" creationId="{9A77C292-6F27-1A8E-AA80-F40C51E9E449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2765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14708850" sldId="162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195723752" sldId="162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22121F40-1A8E-485D-9576-03E75618DAFB}" dt="2022-11-01T13:10:24.942" v="708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22121F40-1A8E-485D-9576-03E75618DAFB}" dt="2022-11-01T13:09:56.360" v="685" actId="20577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22121F40-1A8E-485D-9576-03E75618DAFB}" dt="2022-11-01T13:10:24.942" v="708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22121F40-1A8E-485D-9576-03E75618DAFB}" dt="2022-11-01T13:11:16.880" v="891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2121F40-1A8E-485D-9576-03E75618DAFB}" dt="2022-11-01T13:10:44.846" v="737" actId="20577"/>
          <ac:spMkLst>
            <pc:docMk/>
            <pc:sldMk cId="1021489930" sldId="1628"/>
            <ac:spMk id="2" creationId="{375CADEA-A9A3-6842-64B5-7250E8588E85}"/>
          </ac:spMkLst>
        </pc:spChg>
        <pc:spChg chg="mod">
          <ac:chgData name="Khattab, Sherif" userId="c83b1e15-36f3-4f46-aceb-05aac24c545e" providerId="ADAL" clId="{22121F40-1A8E-485D-9576-03E75618DAFB}" dt="2022-11-01T13:11:16.880" v="891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293710562" sldId="1880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926196736" sldId="1881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24662364" sldId="1882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574604698" sldId="1883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4250880876" sldId="1884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11100875" sldId="1885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146875678" sldId="1886"/>
        </pc:sldMkLst>
      </pc:sldChg>
      <pc:sldMasterChg chg="del delSldLayout">
        <pc:chgData name="Khattab, Sherif" userId="c83b1e15-36f3-4f46-aceb-05aac24c545e" providerId="ADAL" clId="{22121F40-1A8E-485D-9576-03E75618DAFB}" dt="2022-11-01T12:51:15.226" v="104" actId="47"/>
        <pc:sldMasterMkLst>
          <pc:docMk/>
          <pc:sldMasterMk cId="28195357" sldId="2147483755"/>
        </pc:sldMasterMkLst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118166235" sldId="2147483756"/>
          </pc:sldLayoutMkLst>
        </pc:sldLayoutChg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2247022586" sldId="2147483757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523405179" sldId="2147483757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661329964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035707637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4262946036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784516808" sldId="214748376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92252715" sldId="214748376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488878772" sldId="214748376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768957595" sldId="214748376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441243217" sldId="214748376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23207628" sldId="214748376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07325581" sldId="214748376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951765460" sldId="214748376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59032138" sldId="214748376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34067149" sldId="214748377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72002289" sldId="214748377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77934755" sldId="214748377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882972545" sldId="214748377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1678026" sldId="214748377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52378126" sldId="214748377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307687160" sldId="214748377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69612716" sldId="214748377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515491268" sldId="214748377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349209718" sldId="2147483779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6:03.149" v="118" actId="700"/>
        <pc:sldMasterMkLst>
          <pc:docMk/>
          <pc:sldMasterMk cId="1401501245" sldId="2147483757"/>
        </pc:sldMasterMkLst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501670947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65892691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71291667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113852376" sldId="2147483761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2776268629" sldId="2147483780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6218273" sldId="214748378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4219592509" sldId="214748378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35311104" sldId="214748378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965512" sldId="2147483784"/>
          </pc:sldLayoutMkLst>
        </pc:sldLayoutChg>
      </pc:sldMaster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18T15:36:51.515" v="1490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18T12:40:20.194" v="2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18T12:40:20.194" v="2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3:33.603" v="1433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14.707" v="1450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46.722" v="1470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2EEF4ADC-9A20-429F-B748-EB7A6D9C8884}"/>
    <pc:docChg chg="delSld modSld">
      <pc:chgData name="Khattab, Sherif" userId="c83b1e15-36f3-4f46-aceb-05aac24c545e" providerId="ADAL" clId="{2EEF4ADC-9A20-429F-B748-EB7A6D9C8884}" dt="2022-11-03T12:58:43.068" v="17" actId="20577"/>
      <pc:docMkLst>
        <pc:docMk/>
      </pc:docMkLst>
      <pc:sldChg chg="del">
        <pc:chgData name="Khattab, Sherif" userId="c83b1e15-36f3-4f46-aceb-05aac24c545e" providerId="ADAL" clId="{2EEF4ADC-9A20-429F-B748-EB7A6D9C8884}" dt="2022-11-03T12:58:22.386" v="0" actId="47"/>
        <pc:sldMkLst>
          <pc:docMk/>
          <pc:sldMk cId="2604713252" sldId="553"/>
        </pc:sldMkLst>
      </pc:sldChg>
      <pc:sldChg chg="modSp mod">
        <pc:chgData name="Khattab, Sherif" userId="c83b1e15-36f3-4f46-aceb-05aac24c545e" providerId="ADAL" clId="{2EEF4ADC-9A20-429F-B748-EB7A6D9C8884}" dt="2022-11-03T12:58:43.068" v="17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EEF4ADC-9A20-429F-B748-EB7A6D9C8884}" dt="2022-11-03T12:58:43.068" v="17" actId="20577"/>
          <ac:spMkLst>
            <pc:docMk/>
            <pc:sldMk cId="1021489930" sldId="1628"/>
            <ac:spMk id="3" creationId="{E75555BA-8853-5C73-0160-9A32BFA72747}"/>
          </ac:spMkLst>
        </pc:spChg>
      </pc:sldChg>
    </pc:docChg>
  </pc:docChgLst>
  <pc:docChgLst>
    <pc:chgData name="Khattab, Sherif" userId="c83b1e15-36f3-4f46-aceb-05aac24c545e" providerId="ADAL" clId="{28611100-5D77-49AE-BB1E-B526B8F2B2F8}"/>
    <pc:docChg chg="custSel addSld delSld modSld">
      <pc:chgData name="Khattab, Sherif" userId="c83b1e15-36f3-4f46-aceb-05aac24c545e" providerId="ADAL" clId="{28611100-5D77-49AE-BB1E-B526B8F2B2F8}" dt="2022-11-10T15:57:52.943" v="1907" actId="47"/>
      <pc:docMkLst>
        <pc:docMk/>
      </pc:docMkLst>
      <pc:sldChg chg="modSp modAnim">
        <pc:chgData name="Khattab, Sherif" userId="c83b1e15-36f3-4f46-aceb-05aac24c545e" providerId="ADAL" clId="{28611100-5D77-49AE-BB1E-B526B8F2B2F8}" dt="2022-11-10T13:20:54.599" v="24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28611100-5D77-49AE-BB1E-B526B8F2B2F8}" dt="2022-11-10T13:20:54.599" v="24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8611100-5D77-49AE-BB1E-B526B8F2B2F8}" dt="2022-11-10T13:24:12.320" v="184" actId="113"/>
        <pc:sldMkLst>
          <pc:docMk/>
          <pc:sldMk cId="1192677018" sldId="554"/>
        </pc:sldMkLst>
        <pc:spChg chg="mod">
          <ac:chgData name="Khattab, Sherif" userId="c83b1e15-36f3-4f46-aceb-05aac24c545e" providerId="ADAL" clId="{28611100-5D77-49AE-BB1E-B526B8F2B2F8}" dt="2022-11-10T13:24:12.320" v="184" actId="113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8611100-5D77-49AE-BB1E-B526B8F2B2F8}" dt="2022-11-10T13:33:15.598" v="469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28611100-5D77-49AE-BB1E-B526B8F2B2F8}" dt="2022-11-10T13:33:15.598" v="469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28611100-5D77-49AE-BB1E-B526B8F2B2F8}" dt="2022-11-10T13:38:16.165" v="995" actId="47"/>
        <pc:sldMkLst>
          <pc:docMk/>
          <pc:sldMk cId="1148931109" sldId="1559"/>
        </pc:sldMkLst>
      </pc:sldChg>
      <pc:sldChg chg="del">
        <pc:chgData name="Khattab, Sherif" userId="c83b1e15-36f3-4f46-aceb-05aac24c545e" providerId="ADAL" clId="{28611100-5D77-49AE-BB1E-B526B8F2B2F8}" dt="2022-11-10T13:38:40.453" v="998" actId="47"/>
        <pc:sldMkLst>
          <pc:docMk/>
          <pc:sldMk cId="23080880" sldId="1560"/>
        </pc:sldMkLst>
      </pc:sldChg>
      <pc:sldChg chg="del">
        <pc:chgData name="Khattab, Sherif" userId="c83b1e15-36f3-4f46-aceb-05aac24c545e" providerId="ADAL" clId="{28611100-5D77-49AE-BB1E-B526B8F2B2F8}" dt="2022-11-10T13:38:40.666" v="999" actId="47"/>
        <pc:sldMkLst>
          <pc:docMk/>
          <pc:sldMk cId="3125489046" sldId="1561"/>
        </pc:sldMkLst>
      </pc:sldChg>
      <pc:sldChg chg="del">
        <pc:chgData name="Khattab, Sherif" userId="c83b1e15-36f3-4f46-aceb-05aac24c545e" providerId="ADAL" clId="{28611100-5D77-49AE-BB1E-B526B8F2B2F8}" dt="2022-11-10T13:38:40.867" v="1000" actId="47"/>
        <pc:sldMkLst>
          <pc:docMk/>
          <pc:sldMk cId="2913048099" sldId="1562"/>
        </pc:sldMkLst>
      </pc:sldChg>
      <pc:sldChg chg="del">
        <pc:chgData name="Khattab, Sherif" userId="c83b1e15-36f3-4f46-aceb-05aac24c545e" providerId="ADAL" clId="{28611100-5D77-49AE-BB1E-B526B8F2B2F8}" dt="2022-11-10T13:38:41.076" v="1001" actId="47"/>
        <pc:sldMkLst>
          <pc:docMk/>
          <pc:sldMk cId="2901149083" sldId="1563"/>
        </pc:sldMkLst>
      </pc:sldChg>
      <pc:sldChg chg="del">
        <pc:chgData name="Khattab, Sherif" userId="c83b1e15-36f3-4f46-aceb-05aac24c545e" providerId="ADAL" clId="{28611100-5D77-49AE-BB1E-B526B8F2B2F8}" dt="2022-11-10T13:38:41.253" v="1002" actId="47"/>
        <pc:sldMkLst>
          <pc:docMk/>
          <pc:sldMk cId="2357643657" sldId="1564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3822123897" sldId="1565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159758651" sldId="1566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012629046" sldId="1567"/>
        </pc:sldMkLst>
      </pc:sldChg>
      <pc:sldChg chg="del">
        <pc:chgData name="Khattab, Sherif" userId="c83b1e15-36f3-4f46-aceb-05aac24c545e" providerId="ADAL" clId="{28611100-5D77-49AE-BB1E-B526B8F2B2F8}" dt="2022-11-10T13:42:49.741" v="1047" actId="2696"/>
        <pc:sldMkLst>
          <pc:docMk/>
          <pc:sldMk cId="399800819" sldId="1568"/>
        </pc:sldMkLst>
      </pc:sldChg>
      <pc:sldChg chg="modSp add mod">
        <pc:chgData name="Khattab, Sherif" userId="c83b1e15-36f3-4f46-aceb-05aac24c545e" providerId="ADAL" clId="{28611100-5D77-49AE-BB1E-B526B8F2B2F8}" dt="2022-11-10T13:44:42.259" v="1160" actId="20577"/>
        <pc:sldMkLst>
          <pc:docMk/>
          <pc:sldMk cId="1023601384" sldId="1568"/>
        </pc:sldMkLst>
        <pc:spChg chg="mod">
          <ac:chgData name="Khattab, Sherif" userId="c83b1e15-36f3-4f46-aceb-05aac24c545e" providerId="ADAL" clId="{28611100-5D77-49AE-BB1E-B526B8F2B2F8}" dt="2022-11-10T13:43:17.019" v="1066" actId="404"/>
          <ac:spMkLst>
            <pc:docMk/>
            <pc:sldMk cId="1023601384" sldId="1568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4:42.259" v="1160" actId="20577"/>
          <ac:spMkLst>
            <pc:docMk/>
            <pc:sldMk cId="1023601384" sldId="1568"/>
            <ac:spMk id="12291" creationId="{00000000-0000-0000-0000-000000000000}"/>
          </ac:spMkLst>
        </pc:spChg>
      </pc:sldChg>
      <pc:sldChg chg="add del">
        <pc:chgData name="Khattab, Sherif" userId="c83b1e15-36f3-4f46-aceb-05aac24c545e" providerId="ADAL" clId="{28611100-5D77-49AE-BB1E-B526B8F2B2F8}" dt="2022-11-10T13:43:05.436" v="1049"/>
        <pc:sldMkLst>
          <pc:docMk/>
          <pc:sldMk cId="3036530474" sldId="1568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287928541" sldId="1569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275950764" sldId="1570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015271666" sldId="1571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551659667" sldId="1572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608182071" sldId="1573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41391712" sldId="1574"/>
        </pc:sldMkLst>
      </pc:sldChg>
      <pc:sldChg chg="modSp mod">
        <pc:chgData name="Khattab, Sherif" userId="c83b1e15-36f3-4f46-aceb-05aac24c545e" providerId="ADAL" clId="{28611100-5D77-49AE-BB1E-B526B8F2B2F8}" dt="2022-11-10T15:57:38.462" v="1906" actId="6549"/>
        <pc:sldMkLst>
          <pc:docMk/>
          <pc:sldMk cId="2428717274" sldId="1579"/>
        </pc:sldMkLst>
        <pc:spChg chg="mod">
          <ac:chgData name="Khattab, Sherif" userId="c83b1e15-36f3-4f46-aceb-05aac24c545e" providerId="ADAL" clId="{28611100-5D77-49AE-BB1E-B526B8F2B2F8}" dt="2022-11-10T15:57:38.462" v="1906" actId="6549"/>
          <ac:spMkLst>
            <pc:docMk/>
            <pc:sldMk cId="2428717274" sldId="1579"/>
            <ac:spMk id="2355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5:57:36.586" v="1905" actId="1076"/>
          <ac:picMkLst>
            <pc:docMk/>
            <pc:sldMk cId="2428717274" sldId="1579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01.713" v="1004" actId="1076"/>
        <pc:sldMkLst>
          <pc:docMk/>
          <pc:sldMk cId="3871182715" sldId="1580"/>
        </pc:sldMkLst>
        <pc:picChg chg="mod">
          <ac:chgData name="Khattab, Sherif" userId="c83b1e15-36f3-4f46-aceb-05aac24c545e" providerId="ADAL" clId="{28611100-5D77-49AE-BB1E-B526B8F2B2F8}" dt="2022-11-10T13:39:01.713" v="1004" actId="1076"/>
          <ac:picMkLst>
            <pc:docMk/>
            <pc:sldMk cId="3871182715" sldId="1580"/>
            <ac:picMk id="27650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21.098" v="1009" actId="404"/>
        <pc:sldMkLst>
          <pc:docMk/>
          <pc:sldMk cId="430700957" sldId="1581"/>
        </pc:sldMkLst>
        <pc:spChg chg="mod">
          <ac:chgData name="Khattab, Sherif" userId="c83b1e15-36f3-4f46-aceb-05aac24c545e" providerId="ADAL" clId="{28611100-5D77-49AE-BB1E-B526B8F2B2F8}" dt="2022-11-10T13:39:21.098" v="1009" actId="404"/>
          <ac:spMkLst>
            <pc:docMk/>
            <pc:sldMk cId="430700957" sldId="1581"/>
            <ac:spMk id="2560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12.519" v="1005" actId="6549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39:33.338" v="1013" actId="404"/>
        <pc:sldMkLst>
          <pc:docMk/>
          <pc:sldMk cId="4006225386" sldId="1582"/>
        </pc:sldMkLst>
        <pc:spChg chg="mod">
          <ac:chgData name="Khattab, Sherif" userId="c83b1e15-36f3-4f46-aceb-05aac24c545e" providerId="ADAL" clId="{28611100-5D77-49AE-BB1E-B526B8F2B2F8}" dt="2022-11-10T13:39:33.338" v="1013" actId="404"/>
          <ac:spMkLst>
            <pc:docMk/>
            <pc:sldMk cId="4006225386" sldId="1582"/>
            <ac:spMk id="26626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26.969" v="1010" actId="6549"/>
          <ac:spMkLst>
            <pc:docMk/>
            <pc:sldMk cId="4006225386" sldId="1582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28.530" v="1011" actId="1076"/>
          <ac:picMkLst>
            <pc:docMk/>
            <pc:sldMk cId="4006225386" sldId="1582"/>
            <ac:picMk id="2969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58.336" v="1019" actId="404"/>
        <pc:sldMkLst>
          <pc:docMk/>
          <pc:sldMk cId="2200208586" sldId="1583"/>
        </pc:sldMkLst>
        <pc:spChg chg="mod">
          <ac:chgData name="Khattab, Sherif" userId="c83b1e15-36f3-4f46-aceb-05aac24c545e" providerId="ADAL" clId="{28611100-5D77-49AE-BB1E-B526B8F2B2F8}" dt="2022-11-10T13:39:58.336" v="1019" actId="404"/>
          <ac:spMkLst>
            <pc:docMk/>
            <pc:sldMk cId="2200208586" sldId="1583"/>
            <ac:spMk id="2765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51.710" v="1015" actId="6549"/>
          <ac:spMkLst>
            <pc:docMk/>
            <pc:sldMk cId="2200208586" sldId="1583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49.672" v="1014" actId="1076"/>
          <ac:picMkLst>
            <pc:docMk/>
            <pc:sldMk cId="2200208586" sldId="1583"/>
            <ac:picMk id="30722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3:40:23.267" v="1025" actId="47"/>
        <pc:sldMkLst>
          <pc:docMk/>
          <pc:sldMk cId="499857958" sldId="1584"/>
        </pc:sldMkLst>
        <pc:spChg chg="mod">
          <ac:chgData name="Khattab, Sherif" userId="c83b1e15-36f3-4f46-aceb-05aac24c545e" providerId="ADAL" clId="{28611100-5D77-49AE-BB1E-B526B8F2B2F8}" dt="2022-11-10T13:40:13.368" v="1023" actId="404"/>
          <ac:spMkLst>
            <pc:docMk/>
            <pc:sldMk cId="499857958" sldId="1584"/>
            <ac:spMk id="28674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18.631" v="1024" actId="6549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18.462" v="1036" actId="404"/>
        <pc:sldMkLst>
          <pc:docMk/>
          <pc:sldMk cId="14245705" sldId="1585"/>
        </pc:sldMkLst>
        <pc:spChg chg="mod">
          <ac:chgData name="Khattab, Sherif" userId="c83b1e15-36f3-4f46-aceb-05aac24c545e" providerId="ADAL" clId="{28611100-5D77-49AE-BB1E-B526B8F2B2F8}" dt="2022-11-10T13:41:18.462" v="1036" actId="404"/>
          <ac:spMkLst>
            <pc:docMk/>
            <pc:sldMk cId="14245705" sldId="158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31.642" v="1032" actId="20577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36.526" v="1042" actId="5793"/>
        <pc:sldMkLst>
          <pc:docMk/>
          <pc:sldMk cId="1309401736" sldId="1586"/>
        </pc:sldMkLst>
        <pc:spChg chg="mod">
          <ac:chgData name="Khattab, Sherif" userId="c83b1e15-36f3-4f46-aceb-05aac24c545e" providerId="ADAL" clId="{28611100-5D77-49AE-BB1E-B526B8F2B2F8}" dt="2022-11-10T13:41:30.552" v="1040" actId="404"/>
          <ac:spMkLst>
            <pc:docMk/>
            <pc:sldMk cId="1309401736" sldId="158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1:36.526" v="1042" actId="5793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2:10.956" v="1046" actId="404"/>
        <pc:sldMkLst>
          <pc:docMk/>
          <pc:sldMk cId="2754424685" sldId="1587"/>
        </pc:sldMkLst>
        <pc:spChg chg="mod">
          <ac:chgData name="Khattab, Sherif" userId="c83b1e15-36f3-4f46-aceb-05aac24c545e" providerId="ADAL" clId="{28611100-5D77-49AE-BB1E-B526B8F2B2F8}" dt="2022-11-10T13:42:10.956" v="1046" actId="404"/>
          <ac:spMkLst>
            <pc:docMk/>
            <pc:sldMk cId="2754424685" sldId="1587"/>
            <ac:spMk id="31746" creationId="{00000000-0000-0000-0000-000000000000}"/>
          </ac:spMkLst>
        </pc:sp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1781218289" sldId="1588"/>
        </pc:sldMkLst>
        <pc:spChg chg="mod">
          <ac:chgData name="Khattab, Sherif" userId="c83b1e15-36f3-4f46-aceb-05aac24c545e" providerId="ADAL" clId="{28611100-5D77-49AE-BB1E-B526B8F2B2F8}" dt="2022-11-10T13:47:16.316" v="1399" actId="21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467816443" sldId="1589"/>
        </pc:sldMkLst>
        <pc:spChg chg="mod">
          <ac:chgData name="Khattab, Sherif" userId="c83b1e15-36f3-4f46-aceb-05aac24c545e" providerId="ADAL" clId="{28611100-5D77-49AE-BB1E-B526B8F2B2F8}" dt="2022-11-10T13:47:32.762" v="1414" actId="6549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255253775" sldId="1590"/>
        </pc:sldMkLst>
        <pc:spChg chg="mod">
          <ac:chgData name="Khattab, Sherif" userId="c83b1e15-36f3-4f46-aceb-05aac24c545e" providerId="ADAL" clId="{28611100-5D77-49AE-BB1E-B526B8F2B2F8}" dt="2022-11-10T13:47:42.643" v="1416" actId="6549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994347155" sldId="1591"/>
        </pc:sldMkLst>
        <pc:spChg chg="mod">
          <ac:chgData name="Khattab, Sherif" userId="c83b1e15-36f3-4f46-aceb-05aac24c545e" providerId="ADAL" clId="{28611100-5D77-49AE-BB1E-B526B8F2B2F8}" dt="2022-11-10T13:48:02.041" v="1418" actId="6549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2619019125" sldId="1592"/>
        </pc:sldMkLst>
        <pc:spChg chg="mod">
          <ac:chgData name="Khattab, Sherif" userId="c83b1e15-36f3-4f46-aceb-05aac24c545e" providerId="ADAL" clId="{28611100-5D77-49AE-BB1E-B526B8F2B2F8}" dt="2022-11-10T13:48:10.485" v="1420" actId="6549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1627129273" sldId="1593"/>
        </pc:sldMkLst>
        <pc:picChg chg="mod">
          <ac:chgData name="Khattab, Sherif" userId="c83b1e15-36f3-4f46-aceb-05aac24c545e" providerId="ADAL" clId="{28611100-5D77-49AE-BB1E-B526B8F2B2F8}" dt="2022-11-10T13:48:15.609" v="1421" actId="1076"/>
          <ac:picMkLst>
            <pc:docMk/>
            <pc:sldMk cId="1627129273" sldId="1593"/>
            <ac:picMk id="38914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2634248664" sldId="1594"/>
        </pc:sldMkLst>
        <pc:spChg chg="mod">
          <ac:chgData name="Khattab, Sherif" userId="c83b1e15-36f3-4f46-aceb-05aac24c545e" providerId="ADAL" clId="{28611100-5D77-49AE-BB1E-B526B8F2B2F8}" dt="2022-11-10T13:59:17.043" v="1520" actId="21"/>
          <ac:spMkLst>
            <pc:docMk/>
            <pc:sldMk cId="2634248664" sldId="1594"/>
            <ac:spMk id="3891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9:13.614" v="1519" actId="1076"/>
          <ac:picMkLst>
            <pc:docMk/>
            <pc:sldMk cId="2634248664" sldId="1594"/>
            <ac:picMk id="39938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489288530" sldId="1595"/>
        </pc:sldMkLst>
        <pc:spChg chg="mod">
          <ac:chgData name="Khattab, Sherif" userId="c83b1e15-36f3-4f46-aceb-05aac24c545e" providerId="ADAL" clId="{28611100-5D77-49AE-BB1E-B526B8F2B2F8}" dt="2022-11-10T13:50:34.724" v="1476" actId="6549"/>
          <ac:spMkLst>
            <pc:docMk/>
            <pc:sldMk cId="489288530" sldId="1595"/>
            <ac:spMk id="3993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0:37.289" v="1477" actId="1076"/>
          <ac:picMkLst>
            <pc:docMk/>
            <pc:sldMk cId="489288530" sldId="1595"/>
            <ac:picMk id="40962" creationId="{00000000-0000-0000-0000-000000000000}"/>
          </ac:picMkLst>
        </pc:picChg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2851127594" sldId="1596"/>
        </pc:sldMkLst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3974161542" sldId="1597"/>
        </pc:sldMkLst>
        <pc:spChg chg="mod">
          <ac:chgData name="Khattab, Sherif" userId="c83b1e15-36f3-4f46-aceb-05aac24c545e" providerId="ADAL" clId="{28611100-5D77-49AE-BB1E-B526B8F2B2F8}" dt="2022-11-10T14:03:20.166" v="1695" actId="6549"/>
          <ac:spMkLst>
            <pc:docMk/>
            <pc:sldMk cId="3974161542" sldId="1597"/>
            <ac:spMk id="409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18.109" v="1694" actId="1076"/>
          <ac:picMkLst>
            <pc:docMk/>
            <pc:sldMk cId="3974161542" sldId="1597"/>
            <ac:picMk id="9218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776691394" sldId="1598"/>
        </pc:sldMkLst>
        <pc:spChg chg="mod">
          <ac:chgData name="Khattab, Sherif" userId="c83b1e15-36f3-4f46-aceb-05aac24c545e" providerId="ADAL" clId="{28611100-5D77-49AE-BB1E-B526B8F2B2F8}" dt="2022-11-10T14:03:25.246" v="1696" actId="6549"/>
          <ac:spMkLst>
            <pc:docMk/>
            <pc:sldMk cId="776691394" sldId="1598"/>
            <ac:spMk id="5123" creationId="{00000000-0000-0000-0000-000000000000}"/>
          </ac:spMkLst>
        </pc:spChg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404654390" sldId="1599"/>
        </pc:sldMkLst>
      </pc:sldChg>
      <pc:sldChg chg="del">
        <pc:chgData name="Khattab, Sherif" userId="c83b1e15-36f3-4f46-aceb-05aac24c545e" providerId="ADAL" clId="{28611100-5D77-49AE-BB1E-B526B8F2B2F8}" dt="2022-11-10T14:03:35.004" v="1697" actId="47"/>
        <pc:sldMkLst>
          <pc:docMk/>
          <pc:sldMk cId="1438517611" sldId="1600"/>
        </pc:sldMkLst>
      </pc:sldChg>
      <pc:sldChg chg="del">
        <pc:chgData name="Khattab, Sherif" userId="c83b1e15-36f3-4f46-aceb-05aac24c545e" providerId="ADAL" clId="{28611100-5D77-49AE-BB1E-B526B8F2B2F8}" dt="2022-11-10T14:03:36.875" v="1698" actId="47"/>
        <pc:sldMkLst>
          <pc:docMk/>
          <pc:sldMk cId="949255227" sldId="1601"/>
        </pc:sldMkLst>
      </pc:sldChg>
      <pc:sldChg chg="del">
        <pc:chgData name="Khattab, Sherif" userId="c83b1e15-36f3-4f46-aceb-05aac24c545e" providerId="ADAL" clId="{28611100-5D77-49AE-BB1E-B526B8F2B2F8}" dt="2022-11-10T14:03:38.214" v="1699" actId="47"/>
        <pc:sldMkLst>
          <pc:docMk/>
          <pc:sldMk cId="3833580078" sldId="1602"/>
        </pc:sldMkLst>
      </pc:sldChg>
      <pc:sldChg chg="del">
        <pc:chgData name="Khattab, Sherif" userId="c83b1e15-36f3-4f46-aceb-05aac24c545e" providerId="ADAL" clId="{28611100-5D77-49AE-BB1E-B526B8F2B2F8}" dt="2022-11-10T14:03:39.356" v="1700" actId="47"/>
        <pc:sldMkLst>
          <pc:docMk/>
          <pc:sldMk cId="2028676094" sldId="1603"/>
        </pc:sldMkLst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806378146" sldId="1604"/>
        </pc:sldMkLst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2525712971" sldId="1605"/>
        </pc:sldMkLst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1050953931" sldId="1606"/>
        </pc:sldMkLst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2035403817" sldId="1607"/>
        </pc:sldMkLst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2398184114" sldId="1608"/>
        </pc:sldMkLst>
        <pc:spChg chg="mod">
          <ac:chgData name="Khattab, Sherif" userId="c83b1e15-36f3-4f46-aceb-05aac24c545e" providerId="ADAL" clId="{28611100-5D77-49AE-BB1E-B526B8F2B2F8}" dt="2022-11-10T14:04:02.919" v="1702" actId="6549"/>
          <ac:spMkLst>
            <pc:docMk/>
            <pc:sldMk cId="2398184114" sldId="1608"/>
            <ac:spMk id="1126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59.711" v="1701" actId="1076"/>
          <ac:picMkLst>
            <pc:docMk/>
            <pc:sldMk cId="2398184114" sldId="1608"/>
            <ac:picMk id="15362" creationId="{00000000-0000-0000-0000-000000000000}"/>
          </ac:picMkLst>
        </pc:picChg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159688114" sldId="1609"/>
        </pc:sldMkLst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3449376550" sldId="1610"/>
        </pc:sldMkLst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833955144" sldId="1611"/>
        </pc:sldMkLst>
        <pc:spChg chg="mod">
          <ac:chgData name="Khattab, Sherif" userId="c83b1e15-36f3-4f46-aceb-05aac24c545e" providerId="ADAL" clId="{28611100-5D77-49AE-BB1E-B526B8F2B2F8}" dt="2022-11-10T14:04:37.901" v="1703" actId="6549"/>
          <ac:spMkLst>
            <pc:docMk/>
            <pc:sldMk cId="833955144" sldId="1611"/>
            <ac:spMk id="14338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4:43.566" v="1704" actId="1076"/>
          <ac:picMkLst>
            <pc:docMk/>
            <pc:sldMk cId="833955144" sldId="1611"/>
            <ac:picMk id="16386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1832874110" sldId="1612"/>
        </pc:sldMkLst>
        <pc:spChg chg="mod">
          <ac:chgData name="Khattab, Sherif" userId="c83b1e15-36f3-4f46-aceb-05aac24c545e" providerId="ADAL" clId="{28611100-5D77-49AE-BB1E-B526B8F2B2F8}" dt="2022-11-10T14:12:48.549" v="1901" actId="20577"/>
          <ac:spMkLst>
            <pc:docMk/>
            <pc:sldMk cId="1832874110" sldId="1612"/>
            <ac:spMk id="15363" creationId="{00000000-0000-0000-0000-000000000000}"/>
          </ac:spMkLst>
        </pc:spChg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2838697206" sldId="1613"/>
        </pc:sldMkLst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2058005603" sldId="1614"/>
        </pc:sldMkLst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3973292706" sldId="1615"/>
        </pc:sldMkLst>
        <pc:spChg chg="mod">
          <ac:chgData name="Khattab, Sherif" userId="c83b1e15-36f3-4f46-aceb-05aac24c545e" providerId="ADAL" clId="{28611100-5D77-49AE-BB1E-B526B8F2B2F8}" dt="2022-11-10T14:09:24.539" v="1891" actId="21"/>
          <ac:spMkLst>
            <pc:docMk/>
            <pc:sldMk cId="3973292706" sldId="1615"/>
            <ac:spMk id="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9:26.925" v="1892" actId="1076"/>
          <ac:picMkLst>
            <pc:docMk/>
            <pc:sldMk cId="3973292706" sldId="1615"/>
            <ac:picMk id="2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1208948922" sldId="1616"/>
        </pc:sldMkLst>
        <pc:spChg chg="mod">
          <ac:chgData name="Khattab, Sherif" userId="c83b1e15-36f3-4f46-aceb-05aac24c545e" providerId="ADAL" clId="{28611100-5D77-49AE-BB1E-B526B8F2B2F8}" dt="2022-11-10T14:09:32.356" v="1893" actId="6549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3692116914" sldId="1617"/>
        </pc:sldMkLst>
        <pc:spChg chg="mod">
          <ac:chgData name="Khattab, Sherif" userId="c83b1e15-36f3-4f46-aceb-05aac24c545e" providerId="ADAL" clId="{28611100-5D77-49AE-BB1E-B526B8F2B2F8}" dt="2022-11-10T14:09:53.994" v="1894" actId="6549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682663645" sldId="1618"/>
        </pc:sldMkLst>
        <pc:spChg chg="mod">
          <ac:chgData name="Khattab, Sherif" userId="c83b1e15-36f3-4f46-aceb-05aac24c545e" providerId="ADAL" clId="{28611100-5D77-49AE-BB1E-B526B8F2B2F8}" dt="2022-11-10T14:10:45.423" v="1895" actId="6549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2907226486" sldId="1619"/>
        </pc:sldMkLst>
        <pc:spChg chg="mod">
          <ac:chgData name="Khattab, Sherif" userId="c83b1e15-36f3-4f46-aceb-05aac24c545e" providerId="ADAL" clId="{28611100-5D77-49AE-BB1E-B526B8F2B2F8}" dt="2022-11-10T14:11:18.421" v="1897" actId="6549"/>
          <ac:spMkLst>
            <pc:docMk/>
            <pc:sldMk cId="2907226486" sldId="1619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19.916" v="1898" actId="1076"/>
          <ac:picMkLst>
            <pc:docMk/>
            <pc:sldMk cId="2907226486" sldId="1619"/>
            <ac:picMk id="2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407629673" sldId="1620"/>
        </pc:sldMkLst>
        <pc:spChg chg="mod">
          <ac:chgData name="Khattab, Sherif" userId="c83b1e15-36f3-4f46-aceb-05aac24c545e" providerId="ADAL" clId="{28611100-5D77-49AE-BB1E-B526B8F2B2F8}" dt="2022-11-10T14:11:30.062" v="1899" actId="6549"/>
          <ac:spMkLst>
            <pc:docMk/>
            <pc:sldMk cId="407629673" sldId="1620"/>
            <ac:spMk id="2355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31.639" v="1900" actId="1076"/>
          <ac:picMkLst>
            <pc:docMk/>
            <pc:sldMk cId="407629673" sldId="1620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310342847" sldId="1621"/>
        </pc:sldMkLst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3057326962" sldId="1622"/>
        </pc:sldMkLst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3559083678" sldId="1623"/>
        </pc:sldMkLst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1345484684" sldId="1624"/>
        </pc:sldMkLst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4014708850" sldId="1625"/>
        </pc:sldMkLst>
      </pc:sldChg>
      <pc:sldChg chg="del">
        <pc:chgData name="Khattab, Sherif" userId="c83b1e15-36f3-4f46-aceb-05aac24c545e" providerId="ADAL" clId="{28611100-5D77-49AE-BB1E-B526B8F2B2F8}" dt="2022-11-10T15:57:52.943" v="1907" actId="47"/>
        <pc:sldMkLst>
          <pc:docMk/>
          <pc:sldMk cId="1195723752" sldId="1626"/>
        </pc:sldMkLst>
      </pc:sldChg>
      <pc:sldChg chg="modSp mod">
        <pc:chgData name="Khattab, Sherif" userId="c83b1e15-36f3-4f46-aceb-05aac24c545e" providerId="ADAL" clId="{28611100-5D77-49AE-BB1E-B526B8F2B2F8}" dt="2022-11-10T15:57:28.020" v="1904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28611100-5D77-49AE-BB1E-B526B8F2B2F8}" dt="2022-11-10T15:57:28.020" v="1904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56328413" sldId="1629"/>
        </pc:sldMkLst>
      </pc:sldChg>
      <pc:sldChg chg="modSp new mod modAnim">
        <pc:chgData name="Khattab, Sherif" userId="c83b1e15-36f3-4f46-aceb-05aac24c545e" providerId="ADAL" clId="{28611100-5D77-49AE-BB1E-B526B8F2B2F8}" dt="2022-11-10T13:34:28.173" v="586"/>
        <pc:sldMkLst>
          <pc:docMk/>
          <pc:sldMk cId="419529787" sldId="1630"/>
        </pc:sldMkLst>
        <pc:spChg chg="mod">
          <ac:chgData name="Khattab, Sherif" userId="c83b1e15-36f3-4f46-aceb-05aac24c545e" providerId="ADAL" clId="{28611100-5D77-49AE-BB1E-B526B8F2B2F8}" dt="2022-11-10T13:33:32.267" v="485" actId="20577"/>
          <ac:spMkLst>
            <pc:docMk/>
            <pc:sldMk cId="419529787" sldId="1630"/>
            <ac:spMk id="2" creationId="{C0A7EC59-A4FA-CEF2-4119-07E6406EB938}"/>
          </ac:spMkLst>
        </pc:spChg>
        <pc:spChg chg="mod">
          <ac:chgData name="Khattab, Sherif" userId="c83b1e15-36f3-4f46-aceb-05aac24c545e" providerId="ADAL" clId="{28611100-5D77-49AE-BB1E-B526B8F2B2F8}" dt="2022-11-10T13:34:22.936" v="584" actId="113"/>
          <ac:spMkLst>
            <pc:docMk/>
            <pc:sldMk cId="419529787" sldId="1630"/>
            <ac:spMk id="3" creationId="{55E032DC-5F95-7B34-C528-E0A7D2F1122F}"/>
          </ac:spMkLst>
        </pc:spChg>
      </pc:sldChg>
      <pc:sldChg chg="modSp new mod modAnim">
        <pc:chgData name="Khattab, Sherif" userId="c83b1e15-36f3-4f46-aceb-05aac24c545e" providerId="ADAL" clId="{28611100-5D77-49AE-BB1E-B526B8F2B2F8}" dt="2022-11-10T13:38:00.090" v="994"/>
        <pc:sldMkLst>
          <pc:docMk/>
          <pc:sldMk cId="3148076797" sldId="1631"/>
        </pc:sldMkLst>
        <pc:spChg chg="mod">
          <ac:chgData name="Khattab, Sherif" userId="c83b1e15-36f3-4f46-aceb-05aac24c545e" providerId="ADAL" clId="{28611100-5D77-49AE-BB1E-B526B8F2B2F8}" dt="2022-11-10T13:34:46.499" v="606" actId="20577"/>
          <ac:spMkLst>
            <pc:docMk/>
            <pc:sldMk cId="3148076797" sldId="1631"/>
            <ac:spMk id="2" creationId="{A2A4A367-2D9D-BD73-09E6-46D8A2AB6711}"/>
          </ac:spMkLst>
        </pc:spChg>
        <pc:spChg chg="mod">
          <ac:chgData name="Khattab, Sherif" userId="c83b1e15-36f3-4f46-aceb-05aac24c545e" providerId="ADAL" clId="{28611100-5D77-49AE-BB1E-B526B8F2B2F8}" dt="2022-11-10T13:37:54.110" v="992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modSp add mod modAnim">
        <pc:chgData name="Khattab, Sherif" userId="c83b1e15-36f3-4f46-aceb-05aac24c545e" providerId="ADAL" clId="{28611100-5D77-49AE-BB1E-B526B8F2B2F8}" dt="2022-11-10T13:47:25.562" v="1413" actId="20577"/>
        <pc:sldMkLst>
          <pc:docMk/>
          <pc:sldMk cId="225663200" sldId="1632"/>
        </pc:sldMkLst>
        <pc:spChg chg="mod">
          <ac:chgData name="Khattab, Sherif" userId="c83b1e15-36f3-4f46-aceb-05aac24c545e" providerId="ADAL" clId="{28611100-5D77-49AE-BB1E-B526B8F2B2F8}" dt="2022-11-10T13:45:07.475" v="1177" actId="404"/>
          <ac:spMkLst>
            <pc:docMk/>
            <pc:sldMk cId="225663200" sldId="1632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7:25.562" v="1413" actId="20577"/>
          <ac:spMkLst>
            <pc:docMk/>
            <pc:sldMk cId="225663200" sldId="1632"/>
            <ac:spMk id="12291" creationId="{00000000-0000-0000-0000-000000000000}"/>
          </ac:spMkLst>
        </pc:spChg>
      </pc:sldChg>
      <pc:sldChg chg="modSp new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2924091356" sldId="1633"/>
        </pc:sldMkLst>
        <pc:spChg chg="mod">
          <ac:chgData name="Khattab, Sherif" userId="c83b1e15-36f3-4f46-aceb-05aac24c545e" providerId="ADAL" clId="{28611100-5D77-49AE-BB1E-B526B8F2B2F8}" dt="2022-11-10T13:59:25.444" v="1545" actId="20577"/>
          <ac:spMkLst>
            <pc:docMk/>
            <pc:sldMk cId="2924091356" sldId="1633"/>
            <ac:spMk id="2" creationId="{CD43EF2D-8E39-B025-A11C-5D9733A3D1AF}"/>
          </ac:spMkLst>
        </pc:spChg>
        <pc:spChg chg="mod">
          <ac:chgData name="Khattab, Sherif" userId="c83b1e15-36f3-4f46-aceb-05aac24c545e" providerId="ADAL" clId="{28611100-5D77-49AE-BB1E-B526B8F2B2F8}" dt="2022-11-10T14:02:58.458" v="1693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new del mod">
        <pc:chgData name="Khattab, Sherif" userId="c83b1e15-36f3-4f46-aceb-05aac24c545e" providerId="ADAL" clId="{28611100-5D77-49AE-BB1E-B526B8F2B2F8}" dt="2022-11-10T15:57:52.943" v="1907" actId="47"/>
        <pc:sldMkLst>
          <pc:docMk/>
          <pc:sldMk cId="1957109456" sldId="1634"/>
        </pc:sldMkLst>
        <pc:spChg chg="mod">
          <ac:chgData name="Khattab, Sherif" userId="c83b1e15-36f3-4f46-aceb-05aac24c545e" providerId="ADAL" clId="{28611100-5D77-49AE-BB1E-B526B8F2B2F8}" dt="2022-11-10T14:06:30.084" v="1742" actId="20577"/>
          <ac:spMkLst>
            <pc:docMk/>
            <pc:sldMk cId="1957109456" sldId="1634"/>
            <ac:spMk id="2" creationId="{342DFC27-0F53-87A5-E6CE-F90948031971}"/>
          </ac:spMkLst>
        </pc:spChg>
        <pc:spChg chg="mod">
          <ac:chgData name="Khattab, Sherif" userId="c83b1e15-36f3-4f46-aceb-05aac24c545e" providerId="ADAL" clId="{28611100-5D77-49AE-BB1E-B526B8F2B2F8}" dt="2022-11-10T14:06:47.442" v="1798" actId="20577"/>
          <ac:spMkLst>
            <pc:docMk/>
            <pc:sldMk cId="1957109456" sldId="1634"/>
            <ac:spMk id="3" creationId="{CF09B904-7A6C-322B-70AC-BBDDA85E4FE6}"/>
          </ac:spMkLst>
        </pc:spChg>
      </pc:sldChg>
    </pc:docChg>
  </pc:docChgLst>
  <pc:docChgLst>
    <pc:chgData name="Khattab, Sherif" userId="c83b1e15-36f3-4f46-aceb-05aac24c545e" providerId="ADAL" clId="{892CDE51-D7E7-45BD-8E30-AB927305B7F3}"/>
    <pc:docChg chg="delSld delMainMaster">
      <pc:chgData name="Khattab, Sherif" userId="c83b1e15-36f3-4f46-aceb-05aac24c545e" providerId="ADAL" clId="{892CDE51-D7E7-45BD-8E30-AB927305B7F3}" dt="2023-11-15T23:37:20.196" v="1" actId="2696"/>
      <pc:docMkLst>
        <pc:docMk/>
      </pc:docMkLst>
      <pc:sldChg chg="del">
        <pc:chgData name="Khattab, Sherif" userId="c83b1e15-36f3-4f46-aceb-05aac24c545e" providerId="ADAL" clId="{892CDE51-D7E7-45BD-8E30-AB927305B7F3}" dt="2023-11-15T23:37:20.196" v="1" actId="2696"/>
        <pc:sldMkLst>
          <pc:docMk/>
          <pc:sldMk cId="1743161813" sldId="554"/>
        </pc:sldMkLst>
      </pc:sldChg>
      <pc:sldChg chg="del">
        <pc:chgData name="Khattab, Sherif" userId="c83b1e15-36f3-4f46-aceb-05aac24c545e" providerId="ADAL" clId="{892CDE51-D7E7-45BD-8E30-AB927305B7F3}" dt="2023-11-15T23:37:20.196" v="1" actId="2696"/>
        <pc:sldMkLst>
          <pc:docMk/>
          <pc:sldMk cId="2653540951" sldId="1435"/>
        </pc:sldMkLst>
      </pc:sldChg>
      <pc:sldChg chg="del">
        <pc:chgData name="Khattab, Sherif" userId="c83b1e15-36f3-4f46-aceb-05aac24c545e" providerId="ADAL" clId="{892CDE51-D7E7-45BD-8E30-AB927305B7F3}" dt="2023-11-15T23:37:20.196" v="1" actId="2696"/>
        <pc:sldMkLst>
          <pc:docMk/>
          <pc:sldMk cId="769186246" sldId="1436"/>
        </pc:sldMkLst>
      </pc:sldChg>
      <pc:sldChg chg="del">
        <pc:chgData name="Khattab, Sherif" userId="c83b1e15-36f3-4f46-aceb-05aac24c545e" providerId="ADAL" clId="{892CDE51-D7E7-45BD-8E30-AB927305B7F3}" dt="2023-11-15T23:37:00.570" v="0" actId="2696"/>
        <pc:sldMkLst>
          <pc:docMk/>
          <pc:sldMk cId="1185933291" sldId="1636"/>
        </pc:sldMkLst>
      </pc:sldChg>
      <pc:sldChg chg="del">
        <pc:chgData name="Khattab, Sherif" userId="c83b1e15-36f3-4f46-aceb-05aac24c545e" providerId="ADAL" clId="{892CDE51-D7E7-45BD-8E30-AB927305B7F3}" dt="2023-11-15T23:37:00.570" v="0" actId="2696"/>
        <pc:sldMkLst>
          <pc:docMk/>
          <pc:sldMk cId="334160101" sldId="1639"/>
        </pc:sldMkLst>
      </pc:sldChg>
      <pc:sldChg chg="del">
        <pc:chgData name="Khattab, Sherif" userId="c83b1e15-36f3-4f46-aceb-05aac24c545e" providerId="ADAL" clId="{892CDE51-D7E7-45BD-8E30-AB927305B7F3}" dt="2023-11-15T23:37:20.196" v="1" actId="2696"/>
        <pc:sldMkLst>
          <pc:docMk/>
          <pc:sldMk cId="124198275" sldId="1646"/>
        </pc:sldMkLst>
      </pc:sldChg>
      <pc:sldChg chg="del">
        <pc:chgData name="Khattab, Sherif" userId="c83b1e15-36f3-4f46-aceb-05aac24c545e" providerId="ADAL" clId="{892CDE51-D7E7-45BD-8E30-AB927305B7F3}" dt="2023-11-15T23:37:20.196" v="1" actId="2696"/>
        <pc:sldMkLst>
          <pc:docMk/>
          <pc:sldMk cId="576927689" sldId="1647"/>
        </pc:sldMkLst>
      </pc:sldChg>
      <pc:sldChg chg="del">
        <pc:chgData name="Khattab, Sherif" userId="c83b1e15-36f3-4f46-aceb-05aac24c545e" providerId="ADAL" clId="{892CDE51-D7E7-45BD-8E30-AB927305B7F3}" dt="2023-11-15T23:37:00.570" v="0" actId="2696"/>
        <pc:sldMkLst>
          <pc:docMk/>
          <pc:sldMk cId="3669562814" sldId="1649"/>
        </pc:sldMkLst>
      </pc:sldChg>
      <pc:sldChg chg="del">
        <pc:chgData name="Khattab, Sherif" userId="c83b1e15-36f3-4f46-aceb-05aac24c545e" providerId="ADAL" clId="{892CDE51-D7E7-45BD-8E30-AB927305B7F3}" dt="2023-11-15T23:37:00.570" v="0" actId="2696"/>
        <pc:sldMkLst>
          <pc:docMk/>
          <pc:sldMk cId="952461192" sldId="1652"/>
        </pc:sldMkLst>
      </pc:sldChg>
      <pc:sldChg chg="del">
        <pc:chgData name="Khattab, Sherif" userId="c83b1e15-36f3-4f46-aceb-05aac24c545e" providerId="ADAL" clId="{892CDE51-D7E7-45BD-8E30-AB927305B7F3}" dt="2023-11-15T23:37:20.196" v="1" actId="2696"/>
        <pc:sldMkLst>
          <pc:docMk/>
          <pc:sldMk cId="2823309177" sldId="1794"/>
        </pc:sldMkLst>
      </pc:sldChg>
      <pc:sldMasterChg chg="del delSldLayout">
        <pc:chgData name="Khattab, Sherif" userId="c83b1e15-36f3-4f46-aceb-05aac24c545e" providerId="ADAL" clId="{892CDE51-D7E7-45BD-8E30-AB927305B7F3}" dt="2023-11-15T23:37:20.196" v="1" actId="2696"/>
        <pc:sldMasterMkLst>
          <pc:docMk/>
          <pc:sldMasterMk cId="2402147517" sldId="2147483757"/>
        </pc:sldMasterMkLst>
        <pc:sldLayoutChg chg="del">
          <pc:chgData name="Khattab, Sherif" userId="c83b1e15-36f3-4f46-aceb-05aac24c545e" providerId="ADAL" clId="{892CDE51-D7E7-45BD-8E30-AB927305B7F3}" dt="2023-11-15T23:37:20.196" v="1" actId="2696"/>
          <pc:sldLayoutMkLst>
            <pc:docMk/>
            <pc:sldMasterMk cId="2402147517" sldId="2147483757"/>
            <pc:sldLayoutMk cId="2402379765" sldId="2147483758"/>
          </pc:sldLayoutMkLst>
        </pc:sldLayoutChg>
        <pc:sldLayoutChg chg="del">
          <pc:chgData name="Khattab, Sherif" userId="c83b1e15-36f3-4f46-aceb-05aac24c545e" providerId="ADAL" clId="{892CDE51-D7E7-45BD-8E30-AB927305B7F3}" dt="2023-11-15T23:37:20.196" v="1" actId="2696"/>
          <pc:sldLayoutMkLst>
            <pc:docMk/>
            <pc:sldMasterMk cId="2402147517" sldId="2147483757"/>
            <pc:sldLayoutMk cId="1530748254" sldId="2147483759"/>
          </pc:sldLayoutMkLst>
        </pc:sldLayoutChg>
      </pc:sldMaster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62EDCA3F-791A-4524-8CEC-A5C0D5DADF85}"/>
    <pc:docChg chg="custSel addSld delSld modSld">
      <pc:chgData name="Khattab, Sherif" userId="c83b1e15-36f3-4f46-aceb-05aac24c545e" providerId="ADAL" clId="{62EDCA3F-791A-4524-8CEC-A5C0D5DADF85}" dt="2022-11-08T16:04:47.011" v="678" actId="1076"/>
      <pc:docMkLst>
        <pc:docMk/>
      </pc:docMkLst>
      <pc:sldChg chg="modSp">
        <pc:chgData name="Khattab, Sherif" userId="c83b1e15-36f3-4f46-aceb-05aac24c545e" providerId="ADAL" clId="{62EDCA3F-791A-4524-8CEC-A5C0D5DADF85}" dt="2022-11-08T13:06:03.12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2EDCA3F-791A-4524-8CEC-A5C0D5DADF85}" dt="2022-11-08T13:06:03.12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2EDCA3F-791A-4524-8CEC-A5C0D5DADF85}" dt="2022-11-08T16:00:46.369" v="58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62EDCA3F-791A-4524-8CEC-A5C0D5DADF85}" dt="2022-11-08T16:00:46.369" v="58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62EDCA3F-791A-4524-8CEC-A5C0D5DADF85}" dt="2022-11-08T13:10:35.464" v="567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62EDCA3F-791A-4524-8CEC-A5C0D5DADF85}" dt="2022-11-08T13:10:35.464" v="567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62EDCA3F-791A-4524-8CEC-A5C0D5DADF85}" dt="2022-11-08T13:10:39.406" v="568" actId="47"/>
        <pc:sldMkLst>
          <pc:docMk/>
          <pc:sldMk cId="3275134566" sldId="556"/>
        </pc:sldMkLst>
      </pc:sldChg>
      <pc:sldChg chg="del">
        <pc:chgData name="Khattab, Sherif" userId="c83b1e15-36f3-4f46-aceb-05aac24c545e" providerId="ADAL" clId="{62EDCA3F-791A-4524-8CEC-A5C0D5DADF85}" dt="2022-11-08T13:10:40.526" v="569" actId="47"/>
        <pc:sldMkLst>
          <pc:docMk/>
          <pc:sldMk cId="2556667024" sldId="557"/>
        </pc:sldMkLst>
      </pc:sldChg>
      <pc:sldChg chg="modSp mod">
        <pc:chgData name="Khattab, Sherif" userId="c83b1e15-36f3-4f46-aceb-05aac24c545e" providerId="ADAL" clId="{62EDCA3F-791A-4524-8CEC-A5C0D5DADF85}" dt="2022-11-08T16:01:09.386" v="585" actId="6549"/>
        <pc:sldMkLst>
          <pc:docMk/>
          <pc:sldMk cId="2901149083" sldId="1563"/>
        </pc:sldMkLst>
        <pc:spChg chg="mod">
          <ac:chgData name="Khattab, Sherif" userId="c83b1e15-36f3-4f46-aceb-05aac24c545e" providerId="ADAL" clId="{62EDCA3F-791A-4524-8CEC-A5C0D5DADF85}" dt="2022-11-08T16:01:09.386" v="585" actId="6549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13.384" v="586" actId="6549"/>
        <pc:sldMkLst>
          <pc:docMk/>
          <pc:sldMk cId="2357643657" sldId="1564"/>
        </pc:sldMkLst>
        <pc:spChg chg="mod">
          <ac:chgData name="Khattab, Sherif" userId="c83b1e15-36f3-4f46-aceb-05aac24c545e" providerId="ADAL" clId="{62EDCA3F-791A-4524-8CEC-A5C0D5DADF85}" dt="2022-11-08T16:01:13.384" v="586" actId="6549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2.732" v="587" actId="6549"/>
        <pc:sldMkLst>
          <pc:docMk/>
          <pc:sldMk cId="3822123897" sldId="1565"/>
        </pc:sldMkLst>
        <pc:spChg chg="mod">
          <ac:chgData name="Khattab, Sherif" userId="c83b1e15-36f3-4f46-aceb-05aac24c545e" providerId="ADAL" clId="{62EDCA3F-791A-4524-8CEC-A5C0D5DADF85}" dt="2022-11-08T16:01:22.732" v="587" actId="6549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7.113" v="588" actId="6549"/>
        <pc:sldMkLst>
          <pc:docMk/>
          <pc:sldMk cId="2159758651" sldId="1566"/>
        </pc:sldMkLst>
        <pc:spChg chg="mod">
          <ac:chgData name="Khattab, Sherif" userId="c83b1e15-36f3-4f46-aceb-05aac24c545e" providerId="ADAL" clId="{62EDCA3F-791A-4524-8CEC-A5C0D5DADF85}" dt="2022-11-08T16:01:27.113" v="588" actId="6549"/>
          <ac:spMkLst>
            <pc:docMk/>
            <pc:sldMk cId="2159758651" sldId="1566"/>
            <ac:spMk id="10243" creationId="{00000000-0000-0000-0000-000000000000}"/>
          </ac:spMkLst>
        </pc:spChg>
      </pc:sldChg>
      <pc:sldChg chg="add">
        <pc:chgData name="Khattab, Sherif" userId="c83b1e15-36f3-4f46-aceb-05aac24c545e" providerId="ADAL" clId="{62EDCA3F-791A-4524-8CEC-A5C0D5DADF85}" dt="2022-11-08T16:02:40.693" v="673"/>
        <pc:sldMkLst>
          <pc:docMk/>
          <pc:sldMk cId="399800819" sldId="1568"/>
        </pc:sldMkLst>
      </pc:sldChg>
      <pc:sldChg chg="add del">
        <pc:chgData name="Khattab, Sherif" userId="c83b1e15-36f3-4f46-aceb-05aac24c545e" providerId="ADAL" clId="{62EDCA3F-791A-4524-8CEC-A5C0D5DADF85}" dt="2022-11-08T16:02:40.672" v="672"/>
        <pc:sldMkLst>
          <pc:docMk/>
          <pc:sldMk cId="731006356" sldId="1568"/>
        </pc:sldMkLst>
      </pc:sldChg>
      <pc:sldChg chg="del">
        <pc:chgData name="Khattab, Sherif" userId="c83b1e15-36f3-4f46-aceb-05aac24c545e" providerId="ADAL" clId="{62EDCA3F-791A-4524-8CEC-A5C0D5DADF85}" dt="2022-11-08T16:02:20.688" v="670" actId="2696"/>
        <pc:sldMkLst>
          <pc:docMk/>
          <pc:sldMk cId="819077204" sldId="1568"/>
        </pc:sldMkLst>
      </pc:sldChg>
      <pc:sldChg chg="modSp mod">
        <pc:chgData name="Khattab, Sherif" userId="c83b1e15-36f3-4f46-aceb-05aac24c545e" providerId="ADAL" clId="{62EDCA3F-791A-4524-8CEC-A5C0D5DADF85}" dt="2022-11-08T16:01:47.894" v="593" actId="20577"/>
        <pc:sldMkLst>
          <pc:docMk/>
          <pc:sldMk cId="1287928541" sldId="1569"/>
        </pc:sldMkLst>
        <pc:spChg chg="mod">
          <ac:chgData name="Khattab, Sherif" userId="c83b1e15-36f3-4f46-aceb-05aac24c545e" providerId="ADAL" clId="{62EDCA3F-791A-4524-8CEC-A5C0D5DADF85}" dt="2022-11-08T16:01:47.894" v="593" actId="20577"/>
          <ac:spMkLst>
            <pc:docMk/>
            <pc:sldMk cId="1287928541" sldId="1569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1:43.312" v="589" actId="1076"/>
          <ac:picMkLst>
            <pc:docMk/>
            <pc:sldMk cId="1287928541" sldId="1569"/>
            <ac:picMk id="2" creationId="{00000000-0000-0000-0000-000000000000}"/>
          </ac:picMkLst>
        </pc:picChg>
        <pc:picChg chg="mod">
          <ac:chgData name="Khattab, Sherif" userId="c83b1e15-36f3-4f46-aceb-05aac24c545e" providerId="ADAL" clId="{62EDCA3F-791A-4524-8CEC-A5C0D5DADF85}" dt="2022-11-08T16:01:44.232" v="590" actId="1076"/>
          <ac:picMkLst>
            <pc:docMk/>
            <pc:sldMk cId="1287928541" sldId="1569"/>
            <ac:picMk id="3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3:07.847" v="674" actId="6549"/>
        <pc:sldMkLst>
          <pc:docMk/>
          <pc:sldMk cId="4275950764" sldId="1570"/>
        </pc:sldMkLst>
        <pc:spChg chg="mod">
          <ac:chgData name="Khattab, Sherif" userId="c83b1e15-36f3-4f46-aceb-05aac24c545e" providerId="ADAL" clId="{62EDCA3F-791A-4524-8CEC-A5C0D5DADF85}" dt="2022-11-08T16:03:07.847" v="674" actId="6549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4:39.362" v="676" actId="6549"/>
        <pc:sldMkLst>
          <pc:docMk/>
          <pc:sldMk cId="608182071" sldId="1573"/>
        </pc:sldMkLst>
        <pc:spChg chg="mod">
          <ac:chgData name="Khattab, Sherif" userId="c83b1e15-36f3-4f46-aceb-05aac24c545e" providerId="ADAL" clId="{62EDCA3F-791A-4524-8CEC-A5C0D5DADF85}" dt="2022-11-08T16:04:39.362" v="676" actId="6549"/>
          <ac:spMkLst>
            <pc:docMk/>
            <pc:sldMk cId="608182071" sldId="1573"/>
            <ac:spMk id="17411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37.619" v="675" actId="1076"/>
          <ac:picMkLst>
            <pc:docMk/>
            <pc:sldMk cId="608182071" sldId="1573"/>
            <ac:picMk id="20482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4:47.011" v="678" actId="1076"/>
        <pc:sldMkLst>
          <pc:docMk/>
          <pc:sldMk cId="141391712" sldId="1574"/>
        </pc:sldMkLst>
        <pc:spChg chg="mod">
          <ac:chgData name="Khattab, Sherif" userId="c83b1e15-36f3-4f46-aceb-05aac24c545e" providerId="ADAL" clId="{62EDCA3F-791A-4524-8CEC-A5C0D5DADF85}" dt="2022-11-08T16:04:45.581" v="677" actId="6549"/>
          <ac:spMkLst>
            <pc:docMk/>
            <pc:sldMk cId="141391712" sldId="1574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47.011" v="678" actId="1076"/>
          <ac:picMkLst>
            <pc:docMk/>
            <pc:sldMk cId="141391712" sldId="1574"/>
            <ac:picMk id="21506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3:11:36.434" v="580" actId="403"/>
        <pc:sldMkLst>
          <pc:docMk/>
          <pc:sldMk cId="1195723752" sldId="1626"/>
        </pc:sldMkLst>
        <pc:spChg chg="mod">
          <ac:chgData name="Khattab, Sherif" userId="c83b1e15-36f3-4f46-aceb-05aac24c545e" providerId="ADAL" clId="{62EDCA3F-791A-4524-8CEC-A5C0D5DADF85}" dt="2022-11-08T13:11:36.434" v="580" actId="403"/>
          <ac:spMkLst>
            <pc:docMk/>
            <pc:sldMk cId="1195723752" sldId="1626"/>
            <ac:spMk id="29698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0:54.092" v="584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62EDCA3F-791A-4524-8CEC-A5C0D5DADF85}" dt="2022-11-08T16:00:54.092" v="584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62EDCA3F-791A-4524-8CEC-A5C0D5DADF85}" dt="2022-11-08T16:02:13.836" v="669" actId="20577"/>
        <pc:sldMkLst>
          <pc:docMk/>
          <pc:sldMk cId="256328413" sldId="1629"/>
        </pc:sldMkLst>
        <pc:spChg chg="mod">
          <ac:chgData name="Khattab, Sherif" userId="c83b1e15-36f3-4f46-aceb-05aac24c545e" providerId="ADAL" clId="{62EDCA3F-791A-4524-8CEC-A5C0D5DADF85}" dt="2022-11-08T16:01:58.824" v="623" actId="20577"/>
          <ac:spMkLst>
            <pc:docMk/>
            <pc:sldMk cId="256328413" sldId="1629"/>
            <ac:spMk id="2" creationId="{53D2D649-4DC1-CEA9-0916-5A22875AEDF8}"/>
          </ac:spMkLst>
        </pc:spChg>
        <pc:spChg chg="mod">
          <ac:chgData name="Khattab, Sherif" userId="c83b1e15-36f3-4f46-aceb-05aac24c545e" providerId="ADAL" clId="{62EDCA3F-791A-4524-8CEC-A5C0D5DADF85}" dt="2022-11-08T16:02:13.836" v="669" actId="20577"/>
          <ac:spMkLst>
            <pc:docMk/>
            <pc:sldMk cId="256328413" sldId="1629"/>
            <ac:spMk id="3" creationId="{8F5DCD3D-E7E5-E12B-0B18-5E2DA80C36DC}"/>
          </ac:spMkLst>
        </pc:spChg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E593CABF-CBB9-47C0-AD37-D8BABF138DC4}"/>
    <pc:docChg chg="custSel addSld delSld modSld delMainMaster">
      <pc:chgData name="Khattab, Sherif" userId="c83b1e15-36f3-4f46-aceb-05aac24c545e" providerId="ADAL" clId="{E593CABF-CBB9-47C0-AD37-D8BABF138DC4}" dt="2022-11-01T12:42:13.868" v="5256" actId="20577"/>
      <pc:docMkLst>
        <pc:docMk/>
      </pc:docMkLst>
      <pc:sldChg chg="modSp mod">
        <pc:chgData name="Khattab, Sherif" userId="c83b1e15-36f3-4f46-aceb-05aac24c545e" providerId="ADAL" clId="{E593CABF-CBB9-47C0-AD37-D8BABF138DC4}" dt="2022-11-01T12:42:13.868" v="5256" actId="20577"/>
        <pc:sldMkLst>
          <pc:docMk/>
          <pc:sldMk cId="0" sldId="471"/>
        </pc:sldMkLst>
        <pc:spChg chg="mod">
          <ac:chgData name="Khattab, Sherif" userId="c83b1e15-36f3-4f46-aceb-05aac24c545e" providerId="ADAL" clId="{E593CABF-CBB9-47C0-AD37-D8BABF138DC4}" dt="2022-11-01T12:42:13.868" v="5256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 modAnim">
        <pc:chgData name="Khattab, Sherif" userId="c83b1e15-36f3-4f46-aceb-05aac24c545e" providerId="ADAL" clId="{E593CABF-CBB9-47C0-AD37-D8BABF138DC4}" dt="2022-10-27T12:34:26.497" v="372"/>
        <pc:sldMkLst>
          <pc:docMk/>
          <pc:sldMk cId="1068465410" sldId="496"/>
        </pc:sldMkLst>
        <pc:spChg chg="mod">
          <ac:chgData name="Khattab, Sherif" userId="c83b1e15-36f3-4f46-aceb-05aac24c545e" providerId="ADAL" clId="{E593CABF-CBB9-47C0-AD37-D8BABF138DC4}" dt="2022-10-27T12:31:54.301" v="128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593CABF-CBB9-47C0-AD37-D8BABF138DC4}" dt="2022-10-27T12:36:42.493" v="483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E593CABF-CBB9-47C0-AD37-D8BABF138DC4}" dt="2022-10-27T12:36:42.493" v="483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E593CABF-CBB9-47C0-AD37-D8BABF138DC4}" dt="2022-10-27T12:37:50.038" v="565"/>
        <pc:sldMkLst>
          <pc:docMk/>
          <pc:sldMk cId="1868593258" sldId="551"/>
        </pc:sldMkLst>
        <pc:spChg chg="mod">
          <ac:chgData name="Khattab, Sherif" userId="c83b1e15-36f3-4f46-aceb-05aac24c545e" providerId="ADAL" clId="{E593CABF-CBB9-47C0-AD37-D8BABF138DC4}" dt="2022-10-27T12:37:50.038" v="565"/>
          <ac:spMkLst>
            <pc:docMk/>
            <pc:sldMk cId="1868593258" sldId="551"/>
            <ac:spMk id="3" creationId="{F24E8C07-FD1A-8B0D-BEFA-072C1510D004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35:59.121" v="415" actId="20577"/>
        <pc:sldMkLst>
          <pc:docMk/>
          <pc:sldMk cId="44952725" sldId="552"/>
        </pc:sldMkLst>
        <pc:spChg chg="mod">
          <ac:chgData name="Khattab, Sherif" userId="c83b1e15-36f3-4f46-aceb-05aac24c545e" providerId="ADAL" clId="{E593CABF-CBB9-47C0-AD37-D8BABF138DC4}" dt="2022-10-27T12:35:59.121" v="415" actId="20577"/>
          <ac:spMkLst>
            <pc:docMk/>
            <pc:sldMk cId="44952725" sldId="552"/>
            <ac:spMk id="3" creationId="{2466C52D-9A48-4683-BE7F-268D8DB7FAA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9:16.333" v="1660"/>
        <pc:sldMkLst>
          <pc:docMk/>
          <pc:sldMk cId="2604713252" sldId="553"/>
        </pc:sldMkLst>
        <pc:spChg chg="mod">
          <ac:chgData name="Khattab, Sherif" userId="c83b1e15-36f3-4f46-aceb-05aac24c545e" providerId="ADAL" clId="{E593CABF-CBB9-47C0-AD37-D8BABF138DC4}" dt="2022-10-27T12:37:03.201" v="500" actId="20577"/>
          <ac:spMkLst>
            <pc:docMk/>
            <pc:sldMk cId="2604713252" sldId="553"/>
            <ac:spMk id="2" creationId="{8573044A-5B88-9F27-8835-CD9F921127CE}"/>
          </ac:spMkLst>
        </pc:spChg>
        <pc:spChg chg="mod">
          <ac:chgData name="Khattab, Sherif" userId="c83b1e15-36f3-4f46-aceb-05aac24c545e" providerId="ADAL" clId="{E593CABF-CBB9-47C0-AD37-D8BABF138DC4}" dt="2022-10-27T12:49:11.885" v="1658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5:41.767" v="1359"/>
        <pc:sldMkLst>
          <pc:docMk/>
          <pc:sldMk cId="1192677018" sldId="554"/>
        </pc:sldMkLst>
        <pc:spChg chg="mod">
          <ac:chgData name="Khattab, Sherif" userId="c83b1e15-36f3-4f46-aceb-05aac24c545e" providerId="ADAL" clId="{E593CABF-CBB9-47C0-AD37-D8BABF138DC4}" dt="2022-10-27T12:38:11.452" v="586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E593CABF-CBB9-47C0-AD37-D8BABF138DC4}" dt="2022-10-27T12:45:38.650" v="1357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51:12.370" v="1893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E593CABF-CBB9-47C0-AD37-D8BABF138DC4}" dt="2022-10-27T12:51:12.370" v="1893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1:21.669" v="5057" actId="113"/>
        <pc:sldMkLst>
          <pc:docMk/>
          <pc:sldMk cId="3275134566" sldId="556"/>
        </pc:sldMkLst>
        <pc:spChg chg="mod">
          <ac:chgData name="Khattab, Sherif" userId="c83b1e15-36f3-4f46-aceb-05aac24c545e" providerId="ADAL" clId="{E593CABF-CBB9-47C0-AD37-D8BABF138DC4}" dt="2022-10-27T12:51:59.472" v="1909" actId="20577"/>
          <ac:spMkLst>
            <pc:docMk/>
            <pc:sldMk cId="3275134566" sldId="556"/>
            <ac:spMk id="2" creationId="{55738FB7-E4EE-7C2A-E33A-3E03101C1790}"/>
          </ac:spMkLst>
        </pc:spChg>
        <pc:spChg chg="mod">
          <ac:chgData name="Khattab, Sherif" userId="c83b1e15-36f3-4f46-aceb-05aac24c545e" providerId="ADAL" clId="{E593CABF-CBB9-47C0-AD37-D8BABF138DC4}" dt="2022-10-27T13:21:21.669" v="5057" actId="113"/>
          <ac:spMkLst>
            <pc:docMk/>
            <pc:sldMk cId="3275134566" sldId="556"/>
            <ac:spMk id="3" creationId="{8F871485-3611-413F-C650-EBF8498F3A55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2:28.816" v="3188"/>
        <pc:sldMkLst>
          <pc:docMk/>
          <pc:sldMk cId="2556667024" sldId="557"/>
        </pc:sldMkLst>
        <pc:spChg chg="mod">
          <ac:chgData name="Khattab, Sherif" userId="c83b1e15-36f3-4f46-aceb-05aac24c545e" providerId="ADAL" clId="{E593CABF-CBB9-47C0-AD37-D8BABF138DC4}" dt="2022-10-27T12:56:40.837" v="2494" actId="20577"/>
          <ac:spMkLst>
            <pc:docMk/>
            <pc:sldMk cId="2556667024" sldId="557"/>
            <ac:spMk id="2" creationId="{665E044A-5002-5E4B-A80C-3C9AA09C07E8}"/>
          </ac:spMkLst>
        </pc:spChg>
        <pc:spChg chg="mod">
          <ac:chgData name="Khattab, Sherif" userId="c83b1e15-36f3-4f46-aceb-05aac24c545e" providerId="ADAL" clId="{E593CABF-CBB9-47C0-AD37-D8BABF138DC4}" dt="2022-10-27T13:02:23.120" v="318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4:39.963" v="3372" actId="113"/>
        <pc:sldMkLst>
          <pc:docMk/>
          <pc:sldMk cId="2106868794" sldId="558"/>
        </pc:sldMkLst>
        <pc:spChg chg="mod">
          <ac:chgData name="Khattab, Sherif" userId="c83b1e15-36f3-4f46-aceb-05aac24c545e" providerId="ADAL" clId="{E593CABF-CBB9-47C0-AD37-D8BABF138DC4}" dt="2022-10-27T13:02:45.963" v="3206" actId="20577"/>
          <ac:spMkLst>
            <pc:docMk/>
            <pc:sldMk cId="2106868794" sldId="558"/>
            <ac:spMk id="2" creationId="{7DF2AC34-B4A0-65C5-78F3-AAD23CDE65A5}"/>
          </ac:spMkLst>
        </pc:spChg>
        <pc:spChg chg="mod">
          <ac:chgData name="Khattab, Sherif" userId="c83b1e15-36f3-4f46-aceb-05aac24c545e" providerId="ADAL" clId="{E593CABF-CBB9-47C0-AD37-D8BABF138DC4}" dt="2022-10-27T13:04:39.963" v="3372" actId="113"/>
          <ac:spMkLst>
            <pc:docMk/>
            <pc:sldMk cId="2106868794" sldId="558"/>
            <ac:spMk id="3" creationId="{34414A4E-F6D4-AB4D-7DEF-EBF994E76871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8:30.015" v="3677"/>
        <pc:sldMkLst>
          <pc:docMk/>
          <pc:sldMk cId="364658151" sldId="559"/>
        </pc:sldMkLst>
        <pc:spChg chg="mod">
          <ac:chgData name="Khattab, Sherif" userId="c83b1e15-36f3-4f46-aceb-05aac24c545e" providerId="ADAL" clId="{E593CABF-CBB9-47C0-AD37-D8BABF138DC4}" dt="2022-10-27T13:04:22.508" v="3366" actId="20577"/>
          <ac:spMkLst>
            <pc:docMk/>
            <pc:sldMk cId="364658151" sldId="559"/>
            <ac:spMk id="2" creationId="{5CD51527-D5C7-C952-721F-39BA1F6E9963}"/>
          </ac:spMkLst>
        </pc:spChg>
        <pc:spChg chg="mod">
          <ac:chgData name="Khattab, Sherif" userId="c83b1e15-36f3-4f46-aceb-05aac24c545e" providerId="ADAL" clId="{E593CABF-CBB9-47C0-AD37-D8BABF138DC4}" dt="2022-10-27T13:08:03.668" v="3675" actId="20577"/>
          <ac:spMkLst>
            <pc:docMk/>
            <pc:sldMk cId="364658151" sldId="559"/>
            <ac:spMk id="3" creationId="{213AC949-67C0-D9FF-7744-26D49D5F3263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14:31.629" v="4416" actId="20577"/>
        <pc:sldMkLst>
          <pc:docMk/>
          <pc:sldMk cId="3722409672" sldId="560"/>
        </pc:sldMkLst>
        <pc:spChg chg="mod">
          <ac:chgData name="Khattab, Sherif" userId="c83b1e15-36f3-4f46-aceb-05aac24c545e" providerId="ADAL" clId="{E593CABF-CBB9-47C0-AD37-D8BABF138DC4}" dt="2022-10-27T13:08:37.178" v="3693" actId="20577"/>
          <ac:spMkLst>
            <pc:docMk/>
            <pc:sldMk cId="3722409672" sldId="560"/>
            <ac:spMk id="2" creationId="{5CE47964-17F2-2396-9548-53AD7733ED09}"/>
          </ac:spMkLst>
        </pc:spChg>
        <pc:spChg chg="mod">
          <ac:chgData name="Khattab, Sherif" userId="c83b1e15-36f3-4f46-aceb-05aac24c545e" providerId="ADAL" clId="{E593CABF-CBB9-47C0-AD37-D8BABF138DC4}" dt="2022-10-27T13:14:31.629" v="4416" actId="20577"/>
          <ac:spMkLst>
            <pc:docMk/>
            <pc:sldMk cId="3722409672" sldId="560"/>
            <ac:spMk id="3" creationId="{C070C55E-4E85-6173-7E3F-40CCD8956613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939137103" sldId="14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512856546" sldId="14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14129304" sldId="146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961034751" sldId="146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198142008" sldId="146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8595494" sldId="146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943318035" sldId="146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183699133" sldId="17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E593CABF-CBB9-47C0-AD37-D8BABF138DC4}" dt="2022-10-27T13:12:22.723" v="4037"/>
        <pc:sldMkLst>
          <pc:docMk/>
          <pc:sldMk cId="1293710562" sldId="1880"/>
        </pc:sldMkLst>
      </pc:sldChg>
      <pc:sldChg chg="modSp new mod modAnim">
        <pc:chgData name="Khattab, Sherif" userId="c83b1e15-36f3-4f46-aceb-05aac24c545e" providerId="ADAL" clId="{E593CABF-CBB9-47C0-AD37-D8BABF138DC4}" dt="2022-10-27T13:17:24.243" v="4644"/>
        <pc:sldMkLst>
          <pc:docMk/>
          <pc:sldMk cId="1926196736" sldId="1881"/>
        </pc:sldMkLst>
        <pc:spChg chg="mod">
          <ac:chgData name="Khattab, Sherif" userId="c83b1e15-36f3-4f46-aceb-05aac24c545e" providerId="ADAL" clId="{E593CABF-CBB9-47C0-AD37-D8BABF138DC4}" dt="2022-10-27T13:16:05.455" v="4432" actId="20577"/>
          <ac:spMkLst>
            <pc:docMk/>
            <pc:sldMk cId="1926196736" sldId="1881"/>
            <ac:spMk id="2" creationId="{45A3E784-C1C9-8C0B-0010-50CDD88DA3AB}"/>
          </ac:spMkLst>
        </pc:spChg>
        <pc:spChg chg="mod">
          <ac:chgData name="Khattab, Sherif" userId="c83b1e15-36f3-4f46-aceb-05aac24c545e" providerId="ADAL" clId="{E593CABF-CBB9-47C0-AD37-D8BABF138DC4}" dt="2022-10-27T13:17:20.030" v="4642" actId="20577"/>
          <ac:spMkLst>
            <pc:docMk/>
            <pc:sldMk cId="1926196736" sldId="1881"/>
            <ac:spMk id="3" creationId="{CA340523-ADF2-7752-AAE5-A106B2E881F6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0:46.171" v="5046" actId="20577"/>
        <pc:sldMkLst>
          <pc:docMk/>
          <pc:sldMk cId="1324662364" sldId="1882"/>
        </pc:sldMkLst>
        <pc:spChg chg="mod">
          <ac:chgData name="Khattab, Sherif" userId="c83b1e15-36f3-4f46-aceb-05aac24c545e" providerId="ADAL" clId="{E593CABF-CBB9-47C0-AD37-D8BABF138DC4}" dt="2022-10-27T13:17:58.366" v="4660" actId="20577"/>
          <ac:spMkLst>
            <pc:docMk/>
            <pc:sldMk cId="1324662364" sldId="1882"/>
            <ac:spMk id="2" creationId="{F7691D28-B540-B797-7C16-971A2A561EE8}"/>
          </ac:spMkLst>
        </pc:spChg>
        <pc:spChg chg="mod">
          <ac:chgData name="Khattab, Sherif" userId="c83b1e15-36f3-4f46-aceb-05aac24c545e" providerId="ADAL" clId="{E593CABF-CBB9-47C0-AD37-D8BABF138DC4}" dt="2022-10-27T13:20:46.171" v="5046" actId="20577"/>
          <ac:spMkLst>
            <pc:docMk/>
            <pc:sldMk cId="1324662364" sldId="1882"/>
            <ac:spMk id="3" creationId="{6597CB82-55DC-79AA-3332-455DDBCA3F78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2:26.344" v="5152"/>
        <pc:sldMkLst>
          <pc:docMk/>
          <pc:sldMk cId="3574604698" sldId="1883"/>
        </pc:sldMkLst>
        <pc:spChg chg="mod">
          <ac:chgData name="Khattab, Sherif" userId="c83b1e15-36f3-4f46-aceb-05aac24c545e" providerId="ADAL" clId="{E593CABF-CBB9-47C0-AD37-D8BABF138DC4}" dt="2022-10-27T13:22:02.878" v="5073" actId="20577"/>
          <ac:spMkLst>
            <pc:docMk/>
            <pc:sldMk cId="3574604698" sldId="1883"/>
            <ac:spMk id="2" creationId="{97F5913E-3C53-05B1-51EA-5DBC8B4548F0}"/>
          </ac:spMkLst>
        </pc:spChg>
        <pc:spChg chg="mod">
          <ac:chgData name="Khattab, Sherif" userId="c83b1e15-36f3-4f46-aceb-05aac24c545e" providerId="ADAL" clId="{E593CABF-CBB9-47C0-AD37-D8BABF138DC4}" dt="2022-10-27T13:22:22.281" v="5150" actId="20577"/>
          <ac:spMkLst>
            <pc:docMk/>
            <pc:sldMk cId="3574604698" sldId="1883"/>
            <ac:spMk id="3" creationId="{A10FA330-B0B4-A0E9-B9C5-879FDAAFCF6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3:50.468" v="5223"/>
        <pc:sldMkLst>
          <pc:docMk/>
          <pc:sldMk cId="4250880876" sldId="1884"/>
        </pc:sldMkLst>
        <pc:spChg chg="mod">
          <ac:chgData name="Khattab, Sherif" userId="c83b1e15-36f3-4f46-aceb-05aac24c545e" providerId="ADAL" clId="{E593CABF-CBB9-47C0-AD37-D8BABF138DC4}" dt="2022-10-27T13:23:32.667" v="5168" actId="20577"/>
          <ac:spMkLst>
            <pc:docMk/>
            <pc:sldMk cId="4250880876" sldId="1884"/>
            <ac:spMk id="2" creationId="{1E0F02C7-BBAE-AEDD-DF96-EBB8AC81DD0B}"/>
          </ac:spMkLst>
        </pc:spChg>
        <pc:spChg chg="mod">
          <ac:chgData name="Khattab, Sherif" userId="c83b1e15-36f3-4f46-aceb-05aac24c545e" providerId="ADAL" clId="{E593CABF-CBB9-47C0-AD37-D8BABF138DC4}" dt="2022-10-27T13:23:46.927" v="5221" actId="113"/>
          <ac:spMkLst>
            <pc:docMk/>
            <pc:sldMk cId="4250880876" sldId="1884"/>
            <ac:spMk id="3" creationId="{04749C80-2983-9552-E925-8C2F87085D51}"/>
          </ac:spMkLst>
        </pc:spChg>
      </pc:sldChg>
      <pc:sldChg chg="modSp new">
        <pc:chgData name="Khattab, Sherif" userId="c83b1e15-36f3-4f46-aceb-05aac24c545e" providerId="ADAL" clId="{E593CABF-CBB9-47C0-AD37-D8BABF138DC4}" dt="2022-10-27T13:23:58.517" v="5241" actId="20577"/>
        <pc:sldMkLst>
          <pc:docMk/>
          <pc:sldMk cId="1311100875" sldId="1885"/>
        </pc:sldMkLst>
        <pc:spChg chg="mod">
          <ac:chgData name="Khattab, Sherif" userId="c83b1e15-36f3-4f46-aceb-05aac24c545e" providerId="ADAL" clId="{E593CABF-CBB9-47C0-AD37-D8BABF138DC4}" dt="2022-10-27T13:23:58.517" v="5241" actId="20577"/>
          <ac:spMkLst>
            <pc:docMk/>
            <pc:sldMk cId="1311100875" sldId="1885"/>
            <ac:spMk id="2" creationId="{D5CBE2FD-F487-C776-E06F-8E118200F4D5}"/>
          </ac:spMkLst>
        </pc:spChg>
      </pc:sldChg>
      <pc:sldChg chg="modSp new mod">
        <pc:chgData name="Khattab, Sherif" userId="c83b1e15-36f3-4f46-aceb-05aac24c545e" providerId="ADAL" clId="{E593CABF-CBB9-47C0-AD37-D8BABF138DC4}" dt="2022-10-27T13:24:03.790" v="5249" actId="20577"/>
        <pc:sldMkLst>
          <pc:docMk/>
          <pc:sldMk cId="3146875678" sldId="1886"/>
        </pc:sldMkLst>
        <pc:spChg chg="mod">
          <ac:chgData name="Khattab, Sherif" userId="c83b1e15-36f3-4f46-aceb-05aac24c545e" providerId="ADAL" clId="{E593CABF-CBB9-47C0-AD37-D8BABF138DC4}" dt="2022-10-27T13:24:03.790" v="5249" actId="20577"/>
          <ac:spMkLst>
            <pc:docMk/>
            <pc:sldMk cId="3146875678" sldId="1886"/>
            <ac:spMk id="2" creationId="{42880742-4585-0508-63CF-D5F0ECD46732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62144537" sldId="190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41995511" sldId="1907"/>
        </pc:sldMkLst>
      </pc:sld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1126625763" sldId="2147483757"/>
          </pc:sldLayoutMkLst>
        </pc:sldLayoutChg>
      </pc:sldMaster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1092768265" sldId="2147483758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664463" sldId="2147483759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12316856" sldId="2147483760"/>
          </pc:sldLayoutMkLst>
        </pc:sldLayoutChg>
      </pc:sldMaster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CCA1AE0C-ED0A-014C-A5E9-CA1739F6FB1D}"/>
    <pc:docChg chg="undo custSel addSld delSld modSld sldOrd">
      <pc:chgData name="Khattab, Sherif" userId="c83b1e15-36f3-4f46-aceb-05aac24c545e" providerId="ADAL" clId="{CCA1AE0C-ED0A-014C-A5E9-CA1739F6FB1D}" dt="2023-11-14T13:33:30.577" v="1662"/>
      <pc:docMkLst>
        <pc:docMk/>
      </pc:docMkLst>
      <pc:sldChg chg="del">
        <pc:chgData name="Khattab, Sherif" userId="c83b1e15-36f3-4f46-aceb-05aac24c545e" providerId="ADAL" clId="{CCA1AE0C-ED0A-014C-A5E9-CA1739F6FB1D}" dt="2023-11-14T13:08:54.539" v="824" actId="2696"/>
        <pc:sldMkLst>
          <pc:docMk/>
          <pc:sldMk cId="1192677018" sldId="554"/>
        </pc:sldMkLst>
      </pc:sldChg>
      <pc:sldChg chg="add">
        <pc:chgData name="Khattab, Sherif" userId="c83b1e15-36f3-4f46-aceb-05aac24c545e" providerId="ADAL" clId="{CCA1AE0C-ED0A-014C-A5E9-CA1739F6FB1D}" dt="2023-11-14T13:11:52.894" v="920"/>
        <pc:sldMkLst>
          <pc:docMk/>
          <pc:sldMk cId="1743161813" sldId="554"/>
        </pc:sldMkLst>
      </pc:sldChg>
      <pc:sldChg chg="modSp add del mod modAnim">
        <pc:chgData name="Khattab, Sherif" userId="c83b1e15-36f3-4f46-aceb-05aac24c545e" providerId="ADAL" clId="{CCA1AE0C-ED0A-014C-A5E9-CA1739F6FB1D}" dt="2023-11-14T13:11:25.321" v="917" actId="2696"/>
        <pc:sldMkLst>
          <pc:docMk/>
          <pc:sldMk cId="1932062648" sldId="554"/>
        </pc:sldMkLst>
        <pc:spChg chg="mod">
          <ac:chgData name="Khattab, Sherif" userId="c83b1e15-36f3-4f46-aceb-05aac24c545e" providerId="ADAL" clId="{CCA1AE0C-ED0A-014C-A5E9-CA1739F6FB1D}" dt="2023-11-14T13:11:16.465" v="916" actId="404"/>
          <ac:spMkLst>
            <pc:docMk/>
            <pc:sldMk cId="193206264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CCA1AE0C-ED0A-014C-A5E9-CA1739F6FB1D}" dt="2023-11-14T13:10:50.492" v="903" actId="20577"/>
          <ac:spMkLst>
            <pc:docMk/>
            <pc:sldMk cId="1932062648" sldId="554"/>
            <ac:spMk id="3" creationId="{AAE312F2-8994-7B82-175E-188257A48777}"/>
          </ac:spMkLst>
        </pc:spChg>
      </pc:sldChg>
      <pc:sldChg chg="add del">
        <pc:chgData name="Khattab, Sherif" userId="c83b1e15-36f3-4f46-aceb-05aac24c545e" providerId="ADAL" clId="{CCA1AE0C-ED0A-014C-A5E9-CA1739F6FB1D}" dt="2023-11-14T13:09:10.282" v="826"/>
        <pc:sldMkLst>
          <pc:docMk/>
          <pc:sldMk cId="3193093114" sldId="554"/>
        </pc:sldMkLst>
      </pc:sldChg>
      <pc:sldChg chg="add del">
        <pc:chgData name="Khattab, Sherif" userId="c83b1e15-36f3-4f46-aceb-05aac24c545e" providerId="ADAL" clId="{CCA1AE0C-ED0A-014C-A5E9-CA1739F6FB1D}" dt="2023-11-14T13:11:52.789" v="919"/>
        <pc:sldMkLst>
          <pc:docMk/>
          <pc:sldMk cId="3543667084" sldId="554"/>
        </pc:sldMkLst>
      </pc:sldChg>
      <pc:sldChg chg="add del">
        <pc:chgData name="Khattab, Sherif" userId="c83b1e15-36f3-4f46-aceb-05aac24c545e" providerId="ADAL" clId="{CCA1AE0C-ED0A-014C-A5E9-CA1739F6FB1D}" dt="2023-11-14T13:33:30.577" v="1662"/>
        <pc:sldMkLst>
          <pc:docMk/>
          <pc:sldMk cId="2653540951" sldId="1435"/>
        </pc:sldMkLst>
      </pc:sldChg>
      <pc:sldChg chg="modSp add del mod">
        <pc:chgData name="Khattab, Sherif" userId="c83b1e15-36f3-4f46-aceb-05aac24c545e" providerId="ADAL" clId="{CCA1AE0C-ED0A-014C-A5E9-CA1739F6FB1D}" dt="2023-11-14T13:33:30.577" v="1662"/>
        <pc:sldMkLst>
          <pc:docMk/>
          <pc:sldMk cId="769186246" sldId="1436"/>
        </pc:sldMkLst>
        <pc:spChg chg="mod">
          <ac:chgData name="Khattab, Sherif" userId="c83b1e15-36f3-4f46-aceb-05aac24c545e" providerId="ADAL" clId="{CCA1AE0C-ED0A-014C-A5E9-CA1739F6FB1D}" dt="2023-11-14T13:33:30.456" v="1661"/>
          <ac:spMkLst>
            <pc:docMk/>
            <pc:sldMk cId="769186246" sldId="1436"/>
            <ac:spMk id="1403907" creationId="{9DF27287-E73F-C74C-BEFE-A6144A5BEF65}"/>
          </ac:spMkLst>
        </pc:spChg>
      </pc:sldChg>
      <pc:sldChg chg="del">
        <pc:chgData name="Khattab, Sherif" userId="c83b1e15-36f3-4f46-aceb-05aac24c545e" providerId="ADAL" clId="{CCA1AE0C-ED0A-014C-A5E9-CA1739F6FB1D}" dt="2023-11-09T11:56:18.450" v="0" actId="2696"/>
        <pc:sldMkLst>
          <pc:docMk/>
          <pc:sldMk cId="1023601384" sldId="1568"/>
        </pc:sldMkLst>
      </pc:sldChg>
      <pc:sldChg chg="add del">
        <pc:chgData name="Khattab, Sherif" userId="c83b1e15-36f3-4f46-aceb-05aac24c545e" providerId="ADAL" clId="{CCA1AE0C-ED0A-014C-A5E9-CA1739F6FB1D}" dt="2023-11-14T13:12:08.277" v="923"/>
        <pc:sldMkLst>
          <pc:docMk/>
          <pc:sldMk cId="1567620416" sldId="1608"/>
        </pc:sldMkLst>
      </pc:sldChg>
      <pc:sldChg chg="del">
        <pc:chgData name="Khattab, Sherif" userId="c83b1e15-36f3-4f46-aceb-05aac24c545e" providerId="ADAL" clId="{CCA1AE0C-ED0A-014C-A5E9-CA1739F6FB1D}" dt="2023-11-14T13:11:55.987" v="921" actId="2696"/>
        <pc:sldMkLst>
          <pc:docMk/>
          <pc:sldMk cId="3687661752" sldId="1608"/>
        </pc:sldMkLst>
      </pc:sldChg>
      <pc:sldChg chg="modSp add mod">
        <pc:chgData name="Khattab, Sherif" userId="c83b1e15-36f3-4f46-aceb-05aac24c545e" providerId="ADAL" clId="{CCA1AE0C-ED0A-014C-A5E9-CA1739F6FB1D}" dt="2023-11-14T13:12:39.178" v="958" actId="1076"/>
        <pc:sldMkLst>
          <pc:docMk/>
          <pc:sldMk cId="4029143159" sldId="1608"/>
        </pc:sldMkLst>
        <pc:spChg chg="mod">
          <ac:chgData name="Khattab, Sherif" userId="c83b1e15-36f3-4f46-aceb-05aac24c545e" providerId="ADAL" clId="{CCA1AE0C-ED0A-014C-A5E9-CA1739F6FB1D}" dt="2023-11-14T13:12:22.843" v="956" actId="5793"/>
          <ac:spMkLst>
            <pc:docMk/>
            <pc:sldMk cId="4029143159" sldId="1608"/>
            <ac:spMk id="11267" creationId="{00000000-0000-0000-0000-000000000000}"/>
          </ac:spMkLst>
        </pc:spChg>
        <pc:picChg chg="mod">
          <ac:chgData name="Khattab, Sherif" userId="c83b1e15-36f3-4f46-aceb-05aac24c545e" providerId="ADAL" clId="{CCA1AE0C-ED0A-014C-A5E9-CA1739F6FB1D}" dt="2023-11-14T13:12:39.178" v="958" actId="1076"/>
          <ac:picMkLst>
            <pc:docMk/>
            <pc:sldMk cId="4029143159" sldId="1608"/>
            <ac:picMk id="15362" creationId="{00000000-0000-0000-0000-000000000000}"/>
          </ac:picMkLst>
        </pc:picChg>
      </pc:sldChg>
      <pc:sldChg chg="modSp mod modAnim">
        <pc:chgData name="Khattab, Sherif" userId="c83b1e15-36f3-4f46-aceb-05aac24c545e" providerId="ADAL" clId="{CCA1AE0C-ED0A-014C-A5E9-CA1739F6FB1D}" dt="2023-11-14T13:06:12.538" v="800" actId="20577"/>
        <pc:sldMkLst>
          <pc:docMk/>
          <pc:sldMk cId="1832874110" sldId="1612"/>
        </pc:sldMkLst>
        <pc:spChg chg="mod">
          <ac:chgData name="Khattab, Sherif" userId="c83b1e15-36f3-4f46-aceb-05aac24c545e" providerId="ADAL" clId="{CCA1AE0C-ED0A-014C-A5E9-CA1739F6FB1D}" dt="2023-11-14T12:46:19.540" v="349" actId="20577"/>
          <ac:spMkLst>
            <pc:docMk/>
            <pc:sldMk cId="1832874110" sldId="1612"/>
            <ac:spMk id="15362" creationId="{00000000-0000-0000-0000-000000000000}"/>
          </ac:spMkLst>
        </pc:spChg>
        <pc:spChg chg="mod">
          <ac:chgData name="Khattab, Sherif" userId="c83b1e15-36f3-4f46-aceb-05aac24c545e" providerId="ADAL" clId="{CCA1AE0C-ED0A-014C-A5E9-CA1739F6FB1D}" dt="2023-11-14T13:06:12.538" v="800" actId="20577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del mod">
        <pc:chgData name="Khattab, Sherif" userId="c83b1e15-36f3-4f46-aceb-05aac24c545e" providerId="ADAL" clId="{CCA1AE0C-ED0A-014C-A5E9-CA1739F6FB1D}" dt="2023-11-14T12:51:38.736" v="430" actId="2696"/>
        <pc:sldMkLst>
          <pc:docMk/>
          <pc:sldMk cId="2838697206" sldId="1613"/>
        </pc:sldMkLst>
        <pc:spChg chg="mod">
          <ac:chgData name="Khattab, Sherif" userId="c83b1e15-36f3-4f46-aceb-05aac24c545e" providerId="ADAL" clId="{CCA1AE0C-ED0A-014C-A5E9-CA1739F6FB1D}" dt="2023-11-14T12:51:05.695" v="376" actId="20577"/>
          <ac:spMkLst>
            <pc:docMk/>
            <pc:sldMk cId="2838697206" sldId="1613"/>
            <ac:spMk id="16387" creationId="{00000000-0000-0000-0000-000000000000}"/>
          </ac:spMkLst>
        </pc:spChg>
      </pc:sldChg>
      <pc:sldChg chg="modSp mod ord">
        <pc:chgData name="Khattab, Sherif" userId="c83b1e15-36f3-4f46-aceb-05aac24c545e" providerId="ADAL" clId="{CCA1AE0C-ED0A-014C-A5E9-CA1739F6FB1D}" dt="2023-11-14T13:04:41.384" v="736" actId="14100"/>
        <pc:sldMkLst>
          <pc:docMk/>
          <pc:sldMk cId="2058005603" sldId="1614"/>
        </pc:sldMkLst>
        <pc:spChg chg="mod">
          <ac:chgData name="Khattab, Sherif" userId="c83b1e15-36f3-4f46-aceb-05aac24c545e" providerId="ADAL" clId="{CCA1AE0C-ED0A-014C-A5E9-CA1739F6FB1D}" dt="2023-11-14T13:04:32.799" v="733" actId="20577"/>
          <ac:spMkLst>
            <pc:docMk/>
            <pc:sldMk cId="2058005603" sldId="1614"/>
            <ac:spMk id="17411" creationId="{00000000-0000-0000-0000-000000000000}"/>
          </ac:spMkLst>
        </pc:spChg>
        <pc:picChg chg="mod">
          <ac:chgData name="Khattab, Sherif" userId="c83b1e15-36f3-4f46-aceb-05aac24c545e" providerId="ADAL" clId="{CCA1AE0C-ED0A-014C-A5E9-CA1739F6FB1D}" dt="2023-11-14T13:04:41.384" v="736" actId="14100"/>
          <ac:picMkLst>
            <pc:docMk/>
            <pc:sldMk cId="2058005603" sldId="1614"/>
            <ac:picMk id="20487" creationId="{00000000-0000-0000-0000-000000000000}"/>
          </ac:picMkLst>
        </pc:picChg>
      </pc:sldChg>
      <pc:sldChg chg="modSp mod ord">
        <pc:chgData name="Khattab, Sherif" userId="c83b1e15-36f3-4f46-aceb-05aac24c545e" providerId="ADAL" clId="{CCA1AE0C-ED0A-014C-A5E9-CA1739F6FB1D}" dt="2023-11-14T13:05:48.993" v="797" actId="1076"/>
        <pc:sldMkLst>
          <pc:docMk/>
          <pc:sldMk cId="3973292706" sldId="1615"/>
        </pc:sldMkLst>
        <pc:spChg chg="mod">
          <ac:chgData name="Khattab, Sherif" userId="c83b1e15-36f3-4f46-aceb-05aac24c545e" providerId="ADAL" clId="{CCA1AE0C-ED0A-014C-A5E9-CA1739F6FB1D}" dt="2023-11-14T13:05:42.532" v="795" actId="20577"/>
          <ac:spMkLst>
            <pc:docMk/>
            <pc:sldMk cId="3973292706" sldId="1615"/>
            <ac:spMk id="5" creationId="{00000000-0000-0000-0000-000000000000}"/>
          </ac:spMkLst>
        </pc:spChg>
        <pc:spChg chg="mod">
          <ac:chgData name="Khattab, Sherif" userId="c83b1e15-36f3-4f46-aceb-05aac24c545e" providerId="ADAL" clId="{CCA1AE0C-ED0A-014C-A5E9-CA1739F6FB1D}" dt="2023-11-14T13:05:37.049" v="794" actId="20577"/>
          <ac:spMkLst>
            <pc:docMk/>
            <pc:sldMk cId="3973292706" sldId="1615"/>
            <ac:spMk id="18434" creationId="{00000000-0000-0000-0000-000000000000}"/>
          </ac:spMkLst>
        </pc:spChg>
        <pc:picChg chg="mod">
          <ac:chgData name="Khattab, Sherif" userId="c83b1e15-36f3-4f46-aceb-05aac24c545e" providerId="ADAL" clId="{CCA1AE0C-ED0A-014C-A5E9-CA1739F6FB1D}" dt="2023-11-14T13:05:48.993" v="797" actId="1076"/>
          <ac:picMkLst>
            <pc:docMk/>
            <pc:sldMk cId="3973292706" sldId="1615"/>
            <ac:picMk id="2" creationId="{00000000-0000-0000-0000-000000000000}"/>
          </ac:picMkLst>
        </pc:picChg>
      </pc:sldChg>
      <pc:sldChg chg="addSp modSp mod">
        <pc:chgData name="Khattab, Sherif" userId="c83b1e15-36f3-4f46-aceb-05aac24c545e" providerId="ADAL" clId="{CCA1AE0C-ED0A-014C-A5E9-CA1739F6FB1D}" dt="2023-11-14T13:16:01.800" v="1097" actId="1076"/>
        <pc:sldMkLst>
          <pc:docMk/>
          <pc:sldMk cId="1208948922" sldId="1616"/>
        </pc:sldMkLst>
        <pc:spChg chg="mod">
          <ac:chgData name="Khattab, Sherif" userId="c83b1e15-36f3-4f46-aceb-05aac24c545e" providerId="ADAL" clId="{CCA1AE0C-ED0A-014C-A5E9-CA1739F6FB1D}" dt="2023-11-14T13:13:20.412" v="976" actId="20577"/>
          <ac:spMkLst>
            <pc:docMk/>
            <pc:sldMk cId="1208948922" sldId="1616"/>
            <ac:spMk id="19458" creationId="{00000000-0000-0000-0000-000000000000}"/>
          </ac:spMkLst>
        </pc:spChg>
        <pc:spChg chg="mod">
          <ac:chgData name="Khattab, Sherif" userId="c83b1e15-36f3-4f46-aceb-05aac24c545e" providerId="ADAL" clId="{CCA1AE0C-ED0A-014C-A5E9-CA1739F6FB1D}" dt="2023-11-14T13:13:36.264" v="1015" actId="5793"/>
          <ac:spMkLst>
            <pc:docMk/>
            <pc:sldMk cId="1208948922" sldId="1616"/>
            <ac:spMk id="19459" creationId="{00000000-0000-0000-0000-000000000000}"/>
          </ac:spMkLst>
        </pc:spChg>
        <pc:picChg chg="add mod modCrop">
          <ac:chgData name="Khattab, Sherif" userId="c83b1e15-36f3-4f46-aceb-05aac24c545e" providerId="ADAL" clId="{CCA1AE0C-ED0A-014C-A5E9-CA1739F6FB1D}" dt="2023-11-14T13:16:01.800" v="1097" actId="1076"/>
          <ac:picMkLst>
            <pc:docMk/>
            <pc:sldMk cId="1208948922" sldId="1616"/>
            <ac:picMk id="3" creationId="{D6A296EE-3BA9-FC71-23A5-13D0E9B878FA}"/>
          </ac:picMkLst>
        </pc:picChg>
        <pc:picChg chg="mod modCrop">
          <ac:chgData name="Khattab, Sherif" userId="c83b1e15-36f3-4f46-aceb-05aac24c545e" providerId="ADAL" clId="{CCA1AE0C-ED0A-014C-A5E9-CA1739F6FB1D}" dt="2023-11-14T13:15:50.739" v="1095" actId="732"/>
          <ac:picMkLst>
            <pc:docMk/>
            <pc:sldMk cId="1208948922" sldId="1616"/>
            <ac:picMk id="22533" creationId="{00000000-0000-0000-0000-000000000000}"/>
          </ac:picMkLst>
        </pc:picChg>
      </pc:sldChg>
      <pc:sldChg chg="delSp modSp del mod">
        <pc:chgData name="Khattab, Sherif" userId="c83b1e15-36f3-4f46-aceb-05aac24c545e" providerId="ADAL" clId="{CCA1AE0C-ED0A-014C-A5E9-CA1739F6FB1D}" dt="2023-11-14T13:15:37.270" v="1092" actId="2696"/>
        <pc:sldMkLst>
          <pc:docMk/>
          <pc:sldMk cId="3692116914" sldId="1617"/>
        </pc:sldMkLst>
        <pc:spChg chg="mod">
          <ac:chgData name="Khattab, Sherif" userId="c83b1e15-36f3-4f46-aceb-05aac24c545e" providerId="ADAL" clId="{CCA1AE0C-ED0A-014C-A5E9-CA1739F6FB1D}" dt="2023-11-14T13:14:29.713" v="1016" actId="20577"/>
          <ac:spMkLst>
            <pc:docMk/>
            <pc:sldMk cId="3692116914" sldId="1617"/>
            <ac:spMk id="20483" creationId="{00000000-0000-0000-0000-000000000000}"/>
          </ac:spMkLst>
        </pc:spChg>
        <pc:picChg chg="del">
          <ac:chgData name="Khattab, Sherif" userId="c83b1e15-36f3-4f46-aceb-05aac24c545e" providerId="ADAL" clId="{CCA1AE0C-ED0A-014C-A5E9-CA1739F6FB1D}" dt="2023-11-14T13:15:35.055" v="1091" actId="21"/>
          <ac:picMkLst>
            <pc:docMk/>
            <pc:sldMk cId="3692116914" sldId="1617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CCA1AE0C-ED0A-014C-A5E9-CA1739F6FB1D}" dt="2023-11-14T13:15:26.539" v="1090" actId="5793"/>
        <pc:sldMkLst>
          <pc:docMk/>
          <pc:sldMk cId="682663645" sldId="1618"/>
        </pc:sldMkLst>
        <pc:spChg chg="mod">
          <ac:chgData name="Khattab, Sherif" userId="c83b1e15-36f3-4f46-aceb-05aac24c545e" providerId="ADAL" clId="{CCA1AE0C-ED0A-014C-A5E9-CA1739F6FB1D}" dt="2023-11-14T13:14:57.936" v="1033" actId="20577"/>
          <ac:spMkLst>
            <pc:docMk/>
            <pc:sldMk cId="682663645" sldId="1618"/>
            <ac:spMk id="21506" creationId="{00000000-0000-0000-0000-000000000000}"/>
          </ac:spMkLst>
        </pc:spChg>
        <pc:spChg chg="mod">
          <ac:chgData name="Khattab, Sherif" userId="c83b1e15-36f3-4f46-aceb-05aac24c545e" providerId="ADAL" clId="{CCA1AE0C-ED0A-014C-A5E9-CA1739F6FB1D}" dt="2023-11-14T13:15:26.539" v="1090" actId="5793"/>
          <ac:spMkLst>
            <pc:docMk/>
            <pc:sldMk cId="682663645" sldId="1618"/>
            <ac:spMk id="21507" creationId="{00000000-0000-0000-0000-000000000000}"/>
          </ac:spMkLst>
        </pc:spChg>
      </pc:sldChg>
      <pc:sldChg chg="addSp delSp modSp mod modAnim">
        <pc:chgData name="Khattab, Sherif" userId="c83b1e15-36f3-4f46-aceb-05aac24c545e" providerId="ADAL" clId="{CCA1AE0C-ED0A-014C-A5E9-CA1739F6FB1D}" dt="2023-11-14T13:22:01.065" v="1329" actId="20577"/>
        <pc:sldMkLst>
          <pc:docMk/>
          <pc:sldMk cId="2907226486" sldId="1619"/>
        </pc:sldMkLst>
        <pc:spChg chg="mod">
          <ac:chgData name="Khattab, Sherif" userId="c83b1e15-36f3-4f46-aceb-05aac24c545e" providerId="ADAL" clId="{CCA1AE0C-ED0A-014C-A5E9-CA1739F6FB1D}" dt="2023-11-14T13:17:04.973" v="1129" actId="20577"/>
          <ac:spMkLst>
            <pc:docMk/>
            <pc:sldMk cId="2907226486" sldId="1619"/>
            <ac:spMk id="22530" creationId="{00000000-0000-0000-0000-000000000000}"/>
          </ac:spMkLst>
        </pc:spChg>
        <pc:spChg chg="mod">
          <ac:chgData name="Khattab, Sherif" userId="c83b1e15-36f3-4f46-aceb-05aac24c545e" providerId="ADAL" clId="{CCA1AE0C-ED0A-014C-A5E9-CA1739F6FB1D}" dt="2023-11-14T13:22:01.065" v="1329" actId="20577"/>
          <ac:spMkLst>
            <pc:docMk/>
            <pc:sldMk cId="2907226486" sldId="1619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CCA1AE0C-ED0A-014C-A5E9-CA1739F6FB1D}" dt="2023-11-14T13:20:51.182" v="1306" actId="732"/>
          <ac:picMkLst>
            <pc:docMk/>
            <pc:sldMk cId="2907226486" sldId="1619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CCA1AE0C-ED0A-014C-A5E9-CA1739F6FB1D}" dt="2023-11-14T13:20:56.671" v="1307" actId="1076"/>
          <ac:picMkLst>
            <pc:docMk/>
            <pc:sldMk cId="2907226486" sldId="1619"/>
            <ac:picMk id="5" creationId="{2493083C-3AEF-F6B8-39F6-25DF8C6943FE}"/>
          </ac:picMkLst>
        </pc:picChg>
        <pc:picChg chg="add del mod">
          <ac:chgData name="Khattab, Sherif" userId="c83b1e15-36f3-4f46-aceb-05aac24c545e" providerId="ADAL" clId="{CCA1AE0C-ED0A-014C-A5E9-CA1739F6FB1D}" dt="2023-11-14T13:19:16.734" v="1267" actId="478"/>
          <ac:picMkLst>
            <pc:docMk/>
            <pc:sldMk cId="2907226486" sldId="1619"/>
            <ac:picMk id="6" creationId="{8E0A06B6-6F73-A0F0-7331-4FF95510FB20}"/>
          </ac:picMkLst>
        </pc:picChg>
        <pc:picChg chg="add mod modCrop">
          <ac:chgData name="Khattab, Sherif" userId="c83b1e15-36f3-4f46-aceb-05aac24c545e" providerId="ADAL" clId="{CCA1AE0C-ED0A-014C-A5E9-CA1739F6FB1D}" dt="2023-11-14T13:20:59.198" v="1308" actId="1076"/>
          <ac:picMkLst>
            <pc:docMk/>
            <pc:sldMk cId="2907226486" sldId="1619"/>
            <ac:picMk id="7" creationId="{D42D48CB-B4E3-5F8B-3D71-12951E168BAA}"/>
          </ac:picMkLst>
        </pc:picChg>
        <pc:picChg chg="add mod modCrop">
          <ac:chgData name="Khattab, Sherif" userId="c83b1e15-36f3-4f46-aceb-05aac24c545e" providerId="ADAL" clId="{CCA1AE0C-ED0A-014C-A5E9-CA1739F6FB1D}" dt="2023-11-14T13:21:03.384" v="1309" actId="1076"/>
          <ac:picMkLst>
            <pc:docMk/>
            <pc:sldMk cId="2907226486" sldId="1619"/>
            <ac:picMk id="8" creationId="{1FDFD336-D0F1-4A84-9A0C-7BABCAB26E68}"/>
          </ac:picMkLst>
        </pc:picChg>
      </pc:sldChg>
      <pc:sldChg chg="del">
        <pc:chgData name="Khattab, Sherif" userId="c83b1e15-36f3-4f46-aceb-05aac24c545e" providerId="ADAL" clId="{CCA1AE0C-ED0A-014C-A5E9-CA1739F6FB1D}" dt="2023-11-14T13:21:29.633" v="1317" actId="2696"/>
        <pc:sldMkLst>
          <pc:docMk/>
          <pc:sldMk cId="407629673" sldId="1620"/>
        </pc:sldMkLst>
      </pc:sldChg>
      <pc:sldChg chg="addSp delSp modSp mod">
        <pc:chgData name="Khattab, Sherif" userId="c83b1e15-36f3-4f46-aceb-05aac24c545e" providerId="ADAL" clId="{CCA1AE0C-ED0A-014C-A5E9-CA1739F6FB1D}" dt="2023-11-14T13:25:09.622" v="1357" actId="1076"/>
        <pc:sldMkLst>
          <pc:docMk/>
          <pc:sldMk cId="310342847" sldId="1621"/>
        </pc:sldMkLst>
        <pc:spChg chg="del">
          <ac:chgData name="Khattab, Sherif" userId="c83b1e15-36f3-4f46-aceb-05aac24c545e" providerId="ADAL" clId="{CCA1AE0C-ED0A-014C-A5E9-CA1739F6FB1D}" dt="2023-11-14T13:21:37.681" v="1318" actId="478"/>
          <ac:spMkLst>
            <pc:docMk/>
            <pc:sldMk cId="310342847" sldId="1621"/>
            <ac:spMk id="3" creationId="{0692F51E-96A0-D94A-D52E-D658B6CC5680}"/>
          </ac:spMkLst>
        </pc:spChg>
        <pc:grpChg chg="add mod">
          <ac:chgData name="Khattab, Sherif" userId="c83b1e15-36f3-4f46-aceb-05aac24c545e" providerId="ADAL" clId="{CCA1AE0C-ED0A-014C-A5E9-CA1739F6FB1D}" dt="2023-11-14T13:25:09.622" v="1357" actId="1076"/>
          <ac:grpSpMkLst>
            <pc:docMk/>
            <pc:sldMk cId="310342847" sldId="1621"/>
            <ac:grpSpMk id="7" creationId="{30C3303D-5AFD-4313-8767-00629D147888}"/>
          </ac:grpSpMkLst>
        </pc:grpChg>
        <pc:picChg chg="mod modCrop">
          <ac:chgData name="Khattab, Sherif" userId="c83b1e15-36f3-4f46-aceb-05aac24c545e" providerId="ADAL" clId="{CCA1AE0C-ED0A-014C-A5E9-CA1739F6FB1D}" dt="2023-11-14T13:23:01.369" v="1335" actId="732"/>
          <ac:picMkLst>
            <pc:docMk/>
            <pc:sldMk cId="310342847" sldId="16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CCA1AE0C-ED0A-014C-A5E9-CA1739F6FB1D}" dt="2023-11-14T13:23:06.963" v="1336" actId="1076"/>
          <ac:picMkLst>
            <pc:docMk/>
            <pc:sldMk cId="310342847" sldId="1621"/>
            <ac:picMk id="6" creationId="{BE3016BD-5F7C-B447-DAD8-2F2000216B74}"/>
          </ac:picMkLst>
        </pc:picChg>
      </pc:sldChg>
      <pc:sldChg chg="delSp del mod">
        <pc:chgData name="Khattab, Sherif" userId="c83b1e15-36f3-4f46-aceb-05aac24c545e" providerId="ADAL" clId="{CCA1AE0C-ED0A-014C-A5E9-CA1739F6FB1D}" dt="2023-11-14T13:23:09.197" v="1337" actId="2696"/>
        <pc:sldMkLst>
          <pc:docMk/>
          <pc:sldMk cId="3057326962" sldId="1622"/>
        </pc:sldMkLst>
        <pc:picChg chg="del">
          <ac:chgData name="Khattab, Sherif" userId="c83b1e15-36f3-4f46-aceb-05aac24c545e" providerId="ADAL" clId="{CCA1AE0C-ED0A-014C-A5E9-CA1739F6FB1D}" dt="2023-11-14T13:22:41.406" v="1331" actId="21"/>
          <ac:picMkLst>
            <pc:docMk/>
            <pc:sldMk cId="3057326962" sldId="1622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CCA1AE0C-ED0A-014C-A5E9-CA1739F6FB1D}" dt="2023-11-14T13:24:40.593" v="1349" actId="2696"/>
        <pc:sldMkLst>
          <pc:docMk/>
          <pc:sldMk cId="359433771" sldId="1623"/>
        </pc:sldMkLst>
      </pc:sldChg>
      <pc:sldChg chg="add">
        <pc:chgData name="Khattab, Sherif" userId="c83b1e15-36f3-4f46-aceb-05aac24c545e" providerId="ADAL" clId="{CCA1AE0C-ED0A-014C-A5E9-CA1739F6FB1D}" dt="2023-11-14T13:24:45.812" v="1352"/>
        <pc:sldMkLst>
          <pc:docMk/>
          <pc:sldMk cId="1982238619" sldId="1623"/>
        </pc:sldMkLst>
      </pc:sldChg>
      <pc:sldChg chg="addSp modSp del mod">
        <pc:chgData name="Khattab, Sherif" userId="c83b1e15-36f3-4f46-aceb-05aac24c545e" providerId="ADAL" clId="{CCA1AE0C-ED0A-014C-A5E9-CA1739F6FB1D}" dt="2023-11-14T13:24:15.555" v="1347" actId="2696"/>
        <pc:sldMkLst>
          <pc:docMk/>
          <pc:sldMk cId="3559083678" sldId="1623"/>
        </pc:sldMkLst>
        <pc:spChg chg="mod">
          <ac:chgData name="Khattab, Sherif" userId="c83b1e15-36f3-4f46-aceb-05aac24c545e" providerId="ADAL" clId="{CCA1AE0C-ED0A-014C-A5E9-CA1739F6FB1D}" dt="2023-11-14T13:24:10.423" v="1345" actId="20577"/>
          <ac:spMkLst>
            <pc:docMk/>
            <pc:sldMk cId="3559083678" sldId="1623"/>
            <ac:spMk id="26626" creationId="{00000000-0000-0000-0000-000000000000}"/>
          </ac:spMkLst>
        </pc:spChg>
        <pc:picChg chg="mod modCrop">
          <ac:chgData name="Khattab, Sherif" userId="c83b1e15-36f3-4f46-aceb-05aac24c545e" providerId="ADAL" clId="{CCA1AE0C-ED0A-014C-A5E9-CA1739F6FB1D}" dt="2023-11-14T13:23:49.832" v="1342" actId="732"/>
          <ac:picMkLst>
            <pc:docMk/>
            <pc:sldMk cId="3559083678" sldId="16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CCA1AE0C-ED0A-014C-A5E9-CA1739F6FB1D}" dt="2023-11-14T13:24:04.249" v="1344" actId="1076"/>
          <ac:picMkLst>
            <pc:docMk/>
            <pc:sldMk cId="3559083678" sldId="1623"/>
            <ac:picMk id="6" creationId="{D9D82D0B-B3B9-8C71-9FA4-E8E998FD0C03}"/>
          </ac:picMkLst>
        </pc:picChg>
      </pc:sldChg>
      <pc:sldChg chg="add del">
        <pc:chgData name="Khattab, Sherif" userId="c83b1e15-36f3-4f46-aceb-05aac24c545e" providerId="ADAL" clId="{CCA1AE0C-ED0A-014C-A5E9-CA1739F6FB1D}" dt="2023-11-14T13:24:45.712" v="1351"/>
        <pc:sldMkLst>
          <pc:docMk/>
          <pc:sldMk cId="4068813824" sldId="1623"/>
        </pc:sldMkLst>
      </pc:sldChg>
      <pc:sldChg chg="delSp del mod">
        <pc:chgData name="Khattab, Sherif" userId="c83b1e15-36f3-4f46-aceb-05aac24c545e" providerId="ADAL" clId="{CCA1AE0C-ED0A-014C-A5E9-CA1739F6FB1D}" dt="2023-11-14T13:24:13.814" v="1346" actId="2696"/>
        <pc:sldMkLst>
          <pc:docMk/>
          <pc:sldMk cId="1345484684" sldId="1624"/>
        </pc:sldMkLst>
        <pc:picChg chg="del">
          <ac:chgData name="Khattab, Sherif" userId="c83b1e15-36f3-4f46-aceb-05aac24c545e" providerId="ADAL" clId="{CCA1AE0C-ED0A-014C-A5E9-CA1739F6FB1D}" dt="2023-11-14T13:23:31.620" v="1338" actId="21"/>
          <ac:picMkLst>
            <pc:docMk/>
            <pc:sldMk cId="1345484684" sldId="1624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CCA1AE0C-ED0A-014C-A5E9-CA1739F6FB1D}" dt="2023-11-14T13:25:48.745" v="1439" actId="20577"/>
        <pc:sldMkLst>
          <pc:docMk/>
          <pc:sldMk cId="4014708850" sldId="1625"/>
        </pc:sldMkLst>
        <pc:spChg chg="mod">
          <ac:chgData name="Khattab, Sherif" userId="c83b1e15-36f3-4f46-aceb-05aac24c545e" providerId="ADAL" clId="{CCA1AE0C-ED0A-014C-A5E9-CA1739F6FB1D}" dt="2023-11-14T13:25:48.745" v="1439" actId="20577"/>
          <ac:spMkLst>
            <pc:docMk/>
            <pc:sldMk cId="4014708850" sldId="1625"/>
            <ac:spMk id="28674" creationId="{00000000-0000-0000-0000-000000000000}"/>
          </ac:spMkLst>
        </pc:spChg>
        <pc:spChg chg="mod">
          <ac:chgData name="Khattab, Sherif" userId="c83b1e15-36f3-4f46-aceb-05aac24c545e" providerId="ADAL" clId="{CCA1AE0C-ED0A-014C-A5E9-CA1739F6FB1D}" dt="2023-11-14T13:25:36.045" v="1431" actId="20577"/>
          <ac:spMkLst>
            <pc:docMk/>
            <pc:sldMk cId="4014708850" sldId="1625"/>
            <ac:spMk id="28675" creationId="{00000000-0000-0000-0000-000000000000}"/>
          </ac:spMkLst>
        </pc:spChg>
      </pc:sldChg>
      <pc:sldChg chg="addSp modSp mod">
        <pc:chgData name="Khattab, Sherif" userId="c83b1e15-36f3-4f46-aceb-05aac24c545e" providerId="ADAL" clId="{CCA1AE0C-ED0A-014C-A5E9-CA1739F6FB1D}" dt="2023-11-14T13:01:34.667" v="702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CCA1AE0C-ED0A-014C-A5E9-CA1739F6FB1D}" dt="2023-11-14T13:01:34.667" v="702" actId="20577"/>
          <ac:spMkLst>
            <pc:docMk/>
            <pc:sldMk cId="1303356000" sldId="1627"/>
            <ac:spMk id="3" creationId="{1B05ECB8-6330-E54F-21A4-0780652695AC}"/>
          </ac:spMkLst>
        </pc:spChg>
        <pc:graphicFrameChg chg="add mod modGraphic">
          <ac:chgData name="Khattab, Sherif" userId="c83b1e15-36f3-4f46-aceb-05aac24c545e" providerId="ADAL" clId="{CCA1AE0C-ED0A-014C-A5E9-CA1739F6FB1D}" dt="2023-11-14T12:43:06.798" v="183" actId="1076"/>
          <ac:graphicFrameMkLst>
            <pc:docMk/>
            <pc:sldMk cId="1303356000" sldId="1627"/>
            <ac:graphicFrameMk id="6" creationId="{59AC308D-4F56-B5FC-5EB8-76FFBED9B7FE}"/>
          </ac:graphicFrameMkLst>
        </pc:graphicFrameChg>
        <pc:graphicFrameChg chg="add mod modGraphic">
          <ac:chgData name="Khattab, Sherif" userId="c83b1e15-36f3-4f46-aceb-05aac24c545e" providerId="ADAL" clId="{CCA1AE0C-ED0A-014C-A5E9-CA1739F6FB1D}" dt="2023-11-14T12:43:10.058" v="184" actId="14100"/>
          <ac:graphicFrameMkLst>
            <pc:docMk/>
            <pc:sldMk cId="1303356000" sldId="1627"/>
            <ac:graphicFrameMk id="21" creationId="{8D3656A8-63C5-CDBC-9A2C-8B46CE8A1C12}"/>
          </ac:graphicFrameMkLst>
        </pc:graphicFrameChg>
        <pc:picChg chg="add mod">
          <ac:chgData name="Khattab, Sherif" userId="c83b1e15-36f3-4f46-aceb-05aac24c545e" providerId="ADAL" clId="{CCA1AE0C-ED0A-014C-A5E9-CA1739F6FB1D}" dt="2023-11-14T12:41:08.979" v="146" actId="1076"/>
          <ac:picMkLst>
            <pc:docMk/>
            <pc:sldMk cId="1303356000" sldId="1627"/>
            <ac:picMk id="8" creationId="{831160B7-01D2-ECE5-115E-44165E7AA70F}"/>
          </ac:picMkLst>
        </pc:picChg>
        <pc:picChg chg="add mod">
          <ac:chgData name="Khattab, Sherif" userId="c83b1e15-36f3-4f46-aceb-05aac24c545e" providerId="ADAL" clId="{CCA1AE0C-ED0A-014C-A5E9-CA1739F6FB1D}" dt="2023-11-14T12:41:08.979" v="146" actId="1076"/>
          <ac:picMkLst>
            <pc:docMk/>
            <pc:sldMk cId="1303356000" sldId="1627"/>
            <ac:picMk id="10" creationId="{A1EC096B-2028-6757-BAE6-ED6A3983B294}"/>
          </ac:picMkLst>
        </pc:picChg>
        <pc:picChg chg="add mod">
          <ac:chgData name="Khattab, Sherif" userId="c83b1e15-36f3-4f46-aceb-05aac24c545e" providerId="ADAL" clId="{CCA1AE0C-ED0A-014C-A5E9-CA1739F6FB1D}" dt="2023-11-14T12:41:08.979" v="146" actId="1076"/>
          <ac:picMkLst>
            <pc:docMk/>
            <pc:sldMk cId="1303356000" sldId="1627"/>
            <ac:picMk id="11" creationId="{83323AB2-1487-42AA-6C82-B166BB9EEF33}"/>
          </ac:picMkLst>
        </pc:picChg>
        <pc:picChg chg="add mod">
          <ac:chgData name="Khattab, Sherif" userId="c83b1e15-36f3-4f46-aceb-05aac24c545e" providerId="ADAL" clId="{CCA1AE0C-ED0A-014C-A5E9-CA1739F6FB1D}" dt="2023-11-14T12:41:08.979" v="146" actId="1076"/>
          <ac:picMkLst>
            <pc:docMk/>
            <pc:sldMk cId="1303356000" sldId="1627"/>
            <ac:picMk id="12" creationId="{FE1F784C-605B-6EA3-D5D3-F838D5B1F3BF}"/>
          </ac:picMkLst>
        </pc:picChg>
        <pc:picChg chg="add mod">
          <ac:chgData name="Khattab, Sherif" userId="c83b1e15-36f3-4f46-aceb-05aac24c545e" providerId="ADAL" clId="{CCA1AE0C-ED0A-014C-A5E9-CA1739F6FB1D}" dt="2023-11-14T12:41:08.979" v="146" actId="1076"/>
          <ac:picMkLst>
            <pc:docMk/>
            <pc:sldMk cId="1303356000" sldId="1627"/>
            <ac:picMk id="13" creationId="{FD882B94-098A-395E-1585-90DB3D72A533}"/>
          </ac:picMkLst>
        </pc:picChg>
        <pc:picChg chg="add mod">
          <ac:chgData name="Khattab, Sherif" userId="c83b1e15-36f3-4f46-aceb-05aac24c545e" providerId="ADAL" clId="{CCA1AE0C-ED0A-014C-A5E9-CA1739F6FB1D}" dt="2023-11-14T12:41:08.979" v="146" actId="1076"/>
          <ac:picMkLst>
            <pc:docMk/>
            <pc:sldMk cId="1303356000" sldId="1627"/>
            <ac:picMk id="14" creationId="{3129D2CB-EF02-FD20-F1D8-73BA8BFFAD6D}"/>
          </ac:picMkLst>
        </pc:picChg>
        <pc:picChg chg="add mod">
          <ac:chgData name="Khattab, Sherif" userId="c83b1e15-36f3-4f46-aceb-05aac24c545e" providerId="ADAL" clId="{CCA1AE0C-ED0A-014C-A5E9-CA1739F6FB1D}" dt="2023-11-14T12:41:08.979" v="146" actId="1076"/>
          <ac:picMkLst>
            <pc:docMk/>
            <pc:sldMk cId="1303356000" sldId="1627"/>
            <ac:picMk id="15" creationId="{B35B80BB-876F-3BE9-6A4E-F670C16516AA}"/>
          </ac:picMkLst>
        </pc:picChg>
        <pc:picChg chg="add mod">
          <ac:chgData name="Khattab, Sherif" userId="c83b1e15-36f3-4f46-aceb-05aac24c545e" providerId="ADAL" clId="{CCA1AE0C-ED0A-014C-A5E9-CA1739F6FB1D}" dt="2023-11-14T12:41:08.979" v="146" actId="1076"/>
          <ac:picMkLst>
            <pc:docMk/>
            <pc:sldMk cId="1303356000" sldId="1627"/>
            <ac:picMk id="16" creationId="{D3573454-6528-58AD-6DF8-391F0C00C429}"/>
          </ac:picMkLst>
        </pc:picChg>
        <pc:picChg chg="add mod">
          <ac:chgData name="Khattab, Sherif" userId="c83b1e15-36f3-4f46-aceb-05aac24c545e" providerId="ADAL" clId="{CCA1AE0C-ED0A-014C-A5E9-CA1739F6FB1D}" dt="2023-11-14T12:41:08.979" v="146" actId="1076"/>
          <ac:picMkLst>
            <pc:docMk/>
            <pc:sldMk cId="1303356000" sldId="1627"/>
            <ac:picMk id="17" creationId="{3E152FE2-ABE7-7E26-AC0A-E554D9AB79B5}"/>
          </ac:picMkLst>
        </pc:picChg>
        <pc:picChg chg="add mod">
          <ac:chgData name="Khattab, Sherif" userId="c83b1e15-36f3-4f46-aceb-05aac24c545e" providerId="ADAL" clId="{CCA1AE0C-ED0A-014C-A5E9-CA1739F6FB1D}" dt="2023-11-14T12:41:08.979" v="146" actId="1076"/>
          <ac:picMkLst>
            <pc:docMk/>
            <pc:sldMk cId="1303356000" sldId="1627"/>
            <ac:picMk id="18" creationId="{B2DD8313-8E21-327F-A0FD-4708A9BB2FD9}"/>
          </ac:picMkLst>
        </pc:picChg>
        <pc:picChg chg="add mod">
          <ac:chgData name="Khattab, Sherif" userId="c83b1e15-36f3-4f46-aceb-05aac24c545e" providerId="ADAL" clId="{CCA1AE0C-ED0A-014C-A5E9-CA1739F6FB1D}" dt="2023-11-14T12:41:08.979" v="146" actId="1076"/>
          <ac:picMkLst>
            <pc:docMk/>
            <pc:sldMk cId="1303356000" sldId="1627"/>
            <ac:picMk id="19" creationId="{5DDDFC6B-3E32-8B35-8EA5-CF78A522D4C7}"/>
          </ac:picMkLst>
        </pc:picChg>
        <pc:picChg chg="add mod">
          <ac:chgData name="Khattab, Sherif" userId="c83b1e15-36f3-4f46-aceb-05aac24c545e" providerId="ADAL" clId="{CCA1AE0C-ED0A-014C-A5E9-CA1739F6FB1D}" dt="2023-11-14T12:41:08.979" v="146" actId="1076"/>
          <ac:picMkLst>
            <pc:docMk/>
            <pc:sldMk cId="1303356000" sldId="1627"/>
            <ac:picMk id="20" creationId="{F26CA760-B0C1-A975-F2A9-28A06C7398FA}"/>
          </ac:picMkLst>
        </pc:picChg>
        <pc:picChg chg="add mod">
          <ac:chgData name="Khattab, Sherif" userId="c83b1e15-36f3-4f46-aceb-05aac24c545e" providerId="ADAL" clId="{CCA1AE0C-ED0A-014C-A5E9-CA1739F6FB1D}" dt="2023-11-14T12:42:19.759" v="171" actId="1076"/>
          <ac:picMkLst>
            <pc:docMk/>
            <pc:sldMk cId="1303356000" sldId="1627"/>
            <ac:picMk id="22" creationId="{E0EA5588-1ECC-732E-22BF-BD01E635C81A}"/>
          </ac:picMkLst>
        </pc:picChg>
        <pc:picChg chg="add mod">
          <ac:chgData name="Khattab, Sherif" userId="c83b1e15-36f3-4f46-aceb-05aac24c545e" providerId="ADAL" clId="{CCA1AE0C-ED0A-014C-A5E9-CA1739F6FB1D}" dt="2023-11-14T12:42:25.357" v="173" actId="1076"/>
          <ac:picMkLst>
            <pc:docMk/>
            <pc:sldMk cId="1303356000" sldId="1627"/>
            <ac:picMk id="23" creationId="{30713D79-D265-31F0-F648-38B0A8F979C3}"/>
          </ac:picMkLst>
        </pc:picChg>
        <pc:picChg chg="add mod">
          <ac:chgData name="Khattab, Sherif" userId="c83b1e15-36f3-4f46-aceb-05aac24c545e" providerId="ADAL" clId="{CCA1AE0C-ED0A-014C-A5E9-CA1739F6FB1D}" dt="2023-11-14T12:42:34.053" v="175" actId="1076"/>
          <ac:picMkLst>
            <pc:docMk/>
            <pc:sldMk cId="1303356000" sldId="1627"/>
            <ac:picMk id="24" creationId="{CDEB6B5D-7FDD-1C8F-DCFC-3E95B56CF62C}"/>
          </ac:picMkLst>
        </pc:picChg>
      </pc:sldChg>
      <pc:sldChg chg="del">
        <pc:chgData name="Khattab, Sherif" userId="c83b1e15-36f3-4f46-aceb-05aac24c545e" providerId="ADAL" clId="{CCA1AE0C-ED0A-014C-A5E9-CA1739F6FB1D}" dt="2023-11-14T13:08:26.678" v="820" actId="2696"/>
        <pc:sldMkLst>
          <pc:docMk/>
          <pc:sldMk cId="3148076797" sldId="1631"/>
        </pc:sldMkLst>
      </pc:sldChg>
      <pc:sldChg chg="del">
        <pc:chgData name="Khattab, Sherif" userId="c83b1e15-36f3-4f46-aceb-05aac24c545e" providerId="ADAL" clId="{CCA1AE0C-ED0A-014C-A5E9-CA1739F6FB1D}" dt="2023-11-09T11:56:18.450" v="0" actId="2696"/>
        <pc:sldMkLst>
          <pc:docMk/>
          <pc:sldMk cId="225663200" sldId="1632"/>
        </pc:sldMkLst>
      </pc:sldChg>
      <pc:sldChg chg="del">
        <pc:chgData name="Khattab, Sherif" userId="c83b1e15-36f3-4f46-aceb-05aac24c545e" providerId="ADAL" clId="{CCA1AE0C-ED0A-014C-A5E9-CA1739F6FB1D}" dt="2023-11-14T12:44:01.089" v="185" actId="2696"/>
        <pc:sldMkLst>
          <pc:docMk/>
          <pc:sldMk cId="1957109456" sldId="1635"/>
        </pc:sldMkLst>
      </pc:sldChg>
      <pc:sldChg chg="addSp modSp mod modAnim">
        <pc:chgData name="Khattab, Sherif" userId="c83b1e15-36f3-4f46-aceb-05aac24c545e" providerId="ADAL" clId="{CCA1AE0C-ED0A-014C-A5E9-CA1739F6FB1D}" dt="2023-11-14T13:30:23.725" v="1613"/>
        <pc:sldMkLst>
          <pc:docMk/>
          <pc:sldMk cId="1185933291" sldId="1636"/>
        </pc:sldMkLst>
        <pc:spChg chg="mod">
          <ac:chgData name="Khattab, Sherif" userId="c83b1e15-36f3-4f46-aceb-05aac24c545e" providerId="ADAL" clId="{CCA1AE0C-ED0A-014C-A5E9-CA1739F6FB1D}" dt="2023-11-14T13:28:03.336" v="1530" actId="20577"/>
          <ac:spMkLst>
            <pc:docMk/>
            <pc:sldMk cId="1185933291" sldId="1636"/>
            <ac:spMk id="31746" creationId="{00000000-0000-0000-0000-000000000000}"/>
          </ac:spMkLst>
        </pc:spChg>
        <pc:spChg chg="mod">
          <ac:chgData name="Khattab, Sherif" userId="c83b1e15-36f3-4f46-aceb-05aac24c545e" providerId="ADAL" clId="{CCA1AE0C-ED0A-014C-A5E9-CA1739F6FB1D}" dt="2023-11-14T13:28:05.379" v="1531" actId="20577"/>
          <ac:spMkLst>
            <pc:docMk/>
            <pc:sldMk cId="1185933291" sldId="1636"/>
            <ac:spMk id="31747" creationId="{00000000-0000-0000-0000-000000000000}"/>
          </ac:spMkLst>
        </pc:spChg>
        <pc:picChg chg="add mod">
          <ac:chgData name="Khattab, Sherif" userId="c83b1e15-36f3-4f46-aceb-05aac24c545e" providerId="ADAL" clId="{CCA1AE0C-ED0A-014C-A5E9-CA1739F6FB1D}" dt="2023-11-14T13:29:55.859" v="1604" actId="14100"/>
          <ac:picMkLst>
            <pc:docMk/>
            <pc:sldMk cId="1185933291" sldId="1636"/>
            <ac:picMk id="3" creationId="{78594BE2-DB5E-BA04-2D92-8C1562427A9B}"/>
          </ac:picMkLst>
        </pc:picChg>
        <pc:picChg chg="add mod">
          <ac:chgData name="Khattab, Sherif" userId="c83b1e15-36f3-4f46-aceb-05aac24c545e" providerId="ADAL" clId="{CCA1AE0C-ED0A-014C-A5E9-CA1739F6FB1D}" dt="2023-11-14T13:30:05.330" v="1607" actId="1076"/>
          <ac:picMkLst>
            <pc:docMk/>
            <pc:sldMk cId="1185933291" sldId="1636"/>
            <ac:picMk id="5" creationId="{287938B2-3E96-9300-148A-1E49E81A6BBA}"/>
          </ac:picMkLst>
        </pc:picChg>
        <pc:picChg chg="add mod">
          <ac:chgData name="Khattab, Sherif" userId="c83b1e15-36f3-4f46-aceb-05aac24c545e" providerId="ADAL" clId="{CCA1AE0C-ED0A-014C-A5E9-CA1739F6FB1D}" dt="2023-11-14T13:30:10.903" v="1608" actId="1076"/>
          <ac:picMkLst>
            <pc:docMk/>
            <pc:sldMk cId="1185933291" sldId="1636"/>
            <ac:picMk id="6" creationId="{EDA674E0-27DE-50FB-B864-DAE261D4E83E}"/>
          </ac:picMkLst>
        </pc:picChg>
        <pc:picChg chg="mod">
          <ac:chgData name="Khattab, Sherif" userId="c83b1e15-36f3-4f46-aceb-05aac24c545e" providerId="ADAL" clId="{CCA1AE0C-ED0A-014C-A5E9-CA1739F6FB1D}" dt="2023-11-14T13:29:40.672" v="1597" actId="1076"/>
          <ac:picMkLst>
            <pc:docMk/>
            <pc:sldMk cId="1185933291" sldId="1636"/>
            <ac:picMk id="35842" creationId="{00000000-0000-0000-0000-000000000000}"/>
          </ac:picMkLst>
        </pc:picChg>
      </pc:sldChg>
      <pc:sldChg chg="delSp del mod">
        <pc:chgData name="Khattab, Sherif" userId="c83b1e15-36f3-4f46-aceb-05aac24c545e" providerId="ADAL" clId="{CCA1AE0C-ED0A-014C-A5E9-CA1739F6FB1D}" dt="2023-11-14T13:29:22.052" v="1592" actId="2696"/>
        <pc:sldMkLst>
          <pc:docMk/>
          <pc:sldMk cId="3035483688" sldId="1637"/>
        </pc:sldMkLst>
        <pc:picChg chg="del">
          <ac:chgData name="Khattab, Sherif" userId="c83b1e15-36f3-4f46-aceb-05aac24c545e" providerId="ADAL" clId="{CCA1AE0C-ED0A-014C-A5E9-CA1739F6FB1D}" dt="2023-11-14T13:29:12.553" v="1588" actId="21"/>
          <ac:picMkLst>
            <pc:docMk/>
            <pc:sldMk cId="3035483688" sldId="1637"/>
            <ac:picMk id="36866" creationId="{00000000-0000-0000-0000-000000000000}"/>
          </ac:picMkLst>
        </pc:picChg>
      </pc:sldChg>
      <pc:sldChg chg="delSp del mod">
        <pc:chgData name="Khattab, Sherif" userId="c83b1e15-36f3-4f46-aceb-05aac24c545e" providerId="ADAL" clId="{CCA1AE0C-ED0A-014C-A5E9-CA1739F6FB1D}" dt="2023-11-14T13:29:29.164" v="1594" actId="2696"/>
        <pc:sldMkLst>
          <pc:docMk/>
          <pc:sldMk cId="1577419301" sldId="1638"/>
        </pc:sldMkLst>
        <pc:picChg chg="del">
          <ac:chgData name="Khattab, Sherif" userId="c83b1e15-36f3-4f46-aceb-05aac24c545e" providerId="ADAL" clId="{CCA1AE0C-ED0A-014C-A5E9-CA1739F6FB1D}" dt="2023-11-14T13:29:27.413" v="1593" actId="21"/>
          <ac:picMkLst>
            <pc:docMk/>
            <pc:sldMk cId="1577419301" sldId="1638"/>
            <ac:picMk id="37890" creationId="{00000000-0000-0000-0000-000000000000}"/>
          </ac:picMkLst>
        </pc:picChg>
        <pc:picChg chg="del">
          <ac:chgData name="Khattab, Sherif" userId="c83b1e15-36f3-4f46-aceb-05aac24c545e" providerId="ADAL" clId="{CCA1AE0C-ED0A-014C-A5E9-CA1739F6FB1D}" dt="2023-11-14T13:29:27.413" v="1593" actId="21"/>
          <ac:picMkLst>
            <pc:docMk/>
            <pc:sldMk cId="1577419301" sldId="1638"/>
            <ac:picMk id="37891" creationId="{00000000-0000-0000-0000-000000000000}"/>
          </ac:picMkLst>
        </pc:picChg>
      </pc:sldChg>
      <pc:sldChg chg="modSp mod">
        <pc:chgData name="Khattab, Sherif" userId="c83b1e15-36f3-4f46-aceb-05aac24c545e" providerId="ADAL" clId="{CCA1AE0C-ED0A-014C-A5E9-CA1739F6FB1D}" dt="2023-11-14T13:30:43.665" v="1617" actId="1076"/>
        <pc:sldMkLst>
          <pc:docMk/>
          <pc:sldMk cId="334160101" sldId="1639"/>
        </pc:sldMkLst>
        <pc:spChg chg="mod">
          <ac:chgData name="Khattab, Sherif" userId="c83b1e15-36f3-4f46-aceb-05aac24c545e" providerId="ADAL" clId="{CCA1AE0C-ED0A-014C-A5E9-CA1739F6FB1D}" dt="2023-11-14T13:30:39.516" v="1615" actId="20577"/>
          <ac:spMkLst>
            <pc:docMk/>
            <pc:sldMk cId="334160101" sldId="1639"/>
            <ac:spMk id="34819" creationId="{00000000-0000-0000-0000-000000000000}"/>
          </ac:spMkLst>
        </pc:spChg>
        <pc:picChg chg="mod">
          <ac:chgData name="Khattab, Sherif" userId="c83b1e15-36f3-4f46-aceb-05aac24c545e" providerId="ADAL" clId="{CCA1AE0C-ED0A-014C-A5E9-CA1739F6FB1D}" dt="2023-11-14T13:30:43.665" v="1617" actId="1076"/>
          <ac:picMkLst>
            <pc:docMk/>
            <pc:sldMk cId="334160101" sldId="1639"/>
            <ac:picMk id="389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CCA1AE0C-ED0A-014C-A5E9-CA1739F6FB1D}" dt="2023-11-14T13:08:00.427" v="819" actId="1076"/>
        <pc:sldMkLst>
          <pc:docMk/>
          <pc:sldMk cId="1258230381" sldId="1641"/>
        </pc:sldMkLst>
        <pc:picChg chg="add mod">
          <ac:chgData name="Khattab, Sherif" userId="c83b1e15-36f3-4f46-aceb-05aac24c545e" providerId="ADAL" clId="{CCA1AE0C-ED0A-014C-A5E9-CA1739F6FB1D}" dt="2023-11-14T13:08:00.427" v="819" actId="1076"/>
          <ac:picMkLst>
            <pc:docMk/>
            <pc:sldMk cId="1258230381" sldId="1641"/>
            <ac:picMk id="6" creationId="{40794B5B-02EB-90F7-8BD8-634C141F375B}"/>
          </ac:picMkLst>
        </pc:picChg>
      </pc:sldChg>
      <pc:sldChg chg="modSp del mod">
        <pc:chgData name="Khattab, Sherif" userId="c83b1e15-36f3-4f46-aceb-05aac24c545e" providerId="ADAL" clId="{CCA1AE0C-ED0A-014C-A5E9-CA1739F6FB1D}" dt="2023-11-14T13:07:40.706" v="816" actId="2696"/>
        <pc:sldMkLst>
          <pc:docMk/>
          <pc:sldMk cId="3787088556" sldId="1641"/>
        </pc:sldMkLst>
        <pc:spChg chg="mod">
          <ac:chgData name="Khattab, Sherif" userId="c83b1e15-36f3-4f46-aceb-05aac24c545e" providerId="ADAL" clId="{CCA1AE0C-ED0A-014C-A5E9-CA1739F6FB1D}" dt="2023-11-14T13:07:16.242" v="811" actId="20577"/>
          <ac:spMkLst>
            <pc:docMk/>
            <pc:sldMk cId="3787088556" sldId="1641"/>
            <ac:spMk id="2" creationId="{7DA95485-0CAA-8345-03C0-E0DD70FA942C}"/>
          </ac:spMkLst>
        </pc:spChg>
        <pc:spChg chg="mod">
          <ac:chgData name="Khattab, Sherif" userId="c83b1e15-36f3-4f46-aceb-05aac24c545e" providerId="ADAL" clId="{CCA1AE0C-ED0A-014C-A5E9-CA1739F6FB1D}" dt="2023-11-14T13:07:26.744" v="815" actId="20577"/>
          <ac:spMkLst>
            <pc:docMk/>
            <pc:sldMk cId="3787088556" sldId="1641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CCA1AE0C-ED0A-014C-A5E9-CA1739F6FB1D}" dt="2023-11-14T13:08:50.527" v="823" actId="2696"/>
        <pc:sldMkLst>
          <pc:docMk/>
          <pc:sldMk cId="3935971379" sldId="1642"/>
        </pc:sldMkLst>
      </pc:sldChg>
      <pc:sldChg chg="del">
        <pc:chgData name="Khattab, Sherif" userId="c83b1e15-36f3-4f46-aceb-05aac24c545e" providerId="ADAL" clId="{CCA1AE0C-ED0A-014C-A5E9-CA1739F6FB1D}" dt="2023-11-14T13:08:34.790" v="821" actId="2696"/>
        <pc:sldMkLst>
          <pc:docMk/>
          <pc:sldMk cId="3004042303" sldId="1643"/>
        </pc:sldMkLst>
      </pc:sldChg>
      <pc:sldChg chg="del">
        <pc:chgData name="Khattab, Sherif" userId="c83b1e15-36f3-4f46-aceb-05aac24c545e" providerId="ADAL" clId="{CCA1AE0C-ED0A-014C-A5E9-CA1739F6FB1D}" dt="2023-11-14T13:08:37.618" v="822" actId="2696"/>
        <pc:sldMkLst>
          <pc:docMk/>
          <pc:sldMk cId="2656189292" sldId="1644"/>
        </pc:sldMkLst>
      </pc:sldChg>
      <pc:sldChg chg="del">
        <pc:chgData name="Khattab, Sherif" userId="c83b1e15-36f3-4f46-aceb-05aac24c545e" providerId="ADAL" clId="{CCA1AE0C-ED0A-014C-A5E9-CA1739F6FB1D}" dt="2023-11-14T13:12:58.265" v="960" actId="2696"/>
        <pc:sldMkLst>
          <pc:docMk/>
          <pc:sldMk cId="4031020492" sldId="1645"/>
        </pc:sldMkLst>
      </pc:sldChg>
      <pc:sldChg chg="modSp modAnim">
        <pc:chgData name="Khattab, Sherif" userId="c83b1e15-36f3-4f46-aceb-05aac24c545e" providerId="ADAL" clId="{CCA1AE0C-ED0A-014C-A5E9-CA1739F6FB1D}" dt="2023-11-14T13:32:20.319" v="1655"/>
        <pc:sldMkLst>
          <pc:docMk/>
          <pc:sldMk cId="124198275" sldId="1646"/>
        </pc:sldMkLst>
        <pc:spChg chg="mod">
          <ac:chgData name="Khattab, Sherif" userId="c83b1e15-36f3-4f46-aceb-05aac24c545e" providerId="ADAL" clId="{CCA1AE0C-ED0A-014C-A5E9-CA1739F6FB1D}" dt="2023-11-14T13:32:01.600" v="1652" actId="113"/>
          <ac:spMkLst>
            <pc:docMk/>
            <pc:sldMk cId="124198275" sldId="1646"/>
            <ac:spMk id="3" creationId="{9A1A54A4-6EE5-9835-2FF8-00CBDAE16DF0}"/>
          </ac:spMkLst>
        </pc:spChg>
      </pc:sldChg>
      <pc:sldChg chg="modAnim">
        <pc:chgData name="Khattab, Sherif" userId="c83b1e15-36f3-4f46-aceb-05aac24c545e" providerId="ADAL" clId="{CCA1AE0C-ED0A-014C-A5E9-CA1739F6FB1D}" dt="2023-11-14T13:32:47.351" v="1657"/>
        <pc:sldMkLst>
          <pc:docMk/>
          <pc:sldMk cId="576927689" sldId="1647"/>
        </pc:sldMkLst>
      </pc:sldChg>
      <pc:sldChg chg="del">
        <pc:chgData name="Khattab, Sherif" userId="c83b1e15-36f3-4f46-aceb-05aac24c545e" providerId="ADAL" clId="{CCA1AE0C-ED0A-014C-A5E9-CA1739F6FB1D}" dt="2023-11-14T13:26:04.802" v="1440" actId="2696"/>
        <pc:sldMkLst>
          <pc:docMk/>
          <pc:sldMk cId="1902433859" sldId="1648"/>
        </pc:sldMkLst>
      </pc:sldChg>
      <pc:sldChg chg="modSp mod modAnim">
        <pc:chgData name="Khattab, Sherif" userId="c83b1e15-36f3-4f46-aceb-05aac24c545e" providerId="ADAL" clId="{CCA1AE0C-ED0A-014C-A5E9-CA1739F6FB1D}" dt="2023-11-14T13:28:47.187" v="1586" actId="20577"/>
        <pc:sldMkLst>
          <pc:docMk/>
          <pc:sldMk cId="3669562814" sldId="1649"/>
        </pc:sldMkLst>
        <pc:spChg chg="mod">
          <ac:chgData name="Khattab, Sherif" userId="c83b1e15-36f3-4f46-aceb-05aac24c545e" providerId="ADAL" clId="{CCA1AE0C-ED0A-014C-A5E9-CA1739F6FB1D}" dt="2023-11-14T13:28:47.187" v="1586" actId="20577"/>
          <ac:spMkLst>
            <pc:docMk/>
            <pc:sldMk cId="3669562814" sldId="1649"/>
            <ac:spMk id="30723" creationId="{00000000-0000-0000-0000-000000000000}"/>
          </ac:spMkLst>
        </pc:spChg>
      </pc:sldChg>
      <pc:sldChg chg="modSp new del mod">
        <pc:chgData name="Khattab, Sherif" userId="c83b1e15-36f3-4f46-aceb-05aac24c545e" providerId="ADAL" clId="{CCA1AE0C-ED0A-014C-A5E9-CA1739F6FB1D}" dt="2023-11-14T13:12:57.210" v="959" actId="2696"/>
        <pc:sldMkLst>
          <pc:docMk/>
          <pc:sldMk cId="508071541" sldId="1650"/>
        </pc:sldMkLst>
        <pc:spChg chg="mod">
          <ac:chgData name="Khattab, Sherif" userId="c83b1e15-36f3-4f46-aceb-05aac24c545e" providerId="ADAL" clId="{CCA1AE0C-ED0A-014C-A5E9-CA1739F6FB1D}" dt="2023-11-14T12:51:57.537" v="468" actId="20577"/>
          <ac:spMkLst>
            <pc:docMk/>
            <pc:sldMk cId="508071541" sldId="1650"/>
            <ac:spMk id="2" creationId="{80020022-55CE-5EC6-992B-DE31BF66E185}"/>
          </ac:spMkLst>
        </pc:spChg>
        <pc:spChg chg="mod">
          <ac:chgData name="Khattab, Sherif" userId="c83b1e15-36f3-4f46-aceb-05aac24c545e" providerId="ADAL" clId="{CCA1AE0C-ED0A-014C-A5E9-CA1739F6FB1D}" dt="2023-11-14T13:03:13.268" v="731" actId="20577"/>
          <ac:spMkLst>
            <pc:docMk/>
            <pc:sldMk cId="508071541" sldId="1650"/>
            <ac:spMk id="3" creationId="{29893553-BB27-0E8D-F0D7-3F728854EEA5}"/>
          </ac:spMkLst>
        </pc:spChg>
      </pc:sldChg>
      <pc:sldChg chg="addSp modSp new mod modAnim">
        <pc:chgData name="Khattab, Sherif" userId="c83b1e15-36f3-4f46-aceb-05aac24c545e" providerId="ADAL" clId="{CCA1AE0C-ED0A-014C-A5E9-CA1739F6FB1D}" dt="2023-11-14T12:54:45.525" v="614"/>
        <pc:sldMkLst>
          <pc:docMk/>
          <pc:sldMk cId="2679826284" sldId="1651"/>
        </pc:sldMkLst>
        <pc:spChg chg="mod">
          <ac:chgData name="Khattab, Sherif" userId="c83b1e15-36f3-4f46-aceb-05aac24c545e" providerId="ADAL" clId="{CCA1AE0C-ED0A-014C-A5E9-CA1739F6FB1D}" dt="2023-11-14T12:52:54.845" v="504" actId="20577"/>
          <ac:spMkLst>
            <pc:docMk/>
            <pc:sldMk cId="2679826284" sldId="1651"/>
            <ac:spMk id="2" creationId="{6EAABF4E-6754-D109-C595-8E88BEFF6FC7}"/>
          </ac:spMkLst>
        </pc:spChg>
        <pc:spChg chg="mod">
          <ac:chgData name="Khattab, Sherif" userId="c83b1e15-36f3-4f46-aceb-05aac24c545e" providerId="ADAL" clId="{CCA1AE0C-ED0A-014C-A5E9-CA1739F6FB1D}" dt="2023-11-14T12:54:36.205" v="612" actId="20577"/>
          <ac:spMkLst>
            <pc:docMk/>
            <pc:sldMk cId="2679826284" sldId="1651"/>
            <ac:spMk id="3" creationId="{718C1DB9-6002-9C2A-DEDC-00D3CE13D74A}"/>
          </ac:spMkLst>
        </pc:spChg>
        <pc:picChg chg="add mod">
          <ac:chgData name="Khattab, Sherif" userId="c83b1e15-36f3-4f46-aceb-05aac24c545e" providerId="ADAL" clId="{CCA1AE0C-ED0A-014C-A5E9-CA1739F6FB1D}" dt="2023-11-14T12:54:16.213" v="577" actId="1076"/>
          <ac:picMkLst>
            <pc:docMk/>
            <pc:sldMk cId="2679826284" sldId="1651"/>
            <ac:picMk id="6" creationId="{9D0F4ABA-D59F-42D7-DB16-28C50F95CE1A}"/>
          </ac:picMkLst>
        </pc:picChg>
      </pc:sldChg>
      <pc:sldChg chg="addSp delSp modSp add mod">
        <pc:chgData name="Khattab, Sherif" userId="c83b1e15-36f3-4f46-aceb-05aac24c545e" providerId="ADAL" clId="{CCA1AE0C-ED0A-014C-A5E9-CA1739F6FB1D}" dt="2023-11-14T13:31:33.780" v="1648" actId="478"/>
        <pc:sldMkLst>
          <pc:docMk/>
          <pc:sldMk cId="952461192" sldId="1652"/>
        </pc:sldMkLst>
        <pc:spChg chg="mod">
          <ac:chgData name="Khattab, Sherif" userId="c83b1e15-36f3-4f46-aceb-05aac24c545e" providerId="ADAL" clId="{CCA1AE0C-ED0A-014C-A5E9-CA1739F6FB1D}" dt="2023-11-14T13:31:24.098" v="1646" actId="20577"/>
          <ac:spMkLst>
            <pc:docMk/>
            <pc:sldMk cId="952461192" sldId="1652"/>
            <ac:spMk id="34819" creationId="{00000000-0000-0000-0000-000000000000}"/>
          </ac:spMkLst>
        </pc:spChg>
        <pc:picChg chg="add del">
          <ac:chgData name="Khattab, Sherif" userId="c83b1e15-36f3-4f46-aceb-05aac24c545e" providerId="ADAL" clId="{CCA1AE0C-ED0A-014C-A5E9-CA1739F6FB1D}" dt="2023-11-14T13:31:33.780" v="1648" actId="478"/>
          <ac:picMkLst>
            <pc:docMk/>
            <pc:sldMk cId="952461192" sldId="1652"/>
            <ac:picMk id="38914" creationId="{00000000-0000-0000-0000-000000000000}"/>
          </ac:picMkLst>
        </pc:picChg>
      </pc:sldChg>
      <pc:sldChg chg="add del">
        <pc:chgData name="Khattab, Sherif" userId="c83b1e15-36f3-4f46-aceb-05aac24c545e" providerId="ADAL" clId="{CCA1AE0C-ED0A-014C-A5E9-CA1739F6FB1D}" dt="2023-11-14T13:33:30.577" v="1662"/>
        <pc:sldMkLst>
          <pc:docMk/>
          <pc:sldMk cId="2823309177" sldId="1794"/>
        </pc:sldMkLst>
      </pc:sld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A4904B54-2C8D-4955-B833-FEA0462A18D7}"/>
    <pc:docChg chg="undo redo custSel addSld delSld modSld">
      <pc:chgData name="Khattab, Sherif" userId="c83b1e15-36f3-4f46-aceb-05aac24c545e" providerId="ADAL" clId="{A4904B54-2C8D-4955-B833-FEA0462A18D7}" dt="2022-10-25T15:07:01.089" v="629" actId="20577"/>
      <pc:docMkLst>
        <pc:docMk/>
      </pc:docMkLst>
      <pc:sldChg chg="modSp">
        <pc:chgData name="Khattab, Sherif" userId="c83b1e15-36f3-4f46-aceb-05aac24c545e" providerId="ADAL" clId="{A4904B54-2C8D-4955-B833-FEA0462A18D7}" dt="2022-10-25T14:59:00.928" v="353" actId="20577"/>
        <pc:sldMkLst>
          <pc:docMk/>
          <pc:sldMk cId="1939137103" sldId="1457"/>
        </pc:sldMkLst>
        <pc:spChg chg="mod">
          <ac:chgData name="Khattab, Sherif" userId="c83b1e15-36f3-4f46-aceb-05aac24c545e" providerId="ADAL" clId="{A4904B54-2C8D-4955-B833-FEA0462A18D7}" dt="2022-10-25T14:59:00.928" v="353" actId="20577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 modAnim">
        <pc:chgData name="Khattab, Sherif" userId="c83b1e15-36f3-4f46-aceb-05aac24c545e" providerId="ADAL" clId="{A4904B54-2C8D-4955-B833-FEA0462A18D7}" dt="2022-10-25T14:58:40.575" v="348" actId="20577"/>
        <pc:sldMkLst>
          <pc:docMk/>
          <pc:sldMk cId="3447361234" sldId="1740"/>
        </pc:sldMkLst>
        <pc:spChg chg="mod">
          <ac:chgData name="Khattab, Sherif" userId="c83b1e15-36f3-4f46-aceb-05aac24c545e" providerId="ADAL" clId="{A4904B54-2C8D-4955-B833-FEA0462A18D7}" dt="2022-10-25T14:58:40.575" v="348" actId="20577"/>
          <ac:spMkLst>
            <pc:docMk/>
            <pc:sldMk cId="3447361234" sldId="1740"/>
            <ac:spMk id="31747" creationId="{00000000-0000-0000-0000-000000000000}"/>
          </ac:spMkLst>
        </pc:spChg>
      </pc:sldChg>
      <pc:sldChg chg="addSp delSp modSp new mod">
        <pc:chgData name="Khattab, Sherif" userId="c83b1e15-36f3-4f46-aceb-05aac24c545e" providerId="ADAL" clId="{A4904B54-2C8D-4955-B833-FEA0462A18D7}" dt="2022-10-25T15:07:01.089" v="629" actId="20577"/>
        <pc:sldMkLst>
          <pc:docMk/>
          <pc:sldMk cId="1311661001" sldId="1759"/>
        </pc:sldMkLst>
        <pc:spChg chg="mod">
          <ac:chgData name="Khattab, Sherif" userId="c83b1e15-36f3-4f46-aceb-05aac24c545e" providerId="ADAL" clId="{A4904B54-2C8D-4955-B833-FEA0462A18D7}" dt="2022-10-25T13:22:13.672" v="31" actId="20577"/>
          <ac:spMkLst>
            <pc:docMk/>
            <pc:sldMk cId="1311661001" sldId="1759"/>
            <ac:spMk id="2" creationId="{CE407FFF-6F13-602E-0882-B9E03CAED0F8}"/>
          </ac:spMkLst>
        </pc:spChg>
        <pc:spChg chg="mod">
          <ac:chgData name="Khattab, Sherif" userId="c83b1e15-36f3-4f46-aceb-05aac24c545e" providerId="ADAL" clId="{A4904B54-2C8D-4955-B833-FEA0462A18D7}" dt="2022-10-25T15:07:01.089" v="629" actId="20577"/>
          <ac:spMkLst>
            <pc:docMk/>
            <pc:sldMk cId="1311661001" sldId="1759"/>
            <ac:spMk id="3" creationId="{24636192-B727-60D1-7E4F-136302B262AC}"/>
          </ac:spMkLst>
        </pc:spChg>
        <pc:spChg chg="add del">
          <ac:chgData name="Khattab, Sherif" userId="c83b1e15-36f3-4f46-aceb-05aac24c545e" providerId="ADAL" clId="{A4904B54-2C8D-4955-B833-FEA0462A18D7}" dt="2022-10-25T15:06:37.794" v="619" actId="22"/>
          <ac:spMkLst>
            <pc:docMk/>
            <pc:sldMk cId="1311661001" sldId="1759"/>
            <ac:spMk id="7" creationId="{D01E1678-E81D-E9F2-325B-49A7D021C81C}"/>
          </ac:spMkLst>
        </pc:spChg>
        <pc:spChg chg="add mod">
          <ac:chgData name="Khattab, Sherif" userId="c83b1e15-36f3-4f46-aceb-05aac24c545e" providerId="ADAL" clId="{A4904B54-2C8D-4955-B833-FEA0462A18D7}" dt="2022-10-25T15:06:55.386" v="628" actId="122"/>
          <ac:spMkLst>
            <pc:docMk/>
            <pc:sldMk cId="1311661001" sldId="1759"/>
            <ac:spMk id="9" creationId="{4C597AAD-65E1-74AF-0E38-C0DD7E8B7356}"/>
          </ac:spMkLst>
        </pc:spChg>
        <pc:picChg chg="add mod">
          <ac:chgData name="Khattab, Sherif" userId="c83b1e15-36f3-4f46-aceb-05aac24c545e" providerId="ADAL" clId="{A4904B54-2C8D-4955-B833-FEA0462A18D7}" dt="2022-10-25T14:58:09.644" v="331" actId="1076"/>
          <ac:picMkLst>
            <pc:docMk/>
            <pc:sldMk cId="1311661001" sldId="1759"/>
            <ac:picMk id="1026" creationId="{105621E1-070C-8213-AFAD-9C011D419F0E}"/>
          </ac:picMkLst>
        </pc:picChg>
      </pc:sldChg>
      <pc:sldChg chg="modSp add del mod modAnim">
        <pc:chgData name="Khattab, Sherif" userId="c83b1e15-36f3-4f46-aceb-05aac24c545e" providerId="ADAL" clId="{A4904B54-2C8D-4955-B833-FEA0462A18D7}" dt="2022-10-25T14:57:12.726" v="283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A4904B54-2C8D-4955-B833-FEA0462A18D7}" dt="2022-10-25T14:57:12.726" v="283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A4904B54-2C8D-4955-B833-FEA0462A18D7}" dt="2022-10-25T15:02:58.858" v="542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A4904B54-2C8D-4955-B833-FEA0462A18D7}" dt="2022-10-25T13:23:54.993" v="194" actId="20577"/>
          <ac:spMkLst>
            <pc:docMk/>
            <pc:sldMk cId="262144537" sldId="1906"/>
            <ac:spMk id="2" creationId="{FB438E0C-0F3F-7B46-8262-AA1414E91363}"/>
          </ac:spMkLst>
        </pc:spChg>
        <pc:spChg chg="mod">
          <ac:chgData name="Khattab, Sherif" userId="c83b1e15-36f3-4f46-aceb-05aac24c545e" providerId="ADAL" clId="{A4904B54-2C8D-4955-B833-FEA0462A18D7}" dt="2022-10-25T15:02:58.858" v="542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mod modAnim">
        <pc:chgData name="Khattab, Sherif" userId="c83b1e15-36f3-4f46-aceb-05aac24c545e" providerId="ADAL" clId="{A4904B54-2C8D-4955-B833-FEA0462A18D7}" dt="2022-10-25T15:03:51.899" v="615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A4904B54-2C8D-4955-B833-FEA0462A18D7}" dt="2022-10-25T15:03:51.899" v="615" actId="20577"/>
          <ac:spMkLst>
            <pc:docMk/>
            <pc:sldMk cId="1741995511" sldId="1907"/>
            <ac:spMk id="3" creationId="{0620E659-E5B3-E341-B31E-920BA9DA6C37}"/>
          </ac:spMkLst>
        </pc:spChg>
      </pc:sldChg>
    </pc:docChg>
  </pc:docChgLst>
  <pc:docChgLst>
    <pc:chgData name="Khattab, Sherif" userId="c83b1e15-36f3-4f46-aceb-05aac24c545e" providerId="ADAL" clId="{9D986DA1-FD27-4666-90F9-3C0B62FBE599}"/>
    <pc:docChg chg="addSld delSld modSld">
      <pc:chgData name="Khattab, Sherif" userId="c83b1e15-36f3-4f46-aceb-05aac24c545e" providerId="ADAL" clId="{9D986DA1-FD27-4666-90F9-3C0B62FBE599}" dt="2023-11-14T02:16:34.027" v="84"/>
      <pc:docMkLst>
        <pc:docMk/>
      </pc:docMkLst>
      <pc:sldChg chg="delSp modSp mod">
        <pc:chgData name="Khattab, Sherif" userId="c83b1e15-36f3-4f46-aceb-05aac24c545e" providerId="ADAL" clId="{9D986DA1-FD27-4666-90F9-3C0B62FBE599}" dt="2023-11-14T02:14:08.970" v="75" actId="20577"/>
        <pc:sldMkLst>
          <pc:docMk/>
          <pc:sldMk cId="0" sldId="471"/>
        </pc:sldMkLst>
        <pc:spChg chg="mod">
          <ac:chgData name="Khattab, Sherif" userId="c83b1e15-36f3-4f46-aceb-05aac24c545e" providerId="ADAL" clId="{9D986DA1-FD27-4666-90F9-3C0B62FBE599}" dt="2023-11-14T02:14:08.970" v="75" actId="20577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9D986DA1-FD27-4666-90F9-3C0B62FBE599}" dt="2023-11-14T02:11:54.732" v="3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Anim">
        <pc:chgData name="Khattab, Sherif" userId="c83b1e15-36f3-4f46-aceb-05aac24c545e" providerId="ADAL" clId="{9D986DA1-FD27-4666-90F9-3C0B62FBE599}" dt="2023-11-14T02:12:29.777" v="26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9D986DA1-FD27-4666-90F9-3C0B62FBE599}" dt="2023-11-14T02:12:29.777" v="26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9D986DA1-FD27-4666-90F9-3C0B62FBE599}" dt="2023-11-14T02:12:47.825" v="27" actId="47"/>
        <pc:sldMkLst>
          <pc:docMk/>
          <pc:sldMk cId="1868593258" sldId="551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1192677018" sldId="554"/>
        </pc:sldMkLst>
      </pc:sldChg>
      <pc:sldChg chg="del">
        <pc:chgData name="Khattab, Sherif" userId="c83b1e15-36f3-4f46-aceb-05aac24c545e" providerId="ADAL" clId="{9D986DA1-FD27-4666-90F9-3C0B62FBE599}" dt="2023-11-14T02:12:57.587" v="30" actId="47"/>
        <pc:sldMkLst>
          <pc:docMk/>
          <pc:sldMk cId="950199380" sldId="555"/>
        </pc:sldMkLst>
      </pc:sldChg>
      <pc:sldChg chg="del">
        <pc:chgData name="Khattab, Sherif" userId="c83b1e15-36f3-4f46-aceb-05aac24c545e" providerId="ADAL" clId="{9D986DA1-FD27-4666-90F9-3C0B62FBE599}" dt="2023-11-14T02:13:08.693" v="34" actId="47"/>
        <pc:sldMkLst>
          <pc:docMk/>
          <pc:sldMk cId="4154349392" sldId="1575"/>
        </pc:sldMkLst>
      </pc:sldChg>
      <pc:sldChg chg="del">
        <pc:chgData name="Khattab, Sherif" userId="c83b1e15-36f3-4f46-aceb-05aac24c545e" providerId="ADAL" clId="{9D986DA1-FD27-4666-90F9-3C0B62FBE599}" dt="2023-11-14T02:13:09.556" v="35" actId="47"/>
        <pc:sldMkLst>
          <pc:docMk/>
          <pc:sldMk cId="655612915" sldId="1576"/>
        </pc:sldMkLst>
      </pc:sldChg>
      <pc:sldChg chg="del">
        <pc:chgData name="Khattab, Sherif" userId="c83b1e15-36f3-4f46-aceb-05aac24c545e" providerId="ADAL" clId="{9D986DA1-FD27-4666-90F9-3C0B62FBE599}" dt="2023-11-14T02:13:10.344" v="36" actId="47"/>
        <pc:sldMkLst>
          <pc:docMk/>
          <pc:sldMk cId="2523863472" sldId="1577"/>
        </pc:sldMkLst>
      </pc:sldChg>
      <pc:sldChg chg="del">
        <pc:chgData name="Khattab, Sherif" userId="c83b1e15-36f3-4f46-aceb-05aac24c545e" providerId="ADAL" clId="{9D986DA1-FD27-4666-90F9-3C0B62FBE599}" dt="2023-11-14T02:13:11.141" v="37" actId="47"/>
        <pc:sldMkLst>
          <pc:docMk/>
          <pc:sldMk cId="2213707382" sldId="1578"/>
        </pc:sldMkLst>
      </pc:sldChg>
      <pc:sldChg chg="del">
        <pc:chgData name="Khattab, Sherif" userId="c83b1e15-36f3-4f46-aceb-05aac24c545e" providerId="ADAL" clId="{9D986DA1-FD27-4666-90F9-3C0B62FBE599}" dt="2023-11-14T02:13:11.705" v="38" actId="47"/>
        <pc:sldMkLst>
          <pc:docMk/>
          <pc:sldMk cId="2428717274" sldId="1579"/>
        </pc:sldMkLst>
      </pc:sldChg>
      <pc:sldChg chg="del">
        <pc:chgData name="Khattab, Sherif" userId="c83b1e15-36f3-4f46-aceb-05aac24c545e" providerId="ADAL" clId="{9D986DA1-FD27-4666-90F9-3C0B62FBE599}" dt="2023-11-14T02:13:12.420" v="39" actId="47"/>
        <pc:sldMkLst>
          <pc:docMk/>
          <pc:sldMk cId="3871182715" sldId="1580"/>
        </pc:sldMkLst>
      </pc:sldChg>
      <pc:sldChg chg="del">
        <pc:chgData name="Khattab, Sherif" userId="c83b1e15-36f3-4f46-aceb-05aac24c545e" providerId="ADAL" clId="{9D986DA1-FD27-4666-90F9-3C0B62FBE599}" dt="2023-11-14T02:13:13.505" v="40" actId="47"/>
        <pc:sldMkLst>
          <pc:docMk/>
          <pc:sldMk cId="430700957" sldId="1581"/>
        </pc:sldMkLst>
      </pc:sldChg>
      <pc:sldChg chg="del">
        <pc:chgData name="Khattab, Sherif" userId="c83b1e15-36f3-4f46-aceb-05aac24c545e" providerId="ADAL" clId="{9D986DA1-FD27-4666-90F9-3C0B62FBE599}" dt="2023-11-14T02:13:14.049" v="41" actId="47"/>
        <pc:sldMkLst>
          <pc:docMk/>
          <pc:sldMk cId="4006225386" sldId="1582"/>
        </pc:sldMkLst>
      </pc:sldChg>
      <pc:sldChg chg="del">
        <pc:chgData name="Khattab, Sherif" userId="c83b1e15-36f3-4f46-aceb-05aac24c545e" providerId="ADAL" clId="{9D986DA1-FD27-4666-90F9-3C0B62FBE599}" dt="2023-11-14T02:13:14.508" v="42" actId="47"/>
        <pc:sldMkLst>
          <pc:docMk/>
          <pc:sldMk cId="2200208586" sldId="1583"/>
        </pc:sldMkLst>
      </pc:sldChg>
      <pc:sldChg chg="del">
        <pc:chgData name="Khattab, Sherif" userId="c83b1e15-36f3-4f46-aceb-05aac24c545e" providerId="ADAL" clId="{9D986DA1-FD27-4666-90F9-3C0B62FBE599}" dt="2023-11-14T02:13:15.008" v="43" actId="47"/>
        <pc:sldMkLst>
          <pc:docMk/>
          <pc:sldMk cId="14245705" sldId="1585"/>
        </pc:sldMkLst>
      </pc:sldChg>
      <pc:sldChg chg="del">
        <pc:chgData name="Khattab, Sherif" userId="c83b1e15-36f3-4f46-aceb-05aac24c545e" providerId="ADAL" clId="{9D986DA1-FD27-4666-90F9-3C0B62FBE599}" dt="2023-11-14T02:13:15.512" v="44" actId="47"/>
        <pc:sldMkLst>
          <pc:docMk/>
          <pc:sldMk cId="1309401736" sldId="1586"/>
        </pc:sldMkLst>
      </pc:sldChg>
      <pc:sldChg chg="del">
        <pc:chgData name="Khattab, Sherif" userId="c83b1e15-36f3-4f46-aceb-05aac24c545e" providerId="ADAL" clId="{9D986DA1-FD27-4666-90F9-3C0B62FBE599}" dt="2023-11-14T02:13:15.955" v="45" actId="47"/>
        <pc:sldMkLst>
          <pc:docMk/>
          <pc:sldMk cId="2754424685" sldId="1587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3687661752" sldId="1608"/>
        </pc:sldMkLst>
      </pc:sldChg>
      <pc:sldChg chg="add del">
        <pc:chgData name="Khattab, Sherif" userId="c83b1e15-36f3-4f46-aceb-05aac24c545e" providerId="ADAL" clId="{9D986DA1-FD27-4666-90F9-3C0B62FBE599}" dt="2023-11-14T02:11:51.876" v="2"/>
        <pc:sldMkLst>
          <pc:docMk/>
          <pc:sldMk cId="833955144" sldId="1611"/>
        </pc:sldMkLst>
      </pc:sldChg>
      <pc:sldChg chg="add del">
        <pc:chgData name="Khattab, Sherif" userId="c83b1e15-36f3-4f46-aceb-05aac24c545e" providerId="ADAL" clId="{9D986DA1-FD27-4666-90F9-3C0B62FBE599}" dt="2023-11-14T02:14:45.019" v="78"/>
        <pc:sldMkLst>
          <pc:docMk/>
          <pc:sldMk cId="1832874110" sldId="1612"/>
        </pc:sldMkLst>
      </pc:sldChg>
      <pc:sldChg chg="add del">
        <pc:chgData name="Khattab, Sherif" userId="c83b1e15-36f3-4f46-aceb-05aac24c545e" providerId="ADAL" clId="{9D986DA1-FD27-4666-90F9-3C0B62FBE599}" dt="2023-11-14T02:14:45.019" v="78"/>
        <pc:sldMkLst>
          <pc:docMk/>
          <pc:sldMk cId="2838697206" sldId="1613"/>
        </pc:sldMkLst>
      </pc:sldChg>
      <pc:sldChg chg="add del">
        <pc:chgData name="Khattab, Sherif" userId="c83b1e15-36f3-4f46-aceb-05aac24c545e" providerId="ADAL" clId="{9D986DA1-FD27-4666-90F9-3C0B62FBE599}" dt="2023-11-14T02:14:45.019" v="78"/>
        <pc:sldMkLst>
          <pc:docMk/>
          <pc:sldMk cId="2058005603" sldId="1614"/>
        </pc:sldMkLst>
      </pc:sldChg>
      <pc:sldChg chg="add del">
        <pc:chgData name="Khattab, Sherif" userId="c83b1e15-36f3-4f46-aceb-05aac24c545e" providerId="ADAL" clId="{9D986DA1-FD27-4666-90F9-3C0B62FBE599}" dt="2023-11-14T02:14:45.019" v="78"/>
        <pc:sldMkLst>
          <pc:docMk/>
          <pc:sldMk cId="3973292706" sldId="1615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1208948922" sldId="1616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3692116914" sldId="1617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682663645" sldId="1618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2907226486" sldId="1619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407629673" sldId="1620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310342847" sldId="1621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3057326962" sldId="1622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3559083678" sldId="1623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1345484684" sldId="1624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4014708850" sldId="1625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1195723752" sldId="1626"/>
        </pc:sldMkLst>
      </pc:sldChg>
      <pc:sldChg chg="modSp add del mod">
        <pc:chgData name="Khattab, Sherif" userId="c83b1e15-36f3-4f46-aceb-05aac24c545e" providerId="ADAL" clId="{9D986DA1-FD27-4666-90F9-3C0B62FBE599}" dt="2023-11-14T02:13:58.505" v="54" actId="113"/>
        <pc:sldMkLst>
          <pc:docMk/>
          <pc:sldMk cId="1303356000" sldId="1627"/>
        </pc:sldMkLst>
        <pc:spChg chg="mod">
          <ac:chgData name="Khattab, Sherif" userId="c83b1e15-36f3-4f46-aceb-05aac24c545e" providerId="ADAL" clId="{9D986DA1-FD27-4666-90F9-3C0B62FBE599}" dt="2023-11-14T02:13:58.505" v="54" actId="113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9D986DA1-FD27-4666-90F9-3C0B62FBE599}" dt="2023-11-14T02:13:05.548" v="33" actId="47"/>
        <pc:sldMkLst>
          <pc:docMk/>
          <pc:sldMk cId="1021489930" sldId="1628"/>
        </pc:sldMkLst>
      </pc:sldChg>
      <pc:sldChg chg="del">
        <pc:chgData name="Khattab, Sherif" userId="c83b1e15-36f3-4f46-aceb-05aac24c545e" providerId="ADAL" clId="{9D986DA1-FD27-4666-90F9-3C0B62FBE599}" dt="2023-11-14T02:13:00.239" v="31" actId="47"/>
        <pc:sldMkLst>
          <pc:docMk/>
          <pc:sldMk cId="419529787" sldId="1630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3148076797" sldId="1631"/>
        </pc:sldMkLst>
      </pc:sldChg>
      <pc:sldChg chg="add del">
        <pc:chgData name="Khattab, Sherif" userId="c83b1e15-36f3-4f46-aceb-05aac24c545e" providerId="ADAL" clId="{9D986DA1-FD27-4666-90F9-3C0B62FBE599}" dt="2023-11-14T02:11:51.876" v="2"/>
        <pc:sldMkLst>
          <pc:docMk/>
          <pc:sldMk cId="1957109456" sldId="1635"/>
        </pc:sldMkLst>
      </pc:sldChg>
      <pc:sldChg chg="add del">
        <pc:chgData name="Khattab, Sherif" userId="c83b1e15-36f3-4f46-aceb-05aac24c545e" providerId="ADAL" clId="{9D986DA1-FD27-4666-90F9-3C0B62FBE599}" dt="2023-11-14T02:16:34.027" v="84"/>
        <pc:sldMkLst>
          <pc:docMk/>
          <pc:sldMk cId="1185933291" sldId="1636"/>
        </pc:sldMkLst>
      </pc:sldChg>
      <pc:sldChg chg="add del">
        <pc:chgData name="Khattab, Sherif" userId="c83b1e15-36f3-4f46-aceb-05aac24c545e" providerId="ADAL" clId="{9D986DA1-FD27-4666-90F9-3C0B62FBE599}" dt="2023-11-14T02:16:34.027" v="84"/>
        <pc:sldMkLst>
          <pc:docMk/>
          <pc:sldMk cId="3035483688" sldId="1637"/>
        </pc:sldMkLst>
      </pc:sldChg>
      <pc:sldChg chg="add del">
        <pc:chgData name="Khattab, Sherif" userId="c83b1e15-36f3-4f46-aceb-05aac24c545e" providerId="ADAL" clId="{9D986DA1-FD27-4666-90F9-3C0B62FBE599}" dt="2023-11-14T02:16:34.027" v="84"/>
        <pc:sldMkLst>
          <pc:docMk/>
          <pc:sldMk cId="1577419301" sldId="1638"/>
        </pc:sldMkLst>
      </pc:sldChg>
      <pc:sldChg chg="add del">
        <pc:chgData name="Khattab, Sherif" userId="c83b1e15-36f3-4f46-aceb-05aac24c545e" providerId="ADAL" clId="{9D986DA1-FD27-4666-90F9-3C0B62FBE599}" dt="2023-11-14T02:16:34.027" v="84"/>
        <pc:sldMkLst>
          <pc:docMk/>
          <pc:sldMk cId="334160101" sldId="1639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3787088556" sldId="1641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3935971379" sldId="1642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3004042303" sldId="1643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2656189292" sldId="1644"/>
        </pc:sldMkLst>
      </pc:sldChg>
      <pc:sldChg chg="add del">
        <pc:chgData name="Khattab, Sherif" userId="c83b1e15-36f3-4f46-aceb-05aac24c545e" providerId="ADAL" clId="{9D986DA1-FD27-4666-90F9-3C0B62FBE599}" dt="2023-11-14T02:15:29.471" v="80"/>
        <pc:sldMkLst>
          <pc:docMk/>
          <pc:sldMk cId="3389693946" sldId="1645"/>
        </pc:sldMkLst>
      </pc:sldChg>
      <pc:sldChg chg="add">
        <pc:chgData name="Khattab, Sherif" userId="c83b1e15-36f3-4f46-aceb-05aac24c545e" providerId="ADAL" clId="{9D986DA1-FD27-4666-90F9-3C0B62FBE599}" dt="2023-11-14T02:15:29.607" v="81"/>
        <pc:sldMkLst>
          <pc:docMk/>
          <pc:sldMk cId="4031020492" sldId="1645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124198275" sldId="1646"/>
        </pc:sldMkLst>
      </pc:sldChg>
      <pc:sldChg chg="add del">
        <pc:chgData name="Khattab, Sherif" userId="c83b1e15-36f3-4f46-aceb-05aac24c545e" providerId="ADAL" clId="{9D986DA1-FD27-4666-90F9-3C0B62FBE599}" dt="2023-11-14T02:15:29.607" v="81"/>
        <pc:sldMkLst>
          <pc:docMk/>
          <pc:sldMk cId="576927689" sldId="1647"/>
        </pc:sldMkLst>
      </pc:sldChg>
      <pc:sldChg chg="add del">
        <pc:chgData name="Khattab, Sherif" userId="c83b1e15-36f3-4f46-aceb-05aac24c545e" providerId="ADAL" clId="{9D986DA1-FD27-4666-90F9-3C0B62FBE599}" dt="2023-11-14T02:16:33.930" v="83"/>
        <pc:sldMkLst>
          <pc:docMk/>
          <pc:sldMk cId="1810304655" sldId="1648"/>
        </pc:sldMkLst>
      </pc:sldChg>
      <pc:sldChg chg="add">
        <pc:chgData name="Khattab, Sherif" userId="c83b1e15-36f3-4f46-aceb-05aac24c545e" providerId="ADAL" clId="{9D986DA1-FD27-4666-90F9-3C0B62FBE599}" dt="2023-11-14T02:16:34.027" v="84"/>
        <pc:sldMkLst>
          <pc:docMk/>
          <pc:sldMk cId="1902433859" sldId="1648"/>
        </pc:sldMkLst>
      </pc:sldChg>
      <pc:sldChg chg="add del">
        <pc:chgData name="Khattab, Sherif" userId="c83b1e15-36f3-4f46-aceb-05aac24c545e" providerId="ADAL" clId="{9D986DA1-FD27-4666-90F9-3C0B62FBE599}" dt="2023-11-14T02:16:34.027" v="84"/>
        <pc:sldMkLst>
          <pc:docMk/>
          <pc:sldMk cId="3669562814" sldId="16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94062" y="1945916"/>
            <a:ext cx="8666537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10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28045" y="5865748"/>
            <a:ext cx="9226572" cy="114795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61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2023</a:t>
            </a:r>
          </a:p>
          <a:p>
            <a:r>
              <a:rPr lang="en-US" altLang="en-US" sz="4000" b="1"/>
              <a:t>Quick Sort and Radix Sort</a:t>
            </a:r>
          </a:p>
          <a:p>
            <a:r>
              <a:rPr lang="en-GB" altLang="en-US" sz="28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sz="240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 0445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Partition Operation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0999" y="2303363"/>
            <a:ext cx="10242621" cy="2305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4DE73-D805-DA68-7C7B-482812EA1E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9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Partition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Pivot is last element in partition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8734"/>
          <a:stretch/>
        </p:blipFill>
        <p:spPr bwMode="auto">
          <a:xfrm>
            <a:off x="485853" y="1450976"/>
            <a:ext cx="8940365" cy="246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265DA0-27DC-E39B-052F-382424456D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296EE-3BA9-FC71-23A5-13D0E9B87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t="5588"/>
          <a:stretch/>
        </p:blipFill>
        <p:spPr bwMode="auto">
          <a:xfrm>
            <a:off x="555849" y="3987503"/>
            <a:ext cx="8800372" cy="2760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94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Partition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Swap pivot to sorted position (between partitions)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02728" y="2399148"/>
            <a:ext cx="7675170" cy="2761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D6AB3-C8E7-F77E-859C-D49259F2CD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6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688D-E235-0BDE-D95C-2F9553D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10478"/>
          <a:stretch/>
        </p:blipFill>
        <p:spPr bwMode="auto">
          <a:xfrm>
            <a:off x="1447042" y="720725"/>
            <a:ext cx="7713668" cy="3943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00EC7-5CAA-7BFB-F857-C669C82AE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D82D0B-B3B9-8C71-9FA4-E8E998FD0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t="8125"/>
          <a:stretch/>
        </p:blipFill>
        <p:spPr bwMode="auto">
          <a:xfrm>
            <a:off x="1448085" y="4670109"/>
            <a:ext cx="6310229" cy="4837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23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Pivot Selection: Median of Three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 sz="2800"/>
              <a:t>Sort first, middle, and last elements of input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Middle element is pivot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Move pivot to next-to-last position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7670" t="10175" b="64105"/>
          <a:stretch/>
        </p:blipFill>
        <p:spPr bwMode="auto">
          <a:xfrm>
            <a:off x="1585732" y="844952"/>
            <a:ext cx="6018226" cy="509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15E74-5166-3214-B4DD-6CA6C3447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93083C-3AEF-F6B8-39F6-25DF8C694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42810" b="20701"/>
          <a:stretch/>
        </p:blipFill>
        <p:spPr bwMode="auto">
          <a:xfrm>
            <a:off x="662700" y="1795483"/>
            <a:ext cx="8173898" cy="906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42D48CB-B4E3-5F8B-3D71-12951E168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42810" b="8569"/>
          <a:stretch/>
        </p:blipFill>
        <p:spPr bwMode="auto">
          <a:xfrm>
            <a:off x="742497" y="3297203"/>
            <a:ext cx="8173898" cy="120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FDFD336-D0F1-4A84-9A0C-7BABCAB26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t="44669"/>
          <a:stretch/>
        </p:blipFill>
        <p:spPr bwMode="auto">
          <a:xfrm>
            <a:off x="508067" y="5104848"/>
            <a:ext cx="9080159" cy="1888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2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Adjusting the Partition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A4756-7FD2-9216-6640-D6E7198B61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C3303D-5AFD-4313-8767-00629D147888}"/>
              </a:ext>
            </a:extLst>
          </p:cNvPr>
          <p:cNvGrpSpPr/>
          <p:nvPr/>
        </p:nvGrpSpPr>
        <p:grpSpPr>
          <a:xfrm>
            <a:off x="1767303" y="983445"/>
            <a:ext cx="6546018" cy="6088585"/>
            <a:chOff x="791723" y="714375"/>
            <a:chExt cx="8317553" cy="763182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</a:blip>
            <a:srcRect b="2829"/>
            <a:stretch/>
          </p:blipFill>
          <p:spPr bwMode="auto">
            <a:xfrm>
              <a:off x="791723" y="714375"/>
              <a:ext cx="8317553" cy="38159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E3016BD-5F7C-B447-DAD8-2F2000216B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grayscl/>
            </a:blip>
            <a:srcRect t="10336"/>
            <a:stretch/>
          </p:blipFill>
          <p:spPr bwMode="auto">
            <a:xfrm>
              <a:off x="884321" y="4530286"/>
              <a:ext cx="6016241" cy="38159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034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size must be &gt; 3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Optimizing base case by calling Insertion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739" y="1466437"/>
            <a:ext cx="8452137" cy="4903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DCEEF-FC13-6731-DF6D-84C1C8CACB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0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err="1"/>
              <a:t>QuickSort</a:t>
            </a:r>
            <a:r>
              <a:rPr lang="en-US" altLang="en-US" sz="4000"/>
              <a:t> in the Java Class Library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altLang="en-US"/>
              <a:t> in the package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en-US"/>
              <a:t> uses a quick sort to sort arrays of primitive types into ascending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94008" y="2803379"/>
            <a:ext cx="9082110" cy="195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2B0F1-87A1-7AB1-412C-F4F67F693E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2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Homework 9: Tuesday 11/14 @ 11:59 pm</a:t>
            </a:r>
          </a:p>
          <a:p>
            <a:pPr lvl="1"/>
            <a:r>
              <a:rPr lang="en-US"/>
              <a:t>Programming Assignment 4: Friday 11/17 @ 11:59 pm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C07A-E80C-5F4F-1B9B-2B7998C4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ECB8-6330-E54F-21A4-07806526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/>
              <a:t>Efficiency of sorting is significant</a:t>
            </a:r>
            <a:endParaRPr lang="en-US" b="1"/>
          </a:p>
          <a:p>
            <a:r>
              <a:rPr lang="en-US" b="1"/>
              <a:t>O(n</a:t>
            </a:r>
            <a:r>
              <a:rPr lang="en-US" b="1" baseline="30000"/>
              <a:t>2</a:t>
            </a:r>
            <a:r>
              <a:rPr lang="en-US" b="1"/>
              <a:t>)</a:t>
            </a: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r>
              <a:rPr lang="en-US" b="1"/>
              <a:t>O(n log n) – optimal for comparison sort</a:t>
            </a:r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r>
              <a:rPr lang="en-US" b="1"/>
              <a:t>Quick Sort* (O(n log n) on average) </a:t>
            </a:r>
          </a:p>
          <a:p>
            <a:r>
              <a:rPr lang="en-US" b="1"/>
              <a:t>O(n)</a:t>
            </a:r>
          </a:p>
          <a:p>
            <a:pPr lvl="1"/>
            <a:r>
              <a:rPr lang="en-US" b="1"/>
              <a:t>Radix Sort </a:t>
            </a:r>
            <a:r>
              <a:rPr lang="en-US"/>
              <a:t>(non-comparison sort)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AEBA7-2D70-1A2C-610A-F1AC8ACA42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FB18-AFDC-7460-8A7D-5A5A54BA5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AC308D-4F56-B5FC-5EB8-76FFBED9B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5814"/>
              </p:ext>
            </p:extLst>
          </p:nvPr>
        </p:nvGraphicFramePr>
        <p:xfrm>
          <a:off x="1741982" y="1519097"/>
          <a:ext cx="7242489" cy="292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533">
                  <a:extLst>
                    <a:ext uri="{9D8B030D-6E8A-4147-A177-3AD203B41FA5}">
                      <a16:colId xmlns:a16="http://schemas.microsoft.com/office/drawing/2014/main" val="2974026065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1090664845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514654083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453742861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339275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In-place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Adaptive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6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Bubble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4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Selection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progressive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Insertion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1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Shell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92538"/>
                  </a:ext>
                </a:extLst>
              </a:tr>
            </a:tbl>
          </a:graphicData>
        </a:graphic>
      </p:graphicFrame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831160B7-01D2-ECE5-115E-44165E7AA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909" y="1847909"/>
            <a:ext cx="914400" cy="914400"/>
          </a:xfrm>
          <a:prstGeom prst="rect">
            <a:avLst/>
          </a:prstGeom>
        </p:spPr>
      </p:pic>
      <p:pic>
        <p:nvPicPr>
          <p:cNvPr id="10" name="Graphic 9" descr="Checkbox Crossed outline">
            <a:extLst>
              <a:ext uri="{FF2B5EF4-FFF2-40B4-BE49-F238E27FC236}">
                <a16:creationId xmlns:a16="http://schemas.microsoft.com/office/drawing/2014/main" id="{A1EC096B-2028-6757-BAE6-ED6A3983B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9741" y="2511175"/>
            <a:ext cx="914400" cy="914400"/>
          </a:xfrm>
          <a:prstGeom prst="rect">
            <a:avLst/>
          </a:prstGeom>
        </p:spPr>
      </p:pic>
      <p:pic>
        <p:nvPicPr>
          <p:cNvPr id="11" name="Graphic 10" descr="Checkbox Checked with solid fill">
            <a:extLst>
              <a:ext uri="{FF2B5EF4-FFF2-40B4-BE49-F238E27FC236}">
                <a16:creationId xmlns:a16="http://schemas.microsoft.com/office/drawing/2014/main" id="{83323AB2-1487-42AA-6C82-B166BB9E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41" y="1847909"/>
            <a:ext cx="914400" cy="914400"/>
          </a:xfrm>
          <a:prstGeom prst="rect">
            <a:avLst/>
          </a:prstGeom>
        </p:spPr>
      </p:pic>
      <p:pic>
        <p:nvPicPr>
          <p:cNvPr id="12" name="Graphic 11" descr="Checkbox Checked with solid fill">
            <a:extLst>
              <a:ext uri="{FF2B5EF4-FFF2-40B4-BE49-F238E27FC236}">
                <a16:creationId xmlns:a16="http://schemas.microsoft.com/office/drawing/2014/main" id="{FE1F784C-605B-6EA3-D5D3-F838D5B1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057" y="1847909"/>
            <a:ext cx="914400" cy="914400"/>
          </a:xfrm>
          <a:prstGeom prst="rect">
            <a:avLst/>
          </a:prstGeom>
        </p:spPr>
      </p:pic>
      <p:pic>
        <p:nvPicPr>
          <p:cNvPr id="13" name="Graphic 12" descr="Checkbox Checked with solid fill">
            <a:extLst>
              <a:ext uri="{FF2B5EF4-FFF2-40B4-BE49-F238E27FC236}">
                <a16:creationId xmlns:a16="http://schemas.microsoft.com/office/drawing/2014/main" id="{FD882B94-098A-395E-1585-90DB3D72A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909" y="2472750"/>
            <a:ext cx="914400" cy="914400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3129D2CB-EF02-FD20-F1D8-73BA8BFFA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909" y="3112691"/>
            <a:ext cx="914400" cy="914400"/>
          </a:xfrm>
          <a:prstGeom prst="rect">
            <a:avLst/>
          </a:prstGeom>
        </p:spPr>
      </p:pic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B35B80BB-876F-3BE9-6A4E-F670C1651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41" y="3115151"/>
            <a:ext cx="914400" cy="914400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D3573454-6528-58AD-6DF8-391F0C00C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057" y="3112691"/>
            <a:ext cx="914400" cy="914400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3E152FE2-ABE7-7E26-AC0A-E554D9AB7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908" y="3781480"/>
            <a:ext cx="914400" cy="914400"/>
          </a:xfrm>
          <a:prstGeom prst="rect">
            <a:avLst/>
          </a:prstGeom>
        </p:spPr>
      </p:pic>
      <p:pic>
        <p:nvPicPr>
          <p:cNvPr id="18" name="Graphic 17" descr="Checkbox Checked with solid fill">
            <a:extLst>
              <a:ext uri="{FF2B5EF4-FFF2-40B4-BE49-F238E27FC236}">
                <a16:creationId xmlns:a16="http://schemas.microsoft.com/office/drawing/2014/main" id="{B2DD8313-8E21-327F-A0FD-4708A9BB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057" y="3769945"/>
            <a:ext cx="914400" cy="914400"/>
          </a:xfrm>
          <a:prstGeom prst="rect">
            <a:avLst/>
          </a:prstGeom>
        </p:spPr>
      </p:pic>
      <p:pic>
        <p:nvPicPr>
          <p:cNvPr id="19" name="Graphic 18" descr="Checkbox Crossed outline">
            <a:extLst>
              <a:ext uri="{FF2B5EF4-FFF2-40B4-BE49-F238E27FC236}">
                <a16:creationId xmlns:a16="http://schemas.microsoft.com/office/drawing/2014/main" id="{5DDDFC6B-3E32-8B35-8EA5-CF78A522D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9741" y="3767751"/>
            <a:ext cx="914400" cy="914400"/>
          </a:xfrm>
          <a:prstGeom prst="rect">
            <a:avLst/>
          </a:prstGeom>
        </p:spPr>
      </p:pic>
      <p:pic>
        <p:nvPicPr>
          <p:cNvPr id="20" name="Graphic 19" descr="Checkbox Crossed outline">
            <a:extLst>
              <a:ext uri="{FF2B5EF4-FFF2-40B4-BE49-F238E27FC236}">
                <a16:creationId xmlns:a16="http://schemas.microsoft.com/office/drawing/2014/main" id="{F26CA760-B0C1-A975-F2A9-28A06C739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9057" y="2505163"/>
            <a:ext cx="914400" cy="914400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D3656A8-63C5-CDBC-9A2C-8B46CE8A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567703"/>
              </p:ext>
            </p:extLst>
          </p:nvPr>
        </p:nvGraphicFramePr>
        <p:xfrm>
          <a:off x="1741981" y="5090210"/>
          <a:ext cx="7242489" cy="6394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5533">
                  <a:extLst>
                    <a:ext uri="{9D8B030D-6E8A-4147-A177-3AD203B41FA5}">
                      <a16:colId xmlns:a16="http://schemas.microsoft.com/office/drawing/2014/main" val="2974026065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1090664845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514654083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453742861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339275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Merge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44804"/>
                  </a:ext>
                </a:extLst>
              </a:tr>
            </a:tbl>
          </a:graphicData>
        </a:graphic>
      </p:graphicFrame>
      <p:pic>
        <p:nvPicPr>
          <p:cNvPr id="22" name="Graphic 21" descr="Checkbox Checked with solid fill">
            <a:extLst>
              <a:ext uri="{FF2B5EF4-FFF2-40B4-BE49-F238E27FC236}">
                <a16:creationId xmlns:a16="http://schemas.microsoft.com/office/drawing/2014/main" id="{E0EA5588-1ECC-732E-22BF-BD01E635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41" y="4952732"/>
            <a:ext cx="914400" cy="914400"/>
          </a:xfrm>
          <a:prstGeom prst="rect">
            <a:avLst/>
          </a:prstGeom>
        </p:spPr>
      </p:pic>
      <p:pic>
        <p:nvPicPr>
          <p:cNvPr id="23" name="Graphic 22" descr="Checkbox Checked with solid fill">
            <a:extLst>
              <a:ext uri="{FF2B5EF4-FFF2-40B4-BE49-F238E27FC236}">
                <a16:creationId xmlns:a16="http://schemas.microsoft.com/office/drawing/2014/main" id="{30713D79-D265-31F0-F648-38B0A8F97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057" y="4963242"/>
            <a:ext cx="914400" cy="914400"/>
          </a:xfrm>
          <a:prstGeom prst="rect">
            <a:avLst/>
          </a:prstGeom>
        </p:spPr>
      </p:pic>
      <p:pic>
        <p:nvPicPr>
          <p:cNvPr id="24" name="Graphic 23" descr="Checkbox Crossed outline">
            <a:extLst>
              <a:ext uri="{FF2B5EF4-FFF2-40B4-BE49-F238E27FC236}">
                <a16:creationId xmlns:a16="http://schemas.microsoft.com/office/drawing/2014/main" id="{CDEB6B5D-7FDD-1C8F-DCFC-3E95B56CF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1908" y="4975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5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5485-0CAA-8345-03C0-E0DD70FA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Merge Sort is NOT tail-recursive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12F2-8994-7B82-175E-188257A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after the second recursive call, merge method is called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827A9-514A-54A6-0D44-AF0C3A605A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4309-4CAA-2F78-419F-EBF07C331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40794B5B-02EB-90F7-8BD8-634C141F3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836" y="2486886"/>
            <a:ext cx="10096296" cy="258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23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Efficiency of Merge Sort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Merge Operation is 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34744" y="2745445"/>
            <a:ext cx="9626806" cy="2957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C2C58-F115-5ADB-0754-604AF7D1F5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14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F4E-6754-D109-C595-8E88BEFF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Analysis of </a:t>
            </a:r>
            <a:r>
              <a:rPr lang="en-US" err="1"/>
              <a:t>MergeSort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1DB9-6002-9C2A-DEDC-00D3CE13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Proof by Induction</a:t>
            </a:r>
          </a:p>
          <a:p>
            <a:pPr lvl="1"/>
            <a:r>
              <a:rPr lang="en-US"/>
              <a:t>check video</a:t>
            </a:r>
          </a:p>
          <a:p>
            <a:r>
              <a:rPr lang="en-US"/>
              <a:t>Recursion Tree</a:t>
            </a:r>
          </a:p>
          <a:p>
            <a:pPr lvl="1"/>
            <a:r>
              <a:rPr lang="en-US"/>
              <a:t>check video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2EA70-62EB-B0A3-1B94-31F98922C5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36B25-8815-A5A7-8487-378852C87D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D0F4ABA-D59F-42D7-DB16-28C50F95C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13439"/>
            <a:ext cx="10096296" cy="258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8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 Sort in the Java Class Library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Class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altLang="en-US">
                <a:solidFill>
                  <a:srgbClr val="0070C0"/>
                </a:solidFill>
              </a:rPr>
              <a:t> </a:t>
            </a:r>
            <a:r>
              <a:rPr lang="en-US" altLang="en-US"/>
              <a:t>in package </a:t>
            </a:r>
            <a:r>
              <a:rPr lang="en-US" altLang="en-US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en-US"/>
              <a:t> defines versions of a static method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71512" y="3276600"/>
            <a:ext cx="9571843" cy="170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3A7A14-D80C-05F2-3D7D-535701644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 Sort – Basic Idea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divide input into two </a:t>
            </a:r>
            <a:r>
              <a:rPr lang="en-US" altLang="en-US" b="1"/>
              <a:t>partitions</a:t>
            </a:r>
            <a:r>
              <a:rPr lang="en-US" altLang="en-US"/>
              <a:t> based on </a:t>
            </a:r>
            <a:r>
              <a:rPr lang="en-US" altLang="en-US" b="1"/>
              <a:t>pivot</a:t>
            </a:r>
            <a:r>
              <a:rPr lang="en-US" altLang="en-US"/>
              <a:t> entry</a:t>
            </a:r>
            <a:endParaRPr lang="en-US" altLang="en-US" b="1"/>
          </a:p>
          <a:p>
            <a:pPr lvl="1" eaLnBrk="1" hangingPunct="1"/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partition: all entries &lt;= pivot</a:t>
            </a:r>
          </a:p>
          <a:p>
            <a:pPr lvl="1" eaLnBrk="1" hangingPunct="1"/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partition: all entries &gt;= pivot</a:t>
            </a:r>
          </a:p>
          <a:p>
            <a:pPr lvl="1" eaLnBrk="1" hangingPunct="1"/>
            <a:r>
              <a:rPr lang="en-US" altLang="en-US"/>
              <a:t>place pivot between the two partitions</a:t>
            </a:r>
          </a:p>
          <a:p>
            <a:pPr lvl="2" eaLnBrk="1" hangingPunct="1"/>
            <a:r>
              <a:rPr lang="en-US" altLang="en-US"/>
              <a:t>Pivot placed in sorted position (i.e., position in final sorted array)</a:t>
            </a:r>
          </a:p>
          <a:p>
            <a:pPr lvl="1" eaLnBrk="1" hangingPunct="1"/>
            <a:r>
              <a:rPr lang="en-US" altLang="en-US"/>
              <a:t>partitions are not necessarily equal in size</a:t>
            </a:r>
          </a:p>
          <a:p>
            <a:pPr eaLnBrk="1" hangingPunct="1"/>
            <a:r>
              <a:rPr lang="en-US" altLang="en-US"/>
              <a:t>Recursively sort each partition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CF3361-2D1D-F1F0-CD96-869DE5E0A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7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 Sort</a:t>
            </a:r>
          </a:p>
        </p:txBody>
      </p:sp>
      <p:sp>
        <p:nvSpPr>
          <p:cNvPr id="17411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548" y="1450975"/>
            <a:ext cx="9749839" cy="437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DF7AF5-FC03-3AA5-F768-E48C2552A4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056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Custom</PresentationFormat>
  <Paragraphs>113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Helvetica</vt:lpstr>
      <vt:lpstr>Times New Roman</vt:lpstr>
      <vt:lpstr>1_Office Theme</vt:lpstr>
      <vt:lpstr>2_Office Theme</vt:lpstr>
      <vt:lpstr>Algorithms and Data Structures 1 CS 0445</vt:lpstr>
      <vt:lpstr>Announcements</vt:lpstr>
      <vt:lpstr>Sorting Algorithms</vt:lpstr>
      <vt:lpstr>Merge Sort is NOT tail-recursive</vt:lpstr>
      <vt:lpstr>Efficiency of Merge Sort</vt:lpstr>
      <vt:lpstr>Runtime Analysis of MergeSort</vt:lpstr>
      <vt:lpstr>Merge Sort in the Java Class Library</vt:lpstr>
      <vt:lpstr>Quick Sort – Basic Idea</vt:lpstr>
      <vt:lpstr>Quick Sort</vt:lpstr>
      <vt:lpstr>The Partition Operation</vt:lpstr>
      <vt:lpstr>Simple Partition</vt:lpstr>
      <vt:lpstr>Simple Partition</vt:lpstr>
      <vt:lpstr>Partition Algorithm</vt:lpstr>
      <vt:lpstr>Pivot Selection: Median of Three</vt:lpstr>
      <vt:lpstr>Adjusting the Partition Algorithm</vt:lpstr>
      <vt:lpstr>Input size must be &gt; 3</vt:lpstr>
      <vt:lpstr>QuickSort in the Java Class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2023-11-15T23:37:21Z</dcterms:modified>
</cp:coreProperties>
</file>