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73" r:id="rId3"/>
  </p:sldMasterIdLst>
  <p:notesMasterIdLst>
    <p:notesMasterId r:id="rId46"/>
  </p:notesMasterIdLst>
  <p:sldIdLst>
    <p:sldId id="471" r:id="rId4"/>
    <p:sldId id="496" r:id="rId5"/>
    <p:sldId id="1627" r:id="rId6"/>
    <p:sldId id="1649" r:id="rId7"/>
    <p:sldId id="1636" r:id="rId8"/>
    <p:sldId id="1639" r:id="rId9"/>
    <p:sldId id="1652" r:id="rId10"/>
    <p:sldId id="1733" r:id="rId11"/>
    <p:sldId id="1653" r:id="rId12"/>
    <p:sldId id="391" r:id="rId13"/>
    <p:sldId id="258" r:id="rId14"/>
    <p:sldId id="262" r:id="rId15"/>
    <p:sldId id="263" r:id="rId16"/>
    <p:sldId id="1730" r:id="rId17"/>
    <p:sldId id="280" r:id="rId18"/>
    <p:sldId id="1731" r:id="rId19"/>
    <p:sldId id="281" r:id="rId20"/>
    <p:sldId id="1732" r:id="rId21"/>
    <p:sldId id="278" r:id="rId22"/>
    <p:sldId id="257" r:id="rId23"/>
    <p:sldId id="1659" r:id="rId24"/>
    <p:sldId id="1662" r:id="rId25"/>
    <p:sldId id="1663" r:id="rId26"/>
    <p:sldId id="1665" r:id="rId27"/>
    <p:sldId id="392" r:id="rId28"/>
    <p:sldId id="1666" r:id="rId29"/>
    <p:sldId id="1667" r:id="rId30"/>
    <p:sldId id="1668" r:id="rId31"/>
    <p:sldId id="394" r:id="rId32"/>
    <p:sldId id="395" r:id="rId33"/>
    <p:sldId id="1669" r:id="rId34"/>
    <p:sldId id="1670" r:id="rId35"/>
    <p:sldId id="398" r:id="rId36"/>
    <p:sldId id="1671" r:id="rId37"/>
    <p:sldId id="397" r:id="rId38"/>
    <p:sldId id="1673" r:id="rId39"/>
    <p:sldId id="1674" r:id="rId40"/>
    <p:sldId id="1675" r:id="rId41"/>
    <p:sldId id="1676" r:id="rId42"/>
    <p:sldId id="1678" r:id="rId43"/>
    <p:sldId id="1734" r:id="rId44"/>
    <p:sldId id="403" r:id="rId45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0988CC-E5BE-4D19-9BFA-17F1C879AA84}" v="374" dt="2023-11-16T20:13:01.437"/>
    <p1510:client id="{6B54CE3A-DA17-4466-AE57-42B7107651AE}" v="360" dt="2023-11-16T01:13:41.870"/>
    <p1510:client id="{ECB83504-9446-854D-85B1-872C6D5AC861}" v="724" dt="2023-11-16T13:24:53.0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microsoft.com/office/2015/10/relationships/revisionInfo" Target="revisionInfo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8611100-5D77-49AE-BB1E-B526B8F2B2F8}"/>
    <pc:docChg chg="custSel addSld delSld modSld">
      <pc:chgData name="Khattab, Sherif" userId="c83b1e15-36f3-4f46-aceb-05aac24c545e" providerId="ADAL" clId="{28611100-5D77-49AE-BB1E-B526B8F2B2F8}" dt="2022-11-10T14:12:48.549" v="1901" actId="20577"/>
      <pc:docMkLst>
        <pc:docMk/>
      </pc:docMkLst>
      <pc:sldChg chg="modSp modAnim">
        <pc:chgData name="Khattab, Sherif" userId="c83b1e15-36f3-4f46-aceb-05aac24c545e" providerId="ADAL" clId="{28611100-5D77-49AE-BB1E-B526B8F2B2F8}" dt="2022-11-10T13:20:54.599" v="24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28611100-5D77-49AE-BB1E-B526B8F2B2F8}" dt="2022-11-10T13:20:54.599" v="24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28611100-5D77-49AE-BB1E-B526B8F2B2F8}" dt="2022-11-10T13:24:12.320" v="184" actId="113"/>
        <pc:sldMkLst>
          <pc:docMk/>
          <pc:sldMk cId="1192677018" sldId="554"/>
        </pc:sldMkLst>
        <pc:spChg chg="mod">
          <ac:chgData name="Khattab, Sherif" userId="c83b1e15-36f3-4f46-aceb-05aac24c545e" providerId="ADAL" clId="{28611100-5D77-49AE-BB1E-B526B8F2B2F8}" dt="2022-11-10T13:24:12.320" v="184" actId="113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8611100-5D77-49AE-BB1E-B526B8F2B2F8}" dt="2022-11-10T13:33:15.598" v="469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28611100-5D77-49AE-BB1E-B526B8F2B2F8}" dt="2022-11-10T13:33:15.598" v="469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28611100-5D77-49AE-BB1E-B526B8F2B2F8}" dt="2022-11-10T13:38:16.165" v="995" actId="47"/>
        <pc:sldMkLst>
          <pc:docMk/>
          <pc:sldMk cId="1148931109" sldId="1559"/>
        </pc:sldMkLst>
      </pc:sldChg>
      <pc:sldChg chg="del">
        <pc:chgData name="Khattab, Sherif" userId="c83b1e15-36f3-4f46-aceb-05aac24c545e" providerId="ADAL" clId="{28611100-5D77-49AE-BB1E-B526B8F2B2F8}" dt="2022-11-10T13:38:40.453" v="998" actId="47"/>
        <pc:sldMkLst>
          <pc:docMk/>
          <pc:sldMk cId="23080880" sldId="1560"/>
        </pc:sldMkLst>
      </pc:sldChg>
      <pc:sldChg chg="del">
        <pc:chgData name="Khattab, Sherif" userId="c83b1e15-36f3-4f46-aceb-05aac24c545e" providerId="ADAL" clId="{28611100-5D77-49AE-BB1E-B526B8F2B2F8}" dt="2022-11-10T13:38:40.666" v="999" actId="47"/>
        <pc:sldMkLst>
          <pc:docMk/>
          <pc:sldMk cId="3125489046" sldId="1561"/>
        </pc:sldMkLst>
      </pc:sldChg>
      <pc:sldChg chg="del">
        <pc:chgData name="Khattab, Sherif" userId="c83b1e15-36f3-4f46-aceb-05aac24c545e" providerId="ADAL" clId="{28611100-5D77-49AE-BB1E-B526B8F2B2F8}" dt="2022-11-10T13:38:40.867" v="1000" actId="47"/>
        <pc:sldMkLst>
          <pc:docMk/>
          <pc:sldMk cId="2913048099" sldId="1562"/>
        </pc:sldMkLst>
      </pc:sldChg>
      <pc:sldChg chg="del">
        <pc:chgData name="Khattab, Sherif" userId="c83b1e15-36f3-4f46-aceb-05aac24c545e" providerId="ADAL" clId="{28611100-5D77-49AE-BB1E-B526B8F2B2F8}" dt="2022-11-10T13:38:41.076" v="1001" actId="47"/>
        <pc:sldMkLst>
          <pc:docMk/>
          <pc:sldMk cId="2901149083" sldId="1563"/>
        </pc:sldMkLst>
      </pc:sldChg>
      <pc:sldChg chg="del">
        <pc:chgData name="Khattab, Sherif" userId="c83b1e15-36f3-4f46-aceb-05aac24c545e" providerId="ADAL" clId="{28611100-5D77-49AE-BB1E-B526B8F2B2F8}" dt="2022-11-10T13:38:41.253" v="1002" actId="47"/>
        <pc:sldMkLst>
          <pc:docMk/>
          <pc:sldMk cId="2357643657" sldId="1564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3822123897" sldId="1565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159758651" sldId="1566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012629046" sldId="1567"/>
        </pc:sldMkLst>
      </pc:sldChg>
      <pc:sldChg chg="del">
        <pc:chgData name="Khattab, Sherif" userId="c83b1e15-36f3-4f46-aceb-05aac24c545e" providerId="ADAL" clId="{28611100-5D77-49AE-BB1E-B526B8F2B2F8}" dt="2022-11-10T13:42:49.741" v="1047" actId="2696"/>
        <pc:sldMkLst>
          <pc:docMk/>
          <pc:sldMk cId="399800819" sldId="1568"/>
        </pc:sldMkLst>
      </pc:sldChg>
      <pc:sldChg chg="modSp add mod">
        <pc:chgData name="Khattab, Sherif" userId="c83b1e15-36f3-4f46-aceb-05aac24c545e" providerId="ADAL" clId="{28611100-5D77-49AE-BB1E-B526B8F2B2F8}" dt="2022-11-10T13:44:42.259" v="1160" actId="20577"/>
        <pc:sldMkLst>
          <pc:docMk/>
          <pc:sldMk cId="1023601384" sldId="1568"/>
        </pc:sldMkLst>
        <pc:spChg chg="mod">
          <ac:chgData name="Khattab, Sherif" userId="c83b1e15-36f3-4f46-aceb-05aac24c545e" providerId="ADAL" clId="{28611100-5D77-49AE-BB1E-B526B8F2B2F8}" dt="2022-11-10T13:43:17.019" v="1066" actId="404"/>
          <ac:spMkLst>
            <pc:docMk/>
            <pc:sldMk cId="1023601384" sldId="1568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4:42.259" v="1160" actId="20577"/>
          <ac:spMkLst>
            <pc:docMk/>
            <pc:sldMk cId="1023601384" sldId="1568"/>
            <ac:spMk id="12291" creationId="{00000000-0000-0000-0000-000000000000}"/>
          </ac:spMkLst>
        </pc:spChg>
      </pc:sldChg>
      <pc:sldChg chg="add del">
        <pc:chgData name="Khattab, Sherif" userId="c83b1e15-36f3-4f46-aceb-05aac24c545e" providerId="ADAL" clId="{28611100-5D77-49AE-BB1E-B526B8F2B2F8}" dt="2022-11-10T13:43:05.436" v="1049"/>
        <pc:sldMkLst>
          <pc:docMk/>
          <pc:sldMk cId="3036530474" sldId="1568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287928541" sldId="1569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4275950764" sldId="1570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015271666" sldId="1571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551659667" sldId="1572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608182071" sldId="1573"/>
        </pc:sldMkLst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141391712" sldId="1574"/>
        </pc:sldMkLst>
      </pc:sldChg>
      <pc:sldChg chg="modSp mod">
        <pc:chgData name="Khattab, Sherif" userId="c83b1e15-36f3-4f46-aceb-05aac24c545e" providerId="ADAL" clId="{28611100-5D77-49AE-BB1E-B526B8F2B2F8}" dt="2022-11-10T13:39:01.713" v="1004" actId="1076"/>
        <pc:sldMkLst>
          <pc:docMk/>
          <pc:sldMk cId="3871182715" sldId="1580"/>
        </pc:sldMkLst>
        <pc:picChg chg="mod">
          <ac:chgData name="Khattab, Sherif" userId="c83b1e15-36f3-4f46-aceb-05aac24c545e" providerId="ADAL" clId="{28611100-5D77-49AE-BB1E-B526B8F2B2F8}" dt="2022-11-10T13:39:01.713" v="1004" actId="1076"/>
          <ac:picMkLst>
            <pc:docMk/>
            <pc:sldMk cId="3871182715" sldId="1580"/>
            <ac:picMk id="27650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21.098" v="1009" actId="404"/>
        <pc:sldMkLst>
          <pc:docMk/>
          <pc:sldMk cId="430700957" sldId="1581"/>
        </pc:sldMkLst>
        <pc:spChg chg="mod">
          <ac:chgData name="Khattab, Sherif" userId="c83b1e15-36f3-4f46-aceb-05aac24c545e" providerId="ADAL" clId="{28611100-5D77-49AE-BB1E-B526B8F2B2F8}" dt="2022-11-10T13:39:21.098" v="1009" actId="404"/>
          <ac:spMkLst>
            <pc:docMk/>
            <pc:sldMk cId="430700957" sldId="1581"/>
            <ac:spMk id="2560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12.519" v="1005" actId="6549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39:33.338" v="1013" actId="404"/>
        <pc:sldMkLst>
          <pc:docMk/>
          <pc:sldMk cId="4006225386" sldId="1582"/>
        </pc:sldMkLst>
        <pc:spChg chg="mod">
          <ac:chgData name="Khattab, Sherif" userId="c83b1e15-36f3-4f46-aceb-05aac24c545e" providerId="ADAL" clId="{28611100-5D77-49AE-BB1E-B526B8F2B2F8}" dt="2022-11-10T13:39:33.338" v="1013" actId="404"/>
          <ac:spMkLst>
            <pc:docMk/>
            <pc:sldMk cId="4006225386" sldId="1582"/>
            <ac:spMk id="26626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26.969" v="1010" actId="6549"/>
          <ac:spMkLst>
            <pc:docMk/>
            <pc:sldMk cId="4006225386" sldId="1582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28.530" v="1011" actId="1076"/>
          <ac:picMkLst>
            <pc:docMk/>
            <pc:sldMk cId="4006225386" sldId="1582"/>
            <ac:picMk id="2969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9:58.336" v="1019" actId="404"/>
        <pc:sldMkLst>
          <pc:docMk/>
          <pc:sldMk cId="2200208586" sldId="1583"/>
        </pc:sldMkLst>
        <pc:spChg chg="mod">
          <ac:chgData name="Khattab, Sherif" userId="c83b1e15-36f3-4f46-aceb-05aac24c545e" providerId="ADAL" clId="{28611100-5D77-49AE-BB1E-B526B8F2B2F8}" dt="2022-11-10T13:39:58.336" v="1019" actId="404"/>
          <ac:spMkLst>
            <pc:docMk/>
            <pc:sldMk cId="2200208586" sldId="1583"/>
            <ac:spMk id="2765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39:51.710" v="1015" actId="6549"/>
          <ac:spMkLst>
            <pc:docMk/>
            <pc:sldMk cId="2200208586" sldId="1583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39:49.672" v="1014" actId="1076"/>
          <ac:picMkLst>
            <pc:docMk/>
            <pc:sldMk cId="2200208586" sldId="1583"/>
            <ac:picMk id="30722" creationId="{00000000-0000-0000-0000-000000000000}"/>
          </ac:picMkLst>
        </pc:picChg>
      </pc:sldChg>
      <pc:sldChg chg="modSp del mod">
        <pc:chgData name="Khattab, Sherif" userId="c83b1e15-36f3-4f46-aceb-05aac24c545e" providerId="ADAL" clId="{28611100-5D77-49AE-BB1E-B526B8F2B2F8}" dt="2022-11-10T13:40:23.267" v="1025" actId="47"/>
        <pc:sldMkLst>
          <pc:docMk/>
          <pc:sldMk cId="499857958" sldId="1584"/>
        </pc:sldMkLst>
        <pc:spChg chg="mod">
          <ac:chgData name="Khattab, Sherif" userId="c83b1e15-36f3-4f46-aceb-05aac24c545e" providerId="ADAL" clId="{28611100-5D77-49AE-BB1E-B526B8F2B2F8}" dt="2022-11-10T13:40:13.368" v="1023" actId="404"/>
          <ac:spMkLst>
            <pc:docMk/>
            <pc:sldMk cId="499857958" sldId="1584"/>
            <ac:spMk id="28674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18.631" v="1024" actId="6549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18.462" v="1036" actId="404"/>
        <pc:sldMkLst>
          <pc:docMk/>
          <pc:sldMk cId="14245705" sldId="1585"/>
        </pc:sldMkLst>
        <pc:spChg chg="mod">
          <ac:chgData name="Khattab, Sherif" userId="c83b1e15-36f3-4f46-aceb-05aac24c545e" providerId="ADAL" clId="{28611100-5D77-49AE-BB1E-B526B8F2B2F8}" dt="2022-11-10T13:41:18.462" v="1036" actId="404"/>
          <ac:spMkLst>
            <pc:docMk/>
            <pc:sldMk cId="14245705" sldId="158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0:31.642" v="1032" actId="20577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1:36.526" v="1042" actId="5793"/>
        <pc:sldMkLst>
          <pc:docMk/>
          <pc:sldMk cId="1309401736" sldId="1586"/>
        </pc:sldMkLst>
        <pc:spChg chg="mod">
          <ac:chgData name="Khattab, Sherif" userId="c83b1e15-36f3-4f46-aceb-05aac24c545e" providerId="ADAL" clId="{28611100-5D77-49AE-BB1E-B526B8F2B2F8}" dt="2022-11-10T13:41:30.552" v="1040" actId="404"/>
          <ac:spMkLst>
            <pc:docMk/>
            <pc:sldMk cId="1309401736" sldId="158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1:36.526" v="1042" actId="5793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2:10.956" v="1046" actId="404"/>
        <pc:sldMkLst>
          <pc:docMk/>
          <pc:sldMk cId="2754424685" sldId="1587"/>
        </pc:sldMkLst>
        <pc:spChg chg="mod">
          <ac:chgData name="Khattab, Sherif" userId="c83b1e15-36f3-4f46-aceb-05aac24c545e" providerId="ADAL" clId="{28611100-5D77-49AE-BB1E-B526B8F2B2F8}" dt="2022-11-10T13:42:10.956" v="1046" actId="404"/>
          <ac:spMkLst>
            <pc:docMk/>
            <pc:sldMk cId="2754424685" sldId="1587"/>
            <ac:spMk id="31746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16.316" v="1399" actId="21"/>
        <pc:sldMkLst>
          <pc:docMk/>
          <pc:sldMk cId="1781218289" sldId="1588"/>
        </pc:sldMkLst>
        <pc:spChg chg="mod">
          <ac:chgData name="Khattab, Sherif" userId="c83b1e15-36f3-4f46-aceb-05aac24c545e" providerId="ADAL" clId="{28611100-5D77-49AE-BB1E-B526B8F2B2F8}" dt="2022-11-10T13:47:16.316" v="1399" actId="21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32.762" v="1414" actId="6549"/>
        <pc:sldMkLst>
          <pc:docMk/>
          <pc:sldMk cId="467816443" sldId="1589"/>
        </pc:sldMkLst>
        <pc:spChg chg="mod">
          <ac:chgData name="Khattab, Sherif" userId="c83b1e15-36f3-4f46-aceb-05aac24c545e" providerId="ADAL" clId="{28611100-5D77-49AE-BB1E-B526B8F2B2F8}" dt="2022-11-10T13:47:32.762" v="1414" actId="6549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7:42.643" v="1416" actId="6549"/>
        <pc:sldMkLst>
          <pc:docMk/>
          <pc:sldMk cId="255253775" sldId="1590"/>
        </pc:sldMkLst>
        <pc:spChg chg="mod">
          <ac:chgData name="Khattab, Sherif" userId="c83b1e15-36f3-4f46-aceb-05aac24c545e" providerId="ADAL" clId="{28611100-5D77-49AE-BB1E-B526B8F2B2F8}" dt="2022-11-10T13:47:42.643" v="1416" actId="6549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02.041" v="1418" actId="6549"/>
        <pc:sldMkLst>
          <pc:docMk/>
          <pc:sldMk cId="994347155" sldId="1591"/>
        </pc:sldMkLst>
        <pc:spChg chg="mod">
          <ac:chgData name="Khattab, Sherif" userId="c83b1e15-36f3-4f46-aceb-05aac24c545e" providerId="ADAL" clId="{28611100-5D77-49AE-BB1E-B526B8F2B2F8}" dt="2022-11-10T13:48:02.041" v="1418" actId="6549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0.485" v="1420" actId="6549"/>
        <pc:sldMkLst>
          <pc:docMk/>
          <pc:sldMk cId="2619019125" sldId="1592"/>
        </pc:sldMkLst>
        <pc:spChg chg="mod">
          <ac:chgData name="Khattab, Sherif" userId="c83b1e15-36f3-4f46-aceb-05aac24c545e" providerId="ADAL" clId="{28611100-5D77-49AE-BB1E-B526B8F2B2F8}" dt="2022-11-10T13:48:10.485" v="1420" actId="6549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3:48:15.609" v="1421" actId="1076"/>
        <pc:sldMkLst>
          <pc:docMk/>
          <pc:sldMk cId="1627129273" sldId="1593"/>
        </pc:sldMkLst>
        <pc:picChg chg="mod">
          <ac:chgData name="Khattab, Sherif" userId="c83b1e15-36f3-4f46-aceb-05aac24c545e" providerId="ADAL" clId="{28611100-5D77-49AE-BB1E-B526B8F2B2F8}" dt="2022-11-10T13:48:15.609" v="1421" actId="1076"/>
          <ac:picMkLst>
            <pc:docMk/>
            <pc:sldMk cId="1627129273" sldId="1593"/>
            <ac:picMk id="38914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9:17.043" v="1520" actId="21"/>
        <pc:sldMkLst>
          <pc:docMk/>
          <pc:sldMk cId="2634248664" sldId="1594"/>
        </pc:sldMkLst>
        <pc:spChg chg="mod">
          <ac:chgData name="Khattab, Sherif" userId="c83b1e15-36f3-4f46-aceb-05aac24c545e" providerId="ADAL" clId="{28611100-5D77-49AE-BB1E-B526B8F2B2F8}" dt="2022-11-10T13:59:17.043" v="1520" actId="21"/>
          <ac:spMkLst>
            <pc:docMk/>
            <pc:sldMk cId="2634248664" sldId="1594"/>
            <ac:spMk id="3891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9:13.614" v="1519" actId="1076"/>
          <ac:picMkLst>
            <pc:docMk/>
            <pc:sldMk cId="2634248664" sldId="1594"/>
            <ac:picMk id="3993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50:37.289" v="1477" actId="1076"/>
        <pc:sldMkLst>
          <pc:docMk/>
          <pc:sldMk cId="489288530" sldId="1595"/>
        </pc:sldMkLst>
        <pc:spChg chg="mod">
          <ac:chgData name="Khattab, Sherif" userId="c83b1e15-36f3-4f46-aceb-05aac24c545e" providerId="ADAL" clId="{28611100-5D77-49AE-BB1E-B526B8F2B2F8}" dt="2022-11-10T13:50:34.724" v="1476" actId="6549"/>
          <ac:spMkLst>
            <pc:docMk/>
            <pc:sldMk cId="489288530" sldId="1595"/>
            <ac:spMk id="3993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3:50:37.289" v="1477" actId="1076"/>
          <ac:picMkLst>
            <pc:docMk/>
            <pc:sldMk cId="489288530" sldId="1595"/>
            <ac:picMk id="409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0.166" v="1695" actId="6549"/>
        <pc:sldMkLst>
          <pc:docMk/>
          <pc:sldMk cId="3974161542" sldId="1597"/>
        </pc:sldMkLst>
        <pc:spChg chg="mod">
          <ac:chgData name="Khattab, Sherif" userId="c83b1e15-36f3-4f46-aceb-05aac24c545e" providerId="ADAL" clId="{28611100-5D77-49AE-BB1E-B526B8F2B2F8}" dt="2022-11-10T14:03:20.166" v="1695" actId="6549"/>
          <ac:spMkLst>
            <pc:docMk/>
            <pc:sldMk cId="3974161542" sldId="1597"/>
            <ac:spMk id="4099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18.109" v="1694" actId="1076"/>
          <ac:picMkLst>
            <pc:docMk/>
            <pc:sldMk cId="3974161542" sldId="1597"/>
            <ac:picMk id="9218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3:25.246" v="1696" actId="6549"/>
        <pc:sldMkLst>
          <pc:docMk/>
          <pc:sldMk cId="776691394" sldId="1598"/>
        </pc:sldMkLst>
        <pc:spChg chg="mod">
          <ac:chgData name="Khattab, Sherif" userId="c83b1e15-36f3-4f46-aceb-05aac24c545e" providerId="ADAL" clId="{28611100-5D77-49AE-BB1E-B526B8F2B2F8}" dt="2022-11-10T14:03:25.246" v="1696" actId="6549"/>
          <ac:spMkLst>
            <pc:docMk/>
            <pc:sldMk cId="776691394" sldId="1598"/>
            <ac:spMk id="5123" creationId="{00000000-0000-0000-0000-000000000000}"/>
          </ac:spMkLst>
        </pc:spChg>
      </pc:sldChg>
      <pc:sldChg chg="del">
        <pc:chgData name="Khattab, Sherif" userId="c83b1e15-36f3-4f46-aceb-05aac24c545e" providerId="ADAL" clId="{28611100-5D77-49AE-BB1E-B526B8F2B2F8}" dt="2022-11-10T14:03:35.004" v="1697" actId="47"/>
        <pc:sldMkLst>
          <pc:docMk/>
          <pc:sldMk cId="1438517611" sldId="1600"/>
        </pc:sldMkLst>
      </pc:sldChg>
      <pc:sldChg chg="del">
        <pc:chgData name="Khattab, Sherif" userId="c83b1e15-36f3-4f46-aceb-05aac24c545e" providerId="ADAL" clId="{28611100-5D77-49AE-BB1E-B526B8F2B2F8}" dt="2022-11-10T14:03:36.875" v="1698" actId="47"/>
        <pc:sldMkLst>
          <pc:docMk/>
          <pc:sldMk cId="949255227" sldId="1601"/>
        </pc:sldMkLst>
      </pc:sldChg>
      <pc:sldChg chg="del">
        <pc:chgData name="Khattab, Sherif" userId="c83b1e15-36f3-4f46-aceb-05aac24c545e" providerId="ADAL" clId="{28611100-5D77-49AE-BB1E-B526B8F2B2F8}" dt="2022-11-10T14:03:38.214" v="1699" actId="47"/>
        <pc:sldMkLst>
          <pc:docMk/>
          <pc:sldMk cId="3833580078" sldId="1602"/>
        </pc:sldMkLst>
      </pc:sldChg>
      <pc:sldChg chg="del">
        <pc:chgData name="Khattab, Sherif" userId="c83b1e15-36f3-4f46-aceb-05aac24c545e" providerId="ADAL" clId="{28611100-5D77-49AE-BB1E-B526B8F2B2F8}" dt="2022-11-10T14:03:39.356" v="1700" actId="47"/>
        <pc:sldMkLst>
          <pc:docMk/>
          <pc:sldMk cId="2028676094" sldId="1603"/>
        </pc:sldMkLst>
      </pc:sldChg>
      <pc:sldChg chg="modSp mod">
        <pc:chgData name="Khattab, Sherif" userId="c83b1e15-36f3-4f46-aceb-05aac24c545e" providerId="ADAL" clId="{28611100-5D77-49AE-BB1E-B526B8F2B2F8}" dt="2022-11-10T14:04:02.919" v="1702" actId="6549"/>
        <pc:sldMkLst>
          <pc:docMk/>
          <pc:sldMk cId="2398184114" sldId="1608"/>
        </pc:sldMkLst>
        <pc:spChg chg="mod">
          <ac:chgData name="Khattab, Sherif" userId="c83b1e15-36f3-4f46-aceb-05aac24c545e" providerId="ADAL" clId="{28611100-5D77-49AE-BB1E-B526B8F2B2F8}" dt="2022-11-10T14:04:02.919" v="1702" actId="6549"/>
          <ac:spMkLst>
            <pc:docMk/>
            <pc:sldMk cId="2398184114" sldId="1608"/>
            <ac:spMk id="11267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3:59.711" v="1701" actId="1076"/>
          <ac:picMkLst>
            <pc:docMk/>
            <pc:sldMk cId="2398184114" sldId="1608"/>
            <ac:picMk id="1536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4:43.566" v="1704" actId="1076"/>
        <pc:sldMkLst>
          <pc:docMk/>
          <pc:sldMk cId="833955144" sldId="1611"/>
        </pc:sldMkLst>
        <pc:spChg chg="mod">
          <ac:chgData name="Khattab, Sherif" userId="c83b1e15-36f3-4f46-aceb-05aac24c545e" providerId="ADAL" clId="{28611100-5D77-49AE-BB1E-B526B8F2B2F8}" dt="2022-11-10T14:04:37.901" v="1703" actId="6549"/>
          <ac:spMkLst>
            <pc:docMk/>
            <pc:sldMk cId="833955144" sldId="1611"/>
            <ac:spMk id="14338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4:43.566" v="1704" actId="1076"/>
          <ac:picMkLst>
            <pc:docMk/>
            <pc:sldMk cId="833955144" sldId="1611"/>
            <ac:picMk id="16386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2:48.549" v="1901" actId="20577"/>
        <pc:sldMkLst>
          <pc:docMk/>
          <pc:sldMk cId="1832874110" sldId="1612"/>
        </pc:sldMkLst>
        <pc:spChg chg="mod">
          <ac:chgData name="Khattab, Sherif" userId="c83b1e15-36f3-4f46-aceb-05aac24c545e" providerId="ADAL" clId="{28611100-5D77-49AE-BB1E-B526B8F2B2F8}" dt="2022-11-10T14:12:48.549" v="1901" actId="20577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26.925" v="1892" actId="1076"/>
        <pc:sldMkLst>
          <pc:docMk/>
          <pc:sldMk cId="3973292706" sldId="1615"/>
        </pc:sldMkLst>
        <pc:spChg chg="mod">
          <ac:chgData name="Khattab, Sherif" userId="c83b1e15-36f3-4f46-aceb-05aac24c545e" providerId="ADAL" clId="{28611100-5D77-49AE-BB1E-B526B8F2B2F8}" dt="2022-11-10T14:09:24.539" v="1891" actId="21"/>
          <ac:spMkLst>
            <pc:docMk/>
            <pc:sldMk cId="3973292706" sldId="1615"/>
            <ac:spMk id="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09:26.925" v="1892" actId="1076"/>
          <ac:picMkLst>
            <pc:docMk/>
            <pc:sldMk cId="3973292706" sldId="1615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09:32.356" v="1893" actId="6549"/>
        <pc:sldMkLst>
          <pc:docMk/>
          <pc:sldMk cId="1208948922" sldId="1616"/>
        </pc:sldMkLst>
        <pc:spChg chg="mod">
          <ac:chgData name="Khattab, Sherif" userId="c83b1e15-36f3-4f46-aceb-05aac24c545e" providerId="ADAL" clId="{28611100-5D77-49AE-BB1E-B526B8F2B2F8}" dt="2022-11-10T14:09:32.356" v="1893" actId="6549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09:53.994" v="1894" actId="6549"/>
        <pc:sldMkLst>
          <pc:docMk/>
          <pc:sldMk cId="3692116914" sldId="1617"/>
        </pc:sldMkLst>
        <pc:spChg chg="mod">
          <ac:chgData name="Khattab, Sherif" userId="c83b1e15-36f3-4f46-aceb-05aac24c545e" providerId="ADAL" clId="{28611100-5D77-49AE-BB1E-B526B8F2B2F8}" dt="2022-11-10T14:09:53.994" v="1894" actId="6549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0:45.423" v="1895" actId="6549"/>
        <pc:sldMkLst>
          <pc:docMk/>
          <pc:sldMk cId="682663645" sldId="1618"/>
        </pc:sldMkLst>
        <pc:spChg chg="mod">
          <ac:chgData name="Khattab, Sherif" userId="c83b1e15-36f3-4f46-aceb-05aac24c545e" providerId="ADAL" clId="{28611100-5D77-49AE-BB1E-B526B8F2B2F8}" dt="2022-11-10T14:10:45.423" v="1895" actId="6549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mod">
        <pc:chgData name="Khattab, Sherif" userId="c83b1e15-36f3-4f46-aceb-05aac24c545e" providerId="ADAL" clId="{28611100-5D77-49AE-BB1E-B526B8F2B2F8}" dt="2022-11-10T14:11:19.916" v="1898" actId="1076"/>
        <pc:sldMkLst>
          <pc:docMk/>
          <pc:sldMk cId="2907226486" sldId="1619"/>
        </pc:sldMkLst>
        <pc:spChg chg="mod">
          <ac:chgData name="Khattab, Sherif" userId="c83b1e15-36f3-4f46-aceb-05aac24c545e" providerId="ADAL" clId="{28611100-5D77-49AE-BB1E-B526B8F2B2F8}" dt="2022-11-10T14:11:18.421" v="1897" actId="6549"/>
          <ac:spMkLst>
            <pc:docMk/>
            <pc:sldMk cId="2907226486" sldId="1619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19.916" v="1898" actId="1076"/>
          <ac:picMkLst>
            <pc:docMk/>
            <pc:sldMk cId="2907226486" sldId="1619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4:11:31.639" v="1900" actId="1076"/>
        <pc:sldMkLst>
          <pc:docMk/>
          <pc:sldMk cId="407629673" sldId="1620"/>
        </pc:sldMkLst>
        <pc:spChg chg="mod">
          <ac:chgData name="Khattab, Sherif" userId="c83b1e15-36f3-4f46-aceb-05aac24c545e" providerId="ADAL" clId="{28611100-5D77-49AE-BB1E-B526B8F2B2F8}" dt="2022-11-10T14:11:30.062" v="1899" actId="6549"/>
          <ac:spMkLst>
            <pc:docMk/>
            <pc:sldMk cId="407629673" sldId="1620"/>
            <ac:spMk id="23555" creationId="{00000000-0000-0000-0000-000000000000}"/>
          </ac:spMkLst>
        </pc:spChg>
        <pc:picChg chg="mod">
          <ac:chgData name="Khattab, Sherif" userId="c83b1e15-36f3-4f46-aceb-05aac24c545e" providerId="ADAL" clId="{28611100-5D77-49AE-BB1E-B526B8F2B2F8}" dt="2022-11-10T14:11:31.639" v="1900" actId="1076"/>
          <ac:picMkLst>
            <pc:docMk/>
            <pc:sldMk cId="407629673" sldId="1620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28611100-5D77-49AE-BB1E-B526B8F2B2F8}" dt="2022-11-10T13:38:27.006" v="997" actId="207"/>
        <pc:sldMkLst>
          <pc:docMk/>
          <pc:sldMk cId="1303356000" sldId="1627"/>
        </pc:sldMkLst>
        <pc:spChg chg="mod">
          <ac:chgData name="Khattab, Sherif" userId="c83b1e15-36f3-4f46-aceb-05aac24c545e" providerId="ADAL" clId="{28611100-5D77-49AE-BB1E-B526B8F2B2F8}" dt="2022-11-10T13:38:27.006" v="997" actId="207"/>
          <ac:spMkLst>
            <pc:docMk/>
            <pc:sldMk cId="1303356000" sldId="1627"/>
            <ac:spMk id="3" creationId="{1B05ECB8-6330-E54F-21A4-0780652695AC}"/>
          </ac:spMkLst>
        </pc:spChg>
      </pc:sldChg>
      <pc:sldChg chg="del">
        <pc:chgData name="Khattab, Sherif" userId="c83b1e15-36f3-4f46-aceb-05aac24c545e" providerId="ADAL" clId="{28611100-5D77-49AE-BB1E-B526B8F2B2F8}" dt="2022-11-10T13:38:48.697" v="1003" actId="47"/>
        <pc:sldMkLst>
          <pc:docMk/>
          <pc:sldMk cId="256328413" sldId="1629"/>
        </pc:sldMkLst>
      </pc:sldChg>
      <pc:sldChg chg="modSp new mod modAnim">
        <pc:chgData name="Khattab, Sherif" userId="c83b1e15-36f3-4f46-aceb-05aac24c545e" providerId="ADAL" clId="{28611100-5D77-49AE-BB1E-B526B8F2B2F8}" dt="2022-11-10T13:34:28.173" v="586"/>
        <pc:sldMkLst>
          <pc:docMk/>
          <pc:sldMk cId="419529787" sldId="1630"/>
        </pc:sldMkLst>
        <pc:spChg chg="mod">
          <ac:chgData name="Khattab, Sherif" userId="c83b1e15-36f3-4f46-aceb-05aac24c545e" providerId="ADAL" clId="{28611100-5D77-49AE-BB1E-B526B8F2B2F8}" dt="2022-11-10T13:33:32.267" v="485" actId="20577"/>
          <ac:spMkLst>
            <pc:docMk/>
            <pc:sldMk cId="419529787" sldId="1630"/>
            <ac:spMk id="2" creationId="{C0A7EC59-A4FA-CEF2-4119-07E6406EB938}"/>
          </ac:spMkLst>
        </pc:spChg>
        <pc:spChg chg="mod">
          <ac:chgData name="Khattab, Sherif" userId="c83b1e15-36f3-4f46-aceb-05aac24c545e" providerId="ADAL" clId="{28611100-5D77-49AE-BB1E-B526B8F2B2F8}" dt="2022-11-10T13:34:22.936" v="584" actId="113"/>
          <ac:spMkLst>
            <pc:docMk/>
            <pc:sldMk cId="419529787" sldId="1630"/>
            <ac:spMk id="3" creationId="{55E032DC-5F95-7B34-C528-E0A7D2F1122F}"/>
          </ac:spMkLst>
        </pc:spChg>
      </pc:sldChg>
      <pc:sldChg chg="modSp new mod modAnim">
        <pc:chgData name="Khattab, Sherif" userId="c83b1e15-36f3-4f46-aceb-05aac24c545e" providerId="ADAL" clId="{28611100-5D77-49AE-BB1E-B526B8F2B2F8}" dt="2022-11-10T13:38:00.090" v="994"/>
        <pc:sldMkLst>
          <pc:docMk/>
          <pc:sldMk cId="3148076797" sldId="1631"/>
        </pc:sldMkLst>
        <pc:spChg chg="mod">
          <ac:chgData name="Khattab, Sherif" userId="c83b1e15-36f3-4f46-aceb-05aac24c545e" providerId="ADAL" clId="{28611100-5D77-49AE-BB1E-B526B8F2B2F8}" dt="2022-11-10T13:34:46.499" v="606" actId="20577"/>
          <ac:spMkLst>
            <pc:docMk/>
            <pc:sldMk cId="3148076797" sldId="1631"/>
            <ac:spMk id="2" creationId="{A2A4A367-2D9D-BD73-09E6-46D8A2AB6711}"/>
          </ac:spMkLst>
        </pc:spChg>
        <pc:spChg chg="mod">
          <ac:chgData name="Khattab, Sherif" userId="c83b1e15-36f3-4f46-aceb-05aac24c545e" providerId="ADAL" clId="{28611100-5D77-49AE-BB1E-B526B8F2B2F8}" dt="2022-11-10T13:37:54.110" v="992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modSp add mod modAnim">
        <pc:chgData name="Khattab, Sherif" userId="c83b1e15-36f3-4f46-aceb-05aac24c545e" providerId="ADAL" clId="{28611100-5D77-49AE-BB1E-B526B8F2B2F8}" dt="2022-11-10T13:47:25.562" v="1413" actId="20577"/>
        <pc:sldMkLst>
          <pc:docMk/>
          <pc:sldMk cId="225663200" sldId="1632"/>
        </pc:sldMkLst>
        <pc:spChg chg="mod">
          <ac:chgData name="Khattab, Sherif" userId="c83b1e15-36f3-4f46-aceb-05aac24c545e" providerId="ADAL" clId="{28611100-5D77-49AE-BB1E-B526B8F2B2F8}" dt="2022-11-10T13:45:07.475" v="1177" actId="404"/>
          <ac:spMkLst>
            <pc:docMk/>
            <pc:sldMk cId="225663200" sldId="1632"/>
            <ac:spMk id="12290" creationId="{00000000-0000-0000-0000-000000000000}"/>
          </ac:spMkLst>
        </pc:spChg>
        <pc:spChg chg="mod">
          <ac:chgData name="Khattab, Sherif" userId="c83b1e15-36f3-4f46-aceb-05aac24c545e" providerId="ADAL" clId="{28611100-5D77-49AE-BB1E-B526B8F2B2F8}" dt="2022-11-10T13:47:25.562" v="1413" actId="20577"/>
          <ac:spMkLst>
            <pc:docMk/>
            <pc:sldMk cId="225663200" sldId="1632"/>
            <ac:spMk id="12291" creationId="{00000000-0000-0000-0000-000000000000}"/>
          </ac:spMkLst>
        </pc:spChg>
      </pc:sldChg>
      <pc:sldChg chg="modSp new mod">
        <pc:chgData name="Khattab, Sherif" userId="c83b1e15-36f3-4f46-aceb-05aac24c545e" providerId="ADAL" clId="{28611100-5D77-49AE-BB1E-B526B8F2B2F8}" dt="2022-11-10T14:02:58.458" v="1693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28611100-5D77-49AE-BB1E-B526B8F2B2F8}" dt="2022-11-10T13:59:25.444" v="1545" actId="20577"/>
          <ac:spMkLst>
            <pc:docMk/>
            <pc:sldMk cId="2924091356" sldId="1633"/>
            <ac:spMk id="2" creationId="{CD43EF2D-8E39-B025-A11C-5D9733A3D1AF}"/>
          </ac:spMkLst>
        </pc:spChg>
        <pc:spChg chg="mod">
          <ac:chgData name="Khattab, Sherif" userId="c83b1e15-36f3-4f46-aceb-05aac24c545e" providerId="ADAL" clId="{28611100-5D77-49AE-BB1E-B526B8F2B2F8}" dt="2022-11-10T14:02:58.458" v="1693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new mod">
        <pc:chgData name="Khattab, Sherif" userId="c83b1e15-36f3-4f46-aceb-05aac24c545e" providerId="ADAL" clId="{28611100-5D77-49AE-BB1E-B526B8F2B2F8}" dt="2022-11-10T14:06:47.442" v="1798" actId="20577"/>
        <pc:sldMkLst>
          <pc:docMk/>
          <pc:sldMk cId="1957109456" sldId="1634"/>
        </pc:sldMkLst>
        <pc:spChg chg="mod">
          <ac:chgData name="Khattab, Sherif" userId="c83b1e15-36f3-4f46-aceb-05aac24c545e" providerId="ADAL" clId="{28611100-5D77-49AE-BB1E-B526B8F2B2F8}" dt="2022-11-10T14:06:30.084" v="1742" actId="20577"/>
          <ac:spMkLst>
            <pc:docMk/>
            <pc:sldMk cId="1957109456" sldId="1634"/>
            <ac:spMk id="2" creationId="{342DFC27-0F53-87A5-E6CE-F90948031971}"/>
          </ac:spMkLst>
        </pc:spChg>
        <pc:spChg chg="mod">
          <ac:chgData name="Khattab, Sherif" userId="c83b1e15-36f3-4f46-aceb-05aac24c545e" providerId="ADAL" clId="{28611100-5D77-49AE-BB1E-B526B8F2B2F8}" dt="2022-11-10T14:06:47.442" v="1798" actId="20577"/>
          <ac:spMkLst>
            <pc:docMk/>
            <pc:sldMk cId="1957109456" sldId="1634"/>
            <ac:spMk id="3" creationId="{CF09B904-7A6C-322B-70AC-BBDDA85E4FE6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4150ACFE-C358-40A3-A81F-36D373B0E5F7}"/>
    <pc:docChg chg="custSel addSld delSld modSld sldOrd">
      <pc:chgData name="Khattab, Sherif" userId="c83b1e15-36f3-4f46-aceb-05aac24c545e" providerId="ADAL" clId="{4150ACFE-C358-40A3-A81F-36D373B0E5F7}" dt="2022-11-15T17:04:59.946" v="1617" actId="47"/>
      <pc:docMkLst>
        <pc:docMk/>
      </pc:docMkLst>
      <pc:sldChg chg="modSp mod">
        <pc:chgData name="Khattab, Sherif" userId="c83b1e15-36f3-4f46-aceb-05aac24c545e" providerId="ADAL" clId="{4150ACFE-C358-40A3-A81F-36D373B0E5F7}" dt="2022-11-10T15:59:21.063" v="23" actId="6549"/>
        <pc:sldMkLst>
          <pc:docMk/>
          <pc:sldMk cId="0" sldId="471"/>
        </pc:sldMkLst>
        <pc:spChg chg="mod">
          <ac:chgData name="Khattab, Sherif" userId="c83b1e15-36f3-4f46-aceb-05aac24c545e" providerId="ADAL" clId="{4150ACFE-C358-40A3-A81F-36D373B0E5F7}" dt="2022-11-10T15:59:21.063" v="23" actId="6549"/>
          <ac:spMkLst>
            <pc:docMk/>
            <pc:sldMk cId="0" sldId="471"/>
            <ac:spMk id="4" creationId="{00000000-0000-0000-0000-000000000000}"/>
          </ac:spMkLst>
        </pc:spChg>
      </pc:sldChg>
      <pc:sldChg chg="modSp modAnim">
        <pc:chgData name="Khattab, Sherif" userId="c83b1e15-36f3-4f46-aceb-05aac24c545e" providerId="ADAL" clId="{4150ACFE-C358-40A3-A81F-36D373B0E5F7}" dt="2022-11-15T13:48:26.015" v="36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4150ACFE-C358-40A3-A81F-36D373B0E5F7}" dt="2022-11-15T13:48:26.015" v="36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">
        <pc:chgData name="Khattab, Sherif" userId="c83b1e15-36f3-4f46-aceb-05aac24c545e" providerId="ADAL" clId="{4150ACFE-C358-40A3-A81F-36D373B0E5F7}" dt="2022-11-15T13:48:47.270" v="40" actId="47"/>
        <pc:sldMkLst>
          <pc:docMk/>
          <pc:sldMk cId="1868593258" sldId="551"/>
        </pc:sldMkLst>
        <pc:spChg chg="mod">
          <ac:chgData name="Khattab, Sherif" userId="c83b1e15-36f3-4f46-aceb-05aac24c545e" providerId="ADAL" clId="{4150ACFE-C358-40A3-A81F-36D373B0E5F7}" dt="2022-11-15T13:48:42.793" v="39" actId="21"/>
          <ac:spMkLst>
            <pc:docMk/>
            <pc:sldMk cId="1868593258" sldId="551"/>
            <ac:spMk id="2" creationId="{D70A966E-FCFC-6FBD-CD37-C11337BA94D8}"/>
          </ac:spMkLst>
        </pc:spChg>
      </pc:sldChg>
      <pc:sldChg chg="modSp modAnim">
        <pc:chgData name="Khattab, Sherif" userId="c83b1e15-36f3-4f46-aceb-05aac24c545e" providerId="ADAL" clId="{4150ACFE-C358-40A3-A81F-36D373B0E5F7}" dt="2022-11-15T13:53:23.919" v="47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4150ACFE-C358-40A3-A81F-36D373B0E5F7}" dt="2022-11-15T13:53:23.919" v="47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4150ACFE-C358-40A3-A81F-36D373B0E5F7}" dt="2022-11-15T14:03:50.225" v="1590" actId="47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023601384" sldId="156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154349392" sldId="157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655612915" sldId="157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523863472" sldId="1577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13707382" sldId="1578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428717274" sldId="1579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3871182715" sldId="1580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30700957" sldId="1581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4006225386" sldId="1582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00208586" sldId="1583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4245705" sldId="1585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1309401736" sldId="1586"/>
        </pc:sldMkLst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754424685" sldId="1587"/>
        </pc:sldMkLst>
      </pc:sldChg>
      <pc:sldChg chg="modSp mod">
        <pc:chgData name="Khattab, Sherif" userId="c83b1e15-36f3-4f46-aceb-05aac24c545e" providerId="ADAL" clId="{4150ACFE-C358-40A3-A81F-36D373B0E5F7}" dt="2022-11-15T14:07:12.564" v="1603" actId="1076"/>
        <pc:sldMkLst>
          <pc:docMk/>
          <pc:sldMk cId="1050953931" sldId="1606"/>
        </pc:sldMkLst>
        <pc:picChg chg="mod">
          <ac:chgData name="Khattab, Sherif" userId="c83b1e15-36f3-4f46-aceb-05aac24c545e" providerId="ADAL" clId="{4150ACFE-C358-40A3-A81F-36D373B0E5F7}" dt="2022-11-15T14:07:12.564" v="1603" actId="1076"/>
          <ac:picMkLst>
            <pc:docMk/>
            <pc:sldMk cId="1050953931" sldId="1606"/>
            <ac:picMk id="13314" creationId="{00000000-0000-0000-0000-000000000000}"/>
          </ac:picMkLst>
        </pc:picChg>
      </pc:sldChg>
      <pc:sldChg chg="add del">
        <pc:chgData name="Khattab, Sherif" userId="c83b1e15-36f3-4f46-aceb-05aac24c545e" providerId="ADAL" clId="{4150ACFE-C358-40A3-A81F-36D373B0E5F7}" dt="2022-11-15T17:04:30.003" v="1614"/>
        <pc:sldMkLst>
          <pc:docMk/>
          <pc:sldMk cId="998425015" sldId="1608"/>
        </pc:sldMkLst>
      </pc:sldChg>
      <pc:sldChg chg="add del">
        <pc:chgData name="Khattab, Sherif" userId="c83b1e15-36f3-4f46-aceb-05aac24c545e" providerId="ADAL" clId="{4150ACFE-C358-40A3-A81F-36D373B0E5F7}" dt="2022-11-15T17:04:40.019" v="1616" actId="2696"/>
        <pc:sldMkLst>
          <pc:docMk/>
          <pc:sldMk cId="1418931535" sldId="1608"/>
        </pc:sldMkLst>
      </pc:sldChg>
      <pc:sldChg chg="del">
        <pc:chgData name="Khattab, Sherif" userId="c83b1e15-36f3-4f46-aceb-05aac24c545e" providerId="ADAL" clId="{4150ACFE-C358-40A3-A81F-36D373B0E5F7}" dt="2022-11-15T17:04:18.579" v="1612" actId="2696"/>
        <pc:sldMkLst>
          <pc:docMk/>
          <pc:sldMk cId="2398184114" sldId="1608"/>
        </pc:sldMkLst>
      </pc:sldChg>
      <pc:sldChg chg="del">
        <pc:chgData name="Khattab, Sherif" userId="c83b1e15-36f3-4f46-aceb-05aac24c545e" providerId="ADAL" clId="{4150ACFE-C358-40A3-A81F-36D373B0E5F7}" dt="2022-11-15T17:04:18.579" v="1612" actId="2696"/>
        <pc:sldMkLst>
          <pc:docMk/>
          <pc:sldMk cId="159688114" sldId="1609"/>
        </pc:sldMkLst>
      </pc:sldChg>
      <pc:sldChg chg="add del">
        <pc:chgData name="Khattab, Sherif" userId="c83b1e15-36f3-4f46-aceb-05aac24c545e" providerId="ADAL" clId="{4150ACFE-C358-40A3-A81F-36D373B0E5F7}" dt="2022-11-15T17:04:40.019" v="1616" actId="2696"/>
        <pc:sldMkLst>
          <pc:docMk/>
          <pc:sldMk cId="328479370" sldId="1609"/>
        </pc:sldMkLst>
      </pc:sldChg>
      <pc:sldChg chg="add del">
        <pc:chgData name="Khattab, Sherif" userId="c83b1e15-36f3-4f46-aceb-05aac24c545e" providerId="ADAL" clId="{4150ACFE-C358-40A3-A81F-36D373B0E5F7}" dt="2022-11-15T17:04:30.003" v="1614"/>
        <pc:sldMkLst>
          <pc:docMk/>
          <pc:sldMk cId="1465765983" sldId="1609"/>
        </pc:sldMkLst>
      </pc:sldChg>
      <pc:sldChg chg="add del">
        <pc:chgData name="Khattab, Sherif" userId="c83b1e15-36f3-4f46-aceb-05aac24c545e" providerId="ADAL" clId="{4150ACFE-C358-40A3-A81F-36D373B0E5F7}" dt="2022-11-15T17:04:30.003" v="1614"/>
        <pc:sldMkLst>
          <pc:docMk/>
          <pc:sldMk cId="1363602021" sldId="1610"/>
        </pc:sldMkLst>
      </pc:sldChg>
      <pc:sldChg chg="add del">
        <pc:chgData name="Khattab, Sherif" userId="c83b1e15-36f3-4f46-aceb-05aac24c545e" providerId="ADAL" clId="{4150ACFE-C358-40A3-A81F-36D373B0E5F7}" dt="2022-11-15T17:04:40.019" v="1616" actId="2696"/>
        <pc:sldMkLst>
          <pc:docMk/>
          <pc:sldMk cId="3027018437" sldId="1610"/>
        </pc:sldMkLst>
      </pc:sldChg>
      <pc:sldChg chg="del">
        <pc:chgData name="Khattab, Sherif" userId="c83b1e15-36f3-4f46-aceb-05aac24c545e" providerId="ADAL" clId="{4150ACFE-C358-40A3-A81F-36D373B0E5F7}" dt="2022-11-15T17:04:18.579" v="1612" actId="2696"/>
        <pc:sldMkLst>
          <pc:docMk/>
          <pc:sldMk cId="3449376550" sldId="1610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1208948922" sldId="1616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3692116914" sldId="1617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682663645" sldId="1618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2907226486" sldId="1619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407629673" sldId="1620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310342847" sldId="1621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3057326962" sldId="1622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3559083678" sldId="1623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1345484684" sldId="1624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4014708850" sldId="1625"/>
        </pc:sldMkLst>
      </pc:sldChg>
      <pc:sldChg chg="del">
        <pc:chgData name="Khattab, Sherif" userId="c83b1e15-36f3-4f46-aceb-05aac24c545e" providerId="ADAL" clId="{4150ACFE-C358-40A3-A81F-36D373B0E5F7}" dt="2022-11-15T17:04:59.946" v="1617" actId="47"/>
        <pc:sldMkLst>
          <pc:docMk/>
          <pc:sldMk cId="1195723752" sldId="1626"/>
        </pc:sldMkLst>
      </pc:sldChg>
      <pc:sldChg chg="ord">
        <pc:chgData name="Khattab, Sherif" userId="c83b1e15-36f3-4f46-aceb-05aac24c545e" providerId="ADAL" clId="{4150ACFE-C358-40A3-A81F-36D373B0E5F7}" dt="2022-11-15T13:48:39.848" v="38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4150ACFE-C358-40A3-A81F-36D373B0E5F7}" dt="2022-11-15T14:03:54.993" v="1592" actId="47"/>
        <pc:sldMkLst>
          <pc:docMk/>
          <pc:sldMk cId="1021489930" sldId="1628"/>
        </pc:sldMkLst>
      </pc:sldChg>
      <pc:sldChg chg="modSp add del mod modClrScheme chgLayout">
        <pc:chgData name="Khattab, Sherif" userId="c83b1e15-36f3-4f46-aceb-05aac24c545e" providerId="ADAL" clId="{4150ACFE-C358-40A3-A81F-36D373B0E5F7}" dt="2022-11-15T14:06:54.462" v="1601" actId="47"/>
        <pc:sldMkLst>
          <pc:docMk/>
          <pc:sldMk cId="2258664439" sldId="162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258664439" sldId="1629"/>
            <ac:spMk id="36867" creationId="{00000000-0000-0000-0000-000000000000}"/>
          </ac:spMkLst>
        </pc:spChg>
      </pc:sldChg>
      <pc:sldChg chg="del">
        <pc:chgData name="Khattab, Sherif" userId="c83b1e15-36f3-4f46-aceb-05aac24c545e" providerId="ADAL" clId="{4150ACFE-C358-40A3-A81F-36D373B0E5F7}" dt="2022-11-15T14:03:51.167" v="1591" actId="47"/>
        <pc:sldMkLst>
          <pc:docMk/>
          <pc:sldMk cId="419529787" sldId="1630"/>
        </pc:sldMkLst>
      </pc:sldChg>
      <pc:sldChg chg="modSp modAnim">
        <pc:chgData name="Khattab, Sherif" userId="c83b1e15-36f3-4f46-aceb-05aac24c545e" providerId="ADAL" clId="{4150ACFE-C358-40A3-A81F-36D373B0E5F7}" dt="2022-11-15T14:03:45.050" v="1589" actId="20577"/>
        <pc:sldMkLst>
          <pc:docMk/>
          <pc:sldMk cId="3148076797" sldId="1631"/>
        </pc:sldMkLst>
        <pc:spChg chg="mod">
          <ac:chgData name="Khattab, Sherif" userId="c83b1e15-36f3-4f46-aceb-05aac24c545e" providerId="ADAL" clId="{4150ACFE-C358-40A3-A81F-36D373B0E5F7}" dt="2022-11-15T14:03:45.050" v="1589" actId="20577"/>
          <ac:spMkLst>
            <pc:docMk/>
            <pc:sldMk cId="3148076797" sldId="1631"/>
            <ac:spMk id="3" creationId="{127F1668-9D0E-9507-8285-23423BC31550}"/>
          </ac:spMkLst>
        </pc:spChg>
      </pc:sldChg>
      <pc:sldChg chg="del">
        <pc:chgData name="Khattab, Sherif" userId="c83b1e15-36f3-4f46-aceb-05aac24c545e" providerId="ADAL" clId="{4150ACFE-C358-40A3-A81F-36D373B0E5F7}" dt="2022-11-15T14:04:06.512" v="1593" actId="47"/>
        <pc:sldMkLst>
          <pc:docMk/>
          <pc:sldMk cId="225663200" sldId="1632"/>
        </pc:sldMkLst>
      </pc:sldChg>
      <pc:sldChg chg="modSp mod">
        <pc:chgData name="Khattab, Sherif" userId="c83b1e15-36f3-4f46-aceb-05aac24c545e" providerId="ADAL" clId="{4150ACFE-C358-40A3-A81F-36D373B0E5F7}" dt="2022-11-15T14:07:41.748" v="1611" actId="20577"/>
        <pc:sldMkLst>
          <pc:docMk/>
          <pc:sldMk cId="2924091356" sldId="1633"/>
        </pc:sldMkLst>
        <pc:spChg chg="mod">
          <ac:chgData name="Khattab, Sherif" userId="c83b1e15-36f3-4f46-aceb-05aac24c545e" providerId="ADAL" clId="{4150ACFE-C358-40A3-A81F-36D373B0E5F7}" dt="2022-11-15T14:07:41.748" v="1611" actId="20577"/>
          <ac:spMkLst>
            <pc:docMk/>
            <pc:sldMk cId="2924091356" sldId="1633"/>
            <ac:spMk id="3" creationId="{2D2D1875-D6CD-F3A9-136B-53D560520358}"/>
          </ac:spMkLst>
        </pc:spChg>
      </pc:sldChg>
      <pc:sldChg chg="modSp add del mod modClrScheme chgLayout">
        <pc:chgData name="Khattab, Sherif" userId="c83b1e15-36f3-4f46-aceb-05aac24c545e" providerId="ADAL" clId="{4150ACFE-C358-40A3-A81F-36D373B0E5F7}" dt="2022-11-15T17:04:59.946" v="1617" actId="47"/>
        <pc:sldMkLst>
          <pc:docMk/>
          <pc:sldMk cId="3669562814" sldId="1635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669562814" sldId="1635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4150ACFE-C358-40A3-A81F-36D373B0E5F7}" dt="2022-11-15T17:04:59.946" v="1617" actId="47"/>
        <pc:sldMkLst>
          <pc:docMk/>
          <pc:sldMk cId="1185933291" sldId="1636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185933291" sldId="1636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06.146" v="1596" actId="6549"/>
          <ac:spMkLst>
            <pc:docMk/>
            <pc:sldMk cId="1185933291" sldId="1636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4150ACFE-C358-40A3-A81F-36D373B0E5F7}" dt="2022-11-15T17:04:59.946" v="1617" actId="47"/>
        <pc:sldMkLst>
          <pc:docMk/>
          <pc:sldMk cId="3035483688" sldId="1637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035483688" sldId="1637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21.829" v="1597" actId="6549"/>
          <ac:spMkLst>
            <pc:docMk/>
            <pc:sldMk cId="3035483688" sldId="1637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4150ACFE-C358-40A3-A81F-36D373B0E5F7}" dt="2022-11-15T17:04:59.946" v="1617" actId="47"/>
        <pc:sldMkLst>
          <pc:docMk/>
          <pc:sldMk cId="1577419301" sldId="1638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1577419301" sldId="1638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38.300" v="1598" actId="6549"/>
          <ac:spMkLst>
            <pc:docMk/>
            <pc:sldMk cId="1577419301" sldId="1638"/>
            <ac:spMk id="33795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4:19.349" v="1594" actId="1076"/>
          <ac:picMkLst>
            <pc:docMk/>
            <pc:sldMk cId="1577419301" sldId="1638"/>
            <ac:picMk id="37890" creationId="{00000000-0000-0000-0000-000000000000}"/>
          </ac:picMkLst>
        </pc:picChg>
        <pc:picChg chg="mod">
          <ac:chgData name="Khattab, Sherif" userId="c83b1e15-36f3-4f46-aceb-05aac24c545e" providerId="ADAL" clId="{4150ACFE-C358-40A3-A81F-36D373B0E5F7}" dt="2022-11-15T14:04:20.172" v="1595" actId="1076"/>
          <ac:picMkLst>
            <pc:docMk/>
            <pc:sldMk cId="1577419301" sldId="1638"/>
            <ac:picMk id="37891" creationId="{00000000-0000-0000-0000-000000000000}"/>
          </ac:picMkLst>
        </pc:picChg>
      </pc:sldChg>
      <pc:sldChg chg="modSp add del mod modClrScheme chgLayout">
        <pc:chgData name="Khattab, Sherif" userId="c83b1e15-36f3-4f46-aceb-05aac24c545e" providerId="ADAL" clId="{4150ACFE-C358-40A3-A81F-36D373B0E5F7}" dt="2022-11-15T17:04:59.946" v="1617" actId="47"/>
        <pc:sldMkLst>
          <pc:docMk/>
          <pc:sldMk cId="334160101" sldId="1639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334160101" sldId="1639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4150ACFE-C358-40A3-A81F-36D373B0E5F7}" dt="2022-11-15T14:06:42.625" v="1599" actId="1076"/>
          <ac:picMkLst>
            <pc:docMk/>
            <pc:sldMk cId="334160101" sldId="1639"/>
            <ac:picMk id="38914" creationId="{00000000-0000-0000-0000-000000000000}"/>
          </ac:picMkLst>
        </pc:picChg>
      </pc:sldChg>
      <pc:sldChg chg="modSp add del mod modClrScheme chgLayout">
        <pc:chgData name="Khattab, Sherif" userId="c83b1e15-36f3-4f46-aceb-05aac24c545e" providerId="ADAL" clId="{4150ACFE-C358-40A3-A81F-36D373B0E5F7}" dt="2022-11-15T17:04:59.946" v="1617" actId="47"/>
        <pc:sldMkLst>
          <pc:docMk/>
          <pc:sldMk cId="2148305052" sldId="1640"/>
        </pc:sldMkLst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0T15:58:44.695" v="1" actId="700"/>
          <ac:spMkLst>
            <pc:docMk/>
            <pc:sldMk cId="2148305052" sldId="1640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4150ACFE-C358-40A3-A81F-36D373B0E5F7}" dt="2022-11-15T14:06:48.322" v="1600" actId="6549"/>
          <ac:spMkLst>
            <pc:docMk/>
            <pc:sldMk cId="2148305052" sldId="1640"/>
            <ac:spMk id="35843" creationId="{00000000-0000-0000-0000-000000000000}"/>
          </ac:spMkLst>
        </pc:spChg>
      </pc:sldChg>
      <pc:sldChg chg="modSp add modAnim">
        <pc:chgData name="Khattab, Sherif" userId="c83b1e15-36f3-4f46-aceb-05aac24c545e" providerId="ADAL" clId="{4150ACFE-C358-40A3-A81F-36D373B0E5F7}" dt="2022-11-15T13:59:38.435" v="1114" actId="20577"/>
        <pc:sldMkLst>
          <pc:docMk/>
          <pc:sldMk cId="3787088556" sldId="1641"/>
        </pc:sldMkLst>
        <pc:spChg chg="mod">
          <ac:chgData name="Khattab, Sherif" userId="c83b1e15-36f3-4f46-aceb-05aac24c545e" providerId="ADAL" clId="{4150ACFE-C358-40A3-A81F-36D373B0E5F7}" dt="2022-11-15T13:59:38.435" v="1114" actId="20577"/>
          <ac:spMkLst>
            <pc:docMk/>
            <pc:sldMk cId="3787088556" sldId="1641"/>
            <ac:spMk id="3" creationId="{AAE312F2-8994-7B82-175E-188257A48777}"/>
          </ac:spMkLst>
        </pc:spChg>
      </pc:sldChg>
      <pc:sldChg chg="modSp add modAnim">
        <pc:chgData name="Khattab, Sherif" userId="c83b1e15-36f3-4f46-aceb-05aac24c545e" providerId="ADAL" clId="{4150ACFE-C358-40A3-A81F-36D373B0E5F7}" dt="2022-11-15T14:01:20.061" v="1322" actId="20577"/>
        <pc:sldMkLst>
          <pc:docMk/>
          <pc:sldMk cId="3935971379" sldId="1642"/>
        </pc:sldMkLst>
        <pc:spChg chg="mod">
          <ac:chgData name="Khattab, Sherif" userId="c83b1e15-36f3-4f46-aceb-05aac24c545e" providerId="ADAL" clId="{4150ACFE-C358-40A3-A81F-36D373B0E5F7}" dt="2022-11-15T14:01:20.061" v="1322" actId="20577"/>
          <ac:spMkLst>
            <pc:docMk/>
            <pc:sldMk cId="3935971379" sldId="1642"/>
            <ac:spMk id="3" creationId="{AAE312F2-8994-7B82-175E-188257A48777}"/>
          </ac:spMkLst>
        </pc:spChg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6B54CE3A-DA17-4466-AE57-42B7107651AE}"/>
    <pc:docChg chg="undo redo custSel addSld delSld modSld sldOrd">
      <pc:chgData name="Khattab, Sherif" userId="c83b1e15-36f3-4f46-aceb-05aac24c545e" providerId="ADAL" clId="{6B54CE3A-DA17-4466-AE57-42B7107651AE}" dt="2023-11-16T01:13:41.854" v="1929"/>
      <pc:docMkLst>
        <pc:docMk/>
      </pc:docMkLst>
      <pc:sldChg chg="addSp modSp add mod modClrScheme modAnim chgLayout">
        <pc:chgData name="Khattab, Sherif" userId="c83b1e15-36f3-4f46-aceb-05aac24c545e" providerId="ADAL" clId="{6B54CE3A-DA17-4466-AE57-42B7107651AE}" dt="2023-11-16T00:15:04.328" v="640"/>
        <pc:sldMkLst>
          <pc:docMk/>
          <pc:sldMk cId="0" sldId="25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57"/>
            <ac:spMk id="4" creationId="{BDCF3BAA-137D-B03F-D85D-79269CF55119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57"/>
            <ac:spMk id="5122" creationId="{6F5CE6FE-BE1E-A0E2-1D40-10D0A52EEB62}"/>
          </ac:spMkLst>
        </pc:spChg>
        <pc:spChg chg="mod ord">
          <ac:chgData name="Khattab, Sherif" userId="c83b1e15-36f3-4f46-aceb-05aac24c545e" providerId="ADAL" clId="{6B54CE3A-DA17-4466-AE57-42B7107651AE}" dt="2023-11-16T00:14:07.529" v="629" actId="6549"/>
          <ac:spMkLst>
            <pc:docMk/>
            <pc:sldMk cId="0" sldId="257"/>
            <ac:spMk id="5123" creationId="{717A504A-2756-CFC1-9572-09B319E845A2}"/>
          </ac:spMkLst>
        </pc:spChg>
        <pc:picChg chg="add mod modCrop">
          <ac:chgData name="Khattab, Sherif" userId="c83b1e15-36f3-4f46-aceb-05aac24c545e" providerId="ADAL" clId="{6B54CE3A-DA17-4466-AE57-42B7107651AE}" dt="2023-11-16T00:14:36.239" v="636" actId="732"/>
          <ac:picMkLst>
            <pc:docMk/>
            <pc:sldMk cId="0" sldId="257"/>
            <ac:picMk id="2" creationId="{E4E452FE-B348-099C-EFF6-0D87F5C55A75}"/>
          </ac:picMkLst>
        </pc:picChg>
        <pc:picChg chg="mod modCrop">
          <ac:chgData name="Khattab, Sherif" userId="c83b1e15-36f3-4f46-aceb-05aac24c545e" providerId="ADAL" clId="{6B54CE3A-DA17-4466-AE57-42B7107651AE}" dt="2023-11-16T00:14:51.858" v="638" actId="732"/>
          <ac:picMkLst>
            <pc:docMk/>
            <pc:sldMk cId="0" sldId="257"/>
            <ac:picMk id="18434" creationId="{871C7308-71F0-F6F7-9F96-B488FB0A6D7A}"/>
          </ac:picMkLst>
        </pc:picChg>
      </pc:sldChg>
      <pc:sldChg chg="addSp delSp modSp add del mod modClrScheme chgLayout">
        <pc:chgData name="Khattab, Sherif" userId="c83b1e15-36f3-4f46-aceb-05aac24c545e" providerId="ADAL" clId="{6B54CE3A-DA17-4466-AE57-42B7107651AE}" dt="2023-11-16T00:02:52.317" v="421" actId="20577"/>
        <pc:sldMkLst>
          <pc:docMk/>
          <pc:sldMk cId="0" sldId="258"/>
        </pc:sldMkLst>
        <pc:spChg chg="add del">
          <ac:chgData name="Khattab, Sherif" userId="c83b1e15-36f3-4f46-aceb-05aac24c545e" providerId="ADAL" clId="{6B54CE3A-DA17-4466-AE57-42B7107651AE}" dt="2023-11-16T00:02:02.060" v="396" actId="22"/>
          <ac:spMkLst>
            <pc:docMk/>
            <pc:sldMk cId="0" sldId="258"/>
            <ac:spMk id="3" creationId="{B1714AC4-A3B2-8335-B86E-629568996F4F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58"/>
            <ac:spMk id="4" creationId="{3D0CFF41-E5D7-389A-C654-91D245E6EEB5}"/>
          </ac:spMkLst>
        </pc:spChg>
        <pc:spChg chg="mod ord">
          <ac:chgData name="Khattab, Sherif" userId="c83b1e15-36f3-4f46-aceb-05aac24c545e" providerId="ADAL" clId="{6B54CE3A-DA17-4466-AE57-42B7107651AE}" dt="2023-11-16T00:00:47.824" v="353" actId="6549"/>
          <ac:spMkLst>
            <pc:docMk/>
            <pc:sldMk cId="0" sldId="258"/>
            <ac:spMk id="7170" creationId="{C5F94D32-6920-D4AB-D0EE-5F39883E58A2}"/>
          </ac:spMkLst>
        </pc:spChg>
        <pc:spChg chg="mod ord">
          <ac:chgData name="Khattab, Sherif" userId="c83b1e15-36f3-4f46-aceb-05aac24c545e" providerId="ADAL" clId="{6B54CE3A-DA17-4466-AE57-42B7107651AE}" dt="2023-11-16T00:02:52.317" v="421" actId="20577"/>
          <ac:spMkLst>
            <pc:docMk/>
            <pc:sldMk cId="0" sldId="258"/>
            <ac:spMk id="7171" creationId="{0365DF9C-BE47-56FC-637B-5A95E784FA9C}"/>
          </ac:spMkLst>
        </pc:spChg>
        <pc:picChg chg="add mod">
          <ac:chgData name="Khattab, Sherif" userId="c83b1e15-36f3-4f46-aceb-05aac24c545e" providerId="ADAL" clId="{6B54CE3A-DA17-4466-AE57-42B7107651AE}" dt="2023-11-16T00:02:28.390" v="405" actId="1076"/>
          <ac:picMkLst>
            <pc:docMk/>
            <pc:sldMk cId="0" sldId="258"/>
            <ac:picMk id="5" creationId="{37BE8F8F-B7E8-10BF-91D0-A8F88268B946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01:05.760" v="354" actId="47"/>
        <pc:sldMkLst>
          <pc:docMk/>
          <pc:sldMk cId="0" sldId="259"/>
        </pc:sldMkLst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59"/>
            <ac:spMk id="4" creationId="{1D826FDE-B5BE-6ABF-ABA3-CA6E4E0E6B83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59"/>
            <ac:spMk id="8194" creationId="{0BC167E2-C7C3-E432-33D7-1E64A427FDAA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59"/>
            <ac:spMk id="8195" creationId="{991C11CB-E92B-0762-1FDC-3B1A188613B0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02:32.050" v="406" actId="47"/>
        <pc:sldMkLst>
          <pc:docMk/>
          <pc:sldMk cId="0" sldId="260"/>
        </pc:sldMkLst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0"/>
            <ac:spMk id="4" creationId="{6AB88BCB-0D5D-5875-EE4F-03D53125A7FC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0"/>
            <ac:spMk id="9218" creationId="{DCADA6DE-11B7-2C78-B8EA-A595F30F7214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0"/>
            <ac:spMk id="11267" creationId="{D419722E-C519-8EA0-21DA-EE398E944628}"/>
          </ac:spMkLst>
        </pc:spChg>
        <pc:picChg chg="mod">
          <ac:chgData name="Khattab, Sherif" userId="c83b1e15-36f3-4f46-aceb-05aac24c545e" providerId="ADAL" clId="{6B54CE3A-DA17-4466-AE57-42B7107651AE}" dt="2023-11-16T00:01:18.807" v="355" actId="1076"/>
          <ac:picMkLst>
            <pc:docMk/>
            <pc:sldMk cId="0" sldId="260"/>
            <ac:picMk id="19458" creationId="{CB21EEC7-690D-1DE6-9807-A2010BCBADB0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02:43.379" v="407" actId="47"/>
        <pc:sldMkLst>
          <pc:docMk/>
          <pc:sldMk cId="0" sldId="261"/>
        </pc:sldMkLst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1"/>
            <ac:spMk id="3" creationId="{5B3250F5-86AF-22CA-670B-0180122D572B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1"/>
            <ac:spMk id="4" creationId="{B229CAE4-6549-7663-156F-BE28702AE4C3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1"/>
            <ac:spMk id="10242" creationId="{C46EDD54-5D56-3C12-2278-EEFF0BF8207C}"/>
          </ac:spMkLst>
        </pc:spChg>
      </pc:sldChg>
      <pc:sldChg chg="delSp modSp add mod modClrScheme chgLayout">
        <pc:chgData name="Khattab, Sherif" userId="c83b1e15-36f3-4f46-aceb-05aac24c545e" providerId="ADAL" clId="{6B54CE3A-DA17-4466-AE57-42B7107651AE}" dt="2023-11-16T00:03:49.118" v="468" actId="478"/>
        <pc:sldMkLst>
          <pc:docMk/>
          <pc:sldMk cId="0" sldId="262"/>
        </pc:sldMkLst>
        <pc:spChg chg="mod ord">
          <ac:chgData name="Khattab, Sherif" userId="c83b1e15-36f3-4f46-aceb-05aac24c545e" providerId="ADAL" clId="{6B54CE3A-DA17-4466-AE57-42B7107651AE}" dt="2023-11-16T00:03:45.317" v="467"/>
          <ac:spMkLst>
            <pc:docMk/>
            <pc:sldMk cId="0" sldId="262"/>
            <ac:spMk id="3" creationId="{ADE89908-B493-83FD-7420-017A7E2F27BD}"/>
          </ac:spMkLst>
        </pc:spChg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2"/>
            <ac:spMk id="4" creationId="{7A1C6B82-559B-4C29-EC78-C3D81C75AE1A}"/>
          </ac:spMkLst>
        </pc:spChg>
        <pc:spChg chg="mod ord">
          <ac:chgData name="Khattab, Sherif" userId="c83b1e15-36f3-4f46-aceb-05aac24c545e" providerId="ADAL" clId="{6B54CE3A-DA17-4466-AE57-42B7107651AE}" dt="2023-11-16T00:03:05.303" v="447" actId="20577"/>
          <ac:spMkLst>
            <pc:docMk/>
            <pc:sldMk cId="0" sldId="262"/>
            <ac:spMk id="11266" creationId="{756E629E-7D35-0A77-B5E3-0B5F8B2DB2E6}"/>
          </ac:spMkLst>
        </pc:spChg>
        <pc:spChg chg="del mod ord">
          <ac:chgData name="Khattab, Sherif" userId="c83b1e15-36f3-4f46-aceb-05aac24c545e" providerId="ADAL" clId="{6B54CE3A-DA17-4466-AE57-42B7107651AE}" dt="2023-11-16T00:03:49.118" v="468" actId="478"/>
          <ac:spMkLst>
            <pc:docMk/>
            <pc:sldMk cId="0" sldId="262"/>
            <ac:spMk id="11268" creationId="{9317A798-A081-EACF-FCD2-D77482B6413F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0:05:29.378" v="495" actId="1076"/>
        <pc:sldMkLst>
          <pc:docMk/>
          <pc:sldMk cId="0" sldId="263"/>
        </pc:sldMkLst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63"/>
            <ac:spMk id="4" creationId="{DA1803B2-1FD5-B59E-19F4-49851C478498}"/>
          </ac:spMkLst>
        </pc:spChg>
        <pc:spChg chg="mod ord">
          <ac:chgData name="Khattab, Sherif" userId="c83b1e15-36f3-4f46-aceb-05aac24c545e" providerId="ADAL" clId="{6B54CE3A-DA17-4466-AE57-42B7107651AE}" dt="2023-11-16T00:04:34.315" v="489" actId="20577"/>
          <ac:spMkLst>
            <pc:docMk/>
            <pc:sldMk cId="0" sldId="263"/>
            <ac:spMk id="12290" creationId="{4BBE0114-9776-B9BB-32EC-AD8B5142F2AA}"/>
          </ac:spMkLst>
        </pc:spChg>
        <pc:spChg chg="mod ord">
          <ac:chgData name="Khattab, Sherif" userId="c83b1e15-36f3-4f46-aceb-05aac24c545e" providerId="ADAL" clId="{6B54CE3A-DA17-4466-AE57-42B7107651AE}" dt="2023-11-16T00:04:27.286" v="470" actId="6549"/>
          <ac:spMkLst>
            <pc:docMk/>
            <pc:sldMk cId="0" sldId="263"/>
            <ac:spMk id="12291" creationId="{FC5A2FC9-FC1C-488B-2406-14DFBDB836FB}"/>
          </ac:spMkLst>
        </pc:spChg>
        <pc:picChg chg="mod modCrop">
          <ac:chgData name="Khattab, Sherif" userId="c83b1e15-36f3-4f46-aceb-05aac24c545e" providerId="ADAL" clId="{6B54CE3A-DA17-4466-AE57-42B7107651AE}" dt="2023-11-16T00:05:29.378" v="495" actId="1076"/>
          <ac:picMkLst>
            <pc:docMk/>
            <pc:sldMk cId="0" sldId="263"/>
            <ac:picMk id="14343" creationId="{590C478E-A478-F2B1-C3E7-B66CF8C568A6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16:34.353" v="651" actId="47"/>
        <pc:sldMkLst>
          <pc:docMk/>
          <pc:sldMk cId="0" sldId="26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4"/>
            <ac:spMk id="4" creationId="{59A7C8AD-A180-5F48-447F-7336AC663BE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4"/>
            <ac:spMk id="14338" creationId="{7EEE8DE5-331E-88A5-70D3-C972A1047AA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4"/>
            <ac:spMk id="14339" creationId="{42C0E92C-8A4E-3B5E-62E8-CD177A9C78E2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35.570" v="652" actId="47"/>
        <pc:sldMkLst>
          <pc:docMk/>
          <pc:sldMk cId="0" sldId="26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5"/>
            <ac:spMk id="4" creationId="{79B348DF-49DA-C092-2650-E645277AB2D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5"/>
            <ac:spMk id="15362" creationId="{B7CCB9A9-5B20-B4EC-0E36-17BEAA976FF4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5"/>
            <ac:spMk id="15363" creationId="{FE42FA81-A514-E3D1-9638-A5DD6AE9ACAF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37.105" v="653" actId="47"/>
        <pc:sldMkLst>
          <pc:docMk/>
          <pc:sldMk cId="0" sldId="26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6"/>
            <ac:spMk id="4" creationId="{260A9AB1-C057-9F8D-E1B7-637A0F457EA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6"/>
            <ac:spMk id="16386" creationId="{0A581E85-F195-F896-C5E8-1676ED20929A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6"/>
            <ac:spMk id="16387" creationId="{B1431BE4-1EF4-8221-644E-F83B4ED5645A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39.765" v="654" actId="47"/>
        <pc:sldMkLst>
          <pc:docMk/>
          <pc:sldMk cId="0" sldId="26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7"/>
            <ac:spMk id="4" creationId="{F24008D0-CEB5-F217-EB4E-45801BD63491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7"/>
            <ac:spMk id="17410" creationId="{8E177A83-1577-7009-D558-CF053FD78BC9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7"/>
            <ac:spMk id="17411" creationId="{AD026887-70CE-D455-D978-F2BB2401CBC6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41.757" v="655" actId="47"/>
        <pc:sldMkLst>
          <pc:docMk/>
          <pc:sldMk cId="0" sldId="26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8"/>
            <ac:spMk id="4" creationId="{69C15764-BDBA-16D8-9E65-661B7DDF9AF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8"/>
            <ac:spMk id="18434" creationId="{71392E45-3776-C685-A103-CE921FC2503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8"/>
            <ac:spMk id="18435" creationId="{AAD0D1D0-AE44-3FEF-E4D9-8577D530AD64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43.293" v="657" actId="47"/>
        <pc:sldMkLst>
          <pc:docMk/>
          <pc:sldMk cId="0" sldId="26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9"/>
            <ac:spMk id="4" creationId="{CB7DA0FA-28DF-9F3C-DF10-2196E7D505DA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9"/>
            <ac:spMk id="20482" creationId="{08F9480E-58F5-6CAE-969C-49575D3A53E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69"/>
            <ac:spMk id="20483" creationId="{D97ABC8E-8B4D-40F5-AC83-63E05D9DE941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52.193" v="659" actId="47"/>
        <pc:sldMkLst>
          <pc:docMk/>
          <pc:sldMk cId="0" sldId="27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0"/>
            <ac:spMk id="4" creationId="{A3DADEB7-C63B-792F-3BBB-7E328BB48EE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0"/>
            <ac:spMk id="22530" creationId="{5AD12B65-01DA-5167-69C3-24EF5B2126D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0"/>
            <ac:spMk id="22531" creationId="{4A1A72D7-6260-96B5-763B-53AD120D9D8C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44.707" v="658" actId="47"/>
        <pc:sldMkLst>
          <pc:docMk/>
          <pc:sldMk cId="0" sldId="27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1"/>
            <ac:spMk id="4" creationId="{76BF1BF1-9116-DE71-2E46-FCBA58E88EE9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1"/>
            <ac:spMk id="21506" creationId="{8BAE5F19-4A14-DA17-4C9E-75E958049C7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1"/>
            <ac:spMk id="21507" creationId="{76579447-6A5E-C523-4B83-68EAC98B6327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53.094" v="660" actId="47"/>
        <pc:sldMkLst>
          <pc:docMk/>
          <pc:sldMk cId="0" sldId="27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2"/>
            <ac:spMk id="4" creationId="{A790B045-8F22-9808-85A6-C58FBBC3E95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2"/>
            <ac:spMk id="23554" creationId="{DFE5AE7E-DA51-FF1E-4DA1-8A3F8AC673E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2"/>
            <ac:spMk id="23555" creationId="{29459AA7-AB60-0A0F-ED13-E0D4AC7F62C2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7:03.156" v="664" actId="47"/>
        <pc:sldMkLst>
          <pc:docMk/>
          <pc:sldMk cId="0" sldId="27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3"/>
            <ac:spMk id="4" creationId="{978521A3-0092-89FE-D9C4-99830E33CB2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3"/>
            <ac:spMk id="25602" creationId="{FCB111C4-7C97-9AE0-04EB-649A516B94C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3"/>
            <ac:spMk id="25603" creationId="{28ADB3B1-994B-83B5-B3DE-92FE050E1248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7:05.048" v="665" actId="47"/>
        <pc:sldMkLst>
          <pc:docMk/>
          <pc:sldMk cId="0" sldId="27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4"/>
            <ac:spMk id="4" creationId="{9B5F8AFD-54C8-439A-0B36-45AE0EC11EA9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4"/>
            <ac:spMk id="26626" creationId="{136BCFD2-00A9-CFF8-84CD-C8301E41696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4"/>
            <ac:spMk id="26627" creationId="{56539A8A-9C5E-DFE0-455B-F18C1F19C2FE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7:07.288" v="666" actId="47"/>
        <pc:sldMkLst>
          <pc:docMk/>
          <pc:sldMk cId="0" sldId="27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5"/>
            <ac:spMk id="4" creationId="{5936A2F2-9616-B493-A70C-71B6BF6BA2D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5"/>
            <ac:spMk id="27650" creationId="{69D81BEA-67EC-8D7A-572A-497B94C58E9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5"/>
            <ac:spMk id="27651" creationId="{F0FA09A2-24CE-8433-031F-619F83BC0CC3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7:08.737" v="667" actId="47"/>
        <pc:sldMkLst>
          <pc:docMk/>
          <pc:sldMk cId="0" sldId="27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6"/>
            <ac:spMk id="4" creationId="{B609A99D-04AF-B763-34DA-262C26171C24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6"/>
            <ac:spMk id="28674" creationId="{87911D2B-FBD1-7F7C-9F50-E02E76A9F5F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6"/>
            <ac:spMk id="28675" creationId="{48694027-5C5D-37C8-F999-E68E2EE08003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7:13.900" v="668" actId="47"/>
        <pc:sldMkLst>
          <pc:docMk/>
          <pc:sldMk cId="0" sldId="27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7"/>
            <ac:spMk id="4" creationId="{2A142719-7817-9B29-A9A3-B1E69B06EE2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7"/>
            <ac:spMk id="29698" creationId="{BAF51455-D3D2-2E4C-D959-2E963E93041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7"/>
            <ac:spMk id="29699" creationId="{89C1E55F-81F5-A4EE-7FB7-23EF3BAB68CC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3:48.803" v="627" actId="20577"/>
        <pc:sldMkLst>
          <pc:docMk/>
          <pc:sldMk cId="0" sldId="27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8"/>
            <ac:spMk id="4" creationId="{010CE399-F5E2-6866-7B4B-EEE8FE27D816}"/>
          </ac:spMkLst>
        </pc:spChg>
        <pc:spChg chg="mod ord">
          <ac:chgData name="Khattab, Sherif" userId="c83b1e15-36f3-4f46-aceb-05aac24c545e" providerId="ADAL" clId="{6B54CE3A-DA17-4466-AE57-42B7107651AE}" dt="2023-11-16T00:13:30.981" v="608" actId="6549"/>
          <ac:spMkLst>
            <pc:docMk/>
            <pc:sldMk cId="0" sldId="278"/>
            <ac:spMk id="29699" creationId="{09E1F365-F41E-EE5B-B5AC-66F0D7AC65F0}"/>
          </ac:spMkLst>
        </pc:spChg>
        <pc:spChg chg="mod ord">
          <ac:chgData name="Khattab, Sherif" userId="c83b1e15-36f3-4f46-aceb-05aac24c545e" providerId="ADAL" clId="{6B54CE3A-DA17-4466-AE57-42B7107651AE}" dt="2023-11-16T00:13:48.803" v="627" actId="20577"/>
          <ac:spMkLst>
            <pc:docMk/>
            <pc:sldMk cId="0" sldId="278"/>
            <ac:spMk id="38914" creationId="{9C4F4D53-D57C-78BD-828F-E92FFFABDD3F}"/>
          </ac:spMkLst>
        </pc:spChg>
        <pc:picChg chg="mod">
          <ac:chgData name="Khattab, Sherif" userId="c83b1e15-36f3-4f46-aceb-05aac24c545e" providerId="ADAL" clId="{6B54CE3A-DA17-4466-AE57-42B7107651AE}" dt="2023-11-16T00:13:42.591" v="620" actId="1076"/>
          <ac:picMkLst>
            <pc:docMk/>
            <pc:sldMk cId="0" sldId="278"/>
            <ac:picMk id="62466" creationId="{39152594-1C7C-42AA-4730-5828BF056C3A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18:19.562" v="677" actId="47"/>
        <pc:sldMkLst>
          <pc:docMk/>
          <pc:sldMk cId="0" sldId="27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9"/>
            <ac:spMk id="4" creationId="{798B1995-C65D-3DE2-8F16-813CF217C47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9"/>
            <ac:spMk id="31746" creationId="{9CE63FE7-F4DF-66CF-B0A3-B6618A171DA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79"/>
            <ac:spMk id="31747" creationId="{A1490E09-0E4D-755D-76FC-9A31D13F4215}"/>
          </ac:spMkLst>
        </pc:spChg>
        <pc:picChg chg="mod">
          <ac:chgData name="Khattab, Sherif" userId="c83b1e15-36f3-4f46-aceb-05aac24c545e" providerId="ADAL" clId="{6B54CE3A-DA17-4466-AE57-42B7107651AE}" dt="2023-11-16T00:18:17.146" v="676" actId="1076"/>
          <ac:picMkLst>
            <pc:docMk/>
            <pc:sldMk cId="0" sldId="279"/>
            <ac:picMk id="36866" creationId="{438AFE5D-D105-C0FB-E0C7-E74567882D18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09:30.595" v="518" actId="1076"/>
        <pc:sldMkLst>
          <pc:docMk/>
          <pc:sldMk cId="0" sldId="280"/>
        </pc:sldMkLst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80"/>
            <ac:spMk id="4" creationId="{F4ED7658-F44A-D468-A05D-89963C5339A5}"/>
          </ac:spMkLst>
        </pc:spChg>
        <pc:spChg chg="mod ord">
          <ac:chgData name="Khattab, Sherif" userId="c83b1e15-36f3-4f46-aceb-05aac24c545e" providerId="ADAL" clId="{6B54CE3A-DA17-4466-AE57-42B7107651AE}" dt="2023-11-16T00:09:02.304" v="512" actId="20577"/>
          <ac:spMkLst>
            <pc:docMk/>
            <pc:sldMk cId="0" sldId="280"/>
            <ac:spMk id="13314" creationId="{FE82CF65-84B3-91E0-061F-C5A1DF01A712}"/>
          </ac:spMkLst>
        </pc:spChg>
        <pc:spChg chg="mod ord">
          <ac:chgData name="Khattab, Sherif" userId="c83b1e15-36f3-4f46-aceb-05aac24c545e" providerId="ADAL" clId="{6B54CE3A-DA17-4466-AE57-42B7107651AE}" dt="2023-11-16T00:09:05.020" v="513" actId="6549"/>
          <ac:spMkLst>
            <pc:docMk/>
            <pc:sldMk cId="0" sldId="280"/>
            <ac:spMk id="13315" creationId="{6913B496-62BA-BDED-0552-161CE12FF2DA}"/>
          </ac:spMkLst>
        </pc:spChg>
        <pc:picChg chg="mod modCrop">
          <ac:chgData name="Khattab, Sherif" userId="c83b1e15-36f3-4f46-aceb-05aac24c545e" providerId="ADAL" clId="{6B54CE3A-DA17-4466-AE57-42B7107651AE}" dt="2023-11-16T00:09:30.595" v="518" actId="1076"/>
          <ac:picMkLst>
            <pc:docMk/>
            <pc:sldMk cId="0" sldId="280"/>
            <ac:picMk id="49154" creationId="{BE7913F6-8E84-6A62-2178-D1DDC0AA8263}"/>
          </ac:picMkLst>
        </pc:picChg>
      </pc:sldChg>
      <pc:sldChg chg="addSp modSp add mod modClrScheme chgLayout">
        <pc:chgData name="Khattab, Sherif" userId="c83b1e15-36f3-4f46-aceb-05aac24c545e" providerId="ADAL" clId="{6B54CE3A-DA17-4466-AE57-42B7107651AE}" dt="2023-11-16T00:12:11.120" v="558" actId="1076"/>
        <pc:sldMkLst>
          <pc:docMk/>
          <pc:sldMk cId="0" sldId="281"/>
        </pc:sldMkLst>
        <pc:spChg chg="mod ord">
          <ac:chgData name="Khattab, Sherif" userId="c83b1e15-36f3-4f46-aceb-05aac24c545e" providerId="ADAL" clId="{6B54CE3A-DA17-4466-AE57-42B7107651AE}" dt="2023-11-15T23:56:51.513" v="310" actId="700"/>
          <ac:spMkLst>
            <pc:docMk/>
            <pc:sldMk cId="0" sldId="281"/>
            <ac:spMk id="4" creationId="{D17A9777-D9B8-00E1-AE73-203689B90670}"/>
          </ac:spMkLst>
        </pc:spChg>
        <pc:spChg chg="mod ord">
          <ac:chgData name="Khattab, Sherif" userId="c83b1e15-36f3-4f46-aceb-05aac24c545e" providerId="ADAL" clId="{6B54CE3A-DA17-4466-AE57-42B7107651AE}" dt="2023-11-16T00:10:34.363" v="544" actId="20577"/>
          <ac:spMkLst>
            <pc:docMk/>
            <pc:sldMk cId="0" sldId="281"/>
            <ac:spMk id="14338" creationId="{918E45DB-73EE-957B-45D7-C30276782F90}"/>
          </ac:spMkLst>
        </pc:spChg>
        <pc:spChg chg="mod ord">
          <ac:chgData name="Khattab, Sherif" userId="c83b1e15-36f3-4f46-aceb-05aac24c545e" providerId="ADAL" clId="{6B54CE3A-DA17-4466-AE57-42B7107651AE}" dt="2023-11-16T00:10:29.509" v="536" actId="6549"/>
          <ac:spMkLst>
            <pc:docMk/>
            <pc:sldMk cId="0" sldId="281"/>
            <ac:spMk id="14339" creationId="{A25A464E-8762-FCA3-266A-E20632CA4E5C}"/>
          </ac:spMkLst>
        </pc:spChg>
        <pc:picChg chg="add mod modCrop">
          <ac:chgData name="Khattab, Sherif" userId="c83b1e15-36f3-4f46-aceb-05aac24c545e" providerId="ADAL" clId="{6B54CE3A-DA17-4466-AE57-42B7107651AE}" dt="2023-11-16T00:12:11.120" v="558" actId="1076"/>
          <ac:picMkLst>
            <pc:docMk/>
            <pc:sldMk cId="0" sldId="281"/>
            <ac:picMk id="2" creationId="{C5EC6DB8-E8B7-5381-4A5B-9D21B7322830}"/>
          </ac:picMkLst>
        </pc:picChg>
        <pc:picChg chg="mod modCrop">
          <ac:chgData name="Khattab, Sherif" userId="c83b1e15-36f3-4f46-aceb-05aac24c545e" providerId="ADAL" clId="{6B54CE3A-DA17-4466-AE57-42B7107651AE}" dt="2023-11-16T00:12:03.014" v="557" actId="1076"/>
          <ac:picMkLst>
            <pc:docMk/>
            <pc:sldMk cId="0" sldId="281"/>
            <ac:picMk id="50179" creationId="{60AE1098-95E8-ECD9-992F-3239F899094A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19:26.053" v="692" actId="47"/>
        <pc:sldMkLst>
          <pc:docMk/>
          <pc:sldMk cId="0" sldId="28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2"/>
            <ac:spMk id="4" creationId="{8DD66B48-2D23-1273-BB59-F81B4B9432A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2"/>
            <ac:spMk id="34818" creationId="{53AC51CE-A5B9-3426-47D4-8C47565008D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2"/>
            <ac:spMk id="34819" creationId="{8915EC43-68F3-CD5B-3282-18A2B783C938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27.215" v="693" actId="47"/>
        <pc:sldMkLst>
          <pc:docMk/>
          <pc:sldMk cId="0" sldId="28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3"/>
            <ac:spMk id="4" creationId="{E186E988-56B4-B727-62EE-8D364A5A964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3"/>
            <ac:spMk id="35842" creationId="{12656E4C-7D7B-CD3E-198F-549A491F2BFF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3"/>
            <ac:spMk id="35843" creationId="{08AC7D55-68BA-03C9-94E5-3AC9635B7528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28.062" v="694" actId="47"/>
        <pc:sldMkLst>
          <pc:docMk/>
          <pc:sldMk cId="0" sldId="28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4"/>
            <ac:spMk id="4" creationId="{62301B41-7D70-5BA5-138B-82DFA6F4F6F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4"/>
            <ac:spMk id="36866" creationId="{9A708929-74BB-F8AC-F7C4-361E7EBCE9E2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4"/>
            <ac:spMk id="36867" creationId="{A098497E-0FC1-EC21-CEDC-FB8BCAEBD2D3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31.244" v="698" actId="47"/>
        <pc:sldMkLst>
          <pc:docMk/>
          <pc:sldMk cId="0" sldId="28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5"/>
            <ac:spMk id="4" creationId="{44A3FCDE-CE24-87D7-3A4B-E1E8DA95F7D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5"/>
            <ac:spMk id="40962" creationId="{5F17B578-63D5-776A-574A-A7AE4B7E6233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5"/>
            <ac:spMk id="40963" creationId="{0000913C-00C9-E99A-0874-E287229DA992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33.288" v="700" actId="47"/>
        <pc:sldMkLst>
          <pc:docMk/>
          <pc:sldMk cId="0" sldId="28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6"/>
            <ac:spMk id="4" creationId="{D9FF9D22-C69A-744E-545E-BB40726188D2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6"/>
            <ac:spMk id="43010" creationId="{67372DD2-20FB-9C89-20D5-DA9FA1EB859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6"/>
            <ac:spMk id="43011" creationId="{3D107A7E-ED85-52B3-443B-74507584BE2A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0:54:05.606" v="1489" actId="6549"/>
        <pc:sldMkLst>
          <pc:docMk/>
          <pc:sldMk cId="0" sldId="28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7"/>
            <ac:spMk id="4" creationId="{07916E5D-913F-5C44-4478-BD2F9387E722}"/>
          </ac:spMkLst>
        </pc:spChg>
        <pc:spChg chg="mod ord">
          <ac:chgData name="Khattab, Sherif" userId="c83b1e15-36f3-4f46-aceb-05aac24c545e" providerId="ADAL" clId="{6B54CE3A-DA17-4466-AE57-42B7107651AE}" dt="2023-11-16T00:54:03.406" v="1488" actId="20577"/>
          <ac:spMkLst>
            <pc:docMk/>
            <pc:sldMk cId="0" sldId="287"/>
            <ac:spMk id="35842" creationId="{7DC6B439-5EF9-F07A-FDAE-FE4BF6A86482}"/>
          </ac:spMkLst>
        </pc:spChg>
        <pc:spChg chg="mod ord">
          <ac:chgData name="Khattab, Sherif" userId="c83b1e15-36f3-4f46-aceb-05aac24c545e" providerId="ADAL" clId="{6B54CE3A-DA17-4466-AE57-42B7107651AE}" dt="2023-11-16T00:54:05.606" v="1489" actId="6549"/>
          <ac:spMkLst>
            <pc:docMk/>
            <pc:sldMk cId="0" sldId="287"/>
            <ac:spMk id="37891" creationId="{426271F4-358C-240C-5201-8A09AC30727B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5:22.115" v="642" actId="47"/>
        <pc:sldMkLst>
          <pc:docMk/>
          <pc:sldMk cId="0" sldId="28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8"/>
            <ac:spMk id="4" creationId="{3C34D7B6-A556-1C49-3FC6-0BA19DCF561F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8"/>
            <ac:spMk id="7170" creationId="{F8CD34BD-D87B-4EF4-D40A-26F676BABB6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8"/>
            <ac:spMk id="7171" creationId="{0605B508-5FCC-9BF5-FACD-EE025E68ADC9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5:23.139" v="643" actId="47"/>
        <pc:sldMkLst>
          <pc:docMk/>
          <pc:sldMk cId="0" sldId="28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9"/>
            <ac:spMk id="4" creationId="{18A58939-608B-3365-759D-760EF960E233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9"/>
            <ac:spMk id="8194" creationId="{06252F19-EB5B-C6AD-26BD-E843394AE2A8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89"/>
            <ac:spMk id="8195" creationId="{1E0DAFDF-FFBC-C8EB-EDB4-C36D9B3E8DCF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5:56.262" v="647" actId="47"/>
        <pc:sldMkLst>
          <pc:docMk/>
          <pc:sldMk cId="0" sldId="29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0"/>
            <ac:spMk id="4" creationId="{5A23E884-CDEC-602C-8291-E51A79B72838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0"/>
            <ac:spMk id="10242" creationId="{3D85527B-1452-D89C-2259-920DA4B7E833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0"/>
            <ac:spMk id="10243" creationId="{64FFF73A-ED38-0466-89D4-04041176327B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42.473" v="656" actId="47"/>
        <pc:sldMkLst>
          <pc:docMk/>
          <pc:sldMk cId="0" sldId="29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1"/>
            <ac:spMk id="4" creationId="{13B48B27-AA54-6591-B908-B6A5709BB771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1"/>
            <ac:spMk id="19458" creationId="{1DB9F9CD-52FC-1A3D-2EE5-CF19D131D95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1"/>
            <ac:spMk id="19459" creationId="{3D2D8311-08C0-E31F-14E4-89129F686E80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54.725" v="661" actId="47"/>
        <pc:sldMkLst>
          <pc:docMk/>
          <pc:sldMk cId="0" sldId="29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2"/>
            <ac:spMk id="4" creationId="{4AE73DC7-324A-9BA0-FF04-4AC27E81EBC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2"/>
            <ac:spMk id="24578" creationId="{5A4805AE-595B-4DDF-53B5-EA463DF4818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2"/>
            <ac:spMk id="24579" creationId="{03E4EC85-F368-C990-5B26-E5C045F7E334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28.708" v="695" actId="47"/>
        <pc:sldMkLst>
          <pc:docMk/>
          <pc:sldMk cId="0" sldId="29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3"/>
            <ac:spMk id="4" creationId="{987937AA-CF75-40AE-8079-7BB64C9EEF9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3"/>
            <ac:spMk id="37890" creationId="{6F330E53-67A0-0807-32DC-722BEDD68DF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3"/>
            <ac:spMk id="37891" creationId="{B11069FA-AB47-7697-F3B3-2777BB7F7529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29.390" v="696" actId="47"/>
        <pc:sldMkLst>
          <pc:docMk/>
          <pc:sldMk cId="0" sldId="29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4"/>
            <ac:spMk id="4" creationId="{0855EF92-1EE3-9F82-87E9-DCE288BD321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4"/>
            <ac:spMk id="38914" creationId="{E6DB80E5-C158-7887-662C-173BE8906043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4"/>
            <ac:spMk id="38915" creationId="{354BFD42-0B29-FBFB-7872-F55CE4149D09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30.298" v="697" actId="47"/>
        <pc:sldMkLst>
          <pc:docMk/>
          <pc:sldMk cId="0" sldId="29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5"/>
            <ac:spMk id="4" creationId="{EA1C1F01-6590-BC43-8BA0-4A64B1F9568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5"/>
            <ac:spMk id="39938" creationId="{23DAFA42-9858-0140-E979-F104C0964DA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5"/>
            <ac:spMk id="39939" creationId="{F99BDF9F-A905-D2B9-8B69-85849A108835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32.353" v="699" actId="47"/>
        <pc:sldMkLst>
          <pc:docMk/>
          <pc:sldMk cId="0" sldId="29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6"/>
            <ac:spMk id="4" creationId="{3A74CDD3-20F3-81B0-5186-85BD3538753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6"/>
            <ac:spMk id="41986" creationId="{8C395315-711A-766E-291E-1346B9E47B1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296"/>
            <ac:spMk id="41987" creationId="{370B235B-A2C9-2162-BA9B-81EFCE1CAF64}"/>
          </ac:spMkLst>
        </pc:spChg>
      </pc:sldChg>
      <pc:sldChg chg="addSp delSp add del mod">
        <pc:chgData name="Khattab, Sherif" userId="c83b1e15-36f3-4f46-aceb-05aac24c545e" providerId="ADAL" clId="{6B54CE3A-DA17-4466-AE57-42B7107651AE}" dt="2023-11-15T23:56:04.325" v="304" actId="22"/>
        <pc:sldMkLst>
          <pc:docMk/>
          <pc:sldMk cId="3272445190" sldId="391"/>
        </pc:sldMkLst>
        <pc:spChg chg="add del">
          <ac:chgData name="Khattab, Sherif" userId="c83b1e15-36f3-4f46-aceb-05aac24c545e" providerId="ADAL" clId="{6B54CE3A-DA17-4466-AE57-42B7107651AE}" dt="2023-11-15T23:55:53.309" v="302" actId="22"/>
          <ac:spMkLst>
            <pc:docMk/>
            <pc:sldMk cId="3272445190" sldId="391"/>
            <ac:spMk id="4" creationId="{56B20143-330A-369B-6AA0-6BC66D777372}"/>
          </ac:spMkLst>
        </pc:spChg>
        <pc:spChg chg="add del">
          <ac:chgData name="Khattab, Sherif" userId="c83b1e15-36f3-4f46-aceb-05aac24c545e" providerId="ADAL" clId="{6B54CE3A-DA17-4466-AE57-42B7107651AE}" dt="2023-11-15T23:56:04.325" v="304" actId="22"/>
          <ac:spMkLst>
            <pc:docMk/>
            <pc:sldMk cId="3272445190" sldId="391"/>
            <ac:spMk id="6" creationId="{1F0A1AE3-5C69-E505-9B11-63A55F6CC761}"/>
          </ac:spMkLst>
        </pc:spChg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2754682653" sldId="392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171380196" sldId="393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3968038566" sldId="394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3422590227" sldId="395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3986143838" sldId="396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829129662" sldId="397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960406960" sldId="398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1226109502" sldId="399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1329852685" sldId="400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3065020340" sldId="401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3241275910" sldId="402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1227275375" sldId="403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4176371588" sldId="404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4144916723" sldId="405"/>
        </pc:sldMkLst>
      </pc:sldChg>
      <pc:sldChg chg="add del">
        <pc:chgData name="Khattab, Sherif" userId="c83b1e15-36f3-4f46-aceb-05aac24c545e" providerId="ADAL" clId="{6B54CE3A-DA17-4466-AE57-42B7107651AE}" dt="2023-11-15T23:38:43.937" v="8"/>
        <pc:sldMkLst>
          <pc:docMk/>
          <pc:sldMk cId="1850981505" sldId="406"/>
        </pc:sldMkLst>
      </pc:sldChg>
      <pc:sldChg chg="add del">
        <pc:chgData name="Khattab, Sherif" userId="c83b1e15-36f3-4f46-aceb-05aac24c545e" providerId="ADAL" clId="{6B54CE3A-DA17-4466-AE57-42B7107651AE}" dt="2023-11-16T01:13:41.854" v="1929"/>
        <pc:sldMkLst>
          <pc:docMk/>
          <pc:sldMk cId="1252321675" sldId="407"/>
        </pc:sldMkLst>
      </pc:sldChg>
      <pc:sldChg chg="add del">
        <pc:chgData name="Khattab, Sherif" userId="c83b1e15-36f3-4f46-aceb-05aac24c545e" providerId="ADAL" clId="{6B54CE3A-DA17-4466-AE57-42B7107651AE}" dt="2023-11-16T01:13:41.854" v="1929"/>
        <pc:sldMkLst>
          <pc:docMk/>
          <pc:sldMk cId="2696785554" sldId="408"/>
        </pc:sldMkLst>
      </pc:sldChg>
      <pc:sldChg chg="add del">
        <pc:chgData name="Khattab, Sherif" userId="c83b1e15-36f3-4f46-aceb-05aac24c545e" providerId="ADAL" clId="{6B54CE3A-DA17-4466-AE57-42B7107651AE}" dt="2023-11-16T01:13:41.854" v="1929"/>
        <pc:sldMkLst>
          <pc:docMk/>
          <pc:sldMk cId="1115879569" sldId="409"/>
        </pc:sldMkLst>
      </pc:sldChg>
      <pc:sldChg chg="add del">
        <pc:chgData name="Khattab, Sherif" userId="c83b1e15-36f3-4f46-aceb-05aac24c545e" providerId="ADAL" clId="{6B54CE3A-DA17-4466-AE57-42B7107651AE}" dt="2023-11-16T01:13:41.854" v="1929"/>
        <pc:sldMkLst>
          <pc:docMk/>
          <pc:sldMk cId="416739920" sldId="410"/>
        </pc:sldMkLst>
      </pc:sldChg>
      <pc:sldChg chg="add del">
        <pc:chgData name="Khattab, Sherif" userId="c83b1e15-36f3-4f46-aceb-05aac24c545e" providerId="ADAL" clId="{6B54CE3A-DA17-4466-AE57-42B7107651AE}" dt="2023-11-16T01:13:41.854" v="1929"/>
        <pc:sldMkLst>
          <pc:docMk/>
          <pc:sldMk cId="2573196289" sldId="429"/>
        </pc:sldMkLst>
      </pc:sldChg>
      <pc:sldChg chg="delSp modSp mod">
        <pc:chgData name="Khattab, Sherif" userId="c83b1e15-36f3-4f46-aceb-05aac24c545e" providerId="ADAL" clId="{6B54CE3A-DA17-4466-AE57-42B7107651AE}" dt="2023-11-15T23:39:30.678" v="34" actId="404"/>
        <pc:sldMkLst>
          <pc:docMk/>
          <pc:sldMk cId="0" sldId="471"/>
        </pc:sldMkLst>
        <pc:spChg chg="mod">
          <ac:chgData name="Khattab, Sherif" userId="c83b1e15-36f3-4f46-aceb-05aac24c545e" providerId="ADAL" clId="{6B54CE3A-DA17-4466-AE57-42B7107651AE}" dt="2023-11-15T23:39:30.678" v="34" actId="404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6B54CE3A-DA17-4466-AE57-42B7107651AE}" dt="2023-11-15T23:38:53.482" v="11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Anim">
        <pc:chgData name="Khattab, Sherif" userId="c83b1e15-36f3-4f46-aceb-05aac24c545e" providerId="ADAL" clId="{6B54CE3A-DA17-4466-AE57-42B7107651AE}" dt="2023-11-15T23:42:30.549" v="53"/>
        <pc:sldMkLst>
          <pc:docMk/>
          <pc:sldMk cId="1068465410" sldId="496"/>
        </pc:sldMkLst>
        <pc:spChg chg="mod">
          <ac:chgData name="Khattab, Sherif" userId="c83b1e15-36f3-4f46-aceb-05aac24c545e" providerId="ADAL" clId="{6B54CE3A-DA17-4466-AE57-42B7107651AE}" dt="2023-11-15T23:42:11.430" v="5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addSp modSp add del mod">
        <pc:chgData name="Khattab, Sherif" userId="c83b1e15-36f3-4f46-aceb-05aac24c545e" providerId="ADAL" clId="{6B54CE3A-DA17-4466-AE57-42B7107651AE}" dt="2023-11-15T23:46:29.173" v="136" actId="1076"/>
        <pc:sldMkLst>
          <pc:docMk/>
          <pc:sldMk cId="1303356000" sldId="1627"/>
        </pc:sldMkLst>
        <pc:spChg chg="mod">
          <ac:chgData name="Khattab, Sherif" userId="c83b1e15-36f3-4f46-aceb-05aac24c545e" providerId="ADAL" clId="{6B54CE3A-DA17-4466-AE57-42B7107651AE}" dt="2023-11-15T23:44:15.519" v="95" actId="5793"/>
          <ac:spMkLst>
            <pc:docMk/>
            <pc:sldMk cId="1303356000" sldId="1627"/>
            <ac:spMk id="3" creationId="{1B05ECB8-6330-E54F-21A4-0780652695AC}"/>
          </ac:spMkLst>
        </pc:spChg>
        <pc:graphicFrameChg chg="mod modGraphic">
          <ac:chgData name="Khattab, Sherif" userId="c83b1e15-36f3-4f46-aceb-05aac24c545e" providerId="ADAL" clId="{6B54CE3A-DA17-4466-AE57-42B7107651AE}" dt="2023-11-15T23:45:20.474" v="134" actId="20577"/>
          <ac:graphicFrameMkLst>
            <pc:docMk/>
            <pc:sldMk cId="1303356000" sldId="1627"/>
            <ac:graphicFrameMk id="21" creationId="{8D3656A8-63C5-CDBC-9A2C-8B46CE8A1C12}"/>
          </ac:graphicFrameMkLst>
        </pc:graphicFrameChg>
        <pc:picChg chg="add mod">
          <ac:chgData name="Khattab, Sherif" userId="c83b1e15-36f3-4f46-aceb-05aac24c545e" providerId="ADAL" clId="{6B54CE3A-DA17-4466-AE57-42B7107651AE}" dt="2023-11-15T23:43:22.311" v="73" actId="1076"/>
          <ac:picMkLst>
            <pc:docMk/>
            <pc:sldMk cId="1303356000" sldId="1627"/>
            <ac:picMk id="7" creationId="{039AC238-EA5E-6C54-BC7D-B53583954535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8" creationId="{831160B7-01D2-ECE5-115E-44165E7AA70F}"/>
          </ac:picMkLst>
        </pc:picChg>
        <pc:picChg chg="add mod">
          <ac:chgData name="Khattab, Sherif" userId="c83b1e15-36f3-4f46-aceb-05aac24c545e" providerId="ADAL" clId="{6B54CE3A-DA17-4466-AE57-42B7107651AE}" dt="2023-11-15T23:43:37.486" v="76" actId="1076"/>
          <ac:picMkLst>
            <pc:docMk/>
            <pc:sldMk cId="1303356000" sldId="1627"/>
            <ac:picMk id="9" creationId="{D663495C-E66A-4B81-B2E4-AB1002CA52FE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0" creationId="{A1EC096B-2028-6757-BAE6-ED6A3983B294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1" creationId="{83323AB2-1487-42AA-6C82-B166BB9EEF33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2" creationId="{FE1F784C-605B-6EA3-D5D3-F838D5B1F3BF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3" creationId="{FD882B94-098A-395E-1585-90DB3D72A533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4" creationId="{3129D2CB-EF02-FD20-F1D8-73BA8BFFAD6D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5" creationId="{B35B80BB-876F-3BE9-6A4E-F670C16516AA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6" creationId="{D3573454-6528-58AD-6DF8-391F0C00C429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7" creationId="{3E152FE2-ABE7-7E26-AC0A-E554D9AB79B5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8" creationId="{B2DD8313-8E21-327F-A0FD-4708A9BB2FD9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19" creationId="{5DDDFC6B-3E32-8B35-8EA5-CF78A522D4C7}"/>
          </ac:picMkLst>
        </pc:picChg>
        <pc:picChg chg="mod">
          <ac:chgData name="Khattab, Sherif" userId="c83b1e15-36f3-4f46-aceb-05aac24c545e" providerId="ADAL" clId="{6B54CE3A-DA17-4466-AE57-42B7107651AE}" dt="2023-11-15T23:44:01.213" v="88" actId="1036"/>
          <ac:picMkLst>
            <pc:docMk/>
            <pc:sldMk cId="1303356000" sldId="1627"/>
            <ac:picMk id="20" creationId="{F26CA760-B0C1-A975-F2A9-28A06C7398FA}"/>
          </ac:picMkLst>
        </pc:picChg>
        <pc:picChg chg="add mod">
          <ac:chgData name="Khattab, Sherif" userId="c83b1e15-36f3-4f46-aceb-05aac24c545e" providerId="ADAL" clId="{6B54CE3A-DA17-4466-AE57-42B7107651AE}" dt="2023-11-15T23:46:29.173" v="136" actId="1076"/>
          <ac:picMkLst>
            <pc:docMk/>
            <pc:sldMk cId="1303356000" sldId="1627"/>
            <ac:picMk id="25" creationId="{B927E45D-1940-9326-404F-D79F2D896ECC}"/>
          </ac:picMkLst>
        </pc:picChg>
      </pc:sldChg>
      <pc:sldChg chg="add del">
        <pc:chgData name="Khattab, Sherif" userId="c83b1e15-36f3-4f46-aceb-05aac24c545e" providerId="ADAL" clId="{6B54CE3A-DA17-4466-AE57-42B7107651AE}" dt="2023-11-15T23:37:11.279" v="2"/>
        <pc:sldMkLst>
          <pc:docMk/>
          <pc:sldMk cId="1185933291" sldId="1636"/>
        </pc:sldMkLst>
      </pc:sldChg>
      <pc:sldChg chg="add del">
        <pc:chgData name="Khattab, Sherif" userId="c83b1e15-36f3-4f46-aceb-05aac24c545e" providerId="ADAL" clId="{6B54CE3A-DA17-4466-AE57-42B7107651AE}" dt="2023-11-15T23:37:11.279" v="2"/>
        <pc:sldMkLst>
          <pc:docMk/>
          <pc:sldMk cId="334160101" sldId="1639"/>
        </pc:sldMkLst>
      </pc:sldChg>
      <pc:sldChg chg="add del">
        <pc:chgData name="Khattab, Sherif" userId="c83b1e15-36f3-4f46-aceb-05aac24c545e" providerId="ADAL" clId="{6B54CE3A-DA17-4466-AE57-42B7107651AE}" dt="2023-11-15T23:37:11.279" v="2"/>
        <pc:sldMkLst>
          <pc:docMk/>
          <pc:sldMk cId="3669562814" sldId="1649"/>
        </pc:sldMkLst>
      </pc:sldChg>
      <pc:sldChg chg="modSp add del mod modAnim">
        <pc:chgData name="Khattab, Sherif" userId="c83b1e15-36f3-4f46-aceb-05aac24c545e" providerId="ADAL" clId="{6B54CE3A-DA17-4466-AE57-42B7107651AE}" dt="2023-11-15T23:47:28.504" v="186"/>
        <pc:sldMkLst>
          <pc:docMk/>
          <pc:sldMk cId="952461192" sldId="1652"/>
        </pc:sldMkLst>
        <pc:spChg chg="mod">
          <ac:chgData name="Khattab, Sherif" userId="c83b1e15-36f3-4f46-aceb-05aac24c545e" providerId="ADAL" clId="{6B54CE3A-DA17-4466-AE57-42B7107651AE}" dt="2023-11-15T23:47:17.836" v="184" actId="20577"/>
          <ac:spMkLst>
            <pc:docMk/>
            <pc:sldMk cId="952461192" sldId="1652"/>
            <ac:spMk id="34819" creationId="{00000000-0000-0000-0000-000000000000}"/>
          </ac:spMkLst>
        </pc:spChg>
        <pc:picChg chg="mod">
          <ac:chgData name="Khattab, Sherif" userId="c83b1e15-36f3-4f46-aceb-05aac24c545e" providerId="ADAL" clId="{6B54CE3A-DA17-4466-AE57-42B7107651AE}" dt="2023-11-15T23:47:14.077" v="182" actId="1076"/>
          <ac:picMkLst>
            <pc:docMk/>
            <pc:sldMk cId="952461192" sldId="1652"/>
            <ac:picMk id="38914" creationId="{00000000-0000-0000-0000-000000000000}"/>
          </ac:picMkLst>
        </pc:picChg>
      </pc:sldChg>
      <pc:sldChg chg="add del">
        <pc:chgData name="Khattab, Sherif" userId="c83b1e15-36f3-4f46-aceb-05aac24c545e" providerId="ADAL" clId="{6B54CE3A-DA17-4466-AE57-42B7107651AE}" dt="2023-11-15T23:47:38.416" v="188"/>
        <pc:sldMkLst>
          <pc:docMk/>
          <pc:sldMk cId="2860830466" sldId="1653"/>
        </pc:sldMkLst>
      </pc:sldChg>
      <pc:sldChg chg="addSp modSp add mod">
        <pc:chgData name="Khattab, Sherif" userId="c83b1e15-36f3-4f46-aceb-05aac24c545e" providerId="ADAL" clId="{6B54CE3A-DA17-4466-AE57-42B7107651AE}" dt="2023-11-15T23:53:28.340" v="300" actId="1076"/>
        <pc:sldMkLst>
          <pc:docMk/>
          <pc:sldMk cId="4011008457" sldId="1653"/>
        </pc:sldMkLst>
        <pc:spChg chg="mod">
          <ac:chgData name="Khattab, Sherif" userId="c83b1e15-36f3-4f46-aceb-05aac24c545e" providerId="ADAL" clId="{6B54CE3A-DA17-4466-AE57-42B7107651AE}" dt="2023-11-15T23:52:56.148" v="255" actId="1076"/>
          <ac:spMkLst>
            <pc:docMk/>
            <pc:sldMk cId="4011008457" sldId="1653"/>
            <ac:spMk id="3" creationId="{1B05ECB8-6330-E54F-21A4-0780652695AC}"/>
          </ac:spMkLst>
        </pc:spChg>
        <pc:graphicFrameChg chg="mod">
          <ac:chgData name="Khattab, Sherif" userId="c83b1e15-36f3-4f46-aceb-05aac24c545e" providerId="ADAL" clId="{6B54CE3A-DA17-4466-AE57-42B7107651AE}" dt="2023-11-15T23:53:01.787" v="256" actId="1076"/>
          <ac:graphicFrameMkLst>
            <pc:docMk/>
            <pc:sldMk cId="4011008457" sldId="1653"/>
            <ac:graphicFrameMk id="6" creationId="{59AC308D-4F56-B5FC-5EB8-76FFBED9B7FE}"/>
          </ac:graphicFrameMkLst>
        </pc:graphicFrameChg>
        <pc:graphicFrameChg chg="mod modGraphic">
          <ac:chgData name="Khattab, Sherif" userId="c83b1e15-36f3-4f46-aceb-05aac24c545e" providerId="ADAL" clId="{6B54CE3A-DA17-4466-AE57-42B7107651AE}" dt="2023-11-15T23:53:28.340" v="300" actId="1076"/>
          <ac:graphicFrameMkLst>
            <pc:docMk/>
            <pc:sldMk cId="4011008457" sldId="1653"/>
            <ac:graphicFrameMk id="21" creationId="{8D3656A8-63C5-CDBC-9A2C-8B46CE8A1C12}"/>
          </ac:graphicFrameMkLst>
        </pc:graphicFrameChg>
        <pc:graphicFrameChg chg="add mod modGraphic">
          <ac:chgData name="Khattab, Sherif" userId="c83b1e15-36f3-4f46-aceb-05aac24c545e" providerId="ADAL" clId="{6B54CE3A-DA17-4466-AE57-42B7107651AE}" dt="2023-11-15T23:52:11.522" v="245" actId="1036"/>
          <ac:graphicFrameMkLst>
            <pc:docMk/>
            <pc:sldMk cId="4011008457" sldId="1653"/>
            <ac:graphicFrameMk id="26" creationId="{F36FD8D1-3DEC-18EA-9545-C00E2D15BD72}"/>
          </ac:graphicFrameMkLst>
        </pc:graphicFrameChg>
        <pc:picChg chg="mod">
          <ac:chgData name="Khattab, Sherif" userId="c83b1e15-36f3-4f46-aceb-05aac24c545e" providerId="ADAL" clId="{6B54CE3A-DA17-4466-AE57-42B7107651AE}" dt="2023-11-15T23:53:28.340" v="300" actId="1076"/>
          <ac:picMkLst>
            <pc:docMk/>
            <pc:sldMk cId="4011008457" sldId="1653"/>
            <ac:picMk id="7" creationId="{039AC238-EA5E-6C54-BC7D-B53583954535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8" creationId="{831160B7-01D2-ECE5-115E-44165E7AA70F}"/>
          </ac:picMkLst>
        </pc:picChg>
        <pc:picChg chg="mod">
          <ac:chgData name="Khattab, Sherif" userId="c83b1e15-36f3-4f46-aceb-05aac24c545e" providerId="ADAL" clId="{6B54CE3A-DA17-4466-AE57-42B7107651AE}" dt="2023-11-15T23:53:28.340" v="300" actId="1076"/>
          <ac:picMkLst>
            <pc:docMk/>
            <pc:sldMk cId="4011008457" sldId="1653"/>
            <ac:picMk id="9" creationId="{D663495C-E66A-4B81-B2E4-AB1002CA52FE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0" creationId="{A1EC096B-2028-6757-BAE6-ED6A3983B294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1" creationId="{83323AB2-1487-42AA-6C82-B166BB9EEF33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2" creationId="{FE1F784C-605B-6EA3-D5D3-F838D5B1F3BF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3" creationId="{FD882B94-098A-395E-1585-90DB3D72A533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4" creationId="{3129D2CB-EF02-FD20-F1D8-73BA8BFFAD6D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5" creationId="{B35B80BB-876F-3BE9-6A4E-F670C16516AA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6" creationId="{D3573454-6528-58AD-6DF8-391F0C00C429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7" creationId="{3E152FE2-ABE7-7E26-AC0A-E554D9AB79B5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8" creationId="{B2DD8313-8E21-327F-A0FD-4708A9BB2FD9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19" creationId="{5DDDFC6B-3E32-8B35-8EA5-CF78A522D4C7}"/>
          </ac:picMkLst>
        </pc:picChg>
        <pc:picChg chg="mod">
          <ac:chgData name="Khattab, Sherif" userId="c83b1e15-36f3-4f46-aceb-05aac24c545e" providerId="ADAL" clId="{6B54CE3A-DA17-4466-AE57-42B7107651AE}" dt="2023-11-15T23:53:13.879" v="297" actId="1035"/>
          <ac:picMkLst>
            <pc:docMk/>
            <pc:sldMk cId="4011008457" sldId="1653"/>
            <ac:picMk id="20" creationId="{F26CA760-B0C1-A975-F2A9-28A06C7398FA}"/>
          </ac:picMkLst>
        </pc:picChg>
        <pc:picChg chg="mod">
          <ac:chgData name="Khattab, Sherif" userId="c83b1e15-36f3-4f46-aceb-05aac24c545e" providerId="ADAL" clId="{6B54CE3A-DA17-4466-AE57-42B7107651AE}" dt="2023-11-15T23:53:28.340" v="300" actId="1076"/>
          <ac:picMkLst>
            <pc:docMk/>
            <pc:sldMk cId="4011008457" sldId="1653"/>
            <ac:picMk id="22" creationId="{E0EA5588-1ECC-732E-22BF-BD01E635C81A}"/>
          </ac:picMkLst>
        </pc:picChg>
        <pc:picChg chg="mod">
          <ac:chgData name="Khattab, Sherif" userId="c83b1e15-36f3-4f46-aceb-05aac24c545e" providerId="ADAL" clId="{6B54CE3A-DA17-4466-AE57-42B7107651AE}" dt="2023-11-15T23:53:28.340" v="300" actId="1076"/>
          <ac:picMkLst>
            <pc:docMk/>
            <pc:sldMk cId="4011008457" sldId="1653"/>
            <ac:picMk id="23" creationId="{30713D79-D265-31F0-F648-38B0A8F979C3}"/>
          </ac:picMkLst>
        </pc:picChg>
        <pc:picChg chg="mod">
          <ac:chgData name="Khattab, Sherif" userId="c83b1e15-36f3-4f46-aceb-05aac24c545e" providerId="ADAL" clId="{6B54CE3A-DA17-4466-AE57-42B7107651AE}" dt="2023-11-15T23:53:28.340" v="300" actId="1076"/>
          <ac:picMkLst>
            <pc:docMk/>
            <pc:sldMk cId="4011008457" sldId="1653"/>
            <ac:picMk id="24" creationId="{CDEB6B5D-7FDD-1C8F-DCFC-3E95B56CF62C}"/>
          </ac:picMkLst>
        </pc:picChg>
        <pc:picChg chg="mod">
          <ac:chgData name="Khattab, Sherif" userId="c83b1e15-36f3-4f46-aceb-05aac24c545e" providerId="ADAL" clId="{6B54CE3A-DA17-4466-AE57-42B7107651AE}" dt="2023-11-15T23:53:28.340" v="300" actId="1076"/>
          <ac:picMkLst>
            <pc:docMk/>
            <pc:sldMk cId="4011008457" sldId="1653"/>
            <ac:picMk id="25" creationId="{B927E45D-1940-9326-404F-D79F2D896ECC}"/>
          </ac:picMkLst>
        </pc:picChg>
        <pc:picChg chg="add mod">
          <ac:chgData name="Khattab, Sherif" userId="c83b1e15-36f3-4f46-aceb-05aac24c545e" providerId="ADAL" clId="{6B54CE3A-DA17-4466-AE57-42B7107651AE}" dt="2023-11-15T23:48:44.748" v="207" actId="1076"/>
          <ac:picMkLst>
            <pc:docMk/>
            <pc:sldMk cId="4011008457" sldId="1653"/>
            <ac:picMk id="27" creationId="{EC96026E-B19D-4F83-213D-2F3CC33881BC}"/>
          </ac:picMkLst>
        </pc:picChg>
        <pc:picChg chg="add mod">
          <ac:chgData name="Khattab, Sherif" userId="c83b1e15-36f3-4f46-aceb-05aac24c545e" providerId="ADAL" clId="{6B54CE3A-DA17-4466-AE57-42B7107651AE}" dt="2023-11-15T23:49:09.422" v="211" actId="1035"/>
          <ac:picMkLst>
            <pc:docMk/>
            <pc:sldMk cId="4011008457" sldId="1653"/>
            <ac:picMk id="28" creationId="{112232A7-1330-7EE7-F0DA-E2987DC7A352}"/>
          </ac:picMkLst>
        </pc:picChg>
        <pc:picChg chg="add mod">
          <ac:chgData name="Khattab, Sherif" userId="c83b1e15-36f3-4f46-aceb-05aac24c545e" providerId="ADAL" clId="{6B54CE3A-DA17-4466-AE57-42B7107651AE}" dt="2023-11-15T23:49:30.803" v="213" actId="1076"/>
          <ac:picMkLst>
            <pc:docMk/>
            <pc:sldMk cId="4011008457" sldId="1653"/>
            <ac:picMk id="29" creationId="{9DE39E8E-3806-DB47-4026-8656A61FB18E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15:16.601" v="641" actId="47"/>
        <pc:sldMkLst>
          <pc:docMk/>
          <pc:sldMk cId="0" sldId="165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4"/>
            <ac:spMk id="4" creationId="{AE0D54B9-7A2F-F20C-A878-D4ADBFD379E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4"/>
            <ac:spMk id="6146" creationId="{7164720F-ECD6-CF31-27C1-E78CD80E119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4"/>
            <ac:spMk id="6147" creationId="{171A9344-1BF4-DD60-0FB4-E91DF883C994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5:55.704" v="646" actId="47"/>
        <pc:sldMkLst>
          <pc:docMk/>
          <pc:sldMk cId="0" sldId="165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5"/>
            <ac:spMk id="4" creationId="{9F7F278D-2219-1CB4-59CA-B6BEB8F7FD5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5"/>
            <ac:spMk id="9218" creationId="{35D2D809-B87C-B479-1DCF-FFDAD008C56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5"/>
            <ac:spMk id="9219" creationId="{58450B56-85B0-6949-A1A9-6CF3C4E7AEFC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03.034" v="648" actId="47"/>
        <pc:sldMkLst>
          <pc:docMk/>
          <pc:sldMk cId="0" sldId="165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6"/>
            <ac:spMk id="4" creationId="{E0F460EE-C186-8FF4-542D-F5F7B29F345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6"/>
            <ac:spMk id="11266" creationId="{6293748A-056E-F389-C8AA-124F878297FF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6"/>
            <ac:spMk id="11267" creationId="{6182E370-8D14-E37E-A612-D279C2C13C1A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12.963" v="649" actId="47"/>
        <pc:sldMkLst>
          <pc:docMk/>
          <pc:sldMk cId="0" sldId="165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7"/>
            <ac:spMk id="4" creationId="{056E4D49-F2B7-65BD-AE77-96E503619403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7"/>
            <ac:spMk id="12290" creationId="{AB3ED948-23E8-D881-1AEE-E761A063CCE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7"/>
            <ac:spMk id="12291" creationId="{5DCE4F44-0CE5-E1A0-41D1-4B2BD0C2E738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6:16.833" v="650" actId="47"/>
        <pc:sldMkLst>
          <pc:docMk/>
          <pc:sldMk cId="0" sldId="165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8"/>
            <ac:spMk id="4" creationId="{2B0CEBE1-D8C1-336B-85AC-823B6769E8E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8"/>
            <ac:spMk id="13314" creationId="{21D94423-8312-EF9A-39BD-7183C6484764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8"/>
            <ac:spMk id="13315" creationId="{48788091-951D-A8D4-EC66-EA86F6C23A1E}"/>
          </ac:spMkLst>
        </pc:spChg>
      </pc:sldChg>
      <pc:sldChg chg="addSp modSp add mod modClrScheme modAnim chgLayout">
        <pc:chgData name="Khattab, Sherif" userId="c83b1e15-36f3-4f46-aceb-05aac24c545e" providerId="ADAL" clId="{6B54CE3A-DA17-4466-AE57-42B7107651AE}" dt="2023-11-16T00:19:16.508" v="689"/>
        <pc:sldMkLst>
          <pc:docMk/>
          <pc:sldMk cId="0" sldId="165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9"/>
            <ac:spMk id="4" creationId="{D3537E2F-9ADA-2F31-A69D-CCBC4F29D89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59"/>
            <ac:spMk id="30722" creationId="{B3350A5A-5635-7B7A-044C-F425A4F3CD46}"/>
          </ac:spMkLst>
        </pc:spChg>
        <pc:spChg chg="mod ord">
          <ac:chgData name="Khattab, Sherif" userId="c83b1e15-36f3-4f46-aceb-05aac24c545e" providerId="ADAL" clId="{6B54CE3A-DA17-4466-AE57-42B7107651AE}" dt="2023-11-16T00:17:33.092" v="670" actId="6549"/>
          <ac:spMkLst>
            <pc:docMk/>
            <pc:sldMk cId="0" sldId="1659"/>
            <ac:spMk id="30723" creationId="{37DD54E9-10B6-6540-9F7F-33F47A5C4AC6}"/>
          </ac:spMkLst>
        </pc:spChg>
        <pc:picChg chg="add mod modCrop">
          <ac:chgData name="Khattab, Sherif" userId="c83b1e15-36f3-4f46-aceb-05aac24c545e" providerId="ADAL" clId="{6B54CE3A-DA17-4466-AE57-42B7107651AE}" dt="2023-11-16T00:19:03.789" v="685" actId="1076"/>
          <ac:picMkLst>
            <pc:docMk/>
            <pc:sldMk cId="0" sldId="1659"/>
            <ac:picMk id="2" creationId="{371432D3-754B-A059-AD95-D1AD98BBE7DD}"/>
          </ac:picMkLst>
        </pc:picChg>
        <pc:picChg chg="add mod modCrop">
          <ac:chgData name="Khattab, Sherif" userId="c83b1e15-36f3-4f46-aceb-05aac24c545e" providerId="ADAL" clId="{6B54CE3A-DA17-4466-AE57-42B7107651AE}" dt="2023-11-16T00:19:06.105" v="686" actId="1076"/>
          <ac:picMkLst>
            <pc:docMk/>
            <pc:sldMk cId="0" sldId="1659"/>
            <ac:picMk id="3" creationId="{D7F5B1DE-E90D-0363-2542-0D52FDE9D725}"/>
          </ac:picMkLst>
        </pc:picChg>
        <pc:picChg chg="mod modCrop">
          <ac:chgData name="Khattab, Sherif" userId="c83b1e15-36f3-4f46-aceb-05aac24c545e" providerId="ADAL" clId="{6B54CE3A-DA17-4466-AE57-42B7107651AE}" dt="2023-11-16T00:18:53.750" v="682" actId="1076"/>
          <ac:picMkLst>
            <pc:docMk/>
            <pc:sldMk cId="0" sldId="1659"/>
            <ac:picMk id="35842" creationId="{41BE7E38-BABC-3DE9-F563-7CDAFBCFF5FB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19:20.253" v="690" actId="47"/>
        <pc:sldMkLst>
          <pc:docMk/>
          <pc:sldMk cId="0" sldId="166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0"/>
            <ac:spMk id="4" creationId="{42D38177-7A04-E504-42B5-8C2A6F676A7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0"/>
            <ac:spMk id="32770" creationId="{BFED89D5-AF0D-D22A-6EB5-C46EE97BF66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0"/>
            <ac:spMk id="32771" creationId="{8F9DB284-E7D7-8762-1E46-C7B2327E7CDA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19:25.202" v="691" actId="47"/>
        <pc:sldMkLst>
          <pc:docMk/>
          <pc:sldMk cId="0" sldId="166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1"/>
            <ac:spMk id="4" creationId="{61A96781-4795-2457-82A3-6D125C44EF1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1"/>
            <ac:spMk id="33794" creationId="{24767D8C-0757-3BD0-4CE6-406E63B4E599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1"/>
            <ac:spMk id="33795" creationId="{B9767789-34C6-CB0C-D758-F363B3DB4D4F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0:20:54.201" v="761"/>
        <pc:sldMkLst>
          <pc:docMk/>
          <pc:sldMk cId="0" sldId="166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2"/>
            <ac:spMk id="4" creationId="{0AB09629-6F01-42BF-A04A-3FAD92F35403}"/>
          </ac:spMkLst>
        </pc:spChg>
        <pc:spChg chg="mod ord">
          <ac:chgData name="Khattab, Sherif" userId="c83b1e15-36f3-4f46-aceb-05aac24c545e" providerId="ADAL" clId="{6B54CE3A-DA17-4466-AE57-42B7107651AE}" dt="2023-11-16T00:19:41.471" v="707" actId="20577"/>
          <ac:spMkLst>
            <pc:docMk/>
            <pc:sldMk cId="0" sldId="1662"/>
            <ac:spMk id="5122" creationId="{81F11D5D-6E98-C824-795E-3E60F6E592E4}"/>
          </ac:spMkLst>
        </pc:spChg>
        <pc:spChg chg="mod ord">
          <ac:chgData name="Khattab, Sherif" userId="c83b1e15-36f3-4f46-aceb-05aac24c545e" providerId="ADAL" clId="{6B54CE3A-DA17-4466-AE57-42B7107651AE}" dt="2023-11-16T00:20:40.948" v="759" actId="20577"/>
          <ac:spMkLst>
            <pc:docMk/>
            <pc:sldMk cId="0" sldId="1662"/>
            <ac:spMk id="5123" creationId="{92EEF1E4-0352-E01D-F9ED-34AE68939855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0:22:06.917" v="798" actId="1076"/>
        <pc:sldMkLst>
          <pc:docMk/>
          <pc:sldMk cId="0" sldId="166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3"/>
            <ac:spMk id="4" creationId="{B8613E8B-5AFF-3E36-73FB-1B956D8FF5E1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3"/>
            <ac:spMk id="6146" creationId="{065D3664-526A-6A37-010F-A3F5B03107EF}"/>
          </ac:spMkLst>
        </pc:spChg>
        <pc:spChg chg="mod ord">
          <ac:chgData name="Khattab, Sherif" userId="c83b1e15-36f3-4f46-aceb-05aac24c545e" providerId="ADAL" clId="{6B54CE3A-DA17-4466-AE57-42B7107651AE}" dt="2023-11-16T00:22:03.865" v="797" actId="5793"/>
          <ac:spMkLst>
            <pc:docMk/>
            <pc:sldMk cId="0" sldId="1663"/>
            <ac:spMk id="6147" creationId="{602C6351-EB0A-B543-872E-8F284CF3FD4B}"/>
          </ac:spMkLst>
        </pc:spChg>
        <pc:picChg chg="mod">
          <ac:chgData name="Khattab, Sherif" userId="c83b1e15-36f3-4f46-aceb-05aac24c545e" providerId="ADAL" clId="{6B54CE3A-DA17-4466-AE57-42B7107651AE}" dt="2023-11-16T00:22:06.917" v="798" actId="1076"/>
          <ac:picMkLst>
            <pc:docMk/>
            <pc:sldMk cId="0" sldId="1663"/>
            <ac:picMk id="18434" creationId="{7ADCC6C5-B712-455F-74EC-E5DF93F4B484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22:12.980" v="799" actId="47"/>
        <pc:sldMkLst>
          <pc:docMk/>
          <pc:sldMk cId="0" sldId="166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4"/>
            <ac:spMk id="4" creationId="{40FA9278-47F4-EB16-2DE8-6313F8E5935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4"/>
            <ac:spMk id="7170" creationId="{C17CB6BF-CFE5-251A-CFE8-AF3C6F86BDD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4"/>
            <ac:spMk id="7171" creationId="{6BECFD96-E00A-EEE6-592B-C4E2376572F5}"/>
          </ac:spMkLst>
        </pc:spChg>
      </pc:sldChg>
      <pc:sldChg chg="addSp modSp add mod modClrScheme modAnim chgLayout">
        <pc:chgData name="Khattab, Sherif" userId="c83b1e15-36f3-4f46-aceb-05aac24c545e" providerId="ADAL" clId="{6B54CE3A-DA17-4466-AE57-42B7107651AE}" dt="2023-11-16T00:22:54.713" v="810"/>
        <pc:sldMkLst>
          <pc:docMk/>
          <pc:sldMk cId="0" sldId="166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5"/>
            <ac:spMk id="4" creationId="{11050A74-FC79-0147-D007-7C3E8782B38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5"/>
            <ac:spMk id="8194" creationId="{35D46A89-AC05-11BA-A29C-717F564239DF}"/>
          </ac:spMkLst>
        </pc:spChg>
        <pc:spChg chg="mod ord">
          <ac:chgData name="Khattab, Sherif" userId="c83b1e15-36f3-4f46-aceb-05aac24c545e" providerId="ADAL" clId="{6B54CE3A-DA17-4466-AE57-42B7107651AE}" dt="2023-11-16T00:22:16.514" v="800" actId="6549"/>
          <ac:spMkLst>
            <pc:docMk/>
            <pc:sldMk cId="0" sldId="1665"/>
            <ac:spMk id="10243" creationId="{E4533D4E-1107-21E7-82B0-E916380A0C6D}"/>
          </ac:spMkLst>
        </pc:spChg>
        <pc:picChg chg="add mod modCrop">
          <ac:chgData name="Khattab, Sherif" userId="c83b1e15-36f3-4f46-aceb-05aac24c545e" providerId="ADAL" clId="{6B54CE3A-DA17-4466-AE57-42B7107651AE}" dt="2023-11-16T00:22:46.135" v="808" actId="732"/>
          <ac:picMkLst>
            <pc:docMk/>
            <pc:sldMk cId="0" sldId="1665"/>
            <ac:picMk id="2" creationId="{8D654A9A-56A1-E998-E2D5-AE48D8DCB176}"/>
          </ac:picMkLst>
        </pc:picChg>
        <pc:picChg chg="mod modCrop">
          <ac:chgData name="Khattab, Sherif" userId="c83b1e15-36f3-4f46-aceb-05aac24c545e" providerId="ADAL" clId="{6B54CE3A-DA17-4466-AE57-42B7107651AE}" dt="2023-11-16T00:22:37.653" v="807" actId="732"/>
          <ac:picMkLst>
            <pc:docMk/>
            <pc:sldMk cId="0" sldId="1665"/>
            <ac:picMk id="19458" creationId="{0B45CBB2-29E9-E776-4CCD-F88388F3115B}"/>
          </ac:picMkLst>
        </pc:picChg>
      </pc:sldChg>
      <pc:sldChg chg="modSp add mod modClrScheme modAnim chgLayout">
        <pc:chgData name="Khattab, Sherif" userId="c83b1e15-36f3-4f46-aceb-05aac24c545e" providerId="ADAL" clId="{6B54CE3A-DA17-4466-AE57-42B7107651AE}" dt="2023-11-16T00:24:16.250" v="832"/>
        <pc:sldMkLst>
          <pc:docMk/>
          <pc:sldMk cId="0" sldId="166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6"/>
            <ac:spMk id="4" creationId="{10F23D1B-63D6-9EB5-2F3B-150EE3664AC8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6"/>
            <ac:spMk id="9218" creationId="{61F3E55A-67A6-A508-F416-A775B20C7B36}"/>
          </ac:spMkLst>
        </pc:spChg>
        <pc:spChg chg="mod ord">
          <ac:chgData name="Khattab, Sherif" userId="c83b1e15-36f3-4f46-aceb-05aac24c545e" providerId="ADAL" clId="{6B54CE3A-DA17-4466-AE57-42B7107651AE}" dt="2023-11-16T00:24:07.700" v="830" actId="6549"/>
          <ac:spMkLst>
            <pc:docMk/>
            <pc:sldMk cId="0" sldId="1666"/>
            <ac:spMk id="9219" creationId="{171A4D2E-9AB5-2AD6-710F-BDB96C3F1B91}"/>
          </ac:spMkLst>
        </pc:spChg>
        <pc:picChg chg="mod">
          <ac:chgData name="Khattab, Sherif" userId="c83b1e15-36f3-4f46-aceb-05aac24c545e" providerId="ADAL" clId="{6B54CE3A-DA17-4466-AE57-42B7107651AE}" dt="2023-11-16T00:23:41.002" v="819" actId="1076"/>
          <ac:picMkLst>
            <pc:docMk/>
            <pc:sldMk cId="0" sldId="1666"/>
            <ac:picMk id="20482" creationId="{37914096-C573-B18E-58D5-013F2D50BF59}"/>
          </ac:picMkLst>
        </pc:picChg>
      </pc:sldChg>
      <pc:sldChg chg="modSp add mod modClrScheme modAnim chgLayout">
        <pc:chgData name="Khattab, Sherif" userId="c83b1e15-36f3-4f46-aceb-05aac24c545e" providerId="ADAL" clId="{6B54CE3A-DA17-4466-AE57-42B7107651AE}" dt="2023-11-16T00:25:15.109" v="897"/>
        <pc:sldMkLst>
          <pc:docMk/>
          <pc:sldMk cId="0" sldId="166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7"/>
            <ac:spMk id="4" creationId="{7C4DF79D-2E8F-0360-6828-7418FC919260}"/>
          </ac:spMkLst>
        </pc:spChg>
        <pc:spChg chg="mod ord">
          <ac:chgData name="Khattab, Sherif" userId="c83b1e15-36f3-4f46-aceb-05aac24c545e" providerId="ADAL" clId="{6B54CE3A-DA17-4466-AE57-42B7107651AE}" dt="2023-11-16T00:24:36.469" v="870" actId="20577"/>
          <ac:spMkLst>
            <pc:docMk/>
            <pc:sldMk cId="0" sldId="1667"/>
            <ac:spMk id="10242" creationId="{3B22B0A0-2B8D-35A8-9BCE-FE3526BCF05C}"/>
          </ac:spMkLst>
        </pc:spChg>
        <pc:spChg chg="mod ord">
          <ac:chgData name="Khattab, Sherif" userId="c83b1e15-36f3-4f46-aceb-05aac24c545e" providerId="ADAL" clId="{6B54CE3A-DA17-4466-AE57-42B7107651AE}" dt="2023-11-16T00:25:00.553" v="895" actId="113"/>
          <ac:spMkLst>
            <pc:docMk/>
            <pc:sldMk cId="0" sldId="1667"/>
            <ac:spMk id="10243" creationId="{3DD1183F-A3DF-16F0-C3F8-F7BD89B031BA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0:25:31.516" v="908" actId="1076"/>
        <pc:sldMkLst>
          <pc:docMk/>
          <pc:sldMk cId="0" sldId="166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8"/>
            <ac:spMk id="4" creationId="{3CA36AAA-0662-78F8-F257-ABD2F435EDBD}"/>
          </ac:spMkLst>
        </pc:spChg>
        <pc:spChg chg="mod ord">
          <ac:chgData name="Khattab, Sherif" userId="c83b1e15-36f3-4f46-aceb-05aac24c545e" providerId="ADAL" clId="{6B54CE3A-DA17-4466-AE57-42B7107651AE}" dt="2023-11-16T00:25:23.306" v="906" actId="20577"/>
          <ac:spMkLst>
            <pc:docMk/>
            <pc:sldMk cId="0" sldId="1668"/>
            <ac:spMk id="11266" creationId="{10600997-4B41-2129-6704-A7D475E768F6}"/>
          </ac:spMkLst>
        </pc:spChg>
        <pc:spChg chg="mod ord">
          <ac:chgData name="Khattab, Sherif" userId="c83b1e15-36f3-4f46-aceb-05aac24c545e" providerId="ADAL" clId="{6B54CE3A-DA17-4466-AE57-42B7107651AE}" dt="2023-11-16T00:25:28.246" v="907" actId="6549"/>
          <ac:spMkLst>
            <pc:docMk/>
            <pc:sldMk cId="0" sldId="1668"/>
            <ac:spMk id="11267" creationId="{7552CF92-498C-00E2-BAB2-24EC1EA701CE}"/>
          </ac:spMkLst>
        </pc:spChg>
        <pc:picChg chg="mod">
          <ac:chgData name="Khattab, Sherif" userId="c83b1e15-36f3-4f46-aceb-05aac24c545e" providerId="ADAL" clId="{6B54CE3A-DA17-4466-AE57-42B7107651AE}" dt="2023-11-16T00:25:31.516" v="908" actId="1076"/>
          <ac:picMkLst>
            <pc:docMk/>
            <pc:sldMk cId="0" sldId="1668"/>
            <ac:picMk id="2" creationId="{4F6A68F8-6D11-ACE4-40E6-C89B1A1D98CC}"/>
          </ac:picMkLst>
        </pc:picChg>
      </pc:sldChg>
      <pc:sldChg chg="modSp add mod modClrScheme modAnim chgLayout">
        <pc:chgData name="Khattab, Sherif" userId="c83b1e15-36f3-4f46-aceb-05aac24c545e" providerId="ADAL" clId="{6B54CE3A-DA17-4466-AE57-42B7107651AE}" dt="2023-11-16T00:26:17.616" v="928"/>
        <pc:sldMkLst>
          <pc:docMk/>
          <pc:sldMk cId="0" sldId="166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69"/>
            <ac:spMk id="4" creationId="{108521CA-F9C6-85DD-F848-EE3FC6577175}"/>
          </ac:spMkLst>
        </pc:spChg>
        <pc:spChg chg="mod ord">
          <ac:chgData name="Khattab, Sherif" userId="c83b1e15-36f3-4f46-aceb-05aac24c545e" providerId="ADAL" clId="{6B54CE3A-DA17-4466-AE57-42B7107651AE}" dt="2023-11-16T00:25:44.293" v="913" actId="20577"/>
          <ac:spMkLst>
            <pc:docMk/>
            <pc:sldMk cId="0" sldId="1669"/>
            <ac:spMk id="12290" creationId="{28CC76CB-56DC-A24C-25BF-136AF839F5BF}"/>
          </ac:spMkLst>
        </pc:spChg>
        <pc:spChg chg="mod ord">
          <ac:chgData name="Khattab, Sherif" userId="c83b1e15-36f3-4f46-aceb-05aac24c545e" providerId="ADAL" clId="{6B54CE3A-DA17-4466-AE57-42B7107651AE}" dt="2023-11-16T00:26:02.573" v="926" actId="20577"/>
          <ac:spMkLst>
            <pc:docMk/>
            <pc:sldMk cId="0" sldId="1669"/>
            <ac:spMk id="12291" creationId="{02376BC9-71E3-BB59-1717-1771FBC34147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0:32:05.936" v="1011"/>
        <pc:sldMkLst>
          <pc:docMk/>
          <pc:sldMk cId="0" sldId="167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0"/>
            <ac:spMk id="4" creationId="{425E32AD-8557-11E0-BECA-FD4DEBADEC72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0"/>
            <ac:spMk id="13314" creationId="{2D35D3AB-E150-B772-6210-234930D6AC92}"/>
          </ac:spMkLst>
        </pc:spChg>
        <pc:spChg chg="mod ord">
          <ac:chgData name="Khattab, Sherif" userId="c83b1e15-36f3-4f46-aceb-05aac24c545e" providerId="ADAL" clId="{6B54CE3A-DA17-4466-AE57-42B7107651AE}" dt="2023-11-16T00:31:50.842" v="1009" actId="6549"/>
          <ac:spMkLst>
            <pc:docMk/>
            <pc:sldMk cId="0" sldId="1670"/>
            <ac:spMk id="13315" creationId="{266D83EB-ADC8-702D-B9A4-DB4D9F2D47C6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0:33:06.282" v="1018"/>
        <pc:sldMkLst>
          <pc:docMk/>
          <pc:sldMk cId="0" sldId="167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1"/>
            <ac:spMk id="4" creationId="{2735DAAE-3179-04DF-ADF0-27C84493E32A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1"/>
            <ac:spMk id="14338" creationId="{3992BF78-247F-84EB-1C6A-806164BB5D7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1"/>
            <ac:spMk id="14339" creationId="{FEAAD680-68D3-CFFC-3E95-BC1397A783E3}"/>
          </ac:spMkLst>
        </pc:spChg>
        <pc:picChg chg="mod">
          <ac:chgData name="Khattab, Sherif" userId="c83b1e15-36f3-4f46-aceb-05aac24c545e" providerId="ADAL" clId="{6B54CE3A-DA17-4466-AE57-42B7107651AE}" dt="2023-11-16T00:32:15.475" v="1012" actId="1076"/>
          <ac:picMkLst>
            <pc:docMk/>
            <pc:sldMk cId="0" sldId="1671"/>
            <ac:picMk id="5" creationId="{3EFEA1A2-CB01-0C5B-AFC6-1D90387E60FB}"/>
          </ac:picMkLst>
        </pc:picChg>
        <pc:picChg chg="mod">
          <ac:chgData name="Khattab, Sherif" userId="c83b1e15-36f3-4f46-aceb-05aac24c545e" providerId="ADAL" clId="{6B54CE3A-DA17-4466-AE57-42B7107651AE}" dt="2023-11-16T00:32:26.635" v="1013" actId="1076"/>
          <ac:picMkLst>
            <pc:docMk/>
            <pc:sldMk cId="0" sldId="1671"/>
            <ac:picMk id="23554" creationId="{A15D1851-DFD5-E145-7350-94CBC235855B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0:33:17.272" v="1019" actId="47"/>
        <pc:sldMkLst>
          <pc:docMk/>
          <pc:sldMk cId="0" sldId="167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2"/>
            <ac:spMk id="4" creationId="{5AE98B1E-68AE-2B4B-FDD5-233137E873B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2"/>
            <ac:spMk id="15362" creationId="{0F0E727A-07F0-0020-D607-A2ACC3B85FDA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2"/>
            <ac:spMk id="15363" creationId="{1656E243-8D37-660F-C40E-D50284DD8B0C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0:33:40.008" v="1022"/>
        <pc:sldMkLst>
          <pc:docMk/>
          <pc:sldMk cId="0" sldId="167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3"/>
            <ac:spMk id="4" creationId="{7FBFDB66-4AAB-53A0-056E-58FB51F2AEE4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3"/>
            <ac:spMk id="16386" creationId="{04A7FD30-C5E3-4E22-AD6C-0F474766C220}"/>
          </ac:spMkLst>
        </pc:spChg>
        <pc:spChg chg="mod ord">
          <ac:chgData name="Khattab, Sherif" userId="c83b1e15-36f3-4f46-aceb-05aac24c545e" providerId="ADAL" clId="{6B54CE3A-DA17-4466-AE57-42B7107651AE}" dt="2023-11-16T00:33:31.920" v="1020" actId="6549"/>
          <ac:spMkLst>
            <pc:docMk/>
            <pc:sldMk cId="0" sldId="1673"/>
            <ac:spMk id="16387" creationId="{43817483-0602-A3D8-A02F-8BE2AAB0E93A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0:34:32.160" v="1025" actId="1076"/>
        <pc:sldMkLst>
          <pc:docMk/>
          <pc:sldMk cId="0" sldId="167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4"/>
            <ac:spMk id="4" creationId="{E3D90565-E49E-F084-B716-7479DEE3CD6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4"/>
            <ac:spMk id="17410" creationId="{20D7C1FD-C094-CFEC-554C-82F76CE8F88E}"/>
          </ac:spMkLst>
        </pc:spChg>
        <pc:spChg chg="mod ord">
          <ac:chgData name="Khattab, Sherif" userId="c83b1e15-36f3-4f46-aceb-05aac24c545e" providerId="ADAL" clId="{6B54CE3A-DA17-4466-AE57-42B7107651AE}" dt="2023-11-16T00:34:24.888" v="1023" actId="20577"/>
          <ac:spMkLst>
            <pc:docMk/>
            <pc:sldMk cId="0" sldId="1674"/>
            <ac:spMk id="17411" creationId="{70E99E1E-A93D-4833-22FB-A4EBFD8E3C7D}"/>
          </ac:spMkLst>
        </pc:spChg>
        <pc:picChg chg="mod">
          <ac:chgData name="Khattab, Sherif" userId="c83b1e15-36f3-4f46-aceb-05aac24c545e" providerId="ADAL" clId="{6B54CE3A-DA17-4466-AE57-42B7107651AE}" dt="2023-11-16T00:34:32.160" v="1025" actId="1076"/>
          <ac:picMkLst>
            <pc:docMk/>
            <pc:sldMk cId="0" sldId="1674"/>
            <ac:picMk id="24578" creationId="{A530454D-A6FD-3F6F-0C22-8F086FD7FF20}"/>
          </ac:picMkLst>
        </pc:picChg>
      </pc:sldChg>
      <pc:sldChg chg="modSp add mod modClrScheme modAnim chgLayout">
        <pc:chgData name="Khattab, Sherif" userId="c83b1e15-36f3-4f46-aceb-05aac24c545e" providerId="ADAL" clId="{6B54CE3A-DA17-4466-AE57-42B7107651AE}" dt="2023-11-16T00:35:08.341" v="1037"/>
        <pc:sldMkLst>
          <pc:docMk/>
          <pc:sldMk cId="0" sldId="167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5"/>
            <ac:spMk id="4" creationId="{C5808765-CE84-5194-63F9-87496AC9973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5"/>
            <ac:spMk id="18434" creationId="{4CC21BDA-CE2E-57BC-48DF-63D2921F2381}"/>
          </ac:spMkLst>
        </pc:spChg>
        <pc:spChg chg="mod ord">
          <ac:chgData name="Khattab, Sherif" userId="c83b1e15-36f3-4f46-aceb-05aac24c545e" providerId="ADAL" clId="{6B54CE3A-DA17-4466-AE57-42B7107651AE}" dt="2023-11-16T00:34:49.558" v="1035" actId="113"/>
          <ac:spMkLst>
            <pc:docMk/>
            <pc:sldMk cId="0" sldId="1675"/>
            <ac:spMk id="18435" creationId="{8B85D3B0-07B0-E44B-133E-715CB4EE5E67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0:36:00.137" v="1063"/>
        <pc:sldMkLst>
          <pc:docMk/>
          <pc:sldMk cId="0" sldId="167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6"/>
            <ac:spMk id="4" creationId="{C82F3673-98DC-EA48-A88B-F7225CB3242F}"/>
          </ac:spMkLst>
        </pc:spChg>
        <pc:spChg chg="mod ord">
          <ac:chgData name="Khattab, Sherif" userId="c83b1e15-36f3-4f46-aceb-05aac24c545e" providerId="ADAL" clId="{6B54CE3A-DA17-4466-AE57-42B7107651AE}" dt="2023-11-16T00:35:22.830" v="1051" actId="20577"/>
          <ac:spMkLst>
            <pc:docMk/>
            <pc:sldMk cId="0" sldId="1676"/>
            <ac:spMk id="19458" creationId="{0904AF65-2C41-47EA-1C24-8C06854E05BF}"/>
          </ac:spMkLst>
        </pc:spChg>
        <pc:spChg chg="mod ord">
          <ac:chgData name="Khattab, Sherif" userId="c83b1e15-36f3-4f46-aceb-05aac24c545e" providerId="ADAL" clId="{6B54CE3A-DA17-4466-AE57-42B7107651AE}" dt="2023-11-16T00:35:53.633" v="1061" actId="20577"/>
          <ac:spMkLst>
            <pc:docMk/>
            <pc:sldMk cId="0" sldId="1676"/>
            <ac:spMk id="19459" creationId="{781BE8A5-4CD2-2CBB-C4C1-470B73C8ED88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0:37:23.359" v="1099" actId="47"/>
        <pc:sldMkLst>
          <pc:docMk/>
          <pc:sldMk cId="0" sldId="167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7"/>
            <ac:spMk id="4" creationId="{1EBA3A34-531E-EC04-B446-60EC696BF377}"/>
          </ac:spMkLst>
        </pc:spChg>
        <pc:spChg chg="mod ord">
          <ac:chgData name="Khattab, Sherif" userId="c83b1e15-36f3-4f46-aceb-05aac24c545e" providerId="ADAL" clId="{6B54CE3A-DA17-4466-AE57-42B7107651AE}" dt="2023-11-16T00:36:12.891" v="1079" actId="20577"/>
          <ac:spMkLst>
            <pc:docMk/>
            <pc:sldMk cId="0" sldId="1677"/>
            <ac:spMk id="20482" creationId="{BE8D7BD2-AC4E-EA6B-92D7-039416565160}"/>
          </ac:spMkLst>
        </pc:spChg>
        <pc:spChg chg="mod ord">
          <ac:chgData name="Khattab, Sherif" userId="c83b1e15-36f3-4f46-aceb-05aac24c545e" providerId="ADAL" clId="{6B54CE3A-DA17-4466-AE57-42B7107651AE}" dt="2023-11-16T00:36:30.190" v="1080" actId="6549"/>
          <ac:spMkLst>
            <pc:docMk/>
            <pc:sldMk cId="0" sldId="1677"/>
            <ac:spMk id="20483" creationId="{780D233E-60DC-DDFC-DADF-E7CF62870B61}"/>
          </ac:spMkLst>
        </pc:spChg>
        <pc:picChg chg="mod">
          <ac:chgData name="Khattab, Sherif" userId="c83b1e15-36f3-4f46-aceb-05aac24c545e" providerId="ADAL" clId="{6B54CE3A-DA17-4466-AE57-42B7107651AE}" dt="2023-11-16T00:36:33.492" v="1081" actId="1076"/>
          <ac:picMkLst>
            <pc:docMk/>
            <pc:sldMk cId="0" sldId="1677"/>
            <ac:picMk id="54274" creationId="{7C118FDD-E9AD-C5EF-DAFA-CC92EEA96D5A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37:21.462" v="1098" actId="1076"/>
        <pc:sldMkLst>
          <pc:docMk/>
          <pc:sldMk cId="0" sldId="167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8"/>
            <ac:spMk id="4" creationId="{AFC270F3-AD98-2BCE-5FA0-6276104CD92F}"/>
          </ac:spMkLst>
        </pc:spChg>
        <pc:spChg chg="mod ord">
          <ac:chgData name="Khattab, Sherif" userId="c83b1e15-36f3-4f46-aceb-05aac24c545e" providerId="ADAL" clId="{6B54CE3A-DA17-4466-AE57-42B7107651AE}" dt="2023-11-16T00:37:17.001" v="1096" actId="20577"/>
          <ac:spMkLst>
            <pc:docMk/>
            <pc:sldMk cId="0" sldId="1678"/>
            <ac:spMk id="21506" creationId="{6E6D7424-EAE6-C22B-1EBD-BB015F73B313}"/>
          </ac:spMkLst>
        </pc:spChg>
        <pc:spChg chg="mod ord">
          <ac:chgData name="Khattab, Sherif" userId="c83b1e15-36f3-4f46-aceb-05aac24c545e" providerId="ADAL" clId="{6B54CE3A-DA17-4466-AE57-42B7107651AE}" dt="2023-11-16T00:37:19.452" v="1097" actId="6549"/>
          <ac:spMkLst>
            <pc:docMk/>
            <pc:sldMk cId="0" sldId="1678"/>
            <ac:spMk id="21507" creationId="{EC66087B-7AB2-E3CE-15AC-7FFEC8C61BA8}"/>
          </ac:spMkLst>
        </pc:spChg>
        <pc:picChg chg="mod">
          <ac:chgData name="Khattab, Sherif" userId="c83b1e15-36f3-4f46-aceb-05aac24c545e" providerId="ADAL" clId="{6B54CE3A-DA17-4466-AE57-42B7107651AE}" dt="2023-11-16T00:37:21.462" v="1098" actId="1076"/>
          <ac:picMkLst>
            <pc:docMk/>
            <pc:sldMk cId="0" sldId="1678"/>
            <ac:picMk id="55298" creationId="{62F7E368-92D7-6FBF-646D-0B562E51C6E2}"/>
          </ac:picMkLst>
        </pc:picChg>
      </pc:sldChg>
      <pc:sldChg chg="addSp delSp modSp add mod modClrScheme modAnim chgLayout">
        <pc:chgData name="Khattab, Sherif" userId="c83b1e15-36f3-4f46-aceb-05aac24c545e" providerId="ADAL" clId="{6B54CE3A-DA17-4466-AE57-42B7107651AE}" dt="2023-11-16T00:40:21.040" v="1194"/>
        <pc:sldMkLst>
          <pc:docMk/>
          <pc:sldMk cId="0" sldId="167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79"/>
            <ac:spMk id="4" creationId="{C727BB5D-09EC-7F5F-5B3E-8EAFF6449B50}"/>
          </ac:spMkLst>
        </pc:spChg>
        <pc:spChg chg="add del">
          <ac:chgData name="Khattab, Sherif" userId="c83b1e15-36f3-4f46-aceb-05aac24c545e" providerId="ADAL" clId="{6B54CE3A-DA17-4466-AE57-42B7107651AE}" dt="2023-11-16T00:39:02.211" v="1151" actId="22"/>
          <ac:spMkLst>
            <pc:docMk/>
            <pc:sldMk cId="0" sldId="1679"/>
            <ac:spMk id="5" creationId="{91FCF814-26CB-0BE8-2E08-C648F0177AA6}"/>
          </ac:spMkLst>
        </pc:spChg>
        <pc:spChg chg="add mod">
          <ac:chgData name="Khattab, Sherif" userId="c83b1e15-36f3-4f46-aceb-05aac24c545e" providerId="ADAL" clId="{6B54CE3A-DA17-4466-AE57-42B7107651AE}" dt="2023-11-16T00:39:14.238" v="1156" actId="1076"/>
          <ac:spMkLst>
            <pc:docMk/>
            <pc:sldMk cId="0" sldId="1679"/>
            <ac:spMk id="7" creationId="{DDABC965-51BA-469B-279B-CE98B2B38B22}"/>
          </ac:spMkLst>
        </pc:spChg>
        <pc:spChg chg="mod ord">
          <ac:chgData name="Khattab, Sherif" userId="c83b1e15-36f3-4f46-aceb-05aac24c545e" providerId="ADAL" clId="{6B54CE3A-DA17-4466-AE57-42B7107651AE}" dt="2023-11-16T00:38:11.690" v="1138" actId="20577"/>
          <ac:spMkLst>
            <pc:docMk/>
            <pc:sldMk cId="0" sldId="1679"/>
            <ac:spMk id="22530" creationId="{3754ED14-4930-66E0-2B56-778FB5BDCAF6}"/>
          </ac:spMkLst>
        </pc:spChg>
        <pc:spChg chg="mod ord">
          <ac:chgData name="Khattab, Sherif" userId="c83b1e15-36f3-4f46-aceb-05aac24c545e" providerId="ADAL" clId="{6B54CE3A-DA17-4466-AE57-42B7107651AE}" dt="2023-11-16T00:39:36.340" v="1188" actId="20577"/>
          <ac:spMkLst>
            <pc:docMk/>
            <pc:sldMk cId="0" sldId="1679"/>
            <ac:spMk id="22531" creationId="{C89B28A6-7AAE-87AA-25C2-B496AF7F1838}"/>
          </ac:spMkLst>
        </pc:spChg>
        <pc:picChg chg="add mod">
          <ac:chgData name="Khattab, Sherif" userId="c83b1e15-36f3-4f46-aceb-05aac24c545e" providerId="ADAL" clId="{6B54CE3A-DA17-4466-AE57-42B7107651AE}" dt="2023-11-16T00:39:16.662" v="1157" actId="1076"/>
          <ac:picMkLst>
            <pc:docMk/>
            <pc:sldMk cId="0" sldId="1679"/>
            <ac:picMk id="2" creationId="{8A0D9364-0FCC-6FB8-CA70-D76DE020E6B3}"/>
          </ac:picMkLst>
        </pc:picChg>
        <pc:picChg chg="mod">
          <ac:chgData name="Khattab, Sherif" userId="c83b1e15-36f3-4f46-aceb-05aac24c545e" providerId="ADAL" clId="{6B54CE3A-DA17-4466-AE57-42B7107651AE}" dt="2023-11-16T00:39:39.271" v="1189" actId="1076"/>
          <ac:picMkLst>
            <pc:docMk/>
            <pc:sldMk cId="0" sldId="1679"/>
            <ac:picMk id="56322" creationId="{F71739DE-4D65-F0FD-1193-0764978A2318}"/>
          </ac:picMkLst>
        </pc:picChg>
      </pc:sldChg>
      <pc:sldChg chg="modSp add mod modClrScheme modAnim chgLayout">
        <pc:chgData name="Khattab, Sherif" userId="c83b1e15-36f3-4f46-aceb-05aac24c545e" providerId="ADAL" clId="{6B54CE3A-DA17-4466-AE57-42B7107651AE}" dt="2023-11-16T00:41:40.591" v="1223" actId="20577"/>
        <pc:sldMkLst>
          <pc:docMk/>
          <pc:sldMk cId="0" sldId="168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0"/>
            <ac:spMk id="4" creationId="{E614BD7A-E286-A628-71FA-0E4EFB282002}"/>
          </ac:spMkLst>
        </pc:spChg>
        <pc:spChg chg="mod ord">
          <ac:chgData name="Khattab, Sherif" userId="c83b1e15-36f3-4f46-aceb-05aac24c545e" providerId="ADAL" clId="{6B54CE3A-DA17-4466-AE57-42B7107651AE}" dt="2023-11-16T00:40:36.265" v="1212" actId="20577"/>
          <ac:spMkLst>
            <pc:docMk/>
            <pc:sldMk cId="0" sldId="1680"/>
            <ac:spMk id="23554" creationId="{EA7B61BC-D0C3-9D90-FCD9-E246D31EC6D4}"/>
          </ac:spMkLst>
        </pc:spChg>
        <pc:spChg chg="mod ord">
          <ac:chgData name="Khattab, Sherif" userId="c83b1e15-36f3-4f46-aceb-05aac24c545e" providerId="ADAL" clId="{6B54CE3A-DA17-4466-AE57-42B7107651AE}" dt="2023-11-16T00:41:40.591" v="1223" actId="20577"/>
          <ac:spMkLst>
            <pc:docMk/>
            <pc:sldMk cId="0" sldId="1680"/>
            <ac:spMk id="23555" creationId="{82EDD2CD-DB6C-82F8-5A98-9ADD805FE9F8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0:42:27.035" v="1246"/>
        <pc:sldMkLst>
          <pc:docMk/>
          <pc:sldMk cId="0" sldId="168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1"/>
            <ac:spMk id="4" creationId="{9D5E2A70-A818-E1DB-48C3-AE5D4292B861}"/>
          </ac:spMkLst>
        </pc:spChg>
        <pc:spChg chg="mod ord">
          <ac:chgData name="Khattab, Sherif" userId="c83b1e15-36f3-4f46-aceb-05aac24c545e" providerId="ADAL" clId="{6B54CE3A-DA17-4466-AE57-42B7107651AE}" dt="2023-11-16T00:41:49.619" v="1235" actId="20577"/>
          <ac:spMkLst>
            <pc:docMk/>
            <pc:sldMk cId="0" sldId="1681"/>
            <ac:spMk id="24578" creationId="{B8F619F4-A636-C432-CE94-546EED3AAF89}"/>
          </ac:spMkLst>
        </pc:spChg>
        <pc:spChg chg="mod ord">
          <ac:chgData name="Khattab, Sherif" userId="c83b1e15-36f3-4f46-aceb-05aac24c545e" providerId="ADAL" clId="{6B54CE3A-DA17-4466-AE57-42B7107651AE}" dt="2023-11-16T00:42:19.725" v="1244" actId="20577"/>
          <ac:spMkLst>
            <pc:docMk/>
            <pc:sldMk cId="0" sldId="1681"/>
            <ac:spMk id="24579" creationId="{8860A266-3027-E661-4319-11F974B47F84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0:43:54.883" v="1248" actId="1036"/>
        <pc:sldMkLst>
          <pc:docMk/>
          <pc:sldMk cId="0" sldId="168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2"/>
            <ac:spMk id="4" creationId="{E9D8017D-FB90-FFF2-97F4-682142BCEE1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2"/>
            <ac:spMk id="25602" creationId="{89F88C47-E3C3-C023-035F-5D3742EFC710}"/>
          </ac:spMkLst>
        </pc:spChg>
        <pc:spChg chg="mod ord">
          <ac:chgData name="Khattab, Sherif" userId="c83b1e15-36f3-4f46-aceb-05aac24c545e" providerId="ADAL" clId="{6B54CE3A-DA17-4466-AE57-42B7107651AE}" dt="2023-11-15T23:59:34.079" v="335" actId="27636"/>
          <ac:spMkLst>
            <pc:docMk/>
            <pc:sldMk cId="0" sldId="1682"/>
            <ac:spMk id="27651" creationId="{1CF075AE-EE30-A371-603A-4007233728B5}"/>
          </ac:spMkLst>
        </pc:spChg>
        <pc:picChg chg="mod">
          <ac:chgData name="Khattab, Sherif" userId="c83b1e15-36f3-4f46-aceb-05aac24c545e" providerId="ADAL" clId="{6B54CE3A-DA17-4466-AE57-42B7107651AE}" dt="2023-11-16T00:43:54.883" v="1248" actId="1036"/>
          <ac:picMkLst>
            <pc:docMk/>
            <pc:sldMk cId="0" sldId="1682"/>
            <ac:picMk id="57346" creationId="{34BB59B7-C5C1-6D81-461D-E0DA3E800E5F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5T23:59:34.079" v="336" actId="27636"/>
        <pc:sldMkLst>
          <pc:docMk/>
          <pc:sldMk cId="0" sldId="168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3"/>
            <ac:spMk id="4" creationId="{CCE1BA9C-2995-53D2-179B-585F38FD055F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3"/>
            <ac:spMk id="26626" creationId="{101635E3-38D2-B48F-FF01-74A2DC9256F9}"/>
          </ac:spMkLst>
        </pc:spChg>
        <pc:spChg chg="mod ord">
          <ac:chgData name="Khattab, Sherif" userId="c83b1e15-36f3-4f46-aceb-05aac24c545e" providerId="ADAL" clId="{6B54CE3A-DA17-4466-AE57-42B7107651AE}" dt="2023-11-15T23:59:34.079" v="336" actId="27636"/>
          <ac:spMkLst>
            <pc:docMk/>
            <pc:sldMk cId="0" sldId="1683"/>
            <ac:spMk id="28675" creationId="{1E1E269F-D1E5-5D16-88CE-F0EE4535924A}"/>
          </ac:spMkLst>
        </pc:spChg>
      </pc:sldChg>
      <pc:sldChg chg="addSp modSp add mod modClrScheme chgLayout">
        <pc:chgData name="Khattab, Sherif" userId="c83b1e15-36f3-4f46-aceb-05aac24c545e" providerId="ADAL" clId="{6B54CE3A-DA17-4466-AE57-42B7107651AE}" dt="2023-11-16T00:45:09.079" v="1255"/>
        <pc:sldMkLst>
          <pc:docMk/>
          <pc:sldMk cId="0" sldId="168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4"/>
            <ac:spMk id="4" creationId="{13A5281D-6FA3-2870-A4A5-FFECC1A69E7B}"/>
          </ac:spMkLst>
        </pc:spChg>
        <pc:spChg chg="mod ord">
          <ac:chgData name="Khattab, Sherif" userId="c83b1e15-36f3-4f46-aceb-05aac24c545e" providerId="ADAL" clId="{6B54CE3A-DA17-4466-AE57-42B7107651AE}" dt="2023-11-16T00:44:31.280" v="1249" actId="6549"/>
          <ac:spMkLst>
            <pc:docMk/>
            <pc:sldMk cId="0" sldId="1684"/>
            <ac:spMk id="27650" creationId="{FDED1723-A80E-2766-B8CD-5011160D71EF}"/>
          </ac:spMkLst>
        </pc:spChg>
        <pc:spChg chg="mod ord">
          <ac:chgData name="Khattab, Sherif" userId="c83b1e15-36f3-4f46-aceb-05aac24c545e" providerId="ADAL" clId="{6B54CE3A-DA17-4466-AE57-42B7107651AE}" dt="2023-11-16T00:44:57.233" v="1253" actId="20577"/>
          <ac:spMkLst>
            <pc:docMk/>
            <pc:sldMk cId="0" sldId="1684"/>
            <ac:spMk id="27651" creationId="{F0424B21-575B-8306-40F3-185CFEC6DA27}"/>
          </ac:spMkLst>
        </pc:spChg>
        <pc:picChg chg="add mod">
          <ac:chgData name="Khattab, Sherif" userId="c83b1e15-36f3-4f46-aceb-05aac24c545e" providerId="ADAL" clId="{6B54CE3A-DA17-4466-AE57-42B7107651AE}" dt="2023-11-16T00:45:09.079" v="1255"/>
          <ac:picMkLst>
            <pc:docMk/>
            <pc:sldMk cId="0" sldId="1684"/>
            <ac:picMk id="2" creationId="{9B0B2D53-031F-1C90-CAA4-549D27030DD2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0:45:16.327" v="1256" actId="47"/>
        <pc:sldMkLst>
          <pc:docMk/>
          <pc:sldMk cId="0" sldId="168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5"/>
            <ac:spMk id="4" creationId="{215A8F13-8E29-C286-ED87-E3F18FDFC2C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5"/>
            <ac:spMk id="28674" creationId="{97B93F09-5C75-5B13-C2FF-2C001E6F47C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5"/>
            <ac:spMk id="30723" creationId="{6398D7D3-88B0-B64E-BFCF-B13026F1E8EE}"/>
          </ac:spMkLst>
        </pc:spChg>
        <pc:picChg chg="del">
          <ac:chgData name="Khattab, Sherif" userId="c83b1e15-36f3-4f46-aceb-05aac24c545e" providerId="ADAL" clId="{6B54CE3A-DA17-4466-AE57-42B7107651AE}" dt="2023-11-16T00:45:06.906" v="1254" actId="21"/>
          <ac:picMkLst>
            <pc:docMk/>
            <pc:sldMk cId="0" sldId="1685"/>
            <ac:picMk id="59394" creationId="{E39D138E-87AA-BE0A-8ACE-C04826260747}"/>
          </ac:picMkLst>
        </pc:picChg>
      </pc:sldChg>
      <pc:sldChg chg="addSp modSp add mod modClrScheme chgLayout">
        <pc:chgData name="Khattab, Sherif" userId="c83b1e15-36f3-4f46-aceb-05aac24c545e" providerId="ADAL" clId="{6B54CE3A-DA17-4466-AE57-42B7107651AE}" dt="2023-11-16T00:46:47.061" v="1341" actId="1076"/>
        <pc:sldMkLst>
          <pc:docMk/>
          <pc:sldMk cId="0" sldId="168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6"/>
            <ac:spMk id="4" creationId="{73266452-93B3-DCB0-3154-0CEA53C9EF3E}"/>
          </ac:spMkLst>
        </pc:spChg>
        <pc:spChg chg="mod ord">
          <ac:chgData name="Khattab, Sherif" userId="c83b1e15-36f3-4f46-aceb-05aac24c545e" providerId="ADAL" clId="{6B54CE3A-DA17-4466-AE57-42B7107651AE}" dt="2023-11-16T00:45:24.237" v="1257" actId="6549"/>
          <ac:spMkLst>
            <pc:docMk/>
            <pc:sldMk cId="0" sldId="1686"/>
            <ac:spMk id="29698" creationId="{CA472FCB-CE14-2280-D999-3CF5BE18EBF0}"/>
          </ac:spMkLst>
        </pc:spChg>
        <pc:spChg chg="mod ord">
          <ac:chgData name="Khattab, Sherif" userId="c83b1e15-36f3-4f46-aceb-05aac24c545e" providerId="ADAL" clId="{6B54CE3A-DA17-4466-AE57-42B7107651AE}" dt="2023-11-16T00:46:16.684" v="1338" actId="20577"/>
          <ac:spMkLst>
            <pc:docMk/>
            <pc:sldMk cId="0" sldId="1686"/>
            <ac:spMk id="29699" creationId="{96D1B949-237D-DD43-DED3-23580A998326}"/>
          </ac:spMkLst>
        </pc:spChg>
        <pc:picChg chg="add mod">
          <ac:chgData name="Khattab, Sherif" userId="c83b1e15-36f3-4f46-aceb-05aac24c545e" providerId="ADAL" clId="{6B54CE3A-DA17-4466-AE57-42B7107651AE}" dt="2023-11-16T00:46:47.061" v="1341" actId="1076"/>
          <ac:picMkLst>
            <pc:docMk/>
            <pc:sldMk cId="0" sldId="1686"/>
            <ac:picMk id="2" creationId="{BE775E0F-F98C-D5DA-9ADD-0700F48EBC5E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0:46:49.487" v="1342" actId="47"/>
        <pc:sldMkLst>
          <pc:docMk/>
          <pc:sldMk cId="0" sldId="168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7"/>
            <ac:spMk id="4" creationId="{416FE583-90F4-A66E-542F-51DF2FA85D3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7"/>
            <ac:spMk id="30722" creationId="{6498B7F2-A560-41CD-8CD6-ED23DBD2DA61}"/>
          </ac:spMkLst>
        </pc:spChg>
        <pc:spChg chg="mod ord">
          <ac:chgData name="Khattab, Sherif" userId="c83b1e15-36f3-4f46-aceb-05aac24c545e" providerId="ADAL" clId="{6B54CE3A-DA17-4466-AE57-42B7107651AE}" dt="2023-11-15T23:59:34.079" v="337" actId="27636"/>
          <ac:spMkLst>
            <pc:docMk/>
            <pc:sldMk cId="0" sldId="1687"/>
            <ac:spMk id="32771" creationId="{35FD7C35-809C-DB00-7F84-F7F3BB19E9E9}"/>
          </ac:spMkLst>
        </pc:spChg>
        <pc:picChg chg="del">
          <ac:chgData name="Khattab, Sherif" userId="c83b1e15-36f3-4f46-aceb-05aac24c545e" providerId="ADAL" clId="{6B54CE3A-DA17-4466-AE57-42B7107651AE}" dt="2023-11-16T00:46:42.126" v="1339" actId="21"/>
          <ac:picMkLst>
            <pc:docMk/>
            <pc:sldMk cId="0" sldId="1687"/>
            <ac:picMk id="60418" creationId="{83C96398-B88F-A556-1100-5DA1403417C0}"/>
          </ac:picMkLst>
        </pc:picChg>
      </pc:sldChg>
      <pc:sldChg chg="modSp add mod modClrScheme modAnim chgLayout">
        <pc:chgData name="Khattab, Sherif" userId="c83b1e15-36f3-4f46-aceb-05aac24c545e" providerId="ADAL" clId="{6B54CE3A-DA17-4466-AE57-42B7107651AE}" dt="2023-11-16T00:48:49.242" v="1394"/>
        <pc:sldMkLst>
          <pc:docMk/>
          <pc:sldMk cId="0" sldId="168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8"/>
            <ac:spMk id="4" creationId="{43FF41CE-02AD-A3C6-5A34-E3A849743048}"/>
          </ac:spMkLst>
        </pc:spChg>
        <pc:spChg chg="mod ord">
          <ac:chgData name="Khattab, Sherif" userId="c83b1e15-36f3-4f46-aceb-05aac24c545e" providerId="ADAL" clId="{6B54CE3A-DA17-4466-AE57-42B7107651AE}" dt="2023-11-16T00:47:01.938" v="1351" actId="20577"/>
          <ac:spMkLst>
            <pc:docMk/>
            <pc:sldMk cId="0" sldId="1688"/>
            <ac:spMk id="31746" creationId="{0F1E9D2C-E3EB-9238-0E02-D57337860993}"/>
          </ac:spMkLst>
        </pc:spChg>
        <pc:spChg chg="mod ord">
          <ac:chgData name="Khattab, Sherif" userId="c83b1e15-36f3-4f46-aceb-05aac24c545e" providerId="ADAL" clId="{6B54CE3A-DA17-4466-AE57-42B7107651AE}" dt="2023-11-16T00:48:41.642" v="1392" actId="114"/>
          <ac:spMkLst>
            <pc:docMk/>
            <pc:sldMk cId="0" sldId="1688"/>
            <ac:spMk id="31747" creationId="{F2C20B54-647D-6FD9-AC48-FE3F81905505}"/>
          </ac:spMkLst>
        </pc:spChg>
      </pc:sldChg>
      <pc:sldChg chg="addSp modSp add mod modClrScheme chgLayout">
        <pc:chgData name="Khattab, Sherif" userId="c83b1e15-36f3-4f46-aceb-05aac24c545e" providerId="ADAL" clId="{6B54CE3A-DA17-4466-AE57-42B7107651AE}" dt="2023-11-16T00:49:28.286" v="1400" actId="1076"/>
        <pc:sldMkLst>
          <pc:docMk/>
          <pc:sldMk cId="0" sldId="168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9"/>
            <ac:spMk id="4" creationId="{9DD75615-7BE4-81B4-38DA-3F487AB1659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89"/>
            <ac:spMk id="32770" creationId="{E863D6D1-996B-8288-9263-2F3955C76C60}"/>
          </ac:spMkLst>
        </pc:spChg>
        <pc:spChg chg="mod ord">
          <ac:chgData name="Khattab, Sherif" userId="c83b1e15-36f3-4f46-aceb-05aac24c545e" providerId="ADAL" clId="{6B54CE3A-DA17-4466-AE57-42B7107651AE}" dt="2023-11-16T00:49:06.076" v="1395" actId="20577"/>
          <ac:spMkLst>
            <pc:docMk/>
            <pc:sldMk cId="0" sldId="1689"/>
            <ac:spMk id="32771" creationId="{CD89CBB4-5B11-7A13-BDF8-C9FE091FF03F}"/>
          </ac:spMkLst>
        </pc:spChg>
        <pc:picChg chg="add mod">
          <ac:chgData name="Khattab, Sherif" userId="c83b1e15-36f3-4f46-aceb-05aac24c545e" providerId="ADAL" clId="{6B54CE3A-DA17-4466-AE57-42B7107651AE}" dt="2023-11-16T00:49:28.286" v="1400" actId="1076"/>
          <ac:picMkLst>
            <pc:docMk/>
            <pc:sldMk cId="0" sldId="1689"/>
            <ac:picMk id="2" creationId="{7428B46A-58D3-F3B6-A962-5A5EF3BD50BF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0:49:18.826" v="1397" actId="47"/>
        <pc:sldMkLst>
          <pc:docMk/>
          <pc:sldMk cId="0" sldId="169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0"/>
            <ac:spMk id="4" creationId="{19B1F0B1-87C5-2883-1346-C587C99526BE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0"/>
            <ac:spMk id="33794" creationId="{F8415FC9-79D6-5D5E-F8A7-CECEC6D9C08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0"/>
            <ac:spMk id="35843" creationId="{0DE60B88-1EF5-9697-C5A7-1E857AEB2CEB}"/>
          </ac:spMkLst>
        </pc:spChg>
        <pc:picChg chg="del">
          <ac:chgData name="Khattab, Sherif" userId="c83b1e15-36f3-4f46-aceb-05aac24c545e" providerId="ADAL" clId="{6B54CE3A-DA17-4466-AE57-42B7107651AE}" dt="2023-11-16T00:49:16.340" v="1396" actId="21"/>
          <ac:picMkLst>
            <pc:docMk/>
            <pc:sldMk cId="0" sldId="1690"/>
            <ac:picMk id="61442" creationId="{FE8123D4-A8AD-9DEE-CF54-F520A22350A3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53:36.289" v="1471" actId="14100"/>
        <pc:sldMkLst>
          <pc:docMk/>
          <pc:sldMk cId="0" sldId="169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1"/>
            <ac:spMk id="4" creationId="{F081165A-7279-D02E-454A-6A5293E729F8}"/>
          </ac:spMkLst>
        </pc:spChg>
        <pc:spChg chg="mod ord">
          <ac:chgData name="Khattab, Sherif" userId="c83b1e15-36f3-4f46-aceb-05aac24c545e" providerId="ADAL" clId="{6B54CE3A-DA17-4466-AE57-42B7107651AE}" dt="2023-11-16T00:53:29.411" v="1469" actId="20577"/>
          <ac:spMkLst>
            <pc:docMk/>
            <pc:sldMk cId="0" sldId="1691"/>
            <ac:spMk id="34818" creationId="{EDBAAB14-4F20-DB86-4AED-AE1AA32B8B9B}"/>
          </ac:spMkLst>
        </pc:spChg>
        <pc:spChg chg="mod ord">
          <ac:chgData name="Khattab, Sherif" userId="c83b1e15-36f3-4f46-aceb-05aac24c545e" providerId="ADAL" clId="{6B54CE3A-DA17-4466-AE57-42B7107651AE}" dt="2023-11-16T00:53:31.723" v="1470" actId="6549"/>
          <ac:spMkLst>
            <pc:docMk/>
            <pc:sldMk cId="0" sldId="1691"/>
            <ac:spMk id="36867" creationId="{09E85DCA-20DF-F92F-16ED-4E6F855F6B5C}"/>
          </ac:spMkLst>
        </pc:spChg>
        <pc:picChg chg="mod">
          <ac:chgData name="Khattab, Sherif" userId="c83b1e15-36f3-4f46-aceb-05aac24c545e" providerId="ADAL" clId="{6B54CE3A-DA17-4466-AE57-42B7107651AE}" dt="2023-11-16T00:53:36.289" v="1471" actId="14100"/>
          <ac:picMkLst>
            <pc:docMk/>
            <pc:sldMk cId="0" sldId="1691"/>
            <ac:picMk id="62466" creationId="{5AC18ED3-F80C-62D7-8137-9B8720990EF5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54:23.773" v="1510" actId="6549"/>
        <pc:sldMkLst>
          <pc:docMk/>
          <pc:sldMk cId="0" sldId="169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2"/>
            <ac:spMk id="4" creationId="{ACF87867-C24F-A6E8-6E55-CC040AC21862}"/>
          </ac:spMkLst>
        </pc:spChg>
        <pc:spChg chg="mod ord">
          <ac:chgData name="Khattab, Sherif" userId="c83b1e15-36f3-4f46-aceb-05aac24c545e" providerId="ADAL" clId="{6B54CE3A-DA17-4466-AE57-42B7107651AE}" dt="2023-11-16T00:54:21.460" v="1509" actId="20577"/>
          <ac:spMkLst>
            <pc:docMk/>
            <pc:sldMk cId="0" sldId="1692"/>
            <ac:spMk id="36866" creationId="{9B8881D9-3E7E-00BE-DAD8-F05667082BE4}"/>
          </ac:spMkLst>
        </pc:spChg>
        <pc:spChg chg="mod ord">
          <ac:chgData name="Khattab, Sherif" userId="c83b1e15-36f3-4f46-aceb-05aac24c545e" providerId="ADAL" clId="{6B54CE3A-DA17-4466-AE57-42B7107651AE}" dt="2023-11-16T00:54:23.773" v="1510" actId="6549"/>
          <ac:spMkLst>
            <pc:docMk/>
            <pc:sldMk cId="0" sldId="1692"/>
            <ac:spMk id="38915" creationId="{F4BDAB8D-8130-E8A3-02B6-DAFDEBDA38E9}"/>
          </ac:spMkLst>
        </pc:spChg>
        <pc:picChg chg="mod">
          <ac:chgData name="Khattab, Sherif" userId="c83b1e15-36f3-4f46-aceb-05aac24c545e" providerId="ADAL" clId="{6B54CE3A-DA17-4466-AE57-42B7107651AE}" dt="2023-11-16T00:54:14.884" v="1490" actId="1076"/>
          <ac:picMkLst>
            <pc:docMk/>
            <pc:sldMk cId="0" sldId="1692"/>
            <ac:picMk id="64514" creationId="{B4388C08-9EDB-128D-AD73-48710F2D38F3}"/>
          </ac:picMkLst>
        </pc:picChg>
      </pc:sldChg>
      <pc:sldChg chg="addSp modSp add mod modClrScheme chgLayout">
        <pc:chgData name="Khattab, Sherif" userId="c83b1e15-36f3-4f46-aceb-05aac24c545e" providerId="ADAL" clId="{6B54CE3A-DA17-4466-AE57-42B7107651AE}" dt="2023-11-16T00:56:25.352" v="1543" actId="1076"/>
        <pc:sldMkLst>
          <pc:docMk/>
          <pc:sldMk cId="0" sldId="169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3"/>
            <ac:spMk id="4" creationId="{F54232A8-5A98-3FFA-42BF-B151F176F8EB}"/>
          </ac:spMkLst>
        </pc:spChg>
        <pc:spChg chg="mod ord">
          <ac:chgData name="Khattab, Sherif" userId="c83b1e15-36f3-4f46-aceb-05aac24c545e" providerId="ADAL" clId="{6B54CE3A-DA17-4466-AE57-42B7107651AE}" dt="2023-11-16T00:55:04.927" v="1528" actId="20577"/>
          <ac:spMkLst>
            <pc:docMk/>
            <pc:sldMk cId="0" sldId="1693"/>
            <ac:spMk id="37890" creationId="{56750FC6-F4B2-A9C4-5DAC-849DBA86A3B1}"/>
          </ac:spMkLst>
        </pc:spChg>
        <pc:spChg chg="mod ord">
          <ac:chgData name="Khattab, Sherif" userId="c83b1e15-36f3-4f46-aceb-05aac24c545e" providerId="ADAL" clId="{6B54CE3A-DA17-4466-AE57-42B7107651AE}" dt="2023-11-16T00:55:08.403" v="1530" actId="5793"/>
          <ac:spMkLst>
            <pc:docMk/>
            <pc:sldMk cId="0" sldId="1693"/>
            <ac:spMk id="37891" creationId="{0E9175F6-D289-B08D-CA89-B44FB7B2CE19}"/>
          </ac:spMkLst>
        </pc:spChg>
        <pc:picChg chg="add mod modCrop">
          <ac:chgData name="Khattab, Sherif" userId="c83b1e15-36f3-4f46-aceb-05aac24c545e" providerId="ADAL" clId="{6B54CE3A-DA17-4466-AE57-42B7107651AE}" dt="2023-11-16T00:56:25.352" v="1543" actId="1076"/>
          <ac:picMkLst>
            <pc:docMk/>
            <pc:sldMk cId="0" sldId="1693"/>
            <ac:picMk id="2" creationId="{BE6CBC29-5E04-7A75-4611-F4AEACE96DB2}"/>
          </ac:picMkLst>
        </pc:picChg>
        <pc:picChg chg="mod modCrop">
          <ac:chgData name="Khattab, Sherif" userId="c83b1e15-36f3-4f46-aceb-05aac24c545e" providerId="ADAL" clId="{6B54CE3A-DA17-4466-AE57-42B7107651AE}" dt="2023-11-16T00:56:25.352" v="1543" actId="1076"/>
          <ac:picMkLst>
            <pc:docMk/>
            <pc:sldMk cId="0" sldId="1693"/>
            <ac:picMk id="39943" creationId="{E1ED61A5-F686-2F6F-7F8E-7C7E77AB62D2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0:56:35.747" v="1544" actId="47"/>
        <pc:sldMkLst>
          <pc:docMk/>
          <pc:sldMk cId="0" sldId="169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4"/>
            <ac:spMk id="4" creationId="{897B1262-BAA5-C4EB-7662-FEE532309313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4"/>
            <ac:spMk id="38914" creationId="{2C5F5531-BBB5-0CFC-29F2-CEB56E094A8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4"/>
            <ac:spMk id="38915" creationId="{2C111AEE-BFAC-179E-8140-FE78AAADE109}"/>
          </ac:spMkLst>
        </pc:spChg>
        <pc:picChg chg="del">
          <ac:chgData name="Khattab, Sherif" userId="c83b1e15-36f3-4f46-aceb-05aac24c545e" providerId="ADAL" clId="{6B54CE3A-DA17-4466-AE57-42B7107651AE}" dt="2023-11-16T00:55:30.735" v="1533" actId="21"/>
          <ac:picMkLst>
            <pc:docMk/>
            <pc:sldMk cId="0" sldId="1694"/>
            <ac:picMk id="60418" creationId="{6BED57F8-8176-3E39-B32B-ED4BE9651DD2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57:36.389" v="1580" actId="1076"/>
        <pc:sldMkLst>
          <pc:docMk/>
          <pc:sldMk cId="0" sldId="169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5"/>
            <ac:spMk id="4" creationId="{D471500B-8E05-5F79-3BF8-5BA7CD0DB44A}"/>
          </ac:spMkLst>
        </pc:spChg>
        <pc:spChg chg="mod ord">
          <ac:chgData name="Khattab, Sherif" userId="c83b1e15-36f3-4f46-aceb-05aac24c545e" providerId="ADAL" clId="{6B54CE3A-DA17-4466-AE57-42B7107651AE}" dt="2023-11-16T00:56:45.320" v="1559" actId="20577"/>
          <ac:spMkLst>
            <pc:docMk/>
            <pc:sldMk cId="0" sldId="1695"/>
            <ac:spMk id="39938" creationId="{1470F54B-B4B2-CC66-3E5B-673A54488A02}"/>
          </ac:spMkLst>
        </pc:spChg>
        <pc:spChg chg="mod ord">
          <ac:chgData name="Khattab, Sherif" userId="c83b1e15-36f3-4f46-aceb-05aac24c545e" providerId="ADAL" clId="{6B54CE3A-DA17-4466-AE57-42B7107651AE}" dt="2023-11-16T00:56:48.875" v="1560" actId="6549"/>
          <ac:spMkLst>
            <pc:docMk/>
            <pc:sldMk cId="0" sldId="1695"/>
            <ac:spMk id="39939" creationId="{3932725B-AF85-00F6-D41B-EE5911116FF6}"/>
          </ac:spMkLst>
        </pc:spChg>
        <pc:picChg chg="mod modCrop">
          <ac:chgData name="Khattab, Sherif" userId="c83b1e15-36f3-4f46-aceb-05aac24c545e" providerId="ADAL" clId="{6B54CE3A-DA17-4466-AE57-42B7107651AE}" dt="2023-11-16T00:57:36.389" v="1580" actId="1076"/>
          <ac:picMkLst>
            <pc:docMk/>
            <pc:sldMk cId="0" sldId="1695"/>
            <ac:picMk id="40967" creationId="{18674194-5EA9-5ED9-48C6-18FE75EBB0F0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57:20.781" v="1577" actId="1076"/>
        <pc:sldMkLst>
          <pc:docMk/>
          <pc:sldMk cId="0" sldId="169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6"/>
            <ac:spMk id="4" creationId="{E8E9EF71-0729-F5DB-779B-8AA4F41DCCE0}"/>
          </ac:spMkLst>
        </pc:spChg>
        <pc:spChg chg="mod ord">
          <ac:chgData name="Khattab, Sherif" userId="c83b1e15-36f3-4f46-aceb-05aac24c545e" providerId="ADAL" clId="{6B54CE3A-DA17-4466-AE57-42B7107651AE}" dt="2023-11-16T00:57:11.527" v="1574" actId="20577"/>
          <ac:spMkLst>
            <pc:docMk/>
            <pc:sldMk cId="0" sldId="1696"/>
            <ac:spMk id="40962" creationId="{D1F5FFB4-875F-A3BB-6335-2C5F0EA91868}"/>
          </ac:spMkLst>
        </pc:spChg>
        <pc:spChg chg="mod ord">
          <ac:chgData name="Khattab, Sherif" userId="c83b1e15-36f3-4f46-aceb-05aac24c545e" providerId="ADAL" clId="{6B54CE3A-DA17-4466-AE57-42B7107651AE}" dt="2023-11-16T00:57:13.971" v="1575" actId="6549"/>
          <ac:spMkLst>
            <pc:docMk/>
            <pc:sldMk cId="0" sldId="1696"/>
            <ac:spMk id="40963" creationId="{C20C795B-75D5-52AB-A459-EE86A6FDE41A}"/>
          </ac:spMkLst>
        </pc:spChg>
        <pc:picChg chg="mod">
          <ac:chgData name="Khattab, Sherif" userId="c83b1e15-36f3-4f46-aceb-05aac24c545e" providerId="ADAL" clId="{6B54CE3A-DA17-4466-AE57-42B7107651AE}" dt="2023-11-16T00:57:20.781" v="1577" actId="1076"/>
          <ac:picMkLst>
            <pc:docMk/>
            <pc:sldMk cId="0" sldId="1696"/>
            <ac:picMk id="66562" creationId="{68D24DE4-0D13-03AD-49FD-189A5742DC2C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58:58.021" v="1654" actId="20577"/>
        <pc:sldMkLst>
          <pc:docMk/>
          <pc:sldMk cId="0" sldId="169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7"/>
            <ac:spMk id="4" creationId="{4C556365-8CC9-4B0B-1EEF-61B36B5FE709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7"/>
            <ac:spMk id="5122" creationId="{C56D8737-B5B2-9D20-F406-4E624D166EF0}"/>
          </ac:spMkLst>
        </pc:spChg>
        <pc:spChg chg="mod ord">
          <ac:chgData name="Khattab, Sherif" userId="c83b1e15-36f3-4f46-aceb-05aac24c545e" providerId="ADAL" clId="{6B54CE3A-DA17-4466-AE57-42B7107651AE}" dt="2023-11-16T00:58:58.021" v="1654" actId="20577"/>
          <ac:spMkLst>
            <pc:docMk/>
            <pc:sldMk cId="0" sldId="1697"/>
            <ac:spMk id="5123" creationId="{F4E3BE2C-36B4-BEA0-AFE1-6B5016F3D4B0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0:59:58.659" v="1675"/>
        <pc:sldMkLst>
          <pc:docMk/>
          <pc:sldMk cId="0" sldId="169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8"/>
            <ac:spMk id="4" creationId="{4392ABCE-B848-DC52-D73C-7C33A9CD522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8"/>
            <ac:spMk id="6146" creationId="{E8F35599-EF81-6E81-3A3E-7B02FE90A78D}"/>
          </ac:spMkLst>
        </pc:spChg>
        <pc:spChg chg="mod ord">
          <ac:chgData name="Khattab, Sherif" userId="c83b1e15-36f3-4f46-aceb-05aac24c545e" providerId="ADAL" clId="{6B54CE3A-DA17-4466-AE57-42B7107651AE}" dt="2023-11-16T00:59:47.029" v="1671" actId="6549"/>
          <ac:spMkLst>
            <pc:docMk/>
            <pc:sldMk cId="0" sldId="1698"/>
            <ac:spMk id="6147" creationId="{D1590B54-46F0-EF87-942D-46A60B735D4C}"/>
          </ac:spMkLst>
        </pc:spChg>
        <pc:picChg chg="mod">
          <ac:chgData name="Khattab, Sherif" userId="c83b1e15-36f3-4f46-aceb-05aac24c545e" providerId="ADAL" clId="{6B54CE3A-DA17-4466-AE57-42B7107651AE}" dt="2023-11-16T00:59:49.764" v="1672" actId="1076"/>
          <ac:picMkLst>
            <pc:docMk/>
            <pc:sldMk cId="0" sldId="1698"/>
            <ac:picMk id="41986" creationId="{5E52E5C0-373D-6E70-25F1-12B0948D3875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1:00:48.103" v="1690" actId="20577"/>
        <pc:sldMkLst>
          <pc:docMk/>
          <pc:sldMk cId="0" sldId="169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9"/>
            <ac:spMk id="4" creationId="{D8E782F8-8F9E-0EBC-C7F9-8B923D3030BA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699"/>
            <ac:spMk id="7170" creationId="{486BBBF8-BE83-A394-AAB7-CBFA64795379}"/>
          </ac:spMkLst>
        </pc:spChg>
        <pc:spChg chg="mod ord">
          <ac:chgData name="Khattab, Sherif" userId="c83b1e15-36f3-4f46-aceb-05aac24c545e" providerId="ADAL" clId="{6B54CE3A-DA17-4466-AE57-42B7107651AE}" dt="2023-11-16T01:00:48.103" v="1690" actId="20577"/>
          <ac:spMkLst>
            <pc:docMk/>
            <pc:sldMk cId="0" sldId="1699"/>
            <ac:spMk id="7171" creationId="{B98CC238-3EC9-8576-C53F-E0667B2450AA}"/>
          </ac:spMkLst>
        </pc:spChg>
        <pc:picChg chg="mod">
          <ac:chgData name="Khattab, Sherif" userId="c83b1e15-36f3-4f46-aceb-05aac24c545e" providerId="ADAL" clId="{6B54CE3A-DA17-4466-AE57-42B7107651AE}" dt="2023-11-16T01:00:27.459" v="1678" actId="1076"/>
          <ac:picMkLst>
            <pc:docMk/>
            <pc:sldMk cId="0" sldId="1699"/>
            <ac:picMk id="43010" creationId="{9C0061DD-F86D-9214-6A82-12F66D7C31D0}"/>
          </ac:picMkLst>
        </pc:picChg>
        <pc:picChg chg="mod">
          <ac:chgData name="Khattab, Sherif" userId="c83b1e15-36f3-4f46-aceb-05aac24c545e" providerId="ADAL" clId="{6B54CE3A-DA17-4466-AE57-42B7107651AE}" dt="2023-11-16T01:00:30.822" v="1679" actId="1076"/>
          <ac:picMkLst>
            <pc:docMk/>
            <pc:sldMk cId="0" sldId="1699"/>
            <ac:picMk id="43011" creationId="{3A06837F-81A5-29C9-567E-C892F9C8B67C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1:01:21.624" v="1704" actId="20577"/>
        <pc:sldMkLst>
          <pc:docMk/>
          <pc:sldMk cId="0" sldId="170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0"/>
            <ac:spMk id="4" creationId="{4EEBAD38-DE65-771C-5994-2C75D2ABC0E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0"/>
            <ac:spMk id="8194" creationId="{3530B451-56D3-3FEB-B18E-44D033F35EB0}"/>
          </ac:spMkLst>
        </pc:spChg>
        <pc:spChg chg="mod ord">
          <ac:chgData name="Khattab, Sherif" userId="c83b1e15-36f3-4f46-aceb-05aac24c545e" providerId="ADAL" clId="{6B54CE3A-DA17-4466-AE57-42B7107651AE}" dt="2023-11-16T01:01:21.624" v="1704" actId="20577"/>
          <ac:spMkLst>
            <pc:docMk/>
            <pc:sldMk cId="0" sldId="1700"/>
            <ac:spMk id="10243" creationId="{CC91D61A-F86F-B785-A6DE-5141FD0CE98A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1:01:28.184" v="1705" actId="47"/>
        <pc:sldMkLst>
          <pc:docMk/>
          <pc:sldMk cId="0" sldId="170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1"/>
            <ac:spMk id="4" creationId="{5F45BB64-A8C8-B4AE-72FF-486CD2876E7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1"/>
            <ac:spMk id="9218" creationId="{51AED332-98C6-94F7-E4A0-03634BD1465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1"/>
            <ac:spMk id="9219" creationId="{62BF6EC1-FA95-6043-9A4F-2485286F3AF5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1:01:29.691" v="1706" actId="47"/>
        <pc:sldMkLst>
          <pc:docMk/>
          <pc:sldMk cId="0" sldId="170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2"/>
            <ac:spMk id="4" creationId="{9707B88F-5230-88E4-5F59-DDBDB9DE7D29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2"/>
            <ac:spMk id="10242" creationId="{8499378E-80B0-96C0-52DF-393A718C6875}"/>
          </ac:spMkLst>
        </pc:spChg>
        <pc:spChg chg="mod ord">
          <ac:chgData name="Khattab, Sherif" userId="c83b1e15-36f3-4f46-aceb-05aac24c545e" providerId="ADAL" clId="{6B54CE3A-DA17-4466-AE57-42B7107651AE}" dt="2023-11-15T23:59:34.127" v="342" actId="27636"/>
          <ac:spMkLst>
            <pc:docMk/>
            <pc:sldMk cId="0" sldId="1702"/>
            <ac:spMk id="12291" creationId="{5ABD46B8-D2FB-F4AE-40DE-26B245C02259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1:01:39.671" v="1708" actId="1076"/>
        <pc:sldMkLst>
          <pc:docMk/>
          <pc:sldMk cId="0" sldId="170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3"/>
            <ac:spMk id="4" creationId="{964B389A-B9DC-51E6-8CDB-86A6AA01311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3"/>
            <ac:spMk id="11266" creationId="{6053114B-4D79-0AE3-CE97-D7AD286918E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3"/>
            <ac:spMk id="11267" creationId="{88617724-240D-A96F-0CD3-B99C95491DA0}"/>
          </ac:spMkLst>
        </pc:spChg>
        <pc:picChg chg="mod">
          <ac:chgData name="Khattab, Sherif" userId="c83b1e15-36f3-4f46-aceb-05aac24c545e" providerId="ADAL" clId="{6B54CE3A-DA17-4466-AE57-42B7107651AE}" dt="2023-11-16T01:01:37.055" v="1707" actId="1076"/>
          <ac:picMkLst>
            <pc:docMk/>
            <pc:sldMk cId="0" sldId="1703"/>
            <ac:picMk id="47106" creationId="{E4836FE7-B1F3-6631-7271-E2790A5C013C}"/>
          </ac:picMkLst>
        </pc:picChg>
        <pc:picChg chg="mod">
          <ac:chgData name="Khattab, Sherif" userId="c83b1e15-36f3-4f46-aceb-05aac24c545e" providerId="ADAL" clId="{6B54CE3A-DA17-4466-AE57-42B7107651AE}" dt="2023-11-16T01:01:39.671" v="1708" actId="1076"/>
          <ac:picMkLst>
            <pc:docMk/>
            <pc:sldMk cId="0" sldId="1703"/>
            <ac:picMk id="47107" creationId="{76EEABB4-2CF9-D840-6261-C9AE438ACC43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1:02:08.447" v="1710" actId="47"/>
        <pc:sldMkLst>
          <pc:docMk/>
          <pc:sldMk cId="0" sldId="170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4"/>
            <ac:spMk id="4" creationId="{9A15FAF0-94EE-3CC0-D2C9-A06936377C98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4"/>
            <ac:spMk id="12290" creationId="{25E594CC-5A3A-A948-A6E8-5BE21CE12A9A}"/>
          </ac:spMkLst>
        </pc:spChg>
        <pc:spChg chg="mod ord">
          <ac:chgData name="Khattab, Sherif" userId="c83b1e15-36f3-4f46-aceb-05aac24c545e" providerId="ADAL" clId="{6B54CE3A-DA17-4466-AE57-42B7107651AE}" dt="2023-11-15T23:59:34.127" v="343" actId="27636"/>
          <ac:spMkLst>
            <pc:docMk/>
            <pc:sldMk cId="0" sldId="1704"/>
            <ac:spMk id="12291" creationId="{445E68C6-EE3D-239B-6E1D-C7C650092341}"/>
          </ac:spMkLst>
        </pc:spChg>
        <pc:picChg chg="mod">
          <ac:chgData name="Khattab, Sherif" userId="c83b1e15-36f3-4f46-aceb-05aac24c545e" providerId="ADAL" clId="{6B54CE3A-DA17-4466-AE57-42B7107651AE}" dt="2023-11-16T01:02:02.719" v="1709" actId="1076"/>
          <ac:picMkLst>
            <pc:docMk/>
            <pc:sldMk cId="0" sldId="1704"/>
            <ac:picMk id="14343" creationId="{E1B49307-912D-CDB9-0EDB-403FA6B18951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1:02:25.199" v="1714" actId="6549"/>
        <pc:sldMkLst>
          <pc:docMk/>
          <pc:sldMk cId="0" sldId="170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5"/>
            <ac:spMk id="4" creationId="{D37FB93F-93CF-547B-638E-FFBBFBBB81A5}"/>
          </ac:spMkLst>
        </pc:spChg>
        <pc:spChg chg="mod ord">
          <ac:chgData name="Khattab, Sherif" userId="c83b1e15-36f3-4f46-aceb-05aac24c545e" providerId="ADAL" clId="{6B54CE3A-DA17-4466-AE57-42B7107651AE}" dt="2023-11-16T01:02:17.416" v="1713" actId="20577"/>
          <ac:spMkLst>
            <pc:docMk/>
            <pc:sldMk cId="0" sldId="1705"/>
            <ac:spMk id="13314" creationId="{982C4F0F-4B41-6909-2F34-443E97F29ECF}"/>
          </ac:spMkLst>
        </pc:spChg>
        <pc:spChg chg="mod ord">
          <ac:chgData name="Khattab, Sherif" userId="c83b1e15-36f3-4f46-aceb-05aac24c545e" providerId="ADAL" clId="{6B54CE3A-DA17-4466-AE57-42B7107651AE}" dt="2023-11-16T01:02:25.199" v="1714" actId="6549"/>
          <ac:spMkLst>
            <pc:docMk/>
            <pc:sldMk cId="0" sldId="1705"/>
            <ac:spMk id="13315" creationId="{05138ADF-BBF2-49CD-D546-7F9AE2DB2B81}"/>
          </ac:spMkLst>
        </pc:spChg>
      </pc:sldChg>
      <pc:sldChg chg="modSp add mod modClrScheme modAnim chgLayout">
        <pc:chgData name="Khattab, Sherif" userId="c83b1e15-36f3-4f46-aceb-05aac24c545e" providerId="ADAL" clId="{6B54CE3A-DA17-4466-AE57-42B7107651AE}" dt="2023-11-16T01:03:19.716" v="1717"/>
        <pc:sldMkLst>
          <pc:docMk/>
          <pc:sldMk cId="0" sldId="170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6"/>
            <ac:spMk id="4" creationId="{CADD7545-F314-47C6-3426-F3F441717F5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6"/>
            <ac:spMk id="14338" creationId="{0148D693-6420-9FB3-2BD0-684D72334A36}"/>
          </ac:spMkLst>
        </pc:spChg>
        <pc:spChg chg="mod ord">
          <ac:chgData name="Khattab, Sherif" userId="c83b1e15-36f3-4f46-aceb-05aac24c545e" providerId="ADAL" clId="{6B54CE3A-DA17-4466-AE57-42B7107651AE}" dt="2023-11-16T01:02:51.760" v="1715" actId="113"/>
          <ac:spMkLst>
            <pc:docMk/>
            <pc:sldMk cId="0" sldId="1706"/>
            <ac:spMk id="14339" creationId="{2F7202D4-EE49-51CA-F2EE-9EEAA334F904}"/>
          </ac:spMkLst>
        </pc:spChg>
      </pc:sldChg>
      <pc:sldChg chg="addSp modSp add mod modClrScheme chgLayout">
        <pc:chgData name="Khattab, Sherif" userId="c83b1e15-36f3-4f46-aceb-05aac24c545e" providerId="ADAL" clId="{6B54CE3A-DA17-4466-AE57-42B7107651AE}" dt="2023-11-16T01:04:14.833" v="1752" actId="1076"/>
        <pc:sldMkLst>
          <pc:docMk/>
          <pc:sldMk cId="0" sldId="170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7"/>
            <ac:spMk id="4" creationId="{C944FE2B-EF41-164A-08F2-5136E29A9B38}"/>
          </ac:spMkLst>
        </pc:spChg>
        <pc:spChg chg="mod ord">
          <ac:chgData name="Khattab, Sherif" userId="c83b1e15-36f3-4f46-aceb-05aac24c545e" providerId="ADAL" clId="{6B54CE3A-DA17-4466-AE57-42B7107651AE}" dt="2023-11-16T01:03:57.182" v="1747" actId="20577"/>
          <ac:spMkLst>
            <pc:docMk/>
            <pc:sldMk cId="0" sldId="1707"/>
            <ac:spMk id="15362" creationId="{645C3DF1-A831-B350-225F-A3AF7991E3EC}"/>
          </ac:spMkLst>
        </pc:spChg>
        <pc:spChg chg="mod ord">
          <ac:chgData name="Khattab, Sherif" userId="c83b1e15-36f3-4f46-aceb-05aac24c545e" providerId="ADAL" clId="{6B54CE3A-DA17-4466-AE57-42B7107651AE}" dt="2023-11-16T01:03:44.512" v="1718" actId="6549"/>
          <ac:spMkLst>
            <pc:docMk/>
            <pc:sldMk cId="0" sldId="1707"/>
            <ac:spMk id="15363" creationId="{AB1241D4-43B7-88FA-AEE6-26CC9F472C8E}"/>
          </ac:spMkLst>
        </pc:spChg>
        <pc:picChg chg="add mod">
          <ac:chgData name="Khattab, Sherif" userId="c83b1e15-36f3-4f46-aceb-05aac24c545e" providerId="ADAL" clId="{6B54CE3A-DA17-4466-AE57-42B7107651AE}" dt="2023-11-16T01:04:12.655" v="1751" actId="1076"/>
          <ac:picMkLst>
            <pc:docMk/>
            <pc:sldMk cId="0" sldId="1707"/>
            <ac:picMk id="2" creationId="{B789C9BC-F7D0-D427-9657-32FE896B04C7}"/>
          </ac:picMkLst>
        </pc:picChg>
        <pc:picChg chg="mod">
          <ac:chgData name="Khattab, Sherif" userId="c83b1e15-36f3-4f46-aceb-05aac24c545e" providerId="ADAL" clId="{6B54CE3A-DA17-4466-AE57-42B7107651AE}" dt="2023-11-16T01:04:02.892" v="1748" actId="1076"/>
          <ac:picMkLst>
            <pc:docMk/>
            <pc:sldMk cId="0" sldId="1707"/>
            <ac:picMk id="49154" creationId="{F46A9B43-9B50-A921-FE51-CC45CCE45957}"/>
          </ac:picMkLst>
        </pc:picChg>
        <pc:picChg chg="mod">
          <ac:chgData name="Khattab, Sherif" userId="c83b1e15-36f3-4f46-aceb-05aac24c545e" providerId="ADAL" clId="{6B54CE3A-DA17-4466-AE57-42B7107651AE}" dt="2023-11-16T01:04:14.833" v="1752" actId="1076"/>
          <ac:picMkLst>
            <pc:docMk/>
            <pc:sldMk cId="0" sldId="1707"/>
            <ac:picMk id="49155" creationId="{04D6C0C6-5E60-6F03-F584-155DBB45FEB0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1:04:20.970" v="1753" actId="47"/>
        <pc:sldMkLst>
          <pc:docMk/>
          <pc:sldMk cId="0" sldId="170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8"/>
            <ac:spMk id="4" creationId="{B414FE6D-756E-8E30-134F-DEB514DFC3A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8"/>
            <ac:spMk id="16386" creationId="{1D366086-C56F-6F97-721F-700F5352F438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8"/>
            <ac:spMk id="16387" creationId="{E459B1D2-FF25-2721-AF22-53AE2573A9B5}"/>
          </ac:spMkLst>
        </pc:spChg>
        <pc:picChg chg="del">
          <ac:chgData name="Khattab, Sherif" userId="c83b1e15-36f3-4f46-aceb-05aac24c545e" providerId="ADAL" clId="{6B54CE3A-DA17-4466-AE57-42B7107651AE}" dt="2023-11-16T01:04:06.974" v="1749" actId="21"/>
          <ac:picMkLst>
            <pc:docMk/>
            <pc:sldMk cId="0" sldId="1708"/>
            <ac:picMk id="50179" creationId="{5A4C5AD4-8C7C-7208-2D1F-2905CB9EC994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1:05:01.028" v="1763" actId="1076"/>
        <pc:sldMkLst>
          <pc:docMk/>
          <pc:sldMk cId="0" sldId="170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09"/>
            <ac:spMk id="4" creationId="{45B89C3D-7FC3-2AD3-90C5-69E355697986}"/>
          </ac:spMkLst>
        </pc:spChg>
        <pc:spChg chg="mod ord">
          <ac:chgData name="Khattab, Sherif" userId="c83b1e15-36f3-4f46-aceb-05aac24c545e" providerId="ADAL" clId="{6B54CE3A-DA17-4466-AE57-42B7107651AE}" dt="2023-11-16T01:04:52.348" v="1760" actId="404"/>
          <ac:spMkLst>
            <pc:docMk/>
            <pc:sldMk cId="0" sldId="1709"/>
            <ac:spMk id="17410" creationId="{DA0BD781-AF04-73F0-CC94-0DB6AFFE8A6F}"/>
          </ac:spMkLst>
        </pc:spChg>
        <pc:spChg chg="mod ord">
          <ac:chgData name="Khattab, Sherif" userId="c83b1e15-36f3-4f46-aceb-05aac24c545e" providerId="ADAL" clId="{6B54CE3A-DA17-4466-AE57-42B7107651AE}" dt="2023-11-16T01:04:56.066" v="1761" actId="6549"/>
          <ac:spMkLst>
            <pc:docMk/>
            <pc:sldMk cId="0" sldId="1709"/>
            <ac:spMk id="17411" creationId="{29A87A1C-F1F7-DEFC-6A6A-C4B474AE6E3E}"/>
          </ac:spMkLst>
        </pc:spChg>
        <pc:picChg chg="mod">
          <ac:chgData name="Khattab, Sherif" userId="c83b1e15-36f3-4f46-aceb-05aac24c545e" providerId="ADAL" clId="{6B54CE3A-DA17-4466-AE57-42B7107651AE}" dt="2023-11-16T01:05:01.028" v="1763" actId="1076"/>
          <ac:picMkLst>
            <pc:docMk/>
            <pc:sldMk cId="0" sldId="1709"/>
            <ac:picMk id="51202" creationId="{0E69E86D-39E3-93A6-2408-710014DD0596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1:05:19.572" v="1776" actId="1076"/>
        <pc:sldMkLst>
          <pc:docMk/>
          <pc:sldMk cId="0" sldId="171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0"/>
            <ac:spMk id="4" creationId="{D4E6681D-3D68-BA31-16AD-D3DCA479A91C}"/>
          </ac:spMkLst>
        </pc:spChg>
        <pc:spChg chg="mod ord">
          <ac:chgData name="Khattab, Sherif" userId="c83b1e15-36f3-4f46-aceb-05aac24c545e" providerId="ADAL" clId="{6B54CE3A-DA17-4466-AE57-42B7107651AE}" dt="2023-11-16T01:05:10.156" v="1773" actId="20577"/>
          <ac:spMkLst>
            <pc:docMk/>
            <pc:sldMk cId="0" sldId="1710"/>
            <ac:spMk id="18434" creationId="{EAE2489E-B243-13C4-2240-F6FC9BA0AB45}"/>
          </ac:spMkLst>
        </pc:spChg>
        <pc:spChg chg="mod ord">
          <ac:chgData name="Khattab, Sherif" userId="c83b1e15-36f3-4f46-aceb-05aac24c545e" providerId="ADAL" clId="{6B54CE3A-DA17-4466-AE57-42B7107651AE}" dt="2023-11-16T01:05:14.510" v="1774" actId="6549"/>
          <ac:spMkLst>
            <pc:docMk/>
            <pc:sldMk cId="0" sldId="1710"/>
            <ac:spMk id="20483" creationId="{25DF78FB-919B-EC5F-0B24-FA4EFE837217}"/>
          </ac:spMkLst>
        </pc:spChg>
        <pc:picChg chg="mod">
          <ac:chgData name="Khattab, Sherif" userId="c83b1e15-36f3-4f46-aceb-05aac24c545e" providerId="ADAL" clId="{6B54CE3A-DA17-4466-AE57-42B7107651AE}" dt="2023-11-16T01:05:19.572" v="1776" actId="1076"/>
          <ac:picMkLst>
            <pc:docMk/>
            <pc:sldMk cId="0" sldId="1710"/>
            <ac:picMk id="20487" creationId="{BA794FCE-FCE3-783D-2609-D0B5755B8A46}"/>
          </ac:picMkLst>
        </pc:picChg>
      </pc:sldChg>
      <pc:sldChg chg="addSp modSp add mod modClrScheme chgLayout">
        <pc:chgData name="Khattab, Sherif" userId="c83b1e15-36f3-4f46-aceb-05aac24c545e" providerId="ADAL" clId="{6B54CE3A-DA17-4466-AE57-42B7107651AE}" dt="2023-11-16T01:07:18.431" v="1822" actId="14100"/>
        <pc:sldMkLst>
          <pc:docMk/>
          <pc:sldMk cId="0" sldId="171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1"/>
            <ac:spMk id="4" creationId="{5D8D2A3A-2C4E-338A-6D17-8349F929B555}"/>
          </ac:spMkLst>
        </pc:spChg>
        <pc:spChg chg="mod ord">
          <ac:chgData name="Khattab, Sherif" userId="c83b1e15-36f3-4f46-aceb-05aac24c545e" providerId="ADAL" clId="{6B54CE3A-DA17-4466-AE57-42B7107651AE}" dt="2023-11-16T01:05:47.908" v="1801" actId="20577"/>
          <ac:spMkLst>
            <pc:docMk/>
            <pc:sldMk cId="0" sldId="1711"/>
            <ac:spMk id="19458" creationId="{92427FEF-2F72-58B3-7C92-2124F25CC6E3}"/>
          </ac:spMkLst>
        </pc:spChg>
        <pc:spChg chg="mod ord">
          <ac:chgData name="Khattab, Sherif" userId="c83b1e15-36f3-4f46-aceb-05aac24c545e" providerId="ADAL" clId="{6B54CE3A-DA17-4466-AE57-42B7107651AE}" dt="2023-11-16T01:05:51.558" v="1803" actId="5793"/>
          <ac:spMkLst>
            <pc:docMk/>
            <pc:sldMk cId="0" sldId="1711"/>
            <ac:spMk id="21507" creationId="{352F249E-2E91-725D-A45D-0ADACAC14844}"/>
          </ac:spMkLst>
        </pc:spChg>
        <pc:picChg chg="add mod modCrop">
          <ac:chgData name="Khattab, Sherif" userId="c83b1e15-36f3-4f46-aceb-05aac24c545e" providerId="ADAL" clId="{6B54CE3A-DA17-4466-AE57-42B7107651AE}" dt="2023-11-16T01:07:18.431" v="1822" actId="14100"/>
          <ac:picMkLst>
            <pc:docMk/>
            <pc:sldMk cId="0" sldId="1711"/>
            <ac:picMk id="2" creationId="{BA4215C7-0458-6102-E5E9-EA3DCB119E73}"/>
          </ac:picMkLst>
        </pc:picChg>
        <pc:picChg chg="mod modCrop">
          <ac:chgData name="Khattab, Sherif" userId="c83b1e15-36f3-4f46-aceb-05aac24c545e" providerId="ADAL" clId="{6B54CE3A-DA17-4466-AE57-42B7107651AE}" dt="2023-11-16T01:07:11.116" v="1820" actId="1076"/>
          <ac:picMkLst>
            <pc:docMk/>
            <pc:sldMk cId="0" sldId="1711"/>
            <ac:picMk id="21511" creationId="{EA5BD33C-A90D-E616-3D51-5CDEC11A7B4A}"/>
          </ac:picMkLst>
        </pc:picChg>
      </pc:sldChg>
      <pc:sldChg chg="addSp delSp modSp add mod modClrScheme chgLayout">
        <pc:chgData name="Khattab, Sherif" userId="c83b1e15-36f3-4f46-aceb-05aac24c545e" providerId="ADAL" clId="{6B54CE3A-DA17-4466-AE57-42B7107651AE}" dt="2023-11-16T01:08:31.984" v="1835" actId="1076"/>
        <pc:sldMkLst>
          <pc:docMk/>
          <pc:sldMk cId="0" sldId="171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2"/>
            <ac:spMk id="4" creationId="{89038DFD-D6B1-7D61-68CF-D543522279F8}"/>
          </ac:spMkLst>
        </pc:spChg>
        <pc:spChg chg="mod ord">
          <ac:chgData name="Khattab, Sherif" userId="c83b1e15-36f3-4f46-aceb-05aac24c545e" providerId="ADAL" clId="{6B54CE3A-DA17-4466-AE57-42B7107651AE}" dt="2023-11-16T01:06:31.963" v="1811" actId="6549"/>
          <ac:spMkLst>
            <pc:docMk/>
            <pc:sldMk cId="0" sldId="1712"/>
            <ac:spMk id="20482" creationId="{6CFC2E3C-F49A-2C4D-8D94-115DDED1BD1A}"/>
          </ac:spMkLst>
        </pc:spChg>
        <pc:spChg chg="mod ord">
          <ac:chgData name="Khattab, Sherif" userId="c83b1e15-36f3-4f46-aceb-05aac24c545e" providerId="ADAL" clId="{6B54CE3A-DA17-4466-AE57-42B7107651AE}" dt="2023-11-16T01:06:33.822" v="1812" actId="6549"/>
          <ac:spMkLst>
            <pc:docMk/>
            <pc:sldMk cId="0" sldId="1712"/>
            <ac:spMk id="21507" creationId="{6AA678F2-AC57-C679-F305-EC25E708C3BD}"/>
          </ac:spMkLst>
        </pc:spChg>
        <pc:picChg chg="add del mod">
          <ac:chgData name="Khattab, Sherif" userId="c83b1e15-36f3-4f46-aceb-05aac24c545e" providerId="ADAL" clId="{6B54CE3A-DA17-4466-AE57-42B7107651AE}" dt="2023-11-16T01:06:43.648" v="1814"/>
          <ac:picMkLst>
            <pc:docMk/>
            <pc:sldMk cId="0" sldId="1712"/>
            <ac:picMk id="2" creationId="{E3412626-FD53-566A-965B-49AFA3A282C4}"/>
          </ac:picMkLst>
        </pc:picChg>
        <pc:picChg chg="add mod modCrop">
          <ac:chgData name="Khattab, Sherif" userId="c83b1e15-36f3-4f46-aceb-05aac24c545e" providerId="ADAL" clId="{6B54CE3A-DA17-4466-AE57-42B7107651AE}" dt="2023-11-16T01:08:31.984" v="1835" actId="1076"/>
          <ac:picMkLst>
            <pc:docMk/>
            <pc:sldMk cId="0" sldId="1712"/>
            <ac:picMk id="3" creationId="{7F057868-16B2-CAE6-CE8A-8B611E0EBE72}"/>
          </ac:picMkLst>
        </pc:picChg>
        <pc:picChg chg="mod modCrop">
          <ac:chgData name="Khattab, Sherif" userId="c83b1e15-36f3-4f46-aceb-05aac24c545e" providerId="ADAL" clId="{6B54CE3A-DA17-4466-AE57-42B7107651AE}" dt="2023-11-16T01:08:06.838" v="1829" actId="1076"/>
          <ac:picMkLst>
            <pc:docMk/>
            <pc:sldMk cId="0" sldId="1712"/>
            <ac:picMk id="55298" creationId="{ABE8B1BB-0031-88F7-59A1-C1360735EECB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1:07:42.675" v="1824" actId="47"/>
        <pc:sldMkLst>
          <pc:docMk/>
          <pc:sldMk cId="0" sldId="171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3"/>
            <ac:spMk id="4" creationId="{E83FB503-26C2-1F34-D212-4361402B50F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3"/>
            <ac:spMk id="21506" creationId="{D08EB28E-5EA6-604A-1252-C84B341F676F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3"/>
            <ac:spMk id="21507" creationId="{A7DF2071-4C13-96B4-53BA-A9B36E61E67F}"/>
          </ac:spMkLst>
        </pc:spChg>
        <pc:picChg chg="del">
          <ac:chgData name="Khattab, Sherif" userId="c83b1e15-36f3-4f46-aceb-05aac24c545e" providerId="ADAL" clId="{6B54CE3A-DA17-4466-AE57-42B7107651AE}" dt="2023-11-16T01:07:40.364" v="1823" actId="21"/>
          <ac:picMkLst>
            <pc:docMk/>
            <pc:sldMk cId="0" sldId="1713"/>
            <ac:picMk id="56322" creationId="{5619C051-C216-338C-41BF-96999E628AD3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1:08:46.594" v="1836" actId="47"/>
        <pc:sldMkLst>
          <pc:docMk/>
          <pc:sldMk cId="0" sldId="171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4"/>
            <ac:spMk id="4" creationId="{9F56D321-4AD4-DDCF-7545-230C23C2E654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4"/>
            <ac:spMk id="22530" creationId="{9AC2A193-AB79-9384-FEF3-A74CA366BAC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4"/>
            <ac:spMk id="22531" creationId="{D1F2C93F-6597-ADB3-953D-3059892E8542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1:09:05.126" v="1847" actId="14100"/>
        <pc:sldMkLst>
          <pc:docMk/>
          <pc:sldMk cId="0" sldId="171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5"/>
            <ac:spMk id="4" creationId="{ED900800-1CFB-72AE-2CAD-2DEAB30084A4}"/>
          </ac:spMkLst>
        </pc:spChg>
        <pc:spChg chg="mod ord">
          <ac:chgData name="Khattab, Sherif" userId="c83b1e15-36f3-4f46-aceb-05aac24c545e" providerId="ADAL" clId="{6B54CE3A-DA17-4466-AE57-42B7107651AE}" dt="2023-11-16T01:08:51.923" v="1844" actId="20577"/>
          <ac:spMkLst>
            <pc:docMk/>
            <pc:sldMk cId="0" sldId="1715"/>
            <ac:spMk id="23554" creationId="{2CF55D4B-6A77-7B4B-D820-4D782AABDC0D}"/>
          </ac:spMkLst>
        </pc:spChg>
        <pc:spChg chg="mod ord">
          <ac:chgData name="Khattab, Sherif" userId="c83b1e15-36f3-4f46-aceb-05aac24c545e" providerId="ADAL" clId="{6B54CE3A-DA17-4466-AE57-42B7107651AE}" dt="2023-11-16T01:08:55.898" v="1845" actId="6549"/>
          <ac:spMkLst>
            <pc:docMk/>
            <pc:sldMk cId="0" sldId="1715"/>
            <ac:spMk id="23555" creationId="{30FE36D2-6752-89F8-F2BC-EE6ABA53064E}"/>
          </ac:spMkLst>
        </pc:spChg>
        <pc:picChg chg="mod">
          <ac:chgData name="Khattab, Sherif" userId="c83b1e15-36f3-4f46-aceb-05aac24c545e" providerId="ADAL" clId="{6B54CE3A-DA17-4466-AE57-42B7107651AE}" dt="2023-11-16T01:09:05.126" v="1847" actId="14100"/>
          <ac:picMkLst>
            <pc:docMk/>
            <pc:sldMk cId="0" sldId="1715"/>
            <ac:picMk id="23559" creationId="{778F829B-E1DE-209B-7A5F-C099F2BA6B53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1:09:11.949" v="1848" actId="47"/>
        <pc:sldMkLst>
          <pc:docMk/>
          <pc:sldMk cId="0" sldId="171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6"/>
            <ac:spMk id="4" creationId="{6982D6EC-4EE1-052F-7C6C-822F38242FA1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6"/>
            <ac:spMk id="24578" creationId="{76A52390-35A9-EABA-0C63-699C2A82F134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6"/>
            <ac:spMk id="24579" creationId="{393A3F62-BA28-0FC8-0049-CAE983C5B13C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1:09:18.179" v="1855" actId="6549"/>
        <pc:sldMkLst>
          <pc:docMk/>
          <pc:sldMk cId="0" sldId="171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7"/>
            <ac:spMk id="4" creationId="{5EB553D7-6E3B-A3FB-21FC-82C4C591900D}"/>
          </ac:spMkLst>
        </pc:spChg>
        <pc:spChg chg="mod ord">
          <ac:chgData name="Khattab, Sherif" userId="c83b1e15-36f3-4f46-aceb-05aac24c545e" providerId="ADAL" clId="{6B54CE3A-DA17-4466-AE57-42B7107651AE}" dt="2023-11-16T01:09:16.044" v="1854" actId="20577"/>
          <ac:spMkLst>
            <pc:docMk/>
            <pc:sldMk cId="0" sldId="1717"/>
            <ac:spMk id="25602" creationId="{3C746DE1-EDA4-F3F6-D9C0-1120A35DAB78}"/>
          </ac:spMkLst>
        </pc:spChg>
        <pc:spChg chg="mod ord">
          <ac:chgData name="Khattab, Sherif" userId="c83b1e15-36f3-4f46-aceb-05aac24c545e" providerId="ADAL" clId="{6B54CE3A-DA17-4466-AE57-42B7107651AE}" dt="2023-11-16T01:09:18.179" v="1855" actId="6549"/>
          <ac:spMkLst>
            <pc:docMk/>
            <pc:sldMk cId="0" sldId="1717"/>
            <ac:spMk id="25603" creationId="{35B596AF-20B4-40D4-1C7D-51FA1BC4D8CB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1:09:25.183" v="1856" actId="47"/>
        <pc:sldMkLst>
          <pc:docMk/>
          <pc:sldMk cId="0" sldId="1718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8"/>
            <ac:spMk id="4" creationId="{FFDE88A7-0B97-57A3-0AB1-A0DFDB435662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8"/>
            <ac:spMk id="26626" creationId="{006C0B29-E9B8-D5FC-DA1E-3F447B71961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8"/>
            <ac:spMk id="26627" creationId="{8EDD40EC-2BAD-004C-6E27-4C23289E22E2}"/>
          </ac:spMkLst>
        </pc:spChg>
      </pc:sldChg>
      <pc:sldChg chg="modSp add mod ord modClrScheme chgLayout">
        <pc:chgData name="Khattab, Sherif" userId="c83b1e15-36f3-4f46-aceb-05aac24c545e" providerId="ADAL" clId="{6B54CE3A-DA17-4466-AE57-42B7107651AE}" dt="2023-11-16T01:09:47.120" v="1867"/>
        <pc:sldMkLst>
          <pc:docMk/>
          <pc:sldMk cId="0" sldId="1719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19"/>
            <ac:spMk id="4" creationId="{3F590CBB-1062-DB56-F89B-FDA3D543BCB5}"/>
          </ac:spMkLst>
        </pc:spChg>
        <pc:spChg chg="mod ord">
          <ac:chgData name="Khattab, Sherif" userId="c83b1e15-36f3-4f46-aceb-05aac24c545e" providerId="ADAL" clId="{6B54CE3A-DA17-4466-AE57-42B7107651AE}" dt="2023-11-16T01:09:28.937" v="1862" actId="20577"/>
          <ac:spMkLst>
            <pc:docMk/>
            <pc:sldMk cId="0" sldId="1719"/>
            <ac:spMk id="27650" creationId="{408F4849-D626-E506-65FA-A8BBD7E9DF68}"/>
          </ac:spMkLst>
        </pc:spChg>
        <pc:spChg chg="mod ord">
          <ac:chgData name="Khattab, Sherif" userId="c83b1e15-36f3-4f46-aceb-05aac24c545e" providerId="ADAL" clId="{6B54CE3A-DA17-4466-AE57-42B7107651AE}" dt="2023-11-16T01:09:31.018" v="1863" actId="6549"/>
          <ac:spMkLst>
            <pc:docMk/>
            <pc:sldMk cId="0" sldId="1719"/>
            <ac:spMk id="27651" creationId="{26279DDF-901C-F6AF-C444-46BB6B0B997A}"/>
          </ac:spMkLst>
        </pc:spChg>
        <pc:picChg chg="mod">
          <ac:chgData name="Khattab, Sherif" userId="c83b1e15-36f3-4f46-aceb-05aac24c545e" providerId="ADAL" clId="{6B54CE3A-DA17-4466-AE57-42B7107651AE}" dt="2023-11-16T01:09:42.789" v="1865" actId="14100"/>
          <ac:picMkLst>
            <pc:docMk/>
            <pc:sldMk cId="0" sldId="1719"/>
            <ac:picMk id="27655" creationId="{602A8BC1-49CD-9472-8D07-B435496A4327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1:09:52.614" v="1868" actId="47"/>
        <pc:sldMkLst>
          <pc:docMk/>
          <pc:sldMk cId="0" sldId="1720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0"/>
            <ac:spMk id="4" creationId="{A343EEFF-FCFB-7B0D-8916-6508DD167DBA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0"/>
            <ac:spMk id="28674" creationId="{6CC0F979-9F14-3D29-4BC8-C49F9285EFC0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0"/>
            <ac:spMk id="28675" creationId="{38954288-B143-2F9A-F0CC-B45DFC05BEAF}"/>
          </ac:spMkLst>
        </pc:spChg>
      </pc:sldChg>
      <pc:sldChg chg="addSp modSp add mod modClrScheme chgLayout">
        <pc:chgData name="Khattab, Sherif" userId="c83b1e15-36f3-4f46-aceb-05aac24c545e" providerId="ADAL" clId="{6B54CE3A-DA17-4466-AE57-42B7107651AE}" dt="2023-11-16T01:11:05.090" v="1884" actId="1076"/>
        <pc:sldMkLst>
          <pc:docMk/>
          <pc:sldMk cId="0" sldId="1721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1"/>
            <ac:spMk id="4" creationId="{E3A61376-45E9-CD04-E845-0156A38FBDE9}"/>
          </ac:spMkLst>
        </pc:spChg>
        <pc:spChg chg="mod ord">
          <ac:chgData name="Khattab, Sherif" userId="c83b1e15-36f3-4f46-aceb-05aac24c545e" providerId="ADAL" clId="{6B54CE3A-DA17-4466-AE57-42B7107651AE}" dt="2023-11-16T01:09:56.406" v="1871" actId="20577"/>
          <ac:spMkLst>
            <pc:docMk/>
            <pc:sldMk cId="0" sldId="1721"/>
            <ac:spMk id="29698" creationId="{B0BCF4D2-BD69-070D-DDF9-9A289C146706}"/>
          </ac:spMkLst>
        </pc:spChg>
        <pc:spChg chg="mod ord">
          <ac:chgData name="Khattab, Sherif" userId="c83b1e15-36f3-4f46-aceb-05aac24c545e" providerId="ADAL" clId="{6B54CE3A-DA17-4466-AE57-42B7107651AE}" dt="2023-11-16T01:09:58.734" v="1872" actId="6549"/>
          <ac:spMkLst>
            <pc:docMk/>
            <pc:sldMk cId="0" sldId="1721"/>
            <ac:spMk id="29699" creationId="{5810366B-4369-D8AC-816D-A16987D84655}"/>
          </ac:spMkLst>
        </pc:spChg>
        <pc:grpChg chg="add mod">
          <ac:chgData name="Khattab, Sherif" userId="c83b1e15-36f3-4f46-aceb-05aac24c545e" providerId="ADAL" clId="{6B54CE3A-DA17-4466-AE57-42B7107651AE}" dt="2023-11-16T01:11:05.090" v="1884" actId="1076"/>
          <ac:grpSpMkLst>
            <pc:docMk/>
            <pc:sldMk cId="0" sldId="1721"/>
            <ac:grpSpMk id="3" creationId="{99B365FC-E7A5-8B2A-F621-4763CC0FF745}"/>
          </ac:grpSpMkLst>
        </pc:grpChg>
        <pc:picChg chg="add mod modCrop">
          <ac:chgData name="Khattab, Sherif" userId="c83b1e15-36f3-4f46-aceb-05aac24c545e" providerId="ADAL" clId="{6B54CE3A-DA17-4466-AE57-42B7107651AE}" dt="2023-11-16T01:10:55.614" v="1880" actId="164"/>
          <ac:picMkLst>
            <pc:docMk/>
            <pc:sldMk cId="0" sldId="1721"/>
            <ac:picMk id="2" creationId="{C919FD3E-12DC-E788-BC8D-309360DAD932}"/>
          </ac:picMkLst>
        </pc:picChg>
        <pc:picChg chg="mod modCrop">
          <ac:chgData name="Khattab, Sherif" userId="c83b1e15-36f3-4f46-aceb-05aac24c545e" providerId="ADAL" clId="{6B54CE3A-DA17-4466-AE57-42B7107651AE}" dt="2023-11-16T01:10:55.614" v="1880" actId="164"/>
          <ac:picMkLst>
            <pc:docMk/>
            <pc:sldMk cId="0" sldId="1721"/>
            <ac:picMk id="29703" creationId="{F6A5354D-4CB2-5695-9F66-4018E157FE9B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1:10:10.235" v="1875" actId="47"/>
        <pc:sldMkLst>
          <pc:docMk/>
          <pc:sldMk cId="0" sldId="1722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2"/>
            <ac:spMk id="4" creationId="{F6A3205F-23D1-9C24-9143-9C3A75A3265D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2"/>
            <ac:spMk id="30722" creationId="{0F64E1AB-0E85-6A05-EB45-2D92A7E17C9B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2"/>
            <ac:spMk id="30723" creationId="{8EE5C375-508A-55F2-1669-AC4238C0CACC}"/>
          </ac:spMkLst>
        </pc:spChg>
        <pc:picChg chg="del">
          <ac:chgData name="Khattab, Sherif" userId="c83b1e15-36f3-4f46-aceb-05aac24c545e" providerId="ADAL" clId="{6B54CE3A-DA17-4466-AE57-42B7107651AE}" dt="2023-11-16T01:10:07.891" v="1874" actId="21"/>
          <ac:picMkLst>
            <pc:docMk/>
            <pc:sldMk cId="0" sldId="1722"/>
            <ac:picMk id="57346" creationId="{1802E1FF-4CC6-CE47-9CE1-F8AF2F60960A}"/>
          </ac:picMkLst>
        </pc:picChg>
      </pc:sldChg>
      <pc:sldChg chg="modSp add del mod modClrScheme chgLayout">
        <pc:chgData name="Khattab, Sherif" userId="c83b1e15-36f3-4f46-aceb-05aac24c545e" providerId="ADAL" clId="{6B54CE3A-DA17-4466-AE57-42B7107651AE}" dt="2023-11-16T01:11:08.819" v="1885" actId="47"/>
        <pc:sldMkLst>
          <pc:docMk/>
          <pc:sldMk cId="0" sldId="1723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3"/>
            <ac:spMk id="4" creationId="{85E4F77C-3741-DEDB-FCF2-84482BD29A96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3"/>
            <ac:spMk id="31746" creationId="{250AD2CF-9BAD-EBA9-DBCF-DEB64D961B2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3"/>
            <ac:spMk id="31747" creationId="{61A7797D-A305-FF96-D908-FF4AE04E3D3D}"/>
          </ac:spMkLst>
        </pc:spChg>
      </pc:sldChg>
      <pc:sldChg chg="modSp add del mod modClrScheme chgLayout">
        <pc:chgData name="Khattab, Sherif" userId="c83b1e15-36f3-4f46-aceb-05aac24c545e" providerId="ADAL" clId="{6B54CE3A-DA17-4466-AE57-42B7107651AE}" dt="2023-11-16T01:11:10.604" v="1886" actId="47"/>
        <pc:sldMkLst>
          <pc:docMk/>
          <pc:sldMk cId="0" sldId="1724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4"/>
            <ac:spMk id="4" creationId="{219A1133-B6FC-2447-A101-C0A547F69598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4"/>
            <ac:spMk id="32770" creationId="{BE10DCD6-78B6-5684-4939-E7DCA1118F97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4"/>
            <ac:spMk id="32771" creationId="{596C94CA-991C-9BAE-F480-F7D360902D35}"/>
          </ac:spMkLst>
        </pc:spChg>
      </pc:sldChg>
      <pc:sldChg chg="addSp modSp add mod modClrScheme chgLayout">
        <pc:chgData name="Khattab, Sherif" userId="c83b1e15-36f3-4f46-aceb-05aac24c545e" providerId="ADAL" clId="{6B54CE3A-DA17-4466-AE57-42B7107651AE}" dt="2023-11-16T01:12:11.298" v="1904" actId="1076"/>
        <pc:sldMkLst>
          <pc:docMk/>
          <pc:sldMk cId="0" sldId="1725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5"/>
            <ac:spMk id="4" creationId="{E2B0CDC3-38DA-13DE-16EF-37A6427CEFC2}"/>
          </ac:spMkLst>
        </pc:spChg>
        <pc:spChg chg="mod ord">
          <ac:chgData name="Khattab, Sherif" userId="c83b1e15-36f3-4f46-aceb-05aac24c545e" providerId="ADAL" clId="{6B54CE3A-DA17-4466-AE57-42B7107651AE}" dt="2023-11-16T01:11:15.240" v="1891" actId="20577"/>
          <ac:spMkLst>
            <pc:docMk/>
            <pc:sldMk cId="0" sldId="1725"/>
            <ac:spMk id="33794" creationId="{5656B1EF-5798-DA1D-A69D-6F7E3C5A3BAD}"/>
          </ac:spMkLst>
        </pc:spChg>
        <pc:spChg chg="mod ord">
          <ac:chgData name="Khattab, Sherif" userId="c83b1e15-36f3-4f46-aceb-05aac24c545e" providerId="ADAL" clId="{6B54CE3A-DA17-4466-AE57-42B7107651AE}" dt="2023-11-16T01:11:17.449" v="1892" actId="6549"/>
          <ac:spMkLst>
            <pc:docMk/>
            <pc:sldMk cId="0" sldId="1725"/>
            <ac:spMk id="33795" creationId="{E886F662-DF79-4542-E5E9-D6785F6078D0}"/>
          </ac:spMkLst>
        </pc:spChg>
        <pc:grpChg chg="add mod">
          <ac:chgData name="Khattab, Sherif" userId="c83b1e15-36f3-4f46-aceb-05aac24c545e" providerId="ADAL" clId="{6B54CE3A-DA17-4466-AE57-42B7107651AE}" dt="2023-11-16T01:12:11.298" v="1904" actId="1076"/>
          <ac:grpSpMkLst>
            <pc:docMk/>
            <pc:sldMk cId="0" sldId="1725"/>
            <ac:grpSpMk id="3" creationId="{44E09BAE-905A-2F47-5C70-7ECB64BE9046}"/>
          </ac:grpSpMkLst>
        </pc:grpChg>
        <pc:picChg chg="add mod">
          <ac:chgData name="Khattab, Sherif" userId="c83b1e15-36f3-4f46-aceb-05aac24c545e" providerId="ADAL" clId="{6B54CE3A-DA17-4466-AE57-42B7107651AE}" dt="2023-11-16T01:12:11.298" v="1904" actId="1076"/>
          <ac:picMkLst>
            <pc:docMk/>
            <pc:sldMk cId="0" sldId="1725"/>
            <ac:picMk id="2" creationId="{AA640937-68B2-1F7F-4E76-D0DAEF7A12BC}"/>
          </ac:picMkLst>
        </pc:picChg>
        <pc:picChg chg="mod modCrop">
          <ac:chgData name="Khattab, Sherif" userId="c83b1e15-36f3-4f46-aceb-05aac24c545e" providerId="ADAL" clId="{6B54CE3A-DA17-4466-AE57-42B7107651AE}" dt="2023-11-16T01:12:11.298" v="1904" actId="1076"/>
          <ac:picMkLst>
            <pc:docMk/>
            <pc:sldMk cId="0" sldId="1725"/>
            <ac:picMk id="31751" creationId="{DF08796F-FD3A-63BF-AE58-3BCF4BF06D6F}"/>
          </ac:picMkLst>
        </pc:picChg>
      </pc:sldChg>
      <pc:sldChg chg="delSp modSp add del mod modClrScheme chgLayout">
        <pc:chgData name="Khattab, Sherif" userId="c83b1e15-36f3-4f46-aceb-05aac24c545e" providerId="ADAL" clId="{6B54CE3A-DA17-4466-AE57-42B7107651AE}" dt="2023-11-16T01:11:27.691" v="1895" actId="47"/>
        <pc:sldMkLst>
          <pc:docMk/>
          <pc:sldMk cId="0" sldId="1726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6"/>
            <ac:spMk id="4" creationId="{9CF2164B-E09F-6794-BCAD-A2A2EC7C3185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6"/>
            <ac:spMk id="34818" creationId="{A5795E19-D2C9-0B58-7802-5AFD381DDB0F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6"/>
            <ac:spMk id="34819" creationId="{B653A73D-AF68-2041-9E73-EFE30BA0810C}"/>
          </ac:spMkLst>
        </pc:spChg>
        <pc:picChg chg="del">
          <ac:chgData name="Khattab, Sherif" userId="c83b1e15-36f3-4f46-aceb-05aac24c545e" providerId="ADAL" clId="{6B54CE3A-DA17-4466-AE57-42B7107651AE}" dt="2023-11-16T01:11:25.394" v="1894" actId="21"/>
          <ac:picMkLst>
            <pc:docMk/>
            <pc:sldMk cId="0" sldId="1726"/>
            <ac:picMk id="34821" creationId="{989AF993-64D0-4BDF-889F-4C58111E5F17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1:12:34.591" v="1926" actId="14100"/>
        <pc:sldMkLst>
          <pc:docMk/>
          <pc:sldMk cId="0" sldId="1727"/>
        </pc:sldMkLst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7"/>
            <ac:spMk id="4" creationId="{ADBFA465-A254-0517-B7C6-145CE3C1A637}"/>
          </ac:spMkLst>
        </pc:spChg>
        <pc:spChg chg="mod ord">
          <ac:chgData name="Khattab, Sherif" userId="c83b1e15-36f3-4f46-aceb-05aac24c545e" providerId="ADAL" clId="{6B54CE3A-DA17-4466-AE57-42B7107651AE}" dt="2023-11-16T01:12:22.756" v="1923" actId="20577"/>
          <ac:spMkLst>
            <pc:docMk/>
            <pc:sldMk cId="0" sldId="1727"/>
            <ac:spMk id="35842" creationId="{EC361847-789C-6E4E-CA90-51A7ADC34894}"/>
          </ac:spMkLst>
        </pc:spChg>
        <pc:spChg chg="mod ord">
          <ac:chgData name="Khattab, Sherif" userId="c83b1e15-36f3-4f46-aceb-05aac24c545e" providerId="ADAL" clId="{6B54CE3A-DA17-4466-AE57-42B7107651AE}" dt="2023-11-16T01:12:26.698" v="1924" actId="6549"/>
          <ac:spMkLst>
            <pc:docMk/>
            <pc:sldMk cId="0" sldId="1727"/>
            <ac:spMk id="35843" creationId="{8524E681-506B-9279-0C4C-19E20DDF990F}"/>
          </ac:spMkLst>
        </pc:spChg>
        <pc:picChg chg="mod">
          <ac:chgData name="Khattab, Sherif" userId="c83b1e15-36f3-4f46-aceb-05aac24c545e" providerId="ADAL" clId="{6B54CE3A-DA17-4466-AE57-42B7107651AE}" dt="2023-11-16T01:12:34.591" v="1926" actId="14100"/>
          <ac:picMkLst>
            <pc:docMk/>
            <pc:sldMk cId="0" sldId="1727"/>
            <ac:picMk id="32775" creationId="{7622BAC2-A302-9C0E-7261-F1AA9832CBF4}"/>
          </ac:picMkLst>
        </pc:picChg>
      </pc:sldChg>
      <pc:sldChg chg="modSp add mod modClrScheme chgLayout">
        <pc:chgData name="Khattab, Sherif" userId="c83b1e15-36f3-4f46-aceb-05aac24c545e" providerId="ADAL" clId="{6B54CE3A-DA17-4466-AE57-42B7107651AE}" dt="2023-11-16T00:52:23.935" v="1450" actId="20577"/>
        <pc:sldMkLst>
          <pc:docMk/>
          <pc:sldMk cId="0" sldId="1728"/>
        </pc:sldMkLst>
        <pc:spChg chg="mod ord">
          <ac:chgData name="Khattab, Sherif" userId="c83b1e15-36f3-4f46-aceb-05aac24c545e" providerId="ADAL" clId="{6B54CE3A-DA17-4466-AE57-42B7107651AE}" dt="2023-11-16T00:50:02.203" v="1413" actId="20577"/>
          <ac:spMkLst>
            <pc:docMk/>
            <pc:sldMk cId="0" sldId="1728"/>
            <ac:spMk id="2" creationId="{5C5BD887-B97D-F7DD-C6EC-B906CDBE43DC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8"/>
            <ac:spMk id="4" creationId="{27B7CCAD-D7F1-699B-3AED-26EED5965F18}"/>
          </ac:spMkLst>
        </pc:spChg>
        <pc:spChg chg="mod ord">
          <ac:chgData name="Khattab, Sherif" userId="c83b1e15-36f3-4f46-aceb-05aac24c545e" providerId="ADAL" clId="{6B54CE3A-DA17-4466-AE57-42B7107651AE}" dt="2023-11-16T00:52:23.935" v="1450" actId="20577"/>
          <ac:spMkLst>
            <pc:docMk/>
            <pc:sldMk cId="0" sldId="1728"/>
            <ac:spMk id="40963" creationId="{44D3C8A6-46EB-258F-3244-E92DDA0868E8}"/>
          </ac:spMkLst>
        </pc:spChg>
      </pc:sldChg>
      <pc:sldChg chg="modSp add mod modClrScheme chgLayout">
        <pc:chgData name="Khattab, Sherif" userId="c83b1e15-36f3-4f46-aceb-05aac24c545e" providerId="ADAL" clId="{6B54CE3A-DA17-4466-AE57-42B7107651AE}" dt="2023-11-16T00:52:05.014" v="1445" actId="20577"/>
        <pc:sldMkLst>
          <pc:docMk/>
          <pc:sldMk cId="0" sldId="1729"/>
        </pc:sldMkLst>
        <pc:spChg chg="mod ord">
          <ac:chgData name="Khattab, Sherif" userId="c83b1e15-36f3-4f46-aceb-05aac24c545e" providerId="ADAL" clId="{6B54CE3A-DA17-4466-AE57-42B7107651AE}" dt="2023-11-16T00:50:13.333" v="1424" actId="6549"/>
          <ac:spMkLst>
            <pc:docMk/>
            <pc:sldMk cId="0" sldId="1729"/>
            <ac:spMk id="2" creationId="{A35E4CE4-E3B8-EE0F-71B4-9A190ACE8C4F}"/>
          </ac:spMkLst>
        </pc:spChg>
        <pc:spChg chg="mod ord">
          <ac:chgData name="Khattab, Sherif" userId="c83b1e15-36f3-4f46-aceb-05aac24c545e" providerId="ADAL" clId="{6B54CE3A-DA17-4466-AE57-42B7107651AE}" dt="2023-11-15T23:59:33.969" v="333" actId="700"/>
          <ac:spMkLst>
            <pc:docMk/>
            <pc:sldMk cId="0" sldId="1729"/>
            <ac:spMk id="4" creationId="{5C5BD7C2-7221-2312-8792-2B3CBCCE043C}"/>
          </ac:spMkLst>
        </pc:spChg>
        <pc:spChg chg="mod ord">
          <ac:chgData name="Khattab, Sherif" userId="c83b1e15-36f3-4f46-aceb-05aac24c545e" providerId="ADAL" clId="{6B54CE3A-DA17-4466-AE57-42B7107651AE}" dt="2023-11-16T00:52:05.014" v="1445" actId="20577"/>
          <ac:spMkLst>
            <pc:docMk/>
            <pc:sldMk cId="0" sldId="1729"/>
            <ac:spMk id="41987" creationId="{DC8799D0-4648-0339-3E53-871B73AF3DD2}"/>
          </ac:spMkLst>
        </pc:spChg>
      </pc:sldChg>
      <pc:sldChg chg="modSp add mod">
        <pc:chgData name="Khattab, Sherif" userId="c83b1e15-36f3-4f46-aceb-05aac24c545e" providerId="ADAL" clId="{6B54CE3A-DA17-4466-AE57-42B7107651AE}" dt="2023-11-16T00:08:43.449" v="506" actId="1076"/>
        <pc:sldMkLst>
          <pc:docMk/>
          <pc:sldMk cId="2879475952" sldId="1730"/>
        </pc:sldMkLst>
        <pc:spChg chg="mod">
          <ac:chgData name="Khattab, Sherif" userId="c83b1e15-36f3-4f46-aceb-05aac24c545e" providerId="ADAL" clId="{6B54CE3A-DA17-4466-AE57-42B7107651AE}" dt="2023-11-16T00:08:09.466" v="498" actId="20577"/>
          <ac:spMkLst>
            <pc:docMk/>
            <pc:sldMk cId="2879475952" sldId="1730"/>
            <ac:spMk id="12290" creationId="{4BBE0114-9776-B9BB-32EC-AD8B5142F2AA}"/>
          </ac:spMkLst>
        </pc:spChg>
        <pc:spChg chg="mod">
          <ac:chgData name="Khattab, Sherif" userId="c83b1e15-36f3-4f46-aceb-05aac24c545e" providerId="ADAL" clId="{6B54CE3A-DA17-4466-AE57-42B7107651AE}" dt="2023-11-16T00:08:12.981" v="499" actId="6549"/>
          <ac:spMkLst>
            <pc:docMk/>
            <pc:sldMk cId="2879475952" sldId="1730"/>
            <ac:spMk id="12291" creationId="{FC5A2FC9-FC1C-488B-2406-14DFBDB836FB}"/>
          </ac:spMkLst>
        </pc:spChg>
        <pc:picChg chg="mod modCrop">
          <ac:chgData name="Khattab, Sherif" userId="c83b1e15-36f3-4f46-aceb-05aac24c545e" providerId="ADAL" clId="{6B54CE3A-DA17-4466-AE57-42B7107651AE}" dt="2023-11-16T00:08:43.449" v="506" actId="1076"/>
          <ac:picMkLst>
            <pc:docMk/>
            <pc:sldMk cId="2879475952" sldId="1730"/>
            <ac:picMk id="14343" creationId="{590C478E-A478-F2B1-C3E7-B66CF8C568A6}"/>
          </ac:picMkLst>
        </pc:picChg>
      </pc:sldChg>
      <pc:sldChg chg="modSp add mod">
        <pc:chgData name="Khattab, Sherif" userId="c83b1e15-36f3-4f46-aceb-05aac24c545e" providerId="ADAL" clId="{6B54CE3A-DA17-4466-AE57-42B7107651AE}" dt="2023-11-16T00:10:12.154" v="533" actId="20577"/>
        <pc:sldMkLst>
          <pc:docMk/>
          <pc:sldMk cId="1533869969" sldId="1731"/>
        </pc:sldMkLst>
        <pc:spChg chg="mod">
          <ac:chgData name="Khattab, Sherif" userId="c83b1e15-36f3-4f46-aceb-05aac24c545e" providerId="ADAL" clId="{6B54CE3A-DA17-4466-AE57-42B7107651AE}" dt="2023-11-16T00:10:12.154" v="533" actId="20577"/>
          <ac:spMkLst>
            <pc:docMk/>
            <pc:sldMk cId="1533869969" sldId="1731"/>
            <ac:spMk id="13314" creationId="{FE82CF65-84B3-91E0-061F-C5A1DF01A712}"/>
          </ac:spMkLst>
        </pc:spChg>
        <pc:picChg chg="mod modCrop">
          <ac:chgData name="Khattab, Sherif" userId="c83b1e15-36f3-4f46-aceb-05aac24c545e" providerId="ADAL" clId="{6B54CE3A-DA17-4466-AE57-42B7107651AE}" dt="2023-11-16T00:09:57.674" v="521" actId="732"/>
          <ac:picMkLst>
            <pc:docMk/>
            <pc:sldMk cId="1533869969" sldId="1731"/>
            <ac:picMk id="49154" creationId="{BE7913F6-8E84-6A62-2178-D1DDC0AA8263}"/>
          </ac:picMkLst>
        </pc:picChg>
      </pc:sldChg>
      <pc:sldChg chg="modSp add mod">
        <pc:chgData name="Khattab, Sherif" userId="c83b1e15-36f3-4f46-aceb-05aac24c545e" providerId="ADAL" clId="{6B54CE3A-DA17-4466-AE57-42B7107651AE}" dt="2023-11-16T00:12:59.734" v="588" actId="1076"/>
        <pc:sldMkLst>
          <pc:docMk/>
          <pc:sldMk cId="3136804100" sldId="1732"/>
        </pc:sldMkLst>
        <pc:spChg chg="mod">
          <ac:chgData name="Khattab, Sherif" userId="c83b1e15-36f3-4f46-aceb-05aac24c545e" providerId="ADAL" clId="{6B54CE3A-DA17-4466-AE57-42B7107651AE}" dt="2023-11-16T00:12:25.140" v="583" actId="20577"/>
          <ac:spMkLst>
            <pc:docMk/>
            <pc:sldMk cId="3136804100" sldId="1732"/>
            <ac:spMk id="14338" creationId="{918E45DB-73EE-957B-45D7-C30276782F90}"/>
          </ac:spMkLst>
        </pc:spChg>
        <pc:picChg chg="mod modCrop">
          <ac:chgData name="Khattab, Sherif" userId="c83b1e15-36f3-4f46-aceb-05aac24c545e" providerId="ADAL" clId="{6B54CE3A-DA17-4466-AE57-42B7107651AE}" dt="2023-11-16T00:12:59.734" v="588" actId="1076"/>
          <ac:picMkLst>
            <pc:docMk/>
            <pc:sldMk cId="3136804100" sldId="1732"/>
            <ac:picMk id="50179" creationId="{60AE1098-95E8-ECD9-992F-3239F899094A}"/>
          </ac:picMkLst>
        </pc:picChg>
      </pc:sldChg>
      <pc:sldChg chg="modSp add del mod">
        <pc:chgData name="Khattab, Sherif" userId="c83b1e15-36f3-4f46-aceb-05aac24c545e" providerId="ADAL" clId="{6B54CE3A-DA17-4466-AE57-42B7107651AE}" dt="2023-11-16T00:10:25.323" v="535" actId="47"/>
        <pc:sldMkLst>
          <pc:docMk/>
          <pc:sldMk cId="4170319330" sldId="1732"/>
        </pc:sldMkLst>
        <pc:picChg chg="mod">
          <ac:chgData name="Khattab, Sherif" userId="c83b1e15-36f3-4f46-aceb-05aac24c545e" providerId="ADAL" clId="{6B54CE3A-DA17-4466-AE57-42B7107651AE}" dt="2023-11-16T00:10:16.440" v="534" actId="1076"/>
          <ac:picMkLst>
            <pc:docMk/>
            <pc:sldMk cId="4170319330" sldId="1732"/>
            <ac:picMk id="49154" creationId="{BE7913F6-8E84-6A62-2178-D1DDC0AA8263}"/>
          </ac:picMkLst>
        </pc:picChg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2EEF4ADC-9A20-429F-B748-EB7A6D9C8884}"/>
    <pc:docChg chg="delSld modSld">
      <pc:chgData name="Khattab, Sherif" userId="c83b1e15-36f3-4f46-aceb-05aac24c545e" providerId="ADAL" clId="{2EEF4ADC-9A20-429F-B748-EB7A6D9C8884}" dt="2022-11-03T12:58:43.068" v="17" actId="20577"/>
      <pc:docMkLst>
        <pc:docMk/>
      </pc:docMkLst>
      <pc:sldChg chg="del">
        <pc:chgData name="Khattab, Sherif" userId="c83b1e15-36f3-4f46-aceb-05aac24c545e" providerId="ADAL" clId="{2EEF4ADC-9A20-429F-B748-EB7A6D9C8884}" dt="2022-11-03T12:58:22.386" v="0" actId="47"/>
        <pc:sldMkLst>
          <pc:docMk/>
          <pc:sldMk cId="2604713252" sldId="553"/>
        </pc:sldMkLst>
      </pc:sldChg>
      <pc:sldChg chg="modSp mod">
        <pc:chgData name="Khattab, Sherif" userId="c83b1e15-36f3-4f46-aceb-05aac24c545e" providerId="ADAL" clId="{2EEF4ADC-9A20-429F-B748-EB7A6D9C8884}" dt="2022-11-03T12:58:43.068" v="17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EEF4ADC-9A20-429F-B748-EB7A6D9C8884}" dt="2022-11-03T12:58:43.068" v="17" actId="20577"/>
          <ac:spMkLst>
            <pc:docMk/>
            <pc:sldMk cId="1021489930" sldId="1628"/>
            <ac:spMk id="3" creationId="{E75555BA-8853-5C73-0160-9A32BFA72747}"/>
          </ac:spMkLst>
        </pc:spChg>
      </pc:sld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62EDCA3F-791A-4524-8CEC-A5C0D5DADF85}"/>
    <pc:docChg chg="custSel addSld delSld modSld">
      <pc:chgData name="Khattab, Sherif" userId="c83b1e15-36f3-4f46-aceb-05aac24c545e" providerId="ADAL" clId="{62EDCA3F-791A-4524-8CEC-A5C0D5DADF85}" dt="2022-11-08T16:04:47.011" v="678" actId="1076"/>
      <pc:docMkLst>
        <pc:docMk/>
      </pc:docMkLst>
      <pc:sldChg chg="modSp">
        <pc:chgData name="Khattab, Sherif" userId="c83b1e15-36f3-4f46-aceb-05aac24c545e" providerId="ADAL" clId="{62EDCA3F-791A-4524-8CEC-A5C0D5DADF85}" dt="2022-11-08T13:06:03.121" v="1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2EDCA3F-791A-4524-8CEC-A5C0D5DADF85}" dt="2022-11-08T13:06:03.121" v="1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2EDCA3F-791A-4524-8CEC-A5C0D5DADF85}" dt="2022-11-08T16:00:46.369" v="582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62EDCA3F-791A-4524-8CEC-A5C0D5DADF85}" dt="2022-11-08T16:00:46.369" v="582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62EDCA3F-791A-4524-8CEC-A5C0D5DADF85}" dt="2022-11-08T13:10:35.464" v="567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62EDCA3F-791A-4524-8CEC-A5C0D5DADF85}" dt="2022-11-08T13:10:35.464" v="567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del">
        <pc:chgData name="Khattab, Sherif" userId="c83b1e15-36f3-4f46-aceb-05aac24c545e" providerId="ADAL" clId="{62EDCA3F-791A-4524-8CEC-A5C0D5DADF85}" dt="2022-11-08T13:10:39.406" v="568" actId="47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62EDCA3F-791A-4524-8CEC-A5C0D5DADF85}" dt="2022-11-08T13:10:40.526" v="569" actId="47"/>
        <pc:sldMkLst>
          <pc:docMk/>
          <pc:sldMk cId="2556667024" sldId="557"/>
        </pc:sldMkLst>
      </pc:sldChg>
      <pc:sldChg chg="modSp mod">
        <pc:chgData name="Khattab, Sherif" userId="c83b1e15-36f3-4f46-aceb-05aac24c545e" providerId="ADAL" clId="{62EDCA3F-791A-4524-8CEC-A5C0D5DADF85}" dt="2022-11-08T16:01:09.386" v="585" actId="6549"/>
        <pc:sldMkLst>
          <pc:docMk/>
          <pc:sldMk cId="2901149083" sldId="1563"/>
        </pc:sldMkLst>
        <pc:spChg chg="mod">
          <ac:chgData name="Khattab, Sherif" userId="c83b1e15-36f3-4f46-aceb-05aac24c545e" providerId="ADAL" clId="{62EDCA3F-791A-4524-8CEC-A5C0D5DADF85}" dt="2022-11-08T16:01:09.386" v="585" actId="6549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13.384" v="586" actId="6549"/>
        <pc:sldMkLst>
          <pc:docMk/>
          <pc:sldMk cId="2357643657" sldId="1564"/>
        </pc:sldMkLst>
        <pc:spChg chg="mod">
          <ac:chgData name="Khattab, Sherif" userId="c83b1e15-36f3-4f46-aceb-05aac24c545e" providerId="ADAL" clId="{62EDCA3F-791A-4524-8CEC-A5C0D5DADF85}" dt="2022-11-08T16:01:13.384" v="586" actId="6549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2.732" v="587" actId="6549"/>
        <pc:sldMkLst>
          <pc:docMk/>
          <pc:sldMk cId="3822123897" sldId="1565"/>
        </pc:sldMkLst>
        <pc:spChg chg="mod">
          <ac:chgData name="Khattab, Sherif" userId="c83b1e15-36f3-4f46-aceb-05aac24c545e" providerId="ADAL" clId="{62EDCA3F-791A-4524-8CEC-A5C0D5DADF85}" dt="2022-11-08T16:01:22.732" v="587" actId="6549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1:27.113" v="588" actId="6549"/>
        <pc:sldMkLst>
          <pc:docMk/>
          <pc:sldMk cId="2159758651" sldId="1566"/>
        </pc:sldMkLst>
        <pc:spChg chg="mod">
          <ac:chgData name="Khattab, Sherif" userId="c83b1e15-36f3-4f46-aceb-05aac24c545e" providerId="ADAL" clId="{62EDCA3F-791A-4524-8CEC-A5C0D5DADF85}" dt="2022-11-08T16:01:27.113" v="588" actId="6549"/>
          <ac:spMkLst>
            <pc:docMk/>
            <pc:sldMk cId="2159758651" sldId="1566"/>
            <ac:spMk id="10243" creationId="{00000000-0000-0000-0000-000000000000}"/>
          </ac:spMkLst>
        </pc:spChg>
      </pc:sldChg>
      <pc:sldChg chg="add">
        <pc:chgData name="Khattab, Sherif" userId="c83b1e15-36f3-4f46-aceb-05aac24c545e" providerId="ADAL" clId="{62EDCA3F-791A-4524-8CEC-A5C0D5DADF85}" dt="2022-11-08T16:02:40.693" v="673"/>
        <pc:sldMkLst>
          <pc:docMk/>
          <pc:sldMk cId="399800819" sldId="1568"/>
        </pc:sldMkLst>
      </pc:sldChg>
      <pc:sldChg chg="add del">
        <pc:chgData name="Khattab, Sherif" userId="c83b1e15-36f3-4f46-aceb-05aac24c545e" providerId="ADAL" clId="{62EDCA3F-791A-4524-8CEC-A5C0D5DADF85}" dt="2022-11-08T16:02:40.672" v="672"/>
        <pc:sldMkLst>
          <pc:docMk/>
          <pc:sldMk cId="731006356" sldId="1568"/>
        </pc:sldMkLst>
      </pc:sldChg>
      <pc:sldChg chg="del">
        <pc:chgData name="Khattab, Sherif" userId="c83b1e15-36f3-4f46-aceb-05aac24c545e" providerId="ADAL" clId="{62EDCA3F-791A-4524-8CEC-A5C0D5DADF85}" dt="2022-11-08T16:02:20.688" v="670" actId="2696"/>
        <pc:sldMkLst>
          <pc:docMk/>
          <pc:sldMk cId="819077204" sldId="1568"/>
        </pc:sldMkLst>
      </pc:sldChg>
      <pc:sldChg chg="modSp mod">
        <pc:chgData name="Khattab, Sherif" userId="c83b1e15-36f3-4f46-aceb-05aac24c545e" providerId="ADAL" clId="{62EDCA3F-791A-4524-8CEC-A5C0D5DADF85}" dt="2022-11-08T16:01:47.894" v="593" actId="20577"/>
        <pc:sldMkLst>
          <pc:docMk/>
          <pc:sldMk cId="1287928541" sldId="1569"/>
        </pc:sldMkLst>
        <pc:spChg chg="mod">
          <ac:chgData name="Khattab, Sherif" userId="c83b1e15-36f3-4f46-aceb-05aac24c545e" providerId="ADAL" clId="{62EDCA3F-791A-4524-8CEC-A5C0D5DADF85}" dt="2022-11-08T16:01:47.894" v="593" actId="20577"/>
          <ac:spMkLst>
            <pc:docMk/>
            <pc:sldMk cId="1287928541" sldId="1569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1:43.312" v="589" actId="1076"/>
          <ac:picMkLst>
            <pc:docMk/>
            <pc:sldMk cId="1287928541" sldId="1569"/>
            <ac:picMk id="2" creationId="{00000000-0000-0000-0000-000000000000}"/>
          </ac:picMkLst>
        </pc:picChg>
        <pc:picChg chg="mod">
          <ac:chgData name="Khattab, Sherif" userId="c83b1e15-36f3-4f46-aceb-05aac24c545e" providerId="ADAL" clId="{62EDCA3F-791A-4524-8CEC-A5C0D5DADF85}" dt="2022-11-08T16:01:44.232" v="590" actId="1076"/>
          <ac:picMkLst>
            <pc:docMk/>
            <pc:sldMk cId="1287928541" sldId="1569"/>
            <ac:picMk id="3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3:07.847" v="674" actId="6549"/>
        <pc:sldMkLst>
          <pc:docMk/>
          <pc:sldMk cId="4275950764" sldId="1570"/>
        </pc:sldMkLst>
        <pc:spChg chg="mod">
          <ac:chgData name="Khattab, Sherif" userId="c83b1e15-36f3-4f46-aceb-05aac24c545e" providerId="ADAL" clId="{62EDCA3F-791A-4524-8CEC-A5C0D5DADF85}" dt="2022-11-08T16:03:07.847" v="674" actId="6549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4:39.362" v="676" actId="6549"/>
        <pc:sldMkLst>
          <pc:docMk/>
          <pc:sldMk cId="608182071" sldId="1573"/>
        </pc:sldMkLst>
        <pc:spChg chg="mod">
          <ac:chgData name="Khattab, Sherif" userId="c83b1e15-36f3-4f46-aceb-05aac24c545e" providerId="ADAL" clId="{62EDCA3F-791A-4524-8CEC-A5C0D5DADF85}" dt="2022-11-08T16:04:39.362" v="676" actId="6549"/>
          <ac:spMkLst>
            <pc:docMk/>
            <pc:sldMk cId="608182071" sldId="1573"/>
            <ac:spMk id="17411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37.619" v="675" actId="1076"/>
          <ac:picMkLst>
            <pc:docMk/>
            <pc:sldMk cId="608182071" sldId="1573"/>
            <ac:picMk id="20482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6:04:47.011" v="678" actId="1076"/>
        <pc:sldMkLst>
          <pc:docMk/>
          <pc:sldMk cId="141391712" sldId="1574"/>
        </pc:sldMkLst>
        <pc:spChg chg="mod">
          <ac:chgData name="Khattab, Sherif" userId="c83b1e15-36f3-4f46-aceb-05aac24c545e" providerId="ADAL" clId="{62EDCA3F-791A-4524-8CEC-A5C0D5DADF85}" dt="2022-11-08T16:04:45.581" v="677" actId="6549"/>
          <ac:spMkLst>
            <pc:docMk/>
            <pc:sldMk cId="141391712" sldId="1574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62EDCA3F-791A-4524-8CEC-A5C0D5DADF85}" dt="2022-11-08T16:04:47.011" v="678" actId="1076"/>
          <ac:picMkLst>
            <pc:docMk/>
            <pc:sldMk cId="141391712" sldId="1574"/>
            <ac:picMk id="21506" creationId="{00000000-0000-0000-0000-000000000000}"/>
          </ac:picMkLst>
        </pc:picChg>
      </pc:sldChg>
      <pc:sldChg chg="modSp mod">
        <pc:chgData name="Khattab, Sherif" userId="c83b1e15-36f3-4f46-aceb-05aac24c545e" providerId="ADAL" clId="{62EDCA3F-791A-4524-8CEC-A5C0D5DADF85}" dt="2022-11-08T13:11:36.434" v="580" actId="403"/>
        <pc:sldMkLst>
          <pc:docMk/>
          <pc:sldMk cId="1195723752" sldId="1626"/>
        </pc:sldMkLst>
        <pc:spChg chg="mod">
          <ac:chgData name="Khattab, Sherif" userId="c83b1e15-36f3-4f46-aceb-05aac24c545e" providerId="ADAL" clId="{62EDCA3F-791A-4524-8CEC-A5C0D5DADF85}" dt="2022-11-08T13:11:36.434" v="580" actId="403"/>
          <ac:spMkLst>
            <pc:docMk/>
            <pc:sldMk cId="1195723752" sldId="1626"/>
            <ac:spMk id="29698" creationId="{00000000-0000-0000-0000-000000000000}"/>
          </ac:spMkLst>
        </pc:spChg>
      </pc:sldChg>
      <pc:sldChg chg="modSp mod">
        <pc:chgData name="Khattab, Sherif" userId="c83b1e15-36f3-4f46-aceb-05aac24c545e" providerId="ADAL" clId="{62EDCA3F-791A-4524-8CEC-A5C0D5DADF85}" dt="2022-11-08T16:00:54.092" v="584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62EDCA3F-791A-4524-8CEC-A5C0D5DADF85}" dt="2022-11-08T16:00:54.092" v="584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62EDCA3F-791A-4524-8CEC-A5C0D5DADF85}" dt="2022-11-08T16:02:13.836" v="669" actId="20577"/>
        <pc:sldMkLst>
          <pc:docMk/>
          <pc:sldMk cId="256328413" sldId="1629"/>
        </pc:sldMkLst>
        <pc:spChg chg="mod">
          <ac:chgData name="Khattab, Sherif" userId="c83b1e15-36f3-4f46-aceb-05aac24c545e" providerId="ADAL" clId="{62EDCA3F-791A-4524-8CEC-A5C0D5DADF85}" dt="2022-11-08T16:01:58.824" v="623" actId="20577"/>
          <ac:spMkLst>
            <pc:docMk/>
            <pc:sldMk cId="256328413" sldId="1629"/>
            <ac:spMk id="2" creationId="{53D2D649-4DC1-CEA9-0916-5A22875AEDF8}"/>
          </ac:spMkLst>
        </pc:spChg>
        <pc:spChg chg="mod">
          <ac:chgData name="Khattab, Sherif" userId="c83b1e15-36f3-4f46-aceb-05aac24c545e" providerId="ADAL" clId="{62EDCA3F-791A-4524-8CEC-A5C0D5DADF85}" dt="2022-11-08T16:02:13.836" v="669" actId="20577"/>
          <ac:spMkLst>
            <pc:docMk/>
            <pc:sldMk cId="256328413" sldId="1629"/>
            <ac:spMk id="3" creationId="{8F5DCD3D-E7E5-E12B-0B18-5E2DA80C36DC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ECB83504-9446-854D-85B1-872C6D5AC861}"/>
    <pc:docChg chg="undo custSel addSld delSld modSld sldOrd delMainMaster">
      <pc:chgData name="Khattab, Sherif" userId="c83b1e15-36f3-4f46-aceb-05aac24c545e" providerId="ADAL" clId="{ECB83504-9446-854D-85B1-872C6D5AC861}" dt="2023-11-16T13:25:37.980" v="1155" actId="20577"/>
      <pc:docMkLst>
        <pc:docMk/>
      </pc:docMkLst>
      <pc:sldChg chg="addSp modSp mod">
        <pc:chgData name="Khattab, Sherif" userId="c83b1e15-36f3-4f46-aceb-05aac24c545e" providerId="ADAL" clId="{ECB83504-9446-854D-85B1-872C6D5AC861}" dt="2023-11-16T12:43:13.602" v="334" actId="20577"/>
        <pc:sldMkLst>
          <pc:docMk/>
          <pc:sldMk cId="0" sldId="257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57"/>
            <ac:spMk id="3" creationId="{5C393935-4678-D8EC-B7D6-1A3EAAAF1FE5}"/>
          </ac:spMkLst>
        </pc:spChg>
        <pc:spChg chg="mod">
          <ac:chgData name="Khattab, Sherif" userId="c83b1e15-36f3-4f46-aceb-05aac24c545e" providerId="ADAL" clId="{ECB83504-9446-854D-85B1-872C6D5AC861}" dt="2023-11-16T12:43:13.602" v="334" actId="20577"/>
          <ac:spMkLst>
            <pc:docMk/>
            <pc:sldMk cId="0" sldId="257"/>
            <ac:spMk id="5123" creationId="{717A504A-2756-CFC1-9572-09B319E845A2}"/>
          </ac:spMkLst>
        </pc:spChg>
      </pc:sldChg>
      <pc:sldChg chg="addSp modSp mod modAnim">
        <pc:chgData name="Khattab, Sherif" userId="c83b1e15-36f3-4f46-aceb-05aac24c545e" providerId="ADAL" clId="{ECB83504-9446-854D-85B1-872C6D5AC861}" dt="2023-11-16T12:41:27.214" v="238"/>
        <pc:sldMkLst>
          <pc:docMk/>
          <pc:sldMk cId="0" sldId="258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58"/>
            <ac:spMk id="2" creationId="{D05B4FDE-8E45-1F10-D4C5-39D117E43B68}"/>
          </ac:spMkLst>
        </pc:spChg>
        <pc:spChg chg="mod">
          <ac:chgData name="Khattab, Sherif" userId="c83b1e15-36f3-4f46-aceb-05aac24c545e" providerId="ADAL" clId="{ECB83504-9446-854D-85B1-872C6D5AC861}" dt="2023-11-16T12:41:10.913" v="236" actId="20577"/>
          <ac:spMkLst>
            <pc:docMk/>
            <pc:sldMk cId="0" sldId="258"/>
            <ac:spMk id="7171" creationId="{0365DF9C-BE47-56FC-637B-5A95E784FA9C}"/>
          </ac:spMkLst>
        </pc:spChg>
        <pc:picChg chg="mod">
          <ac:chgData name="Khattab, Sherif" userId="c83b1e15-36f3-4f46-aceb-05aac24c545e" providerId="ADAL" clId="{ECB83504-9446-854D-85B1-872C6D5AC861}" dt="2023-11-16T12:41:15.191" v="237" actId="1076"/>
          <ac:picMkLst>
            <pc:docMk/>
            <pc:sldMk cId="0" sldId="258"/>
            <ac:picMk id="5" creationId="{37BE8F8F-B7E8-10BF-91D0-A8F88268B946}"/>
          </ac:picMkLst>
        </pc:pic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262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62"/>
            <ac:spMk id="2" creationId="{857D45BF-EF71-DFE9-0241-02CDE7BF097C}"/>
          </ac:spMkLst>
        </pc:spChg>
      </pc:sldChg>
      <pc:sldChg chg="addSp modSp mod modAnim">
        <pc:chgData name="Khattab, Sherif" userId="c83b1e15-36f3-4f46-aceb-05aac24c545e" providerId="ADAL" clId="{ECB83504-9446-854D-85B1-872C6D5AC861}" dt="2023-11-16T12:42:10.261" v="292"/>
        <pc:sldMkLst>
          <pc:docMk/>
          <pc:sldMk cId="0" sldId="263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63"/>
            <ac:spMk id="2" creationId="{004BB640-8445-555A-5B19-700F7513BA77}"/>
          </ac:spMkLst>
        </pc:spChg>
        <pc:spChg chg="mod">
          <ac:chgData name="Khattab, Sherif" userId="c83b1e15-36f3-4f46-aceb-05aac24c545e" providerId="ADAL" clId="{ECB83504-9446-854D-85B1-872C6D5AC861}" dt="2023-11-16T12:42:02.582" v="289" actId="5793"/>
          <ac:spMkLst>
            <pc:docMk/>
            <pc:sldMk cId="0" sldId="263"/>
            <ac:spMk id="12291" creationId="{FC5A2FC9-FC1C-488B-2406-14DFBDB836FB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278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78"/>
            <ac:spMk id="2" creationId="{B51A0322-D35E-2EA5-ABD7-E032B0070918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280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80"/>
            <ac:spMk id="2" creationId="{C71A656D-721B-BCEB-9DAB-452F5E2630CA}"/>
          </ac:spMkLst>
        </pc:spChg>
      </pc:sldChg>
      <pc:sldChg chg="addSp modSp mod">
        <pc:chgData name="Khattab, Sherif" userId="c83b1e15-36f3-4f46-aceb-05aac24c545e" providerId="ADAL" clId="{ECB83504-9446-854D-85B1-872C6D5AC861}" dt="2023-11-16T12:42:40.102" v="295" actId="1076"/>
        <pc:sldMkLst>
          <pc:docMk/>
          <pc:sldMk cId="0" sldId="281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81"/>
            <ac:spMk id="3" creationId="{BEF0D931-F532-52D9-AA10-14B48CA8BDD3}"/>
          </ac:spMkLst>
        </pc:spChg>
        <pc:picChg chg="mod modCrop">
          <ac:chgData name="Khattab, Sherif" userId="c83b1e15-36f3-4f46-aceb-05aac24c545e" providerId="ADAL" clId="{ECB83504-9446-854D-85B1-872C6D5AC861}" dt="2023-11-16T12:42:35.646" v="294" actId="732"/>
          <ac:picMkLst>
            <pc:docMk/>
            <pc:sldMk cId="0" sldId="281"/>
            <ac:picMk id="2" creationId="{C5EC6DB8-E8B7-5381-4A5B-9D21B7322830}"/>
          </ac:picMkLst>
        </pc:picChg>
        <pc:picChg chg="mod">
          <ac:chgData name="Khattab, Sherif" userId="c83b1e15-36f3-4f46-aceb-05aac24c545e" providerId="ADAL" clId="{ECB83504-9446-854D-85B1-872C6D5AC861}" dt="2023-11-16T12:42:40.102" v="295" actId="1076"/>
          <ac:picMkLst>
            <pc:docMk/>
            <pc:sldMk cId="0" sldId="281"/>
            <ac:picMk id="50179" creationId="{60AE1098-95E8-ECD9-992F-3239F899094A}"/>
          </ac:picMkLst>
        </pc:pic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287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287"/>
            <ac:spMk id="2" creationId="{A28CD389-AAA7-5E04-1E70-E7704591AA24}"/>
          </ac:spMkLst>
        </pc:spChg>
      </pc:sldChg>
      <pc:sldChg chg="modSp add del mod modAnim">
        <pc:chgData name="Khattab, Sherif" userId="c83b1e15-36f3-4f46-aceb-05aac24c545e" providerId="ADAL" clId="{ECB83504-9446-854D-85B1-872C6D5AC861}" dt="2023-11-16T12:54:00.133" v="449" actId="404"/>
        <pc:sldMkLst>
          <pc:docMk/>
          <pc:sldMk cId="3272445190" sldId="391"/>
        </pc:sldMkLst>
        <pc:spChg chg="mod">
          <ac:chgData name="Khattab, Sherif" userId="c83b1e15-36f3-4f46-aceb-05aac24c545e" providerId="ADAL" clId="{ECB83504-9446-854D-85B1-872C6D5AC861}" dt="2023-11-16T12:54:00.133" v="449" actId="404"/>
          <ac:spMkLst>
            <pc:docMk/>
            <pc:sldMk cId="3272445190" sldId="391"/>
            <ac:spMk id="43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2:53:02.464" v="415" actId="1076"/>
          <ac:spMkLst>
            <pc:docMk/>
            <pc:sldMk cId="3272445190" sldId="391"/>
            <ac:spMk id="44" creationId="{00000000-0000-0000-0000-000000000000}"/>
          </ac:spMkLst>
        </pc:spChg>
      </pc:sldChg>
      <pc:sldChg chg="addSp modSp add del mod modAnim">
        <pc:chgData name="Khattab, Sherif" userId="c83b1e15-36f3-4f46-aceb-05aac24c545e" providerId="ADAL" clId="{ECB83504-9446-854D-85B1-872C6D5AC861}" dt="2023-11-16T12:58:14.303" v="527" actId="1076"/>
        <pc:sldMkLst>
          <pc:docMk/>
          <pc:sldMk cId="2754682653" sldId="392"/>
        </pc:sldMkLst>
        <pc:spChg chg="mod">
          <ac:chgData name="Khattab, Sherif" userId="c83b1e15-36f3-4f46-aceb-05aac24c545e" providerId="ADAL" clId="{ECB83504-9446-854D-85B1-872C6D5AC861}" dt="2023-11-16T12:58:11.427" v="526"/>
          <ac:spMkLst>
            <pc:docMk/>
            <pc:sldMk cId="2754682653" sldId="392"/>
            <ac:spMk id="50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2:56:49.947" v="505" actId="20577"/>
          <ac:spMkLst>
            <pc:docMk/>
            <pc:sldMk cId="2754682653" sldId="392"/>
            <ac:spMk id="51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2:57:10.356" v="509" actId="1076"/>
          <ac:spMkLst>
            <pc:docMk/>
            <pc:sldMk cId="2754682653" sldId="392"/>
            <ac:spMk id="52" creationId="{00000000-0000-0000-0000-000000000000}"/>
          </ac:spMkLst>
        </pc:spChg>
        <pc:picChg chg="add mod">
          <ac:chgData name="Khattab, Sherif" userId="c83b1e15-36f3-4f46-aceb-05aac24c545e" providerId="ADAL" clId="{ECB83504-9446-854D-85B1-872C6D5AC861}" dt="2023-11-16T12:58:14.303" v="527" actId="1076"/>
          <ac:picMkLst>
            <pc:docMk/>
            <pc:sldMk cId="2754682653" sldId="392"/>
            <ac:picMk id="3" creationId="{BF5D348C-40D5-AE3F-5BA1-9998CCAFAC5B}"/>
          </ac:picMkLst>
        </pc:picChg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171380196" sldId="393"/>
        </pc:sldMkLst>
      </pc:sldChg>
      <pc:sldChg chg="modSp add del mod">
        <pc:chgData name="Khattab, Sherif" userId="c83b1e15-36f3-4f46-aceb-05aac24c545e" providerId="ADAL" clId="{ECB83504-9446-854D-85B1-872C6D5AC861}" dt="2023-11-16T13:01:31.869" v="573" actId="2710"/>
        <pc:sldMkLst>
          <pc:docMk/>
          <pc:sldMk cId="3968038566" sldId="394"/>
        </pc:sldMkLst>
        <pc:spChg chg="mod">
          <ac:chgData name="Khattab, Sherif" userId="c83b1e15-36f3-4f46-aceb-05aac24c545e" providerId="ADAL" clId="{ECB83504-9446-854D-85B1-872C6D5AC861}" dt="2023-11-16T13:01:31.869" v="573" actId="2710"/>
          <ac:spMkLst>
            <pc:docMk/>
            <pc:sldMk cId="3968038566" sldId="394"/>
            <ac:spMk id="65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2:59:19.788" v="531" actId="1076"/>
          <ac:spMkLst>
            <pc:docMk/>
            <pc:sldMk cId="3968038566" sldId="394"/>
            <ac:spMk id="66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2:59:29.777" v="534" actId="1076"/>
          <ac:spMkLst>
            <pc:docMk/>
            <pc:sldMk cId="3968038566" sldId="394"/>
            <ac:spMk id="67" creationId="{00000000-0000-0000-0000-000000000000}"/>
          </ac:spMkLst>
        </pc:spChg>
      </pc:sldChg>
      <pc:sldChg chg="modSp add del mod">
        <pc:chgData name="Khattab, Sherif" userId="c83b1e15-36f3-4f46-aceb-05aac24c545e" providerId="ADAL" clId="{ECB83504-9446-854D-85B1-872C6D5AC861}" dt="2023-11-16T13:03:58.223" v="662" actId="2710"/>
        <pc:sldMkLst>
          <pc:docMk/>
          <pc:sldMk cId="3422590227" sldId="395"/>
        </pc:sldMkLst>
        <pc:spChg chg="mod">
          <ac:chgData name="Khattab, Sherif" userId="c83b1e15-36f3-4f46-aceb-05aac24c545e" providerId="ADAL" clId="{ECB83504-9446-854D-85B1-872C6D5AC861}" dt="2023-11-16T13:03:58.223" v="662" actId="2710"/>
          <ac:spMkLst>
            <pc:docMk/>
            <pc:sldMk cId="3422590227" sldId="395"/>
            <ac:spMk id="72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3:01:42.190" v="574" actId="1076"/>
          <ac:spMkLst>
            <pc:docMk/>
            <pc:sldMk cId="3422590227" sldId="395"/>
            <ac:spMk id="73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3:01:52.067" v="576" actId="1076"/>
          <ac:spMkLst>
            <pc:docMk/>
            <pc:sldMk cId="3422590227" sldId="395"/>
            <ac:spMk id="74" creationId="{00000000-0000-0000-0000-000000000000}"/>
          </ac:spMkLst>
        </pc:spChg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3986143838" sldId="396"/>
        </pc:sldMkLst>
      </pc:sldChg>
      <pc:sldChg chg="modSp add del mod modAnim">
        <pc:chgData name="Khattab, Sherif" userId="c83b1e15-36f3-4f46-aceb-05aac24c545e" providerId="ADAL" clId="{ECB83504-9446-854D-85B1-872C6D5AC861}" dt="2023-11-16T13:08:12.843" v="791" actId="20577"/>
        <pc:sldMkLst>
          <pc:docMk/>
          <pc:sldMk cId="829129662" sldId="397"/>
        </pc:sldMkLst>
        <pc:spChg chg="mod">
          <ac:chgData name="Khattab, Sherif" userId="c83b1e15-36f3-4f46-aceb-05aac24c545e" providerId="ADAL" clId="{ECB83504-9446-854D-85B1-872C6D5AC861}" dt="2023-11-16T13:08:12.843" v="791" actId="20577"/>
          <ac:spMkLst>
            <pc:docMk/>
            <pc:sldMk cId="829129662" sldId="397"/>
            <ac:spMk id="86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3:05:51.600" v="694" actId="20577"/>
          <ac:spMkLst>
            <pc:docMk/>
            <pc:sldMk cId="829129662" sldId="397"/>
            <ac:spMk id="87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3:06:04.026" v="697" actId="1076"/>
          <ac:spMkLst>
            <pc:docMk/>
            <pc:sldMk cId="829129662" sldId="397"/>
            <ac:spMk id="88" creationId="{00000000-0000-0000-0000-000000000000}"/>
          </ac:spMkLst>
        </pc:spChg>
      </pc:sldChg>
      <pc:sldChg chg="modSp add del mod">
        <pc:chgData name="Khattab, Sherif" userId="c83b1e15-36f3-4f46-aceb-05aac24c545e" providerId="ADAL" clId="{ECB83504-9446-854D-85B1-872C6D5AC861}" dt="2023-11-16T13:09:28.077" v="802" actId="1076"/>
        <pc:sldMkLst>
          <pc:docMk/>
          <pc:sldMk cId="960406960" sldId="398"/>
        </pc:sldMkLst>
        <pc:spChg chg="mod">
          <ac:chgData name="Khattab, Sherif" userId="c83b1e15-36f3-4f46-aceb-05aac24c545e" providerId="ADAL" clId="{ECB83504-9446-854D-85B1-872C6D5AC861}" dt="2023-11-16T13:09:28.077" v="802" actId="1076"/>
          <ac:spMkLst>
            <pc:docMk/>
            <pc:sldMk cId="960406960" sldId="398"/>
            <ac:spMk id="93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3:08:51.034" v="797" actId="20577"/>
          <ac:spMkLst>
            <pc:docMk/>
            <pc:sldMk cId="960406960" sldId="398"/>
            <ac:spMk id="94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3:09:01.080" v="799" actId="1076"/>
          <ac:spMkLst>
            <pc:docMk/>
            <pc:sldMk cId="960406960" sldId="398"/>
            <ac:spMk id="95" creationId="{00000000-0000-0000-0000-000000000000}"/>
          </ac:spMkLst>
        </pc:spChg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1226109502" sldId="399"/>
        </pc:sldMkLst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1329852685" sldId="400"/>
        </pc:sldMkLst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3065020340" sldId="401"/>
        </pc:sldMkLst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3241275910" sldId="402"/>
        </pc:sldMkLst>
      </pc:sldChg>
      <pc:sldChg chg="modSp add del mod">
        <pc:chgData name="Khattab, Sherif" userId="c83b1e15-36f3-4f46-aceb-05aac24c545e" providerId="ADAL" clId="{ECB83504-9446-854D-85B1-872C6D5AC861}" dt="2023-11-16T13:17:23.753" v="1069" actId="1076"/>
        <pc:sldMkLst>
          <pc:docMk/>
          <pc:sldMk cId="1227275375" sldId="403"/>
        </pc:sldMkLst>
        <pc:spChg chg="mod">
          <ac:chgData name="Khattab, Sherif" userId="c83b1e15-36f3-4f46-aceb-05aac24c545e" providerId="ADAL" clId="{ECB83504-9446-854D-85B1-872C6D5AC861}" dt="2023-11-16T13:17:23.753" v="1069" actId="1076"/>
          <ac:spMkLst>
            <pc:docMk/>
            <pc:sldMk cId="1227275375" sldId="403"/>
            <ac:spMk id="129" creationId="{00000000-0000-0000-0000-000000000000}"/>
          </ac:spMkLst>
        </pc:spChg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4176371588" sldId="404"/>
        </pc:sldMkLst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4144916723" sldId="405"/>
        </pc:sldMkLst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1850981505" sldId="406"/>
        </pc:sldMkLst>
      </pc:sldChg>
      <pc:sldChg chg="modSp add del mod">
        <pc:chgData name="Khattab, Sherif" userId="c83b1e15-36f3-4f46-aceb-05aac24c545e" providerId="ADAL" clId="{ECB83504-9446-854D-85B1-872C6D5AC861}" dt="2023-11-16T13:23:55.690" v="1136" actId="20577"/>
        <pc:sldMkLst>
          <pc:docMk/>
          <pc:sldMk cId="1252321675" sldId="407"/>
        </pc:sldMkLst>
        <pc:spChg chg="mod">
          <ac:chgData name="Khattab, Sherif" userId="c83b1e15-36f3-4f46-aceb-05aac24c545e" providerId="ADAL" clId="{ECB83504-9446-854D-85B1-872C6D5AC861}" dt="2023-11-16T13:23:55.690" v="1136" actId="20577"/>
          <ac:spMkLst>
            <pc:docMk/>
            <pc:sldMk cId="1252321675" sldId="407"/>
            <ac:spMk id="188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ECB83504-9446-854D-85B1-872C6D5AC861}" dt="2023-11-16T13:24:53.078" v="1154" actId="20577"/>
        <pc:sldMkLst>
          <pc:docMk/>
          <pc:sldMk cId="2696785554" sldId="408"/>
        </pc:sldMkLst>
        <pc:spChg chg="mod">
          <ac:chgData name="Khattab, Sherif" userId="c83b1e15-36f3-4f46-aceb-05aac24c545e" providerId="ADAL" clId="{ECB83504-9446-854D-85B1-872C6D5AC861}" dt="2023-11-16T13:24:53.078" v="1154" actId="20577"/>
          <ac:spMkLst>
            <pc:docMk/>
            <pc:sldMk cId="2696785554" sldId="408"/>
            <ac:spMk id="225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3:24:25.474" v="1140" actId="1076"/>
          <ac:spMkLst>
            <pc:docMk/>
            <pc:sldMk cId="2696785554" sldId="408"/>
            <ac:spMk id="226" creationId="{00000000-0000-0000-0000-000000000000}"/>
          </ac:spMkLst>
        </pc:spChg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1115879569" sldId="409"/>
        </pc:sldMkLst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416739920" sldId="410"/>
        </pc:sldMkLst>
      </pc:sldChg>
      <pc:sldChg chg="del">
        <pc:chgData name="Khattab, Sherif" userId="c83b1e15-36f3-4f46-aceb-05aac24c545e" providerId="ADAL" clId="{ECB83504-9446-854D-85B1-872C6D5AC861}" dt="2023-11-16T12:51:51.026" v="407" actId="2696"/>
        <pc:sldMkLst>
          <pc:docMk/>
          <pc:sldMk cId="2573196289" sldId="429"/>
        </pc:sldMkLst>
      </pc:sldChg>
      <pc:sldChg chg="modSp mod">
        <pc:chgData name="Khattab, Sherif" userId="c83b1e15-36f3-4f46-aceb-05aac24c545e" providerId="ADAL" clId="{ECB83504-9446-854D-85B1-872C6D5AC861}" dt="2023-11-16T13:25:37.980" v="1155" actId="20577"/>
        <pc:sldMkLst>
          <pc:docMk/>
          <pc:sldMk cId="0" sldId="471"/>
        </pc:sldMkLst>
        <pc:spChg chg="mod">
          <ac:chgData name="Khattab, Sherif" userId="c83b1e15-36f3-4f46-aceb-05aac24c545e" providerId="ADAL" clId="{ECB83504-9446-854D-85B1-872C6D5AC861}" dt="2023-11-16T13:25:37.980" v="1155" actId="20577"/>
          <ac:spMkLst>
            <pc:docMk/>
            <pc:sldMk cId="0" sldId="471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ECB83504-9446-854D-85B1-872C6D5AC861}" dt="2023-11-16T12:33:35.625" v="13"/>
        <pc:sldMkLst>
          <pc:docMk/>
          <pc:sldMk cId="1068465410" sldId="496"/>
        </pc:sldMkLst>
        <pc:spChg chg="mod">
          <ac:chgData name="Khattab, Sherif" userId="c83b1e15-36f3-4f46-aceb-05aac24c545e" providerId="ADAL" clId="{ECB83504-9446-854D-85B1-872C6D5AC861}" dt="2023-11-16T12:33:35.625" v="13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ECB83504-9446-854D-85B1-872C6D5AC861}" dt="2023-11-09T12:38:05.177" v="2" actId="2696"/>
        <pc:sldMkLst>
          <pc:docMk/>
          <pc:sldMk cId="1192677018" sldId="554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1781218289" sldId="1588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467816443" sldId="1589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255253775" sldId="1590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994347155" sldId="1591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2619019125" sldId="1592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1627129273" sldId="1593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2634248664" sldId="1594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489288530" sldId="1595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2851127594" sldId="1596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3974161542" sldId="1597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776691394" sldId="1598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404654390" sldId="1599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806378146" sldId="1604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2525712971" sldId="1605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1050953931" sldId="1606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2035403817" sldId="1607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833955144" sldId="1611"/>
        </pc:sldMkLst>
      </pc:sldChg>
      <pc:sldChg chg="modSp mod">
        <pc:chgData name="Khattab, Sherif" userId="c83b1e15-36f3-4f46-aceb-05aac24c545e" providerId="ADAL" clId="{ECB83504-9446-854D-85B1-872C6D5AC861}" dt="2023-11-16T12:34:40.679" v="56" actId="14100"/>
        <pc:sldMkLst>
          <pc:docMk/>
          <pc:sldMk cId="1303356000" sldId="1627"/>
        </pc:sldMkLst>
        <pc:graphicFrameChg chg="mod modGraphic">
          <ac:chgData name="Khattab, Sherif" userId="c83b1e15-36f3-4f46-aceb-05aac24c545e" providerId="ADAL" clId="{ECB83504-9446-854D-85B1-872C6D5AC861}" dt="2023-11-16T12:34:40.679" v="56" actId="14100"/>
          <ac:graphicFrameMkLst>
            <pc:docMk/>
            <pc:sldMk cId="1303356000" sldId="1627"/>
            <ac:graphicFrameMk id="21" creationId="{8D3656A8-63C5-CDBC-9A2C-8B46CE8A1C12}"/>
          </ac:graphicFrameMkLst>
        </pc:graphicFrameChg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2924091356" sldId="1633"/>
        </pc:sldMkLst>
      </pc:sldChg>
      <pc:sldChg chg="del">
        <pc:chgData name="Khattab, Sherif" userId="c83b1e15-36f3-4f46-aceb-05aac24c545e" providerId="ADAL" clId="{ECB83504-9446-854D-85B1-872C6D5AC861}" dt="2023-11-09T12:15:05.361" v="0" actId="2696"/>
        <pc:sldMkLst>
          <pc:docMk/>
          <pc:sldMk cId="1957109456" sldId="1634"/>
        </pc:sldMkLst>
      </pc:sldChg>
      <pc:sldChg chg="del">
        <pc:chgData name="Khattab, Sherif" userId="c83b1e15-36f3-4f46-aceb-05aac24c545e" providerId="ADAL" clId="{ECB83504-9446-854D-85B1-872C6D5AC861}" dt="2023-11-09T12:17:29.229" v="1" actId="2696"/>
        <pc:sldMkLst>
          <pc:docMk/>
          <pc:sldMk cId="3787088556" sldId="1641"/>
        </pc:sldMkLst>
      </pc:sldChg>
      <pc:sldChg chg="del">
        <pc:chgData name="Khattab, Sherif" userId="c83b1e15-36f3-4f46-aceb-05aac24c545e" providerId="ADAL" clId="{ECB83504-9446-854D-85B1-872C6D5AC861}" dt="2023-11-09T12:38:05.177" v="2" actId="2696"/>
        <pc:sldMkLst>
          <pc:docMk/>
          <pc:sldMk cId="3935971379" sldId="1642"/>
        </pc:sldMkLst>
      </pc:sldChg>
      <pc:sldChg chg="modSp">
        <pc:chgData name="Khattab, Sherif" userId="c83b1e15-36f3-4f46-aceb-05aac24c545e" providerId="ADAL" clId="{ECB83504-9446-854D-85B1-872C6D5AC861}" dt="2023-11-16T12:35:21.933" v="61" actId="20577"/>
        <pc:sldMkLst>
          <pc:docMk/>
          <pc:sldMk cId="3669562814" sldId="1649"/>
        </pc:sldMkLst>
        <pc:spChg chg="mod">
          <ac:chgData name="Khattab, Sherif" userId="c83b1e15-36f3-4f46-aceb-05aac24c545e" providerId="ADAL" clId="{ECB83504-9446-854D-85B1-872C6D5AC861}" dt="2023-11-16T12:35:21.933" v="61" actId="20577"/>
          <ac:spMkLst>
            <pc:docMk/>
            <pc:sldMk cId="3669562814" sldId="1649"/>
            <ac:spMk id="30723" creationId="{00000000-0000-0000-0000-000000000000}"/>
          </ac:spMkLst>
        </pc:spChg>
      </pc:sldChg>
      <pc:sldChg chg="modSp mod">
        <pc:chgData name="Khattab, Sherif" userId="c83b1e15-36f3-4f46-aceb-05aac24c545e" providerId="ADAL" clId="{ECB83504-9446-854D-85B1-872C6D5AC861}" dt="2023-11-16T12:35:37.855" v="68" actId="20577"/>
        <pc:sldMkLst>
          <pc:docMk/>
          <pc:sldMk cId="952461192" sldId="1652"/>
        </pc:sldMkLst>
        <pc:spChg chg="mod">
          <ac:chgData name="Khattab, Sherif" userId="c83b1e15-36f3-4f46-aceb-05aac24c545e" providerId="ADAL" clId="{ECB83504-9446-854D-85B1-872C6D5AC861}" dt="2023-11-16T12:35:37.855" v="68" actId="20577"/>
          <ac:spMkLst>
            <pc:docMk/>
            <pc:sldMk cId="952461192" sldId="1652"/>
            <ac:spMk id="34818" creationId="{00000000-0000-0000-0000-000000000000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5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59"/>
            <ac:spMk id="5" creationId="{9EBFD486-147D-0A1D-D092-8E60809A8F52}"/>
          </ac:spMkLst>
        </pc:spChg>
      </pc:sldChg>
      <pc:sldChg chg="addSp modSp add del mod modAnim">
        <pc:chgData name="Khattab, Sherif" userId="c83b1e15-36f3-4f46-aceb-05aac24c545e" providerId="ADAL" clId="{ECB83504-9446-854D-85B1-872C6D5AC861}" dt="2023-11-16T12:55:53.185" v="486" actId="27636"/>
        <pc:sldMkLst>
          <pc:docMk/>
          <pc:sldMk cId="0" sldId="1662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62"/>
            <ac:spMk id="2" creationId="{D5B8D0AB-638A-3D20-6940-452E91DAE756}"/>
          </ac:spMkLst>
        </pc:spChg>
        <pc:spChg chg="mod">
          <ac:chgData name="Khattab, Sherif" userId="c83b1e15-36f3-4f46-aceb-05aac24c545e" providerId="ADAL" clId="{ECB83504-9446-854D-85B1-872C6D5AC861}" dt="2023-11-16T12:55:53.185" v="486" actId="27636"/>
          <ac:spMkLst>
            <pc:docMk/>
            <pc:sldMk cId="0" sldId="1662"/>
            <ac:spMk id="5123" creationId="{92EEF1E4-0352-E01D-F9ED-34AE68939855}"/>
          </ac:spMkLst>
        </pc:spChg>
      </pc:sldChg>
      <pc:sldChg chg="addSp modSp mod">
        <pc:chgData name="Khattab, Sherif" userId="c83b1e15-36f3-4f46-aceb-05aac24c545e" providerId="ADAL" clId="{ECB83504-9446-854D-85B1-872C6D5AC861}" dt="2023-11-16T12:57:23.843" v="517" actId="20577"/>
        <pc:sldMkLst>
          <pc:docMk/>
          <pc:sldMk cId="0" sldId="1663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63"/>
            <ac:spMk id="2" creationId="{1F6DE2C6-ED77-B47E-A09F-2FCD37A30D78}"/>
          </ac:spMkLst>
        </pc:spChg>
        <pc:spChg chg="mod">
          <ac:chgData name="Khattab, Sherif" userId="c83b1e15-36f3-4f46-aceb-05aac24c545e" providerId="ADAL" clId="{ECB83504-9446-854D-85B1-872C6D5AC861}" dt="2023-11-16T12:57:23.843" v="517" actId="20577"/>
          <ac:spMkLst>
            <pc:docMk/>
            <pc:sldMk cId="0" sldId="1663"/>
            <ac:spMk id="6147" creationId="{602C6351-EB0A-B543-872E-8F284CF3FD4B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65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65"/>
            <ac:spMk id="3" creationId="{03C17345-C7E9-EA6B-AAA9-7CC1E0F27488}"/>
          </ac:spMkLst>
        </pc:spChg>
      </pc:sldChg>
      <pc:sldChg chg="addSp modSp modAnim">
        <pc:chgData name="Khattab, Sherif" userId="c83b1e15-36f3-4f46-aceb-05aac24c545e" providerId="ADAL" clId="{ECB83504-9446-854D-85B1-872C6D5AC861}" dt="2023-11-16T12:45:14.498" v="366"/>
        <pc:sldMkLst>
          <pc:docMk/>
          <pc:sldMk cId="0" sldId="1666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66"/>
            <ac:spMk id="2" creationId="{D8D9130B-029E-1DDA-5044-F3591F7A0B2E}"/>
          </ac:spMkLst>
        </pc:spChg>
        <pc:spChg chg="mod">
          <ac:chgData name="Khattab, Sherif" userId="c83b1e15-36f3-4f46-aceb-05aac24c545e" providerId="ADAL" clId="{ECB83504-9446-854D-85B1-872C6D5AC861}" dt="2023-11-16T12:45:06.699" v="365" actId="20577"/>
          <ac:spMkLst>
            <pc:docMk/>
            <pc:sldMk cId="0" sldId="1666"/>
            <ac:spMk id="9219" creationId="{171A4D2E-9AB5-2AD6-710F-BDB96C3F1B91}"/>
          </ac:spMkLst>
        </pc:spChg>
      </pc:sldChg>
      <pc:sldChg chg="addSp modSp mod modAnim">
        <pc:chgData name="Khattab, Sherif" userId="c83b1e15-36f3-4f46-aceb-05aac24c545e" providerId="ADAL" clId="{ECB83504-9446-854D-85B1-872C6D5AC861}" dt="2023-11-16T12:45:45.217" v="369"/>
        <pc:sldMkLst>
          <pc:docMk/>
          <pc:sldMk cId="0" sldId="1667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67"/>
            <ac:spMk id="2" creationId="{F84A5792-74D7-6B8A-B876-6C42B28FD098}"/>
          </ac:spMkLst>
        </pc:spChg>
        <pc:picChg chg="add mod">
          <ac:chgData name="Khattab, Sherif" userId="c83b1e15-36f3-4f46-aceb-05aac24c545e" providerId="ADAL" clId="{ECB83504-9446-854D-85B1-872C6D5AC861}" dt="2023-11-16T12:45:40.427" v="368" actId="1076"/>
          <ac:picMkLst>
            <pc:docMk/>
            <pc:sldMk cId="0" sldId="1667"/>
            <ac:picMk id="3" creationId="{B3312838-FF84-C44B-9349-98243BDA6428}"/>
          </ac:picMkLst>
        </pc:pic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68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68"/>
            <ac:spMk id="3" creationId="{D0D6B46C-7354-9143-EA4C-31CEAED759C3}"/>
          </ac:spMkLst>
        </pc:spChg>
      </pc:sldChg>
      <pc:sldChg chg="addSp modSp modAnim">
        <pc:chgData name="Khattab, Sherif" userId="c83b1e15-36f3-4f46-aceb-05aac24c545e" providerId="ADAL" clId="{ECB83504-9446-854D-85B1-872C6D5AC861}" dt="2023-11-16T13:05:15.271" v="670" actId="20577"/>
        <pc:sldMkLst>
          <pc:docMk/>
          <pc:sldMk cId="0" sldId="166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69"/>
            <ac:spMk id="2" creationId="{064F3D52-B984-B20E-3F6D-79F3DCCCFDB8}"/>
          </ac:spMkLst>
        </pc:spChg>
        <pc:spChg chg="mod">
          <ac:chgData name="Khattab, Sherif" userId="c83b1e15-36f3-4f46-aceb-05aac24c545e" providerId="ADAL" clId="{ECB83504-9446-854D-85B1-872C6D5AC861}" dt="2023-11-16T13:05:15.271" v="670" actId="20577"/>
          <ac:spMkLst>
            <pc:docMk/>
            <pc:sldMk cId="0" sldId="1669"/>
            <ac:spMk id="12291" creationId="{02376BC9-71E3-BB59-1717-1771FBC34147}"/>
          </ac:spMkLst>
        </pc:spChg>
      </pc:sldChg>
      <pc:sldChg chg="addSp modSp ord">
        <pc:chgData name="Khattab, Sherif" userId="c83b1e15-36f3-4f46-aceb-05aac24c545e" providerId="ADAL" clId="{ECB83504-9446-854D-85B1-872C6D5AC861}" dt="2023-11-16T13:09:57.396" v="833" actId="20577"/>
        <pc:sldMkLst>
          <pc:docMk/>
          <pc:sldMk cId="0" sldId="1670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0"/>
            <ac:spMk id="2" creationId="{43092917-52F8-AEB8-0E58-CE80534A1D1F}"/>
          </ac:spMkLst>
        </pc:spChg>
        <pc:spChg chg="mod">
          <ac:chgData name="Khattab, Sherif" userId="c83b1e15-36f3-4f46-aceb-05aac24c545e" providerId="ADAL" clId="{ECB83504-9446-854D-85B1-872C6D5AC861}" dt="2023-11-16T13:09:57.396" v="833" actId="20577"/>
          <ac:spMkLst>
            <pc:docMk/>
            <pc:sldMk cId="0" sldId="1670"/>
            <ac:spMk id="13315" creationId="{266D83EB-ADC8-702D-B9A4-DB4D9F2D47C6}"/>
          </ac:spMkLst>
        </pc:spChg>
      </pc:sldChg>
      <pc:sldChg chg="addSp modSp mod">
        <pc:chgData name="Khattab, Sherif" userId="c83b1e15-36f3-4f46-aceb-05aac24c545e" providerId="ADAL" clId="{ECB83504-9446-854D-85B1-872C6D5AC861}" dt="2023-11-16T13:09:43.634" v="818" actId="20577"/>
        <pc:sldMkLst>
          <pc:docMk/>
          <pc:sldMk cId="0" sldId="1671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1"/>
            <ac:spMk id="2" creationId="{804F767A-2D05-A47E-0A4E-DE0383336C89}"/>
          </ac:spMkLst>
        </pc:spChg>
        <pc:spChg chg="mod">
          <ac:chgData name="Khattab, Sherif" userId="c83b1e15-36f3-4f46-aceb-05aac24c545e" providerId="ADAL" clId="{ECB83504-9446-854D-85B1-872C6D5AC861}" dt="2023-11-16T13:09:43.634" v="818" actId="20577"/>
          <ac:spMkLst>
            <pc:docMk/>
            <pc:sldMk cId="0" sldId="1671"/>
            <ac:spMk id="14338" creationId="{3992BF78-247F-84EB-1C6A-806164BB5D7B}"/>
          </ac:spMkLst>
        </pc:spChg>
      </pc:sldChg>
      <pc:sldChg chg="addSp modSp">
        <pc:chgData name="Khattab, Sherif" userId="c83b1e15-36f3-4f46-aceb-05aac24c545e" providerId="ADAL" clId="{ECB83504-9446-854D-85B1-872C6D5AC861}" dt="2023-11-16T13:10:27.378" v="835" actId="20577"/>
        <pc:sldMkLst>
          <pc:docMk/>
          <pc:sldMk cId="0" sldId="1673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3"/>
            <ac:spMk id="2" creationId="{4DF88A37-9A7D-A11D-A7AD-685DCC5A4790}"/>
          </ac:spMkLst>
        </pc:spChg>
        <pc:spChg chg="mod">
          <ac:chgData name="Khattab, Sherif" userId="c83b1e15-36f3-4f46-aceb-05aac24c545e" providerId="ADAL" clId="{ECB83504-9446-854D-85B1-872C6D5AC861}" dt="2023-11-16T13:10:27.378" v="835" actId="20577"/>
          <ac:spMkLst>
            <pc:docMk/>
            <pc:sldMk cId="0" sldId="1673"/>
            <ac:spMk id="16387" creationId="{43817483-0602-A3D8-A02F-8BE2AAB0E93A}"/>
          </ac:spMkLst>
        </pc:spChg>
      </pc:sldChg>
      <pc:sldChg chg="addSp modSp mod">
        <pc:chgData name="Khattab, Sherif" userId="c83b1e15-36f3-4f46-aceb-05aac24c545e" providerId="ADAL" clId="{ECB83504-9446-854D-85B1-872C6D5AC861}" dt="2023-11-16T13:10:49.453" v="850" actId="20577"/>
        <pc:sldMkLst>
          <pc:docMk/>
          <pc:sldMk cId="0" sldId="1674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4"/>
            <ac:spMk id="2" creationId="{A692B91C-CC1A-A362-F6B9-01E057E5A1B4}"/>
          </ac:spMkLst>
        </pc:spChg>
        <pc:spChg chg="mod">
          <ac:chgData name="Khattab, Sherif" userId="c83b1e15-36f3-4f46-aceb-05aac24c545e" providerId="ADAL" clId="{ECB83504-9446-854D-85B1-872C6D5AC861}" dt="2023-11-16T13:10:49.453" v="850" actId="20577"/>
          <ac:spMkLst>
            <pc:docMk/>
            <pc:sldMk cId="0" sldId="1674"/>
            <ac:spMk id="17410" creationId="{20D7C1FD-C094-CFEC-554C-82F76CE8F88E}"/>
          </ac:spMkLst>
        </pc:spChg>
      </pc:sldChg>
      <pc:sldChg chg="addSp modSp modAnim">
        <pc:chgData name="Khattab, Sherif" userId="c83b1e15-36f3-4f46-aceb-05aac24c545e" providerId="ADAL" clId="{ECB83504-9446-854D-85B1-872C6D5AC861}" dt="2023-11-16T13:11:43.096" v="907" actId="20577"/>
        <pc:sldMkLst>
          <pc:docMk/>
          <pc:sldMk cId="0" sldId="1675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5"/>
            <ac:spMk id="2" creationId="{433905D7-8564-9779-8326-620B335EC6EE}"/>
          </ac:spMkLst>
        </pc:spChg>
        <pc:spChg chg="mod">
          <ac:chgData name="Khattab, Sherif" userId="c83b1e15-36f3-4f46-aceb-05aac24c545e" providerId="ADAL" clId="{ECB83504-9446-854D-85B1-872C6D5AC861}" dt="2023-11-16T13:11:43.096" v="907" actId="20577"/>
          <ac:spMkLst>
            <pc:docMk/>
            <pc:sldMk cId="0" sldId="1675"/>
            <ac:spMk id="18435" creationId="{8B85D3B0-07B0-E44B-133E-715CB4EE5E67}"/>
          </ac:spMkLst>
        </pc:spChg>
      </pc:sldChg>
      <pc:sldChg chg="addSp modSp mod modAnim">
        <pc:chgData name="Khattab, Sherif" userId="c83b1e15-36f3-4f46-aceb-05aac24c545e" providerId="ADAL" clId="{ECB83504-9446-854D-85B1-872C6D5AC861}" dt="2023-11-16T13:15:00.501" v="1006" actId="6549"/>
        <pc:sldMkLst>
          <pc:docMk/>
          <pc:sldMk cId="0" sldId="1676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6"/>
            <ac:spMk id="2" creationId="{6E19EFDE-B157-1AD6-4418-AE9DF8F55980}"/>
          </ac:spMkLst>
        </pc:spChg>
        <pc:spChg chg="mod">
          <ac:chgData name="Khattab, Sherif" userId="c83b1e15-36f3-4f46-aceb-05aac24c545e" providerId="ADAL" clId="{ECB83504-9446-854D-85B1-872C6D5AC861}" dt="2023-11-16T13:13:38.150" v="993" actId="20577"/>
          <ac:spMkLst>
            <pc:docMk/>
            <pc:sldMk cId="0" sldId="1676"/>
            <ac:spMk id="19458" creationId="{0904AF65-2C41-47EA-1C24-8C06854E05BF}"/>
          </ac:spMkLst>
        </pc:spChg>
        <pc:spChg chg="mod">
          <ac:chgData name="Khattab, Sherif" userId="c83b1e15-36f3-4f46-aceb-05aac24c545e" providerId="ADAL" clId="{ECB83504-9446-854D-85B1-872C6D5AC861}" dt="2023-11-16T13:15:00.501" v="1006" actId="6549"/>
          <ac:spMkLst>
            <pc:docMk/>
            <pc:sldMk cId="0" sldId="1676"/>
            <ac:spMk id="19459" creationId="{781BE8A5-4CD2-2CBB-C4C1-470B73C8ED88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78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8"/>
            <ac:spMk id="2" creationId="{B50CF364-D421-A7C3-ADE3-A36590772287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7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79"/>
            <ac:spMk id="3" creationId="{F816D06C-219C-8F53-DAE0-06462BDF8501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80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0"/>
            <ac:spMk id="2" creationId="{08D399FC-F1E7-037F-BEE2-E413F2E1F3C7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81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1"/>
            <ac:spMk id="2" creationId="{57E2BE15-30BC-191F-2C13-36D020ED75E9}"/>
          </ac:spMkLst>
        </pc:spChg>
      </pc:sldChg>
      <pc:sldChg chg="addSp delSp modSp mod">
        <pc:chgData name="Khattab, Sherif" userId="c83b1e15-36f3-4f46-aceb-05aac24c545e" providerId="ADAL" clId="{ECB83504-9446-854D-85B1-872C6D5AC861}" dt="2023-11-16T13:21:20.070" v="1093" actId="732"/>
        <pc:sldMkLst>
          <pc:docMk/>
          <pc:sldMk cId="0" sldId="1682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2"/>
            <ac:spMk id="2" creationId="{0F671722-45D5-011E-4B85-20A85E81E84D}"/>
          </ac:spMkLst>
        </pc:spChg>
        <pc:spChg chg="add del mod">
          <ac:chgData name="Khattab, Sherif" userId="c83b1e15-36f3-4f46-aceb-05aac24c545e" providerId="ADAL" clId="{ECB83504-9446-854D-85B1-872C6D5AC861}" dt="2023-11-16T13:19:19.390" v="1072" actId="478"/>
          <ac:spMkLst>
            <pc:docMk/>
            <pc:sldMk cId="0" sldId="1682"/>
            <ac:spMk id="3" creationId="{D1D9DDC1-868B-5794-DAC4-F4124CF6A71A}"/>
          </ac:spMkLst>
        </pc:spChg>
        <pc:spChg chg="del">
          <ac:chgData name="Khattab, Sherif" userId="c83b1e15-36f3-4f46-aceb-05aac24c545e" providerId="ADAL" clId="{ECB83504-9446-854D-85B1-872C6D5AC861}" dt="2023-11-16T13:19:10.604" v="1071" actId="478"/>
          <ac:spMkLst>
            <pc:docMk/>
            <pc:sldMk cId="0" sldId="1682"/>
            <ac:spMk id="27651" creationId="{1CF075AE-EE30-A371-603A-4007233728B5}"/>
          </ac:spMkLst>
        </pc:spChg>
        <pc:picChg chg="mod modCrop">
          <ac:chgData name="Khattab, Sherif" userId="c83b1e15-36f3-4f46-aceb-05aac24c545e" providerId="ADAL" clId="{ECB83504-9446-854D-85B1-872C6D5AC861}" dt="2023-11-16T13:21:20.070" v="1093" actId="732"/>
          <ac:picMkLst>
            <pc:docMk/>
            <pc:sldMk cId="0" sldId="1682"/>
            <ac:picMk id="57346" creationId="{34BB59B7-C5C1-6D81-461D-E0DA3E800E5F}"/>
          </ac:picMkLst>
        </pc:picChg>
      </pc:sldChg>
      <pc:sldChg chg="addSp delSp modSp mod modAnim">
        <pc:chgData name="Khattab, Sherif" userId="c83b1e15-36f3-4f46-aceb-05aac24c545e" providerId="ADAL" clId="{ECB83504-9446-854D-85B1-872C6D5AC861}" dt="2023-11-16T13:20:40.952" v="1092"/>
        <pc:sldMkLst>
          <pc:docMk/>
          <pc:sldMk cId="0" sldId="1683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3"/>
            <ac:spMk id="2" creationId="{6DBECCAB-7A51-B6E3-F7A9-36A4E17480DF}"/>
          </ac:spMkLst>
        </pc:spChg>
        <pc:spChg chg="mod">
          <ac:chgData name="Khattab, Sherif" userId="c83b1e15-36f3-4f46-aceb-05aac24c545e" providerId="ADAL" clId="{ECB83504-9446-854D-85B1-872C6D5AC861}" dt="2023-11-16T13:20:20.643" v="1087" actId="20577"/>
          <ac:spMkLst>
            <pc:docMk/>
            <pc:sldMk cId="0" sldId="1683"/>
            <ac:spMk id="26626" creationId="{101635E3-38D2-B48F-FF01-74A2DC9256F9}"/>
          </ac:spMkLst>
        </pc:spChg>
        <pc:spChg chg="mod">
          <ac:chgData name="Khattab, Sherif" userId="c83b1e15-36f3-4f46-aceb-05aac24c545e" providerId="ADAL" clId="{ECB83504-9446-854D-85B1-872C6D5AC861}" dt="2023-11-16T13:20:23.174" v="1089"/>
          <ac:spMkLst>
            <pc:docMk/>
            <pc:sldMk cId="0" sldId="1683"/>
            <ac:spMk id="28675" creationId="{1E1E269F-D1E5-5D16-88CE-F0EE4535924A}"/>
          </ac:spMkLst>
        </pc:spChg>
        <pc:picChg chg="del mod">
          <ac:chgData name="Khattab, Sherif" userId="c83b1e15-36f3-4f46-aceb-05aac24c545e" providerId="ADAL" clId="{ECB83504-9446-854D-85B1-872C6D5AC861}" dt="2023-11-16T13:20:30.456" v="1090" actId="478"/>
          <ac:picMkLst>
            <pc:docMk/>
            <pc:sldMk cId="0" sldId="1683"/>
            <ac:picMk id="58370" creationId="{5827A77C-DA05-6E70-50F9-A4172CDC3400}"/>
          </ac:picMkLst>
        </pc:picChg>
      </pc:sldChg>
      <pc:sldChg chg="addSp modSp del">
        <pc:chgData name="Khattab, Sherif" userId="c83b1e15-36f3-4f46-aceb-05aac24c545e" providerId="ADAL" clId="{ECB83504-9446-854D-85B1-872C6D5AC861}" dt="2023-11-16T13:20:11.613" v="1077" actId="2696"/>
        <pc:sldMkLst>
          <pc:docMk/>
          <pc:sldMk cId="0" sldId="1684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4"/>
            <ac:spMk id="3" creationId="{D77E773C-03AE-3D9D-35F5-666E95B89A25}"/>
          </ac:spMkLst>
        </pc:spChg>
      </pc:sldChg>
      <pc:sldChg chg="addSp delSp modSp mod modAnim">
        <pc:chgData name="Khattab, Sherif" userId="c83b1e15-36f3-4f46-aceb-05aac24c545e" providerId="ADAL" clId="{ECB83504-9446-854D-85B1-872C6D5AC861}" dt="2023-11-16T13:22:50.663" v="1112"/>
        <pc:sldMkLst>
          <pc:docMk/>
          <pc:sldMk cId="0" sldId="1686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6"/>
            <ac:spMk id="3" creationId="{6D774861-76BF-803B-8A70-3984D9E729DF}"/>
          </ac:spMkLst>
        </pc:spChg>
        <pc:spChg chg="mod">
          <ac:chgData name="Khattab, Sherif" userId="c83b1e15-36f3-4f46-aceb-05aac24c545e" providerId="ADAL" clId="{ECB83504-9446-854D-85B1-872C6D5AC861}" dt="2023-11-16T13:22:26.054" v="1104" actId="6549"/>
          <ac:spMkLst>
            <pc:docMk/>
            <pc:sldMk cId="0" sldId="1686"/>
            <ac:spMk id="29699" creationId="{96D1B949-237D-DD43-DED3-23580A998326}"/>
          </ac:spMkLst>
        </pc:spChg>
        <pc:picChg chg="del mod">
          <ac:chgData name="Khattab, Sherif" userId="c83b1e15-36f3-4f46-aceb-05aac24c545e" providerId="ADAL" clId="{ECB83504-9446-854D-85B1-872C6D5AC861}" dt="2023-11-16T13:22:04.058" v="1102" actId="21"/>
          <ac:picMkLst>
            <pc:docMk/>
            <pc:sldMk cId="0" sldId="1686"/>
            <ac:picMk id="2" creationId="{BE775E0F-F98C-D5DA-9ADD-0700F48EBC5E}"/>
          </ac:picMkLst>
        </pc:picChg>
        <pc:picChg chg="add mod">
          <ac:chgData name="Khattab, Sherif" userId="c83b1e15-36f3-4f46-aceb-05aac24c545e" providerId="ADAL" clId="{ECB83504-9446-854D-85B1-872C6D5AC861}" dt="2023-11-16T13:22:35.820" v="1109" actId="1076"/>
          <ac:picMkLst>
            <pc:docMk/>
            <pc:sldMk cId="0" sldId="1686"/>
            <ac:picMk id="5" creationId="{B22F9811-02D7-90ED-90F2-49A6CCDA13DB}"/>
          </ac:picMkLst>
        </pc:picChg>
      </pc:sldChg>
      <pc:sldChg chg="addSp modSp">
        <pc:chgData name="Khattab, Sherif" userId="c83b1e15-36f3-4f46-aceb-05aac24c545e" providerId="ADAL" clId="{ECB83504-9446-854D-85B1-872C6D5AC861}" dt="2023-11-16T13:23:10.171" v="1124" actId="20577"/>
        <pc:sldMkLst>
          <pc:docMk/>
          <pc:sldMk cId="0" sldId="1688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8"/>
            <ac:spMk id="2" creationId="{636F44C9-629A-2D06-3CE1-BB7FDEA5AF14}"/>
          </ac:spMkLst>
        </pc:spChg>
        <pc:spChg chg="mod">
          <ac:chgData name="Khattab, Sherif" userId="c83b1e15-36f3-4f46-aceb-05aac24c545e" providerId="ADAL" clId="{ECB83504-9446-854D-85B1-872C6D5AC861}" dt="2023-11-16T13:23:10.171" v="1124" actId="20577"/>
          <ac:spMkLst>
            <pc:docMk/>
            <pc:sldMk cId="0" sldId="1688"/>
            <ac:spMk id="31747" creationId="{F2C20B54-647D-6FD9-AC48-FE3F81905505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8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89"/>
            <ac:spMk id="3" creationId="{EFFEF0E8-E8C8-972D-5020-EB50BA497E5E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1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1"/>
            <ac:spMk id="2" creationId="{386DE7E1-D7D6-BA56-6E4B-938927FEC455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2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2"/>
            <ac:spMk id="2" creationId="{C0A39E21-3C45-AFB6-CFF7-2B162545A6CF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3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3"/>
            <ac:spMk id="3" creationId="{33288A73-30CD-F326-603E-7BBA2345D145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5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5"/>
            <ac:spMk id="2" creationId="{A6AAFCB5-C01C-AB43-B6BE-C8F1761C6E6B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6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6"/>
            <ac:spMk id="2" creationId="{B0236099-A435-70CE-01AE-BC482AA98008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7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7"/>
            <ac:spMk id="2" creationId="{3BA68A62-4AC1-3128-EF3B-9D77A5C60E8A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8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8"/>
            <ac:spMk id="2" creationId="{E7F07ABC-1731-489C-0F8A-0578A9CB8176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69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699"/>
            <ac:spMk id="2" creationId="{9B9D6D85-43A7-3370-87C4-13ADE4284AEA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00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00"/>
            <ac:spMk id="2" creationId="{3361FB2F-9CC7-A95D-4CFD-E8AF4BAD0DF9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03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03"/>
            <ac:spMk id="2" creationId="{90E286A4-17C0-71DD-4A12-34812BD8247A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05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05"/>
            <ac:spMk id="2" creationId="{422F834C-D679-D1D6-7D45-102446710049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06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06"/>
            <ac:spMk id="2" creationId="{BE54A1ED-C39F-31AB-7654-3FB089F8409E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07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07"/>
            <ac:spMk id="3" creationId="{2A104133-6C36-5B88-2554-36F36A20AF89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0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09"/>
            <ac:spMk id="2" creationId="{54D5EE53-A223-E90A-B2B7-CE47120BF7C9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10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10"/>
            <ac:spMk id="2" creationId="{5947055C-C499-5CC7-D2D6-44A844A38C10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11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11"/>
            <ac:spMk id="3" creationId="{CFB30A12-476A-5167-E75A-60194E2E16E3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12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12"/>
            <ac:spMk id="2" creationId="{39974A44-7C24-1FA4-8C77-F0368FA039FA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15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15"/>
            <ac:spMk id="2" creationId="{B3174E0D-27CE-EC33-FC07-169BC8B484B9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17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17"/>
            <ac:spMk id="2" creationId="{C826ABF0-C411-DCFA-9B5D-FC6B6A4BF339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1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19"/>
            <ac:spMk id="2" creationId="{EE0F5405-3444-D36D-42B6-946A63A02A95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21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21"/>
            <ac:spMk id="5" creationId="{32448609-8428-9C2C-3559-3B15E1500175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25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25"/>
            <ac:spMk id="5" creationId="{657372CD-4176-6100-1E0C-69596A1DC9CD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27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27"/>
            <ac:spMk id="2" creationId="{EE397984-CAE3-D83B-D9FE-8BB2D8CB7789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28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28"/>
            <ac:spMk id="3" creationId="{D4ED1097-E9A4-AB0F-EA7A-467F4FC177A2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0" sldId="1729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0" sldId="1729"/>
            <ac:spMk id="3" creationId="{6CBD3A4F-6F22-BCF2-7963-D33136E82988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2879475952" sldId="1730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2879475952" sldId="1730"/>
            <ac:spMk id="2" creationId="{1B39EB68-D1C0-75EC-375F-8599E0DE6250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1533869969" sldId="1731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1533869969" sldId="1731"/>
            <ac:spMk id="2" creationId="{CE9A1849-9B1A-4066-27FA-3EC68BDB8182}"/>
          </ac:spMkLst>
        </pc:spChg>
      </pc:sldChg>
      <pc:sldChg chg="addSp modSp">
        <pc:chgData name="Khattab, Sherif" userId="c83b1e15-36f3-4f46-aceb-05aac24c545e" providerId="ADAL" clId="{ECB83504-9446-854D-85B1-872C6D5AC861}" dt="2023-11-16T12:40:18.394" v="191"/>
        <pc:sldMkLst>
          <pc:docMk/>
          <pc:sldMk cId="3136804100" sldId="1732"/>
        </pc:sldMkLst>
        <pc:spChg chg="add mod">
          <ac:chgData name="Khattab, Sherif" userId="c83b1e15-36f3-4f46-aceb-05aac24c545e" providerId="ADAL" clId="{ECB83504-9446-854D-85B1-872C6D5AC861}" dt="2023-11-16T12:40:18.394" v="191"/>
          <ac:spMkLst>
            <pc:docMk/>
            <pc:sldMk cId="3136804100" sldId="1732"/>
            <ac:spMk id="2" creationId="{1D59EE2A-D160-7587-DA01-BFB21FF4B689}"/>
          </ac:spMkLst>
        </pc:spChg>
      </pc:sldChg>
      <pc:sldChg chg="addSp modSp add mod modAnim">
        <pc:chgData name="Khattab, Sherif" userId="c83b1e15-36f3-4f46-aceb-05aac24c545e" providerId="ADAL" clId="{ECB83504-9446-854D-85B1-872C6D5AC861}" dt="2023-11-16T12:39:41.796" v="186"/>
        <pc:sldMkLst>
          <pc:docMk/>
          <pc:sldMk cId="42357026" sldId="1733"/>
        </pc:sldMkLst>
        <pc:spChg chg="mod">
          <ac:chgData name="Khattab, Sherif" userId="c83b1e15-36f3-4f46-aceb-05aac24c545e" providerId="ADAL" clId="{ECB83504-9446-854D-85B1-872C6D5AC861}" dt="2023-11-16T12:36:04.876" v="83" actId="20577"/>
          <ac:spMkLst>
            <pc:docMk/>
            <pc:sldMk cId="42357026" sldId="1733"/>
            <ac:spMk id="30722" creationId="{00000000-0000-0000-0000-000000000000}"/>
          </ac:spMkLst>
        </pc:spChg>
        <pc:spChg chg="mod">
          <ac:chgData name="Khattab, Sherif" userId="c83b1e15-36f3-4f46-aceb-05aac24c545e" providerId="ADAL" clId="{ECB83504-9446-854D-85B1-872C6D5AC861}" dt="2023-11-16T12:38:36.902" v="173" actId="20577"/>
          <ac:spMkLst>
            <pc:docMk/>
            <pc:sldMk cId="42357026" sldId="1733"/>
            <ac:spMk id="30723" creationId="{00000000-0000-0000-0000-000000000000}"/>
          </ac:spMkLst>
        </pc:spChg>
        <pc:picChg chg="add mod modCrop">
          <ac:chgData name="Khattab, Sherif" userId="c83b1e15-36f3-4f46-aceb-05aac24c545e" providerId="ADAL" clId="{ECB83504-9446-854D-85B1-872C6D5AC861}" dt="2023-11-16T12:39:27.146" v="184" actId="1076"/>
          <ac:picMkLst>
            <pc:docMk/>
            <pc:sldMk cId="42357026" sldId="1733"/>
            <ac:picMk id="3" creationId="{D081BA64-0D56-929D-9C29-247F783CDA8C}"/>
          </ac:picMkLst>
        </pc:picChg>
      </pc:sldChg>
      <pc:sldChg chg="add del">
        <pc:chgData name="Khattab, Sherif" userId="c83b1e15-36f3-4f46-aceb-05aac24c545e" providerId="ADAL" clId="{ECB83504-9446-854D-85B1-872C6D5AC861}" dt="2023-11-16T12:35:57.006" v="70"/>
        <pc:sldMkLst>
          <pc:docMk/>
          <pc:sldMk cId="3485942388" sldId="1733"/>
        </pc:sldMkLst>
      </pc:sldChg>
      <pc:sldChg chg="addSp modSp new mod ord modAnim">
        <pc:chgData name="Khattab, Sherif" userId="c83b1e15-36f3-4f46-aceb-05aac24c545e" providerId="ADAL" clId="{ECB83504-9446-854D-85B1-872C6D5AC861}" dt="2023-11-16T13:17:35.894" v="1070" actId="20578"/>
        <pc:sldMkLst>
          <pc:docMk/>
          <pc:sldMk cId="2266166461" sldId="1734"/>
        </pc:sldMkLst>
        <pc:spChg chg="mod">
          <ac:chgData name="Khattab, Sherif" userId="c83b1e15-36f3-4f46-aceb-05aac24c545e" providerId="ADAL" clId="{ECB83504-9446-854D-85B1-872C6D5AC861}" dt="2023-11-16T13:15:37.204" v="1033" actId="20577"/>
          <ac:spMkLst>
            <pc:docMk/>
            <pc:sldMk cId="2266166461" sldId="1734"/>
            <ac:spMk id="2" creationId="{E89F3857-F07F-219B-FE9E-B63FFE23FCAD}"/>
          </ac:spMkLst>
        </pc:spChg>
        <pc:spChg chg="mod">
          <ac:chgData name="Khattab, Sherif" userId="c83b1e15-36f3-4f46-aceb-05aac24c545e" providerId="ADAL" clId="{ECB83504-9446-854D-85B1-872C6D5AC861}" dt="2023-11-16T13:16:15.678" v="1058" actId="14"/>
          <ac:spMkLst>
            <pc:docMk/>
            <pc:sldMk cId="2266166461" sldId="1734"/>
            <ac:spMk id="3" creationId="{36C81012-5B50-3D31-62E0-94B21EBFFDA6}"/>
          </ac:spMkLst>
        </pc:spChg>
        <pc:picChg chg="add mod">
          <ac:chgData name="Khattab, Sherif" userId="c83b1e15-36f3-4f46-aceb-05aac24c545e" providerId="ADAL" clId="{ECB83504-9446-854D-85B1-872C6D5AC861}" dt="2023-11-16T13:16:42.550" v="1065" actId="1076"/>
          <ac:picMkLst>
            <pc:docMk/>
            <pc:sldMk cId="2266166461" sldId="1734"/>
            <ac:picMk id="6" creationId="{1DD05FED-56A5-1F27-D0C0-39613B16F3BD}"/>
          </ac:picMkLst>
        </pc:picChg>
      </pc:sldChg>
      <pc:sldMasterChg chg="del delSldLayout">
        <pc:chgData name="Khattab, Sherif" userId="c83b1e15-36f3-4f46-aceb-05aac24c545e" providerId="ADAL" clId="{ECB83504-9446-854D-85B1-872C6D5AC861}" dt="2023-11-16T12:51:51.026" v="407" actId="2696"/>
        <pc:sldMasterMkLst>
          <pc:docMk/>
          <pc:sldMasterMk cId="1694531940" sldId="2147483757"/>
        </pc:sldMasterMkLst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1694531940" sldId="2147483757"/>
            <pc:sldLayoutMk cId="301671652" sldId="2147483758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1694531940" sldId="2147483757"/>
            <pc:sldLayoutMk cId="650761363" sldId="2147483759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1694531940" sldId="2147483757"/>
            <pc:sldLayoutMk cId="2507506099" sldId="2147483760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1694531940" sldId="2147483757"/>
            <pc:sldLayoutMk cId="2803437914" sldId="2147483761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1694531940" sldId="2147483757"/>
            <pc:sldLayoutMk cId="1545195851" sldId="2147483762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1694531940" sldId="2147483757"/>
            <pc:sldLayoutMk cId="2581804314" sldId="2147483763"/>
          </pc:sldLayoutMkLst>
        </pc:sldLayoutChg>
      </pc:sldMasterChg>
      <pc:sldMasterChg chg="del delSldLayout">
        <pc:chgData name="Khattab, Sherif" userId="c83b1e15-36f3-4f46-aceb-05aac24c545e" providerId="ADAL" clId="{ECB83504-9446-854D-85B1-872C6D5AC861}" dt="2023-11-16T12:51:51.026" v="407" actId="2696"/>
        <pc:sldMasterMkLst>
          <pc:docMk/>
          <pc:sldMasterMk cId="2969762767" sldId="2147483764"/>
        </pc:sldMasterMkLst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2969762767" sldId="2147483764"/>
            <pc:sldLayoutMk cId="2917615234" sldId="2147483765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2969762767" sldId="2147483764"/>
            <pc:sldLayoutMk cId="2773168608" sldId="2147483766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2969762767" sldId="2147483764"/>
            <pc:sldLayoutMk cId="4165773738" sldId="2147483767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2969762767" sldId="2147483764"/>
            <pc:sldLayoutMk cId="2187793810" sldId="2147483768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2969762767" sldId="2147483764"/>
            <pc:sldLayoutMk cId="4202746060" sldId="2147483769"/>
          </pc:sldLayoutMkLst>
        </pc:sldLayoutChg>
        <pc:sldLayoutChg chg="del">
          <pc:chgData name="Khattab, Sherif" userId="c83b1e15-36f3-4f46-aceb-05aac24c545e" providerId="ADAL" clId="{ECB83504-9446-854D-85B1-872C6D5AC861}" dt="2023-11-16T12:51:51.026" v="407" actId="2696"/>
          <pc:sldLayoutMkLst>
            <pc:docMk/>
            <pc:sldMasterMk cId="2969762767" sldId="2147483764"/>
            <pc:sldLayoutMk cId="3856974111" sldId="2147483770"/>
          </pc:sldLayoutMkLst>
        </pc:sldLayoutChg>
      </pc:sldMasterChg>
    </pc:docChg>
  </pc:docChgLst>
  <pc:docChgLst>
    <pc:chgData name="Khattab, Sherif" userId="c83b1e15-36f3-4f46-aceb-05aac24c545e" providerId="ADAL" clId="{240988CC-E5BE-4D19-9BFA-17F1C879AA84}"/>
    <pc:docChg chg="undo custSel delSld modSld sldOrd">
      <pc:chgData name="Khattab, Sherif" userId="c83b1e15-36f3-4f46-aceb-05aac24c545e" providerId="ADAL" clId="{240988CC-E5BE-4D19-9BFA-17F1C879AA84}" dt="2023-11-16T20:13:01.437" v="377" actId="2696"/>
      <pc:docMkLst>
        <pc:docMk/>
      </pc:docMkLst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287"/>
        </pc:sldMkLst>
      </pc:sldChg>
      <pc:sldChg chg="modSp mod modAnim">
        <pc:chgData name="Khattab, Sherif" userId="c83b1e15-36f3-4f46-aceb-05aac24c545e" providerId="ADAL" clId="{240988CC-E5BE-4D19-9BFA-17F1C879AA84}" dt="2023-11-16T19:53:20.651" v="340" actId="27636"/>
        <pc:sldMkLst>
          <pc:docMk/>
          <pc:sldMk cId="829129662" sldId="397"/>
        </pc:sldMkLst>
        <pc:spChg chg="mod">
          <ac:chgData name="Khattab, Sherif" userId="c83b1e15-36f3-4f46-aceb-05aac24c545e" providerId="ADAL" clId="{240988CC-E5BE-4D19-9BFA-17F1C879AA84}" dt="2023-11-16T19:53:20.651" v="340" actId="27636"/>
          <ac:spMkLst>
            <pc:docMk/>
            <pc:sldMk cId="829129662" sldId="397"/>
            <ac:spMk id="86" creationId="{00000000-0000-0000-0000-000000000000}"/>
          </ac:spMkLst>
        </pc:spChg>
      </pc:sldChg>
      <pc:sldChg chg="ord">
        <pc:chgData name="Khattab, Sherif" userId="c83b1e15-36f3-4f46-aceb-05aac24c545e" providerId="ADAL" clId="{240988CC-E5BE-4D19-9BFA-17F1C879AA84}" dt="2023-11-16T19:53:57.697" v="374"/>
        <pc:sldMkLst>
          <pc:docMk/>
          <pc:sldMk cId="960406960" sldId="398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1252321675" sldId="407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2696785554" sldId="408"/>
        </pc:sldMkLst>
      </pc:sldChg>
      <pc:sldChg chg="del">
        <pc:chgData name="Khattab, Sherif" userId="c83b1e15-36f3-4f46-aceb-05aac24c545e" providerId="ADAL" clId="{240988CC-E5BE-4D19-9BFA-17F1C879AA84}" dt="2023-11-14T02:14:34.106" v="2" actId="2696"/>
        <pc:sldMkLst>
          <pc:docMk/>
          <pc:sldMk cId="1832874110" sldId="1612"/>
        </pc:sldMkLst>
      </pc:sldChg>
      <pc:sldChg chg="del">
        <pc:chgData name="Khattab, Sherif" userId="c83b1e15-36f3-4f46-aceb-05aac24c545e" providerId="ADAL" clId="{240988CC-E5BE-4D19-9BFA-17F1C879AA84}" dt="2023-11-14T02:14:34.106" v="2" actId="2696"/>
        <pc:sldMkLst>
          <pc:docMk/>
          <pc:sldMk cId="2838697206" sldId="1613"/>
        </pc:sldMkLst>
      </pc:sldChg>
      <pc:sldChg chg="del">
        <pc:chgData name="Khattab, Sherif" userId="c83b1e15-36f3-4f46-aceb-05aac24c545e" providerId="ADAL" clId="{240988CC-E5BE-4D19-9BFA-17F1C879AA84}" dt="2023-11-14T02:14:34.106" v="2" actId="2696"/>
        <pc:sldMkLst>
          <pc:docMk/>
          <pc:sldMk cId="2058005603" sldId="1614"/>
        </pc:sldMkLst>
      </pc:sldChg>
      <pc:sldChg chg="del">
        <pc:chgData name="Khattab, Sherif" userId="c83b1e15-36f3-4f46-aceb-05aac24c545e" providerId="ADAL" clId="{240988CC-E5BE-4D19-9BFA-17F1C879AA84}" dt="2023-11-14T02:14:34.106" v="2" actId="2696"/>
        <pc:sldMkLst>
          <pc:docMk/>
          <pc:sldMk cId="3973292706" sldId="1615"/>
        </pc:sldMkLst>
      </pc:sldChg>
      <pc:sldChg chg="del">
        <pc:chgData name="Khattab, Sherif" userId="c83b1e15-36f3-4f46-aceb-05aac24c545e" providerId="ADAL" clId="{240988CC-E5BE-4D19-9BFA-17F1C879AA84}" dt="2023-11-14T02:14:26.111" v="0" actId="47"/>
        <pc:sldMkLst>
          <pc:docMk/>
          <pc:sldMk cId="1303356000" sldId="1627"/>
        </pc:sldMkLst>
      </pc:sldChg>
      <pc:sldChg chg="del">
        <pc:chgData name="Khattab, Sherif" userId="c83b1e15-36f3-4f46-aceb-05aac24c545e" providerId="ADAL" clId="{240988CC-E5BE-4D19-9BFA-17F1C879AA84}" dt="2023-11-14T02:14:28.530" v="1" actId="47"/>
        <pc:sldMkLst>
          <pc:docMk/>
          <pc:sldMk cId="3148076797" sldId="1631"/>
        </pc:sldMkLst>
      </pc:sldChg>
      <pc:sldChg chg="modSp">
        <pc:chgData name="Khattab, Sherif" userId="c83b1e15-36f3-4f46-aceb-05aac24c545e" providerId="ADAL" clId="{240988CC-E5BE-4D19-9BFA-17F1C879AA84}" dt="2023-11-16T19:45:09.359" v="20" actId="20577"/>
        <pc:sldMkLst>
          <pc:docMk/>
          <pc:sldMk cId="0" sldId="1667"/>
        </pc:sldMkLst>
        <pc:spChg chg="mod">
          <ac:chgData name="Khattab, Sherif" userId="c83b1e15-36f3-4f46-aceb-05aac24c545e" providerId="ADAL" clId="{240988CC-E5BE-4D19-9BFA-17F1C879AA84}" dt="2023-11-16T19:45:09.359" v="20" actId="20577"/>
          <ac:spMkLst>
            <pc:docMk/>
            <pc:sldMk cId="0" sldId="1667"/>
            <ac:spMk id="10243" creationId="{3DD1183F-A3DF-16F0-C3F8-F7BD89B031BA}"/>
          </ac:spMkLst>
        </pc:spChg>
      </pc:sldChg>
      <pc:sldChg chg="addSp modSp mod">
        <pc:chgData name="Khattab, Sherif" userId="c83b1e15-36f3-4f46-aceb-05aac24c545e" providerId="ADAL" clId="{240988CC-E5BE-4D19-9BFA-17F1C879AA84}" dt="2023-11-16T19:46:44.478" v="49" actId="1035"/>
        <pc:sldMkLst>
          <pc:docMk/>
          <pc:sldMk cId="0" sldId="1668"/>
        </pc:sldMkLst>
        <pc:spChg chg="add mod">
          <ac:chgData name="Khattab, Sherif" userId="c83b1e15-36f3-4f46-aceb-05aac24c545e" providerId="ADAL" clId="{240988CC-E5BE-4D19-9BFA-17F1C879AA84}" dt="2023-11-16T19:46:44.478" v="49" actId="1035"/>
          <ac:spMkLst>
            <pc:docMk/>
            <pc:sldMk cId="0" sldId="1668"/>
            <ac:spMk id="5" creationId="{D8053153-9FFC-86DE-1979-7AC2D5CC7981}"/>
          </ac:spMkLst>
        </pc:spChg>
      </pc:sldChg>
      <pc:sldChg chg="modSp modAnim">
        <pc:chgData name="Khattab, Sherif" userId="c83b1e15-36f3-4f46-aceb-05aac24c545e" providerId="ADAL" clId="{240988CC-E5BE-4D19-9BFA-17F1C879AA84}" dt="2023-11-16T19:53:51.858" v="372" actId="20577"/>
        <pc:sldMkLst>
          <pc:docMk/>
          <pc:sldMk cId="0" sldId="1670"/>
        </pc:sldMkLst>
        <pc:spChg chg="mod">
          <ac:chgData name="Khattab, Sherif" userId="c83b1e15-36f3-4f46-aceb-05aac24c545e" providerId="ADAL" clId="{240988CC-E5BE-4D19-9BFA-17F1C879AA84}" dt="2023-11-16T19:53:51.858" v="372" actId="20577"/>
          <ac:spMkLst>
            <pc:docMk/>
            <pc:sldMk cId="0" sldId="1670"/>
            <ac:spMk id="13315" creationId="{266D83EB-ADC8-702D-B9A4-DB4D9F2D47C6}"/>
          </ac:spMkLst>
        </pc:spChg>
      </pc:sldChg>
      <pc:sldChg chg="ord">
        <pc:chgData name="Khattab, Sherif" userId="c83b1e15-36f3-4f46-aceb-05aac24c545e" providerId="ADAL" clId="{240988CC-E5BE-4D19-9BFA-17F1C879AA84}" dt="2023-11-16T19:54:00.872" v="376"/>
        <pc:sldMkLst>
          <pc:docMk/>
          <pc:sldMk cId="0" sldId="1671"/>
        </pc:sldMkLst>
      </pc:sldChg>
      <pc:sldChg chg="addSp modSp mod">
        <pc:chgData name="Khattab, Sherif" userId="c83b1e15-36f3-4f46-aceb-05aac24c545e" providerId="ADAL" clId="{240988CC-E5BE-4D19-9BFA-17F1C879AA84}" dt="2023-11-16T19:47:27.846" v="60" actId="1035"/>
        <pc:sldMkLst>
          <pc:docMk/>
          <pc:sldMk cId="0" sldId="1678"/>
        </pc:sldMkLst>
        <pc:spChg chg="add mod">
          <ac:chgData name="Khattab, Sherif" userId="c83b1e15-36f3-4f46-aceb-05aac24c545e" providerId="ADAL" clId="{240988CC-E5BE-4D19-9BFA-17F1C879AA84}" dt="2023-11-16T19:47:27.846" v="60" actId="1035"/>
          <ac:spMkLst>
            <pc:docMk/>
            <pc:sldMk cId="0" sldId="1678"/>
            <ac:spMk id="3" creationId="{3ADE4C1C-0C88-B148-1A83-0BB08E00D066}"/>
          </ac:spMkLst>
        </pc:spChg>
      </pc:sldChg>
      <pc:sldChg chg="addSp modSp del mod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79"/>
        </pc:sldMkLst>
        <pc:spChg chg="add mod">
          <ac:chgData name="Khattab, Sherif" userId="c83b1e15-36f3-4f46-aceb-05aac24c545e" providerId="ADAL" clId="{240988CC-E5BE-4D19-9BFA-17F1C879AA84}" dt="2023-11-16T19:50:23.444" v="120" actId="14100"/>
          <ac:spMkLst>
            <pc:docMk/>
            <pc:sldMk cId="0" sldId="1679"/>
            <ac:spMk id="5" creationId="{5F25B9D8-A50D-A0E6-E4B4-BEB4D021B9AC}"/>
          </ac:spMkLst>
        </pc:spChg>
        <pc:spChg chg="add mod">
          <ac:chgData name="Khattab, Sherif" userId="c83b1e15-36f3-4f46-aceb-05aac24c545e" providerId="ADAL" clId="{240988CC-E5BE-4D19-9BFA-17F1C879AA84}" dt="2023-11-16T19:50:37.899" v="128" actId="1035"/>
          <ac:spMkLst>
            <pc:docMk/>
            <pc:sldMk cId="0" sldId="1679"/>
            <ac:spMk id="6" creationId="{52209D9A-B4C5-F16A-18DA-7A75D79E051C}"/>
          </ac:spMkLst>
        </pc:spChg>
        <pc:picChg chg="mod">
          <ac:chgData name="Khattab, Sherif" userId="c83b1e15-36f3-4f46-aceb-05aac24c545e" providerId="ADAL" clId="{240988CC-E5BE-4D19-9BFA-17F1C879AA84}" dt="2023-11-16T19:49:36.624" v="101" actId="1076"/>
          <ac:picMkLst>
            <pc:docMk/>
            <pc:sldMk cId="0" sldId="1679"/>
            <ac:picMk id="2" creationId="{8A0D9364-0FCC-6FB8-CA70-D76DE020E6B3}"/>
          </ac:picMkLst>
        </pc:picChg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80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81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82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83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86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88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89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1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2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3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5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6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7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8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699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00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03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05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06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07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09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10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11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12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15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17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19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21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25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27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28"/>
        </pc:sldMkLst>
      </pc:sldChg>
      <pc:sldChg chg="del">
        <pc:chgData name="Khattab, Sherif" userId="c83b1e15-36f3-4f46-aceb-05aac24c545e" providerId="ADAL" clId="{240988CC-E5BE-4D19-9BFA-17F1C879AA84}" dt="2023-11-16T20:13:01.437" v="377" actId="2696"/>
        <pc:sldMkLst>
          <pc:docMk/>
          <pc:sldMk cId="0" sldId="1729"/>
        </pc:sldMkLst>
      </pc:sldChg>
      <pc:sldChg chg="addSp modSp mod">
        <pc:chgData name="Khattab, Sherif" userId="c83b1e15-36f3-4f46-aceb-05aac24c545e" providerId="ADAL" clId="{240988CC-E5BE-4D19-9BFA-17F1C879AA84}" dt="2023-11-16T19:48:54.171" v="91" actId="1038"/>
        <pc:sldMkLst>
          <pc:docMk/>
          <pc:sldMk cId="2266166461" sldId="1734"/>
        </pc:sldMkLst>
        <pc:spChg chg="add mod">
          <ac:chgData name="Khattab, Sherif" userId="c83b1e15-36f3-4f46-aceb-05aac24c545e" providerId="ADAL" clId="{240988CC-E5BE-4D19-9BFA-17F1C879AA84}" dt="2023-11-16T19:48:54.171" v="91" actId="1038"/>
          <ac:spMkLst>
            <pc:docMk/>
            <pc:sldMk cId="2266166461" sldId="1734"/>
            <ac:spMk id="7" creationId="{984E0BD9-9BC7-BE09-9B9F-701F8FD7B0CD}"/>
          </ac:spMkLst>
        </pc:spChg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1T13:11:16.880" v="891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1T12:58:21.598" v="129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1T12:58:21.598" v="129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modAnim">
        <pc:chgData name="Khattab, Sherif" userId="c83b1e15-36f3-4f46-aceb-05aac24c545e" providerId="ADAL" clId="{22121F40-1A8E-485D-9576-03E75618DAFB}" dt="2022-11-01T12:58:57.848" v="238" actId="2057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modAnim">
        <pc:chgData name="Khattab, Sherif" userId="c83b1e15-36f3-4f46-aceb-05aac24c545e" providerId="ADAL" clId="{22121F40-1A8E-485D-9576-03E75618DAFB}" dt="2022-11-01T13:05:00.102" v="421" actId="33524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5:48.062" v="467" actId="2057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mod modAnim">
        <pc:chgData name="Khattab, Sherif" userId="c83b1e15-36f3-4f46-aceb-05aac24c545e" providerId="ADAL" clId="{22121F40-1A8E-485D-9576-03E75618DAFB}" dt="2022-11-01T13:06:50.070" v="516" actId="2057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mod modClrScheme modAnim chgLayout">
        <pc:chgData name="Khattab, Sherif" userId="c83b1e15-36f3-4f46-aceb-05aac24c545e" providerId="ADAL" clId="{22121F40-1A8E-485D-9576-03E75618DAFB}" dt="2022-11-01T13:08:29.107" v="662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35.113" v="663" actId="6549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3:08:49.878" v="666" actId="1076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4:51.224" v="106" actId="700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5:41.700" v="114" actId="700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1T12:56:03.149" v="118" actId="700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22121F40-1A8E-485D-9576-03E75618DAFB}" dt="2022-11-01T13:10:24.942" v="708" actId="2057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mod">
        <pc:chgData name="Khattab, Sherif" userId="c83b1e15-36f3-4f46-aceb-05aac24c545e" providerId="ADAL" clId="{22121F40-1A8E-485D-9576-03E75618DAFB}" dt="2022-11-01T13:11:16.880" v="891" actId="2057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ab3b2210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3ab3b2210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59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ab3b221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ab3b221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discuss implementing as a symbol table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26779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ab3b221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ab3b221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Nope!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8592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987ea6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987ea6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|keyspace| is cardinality of the keyspace</a:t>
            </a:r>
            <a:endParaRPr/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Why not just make m = |keyspace|?</a:t>
            </a:r>
            <a:endParaRPr/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Simple perfect hashing function for integers!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0110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0a27c7a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0a27c7a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2470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ab3b221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ab3b221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619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e0a27c7a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e0a27c7a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Discuss implementing as a symbol table</a:t>
            </a:r>
            <a:endParaRPr>
              <a:solidFill>
                <a:schemeClr val="dk1"/>
              </a:solidFill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Delete 17, look for 26</a:t>
            </a:r>
            <a:endParaRPr>
              <a:solidFill>
                <a:schemeClr val="dk1"/>
              </a:solidFill>
            </a:endParaRPr>
          </a:p>
          <a:p>
            <a:pPr marL="914400" lvl="1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How to resolve?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Could flag deleted, and eventually redo whole table</a:t>
            </a:r>
            <a:endParaRPr>
              <a:solidFill>
                <a:schemeClr val="dk1"/>
              </a:solidFill>
            </a:endParaRPr>
          </a:p>
          <a:p>
            <a:pPr marL="1371600" lvl="2" indent="-3175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Or redo rest of the cluster on every delete</a:t>
            </a:r>
            <a:endParaRPr>
              <a:solidFill>
                <a:schemeClr val="dk1"/>
              </a:solidFill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02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13AA411-ADC6-4B6D-303F-2EBD4490F94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50118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086"/>
            </a:lvl1pPr>
            <a:lvl2pPr>
              <a:defRPr sz="2646"/>
            </a:lvl2pPr>
            <a:lvl3pPr>
              <a:defRPr sz="2205"/>
            </a:lvl3pPr>
            <a:lvl4pPr>
              <a:defRPr sz="1984"/>
            </a:lvl4pPr>
            <a:lvl5pPr>
              <a:defRPr sz="1984"/>
            </a:lvl5pPr>
            <a:lvl6pPr>
              <a:defRPr sz="1984"/>
            </a:lvl6pPr>
            <a:lvl7pPr>
              <a:defRPr sz="1984"/>
            </a:lvl7pPr>
            <a:lvl8pPr>
              <a:defRPr sz="1984"/>
            </a:lvl8pPr>
            <a:lvl9pPr>
              <a:defRPr sz="198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B90B6-39B0-9D08-ADD8-C61B6F6D6A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72190-DA55-0CA4-18B8-5AC913E6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5870E-8027-74AF-6177-39ADFB5B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fld id="{5C0113DE-6162-48B9-92B2-66911F4110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7478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137" y="0"/>
            <a:ext cx="10080625" cy="5412476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13081" y="925531"/>
            <a:ext cx="6565966" cy="2056589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4800"/>
              <a:buNone/>
              <a:defRPr sz="3969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969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413081" y="3203108"/>
            <a:ext cx="6565966" cy="152350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3000"/>
              <a:buNone/>
              <a:defRPr sz="2480">
                <a:solidFill>
                  <a:srgbClr val="EFEFEF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248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570666" y="252446"/>
            <a:ext cx="2290750" cy="5944303"/>
          </a:xfrm>
          <a:custGeom>
            <a:avLst/>
            <a:gdLst/>
            <a:ahLst/>
            <a:cxnLst/>
            <a:rect l="0" t="0" r="0" b="0"/>
            <a:pathLst>
              <a:path w="105558" h="273908" extrusionOk="0">
                <a:moveTo>
                  <a:pt x="0" y="273908"/>
                </a:moveTo>
                <a:lnTo>
                  <a:pt x="1384" y="190826"/>
                </a:lnTo>
                <a:lnTo>
                  <a:pt x="11565" y="184485"/>
                </a:lnTo>
                <a:lnTo>
                  <a:pt x="12724" y="147539"/>
                </a:lnTo>
                <a:lnTo>
                  <a:pt x="17479" y="144491"/>
                </a:lnTo>
                <a:lnTo>
                  <a:pt x="23271" y="76270"/>
                </a:lnTo>
                <a:lnTo>
                  <a:pt x="27417" y="71697"/>
                </a:lnTo>
                <a:lnTo>
                  <a:pt x="31928" y="21643"/>
                </a:lnTo>
                <a:lnTo>
                  <a:pt x="35220" y="17498"/>
                </a:lnTo>
                <a:lnTo>
                  <a:pt x="39610" y="19022"/>
                </a:lnTo>
                <a:lnTo>
                  <a:pt x="44975" y="14998"/>
                </a:lnTo>
                <a:lnTo>
                  <a:pt x="45097" y="4512"/>
                </a:lnTo>
                <a:lnTo>
                  <a:pt x="51864" y="0"/>
                </a:lnTo>
                <a:lnTo>
                  <a:pt x="57961" y="4024"/>
                </a:lnTo>
                <a:lnTo>
                  <a:pt x="58083" y="10852"/>
                </a:lnTo>
                <a:lnTo>
                  <a:pt x="65033" y="17193"/>
                </a:lnTo>
                <a:lnTo>
                  <a:pt x="70520" y="15547"/>
                </a:lnTo>
                <a:lnTo>
                  <a:pt x="73751" y="19997"/>
                </a:lnTo>
                <a:lnTo>
                  <a:pt x="73934" y="25423"/>
                </a:lnTo>
                <a:lnTo>
                  <a:pt x="75763" y="26704"/>
                </a:lnTo>
                <a:lnTo>
                  <a:pt x="76861" y="72002"/>
                </a:lnTo>
                <a:lnTo>
                  <a:pt x="82896" y="74745"/>
                </a:lnTo>
                <a:lnTo>
                  <a:pt x="92651" y="204055"/>
                </a:lnTo>
                <a:lnTo>
                  <a:pt x="100089" y="206555"/>
                </a:lnTo>
                <a:lnTo>
                  <a:pt x="100028" y="218261"/>
                </a:lnTo>
                <a:lnTo>
                  <a:pt x="104174" y="219907"/>
                </a:lnTo>
                <a:lnTo>
                  <a:pt x="105558" y="273908"/>
                </a:lnTo>
                <a:close/>
              </a:path>
            </a:pathLst>
          </a:cu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5" name="Google Shape;15;p2"/>
          <p:cNvSpPr/>
          <p:nvPr/>
        </p:nvSpPr>
        <p:spPr>
          <a:xfrm>
            <a:off x="1" y="5412560"/>
            <a:ext cx="10080625" cy="2147199"/>
          </a:xfrm>
          <a:prstGeom prst="rect">
            <a:avLst/>
          </a:prstGeom>
          <a:solidFill>
            <a:srgbClr val="C5A876"/>
          </a:solidFill>
          <a:ln w="19050" cap="flat" cmpd="sng">
            <a:solidFill>
              <a:srgbClr val="C5A87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6036893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04032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>
              <a:defRPr dirty="0"/>
            </a:lvl1pPr>
          </a:lstStyle>
          <a:p>
            <a:pPr marL="378015" lvl="0" indent="-304512">
              <a:spcBef>
                <a:spcPts val="496"/>
              </a:spcBef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1" b="0">
                <a:latin typeface="+mj-l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0B6D26-03C3-674E-9968-E18ACD2FC00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2454443" y="7223904"/>
            <a:ext cx="4595679" cy="401638"/>
          </a:xfrm>
        </p:spPr>
        <p:txBody>
          <a:bodyPr/>
          <a:lstStyle/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60212983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04031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78015" lvl="0" indent="-304512">
              <a:spcBef>
                <a:spcPts val="496"/>
              </a:spcBef>
              <a:spcAft>
                <a:spcPts val="0"/>
              </a:spcAft>
              <a:buSzPts val="2200"/>
              <a:buChar char="●"/>
              <a:defRPr/>
            </a:lvl1pPr>
            <a:lvl2pPr marL="756031" lvl="1" indent="-29401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134046" lvl="2" indent="-29401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512062" lvl="3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890077" lvl="4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268093" lvl="5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646108" lvl="6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024124" lvl="7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402139" lvl="8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5172907" y="1763924"/>
            <a:ext cx="4403659" cy="5475969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78015" lvl="0" indent="-304512">
              <a:spcBef>
                <a:spcPts val="496"/>
              </a:spcBef>
              <a:spcAft>
                <a:spcPts val="0"/>
              </a:spcAft>
              <a:buSzPts val="2200"/>
              <a:buChar char="●"/>
              <a:defRPr/>
            </a:lvl1pPr>
            <a:lvl2pPr marL="756031" lvl="1" indent="-294012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134046" lvl="2" indent="-294012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512062" lvl="3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1890077" lvl="4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268093" lvl="5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2646108" lvl="6" indent="-28351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024124" lvl="7" indent="-283512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3402139" lvl="8" indent="-283512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970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659904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04032" y="6476188"/>
            <a:ext cx="9072563" cy="763573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378015" lvl="0" indent="-189008" algn="ctr">
              <a:spcBef>
                <a:spcPts val="298"/>
              </a:spcBef>
              <a:spcAft>
                <a:spcPts val="0"/>
              </a:spcAft>
              <a:buSzPts val="1800"/>
              <a:buNone/>
              <a:defRPr sz="1488"/>
            </a:lvl1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0814014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18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71" r:id="rId5"/>
    <p:sldLayoutId id="2147483772" r:id="rId6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-137" y="0"/>
            <a:ext cx="10080625" cy="1103527"/>
          </a:xfrm>
          <a:prstGeom prst="rect">
            <a:avLst/>
          </a:prstGeom>
          <a:solidFill>
            <a:srgbClr val="002B5E"/>
          </a:solidFill>
          <a:ln w="19050" cap="flat" cmpd="sng">
            <a:solidFill>
              <a:srgbClr val="002B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04032" y="1416502"/>
            <a:ext cx="9072563" cy="5823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68300">
              <a:spcBef>
                <a:spcPts val="600"/>
              </a:spcBef>
              <a:spcAft>
                <a:spcPts val="0"/>
              </a:spcAft>
              <a:buClr>
                <a:srgbClr val="002B5E"/>
              </a:buClr>
              <a:buSzPts val="2200"/>
              <a:buFont typeface="Droid Sans"/>
              <a:buChar char="●"/>
              <a:defRPr sz="22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○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2000"/>
              <a:buFont typeface="Droid Sans"/>
              <a:buChar char="■"/>
              <a:defRPr sz="20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●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○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002B5E"/>
              </a:buClr>
              <a:buSzPts val="1800"/>
              <a:buFont typeface="Droid Sans"/>
              <a:buChar char="■"/>
              <a:defRPr sz="180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title"/>
          </p:nvPr>
        </p:nvSpPr>
        <p:spPr>
          <a:xfrm>
            <a:off x="504032" y="216770"/>
            <a:ext cx="9072563" cy="6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2800"/>
              <a:buFont typeface="Droid Sans"/>
              <a:buNone/>
              <a:defRPr sz="2800" b="1">
                <a:solidFill>
                  <a:srgbClr val="EFEFEF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433260" y="6981109"/>
            <a:ext cx="604904" cy="578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algn="r">
              <a:buNone/>
              <a:defRPr sz="1075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55AD5-455A-4047-8B91-3C7FB18633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9689" y="7240363"/>
            <a:ext cx="4836311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31463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301" b="0" i="0" u="none" strike="noStrike" cap="none">
          <a:solidFill>
            <a:srgbClr val="000000"/>
          </a:solidFill>
          <a:latin typeface="+mj-lt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5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6.sv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/>
              <a:t>Fall 2023</a:t>
            </a:r>
          </a:p>
          <a:p>
            <a:r>
              <a:rPr lang="en-US" sz="4400" b="1"/>
              <a:t>ADT Dictionary</a:t>
            </a:r>
            <a:endParaRPr lang="en-US" b="1"/>
          </a:p>
          <a:p>
            <a:pPr eaLnBrk="1">
              <a:lnSpc>
                <a:spcPct val="92000"/>
              </a:lnSpc>
            </a:pPr>
            <a:r>
              <a:rPr lang="en-GB" altLang="en-US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sz="240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Textbook slides and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CS 0445 slides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body" idx="1"/>
          </p:nvPr>
        </p:nvSpPr>
        <p:spPr>
          <a:xfrm>
            <a:off x="185195" y="1405266"/>
            <a:ext cx="9664861" cy="436835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 marL="88900" indent="0" algn="ctr">
              <a:lnSpc>
                <a:spcPct val="150000"/>
              </a:lnSpc>
              <a:buNone/>
            </a:pPr>
            <a:r>
              <a:rPr lang="en" sz="2400"/>
              <a:t>Search through a collection in O(1) with relatively small extra space?</a:t>
            </a:r>
            <a:endParaRPr sz="2400"/>
          </a:p>
        </p:txBody>
      </p: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350071" y="320177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/>
              <a:t>Wouldn’t it be wonderful if...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335023" y="6181042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fld id="{00000000-1234-1234-1234-123412341234}" type="slidenum">
              <a:rPr lang="en" kern="0"/>
              <a:pPr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t>10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431A05-E7F0-3E4F-B132-58130F60B7F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244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C5F94D32-6920-D4AB-D0EE-5F39883E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Dictionary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0365DF9C-BE47-56FC-637B-5A95E784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set of entries</a:t>
            </a:r>
          </a:p>
          <a:p>
            <a:pPr lvl="1" eaLnBrk="1" hangingPunct="1"/>
            <a:r>
              <a:rPr lang="en-US" altLang="en-US"/>
              <a:t>each entry contains</a:t>
            </a:r>
          </a:p>
          <a:p>
            <a:pPr lvl="2" eaLnBrk="1" hangingPunct="1"/>
            <a:r>
              <a:rPr lang="en-US" altLang="en-US"/>
              <a:t>Keyword (search key) and Value</a:t>
            </a:r>
          </a:p>
          <a:p>
            <a:pPr eaLnBrk="1" hangingPunct="1"/>
            <a:r>
              <a:rPr lang="en-US" altLang="en-US"/>
              <a:t>Which other ADT also stores a set?</a:t>
            </a:r>
          </a:p>
          <a:p>
            <a:pPr lvl="2"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CFF41-E5D7-389A-C654-91D245E6EE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BE8F8F-B7E8-10BF-91D0-A8F88268B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911048" y="3011125"/>
            <a:ext cx="3685342" cy="4063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5B4FDE-8E45-1F10-D4C5-39D117E43B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756E629E-7D35-0A77-B5E3-0B5F8B2DB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ADT Dictionary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89908-B493-83FD-7420-017A7E2F2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  <a:defRPr/>
            </a:pPr>
            <a:endParaRPr lang="en-US"/>
          </a:p>
          <a:p>
            <a:pPr eaLnBrk="1" hangingPunct="1">
              <a:defRPr/>
            </a:pPr>
            <a:r>
              <a:rPr lang="en-US" sz="286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add(key, value)</a:t>
            </a:r>
          </a:p>
          <a:p>
            <a:pPr eaLnBrk="1" hangingPunct="1">
              <a:defRPr/>
            </a:pPr>
            <a:r>
              <a:rPr lang="en-US" sz="286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remove(key)</a:t>
            </a:r>
          </a:p>
          <a:p>
            <a:pPr eaLnBrk="1" hangingPunct="1">
              <a:defRPr/>
            </a:pPr>
            <a:r>
              <a:rPr lang="en-US" sz="2866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en-US" sz="286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(key)</a:t>
            </a:r>
          </a:p>
          <a:p>
            <a:pPr eaLnBrk="1" hangingPunct="1">
              <a:defRPr/>
            </a:pPr>
            <a:r>
              <a:rPr lang="en-US" sz="286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contains(key)</a:t>
            </a:r>
          </a:p>
          <a:p>
            <a:pPr eaLnBrk="1" hangingPunct="1"/>
            <a:r>
              <a:rPr lang="en-US" altLang="en-US" sz="2866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altLang="en-US" sz="286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2866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</a:t>
            </a:r>
            <a:r>
              <a:rPr lang="en-US" altLang="en-US" sz="286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/>
            <a:r>
              <a:rPr lang="en-US" altLang="en-US" sz="286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</a:t>
            </a:r>
          </a:p>
          <a:p>
            <a:pPr eaLnBrk="1" hangingPunct="1">
              <a:defRPr/>
            </a:pPr>
            <a:endParaRPr lang="en-US" sz="2866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1C6B82-559B-4C29-EC78-C3D81C75AE1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D45BF-EF71-DFE9-0241-02CDE7BF0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BBE0114-9776-B9BB-32EC-AD8B5142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DictionaryInterface</a:t>
            </a:r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C5A2FC9-FC1C-488B-2406-14DFBDB8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Two type parameters (why?)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03B2-1FD5-B59E-19F4-49851C4784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590C478E-A478-F2B1-C3E7-B66CF8C56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585" t="3969" b="72010"/>
          <a:stretch/>
        </p:blipFill>
        <p:spPr bwMode="auto">
          <a:xfrm>
            <a:off x="578840" y="1735241"/>
            <a:ext cx="9198738" cy="15519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4BB640-8445-555A-5B19-700F7513B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4BBE0114-9776-B9BB-32EC-AD8B5142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FC5A2FC9-FC1C-488B-2406-14DFBDB83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1803B2-1FD5-B59E-19F4-49851C4784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4343" name="Picture 7">
            <a:extLst>
              <a:ext uri="{FF2B5EF4-FFF2-40B4-BE49-F238E27FC236}">
                <a16:creationId xmlns:a16="http://schemas.microsoft.com/office/drawing/2014/main" id="{590C478E-A478-F2B1-C3E7-B66CF8C56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9172" t="28328" b="33950"/>
          <a:stretch/>
        </p:blipFill>
        <p:spPr bwMode="auto">
          <a:xfrm>
            <a:off x="108150" y="2098549"/>
            <a:ext cx="9879996" cy="2663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39EB68-D1C0-75EC-375F-8599E0DE6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9475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E82CF65-84B3-91E0-061F-C5A1DF0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913B496-62BA-BDED-0552-161CE12F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D7658-F44A-D468-A05D-89963C5339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BE7913F6-8E84-6A62-2178-D1DDC0AA8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805" t="13101" b="58576"/>
          <a:stretch/>
        </p:blipFill>
        <p:spPr bwMode="auto">
          <a:xfrm>
            <a:off x="306030" y="2139194"/>
            <a:ext cx="9415631" cy="1409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1A656D-721B-BCEB-9DAB-452F5E2630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FE82CF65-84B3-91E0-061F-C5A1DF01A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getValue</a:t>
            </a:r>
            <a:endParaRPr lang="en-US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913B496-62BA-BDED-0552-161CE12FF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D7658-F44A-D468-A05D-89963C5339A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49154" name="Picture 2">
            <a:extLst>
              <a:ext uri="{FF2B5EF4-FFF2-40B4-BE49-F238E27FC236}">
                <a16:creationId xmlns:a16="http://schemas.microsoft.com/office/drawing/2014/main" id="{BE7913F6-8E84-6A62-2178-D1DDC0AA82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312" t="39908" r="493" b="21485"/>
          <a:stretch/>
        </p:blipFill>
        <p:spPr bwMode="auto">
          <a:xfrm>
            <a:off x="306030" y="2139194"/>
            <a:ext cx="9415631" cy="1921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A1849-9B1A-4066-27FA-3EC68BDB81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38699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18E45DB-73EE-957B-45D7-C3027678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contains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25A464E-8762-FCA3-266A-E20632CA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A9777-D9B8-00E1-AE73-203689B906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60AE1098-95E8-ECD9-992F-3239F8990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7857" t="5393" b="87749"/>
          <a:stretch/>
        </p:blipFill>
        <p:spPr bwMode="auto">
          <a:xfrm>
            <a:off x="0" y="2610185"/>
            <a:ext cx="10284491" cy="498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5EC6DB8-E8B7-5381-4A5B-9D21B7322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7066" t="76998" r="739" b="4866"/>
          <a:stretch/>
        </p:blipFill>
        <p:spPr bwMode="auto">
          <a:xfrm>
            <a:off x="68189" y="1563001"/>
            <a:ext cx="9415631" cy="902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F0D931-F532-52D9-AA10-14B48CA8BD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918E45DB-73EE-957B-45D7-C3027678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err="1"/>
              <a:t>isEmpty</a:t>
            </a:r>
            <a:r>
              <a:rPr lang="en-US" altLang="en-US"/>
              <a:t>, </a:t>
            </a:r>
            <a:r>
              <a:rPr lang="en-US" altLang="en-US" err="1"/>
              <a:t>getSize</a:t>
            </a:r>
            <a:r>
              <a:rPr lang="en-US" altLang="en-US"/>
              <a:t>, clear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25A464E-8762-FCA3-266A-E20632CA4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7A9777-D9B8-00E1-AE73-203689B906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50179" name="Picture 3">
            <a:extLst>
              <a:ext uri="{FF2B5EF4-FFF2-40B4-BE49-F238E27FC236}">
                <a16:creationId xmlns:a16="http://schemas.microsoft.com/office/drawing/2014/main" id="{60AE1098-95E8-ECD9-992F-3239F8990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6737" t="50032" b="6106"/>
          <a:stretch/>
        </p:blipFill>
        <p:spPr bwMode="auto">
          <a:xfrm>
            <a:off x="444941" y="2122099"/>
            <a:ext cx="9351471" cy="28639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59EE2A-D160-7587-DA01-BFB21FF4B6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36804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9C4F4D53-D57C-78BD-828F-E92FFFABD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Java Class Library: Interface Map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9E1F365-F41E-EE5B-B5AC-66F0D7AC6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0CE399-F5E2-6866-7B4B-EEE8FE27D8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62466" name="Picture 2">
            <a:extLst>
              <a:ext uri="{FF2B5EF4-FFF2-40B4-BE49-F238E27FC236}">
                <a16:creationId xmlns:a16="http://schemas.microsoft.com/office/drawing/2014/main" id="{39152594-1C7C-42AA-4730-5828BF056C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32347" y="1450976"/>
            <a:ext cx="8162435" cy="40315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A0322-D35E-2EA5-ABD7-E032B00709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Upcoming Deadlines:</a:t>
            </a:r>
          </a:p>
          <a:p>
            <a:pPr lvl="1"/>
            <a:r>
              <a:rPr lang="en-US"/>
              <a:t>Programming Assignment 4: Friday 11/17 @ 11:59 pm</a:t>
            </a:r>
          </a:p>
          <a:p>
            <a:pPr lvl="2"/>
            <a:r>
              <a:rPr lang="en-US"/>
              <a:t>You can use the code explained in last week’s support session</a:t>
            </a:r>
          </a:p>
          <a:p>
            <a:pPr lvl="1"/>
            <a:r>
              <a:rPr lang="en-US"/>
              <a:t>Programming Assignment 5: Friday 12/8 @ 11:59 pm</a:t>
            </a:r>
          </a:p>
          <a:p>
            <a:pPr lvl="1"/>
            <a:r>
              <a:rPr lang="en-US"/>
              <a:t>Nothing due over the break; </a:t>
            </a:r>
            <a:r>
              <a:rPr lang="en-US" b="1"/>
              <a:t>Take a good rest</a:t>
            </a:r>
            <a:r>
              <a:rPr lang="en-US"/>
              <a:t>! </a:t>
            </a:r>
          </a:p>
          <a:p>
            <a:pPr lvl="1"/>
            <a:endParaRPr lang="en-US" b="1"/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F5CE6FE-BE1E-A0E2-1D40-10D0A52EE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717A504A-2756-CFC1-9572-09B319E84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would we store an array of pairs?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F3BAA-137D-B03F-D85D-79269CF5511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871C7308-71F0-F6F7-9F96-B488FB0A6D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2358" r="45711"/>
          <a:stretch/>
        </p:blipFill>
        <p:spPr bwMode="auto">
          <a:xfrm>
            <a:off x="644009" y="1820174"/>
            <a:ext cx="4773380" cy="4562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E4E452FE-B348-099C-EFF6-0D87F5C55A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5671" t="12358"/>
          <a:stretch/>
        </p:blipFill>
        <p:spPr bwMode="auto">
          <a:xfrm>
            <a:off x="5546785" y="1820174"/>
            <a:ext cx="3897666" cy="45626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93935-4678-D8EC-B7D6-1A3EAAAF1F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B3350A5A-5635-7B7A-044C-F425A4F3C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Implementations</a:t>
            </a:r>
          </a:p>
        </p:txBody>
      </p:sp>
      <p:sp>
        <p:nvSpPr>
          <p:cNvPr id="30723" name="Content Placeholder 4">
            <a:extLst>
              <a:ext uri="{FF2B5EF4-FFF2-40B4-BE49-F238E27FC236}">
                <a16:creationId xmlns:a16="http://schemas.microsoft.com/office/drawing/2014/main" id="{37DD54E9-10B6-6540-9F7F-33F47A5C4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37E2F-9ADA-2F31-A69D-CCBC4F29D89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35842" name="Picture 2">
            <a:extLst>
              <a:ext uri="{FF2B5EF4-FFF2-40B4-BE49-F238E27FC236}">
                <a16:creationId xmlns:a16="http://schemas.microsoft.com/office/drawing/2014/main" id="{41BE7E38-BABC-3DE9-F563-7CDAFBCFF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15282"/>
          <a:stretch/>
        </p:blipFill>
        <p:spPr bwMode="auto">
          <a:xfrm>
            <a:off x="193358" y="841623"/>
            <a:ext cx="5171874" cy="21069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71432D3-754B-A059-AD95-D1AD98BBE7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11933"/>
          <a:stretch/>
        </p:blipFill>
        <p:spPr bwMode="auto">
          <a:xfrm>
            <a:off x="4317982" y="1493709"/>
            <a:ext cx="5654155" cy="3190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7F5B1DE-E90D-0363-2542-0D52FDE9D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grayscl/>
          </a:blip>
          <a:srcRect t="18322"/>
          <a:stretch/>
        </p:blipFill>
        <p:spPr bwMode="auto">
          <a:xfrm>
            <a:off x="881972" y="4839788"/>
            <a:ext cx="7312935" cy="226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FD486-147D-0A1D-D092-8E60809A8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>
            <a:extLst>
              <a:ext uri="{FF2B5EF4-FFF2-40B4-BE49-F238E27FC236}">
                <a16:creationId xmlns:a16="http://schemas.microsoft.com/office/drawing/2014/main" id="{81F11D5D-6E98-C824-795E-3E60F6E5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Hashing</a:t>
            </a:r>
          </a:p>
        </p:txBody>
      </p:sp>
      <p:sp>
        <p:nvSpPr>
          <p:cNvPr id="5123" name="Content Placeholder 5">
            <a:extLst>
              <a:ext uri="{FF2B5EF4-FFF2-40B4-BE49-F238E27FC236}">
                <a16:creationId xmlns:a16="http://schemas.microsoft.com/office/drawing/2014/main" id="{92EEF1E4-0352-E01D-F9ED-34AE6893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/>
              <a:t>Hashing: determine array index using </a:t>
            </a:r>
            <a:r>
              <a:rPr lang="en-US" altLang="en-US" b="1"/>
              <a:t>only a key</a:t>
            </a:r>
          </a:p>
          <a:p>
            <a:pPr eaLnBrk="1" hangingPunct="1"/>
            <a:r>
              <a:rPr lang="en-US" altLang="en-US" b="1"/>
              <a:t>Hash function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Given a key, produce an integer index in </a:t>
            </a:r>
            <a:r>
              <a:rPr lang="en-US" altLang="en-US" b="1"/>
              <a:t>hash table</a:t>
            </a:r>
          </a:p>
          <a:p>
            <a:pPr lvl="1" eaLnBrk="1" hangingPunct="1"/>
            <a:r>
              <a:rPr lang="en-US" altLang="en-US"/>
              <a:t>We say that key—maps, or hashes, to the index</a:t>
            </a:r>
          </a:p>
          <a:p>
            <a:pPr>
              <a:lnSpc>
                <a:spcPct val="150000"/>
              </a:lnSpc>
            </a:pPr>
            <a:r>
              <a:rPr lang="en-US"/>
              <a:t>Assume we have </a:t>
            </a:r>
          </a:p>
          <a:p>
            <a:pPr lvl="1">
              <a:lnSpc>
                <a:spcPct val="150000"/>
              </a:lnSpc>
            </a:pPr>
            <a:r>
              <a:rPr lang="en-US"/>
              <a:t>an array of length m (call it HT)</a:t>
            </a:r>
          </a:p>
          <a:p>
            <a:pPr lvl="1">
              <a:lnSpc>
                <a:spcPct val="150000"/>
              </a:lnSpc>
            </a:pPr>
            <a:r>
              <a:rPr lang="en-US"/>
              <a:t>a hash function h(x) </a:t>
            </a:r>
          </a:p>
          <a:p>
            <a:pPr lvl="2">
              <a:lnSpc>
                <a:spcPct val="150000"/>
              </a:lnSpc>
            </a:pPr>
            <a:r>
              <a:rPr lang="en-US"/>
              <a:t>maps from keys to the set {0, 1, 2, …, m-1}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>
                <a:solidFill>
                  <a:srgbClr val="002B5E"/>
                </a:solidFill>
              </a:rPr>
              <a:t>This is the basic premise of </a:t>
            </a:r>
            <a:r>
              <a:rPr lang="en-US" i="1">
                <a:solidFill>
                  <a:srgbClr val="002B5E"/>
                </a:solidFill>
              </a:rPr>
              <a:t>hash tables</a:t>
            </a:r>
          </a:p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09629-6F01-42BF-A04A-3FAD92F3540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B8D0AB-638A-3D20-6940-452E91DAE7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065D3664-526A-6A37-010F-A3F5B031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Ideal Hashing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02C6351-EB0A-B543-872E-8F284CF3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1-1 mapping from keys to array indices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13E8B-5AFF-3E36-73FB-1B956D8FF5E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7ADCC6C5-B712-455F-74EC-E5DF93F4B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939881" y="1558926"/>
            <a:ext cx="5092281" cy="53337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6DE2C6-ED77-B47E-A09F-2FCD37A30D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5D46A89-AC05-11BA-A29C-717F5642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Ideal Hashing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E4533D4E-1107-21E7-82B0-E916380A0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50A74-FC79-0147-D007-7C3E8782B38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B45CBB2-29E9-E776-4CCD-F88388F31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b="49925"/>
          <a:stretch/>
        </p:blipFill>
        <p:spPr bwMode="auto">
          <a:xfrm>
            <a:off x="1266782" y="821368"/>
            <a:ext cx="7547059" cy="2275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8D654A9A-56A1-E998-E2D5-AE48D8DCB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53669"/>
          <a:stretch/>
        </p:blipFill>
        <p:spPr bwMode="auto">
          <a:xfrm>
            <a:off x="1274618" y="4218317"/>
            <a:ext cx="7547059" cy="2105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C17345-C7E9-EA6B-AAA9-7CC1E0F274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486137" y="1354237"/>
            <a:ext cx="9309561" cy="5636403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 marL="88900" indent="0">
              <a:lnSpc>
                <a:spcPct val="150000"/>
              </a:lnSpc>
              <a:buNone/>
            </a:pPr>
            <a:r>
              <a:rPr lang="en"/>
              <a:t>This is a very general, simple approach to a hash table implementation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Where will it run into problems?</a:t>
            </a:r>
          </a:p>
          <a:p>
            <a:pPr>
              <a:lnSpc>
                <a:spcPct val="150000"/>
              </a:lnSpc>
            </a:pPr>
            <a:r>
              <a:rPr lang="en" sz="2400"/>
              <a:t>What do we do if h(x) == h(y) where x != y?</a:t>
            </a:r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1530601" y="343327"/>
            <a:ext cx="7258100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 sz="2700"/>
              <a:t>How do we search/insert with ideal hashing?</a:t>
            </a:r>
            <a:endParaRPr sz="2700"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9342020" y="6990641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fld id="{00000000-1234-1234-1234-123412341234}" type="slidenum">
              <a:rPr lang="en" kern="0"/>
              <a:pPr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t>25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61BC84-56AD-2C4F-8BC3-189625651ED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CS 0445 – Algorithms &amp; Data Structures 1 – Sherif Khattab</a:t>
            </a:r>
          </a:p>
        </p:txBody>
      </p:sp>
      <p:pic>
        <p:nvPicPr>
          <p:cNvPr id="3" name="Google Shape;59;p11" descr="TooManyPigeons.jpg">
            <a:extLst>
              <a:ext uri="{FF2B5EF4-FFF2-40B4-BE49-F238E27FC236}">
                <a16:creationId xmlns:a16="http://schemas.microsoft.com/office/drawing/2014/main" id="{BF5D348C-40D5-AE3F-5BA1-9998CCAFAC5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2767" y="3073503"/>
            <a:ext cx="5120200" cy="4150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468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1F3E55A-67A6-A508-F416-A775B20C7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Hashing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171A4D2E-9AB5-2AD6-710F-BDB96C3F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/>
              <a:t>Typical hash functions perform two steps: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Convert key to an integer called the </a:t>
            </a:r>
            <a:r>
              <a:rPr lang="en-US" altLang="en-US" b="1"/>
              <a:t>hash code</a:t>
            </a:r>
          </a:p>
          <a:p>
            <a:pPr marL="0" indent="0" eaLnBrk="1" hangingPunct="1">
              <a:buFontTx/>
              <a:buAutoNum type="arabicPeriod"/>
            </a:pPr>
            <a:r>
              <a:rPr lang="en-US" altLang="en-US"/>
              <a:t>Compress hash code into range of hash table indices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F23D1B-63D6-9EB5-2F3B-150EE3664AC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37914096-C573-B18E-58D5-013F2D50B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741421" y="3521043"/>
            <a:ext cx="8597782" cy="2034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9130B-029E-1DDA-5044-F3591F7A0B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B22B0A0-2B8D-35A8-9BCE-FE3526BC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 Hash Function are not perfect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3DD1183F-A3DF-16F0-C3F8-F7BD89B03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Can map more than one key into a single index</a:t>
            </a:r>
          </a:p>
          <a:p>
            <a:pPr lvl="1" eaLnBrk="1" hangingPunct="1"/>
            <a:r>
              <a:rPr lang="en-US" altLang="en-US"/>
              <a:t>Causes a </a:t>
            </a:r>
            <a:r>
              <a:rPr lang="en-US" altLang="en-US" b="1"/>
              <a:t>collision</a:t>
            </a:r>
            <a:r>
              <a:rPr lang="en-US" altLang="en-US"/>
              <a:t> in the hash table</a:t>
            </a:r>
          </a:p>
          <a:p>
            <a:pPr eaLnBrk="1" hangingPunct="1"/>
            <a:r>
              <a:rPr lang="en-US" altLang="en-US"/>
              <a:t>Example</a:t>
            </a:r>
          </a:p>
          <a:p>
            <a:pPr lvl="1" eaLnBrk="1" hangingPunct="1"/>
            <a:r>
              <a:rPr lang="en-US" altLang="en-US"/>
              <a:t>Consider </a:t>
            </a:r>
            <a:r>
              <a:rPr lang="en-US" altLang="en-US" err="1"/>
              <a:t>tableSize</a:t>
            </a:r>
            <a:r>
              <a:rPr lang="en-US" altLang="en-US"/>
              <a:t> = 101 </a:t>
            </a:r>
          </a:p>
          <a:p>
            <a:pPr lvl="1" eaLnBrk="1" hangingPunct="1"/>
            <a:r>
              <a:rPr lang="en-US" altLang="en-US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getHashIndex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(555-1264) </a:t>
            </a:r>
            <a:r>
              <a:rPr lang="en-US" altLang="en-US"/>
              <a:t>= 52</a:t>
            </a:r>
          </a:p>
          <a:p>
            <a:pPr lvl="1" eaLnBrk="1" hangingPunct="1"/>
            <a:r>
              <a:rPr lang="en-US" altLang="en-US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getHashIndex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(555-8132</a:t>
            </a:r>
            <a:r>
              <a:rPr lang="en-US" altLang="en-US"/>
              <a:t>) = 52 also!!!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DF79D-2E8F-0360-6828-7418FC91926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4A5792-74D7-6B8A-B876-6C42B28FD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312838-FF84-C44B-9349-98243BDA6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56226" y="4469117"/>
            <a:ext cx="8597782" cy="20343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0600997-4B41-2129-6704-A7D475E7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Collision</a:t>
            </a:r>
          </a:p>
        </p:txBody>
      </p:sp>
      <p:sp>
        <p:nvSpPr>
          <p:cNvPr id="11267" name="Content Placeholder 4">
            <a:extLst>
              <a:ext uri="{FF2B5EF4-FFF2-40B4-BE49-F238E27FC236}">
                <a16:creationId xmlns:a16="http://schemas.microsoft.com/office/drawing/2014/main" id="{7552CF92-498C-00E2-BAB2-24EC1EA70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 i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36AAA-0662-78F8-F257-ABD2F435ED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F6A68F8-6D11-ACE4-40E6-C89B1A1D9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544743" y="1090883"/>
            <a:ext cx="5557761" cy="56925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D6B46C-7354-9143-EA4C-31CEAED759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3153-9FFC-86DE-1979-7AC2D5CC7981}"/>
              </a:ext>
            </a:extLst>
          </p:cNvPr>
          <p:cNvSpPr txBox="1"/>
          <p:nvPr/>
        </p:nvSpPr>
        <p:spPr>
          <a:xfrm>
            <a:off x="3004457" y="3658284"/>
            <a:ext cx="823965" cy="2230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tx1"/>
                </a:solidFill>
              </a:rPr>
              <a:t>555-1264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2"/>
          <p:cNvSpPr txBox="1">
            <a:spLocks noGrp="1"/>
          </p:cNvSpPr>
          <p:nvPr>
            <p:ph type="body" idx="1"/>
          </p:nvPr>
        </p:nvSpPr>
        <p:spPr>
          <a:xfrm>
            <a:off x="0" y="1208496"/>
            <a:ext cx="10116272" cy="436835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Company has 500 employees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Stores records using a dictionary with 1000 entries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Employee SSNs are hashed into hash table,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Keys are SSNs, so |</a:t>
            </a:r>
            <a:r>
              <a:rPr lang="en" err="1"/>
              <a:t>keyspace</a:t>
            </a:r>
            <a:r>
              <a:rPr lang="en"/>
              <a:t>| == 10</a:t>
            </a:r>
            <a:r>
              <a:rPr lang="en" baseline="30000"/>
              <a:t>9</a:t>
            </a:r>
            <a:endParaRPr baseline="30000"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Specifically, used keys can’t be known in advance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Due to employee turnover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What if one employee (with SSN x) is fired and replacement has an SSN of y?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Can we guarantee h(y) does not collide with the 499 other SSNs?</a:t>
            </a:r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1530601" y="262304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/>
              <a:t>Consider an example</a:t>
            </a: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9284147" y="7006863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fld id="{00000000-1234-1234-1234-123412341234}" type="slidenum">
              <a:rPr lang="en" kern="0"/>
              <a:pPr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t>29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872A88-867C-664A-9891-A266A2B5913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803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07A-E80C-5F4F-1B9B-2B7998C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ECB8-6330-E54F-21A4-078065269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/>
              <a:t>Efficiency of sorting is significant</a:t>
            </a:r>
            <a:endParaRPr lang="en-US" b="1"/>
          </a:p>
          <a:p>
            <a:r>
              <a:rPr lang="en-US" b="1"/>
              <a:t>O(n</a:t>
            </a:r>
            <a:r>
              <a:rPr lang="en-US" b="1" baseline="30000"/>
              <a:t>2</a:t>
            </a:r>
            <a:r>
              <a:rPr lang="en-US" b="1"/>
              <a:t>)</a:t>
            </a: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r>
              <a:rPr lang="en-US" b="1"/>
              <a:t>O(n log n) – optimal for comparison sort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marL="456880" lvl="1" indent="0">
              <a:buNone/>
            </a:pPr>
            <a:endParaRPr lang="en-US" b="1"/>
          </a:p>
          <a:p>
            <a:r>
              <a:rPr lang="en-US" b="1"/>
              <a:t>O(n)</a:t>
            </a:r>
          </a:p>
          <a:p>
            <a:pPr lvl="1"/>
            <a:r>
              <a:rPr lang="en-US" b="1"/>
              <a:t>Radix Sort </a:t>
            </a:r>
            <a:r>
              <a:rPr lang="en-US"/>
              <a:t>(non-comparison sort)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EBA7-2D70-1A2C-610A-F1AC8ACA42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FB18-AFDC-7460-8A7D-5A5A54BA5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AC308D-4F56-B5FC-5EB8-76FFBED9B7FE}"/>
              </a:ext>
            </a:extLst>
          </p:cNvPr>
          <p:cNvGraphicFramePr>
            <a:graphicFrameLocks noGrp="1"/>
          </p:cNvGraphicFramePr>
          <p:nvPr/>
        </p:nvGraphicFramePr>
        <p:xfrm>
          <a:off x="1741982" y="1519097"/>
          <a:ext cx="7242489" cy="29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33">
                  <a:extLst>
                    <a:ext uri="{9D8B030D-6E8A-4147-A177-3AD203B41FA5}">
                      <a16:colId xmlns:a16="http://schemas.microsoft.com/office/drawing/2014/main" val="297402606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109066484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514654083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453742861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339275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In-place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Bubble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Selection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Insertion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1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Shell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92538"/>
                  </a:ext>
                </a:extLst>
              </a:tr>
            </a:tbl>
          </a:graphicData>
        </a:graphic>
      </p:graphicFrame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831160B7-01D2-ECE5-115E-44165E7A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1764019"/>
            <a:ext cx="914400" cy="914400"/>
          </a:xfrm>
          <a:prstGeom prst="rect">
            <a:avLst/>
          </a:prstGeom>
        </p:spPr>
      </p:pic>
      <p:pic>
        <p:nvPicPr>
          <p:cNvPr id="10" name="Graphic 9" descr="Checkbox Crossed outline">
            <a:extLst>
              <a:ext uri="{FF2B5EF4-FFF2-40B4-BE49-F238E27FC236}">
                <a16:creationId xmlns:a16="http://schemas.microsoft.com/office/drawing/2014/main" id="{A1EC096B-2028-6757-BAE6-ED6A3983B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741" y="2427285"/>
            <a:ext cx="914400" cy="914400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83323AB2-1487-42AA-6C82-B166BB9E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1764019"/>
            <a:ext cx="914400" cy="914400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FE1F784C-605B-6EA3-D5D3-F838D5B1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1764019"/>
            <a:ext cx="914400" cy="914400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FD882B94-098A-395E-1585-90DB3D72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2388860"/>
            <a:ext cx="914400" cy="914400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3129D2CB-EF02-FD20-F1D8-73BA8BFF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3028801"/>
            <a:ext cx="914400" cy="914400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B35B80BB-876F-3BE9-6A4E-F670C165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3031261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D3573454-6528-58AD-6DF8-391F0C00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3028801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3E152FE2-ABE7-7E26-AC0A-E554D9AB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8" y="3697590"/>
            <a:ext cx="914400" cy="914400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B2DD8313-8E21-327F-A0FD-4708A9BB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3686055"/>
            <a:ext cx="914400" cy="914400"/>
          </a:xfrm>
          <a:prstGeom prst="rect">
            <a:avLst/>
          </a:prstGeom>
        </p:spPr>
      </p:pic>
      <p:pic>
        <p:nvPicPr>
          <p:cNvPr id="19" name="Graphic 18" descr="Checkbox Crossed outline">
            <a:extLst>
              <a:ext uri="{FF2B5EF4-FFF2-40B4-BE49-F238E27FC236}">
                <a16:creationId xmlns:a16="http://schemas.microsoft.com/office/drawing/2014/main" id="{5DDDFC6B-3E32-8B35-8EA5-CF78A522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741" y="3683861"/>
            <a:ext cx="914400" cy="914400"/>
          </a:xfrm>
          <a:prstGeom prst="rect">
            <a:avLst/>
          </a:prstGeom>
        </p:spPr>
      </p:pic>
      <p:pic>
        <p:nvPicPr>
          <p:cNvPr id="20" name="Graphic 19" descr="Checkbox Crossed outline">
            <a:extLst>
              <a:ext uri="{FF2B5EF4-FFF2-40B4-BE49-F238E27FC236}">
                <a16:creationId xmlns:a16="http://schemas.microsoft.com/office/drawing/2014/main" id="{F26CA760-B0C1-A975-F2A9-28A06C739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057" y="2421273"/>
            <a:ext cx="914400" cy="9144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D3656A8-63C5-CDBC-9A2C-8B46CE8A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069810"/>
              </p:ext>
            </p:extLst>
          </p:nvPr>
        </p:nvGraphicFramePr>
        <p:xfrm>
          <a:off x="1741981" y="5090211"/>
          <a:ext cx="7242489" cy="15528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6562">
                  <a:extLst>
                    <a:ext uri="{9D8B030D-6E8A-4147-A177-3AD203B41FA5}">
                      <a16:colId xmlns:a16="http://schemas.microsoft.com/office/drawing/2014/main" val="2974026065"/>
                    </a:ext>
                  </a:extLst>
                </a:gridCol>
                <a:gridCol w="1290710">
                  <a:extLst>
                    <a:ext uri="{9D8B030D-6E8A-4147-A177-3AD203B41FA5}">
                      <a16:colId xmlns:a16="http://schemas.microsoft.com/office/drawing/2014/main" val="109066484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514654083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453742861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3392758145"/>
                    </a:ext>
                  </a:extLst>
                </a:gridCol>
              </a:tblGrid>
              <a:tr h="583227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Merge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4804"/>
                  </a:ext>
                </a:extLst>
              </a:tr>
              <a:tr h="833141">
                <a:tc>
                  <a:txBody>
                    <a:bodyPr/>
                    <a:lstStyle/>
                    <a:p>
                      <a:r>
                        <a:rPr lang="en-US" sz="1798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O(n log n) on average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15698"/>
                  </a:ext>
                </a:extLst>
              </a:tr>
            </a:tbl>
          </a:graphicData>
        </a:graphic>
      </p:graphicFrame>
      <p:pic>
        <p:nvPicPr>
          <p:cNvPr id="22" name="Graphic 21" descr="Checkbox Checked with solid fill">
            <a:extLst>
              <a:ext uri="{FF2B5EF4-FFF2-40B4-BE49-F238E27FC236}">
                <a16:creationId xmlns:a16="http://schemas.microsoft.com/office/drawing/2014/main" id="{E0EA5588-1ECC-732E-22BF-BD01E635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4952732"/>
            <a:ext cx="914400" cy="914400"/>
          </a:xfrm>
          <a:prstGeom prst="rect">
            <a:avLst/>
          </a:prstGeom>
        </p:spPr>
      </p:pic>
      <p:pic>
        <p:nvPicPr>
          <p:cNvPr id="23" name="Graphic 22" descr="Checkbox Checked with solid fill">
            <a:extLst>
              <a:ext uri="{FF2B5EF4-FFF2-40B4-BE49-F238E27FC236}">
                <a16:creationId xmlns:a16="http://schemas.microsoft.com/office/drawing/2014/main" id="{30713D79-D265-31F0-F648-38B0A8F9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4963242"/>
            <a:ext cx="914400" cy="914400"/>
          </a:xfrm>
          <a:prstGeom prst="rect">
            <a:avLst/>
          </a:prstGeom>
        </p:spPr>
      </p:pic>
      <p:pic>
        <p:nvPicPr>
          <p:cNvPr id="24" name="Graphic 23" descr="Checkbox Crossed outline">
            <a:extLst>
              <a:ext uri="{FF2B5EF4-FFF2-40B4-BE49-F238E27FC236}">
                <a16:creationId xmlns:a16="http://schemas.microsoft.com/office/drawing/2014/main" id="{CDEB6B5D-7FDD-1C8F-DCFC-3E95B56CF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1908" y="4975280"/>
            <a:ext cx="914400" cy="914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039AC238-EA5E-6C54-BC7D-B5358395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41908" y="5565964"/>
            <a:ext cx="914400" cy="914400"/>
          </a:xfrm>
          <a:prstGeom prst="rect">
            <a:avLst/>
          </a:prstGeom>
        </p:spPr>
      </p:pic>
      <p:pic>
        <p:nvPicPr>
          <p:cNvPr id="9" name="Graphic 8" descr="Checkbox Crossed outline">
            <a:extLst>
              <a:ext uri="{FF2B5EF4-FFF2-40B4-BE49-F238E27FC236}">
                <a16:creationId xmlns:a16="http://schemas.microsoft.com/office/drawing/2014/main" id="{D663495C-E66A-4B81-B2E4-AB1002CA5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740" y="5592178"/>
            <a:ext cx="914400" cy="914400"/>
          </a:xfrm>
          <a:prstGeom prst="rect">
            <a:avLst/>
          </a:prstGeom>
        </p:spPr>
      </p:pic>
      <p:pic>
        <p:nvPicPr>
          <p:cNvPr id="25" name="Graphic 24" descr="Checkbox Crossed outline">
            <a:extLst>
              <a:ext uri="{FF2B5EF4-FFF2-40B4-BE49-F238E27FC236}">
                <a16:creationId xmlns:a16="http://schemas.microsoft.com/office/drawing/2014/main" id="{B927E45D-1940-9326-404F-D79F2D896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057" y="556596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3560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body" idx="1"/>
          </p:nvPr>
        </p:nvSpPr>
        <p:spPr>
          <a:xfrm>
            <a:off x="480633" y="1301093"/>
            <a:ext cx="9427296" cy="5689548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/>
              <a:t>Yes, if </a:t>
            </a:r>
            <a:r>
              <a:rPr lang="en" err="1"/>
              <a:t>keyspace</a:t>
            </a:r>
            <a:r>
              <a:rPr lang="en"/>
              <a:t> is smaller than our hash table</a:t>
            </a:r>
            <a:endParaRPr/>
          </a:p>
          <a:p>
            <a:pPr lvl="1">
              <a:lnSpc>
                <a:spcPct val="200000"/>
              </a:lnSpc>
            </a:pPr>
            <a:r>
              <a:rPr lang="en"/>
              <a:t>If |</a:t>
            </a:r>
            <a:r>
              <a:rPr lang="en" err="1"/>
              <a:t>keyspace</a:t>
            </a:r>
            <a:r>
              <a:rPr lang="en"/>
              <a:t>| &lt;= m, </a:t>
            </a:r>
            <a:r>
              <a:rPr lang="en" i="1">
                <a:solidFill>
                  <a:srgbClr val="002B5E"/>
                </a:solidFill>
              </a:rPr>
              <a:t>perfect hashing</a:t>
            </a:r>
            <a:r>
              <a:rPr lang="en">
                <a:solidFill>
                  <a:srgbClr val="980000"/>
                </a:solidFill>
              </a:rPr>
              <a:t> </a:t>
            </a:r>
            <a:r>
              <a:rPr lang="en">
                <a:solidFill>
                  <a:srgbClr val="002B5E"/>
                </a:solidFill>
              </a:rPr>
              <a:t>can be used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/>
              <a:t>i</a:t>
            </a:r>
            <a:r>
              <a:rPr lang="en">
                <a:solidFill>
                  <a:srgbClr val="002B5E"/>
                </a:solidFill>
              </a:rPr>
              <a:t>.e., a hash function that maps every key to a distinct integer &lt; m</a:t>
            </a:r>
            <a:endParaRPr>
              <a:solidFill>
                <a:srgbClr val="002B5E"/>
              </a:solidFill>
            </a:endParaRPr>
          </a:p>
          <a:p>
            <a:pPr lvl="2">
              <a:lnSpc>
                <a:spcPct val="200000"/>
              </a:lnSpc>
            </a:pPr>
            <a:r>
              <a:rPr lang="en"/>
              <a:t>it can also be used if n &lt; m and the keys known in advance</a:t>
            </a:r>
            <a:endParaRPr/>
          </a:p>
          <a:p>
            <a:pPr lvl="3">
              <a:lnSpc>
                <a:spcPct val="200000"/>
              </a:lnSpc>
            </a:pPr>
            <a:r>
              <a:rPr lang="en"/>
              <a:t>e.g., hashing keywords of a programming language during compilation</a:t>
            </a:r>
            <a:endParaRPr/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"/>
              <a:t>If |</a:t>
            </a:r>
            <a:r>
              <a:rPr lang="en" err="1"/>
              <a:t>keyspace</a:t>
            </a:r>
            <a:r>
              <a:rPr lang="en"/>
              <a:t>| &gt; m and keys not known </a:t>
            </a:r>
            <a:r>
              <a:rPr lang="en" i="1"/>
              <a:t>a priori</a:t>
            </a:r>
            <a:r>
              <a:rPr lang="en"/>
              <a:t>, cannot avoid collisions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1441331" y="273879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 sz="2150"/>
              <a:t>Can we ever guarantee collisions will not occur?</a:t>
            </a:r>
            <a:endParaRPr sz="2150"/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9133676" y="6990641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fld id="{00000000-1234-1234-1234-123412341234}" type="slidenum">
              <a:rPr lang="en" kern="0"/>
              <a:pPr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t>30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EBF6A2-E70F-B54C-BA6A-67DD91BC95D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2259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8CC76CB-56DC-A24C-25BF-136AF839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Good Hash Functions</a:t>
            </a:r>
          </a:p>
        </p:txBody>
      </p:sp>
      <p:sp>
        <p:nvSpPr>
          <p:cNvPr id="12291" name="Content Placeholder 4">
            <a:extLst>
              <a:ext uri="{FF2B5EF4-FFF2-40B4-BE49-F238E27FC236}">
                <a16:creationId xmlns:a16="http://schemas.microsoft.com/office/drawing/2014/main" id="{02376BC9-71E3-BB59-1717-1771FBC3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good hash function:</a:t>
            </a:r>
          </a:p>
          <a:p>
            <a:pPr lvl="1" eaLnBrk="1" hangingPunct="1"/>
            <a:r>
              <a:rPr lang="en-US" altLang="en-US"/>
              <a:t>minimizes collisions</a:t>
            </a:r>
          </a:p>
          <a:p>
            <a:pPr lvl="1" eaLnBrk="1" hangingPunct="1"/>
            <a:r>
              <a:rPr lang="en-US" altLang="en-US"/>
              <a:t>fast to compute</a:t>
            </a:r>
          </a:p>
          <a:p>
            <a:pPr eaLnBrk="1" hangingPunct="1"/>
            <a:r>
              <a:rPr lang="en-US" altLang="en-US"/>
              <a:t>To reduce the chance of a collision</a:t>
            </a:r>
          </a:p>
          <a:p>
            <a:pPr lvl="1" eaLnBrk="1" hangingPunct="1"/>
            <a:r>
              <a:rPr lang="en-US" altLang="en-US"/>
              <a:t>Utilize the entire key</a:t>
            </a:r>
          </a:p>
          <a:p>
            <a:pPr lvl="1" eaLnBrk="1" hangingPunct="1"/>
            <a:r>
              <a:rPr lang="en-US" altLang="en-US"/>
              <a:t>Exploit differences between keys</a:t>
            </a:r>
          </a:p>
          <a:p>
            <a:pPr lvl="1" eaLnBrk="1" hangingPunct="1"/>
            <a:r>
              <a:rPr lang="en-US" altLang="en-US"/>
              <a:t>Distribute entries </a:t>
            </a:r>
            <a:r>
              <a:rPr lang="en-US" altLang="en-US" b="1"/>
              <a:t>uniformly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521CA-F9C6-85DD-F848-EE3FC657717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4F3D52-B984-B20E-3F6D-79F3DCCCFD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D35D3AB-E150-B772-6210-234930D6A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Computing Hash Codes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266D83EB-ADC8-702D-B9A4-DB4D9F2D4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en-US"/>
              <a:t> has a method </a:t>
            </a:r>
            <a:r>
              <a:rPr lang="en-US" altLang="en-US" sz="3086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r>
              <a:rPr lang="en-US" altLang="en-US"/>
              <a:t> </a:t>
            </a:r>
          </a:p>
          <a:p>
            <a:pPr lvl="1" eaLnBrk="1" hangingPunct="1"/>
            <a:r>
              <a:rPr lang="en-US" altLang="en-US"/>
              <a:t>returns an integer hash code</a:t>
            </a:r>
          </a:p>
          <a:p>
            <a:pPr lvl="1" eaLnBrk="1" hangingPunct="1"/>
            <a:r>
              <a:rPr lang="en-US" altLang="en-US" sz="2646"/>
              <a:t>Classes should override </a:t>
            </a:r>
            <a:r>
              <a:rPr lang="en-US" altLang="en-US" sz="2646" b="1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hashCode</a:t>
            </a:r>
            <a:endParaRPr lang="en-US" altLang="en-US" sz="2205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/>
              <a:t>A hash code for a String</a:t>
            </a:r>
          </a:p>
          <a:p>
            <a:pPr lvl="1" eaLnBrk="1" hangingPunct="1"/>
            <a:r>
              <a:rPr lang="en-US" altLang="en-US" sz="2646"/>
              <a:t>multiply ASCII/Unicode char value by place-value, then sum</a:t>
            </a:r>
          </a:p>
          <a:p>
            <a:pPr lvl="1" eaLnBrk="1" hangingPunct="1"/>
            <a:r>
              <a:rPr lang="en-US" altLang="en-US" sz="2646"/>
              <a:t>called </a:t>
            </a:r>
            <a:r>
              <a:rPr lang="en-US" altLang="en-US" sz="2646" b="1"/>
              <a:t>Horner’s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32AD-8557-11E0-BECA-FD4DEBADEC7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092917-52F8-AEB8-0E58-CE80534A1D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body" idx="1"/>
          </p:nvPr>
        </p:nvSpPr>
        <p:spPr>
          <a:xfrm>
            <a:off x="165358" y="970587"/>
            <a:ext cx="9534908" cy="436835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/>
              <a:t>Base 10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12345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1 * 10</a:t>
            </a:r>
            <a:r>
              <a:rPr lang="en" baseline="30000"/>
              <a:t>4</a:t>
            </a:r>
            <a:r>
              <a:rPr lang="en"/>
              <a:t> + 2 * 10</a:t>
            </a:r>
            <a:r>
              <a:rPr lang="en" baseline="30000"/>
              <a:t>3</a:t>
            </a:r>
            <a:r>
              <a:rPr lang="en"/>
              <a:t> + 3 * 10</a:t>
            </a:r>
            <a:r>
              <a:rPr lang="en" baseline="30000"/>
              <a:t>2</a:t>
            </a:r>
            <a:r>
              <a:rPr lang="en"/>
              <a:t> + 4 * 10</a:t>
            </a:r>
            <a:r>
              <a:rPr lang="en" baseline="30000"/>
              <a:t>1</a:t>
            </a:r>
            <a:r>
              <a:rPr lang="en"/>
              <a:t> + 5 * 10</a:t>
            </a:r>
            <a:r>
              <a:rPr lang="en" baseline="30000"/>
              <a:t>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Base 2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10100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1 * 2</a:t>
            </a:r>
            <a:r>
              <a:rPr lang="en" baseline="30000"/>
              <a:t>4</a:t>
            </a:r>
            <a:r>
              <a:rPr lang="en"/>
              <a:t> + 0 * 2</a:t>
            </a:r>
            <a:r>
              <a:rPr lang="en" baseline="30000"/>
              <a:t>3</a:t>
            </a:r>
            <a:r>
              <a:rPr lang="en"/>
              <a:t> + 1 * 2</a:t>
            </a:r>
            <a:r>
              <a:rPr lang="en" baseline="30000"/>
              <a:t>2</a:t>
            </a:r>
            <a:r>
              <a:rPr lang="en"/>
              <a:t> + 0 * 2</a:t>
            </a:r>
            <a:r>
              <a:rPr lang="en" baseline="30000"/>
              <a:t>1</a:t>
            </a:r>
            <a:r>
              <a:rPr lang="en"/>
              <a:t> + 0 * 2</a:t>
            </a:r>
            <a:r>
              <a:rPr lang="en" baseline="30000"/>
              <a:t>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Base 16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BEEF3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11 * 16</a:t>
            </a:r>
            <a:r>
              <a:rPr lang="en" baseline="30000"/>
              <a:t>4</a:t>
            </a:r>
            <a:r>
              <a:rPr lang="en"/>
              <a:t> + 14 * 16</a:t>
            </a:r>
            <a:r>
              <a:rPr lang="en" baseline="30000"/>
              <a:t>3</a:t>
            </a:r>
            <a:r>
              <a:rPr lang="en"/>
              <a:t> + 14 * 16</a:t>
            </a:r>
            <a:r>
              <a:rPr lang="en" baseline="30000"/>
              <a:t>2</a:t>
            </a:r>
            <a:r>
              <a:rPr lang="en"/>
              <a:t> + 15 * 16</a:t>
            </a:r>
            <a:r>
              <a:rPr lang="en" baseline="30000"/>
              <a:t>1</a:t>
            </a:r>
            <a:r>
              <a:rPr lang="en"/>
              <a:t> + 3 * 16</a:t>
            </a:r>
            <a:r>
              <a:rPr lang="en" baseline="30000"/>
              <a:t>0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ASCII Strings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HELLO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'H' * 256</a:t>
            </a:r>
            <a:r>
              <a:rPr lang="en" baseline="30000"/>
              <a:t>4</a:t>
            </a:r>
            <a:r>
              <a:rPr lang="en"/>
              <a:t> + 'E' * 256</a:t>
            </a:r>
            <a:r>
              <a:rPr lang="en" baseline="30000"/>
              <a:t>3</a:t>
            </a:r>
            <a:r>
              <a:rPr lang="en"/>
              <a:t> + 'L' * 256</a:t>
            </a:r>
            <a:r>
              <a:rPr lang="en" baseline="30000"/>
              <a:t>2</a:t>
            </a:r>
            <a:r>
              <a:rPr lang="en"/>
              <a:t> + 'L' * 256</a:t>
            </a:r>
            <a:r>
              <a:rPr lang="en" baseline="30000"/>
              <a:t>1</a:t>
            </a:r>
            <a:r>
              <a:rPr lang="en"/>
              <a:t> + 'O' * 256</a:t>
            </a:r>
            <a:r>
              <a:rPr lang="en" baseline="30000"/>
              <a:t>0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= 72 * 256</a:t>
            </a:r>
            <a:r>
              <a:rPr lang="en" baseline="30000"/>
              <a:t>4</a:t>
            </a:r>
            <a:r>
              <a:rPr lang="en"/>
              <a:t> + 69 * 256</a:t>
            </a:r>
            <a:r>
              <a:rPr lang="en" baseline="30000"/>
              <a:t>3</a:t>
            </a:r>
            <a:r>
              <a:rPr lang="en"/>
              <a:t> + 76 * 256</a:t>
            </a:r>
            <a:r>
              <a:rPr lang="en" baseline="30000"/>
              <a:t>2</a:t>
            </a:r>
            <a:r>
              <a:rPr lang="en"/>
              <a:t> + 76 * 256</a:t>
            </a:r>
            <a:r>
              <a:rPr lang="en" baseline="30000"/>
              <a:t>1</a:t>
            </a:r>
            <a:r>
              <a:rPr lang="en"/>
              <a:t> + 79 * 256</a:t>
            </a:r>
            <a:r>
              <a:rPr lang="en" baseline="30000"/>
              <a:t>0</a:t>
            </a:r>
            <a:endParaRPr baseline="30000"/>
          </a:p>
        </p:txBody>
      </p:sp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1530601" y="297028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 sz="3000"/>
              <a:t>Horner's method</a:t>
            </a:r>
            <a:endParaRPr sz="3000"/>
          </a:p>
        </p:txBody>
      </p:sp>
      <p:sp>
        <p:nvSpPr>
          <p:cNvPr id="95" name="Google Shape;95;p16"/>
          <p:cNvSpPr txBox="1">
            <a:spLocks noGrp="1"/>
          </p:cNvSpPr>
          <p:nvPr>
            <p:ph type="sldNum" idx="12"/>
          </p:nvPr>
        </p:nvSpPr>
        <p:spPr>
          <a:xfrm>
            <a:off x="9052653" y="7006863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fld id="{00000000-1234-1234-1234-123412341234}" type="slidenum">
              <a:rPr lang="en" kern="0"/>
              <a:pPr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t>33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80C525-B59D-A94D-B785-53A7108F23A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96040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992BF78-247F-84EB-1C6A-806164BB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Horner’s Method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FEAAD680-68D3-CFFC-3E95-BC1397A78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Hash code for a string example: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Java code to do this:</a:t>
            </a:r>
          </a:p>
          <a:p>
            <a:pPr lvl="1"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5DAAE-3179-04DF-ADF0-27C84493E3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EFEA1A2-CB01-0C5B-AFC6-1D90387E6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42946" y="1599872"/>
            <a:ext cx="5743253" cy="8714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3554" name="Picture 2">
            <a:extLst>
              <a:ext uri="{FF2B5EF4-FFF2-40B4-BE49-F238E27FC236}">
                <a16:creationId xmlns:a16="http://schemas.microsoft.com/office/drawing/2014/main" id="{A15D1851-DFD5-E145-7350-94CBC2358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251580" y="3418912"/>
            <a:ext cx="5291773" cy="16694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4F767A-2D05-A47E-0A4E-DE0383336C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130630" y="1185706"/>
            <a:ext cx="9827286" cy="6038198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"/>
              <a:t>Hash a list of classmates’ phone numbers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first 3 digits</a:t>
            </a:r>
          </a:p>
          <a:p>
            <a:pPr lvl="2">
              <a:lnSpc>
                <a:spcPct val="150000"/>
              </a:lnSpc>
            </a:pPr>
            <a:r>
              <a:rPr lang="en-US"/>
              <a:t>Bad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Consider phone number a single int and take value modulo m</a:t>
            </a:r>
          </a:p>
          <a:p>
            <a:pPr lvl="2">
              <a:lnSpc>
                <a:spcPct val="150000"/>
              </a:lnSpc>
            </a:pPr>
            <a:r>
              <a:rPr lang="en"/>
              <a:t>Better</a:t>
            </a:r>
            <a:endParaRPr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/>
              <a:t>Hash a list of words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Add up the ASCII values</a:t>
            </a:r>
          </a:p>
          <a:p>
            <a:pPr lvl="2">
              <a:lnSpc>
                <a:spcPct val="150000"/>
              </a:lnSpc>
            </a:pPr>
            <a:r>
              <a:rPr lang="en"/>
              <a:t>Bad</a:t>
            </a:r>
            <a:endParaRPr/>
          </a:p>
          <a:p>
            <a:pPr lvl="1">
              <a:lnSpc>
                <a:spcPct val="150000"/>
              </a:lnSpc>
            </a:pPr>
            <a:r>
              <a:rPr lang="en"/>
              <a:t>Use </a:t>
            </a:r>
            <a:r>
              <a:rPr lang="en" b="1"/>
              <a:t>Horner’s method </a:t>
            </a:r>
            <a:r>
              <a:rPr lang="en"/>
              <a:t>to do modular hashing (next slide)</a:t>
            </a:r>
          </a:p>
          <a:p>
            <a:pPr lvl="2">
              <a:lnSpc>
                <a:spcPct val="150000"/>
              </a:lnSpc>
            </a:pPr>
            <a:r>
              <a:rPr lang="en"/>
              <a:t>Better</a:t>
            </a:r>
          </a:p>
          <a:p>
            <a:pPr>
              <a:lnSpc>
                <a:spcPct val="150000"/>
              </a:lnSpc>
            </a:pPr>
            <a:r>
              <a:rPr lang="en"/>
              <a:t>Hash a list of item prices (e.g., $10.54)</a:t>
            </a:r>
          </a:p>
          <a:p>
            <a:pPr lvl="1">
              <a:lnSpc>
                <a:spcPct val="150000"/>
              </a:lnSpc>
            </a:pPr>
            <a:r>
              <a:rPr lang="en-US"/>
              <a:t>(P</a:t>
            </a:r>
            <a:r>
              <a:rPr lang="en"/>
              <a:t>rice * 100) % 1000</a:t>
            </a:r>
          </a:p>
          <a:p>
            <a:pPr lvl="2">
              <a:lnSpc>
                <a:spcPct val="150000"/>
              </a:lnSpc>
            </a:pPr>
            <a:r>
              <a:rPr lang="en"/>
              <a:t>Bad</a:t>
            </a:r>
          </a:p>
          <a:p>
            <a:pPr lvl="1">
              <a:lnSpc>
                <a:spcPct val="150000"/>
              </a:lnSpc>
            </a:pPr>
            <a:r>
              <a:rPr lang="en"/>
              <a:t>(Price * 100) % 101</a:t>
            </a:r>
          </a:p>
          <a:p>
            <a:pPr lvl="2">
              <a:lnSpc>
                <a:spcPct val="150000"/>
              </a:lnSpc>
            </a:pPr>
            <a:r>
              <a:rPr lang="en"/>
              <a:t>Better</a:t>
            </a:r>
          </a:p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1350071" y="331752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/>
              <a:t>Examples of hash functions</a:t>
            </a:r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9087378" y="6990641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fld id="{00000000-1234-1234-1234-123412341234}" type="slidenum">
              <a:rPr lang="en" kern="0"/>
              <a:pPr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t>35</a:t>
            </a:fld>
            <a:endParaRPr kern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E4D3B2-5AED-AB48-ADBD-D20193D4A89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9129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8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8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8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04A7FD30-C5E3-4E22-AD6C-0F474766C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Compressing a Hash Code</a:t>
            </a:r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43817483-0602-A3D8-A02F-8BE2AAB0E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 way to scale an integer</a:t>
            </a:r>
          </a:p>
          <a:p>
            <a:pPr lvl="1" eaLnBrk="1" hangingPunct="1"/>
            <a:r>
              <a:rPr lang="en-US" altLang="en-US"/>
              <a:t>Use Java % operator,   </a:t>
            </a:r>
            <a:r>
              <a:rPr lang="en-US" altLang="en-US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% n</a:t>
            </a:r>
          </a:p>
          <a:p>
            <a:pPr eaLnBrk="1" hangingPunct="1"/>
            <a:r>
              <a:rPr lang="en-US" altLang="en-US"/>
              <a:t>Best to use an odd number for n</a:t>
            </a:r>
          </a:p>
          <a:p>
            <a:pPr eaLnBrk="1" hangingPunct="1"/>
            <a:r>
              <a:rPr lang="en-US" altLang="en-US" b="1"/>
              <a:t>Prime numbers </a:t>
            </a:r>
            <a:r>
              <a:rPr lang="en-US" altLang="en-US"/>
              <a:t>often give good distribution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FDB66-4AAB-53A0-056E-58FB51F2AEE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F88A37-9A7D-A11D-A7AD-685DCC5A479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20D7C1FD-C094-CFEC-554C-82F76CE8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Modular Hashing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0E99E1E-A93D-4833-22FB-A4EBFD8E3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90565-E49E-F084-B716-7479DEE3CD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A530454D-A6FD-3F6F-0C22-8F086FD7F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921533" y="2130725"/>
            <a:ext cx="8700251" cy="26931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92B91C-CC1A-A362-F6B9-01E057E5A1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4CC21BDA-CE2E-57BC-48DF-63D2921F2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Resolving Collisions</a:t>
            </a:r>
          </a:p>
        </p:txBody>
      </p:sp>
      <p:sp>
        <p:nvSpPr>
          <p:cNvPr id="18435" name="Content Placeholder 4">
            <a:extLst>
              <a:ext uri="{FF2B5EF4-FFF2-40B4-BE49-F238E27FC236}">
                <a16:creationId xmlns:a16="http://schemas.microsoft.com/office/drawing/2014/main" id="{8B85D3B0-07B0-E44B-133E-715CB4EE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Collision</a:t>
            </a:r>
            <a:r>
              <a:rPr lang="en-US" altLang="en-US"/>
              <a:t>: hash function maps search key into a location in hash table already in use</a:t>
            </a:r>
          </a:p>
          <a:p>
            <a:pPr eaLnBrk="1" hangingPunct="1"/>
            <a:r>
              <a:rPr lang="en-US" altLang="en-US"/>
              <a:t>Two choices:</a:t>
            </a:r>
          </a:p>
          <a:p>
            <a:pPr lvl="1" eaLnBrk="1" hangingPunct="1"/>
            <a:r>
              <a:rPr lang="en-US" altLang="en-US"/>
              <a:t>Use another location in the hash table (</a:t>
            </a:r>
            <a:r>
              <a:rPr lang="en-US" altLang="en-US" b="1"/>
              <a:t>open addressing)</a:t>
            </a:r>
            <a:endParaRPr lang="en-US" altLang="en-US"/>
          </a:p>
          <a:p>
            <a:pPr lvl="1" eaLnBrk="1" hangingPunct="1"/>
            <a:r>
              <a:rPr lang="en-US" altLang="en-US"/>
              <a:t>Change the structure of hash table </a:t>
            </a:r>
          </a:p>
          <a:p>
            <a:pPr lvl="2" eaLnBrk="1" hangingPunct="1"/>
            <a:r>
              <a:rPr lang="en-US" altLang="en-US"/>
              <a:t>each location can represent multiple values (</a:t>
            </a:r>
            <a:r>
              <a:rPr lang="en-US" altLang="en-US" b="1"/>
              <a:t>closed addressing)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08765-CE84-5194-63F9-87496AC9973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3905D7-8564-9779-8326-620B335EC6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38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904AF65-2C41-47EA-1C24-8C06854E0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Addressing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781BE8A5-4CD2-2CBB-C4C1-470B73C8E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86"/>
              <a:t>Table locations checked in a </a:t>
            </a:r>
            <a:r>
              <a:rPr lang="en-US" altLang="en-US" sz="3086" b="1"/>
              <a:t>probe sequence</a:t>
            </a:r>
          </a:p>
          <a:p>
            <a:pPr eaLnBrk="1" hangingPunct="1"/>
            <a:r>
              <a:rPr lang="en" sz="2800"/>
              <a:t>Probe sequence has to be consistent and predictable </a:t>
            </a:r>
          </a:p>
          <a:p>
            <a:pPr lvl="1" eaLnBrk="1" hangingPunct="1"/>
            <a:r>
              <a:rPr lang="en" sz="2400"/>
              <a:t>so that entries can be located later</a:t>
            </a:r>
            <a:endParaRPr lang="en-US" altLang="en-US" sz="3086"/>
          </a:p>
          <a:p>
            <a:pPr eaLnBrk="1" hangingPunct="1"/>
            <a:r>
              <a:rPr lang="en-US" altLang="en-US" sz="3086" b="1"/>
              <a:t>Linear probing </a:t>
            </a:r>
          </a:p>
          <a:p>
            <a:pPr lvl="1" eaLnBrk="1" hangingPunct="1"/>
            <a:r>
              <a:rPr lang="en-US" altLang="en-US" sz="2646"/>
              <a:t>Resolves a collision by examining consecutive locations</a:t>
            </a:r>
          </a:p>
          <a:p>
            <a:pPr lvl="2" eaLnBrk="1" hangingPunct="1"/>
            <a:r>
              <a:rPr lang="en-US" altLang="en-US" sz="2246"/>
              <a:t>Beginning at original hash index  </a:t>
            </a:r>
          </a:p>
          <a:p>
            <a:pPr lvl="2" eaLnBrk="1" hangingPunct="1"/>
            <a:r>
              <a:rPr lang="en-US" altLang="en-US" sz="2246"/>
              <a:t>Find the next available one</a:t>
            </a:r>
          </a:p>
          <a:p>
            <a:pPr lvl="2" eaLnBrk="1" hangingPunct="1"/>
            <a:r>
              <a:rPr lang="en-US" altLang="en-US" sz="2246"/>
              <a:t>Until an open space is found</a:t>
            </a:r>
          </a:p>
          <a:p>
            <a:pPr eaLnBrk="1" hangingPunct="1"/>
            <a:r>
              <a:rPr lang="en-US" altLang="en-US" sz="3086"/>
              <a:t>If probe sequence reaches end of table, go to beginning of table (circular)</a:t>
            </a:r>
          </a:p>
          <a:p>
            <a:pPr eaLnBrk="1" hangingPunct="1"/>
            <a:r>
              <a:rPr lang="en-US" altLang="en-US" sz="3086"/>
              <a:t>Open or closed addressing?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F3673-98DC-EA48-A88B-F7225CB324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19EFDE-B157-1AD6-4418-AE9DF8F559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39</a:t>
            </a:fld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Radix Sort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Does not use comparisons</a:t>
            </a:r>
          </a:p>
          <a:p>
            <a:pPr eaLnBrk="1" hangingPunct="1"/>
            <a:r>
              <a:rPr lang="en-US" altLang="en-US"/>
              <a:t>array entries are strings of digits or characters</a:t>
            </a:r>
          </a:p>
          <a:p>
            <a:pPr eaLnBrk="1" hangingPunct="1"/>
            <a:r>
              <a:rPr lang="en-US" altLang="en-US" b="1"/>
              <a:t>basic idea: sort by distribution</a:t>
            </a:r>
          </a:p>
          <a:p>
            <a:pPr lvl="1" eaLnBrk="1" hangingPunct="1"/>
            <a:r>
              <a:rPr lang="en-US" altLang="en-US"/>
              <a:t>group based on rightmost character (digit) into </a:t>
            </a:r>
            <a:r>
              <a:rPr lang="en-US" altLang="en-US" b="1"/>
              <a:t>buckets</a:t>
            </a:r>
          </a:p>
          <a:p>
            <a:pPr lvl="1" eaLnBrk="1" hangingPunct="1"/>
            <a:r>
              <a:rPr lang="en-US" altLang="en-US"/>
              <a:t>Repeat with next character (digit), etc.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ABF06-FD85-458A-6C03-68124E48EE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56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E6D7424-EAE6-C22B-1EBD-BB015F73B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Linear Probing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EC66087B-7AB2-E3CE-15AC-7FFEC8C61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70F3-AD98-2BCE-5FA0-6276104CD92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  <p:pic>
        <p:nvPicPr>
          <p:cNvPr id="55298" name="Picture 2">
            <a:extLst>
              <a:ext uri="{FF2B5EF4-FFF2-40B4-BE49-F238E27FC236}">
                <a16:creationId xmlns:a16="http://schemas.microsoft.com/office/drawing/2014/main" id="{62F7E368-92D7-6FBF-646D-0B562E51C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331448" y="1639734"/>
            <a:ext cx="5585760" cy="50555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0CF364-D421-A7C3-ADE3-A365907722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40</a:t>
            </a:fld>
            <a:endParaRPr lang="en-GB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E4C1C-0C88-B148-1A83-0BB08E00D066}"/>
              </a:ext>
            </a:extLst>
          </p:cNvPr>
          <p:cNvSpPr txBox="1"/>
          <p:nvPr/>
        </p:nvSpPr>
        <p:spPr>
          <a:xfrm>
            <a:off x="2723103" y="2773344"/>
            <a:ext cx="683287" cy="1902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900">
                <a:solidFill>
                  <a:schemeClr val="tx1"/>
                </a:solidFill>
              </a:rPr>
              <a:t>555-1264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F3857-F07F-219B-FE9E-B63FFE23F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with Linear Probing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81012-5B50-3D31-62E0-94B21EBFF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If another key is stored at index </a:t>
            </a:r>
            <a:r>
              <a:rPr lang="en-US" err="1"/>
              <a:t>i</a:t>
            </a:r>
            <a:r>
              <a:rPr lang="en-US"/>
              <a:t> = hash(key)</a:t>
            </a:r>
          </a:p>
          <a:p>
            <a:r>
              <a:rPr lang="en-US"/>
              <a:t>Check i+1, i+2, i+3 … until</a:t>
            </a:r>
          </a:p>
          <a:p>
            <a:pPr lvl="1"/>
            <a:r>
              <a:rPr lang="en-US"/>
              <a:t>Key is found</a:t>
            </a:r>
          </a:p>
          <a:p>
            <a:pPr lvl="1"/>
            <a:r>
              <a:rPr lang="en-US"/>
              <a:t>Empty location is found</a:t>
            </a:r>
          </a:p>
          <a:p>
            <a:pPr lvl="1"/>
            <a:r>
              <a:rPr lang="en-US"/>
              <a:t>We circle through the buffer back to </a:t>
            </a:r>
            <a:r>
              <a:rPr lang="en-US" err="1"/>
              <a:t>i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16677E-0612-CD74-EBF5-D4BAB45823C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7E48C0-3AF5-AAC6-D5A5-723A8E5FB5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41</a:t>
            </a:fld>
            <a:endParaRPr lang="en-GB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DD05FED-56A5-1F27-D0C0-39613B16F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5259843" y="3760232"/>
            <a:ext cx="3837858" cy="3473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4E0BD9-9BC7-BE09-9B9F-701F8FD7B0CD}"/>
              </a:ext>
            </a:extLst>
          </p:cNvPr>
          <p:cNvSpPr txBox="1"/>
          <p:nvPr/>
        </p:nvSpPr>
        <p:spPr>
          <a:xfrm>
            <a:off x="5526595" y="4552587"/>
            <a:ext cx="472271" cy="8707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800">
                <a:solidFill>
                  <a:schemeClr val="tx1"/>
                </a:solidFill>
              </a:rPr>
              <a:t>555-1264</a:t>
            </a:r>
          </a:p>
        </p:txBody>
      </p:sp>
    </p:spTree>
    <p:extLst>
      <p:ext uri="{BB962C8B-B14F-4D97-AF65-F5344CB8AC3E}">
        <p14:creationId xmlns:p14="http://schemas.microsoft.com/office/powerpoint/2010/main" val="226616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1638101" y="2007149"/>
            <a:ext cx="6804422" cy="84782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r>
              <a:rPr lang="en"/>
              <a:t>h(x) = x mod 11</a:t>
            </a:r>
            <a:endParaRPr/>
          </a:p>
          <a:p>
            <a:pPr>
              <a:spcBef>
                <a:spcPts val="0"/>
              </a:spcBef>
            </a:pPr>
            <a:r>
              <a:rPr lang="en"/>
              <a:t>Insert 14, 17, 25, 37, 34, 16, 26</a:t>
            </a:r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1638101" y="299186"/>
            <a:ext cx="6804422" cy="502791"/>
          </a:xfrm>
          <a:prstGeom prst="rect">
            <a:avLst/>
          </a:prstGeom>
        </p:spPr>
        <p:txBody>
          <a:bodyPr spcFirstLastPara="1" wrap="square" lIns="75592" tIns="75592" rIns="75592" bIns="75592" anchor="b" anchorCtr="0">
            <a:noAutofit/>
          </a:bodyPr>
          <a:lstStyle/>
          <a:p>
            <a:r>
              <a:rPr lang="en"/>
              <a:t>Linear probing example</a:t>
            </a:r>
            <a:endParaRPr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2058045" y="3367832"/>
            <a:ext cx="5964535" cy="824012"/>
            <a:chOff x="952450" y="4041050"/>
            <a:chExt cx="7213800" cy="996600"/>
          </a:xfrm>
        </p:grpSpPr>
        <p:sp>
          <p:nvSpPr>
            <p:cNvPr id="131" name="Google Shape;131;p21"/>
            <p:cNvSpPr/>
            <p:nvPr/>
          </p:nvSpPr>
          <p:spPr>
            <a:xfrm>
              <a:off x="952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2" name="Google Shape;132;p21"/>
            <p:cNvSpPr/>
            <p:nvPr/>
          </p:nvSpPr>
          <p:spPr>
            <a:xfrm>
              <a:off x="952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0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3" name="Google Shape;133;p21"/>
            <p:cNvSpPr/>
            <p:nvPr/>
          </p:nvSpPr>
          <p:spPr>
            <a:xfrm>
              <a:off x="16082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4" name="Google Shape;134;p21"/>
            <p:cNvSpPr/>
            <p:nvPr/>
          </p:nvSpPr>
          <p:spPr>
            <a:xfrm>
              <a:off x="22640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2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5" name="Google Shape;135;p21"/>
            <p:cNvSpPr/>
            <p:nvPr/>
          </p:nvSpPr>
          <p:spPr>
            <a:xfrm>
              <a:off x="29198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3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6" name="Google Shape;136;p21"/>
            <p:cNvSpPr/>
            <p:nvPr/>
          </p:nvSpPr>
          <p:spPr>
            <a:xfrm>
              <a:off x="35756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4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7" name="Google Shape;137;p21"/>
            <p:cNvSpPr/>
            <p:nvPr/>
          </p:nvSpPr>
          <p:spPr>
            <a:xfrm>
              <a:off x="4231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5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8" name="Google Shape;138;p21"/>
            <p:cNvSpPr/>
            <p:nvPr/>
          </p:nvSpPr>
          <p:spPr>
            <a:xfrm>
              <a:off x="48872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6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39" name="Google Shape;139;p21"/>
            <p:cNvSpPr/>
            <p:nvPr/>
          </p:nvSpPr>
          <p:spPr>
            <a:xfrm>
              <a:off x="55430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7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61988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8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68546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9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7510450" y="4041050"/>
              <a:ext cx="655800" cy="49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r>
                <a:rPr lang="en" sz="1819" b="1" kern="0">
                  <a:solidFill>
                    <a:srgbClr val="002B5E"/>
                  </a:solidFill>
                  <a:latin typeface="Droid Sans"/>
                  <a:ea typeface="Droid Sans"/>
                  <a:cs typeface="Droid Sans"/>
                  <a:sym typeface="Droid Sans"/>
                </a:rPr>
                <a:t>10</a:t>
              </a:r>
              <a:endParaRPr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6082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2640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9198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35756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7" name="Google Shape;147;p21"/>
            <p:cNvSpPr/>
            <p:nvPr/>
          </p:nvSpPr>
          <p:spPr>
            <a:xfrm>
              <a:off x="4231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8" name="Google Shape;148;p21"/>
            <p:cNvSpPr/>
            <p:nvPr/>
          </p:nvSpPr>
          <p:spPr>
            <a:xfrm>
              <a:off x="48872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49" name="Google Shape;149;p21"/>
            <p:cNvSpPr/>
            <p:nvPr/>
          </p:nvSpPr>
          <p:spPr>
            <a:xfrm>
              <a:off x="55430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0" name="Google Shape;150;p21"/>
            <p:cNvSpPr/>
            <p:nvPr/>
          </p:nvSpPr>
          <p:spPr>
            <a:xfrm>
              <a:off x="61988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1" name="Google Shape;151;p21"/>
            <p:cNvSpPr/>
            <p:nvPr/>
          </p:nvSpPr>
          <p:spPr>
            <a:xfrm>
              <a:off x="68546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7510450" y="4539350"/>
              <a:ext cx="655800" cy="498300"/>
            </a:xfrm>
            <a:prstGeom prst="rect">
              <a:avLst/>
            </a:pr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5592" tIns="75592" rIns="75592" bIns="75592" anchor="ctr" anchorCtr="0">
              <a:noAutofit/>
            </a:bodyPr>
            <a:lstStyle/>
            <a:p>
              <a:pPr algn="ctr"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endParaRPr sz="1819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endParaRPr>
            </a:p>
          </p:txBody>
        </p:sp>
      </p:grpSp>
      <p:sp>
        <p:nvSpPr>
          <p:cNvPr id="153" name="Google Shape;153;p21"/>
          <p:cNvSpPr/>
          <p:nvPr/>
        </p:nvSpPr>
        <p:spPr>
          <a:xfrm>
            <a:off x="3684736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"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14</a:t>
            </a:r>
            <a:endParaRPr sz="1819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4" name="Google Shape;154;p21"/>
          <p:cNvSpPr/>
          <p:nvPr/>
        </p:nvSpPr>
        <p:spPr>
          <a:xfrm>
            <a:off x="531142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"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17</a:t>
            </a:r>
            <a:endParaRPr sz="1819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422696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"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25</a:t>
            </a:r>
            <a:endParaRPr sz="1819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769197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"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37</a:t>
            </a:r>
            <a:endParaRPr sz="1819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7" name="Google Shape;157;p21"/>
          <p:cNvSpPr/>
          <p:nvPr/>
        </p:nvSpPr>
        <p:spPr>
          <a:xfrm>
            <a:off x="2600275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"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34</a:t>
            </a:r>
            <a:endParaRPr sz="1819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8" name="Google Shape;158;p21"/>
          <p:cNvSpPr/>
          <p:nvPr/>
        </p:nvSpPr>
        <p:spPr>
          <a:xfrm>
            <a:off x="5853658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"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16</a:t>
            </a:r>
            <a:endParaRPr sz="1819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6395888" y="3779837"/>
            <a:ext cx="542230" cy="412006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algn="ctr"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r>
              <a:rPr lang="en" sz="1819" b="1" kern="0">
                <a:solidFill>
                  <a:srgbClr val="002B5E"/>
                </a:solidFill>
                <a:latin typeface="Droid Sans"/>
                <a:ea typeface="Droid Sans"/>
                <a:cs typeface="Droid Sans"/>
                <a:sym typeface="Droid Sans"/>
              </a:rPr>
              <a:t>26</a:t>
            </a:r>
            <a:endParaRPr sz="1819" b="1" kern="0">
              <a:solidFill>
                <a:srgbClr val="002B5E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8335023" y="6181042"/>
            <a:ext cx="453678" cy="434082"/>
          </a:xfrm>
          <a:prstGeom prst="rect">
            <a:avLst/>
          </a:prstGeom>
        </p:spPr>
        <p:txBody>
          <a:bodyPr spcFirstLastPara="1" wrap="square" lIns="75592" tIns="75592" rIns="75592" bIns="75592" anchor="ctr" anchorCtr="0">
            <a:noAutofit/>
          </a:bodyPr>
          <a:lstStyle/>
          <a:p>
            <a:pPr defTabSz="75603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Tx/>
              <a:defRPr/>
            </a:pPr>
            <a:fld id="{00000000-1234-1234-1234-123412341234}" type="slidenum">
              <a:rPr lang="en" kern="0"/>
              <a:pPr defTabSz="756031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Tx/>
                <a:defRPr/>
              </a:pPr>
              <a:t>42</a:t>
            </a:fld>
            <a:endParaRPr kern="0"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1638101" y="4762527"/>
            <a:ext cx="6804422" cy="847824"/>
          </a:xfrm>
          <a:prstGeom prst="rect">
            <a:avLst/>
          </a:prstGeom>
        </p:spPr>
        <p:txBody>
          <a:bodyPr spcFirstLastPara="1" wrap="square" lIns="75592" tIns="75592" rIns="75592" bIns="75592" anchor="t" anchorCtr="0">
            <a:noAutofit/>
          </a:bodyPr>
          <a:lstStyle/>
          <a:p>
            <a:r>
              <a:rPr lang="en"/>
              <a:t>How would deletes be handled?</a:t>
            </a:r>
            <a:endParaRPr/>
          </a:p>
          <a:p>
            <a:pPr lvl="1"/>
            <a:r>
              <a:rPr lang="en"/>
              <a:t>What happens if key 17 is removed?</a:t>
            </a: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833CED-90A9-DF46-9E2E-30AAF4031D1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342933"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</a:rPr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2272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Radix Sort - Example</a:t>
            </a:r>
          </a:p>
        </p:txBody>
      </p:sp>
      <p:sp>
        <p:nvSpPr>
          <p:cNvPr id="317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58545" y="844596"/>
            <a:ext cx="6067986" cy="21147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2F13AF-154F-4F9D-39C4-8C9726BE9D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594BE2-DB5E-BA04-2D92-8C1562427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1311592" y="2959317"/>
            <a:ext cx="6114940" cy="2339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87938B2-3E96-9300-148A-1E49E81A6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grayscl/>
          </a:blip>
          <a:srcRect/>
          <a:stretch>
            <a:fillRect/>
          </a:stretch>
        </p:blipFill>
        <p:spPr bwMode="auto">
          <a:xfrm>
            <a:off x="1311592" y="5298104"/>
            <a:ext cx="5797332" cy="21954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DA674E0-27DE-50FB-B864-DAE261D4E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9573" y="3671267"/>
            <a:ext cx="6446723" cy="9659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8593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 for Radix Sort</a:t>
            </a:r>
          </a:p>
        </p:txBody>
      </p:sp>
      <p:sp>
        <p:nvSpPr>
          <p:cNvPr id="3481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86721" y="1450975"/>
            <a:ext cx="9922852" cy="40374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A084-C303-2793-526A-59CC5ECA00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6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Runtime for Radix Sort</a:t>
            </a:r>
          </a:p>
        </p:txBody>
      </p:sp>
      <p:sp>
        <p:nvSpPr>
          <p:cNvPr id="34819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Radix sort is an O(w*n) algorithm</a:t>
            </a:r>
          </a:p>
          <a:p>
            <a:pPr lvl="1" eaLnBrk="1" hangingPunct="1"/>
            <a:r>
              <a:rPr lang="en-US" altLang="en-US"/>
              <a:t>w is number of digits per integer</a:t>
            </a:r>
          </a:p>
          <a:p>
            <a:pPr eaLnBrk="1" hangingPunct="1"/>
            <a:r>
              <a:rPr lang="en-US" altLang="en-US"/>
              <a:t>Works for </a:t>
            </a:r>
            <a:r>
              <a:rPr lang="en-US" altLang="en-US" b="1"/>
              <a:t>digital </a:t>
            </a:r>
            <a:r>
              <a:rPr lang="en-US" altLang="en-US"/>
              <a:t>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614752" y="2895740"/>
            <a:ext cx="8851119" cy="36013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29A084-C303-2793-526A-59CC5ECA00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Radix Sort Variation</a:t>
            </a:r>
          </a:p>
        </p:txBody>
      </p:sp>
      <p:sp>
        <p:nvSpPr>
          <p:cNvPr id="3072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group based on leftmost character into </a:t>
            </a:r>
            <a:r>
              <a:rPr lang="en-US" altLang="en-US" b="1"/>
              <a:t>buckets</a:t>
            </a:r>
          </a:p>
          <a:p>
            <a:pPr eaLnBrk="1" hangingPunct="1"/>
            <a:r>
              <a:rPr lang="en-US" altLang="en-US"/>
              <a:t>Sort buckets recursively starting from next character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2FABF06-FD85-458A-6C03-68124E48EE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1BA64-0D56-929D-9C29-247F783CDA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222" t="-1" r="23826" b="78090"/>
          <a:stretch/>
        </p:blipFill>
        <p:spPr bwMode="auto">
          <a:xfrm>
            <a:off x="462986" y="2047873"/>
            <a:ext cx="8900933" cy="9716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C07A-E80C-5F4F-1B9B-2B7998C4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5ECB8-6330-E54F-21A4-07806526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378" y="708240"/>
            <a:ext cx="10096296" cy="6567487"/>
          </a:xfrm>
        </p:spPr>
        <p:txBody>
          <a:bodyPr>
            <a:normAutofit/>
          </a:bodyPr>
          <a:lstStyle/>
          <a:p>
            <a:r>
              <a:rPr lang="en-US" b="1"/>
              <a:t>O(n</a:t>
            </a:r>
            <a:r>
              <a:rPr lang="en-US" b="1" baseline="30000"/>
              <a:t>2</a:t>
            </a:r>
            <a:r>
              <a:rPr lang="en-US" b="1"/>
              <a:t>)</a:t>
            </a: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pPr lvl="1"/>
            <a:endParaRPr lang="en-US">
              <a:solidFill>
                <a:schemeClr val="bg2"/>
              </a:solidFill>
            </a:endParaRPr>
          </a:p>
          <a:p>
            <a:r>
              <a:rPr lang="en-US" b="1"/>
              <a:t>O(n log n) </a:t>
            </a:r>
          </a:p>
          <a:p>
            <a:pPr lvl="1"/>
            <a:endParaRPr lang="en-US" b="1"/>
          </a:p>
          <a:p>
            <a:pPr lvl="1"/>
            <a:endParaRPr lang="en-US" b="1"/>
          </a:p>
          <a:p>
            <a:pPr marL="456880" lvl="1" indent="0">
              <a:buNone/>
            </a:pPr>
            <a:endParaRPr lang="en-US" b="1"/>
          </a:p>
          <a:p>
            <a:r>
              <a:rPr lang="en-US" b="1"/>
              <a:t>O(n)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AEBA7-2D70-1A2C-610A-F1AC8ACA423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CFB18-AFDC-7460-8A7D-5A5A54BA5D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9AC308D-4F56-B5FC-5EB8-76FFBED9B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6293"/>
              </p:ext>
            </p:extLst>
          </p:nvPr>
        </p:nvGraphicFramePr>
        <p:xfrm>
          <a:off x="1632430" y="914351"/>
          <a:ext cx="7242489" cy="2928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533">
                  <a:extLst>
                    <a:ext uri="{9D8B030D-6E8A-4147-A177-3AD203B41FA5}">
                      <a16:colId xmlns:a16="http://schemas.microsoft.com/office/drawing/2014/main" val="297402606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109066484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514654083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453742861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339275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In-place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Adaptive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86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Bubble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Selection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progressive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89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Insertion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917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Shell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992538"/>
                  </a:ext>
                </a:extLst>
              </a:tr>
            </a:tbl>
          </a:graphicData>
        </a:graphic>
      </p:graphicFrame>
      <p:pic>
        <p:nvPicPr>
          <p:cNvPr id="8" name="Graphic 7" descr="Checkbox Checked with solid fill">
            <a:extLst>
              <a:ext uri="{FF2B5EF4-FFF2-40B4-BE49-F238E27FC236}">
                <a16:creationId xmlns:a16="http://schemas.microsoft.com/office/drawing/2014/main" id="{831160B7-01D2-ECE5-115E-44165E7AA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1143233"/>
            <a:ext cx="914400" cy="914400"/>
          </a:xfrm>
          <a:prstGeom prst="rect">
            <a:avLst/>
          </a:prstGeom>
        </p:spPr>
      </p:pic>
      <p:pic>
        <p:nvPicPr>
          <p:cNvPr id="10" name="Graphic 9" descr="Checkbox Crossed outline">
            <a:extLst>
              <a:ext uri="{FF2B5EF4-FFF2-40B4-BE49-F238E27FC236}">
                <a16:creationId xmlns:a16="http://schemas.microsoft.com/office/drawing/2014/main" id="{A1EC096B-2028-6757-BAE6-ED6A3983B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741" y="1806499"/>
            <a:ext cx="914400" cy="914400"/>
          </a:xfrm>
          <a:prstGeom prst="rect">
            <a:avLst/>
          </a:prstGeom>
        </p:spPr>
      </p:pic>
      <p:pic>
        <p:nvPicPr>
          <p:cNvPr id="11" name="Graphic 10" descr="Checkbox Checked with solid fill">
            <a:extLst>
              <a:ext uri="{FF2B5EF4-FFF2-40B4-BE49-F238E27FC236}">
                <a16:creationId xmlns:a16="http://schemas.microsoft.com/office/drawing/2014/main" id="{83323AB2-1487-42AA-6C82-B166BB9EE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1143233"/>
            <a:ext cx="914400" cy="914400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FE1F784C-605B-6EA3-D5D3-F838D5B1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1143233"/>
            <a:ext cx="914400" cy="914400"/>
          </a:xfrm>
          <a:prstGeom prst="rect">
            <a:avLst/>
          </a:prstGeom>
        </p:spPr>
      </p:pic>
      <p:pic>
        <p:nvPicPr>
          <p:cNvPr id="13" name="Graphic 12" descr="Checkbox Checked with solid fill">
            <a:extLst>
              <a:ext uri="{FF2B5EF4-FFF2-40B4-BE49-F238E27FC236}">
                <a16:creationId xmlns:a16="http://schemas.microsoft.com/office/drawing/2014/main" id="{FD882B94-098A-395E-1585-90DB3D72A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1768074"/>
            <a:ext cx="914400" cy="914400"/>
          </a:xfrm>
          <a:prstGeom prst="rect">
            <a:avLst/>
          </a:prstGeom>
        </p:spPr>
      </p:pic>
      <p:pic>
        <p:nvPicPr>
          <p:cNvPr id="14" name="Graphic 13" descr="Checkbox Checked with solid fill">
            <a:extLst>
              <a:ext uri="{FF2B5EF4-FFF2-40B4-BE49-F238E27FC236}">
                <a16:creationId xmlns:a16="http://schemas.microsoft.com/office/drawing/2014/main" id="{3129D2CB-EF02-FD20-F1D8-73BA8BFFA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9" y="2408015"/>
            <a:ext cx="914400" cy="914400"/>
          </a:xfrm>
          <a:prstGeom prst="rect">
            <a:avLst/>
          </a:prstGeom>
        </p:spPr>
      </p:pic>
      <p:pic>
        <p:nvPicPr>
          <p:cNvPr id="15" name="Graphic 14" descr="Checkbox Checked with solid fill">
            <a:extLst>
              <a:ext uri="{FF2B5EF4-FFF2-40B4-BE49-F238E27FC236}">
                <a16:creationId xmlns:a16="http://schemas.microsoft.com/office/drawing/2014/main" id="{B35B80BB-876F-3BE9-6A4E-F670C1651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41" y="2410475"/>
            <a:ext cx="914400" cy="914400"/>
          </a:xfrm>
          <a:prstGeom prst="rect">
            <a:avLst/>
          </a:prstGeom>
        </p:spPr>
      </p:pic>
      <p:pic>
        <p:nvPicPr>
          <p:cNvPr id="16" name="Graphic 15" descr="Checkbox Checked with solid fill">
            <a:extLst>
              <a:ext uri="{FF2B5EF4-FFF2-40B4-BE49-F238E27FC236}">
                <a16:creationId xmlns:a16="http://schemas.microsoft.com/office/drawing/2014/main" id="{D3573454-6528-58AD-6DF8-391F0C00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2408015"/>
            <a:ext cx="914400" cy="914400"/>
          </a:xfrm>
          <a:prstGeom prst="rect">
            <a:avLst/>
          </a:prstGeom>
        </p:spPr>
      </p:pic>
      <p:pic>
        <p:nvPicPr>
          <p:cNvPr id="17" name="Graphic 16" descr="Checkbox Checked with solid fill">
            <a:extLst>
              <a:ext uri="{FF2B5EF4-FFF2-40B4-BE49-F238E27FC236}">
                <a16:creationId xmlns:a16="http://schemas.microsoft.com/office/drawing/2014/main" id="{3E152FE2-ABE7-7E26-AC0A-E554D9AB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1908" y="3076804"/>
            <a:ext cx="914400" cy="914400"/>
          </a:xfrm>
          <a:prstGeom prst="rect">
            <a:avLst/>
          </a:prstGeom>
        </p:spPr>
      </p:pic>
      <p:pic>
        <p:nvPicPr>
          <p:cNvPr id="18" name="Graphic 17" descr="Checkbox Checked with solid fill">
            <a:extLst>
              <a:ext uri="{FF2B5EF4-FFF2-40B4-BE49-F238E27FC236}">
                <a16:creationId xmlns:a16="http://schemas.microsoft.com/office/drawing/2014/main" id="{B2DD8313-8E21-327F-A0FD-4708A9BB2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9057" y="3065269"/>
            <a:ext cx="914400" cy="914400"/>
          </a:xfrm>
          <a:prstGeom prst="rect">
            <a:avLst/>
          </a:prstGeom>
        </p:spPr>
      </p:pic>
      <p:pic>
        <p:nvPicPr>
          <p:cNvPr id="19" name="Graphic 18" descr="Checkbox Crossed outline">
            <a:extLst>
              <a:ext uri="{FF2B5EF4-FFF2-40B4-BE49-F238E27FC236}">
                <a16:creationId xmlns:a16="http://schemas.microsoft.com/office/drawing/2014/main" id="{5DDDFC6B-3E32-8B35-8EA5-CF78A522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9741" y="3063075"/>
            <a:ext cx="914400" cy="914400"/>
          </a:xfrm>
          <a:prstGeom prst="rect">
            <a:avLst/>
          </a:prstGeom>
        </p:spPr>
      </p:pic>
      <p:pic>
        <p:nvPicPr>
          <p:cNvPr id="20" name="Graphic 19" descr="Checkbox Crossed outline">
            <a:extLst>
              <a:ext uri="{FF2B5EF4-FFF2-40B4-BE49-F238E27FC236}">
                <a16:creationId xmlns:a16="http://schemas.microsoft.com/office/drawing/2014/main" id="{F26CA760-B0C1-A975-F2A9-28A06C739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057" y="1800487"/>
            <a:ext cx="914400" cy="9144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D3656A8-63C5-CDBC-9A2C-8B46CE8A1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357881"/>
              </p:ext>
            </p:extLst>
          </p:nvPr>
        </p:nvGraphicFramePr>
        <p:xfrm>
          <a:off x="1632430" y="4784421"/>
          <a:ext cx="7242489" cy="155289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6562">
                  <a:extLst>
                    <a:ext uri="{9D8B030D-6E8A-4147-A177-3AD203B41FA5}">
                      <a16:colId xmlns:a16="http://schemas.microsoft.com/office/drawing/2014/main" val="2974026065"/>
                    </a:ext>
                  </a:extLst>
                </a:gridCol>
                <a:gridCol w="1290710">
                  <a:extLst>
                    <a:ext uri="{9D8B030D-6E8A-4147-A177-3AD203B41FA5}">
                      <a16:colId xmlns:a16="http://schemas.microsoft.com/office/drawing/2014/main" val="109066484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514654083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453742861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339275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Merge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798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98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 log n on avg</a:t>
                      </a:r>
                    </a:p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815698"/>
                  </a:ext>
                </a:extLst>
              </a:tr>
            </a:tbl>
          </a:graphicData>
        </a:graphic>
      </p:graphicFrame>
      <p:pic>
        <p:nvPicPr>
          <p:cNvPr id="22" name="Graphic 21" descr="Checkbox Checked with solid fill">
            <a:extLst>
              <a:ext uri="{FF2B5EF4-FFF2-40B4-BE49-F238E27FC236}">
                <a16:creationId xmlns:a16="http://schemas.microsoft.com/office/drawing/2014/main" id="{E0EA5588-1ECC-732E-22BF-BD01E635C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0190" y="4646943"/>
            <a:ext cx="914400" cy="914400"/>
          </a:xfrm>
          <a:prstGeom prst="rect">
            <a:avLst/>
          </a:prstGeom>
        </p:spPr>
      </p:pic>
      <p:pic>
        <p:nvPicPr>
          <p:cNvPr id="23" name="Graphic 22" descr="Checkbox Checked with solid fill">
            <a:extLst>
              <a:ext uri="{FF2B5EF4-FFF2-40B4-BE49-F238E27FC236}">
                <a16:creationId xmlns:a16="http://schemas.microsoft.com/office/drawing/2014/main" id="{30713D79-D265-31F0-F648-38B0A8F97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9506" y="4657453"/>
            <a:ext cx="914400" cy="914400"/>
          </a:xfrm>
          <a:prstGeom prst="rect">
            <a:avLst/>
          </a:prstGeom>
        </p:spPr>
      </p:pic>
      <p:pic>
        <p:nvPicPr>
          <p:cNvPr id="24" name="Graphic 23" descr="Checkbox Crossed outline">
            <a:extLst>
              <a:ext uri="{FF2B5EF4-FFF2-40B4-BE49-F238E27FC236}">
                <a16:creationId xmlns:a16="http://schemas.microsoft.com/office/drawing/2014/main" id="{CDEB6B5D-7FDD-1C8F-DCFC-3E95B56CF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32357" y="4669491"/>
            <a:ext cx="914400" cy="914400"/>
          </a:xfrm>
          <a:prstGeom prst="rect">
            <a:avLst/>
          </a:prstGeom>
        </p:spPr>
      </p:pic>
      <p:pic>
        <p:nvPicPr>
          <p:cNvPr id="7" name="Graphic 6" descr="Checkbox Checked with solid fill">
            <a:extLst>
              <a:ext uri="{FF2B5EF4-FFF2-40B4-BE49-F238E27FC236}">
                <a16:creationId xmlns:a16="http://schemas.microsoft.com/office/drawing/2014/main" id="{039AC238-EA5E-6C54-BC7D-B53583954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32357" y="5260175"/>
            <a:ext cx="914400" cy="914400"/>
          </a:xfrm>
          <a:prstGeom prst="rect">
            <a:avLst/>
          </a:prstGeom>
        </p:spPr>
      </p:pic>
      <p:pic>
        <p:nvPicPr>
          <p:cNvPr id="9" name="Graphic 8" descr="Checkbox Crossed outline">
            <a:extLst>
              <a:ext uri="{FF2B5EF4-FFF2-40B4-BE49-F238E27FC236}">
                <a16:creationId xmlns:a16="http://schemas.microsoft.com/office/drawing/2014/main" id="{D663495C-E66A-4B81-B2E4-AB1002CA52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0189" y="5286389"/>
            <a:ext cx="914400" cy="914400"/>
          </a:xfrm>
          <a:prstGeom prst="rect">
            <a:avLst/>
          </a:prstGeom>
        </p:spPr>
      </p:pic>
      <p:pic>
        <p:nvPicPr>
          <p:cNvPr id="25" name="Graphic 24" descr="Checkbox Crossed outline">
            <a:extLst>
              <a:ext uri="{FF2B5EF4-FFF2-40B4-BE49-F238E27FC236}">
                <a16:creationId xmlns:a16="http://schemas.microsoft.com/office/drawing/2014/main" id="{B927E45D-1940-9326-404F-D79F2D896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9506" y="5260175"/>
            <a:ext cx="914400" cy="914400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F36FD8D1-3DEC-18EA-9545-C00E2D15B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920021"/>
              </p:ext>
            </p:extLst>
          </p:nvPr>
        </p:nvGraphicFramePr>
        <p:xfrm>
          <a:off x="1741981" y="6636282"/>
          <a:ext cx="7242489" cy="63944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806562">
                  <a:extLst>
                    <a:ext uri="{9D8B030D-6E8A-4147-A177-3AD203B41FA5}">
                      <a16:colId xmlns:a16="http://schemas.microsoft.com/office/drawing/2014/main" val="2974026065"/>
                    </a:ext>
                  </a:extLst>
                </a:gridCol>
                <a:gridCol w="1290710">
                  <a:extLst>
                    <a:ext uri="{9D8B030D-6E8A-4147-A177-3AD203B41FA5}">
                      <a16:colId xmlns:a16="http://schemas.microsoft.com/office/drawing/2014/main" val="1090664845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514654083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2453742861"/>
                    </a:ext>
                  </a:extLst>
                </a:gridCol>
                <a:gridCol w="1381739">
                  <a:extLst>
                    <a:ext uri="{9D8B030D-6E8A-4147-A177-3AD203B41FA5}">
                      <a16:colId xmlns:a16="http://schemas.microsoft.com/office/drawing/2014/main" val="339275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37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solidFill>
                            <a:schemeClr val="bg2"/>
                          </a:solidFill>
                        </a:rPr>
                        <a:t>Radix Sort</a:t>
                      </a:r>
                    </a:p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344804"/>
                  </a:ext>
                </a:extLst>
              </a:tr>
            </a:tbl>
          </a:graphicData>
        </a:graphic>
      </p:graphicFrame>
      <p:pic>
        <p:nvPicPr>
          <p:cNvPr id="27" name="Graphic 26" descr="Checkbox Crossed outline">
            <a:extLst>
              <a:ext uri="{FF2B5EF4-FFF2-40B4-BE49-F238E27FC236}">
                <a16:creationId xmlns:a16="http://schemas.microsoft.com/office/drawing/2014/main" id="{EC96026E-B19D-4F83-213D-2F3CC3388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1908" y="6442735"/>
            <a:ext cx="914400" cy="914400"/>
          </a:xfrm>
          <a:prstGeom prst="rect">
            <a:avLst/>
          </a:prstGeom>
        </p:spPr>
      </p:pic>
      <p:pic>
        <p:nvPicPr>
          <p:cNvPr id="28" name="Graphic 27" descr="Checkbox Checked with solid fill">
            <a:extLst>
              <a:ext uri="{FF2B5EF4-FFF2-40B4-BE49-F238E27FC236}">
                <a16:creationId xmlns:a16="http://schemas.microsoft.com/office/drawing/2014/main" id="{112232A7-1330-7EE7-F0DA-E2987DC7A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69740" y="6472224"/>
            <a:ext cx="914400" cy="914400"/>
          </a:xfrm>
          <a:prstGeom prst="rect">
            <a:avLst/>
          </a:prstGeom>
        </p:spPr>
      </p:pic>
      <p:pic>
        <p:nvPicPr>
          <p:cNvPr id="29" name="Graphic 28" descr="Checkbox Crossed outline">
            <a:extLst>
              <a:ext uri="{FF2B5EF4-FFF2-40B4-BE49-F238E27FC236}">
                <a16:creationId xmlns:a16="http://schemas.microsoft.com/office/drawing/2014/main" id="{9DE39E8E-3806-DB47-4026-8656A61FB1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49057" y="64190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84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itt_minimal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42</Slides>
  <Notes>8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42</vt:i4>
      </vt:variant>
    </vt:vector>
  </HeadingPairs>
  <TitlesOfParts>
    <vt:vector size="45" baseType="lpstr">
      <vt:lpstr>1_Office Theme</vt:lpstr>
      <vt:lpstr>2_Office Theme</vt:lpstr>
      <vt:lpstr>Pitt_minimal</vt:lpstr>
      <vt:lpstr>Algorithms and Data Structures 1 CS 0445</vt:lpstr>
      <vt:lpstr>Announcements</vt:lpstr>
      <vt:lpstr>Sorting Algorithms</vt:lpstr>
      <vt:lpstr>Radix Sort</vt:lpstr>
      <vt:lpstr>Radix Sort - Example</vt:lpstr>
      <vt:lpstr>Pseudocode for Radix Sort</vt:lpstr>
      <vt:lpstr>Runtime for Radix Sort</vt:lpstr>
      <vt:lpstr>Radix Sort Variation</vt:lpstr>
      <vt:lpstr>Sorting Algorithms</vt:lpstr>
      <vt:lpstr>Wouldn’t it be wonderful if...</vt:lpstr>
      <vt:lpstr>ADT Dictionary</vt:lpstr>
      <vt:lpstr>ADT Dictionary Interface</vt:lpstr>
      <vt:lpstr>DictionaryInterface</vt:lpstr>
      <vt:lpstr>add</vt:lpstr>
      <vt:lpstr>remove</vt:lpstr>
      <vt:lpstr>getValue</vt:lpstr>
      <vt:lpstr>contains</vt:lpstr>
      <vt:lpstr>isEmpty, getSize, clear</vt:lpstr>
      <vt:lpstr>Java Class Library: Interface Map</vt:lpstr>
      <vt:lpstr>Array-Based Implementations</vt:lpstr>
      <vt:lpstr>Linked Implementations</vt:lpstr>
      <vt:lpstr>Hashing</vt:lpstr>
      <vt:lpstr>Ideal Hashing</vt:lpstr>
      <vt:lpstr>Ideal Hashing</vt:lpstr>
      <vt:lpstr>How do we search/insert with ideal hashing?</vt:lpstr>
      <vt:lpstr>Typical Hashing</vt:lpstr>
      <vt:lpstr>Typical Hash Function are not perfect</vt:lpstr>
      <vt:lpstr>Collision</vt:lpstr>
      <vt:lpstr>Consider an example</vt:lpstr>
      <vt:lpstr>Can we ever guarantee collisions will not occur?</vt:lpstr>
      <vt:lpstr>Good Hash Functions</vt:lpstr>
      <vt:lpstr>Computing Hash Codes</vt:lpstr>
      <vt:lpstr>Horner's method</vt:lpstr>
      <vt:lpstr>Horner’s Method</vt:lpstr>
      <vt:lpstr>Examples of hash functions</vt:lpstr>
      <vt:lpstr>Compressing a Hash Code</vt:lpstr>
      <vt:lpstr>Modular Hashing</vt:lpstr>
      <vt:lpstr>Resolving Collisions</vt:lpstr>
      <vt:lpstr>Open Addressing</vt:lpstr>
      <vt:lpstr>Linear Probing</vt:lpstr>
      <vt:lpstr>Search with Linear Probing</vt:lpstr>
      <vt:lpstr>Linear probing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revision>1</cp:revision>
  <dcterms:modified xsi:type="dcterms:W3CDTF">2023-11-16T20:13:08Z</dcterms:modified>
</cp:coreProperties>
</file>