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69" r:id="rId3"/>
  </p:sldMasterIdLst>
  <p:notesMasterIdLst>
    <p:notesMasterId r:id="rId37"/>
  </p:notesMasterIdLst>
  <p:sldIdLst>
    <p:sldId id="471" r:id="rId4"/>
    <p:sldId id="496" r:id="rId5"/>
    <p:sldId id="1709" r:id="rId6"/>
    <p:sldId id="1710" r:id="rId7"/>
    <p:sldId id="1711" r:id="rId8"/>
    <p:sldId id="1712" r:id="rId9"/>
    <p:sldId id="1719" r:id="rId10"/>
    <p:sldId id="1715" r:id="rId11"/>
    <p:sldId id="1717" r:id="rId12"/>
    <p:sldId id="1725" r:id="rId13"/>
    <p:sldId id="1721" r:id="rId14"/>
    <p:sldId id="1727" r:id="rId15"/>
    <p:sldId id="1728" r:id="rId16"/>
    <p:sldId id="1729" r:id="rId17"/>
    <p:sldId id="257" r:id="rId18"/>
    <p:sldId id="1796" r:id="rId19"/>
    <p:sldId id="1797" r:id="rId20"/>
    <p:sldId id="1799" r:id="rId21"/>
    <p:sldId id="1802" r:id="rId22"/>
    <p:sldId id="1800" r:id="rId23"/>
    <p:sldId id="1803" r:id="rId24"/>
    <p:sldId id="1801" r:id="rId25"/>
    <p:sldId id="1807" r:id="rId26"/>
    <p:sldId id="1805" r:id="rId27"/>
    <p:sldId id="273" r:id="rId28"/>
    <p:sldId id="281" r:id="rId29"/>
    <p:sldId id="279" r:id="rId30"/>
    <p:sldId id="1808" r:id="rId31"/>
    <p:sldId id="282" r:id="rId32"/>
    <p:sldId id="274" r:id="rId33"/>
    <p:sldId id="275" r:id="rId34"/>
    <p:sldId id="276" r:id="rId35"/>
    <p:sldId id="278" r:id="rId3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75789-8F18-0B47-9954-9F5694E8162E}" v="303" dt="2023-11-30T13:40:36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0" d="100"/>
          <a:sy n="110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9EAC0182-E989-CA4C-8081-24A688E312C2}"/>
    <pc:docChg chg="undo custSel addSld delSld modSld">
      <pc:chgData name="Khattab, Sherif" userId="c83b1e15-36f3-4f46-aceb-05aac24c545e" providerId="ADAL" clId="{9EAC0182-E989-CA4C-8081-24A688E312C2}" dt="2022-12-01T14:23:04.326" v="301" actId="2696"/>
      <pc:docMkLst>
        <pc:docMk/>
      </pc:docMkLst>
      <pc:sldChg chg="add del">
        <pc:chgData name="Khattab, Sherif" userId="c83b1e15-36f3-4f46-aceb-05aac24c545e" providerId="ADAL" clId="{9EAC0182-E989-CA4C-8081-24A688E312C2}" dt="2022-12-01T14:23:04.326" v="301" actId="2696"/>
        <pc:sldMkLst>
          <pc:docMk/>
          <pc:sldMk cId="2105295847" sldId="278"/>
        </pc:sldMkLst>
      </pc:sldChg>
      <pc:sldChg chg="add del">
        <pc:chgData name="Khattab, Sherif" userId="c83b1e15-36f3-4f46-aceb-05aac24c545e" providerId="ADAL" clId="{9EAC0182-E989-CA4C-8081-24A688E312C2}" dt="2022-11-29T14:19:12.984" v="22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9EAC0182-E989-CA4C-8081-24A688E312C2}" dt="2022-12-01T14:23:03.112" v="281" actId="2696"/>
        <pc:sldMkLst>
          <pc:docMk/>
          <pc:sldMk cId="2754682653" sldId="392"/>
        </pc:sldMkLst>
      </pc:sldChg>
      <pc:sldChg chg="add del">
        <pc:chgData name="Khattab, Sherif" userId="c83b1e15-36f3-4f46-aceb-05aac24c545e" providerId="ADAL" clId="{9EAC0182-E989-CA4C-8081-24A688E312C2}" dt="2022-12-01T14:23:03.150" v="282" actId="2696"/>
        <pc:sldMkLst>
          <pc:docMk/>
          <pc:sldMk cId="171380196" sldId="393"/>
        </pc:sldMkLst>
      </pc:sldChg>
      <pc:sldChg chg="add del">
        <pc:chgData name="Khattab, Sherif" userId="c83b1e15-36f3-4f46-aceb-05aac24c545e" providerId="ADAL" clId="{9EAC0182-E989-CA4C-8081-24A688E312C2}" dt="2022-12-01T14:23:03.585" v="283" actId="2696"/>
        <pc:sldMkLst>
          <pc:docMk/>
          <pc:sldMk cId="3968038566" sldId="394"/>
        </pc:sldMkLst>
      </pc:sldChg>
      <pc:sldChg chg="add del">
        <pc:chgData name="Khattab, Sherif" userId="c83b1e15-36f3-4f46-aceb-05aac24c545e" providerId="ADAL" clId="{9EAC0182-E989-CA4C-8081-24A688E312C2}" dt="2022-12-01T14:23:03.614" v="284" actId="2696"/>
        <pc:sldMkLst>
          <pc:docMk/>
          <pc:sldMk cId="3422590227" sldId="395"/>
        </pc:sldMkLst>
      </pc:sldChg>
      <pc:sldChg chg="add del">
        <pc:chgData name="Khattab, Sherif" userId="c83b1e15-36f3-4f46-aceb-05aac24c545e" providerId="ADAL" clId="{9EAC0182-E989-CA4C-8081-24A688E312C2}" dt="2022-12-01T14:23:03.659" v="285" actId="2696"/>
        <pc:sldMkLst>
          <pc:docMk/>
          <pc:sldMk cId="3986143838" sldId="396"/>
        </pc:sldMkLst>
      </pc:sldChg>
      <pc:sldChg chg="add del">
        <pc:chgData name="Khattab, Sherif" userId="c83b1e15-36f3-4f46-aceb-05aac24c545e" providerId="ADAL" clId="{9EAC0182-E989-CA4C-8081-24A688E312C2}" dt="2022-12-01T14:23:03.718" v="286" actId="2696"/>
        <pc:sldMkLst>
          <pc:docMk/>
          <pc:sldMk cId="829129662" sldId="397"/>
        </pc:sldMkLst>
      </pc:sldChg>
      <pc:sldChg chg="add del">
        <pc:chgData name="Khattab, Sherif" userId="c83b1e15-36f3-4f46-aceb-05aac24c545e" providerId="ADAL" clId="{9EAC0182-E989-CA4C-8081-24A688E312C2}" dt="2022-12-01T14:23:03.815" v="287" actId="2696"/>
        <pc:sldMkLst>
          <pc:docMk/>
          <pc:sldMk cId="960406960" sldId="398"/>
        </pc:sldMkLst>
      </pc:sldChg>
      <pc:sldChg chg="add del">
        <pc:chgData name="Khattab, Sherif" userId="c83b1e15-36f3-4f46-aceb-05aac24c545e" providerId="ADAL" clId="{9EAC0182-E989-CA4C-8081-24A688E312C2}" dt="2022-12-01T14:23:03.838" v="288" actId="2696"/>
        <pc:sldMkLst>
          <pc:docMk/>
          <pc:sldMk cId="1226109502" sldId="399"/>
        </pc:sldMkLst>
      </pc:sldChg>
      <pc:sldChg chg="add del">
        <pc:chgData name="Khattab, Sherif" userId="c83b1e15-36f3-4f46-aceb-05aac24c545e" providerId="ADAL" clId="{9EAC0182-E989-CA4C-8081-24A688E312C2}" dt="2022-12-01T14:23:03.866" v="289" actId="2696"/>
        <pc:sldMkLst>
          <pc:docMk/>
          <pc:sldMk cId="1329852685" sldId="400"/>
        </pc:sldMkLst>
      </pc:sldChg>
      <pc:sldChg chg="add del">
        <pc:chgData name="Khattab, Sherif" userId="c83b1e15-36f3-4f46-aceb-05aac24c545e" providerId="ADAL" clId="{9EAC0182-E989-CA4C-8081-24A688E312C2}" dt="2022-12-01T14:23:03.912" v="290" actId="2696"/>
        <pc:sldMkLst>
          <pc:docMk/>
          <pc:sldMk cId="3065020340" sldId="401"/>
        </pc:sldMkLst>
      </pc:sldChg>
      <pc:sldChg chg="add del">
        <pc:chgData name="Khattab, Sherif" userId="c83b1e15-36f3-4f46-aceb-05aac24c545e" providerId="ADAL" clId="{9EAC0182-E989-CA4C-8081-24A688E312C2}" dt="2022-12-01T14:23:03.989" v="291" actId="2696"/>
        <pc:sldMkLst>
          <pc:docMk/>
          <pc:sldMk cId="3241275910" sldId="402"/>
        </pc:sldMkLst>
      </pc:sldChg>
      <pc:sldChg chg="add del">
        <pc:chgData name="Khattab, Sherif" userId="c83b1e15-36f3-4f46-aceb-05aac24c545e" providerId="ADAL" clId="{9EAC0182-E989-CA4C-8081-24A688E312C2}" dt="2022-12-01T14:23:04.029" v="292" actId="2696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9EAC0182-E989-CA4C-8081-24A688E312C2}" dt="2022-12-01T14:23:04.048" v="293" actId="2696"/>
        <pc:sldMkLst>
          <pc:docMk/>
          <pc:sldMk cId="4176371588" sldId="404"/>
        </pc:sldMkLst>
      </pc:sldChg>
      <pc:sldChg chg="add del">
        <pc:chgData name="Khattab, Sherif" userId="c83b1e15-36f3-4f46-aceb-05aac24c545e" providerId="ADAL" clId="{9EAC0182-E989-CA4C-8081-24A688E312C2}" dt="2022-12-01T14:23:04.073" v="294" actId="2696"/>
        <pc:sldMkLst>
          <pc:docMk/>
          <pc:sldMk cId="4144916723" sldId="405"/>
        </pc:sldMkLst>
      </pc:sldChg>
      <pc:sldChg chg="add del">
        <pc:chgData name="Khattab, Sherif" userId="c83b1e15-36f3-4f46-aceb-05aac24c545e" providerId="ADAL" clId="{9EAC0182-E989-CA4C-8081-24A688E312C2}" dt="2022-12-01T14:23:04.141" v="295" actId="2696"/>
        <pc:sldMkLst>
          <pc:docMk/>
          <pc:sldMk cId="1850981505" sldId="406"/>
        </pc:sldMkLst>
      </pc:sldChg>
      <pc:sldChg chg="add del">
        <pc:chgData name="Khattab, Sherif" userId="c83b1e15-36f3-4f46-aceb-05aac24c545e" providerId="ADAL" clId="{9EAC0182-E989-CA4C-8081-24A688E312C2}" dt="2022-12-01T14:23:04.164" v="296" actId="2696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9EAC0182-E989-CA4C-8081-24A688E312C2}" dt="2022-12-01T14:23:04.199" v="297" actId="2696"/>
        <pc:sldMkLst>
          <pc:docMk/>
          <pc:sldMk cId="2696785554" sldId="408"/>
        </pc:sldMkLst>
      </pc:sldChg>
      <pc:sldChg chg="add del">
        <pc:chgData name="Khattab, Sherif" userId="c83b1e15-36f3-4f46-aceb-05aac24c545e" providerId="ADAL" clId="{9EAC0182-E989-CA4C-8081-24A688E312C2}" dt="2022-12-01T14:23:04.233" v="298" actId="2696"/>
        <pc:sldMkLst>
          <pc:docMk/>
          <pc:sldMk cId="1115879569" sldId="409"/>
        </pc:sldMkLst>
      </pc:sldChg>
      <pc:sldChg chg="add del">
        <pc:chgData name="Khattab, Sherif" userId="c83b1e15-36f3-4f46-aceb-05aac24c545e" providerId="ADAL" clId="{9EAC0182-E989-CA4C-8081-24A688E312C2}" dt="2022-12-01T14:23:04.258" v="299" actId="2696"/>
        <pc:sldMkLst>
          <pc:docMk/>
          <pc:sldMk cId="416739920" sldId="410"/>
        </pc:sldMkLst>
      </pc:sldChg>
      <pc:sldChg chg="add del">
        <pc:chgData name="Khattab, Sherif" userId="c83b1e15-36f3-4f46-aceb-05aac24c545e" providerId="ADAL" clId="{9EAC0182-E989-CA4C-8081-24A688E312C2}" dt="2022-12-01T14:23:04.294" v="300" actId="2696"/>
        <pc:sldMkLst>
          <pc:docMk/>
          <pc:sldMk cId="1909798322" sldId="411"/>
        </pc:sldMkLst>
      </pc:sldChg>
      <pc:sldChg chg="modSp mod">
        <pc:chgData name="Khattab, Sherif" userId="c83b1e15-36f3-4f46-aceb-05aac24c545e" providerId="ADAL" clId="{9EAC0182-E989-CA4C-8081-24A688E312C2}" dt="2022-11-29T14:20:02.930" v="280" actId="20577"/>
        <pc:sldMkLst>
          <pc:docMk/>
          <pc:sldMk cId="0" sldId="471"/>
        </pc:sldMkLst>
        <pc:spChg chg="mod">
          <ac:chgData name="Khattab, Sherif" userId="c83b1e15-36f3-4f46-aceb-05aac24c545e" providerId="ADAL" clId="{9EAC0182-E989-CA4C-8081-24A688E312C2}" dt="2022-11-29T14:20:02.930" v="280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9EAC0182-E989-CA4C-8081-24A688E312C2}" dt="2022-11-29T14:09:23.432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9EAC0182-E989-CA4C-8081-24A688E312C2}" dt="2022-11-29T14:09:23.432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9EAC0182-E989-CA4C-8081-24A688E312C2}" dt="2022-11-29T14:10:10.806" v="191" actId="2696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9EAC0182-E989-CA4C-8081-24A688E312C2}" dt="2022-11-29T14:10:10.412" v="179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9EAC0182-E989-CA4C-8081-24A688E312C2}" dt="2022-11-29T14:10:10.446" v="180" actId="2696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9EAC0182-E989-CA4C-8081-24A688E312C2}" dt="2022-11-29T14:10:10.479" v="181" actId="2696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9EAC0182-E989-CA4C-8081-24A688E312C2}" dt="2022-11-29T14:10:10.513" v="182" actId="2696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9EAC0182-E989-CA4C-8081-24A688E312C2}" dt="2022-11-29T14:10:10.548" v="183" actId="2696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9EAC0182-E989-CA4C-8081-24A688E312C2}" dt="2022-11-29T14:10:10.584" v="184" actId="2696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9EAC0182-E989-CA4C-8081-24A688E312C2}" dt="2022-11-29T14:10:10.615" v="185" actId="2696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9EAC0182-E989-CA4C-8081-24A688E312C2}" dt="2022-11-29T14:10:10.645" v="186" actId="2696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9EAC0182-E989-CA4C-8081-24A688E312C2}" dt="2022-11-29T14:10:10.674" v="187" actId="2696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9EAC0182-E989-CA4C-8081-24A688E312C2}" dt="2022-11-29T14:10:10.705" v="188" actId="2696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9EAC0182-E989-CA4C-8081-24A688E312C2}" dt="2022-11-29T14:10:10.736" v="189" actId="2696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9EAC0182-E989-CA4C-8081-24A688E312C2}" dt="2022-11-29T14:10:10.770" v="190" actId="2696"/>
        <pc:sldMkLst>
          <pc:docMk/>
          <pc:sldMk cId="1195723752" sldId="1626"/>
        </pc:sldMkLst>
      </pc:sldChg>
      <pc:sldChg chg="modSp mod">
        <pc:chgData name="Khattab, Sherif" userId="c83b1e15-36f3-4f46-aceb-05aac24c545e" providerId="ADAL" clId="{9EAC0182-E989-CA4C-8081-24A688E312C2}" dt="2022-11-29T14:09:55.719" v="173" actId="108"/>
        <pc:sldMkLst>
          <pc:docMk/>
          <pc:sldMk cId="1303356000" sldId="1627"/>
        </pc:sldMkLst>
        <pc:spChg chg="mod">
          <ac:chgData name="Khattab, Sherif" userId="c83b1e15-36f3-4f46-aceb-05aac24c545e" providerId="ADAL" clId="{9EAC0182-E989-CA4C-8081-24A688E312C2}" dt="2022-11-29T14:09:55.719" v="173" actId="108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9EAC0182-E989-CA4C-8081-24A688E312C2}" dt="2022-11-29T14:10:10.305" v="176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9EAC0182-E989-CA4C-8081-24A688E312C2}" dt="2022-11-29T14:10:10.221" v="174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9EAC0182-E989-CA4C-8081-24A688E312C2}" dt="2022-11-29T14:10:10.265" v="175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9EAC0182-E989-CA4C-8081-24A688E312C2}" dt="2022-11-29T14:10:10.341" v="177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9EAC0182-E989-CA4C-8081-24A688E312C2}" dt="2022-11-29T14:10:10.376" v="178" actId="2696"/>
        <pc:sldMkLst>
          <pc:docMk/>
          <pc:sldMk cId="2656189292" sldId="1644"/>
        </pc:sldMkLst>
      </pc:sldChg>
      <pc:sldChg chg="delSp modSp modAnim">
        <pc:chgData name="Khattab, Sherif" userId="c83b1e15-36f3-4f46-aceb-05aac24c545e" providerId="ADAL" clId="{9EAC0182-E989-CA4C-8081-24A688E312C2}" dt="2022-11-29T14:12:55.437" v="214" actId="20577"/>
        <pc:sldMkLst>
          <pc:docMk/>
          <pc:sldMk cId="3800130557" sldId="179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800130557" sldId="1796"/>
            <ac:spMk id="2" creationId="{6D0B76A7-1B86-6546-9696-7991C323A471}"/>
          </ac:spMkLst>
        </pc:spChg>
        <pc:spChg chg="mod">
          <ac:chgData name="Khattab, Sherif" userId="c83b1e15-36f3-4f46-aceb-05aac24c545e" providerId="ADAL" clId="{9EAC0182-E989-CA4C-8081-24A688E312C2}" dt="2022-11-29T14:12:55.437" v="214" actId="20577"/>
          <ac:spMkLst>
            <pc:docMk/>
            <pc:sldMk cId="3800130557" sldId="1796"/>
            <ac:spMk id="3075" creationId="{00000000-0000-0000-0000-00000000000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78795715" sldId="179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78795715" sldId="1797"/>
            <ac:spMk id="2" creationId="{B45A15CD-BC8A-3C4C-9761-680C551329C3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5407811" sldId="179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5407811" sldId="1798"/>
            <ac:spMk id="2" creationId="{1BE191ED-9F24-2645-8B59-12AD6786D2D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440944409" sldId="179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440944409" sldId="1799"/>
            <ac:spMk id="2" creationId="{E3828AE1-0565-5B44-87FA-CCB2204A010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2041151776" sldId="180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041151776" sldId="1800"/>
            <ac:spMk id="2" creationId="{B4C7A4F3-41E3-3D45-B40B-0F1B54D3FE95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4226640628" sldId="180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226640628" sldId="1801"/>
            <ac:spMk id="2" creationId="{89B2B2C1-49C3-4E4A-82E4-91ED67BBF0BE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282854848" sldId="180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282854848" sldId="1802"/>
            <ac:spMk id="2" creationId="{AABE353A-C94E-E941-AA1D-7AAE11D35BE0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907101124" sldId="180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907101124" sldId="1803"/>
            <ac:spMk id="2" creationId="{C068B33F-47F5-8E46-A884-C36A50F9BE04}"/>
          </ac:spMkLst>
        </pc:spChg>
      </pc:sldChg>
      <pc:sldChg chg="delSp del">
        <pc:chgData name="Khattab, Sherif" userId="c83b1e15-36f3-4f46-aceb-05aac24c545e" providerId="ADAL" clId="{9EAC0182-E989-CA4C-8081-24A688E312C2}" dt="2022-11-29T14:14:18.897" v="215" actId="2696"/>
        <pc:sldMkLst>
          <pc:docMk/>
          <pc:sldMk cId="2410500298" sldId="180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410500298" sldId="1804"/>
            <ac:spMk id="2" creationId="{E2616130-EFB7-DA4B-B96F-51AA50F87C92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1484609668" sldId="1805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484609668" sldId="1805"/>
            <ac:spMk id="2" creationId="{4CFCC896-4FE8-F446-9E86-0E2DACF63FD2}"/>
          </ac:spMkLst>
        </pc:spChg>
      </pc:sldChg>
      <pc:sldChg chg="delSp del">
        <pc:chgData name="Khattab, Sherif" userId="c83b1e15-36f3-4f46-aceb-05aac24c545e" providerId="ADAL" clId="{9EAC0182-E989-CA4C-8081-24A688E312C2}" dt="2022-11-29T14:15:18.613" v="216" actId="2696"/>
        <pc:sldMkLst>
          <pc:docMk/>
          <pc:sldMk cId="4089500140" sldId="1806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089500140" sldId="1806"/>
            <ac:spMk id="2" creationId="{9315BED1-CF9B-034C-8DDD-CDC9016FAA0C}"/>
          </ac:spMkLst>
        </pc:spChg>
      </pc:sldChg>
      <pc:sldChg chg="delSp del">
        <pc:chgData name="Khattab, Sherif" userId="c83b1e15-36f3-4f46-aceb-05aac24c545e" providerId="ADAL" clId="{9EAC0182-E989-CA4C-8081-24A688E312C2}" dt="2022-11-29T14:15:19.244" v="217" actId="2696"/>
        <pc:sldMkLst>
          <pc:docMk/>
          <pc:sldMk cId="1726671261" sldId="1807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726671261" sldId="1807"/>
            <ac:spMk id="2" creationId="{F3B54076-3EC1-4749-9935-00E76B810D64}"/>
          </ac:spMkLst>
        </pc:spChg>
      </pc:sldChg>
      <pc:sldChg chg="delSp del">
        <pc:chgData name="Khattab, Sherif" userId="c83b1e15-36f3-4f46-aceb-05aac24c545e" providerId="ADAL" clId="{9EAC0182-E989-CA4C-8081-24A688E312C2}" dt="2022-11-29T14:15:19.997" v="218" actId="2696"/>
        <pc:sldMkLst>
          <pc:docMk/>
          <pc:sldMk cId="1638687915" sldId="1808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638687915" sldId="1808"/>
            <ac:spMk id="2" creationId="{0F759920-056F-6245-BFAA-6D794ECFD7D9}"/>
          </ac:spMkLst>
        </pc:spChg>
      </pc:sldChg>
      <pc:sldChg chg="delSp del">
        <pc:chgData name="Khattab, Sherif" userId="c83b1e15-36f3-4f46-aceb-05aac24c545e" providerId="ADAL" clId="{9EAC0182-E989-CA4C-8081-24A688E312C2}" dt="2022-11-29T14:15:20.566" v="219" actId="2696"/>
        <pc:sldMkLst>
          <pc:docMk/>
          <pc:sldMk cId="2922786537" sldId="1809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922786537" sldId="1809"/>
            <ac:spMk id="2" creationId="{57C892D6-EC0E-5A4C-9494-C51B58C6B7D6}"/>
          </ac:spMkLst>
        </pc:spChg>
      </pc:sldChg>
      <pc:sldChg chg="delSp del">
        <pc:chgData name="Khattab, Sherif" userId="c83b1e15-36f3-4f46-aceb-05aac24c545e" providerId="ADAL" clId="{9EAC0182-E989-CA4C-8081-24A688E312C2}" dt="2022-11-29T14:15:21.882" v="220" actId="2696"/>
        <pc:sldMkLst>
          <pc:docMk/>
          <pc:sldMk cId="2658959315" sldId="1810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2658959315" sldId="1810"/>
            <ac:spMk id="2" creationId="{7F496CDB-DF4E-D94E-9862-7E8FA3AFAC47}"/>
          </ac:spMkLst>
        </pc:spChg>
      </pc:sldChg>
      <pc:sldChg chg="delSp del">
        <pc:chgData name="Khattab, Sherif" userId="c83b1e15-36f3-4f46-aceb-05aac24c545e" providerId="ADAL" clId="{9EAC0182-E989-CA4C-8081-24A688E312C2}" dt="2022-11-29T14:15:24.123" v="221" actId="2696"/>
        <pc:sldMkLst>
          <pc:docMk/>
          <pc:sldMk cId="4116949570" sldId="1811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116949570" sldId="1811"/>
            <ac:spMk id="2" creationId="{AB161F68-1B6C-4749-A181-CF1FC857DF04}"/>
          </ac:spMkLst>
        </pc:spChg>
      </pc:sldChg>
      <pc:sldChg chg="delSp del">
        <pc:chgData name="Khattab, Sherif" userId="c83b1e15-36f3-4f46-aceb-05aac24c545e" providerId="ADAL" clId="{9EAC0182-E989-CA4C-8081-24A688E312C2}" dt="2022-11-29T14:15:28.360" v="222" actId="2696"/>
        <pc:sldMkLst>
          <pc:docMk/>
          <pc:sldMk cId="430147983" sldId="1812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430147983" sldId="1812"/>
            <ac:spMk id="2" creationId="{BB7A93D5-071C-7446-84A8-C6E46CBB9B37}"/>
          </ac:spMkLst>
        </pc:spChg>
      </pc:sldChg>
      <pc:sldChg chg="delSp del">
        <pc:chgData name="Khattab, Sherif" userId="c83b1e15-36f3-4f46-aceb-05aac24c545e" providerId="ADAL" clId="{9EAC0182-E989-CA4C-8081-24A688E312C2}" dt="2022-11-29T14:15:40.709" v="223" actId="2696"/>
        <pc:sldMkLst>
          <pc:docMk/>
          <pc:sldMk cId="1128083705" sldId="1813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1128083705" sldId="1813"/>
            <ac:spMk id="2" creationId="{65ED7717-86F6-8949-818E-A91694EA49CF}"/>
          </ac:spMkLst>
        </pc:spChg>
      </pc:sldChg>
      <pc:sldChg chg="delSp">
        <pc:chgData name="Khattab, Sherif" userId="c83b1e15-36f3-4f46-aceb-05aac24c545e" providerId="ADAL" clId="{9EAC0182-E989-CA4C-8081-24A688E312C2}" dt="2022-11-29T14:12:11.555" v="192"/>
        <pc:sldMkLst>
          <pc:docMk/>
          <pc:sldMk cId="3031846515" sldId="1814"/>
        </pc:sldMkLst>
        <pc:spChg chg="del">
          <ac:chgData name="Khattab, Sherif" userId="c83b1e15-36f3-4f46-aceb-05aac24c545e" providerId="ADAL" clId="{9EAC0182-E989-CA4C-8081-24A688E312C2}" dt="2022-11-29T14:12:11.555" v="192"/>
          <ac:spMkLst>
            <pc:docMk/>
            <pc:sldMk cId="3031846515" sldId="1814"/>
            <ac:spMk id="4" creationId="{EAF5FC1B-6743-F943-87B3-3F0218C21511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F3C91E4B-0778-45F9-8D1C-D60D4FCA1287}"/>
    <pc:docChg chg="undo custSel addSld delSld modSld sldOrd delMainMaster">
      <pc:chgData name="Khattab, Sherif" userId="c83b1e15-36f3-4f46-aceb-05aac24c545e" providerId="ADAL" clId="{F3C91E4B-0778-45F9-8D1C-D60D4FCA1287}" dt="2023-11-30T17:19:10.273" v="133" actId="47"/>
      <pc:docMkLst>
        <pc:docMk/>
      </pc:docMkLst>
      <pc:sldChg chg="add del">
        <pc:chgData name="Khattab, Sherif" userId="c83b1e15-36f3-4f46-aceb-05aac24c545e" providerId="ADAL" clId="{F3C91E4B-0778-45F9-8D1C-D60D4FCA1287}" dt="2023-11-30T17:19:10.273" v="133" actId="47"/>
        <pc:sldMkLst>
          <pc:docMk/>
          <pc:sldMk cId="1168656917" sldId="256"/>
        </pc:sldMkLst>
      </pc:sldChg>
      <pc:sldChg chg="modSp mod">
        <pc:chgData name="Khattab, Sherif" userId="c83b1e15-36f3-4f46-aceb-05aac24c545e" providerId="ADAL" clId="{F3C91E4B-0778-45F9-8D1C-D60D4FCA1287}" dt="2023-11-30T16:50:56.764" v="72" actId="6549"/>
        <pc:sldMkLst>
          <pc:docMk/>
          <pc:sldMk cId="0" sldId="266"/>
        </pc:sldMkLst>
        <pc:spChg chg="mod">
          <ac:chgData name="Khattab, Sherif" userId="c83b1e15-36f3-4f46-aceb-05aac24c545e" providerId="ADAL" clId="{F3C91E4B-0778-45F9-8D1C-D60D4FCA1287}" dt="2023-11-30T16:50:54.935" v="71" actId="20577"/>
          <ac:spMkLst>
            <pc:docMk/>
            <pc:sldMk cId="0" sldId="266"/>
            <ac:spMk id="15362" creationId="{489DB7D9-3C22-8958-C7F9-5CE8860759AD}"/>
          </ac:spMkLst>
        </pc:spChg>
        <pc:spChg chg="mod">
          <ac:chgData name="Khattab, Sherif" userId="c83b1e15-36f3-4f46-aceb-05aac24c545e" providerId="ADAL" clId="{F3C91E4B-0778-45F9-8D1C-D60D4FCA1287}" dt="2023-11-30T16:50:56.764" v="72" actId="6549"/>
          <ac:spMkLst>
            <pc:docMk/>
            <pc:sldMk cId="0" sldId="266"/>
            <ac:spMk id="15363" creationId="{CA2638C7-969A-4E38-3349-0B94138BE76A}"/>
          </ac:spMkLst>
        </pc:spChg>
      </pc:sldChg>
      <pc:sldChg chg="modSp mod ord">
        <pc:chgData name="Khattab, Sherif" userId="c83b1e15-36f3-4f46-aceb-05aac24c545e" providerId="ADAL" clId="{F3C91E4B-0778-45F9-8D1C-D60D4FCA1287}" dt="2023-11-30T16:50:49.553" v="65" actId="6549"/>
        <pc:sldMkLst>
          <pc:docMk/>
          <pc:sldMk cId="0" sldId="267"/>
        </pc:sldMkLst>
        <pc:spChg chg="mod">
          <ac:chgData name="Khattab, Sherif" userId="c83b1e15-36f3-4f46-aceb-05aac24c545e" providerId="ADAL" clId="{F3C91E4B-0778-45F9-8D1C-D60D4FCA1287}" dt="2023-11-30T16:50:47.341" v="64" actId="20577"/>
          <ac:spMkLst>
            <pc:docMk/>
            <pc:sldMk cId="0" sldId="267"/>
            <ac:spMk id="16386" creationId="{D7F9FD63-95B6-DB34-2880-BF2222458FF2}"/>
          </ac:spMkLst>
        </pc:spChg>
        <pc:spChg chg="mod">
          <ac:chgData name="Khattab, Sherif" userId="c83b1e15-36f3-4f46-aceb-05aac24c545e" providerId="ADAL" clId="{F3C91E4B-0778-45F9-8D1C-D60D4FCA1287}" dt="2023-11-30T16:50:49.553" v="65" actId="6549"/>
          <ac:spMkLst>
            <pc:docMk/>
            <pc:sldMk cId="0" sldId="267"/>
            <ac:spMk id="16387" creationId="{AEE84745-F79B-72F1-8C03-032510AA441F}"/>
          </ac:spMkLst>
        </pc:spChg>
      </pc:sldChg>
      <pc:sldChg chg="modSp mod">
        <pc:chgData name="Khattab, Sherif" userId="c83b1e15-36f3-4f46-aceb-05aac24c545e" providerId="ADAL" clId="{F3C91E4B-0778-45F9-8D1C-D60D4FCA1287}" dt="2023-11-30T16:51:02.859" v="79" actId="6549"/>
        <pc:sldMkLst>
          <pc:docMk/>
          <pc:sldMk cId="0" sldId="268"/>
        </pc:sldMkLst>
        <pc:spChg chg="mod">
          <ac:chgData name="Khattab, Sherif" userId="c83b1e15-36f3-4f46-aceb-05aac24c545e" providerId="ADAL" clId="{F3C91E4B-0778-45F9-8D1C-D60D4FCA1287}" dt="2023-11-30T16:51:01.050" v="78" actId="20577"/>
          <ac:spMkLst>
            <pc:docMk/>
            <pc:sldMk cId="0" sldId="268"/>
            <ac:spMk id="17410" creationId="{46032F5B-ACD6-CF9B-2380-0D8DB332BF21}"/>
          </ac:spMkLst>
        </pc:spChg>
        <pc:spChg chg="mod">
          <ac:chgData name="Khattab, Sherif" userId="c83b1e15-36f3-4f46-aceb-05aac24c545e" providerId="ADAL" clId="{F3C91E4B-0778-45F9-8D1C-D60D4FCA1287}" dt="2023-11-30T16:51:02.859" v="79" actId="6549"/>
          <ac:spMkLst>
            <pc:docMk/>
            <pc:sldMk cId="0" sldId="268"/>
            <ac:spMk id="17411" creationId="{76377FDC-812C-AB65-3FFF-4DB447DEBEFE}"/>
          </ac:spMkLst>
        </pc:spChg>
      </pc:sldChg>
      <pc:sldChg chg="modSp mod">
        <pc:chgData name="Khattab, Sherif" userId="c83b1e15-36f3-4f46-aceb-05aac24c545e" providerId="ADAL" clId="{F3C91E4B-0778-45F9-8D1C-D60D4FCA1287}" dt="2023-11-30T16:51:58.989" v="110" actId="6549"/>
        <pc:sldMkLst>
          <pc:docMk/>
          <pc:sldMk cId="0" sldId="270"/>
        </pc:sldMkLst>
        <pc:spChg chg="mod">
          <ac:chgData name="Khattab, Sherif" userId="c83b1e15-36f3-4f46-aceb-05aac24c545e" providerId="ADAL" clId="{F3C91E4B-0778-45F9-8D1C-D60D4FCA1287}" dt="2023-11-30T16:51:56.770" v="109" actId="20577"/>
          <ac:spMkLst>
            <pc:docMk/>
            <pc:sldMk cId="0" sldId="270"/>
            <ac:spMk id="21506" creationId="{1D9AAB17-9206-7EFC-66EF-019BAC8BD960}"/>
          </ac:spMkLst>
        </pc:spChg>
        <pc:spChg chg="mod">
          <ac:chgData name="Khattab, Sherif" userId="c83b1e15-36f3-4f46-aceb-05aac24c545e" providerId="ADAL" clId="{F3C91E4B-0778-45F9-8D1C-D60D4FCA1287}" dt="2023-11-30T16:51:58.989" v="110" actId="6549"/>
          <ac:spMkLst>
            <pc:docMk/>
            <pc:sldMk cId="0" sldId="270"/>
            <ac:spMk id="21507" creationId="{DC071184-5FE1-2D9B-C2EA-F8E2C2CB8D58}"/>
          </ac:spMkLst>
        </pc:spChg>
      </pc:sldChg>
      <pc:sldChg chg="modSp mod">
        <pc:chgData name="Khattab, Sherif" userId="c83b1e15-36f3-4f46-aceb-05aac24c545e" providerId="ADAL" clId="{F3C91E4B-0778-45F9-8D1C-D60D4FCA1287}" dt="2023-11-30T16:52:17.629" v="117" actId="14100"/>
        <pc:sldMkLst>
          <pc:docMk/>
          <pc:sldMk cId="0" sldId="271"/>
        </pc:sldMkLst>
        <pc:spChg chg="mod">
          <ac:chgData name="Khattab, Sherif" userId="c83b1e15-36f3-4f46-aceb-05aac24c545e" providerId="ADAL" clId="{F3C91E4B-0778-45F9-8D1C-D60D4FCA1287}" dt="2023-11-30T16:52:12.161" v="115" actId="20577"/>
          <ac:spMkLst>
            <pc:docMk/>
            <pc:sldMk cId="0" sldId="271"/>
            <ac:spMk id="23554" creationId="{EDF6199C-190C-0C28-66A5-3D86456DC3B6}"/>
          </ac:spMkLst>
        </pc:spChg>
        <pc:spChg chg="mod">
          <ac:chgData name="Khattab, Sherif" userId="c83b1e15-36f3-4f46-aceb-05aac24c545e" providerId="ADAL" clId="{F3C91E4B-0778-45F9-8D1C-D60D4FCA1287}" dt="2023-11-30T16:52:14.400" v="116" actId="6549"/>
          <ac:spMkLst>
            <pc:docMk/>
            <pc:sldMk cId="0" sldId="271"/>
            <ac:spMk id="23555" creationId="{47D99F30-17EF-529F-F0F2-C915C568AFAF}"/>
          </ac:spMkLst>
        </pc:spChg>
        <pc:picChg chg="mod">
          <ac:chgData name="Khattab, Sherif" userId="c83b1e15-36f3-4f46-aceb-05aac24c545e" providerId="ADAL" clId="{F3C91E4B-0778-45F9-8D1C-D60D4FCA1287}" dt="2023-11-30T16:52:17.629" v="117" actId="14100"/>
          <ac:picMkLst>
            <pc:docMk/>
            <pc:sldMk cId="0" sldId="271"/>
            <ac:picMk id="23557" creationId="{D42B527F-7685-813A-A463-1AB18365BCCD}"/>
          </ac:picMkLst>
        </pc:picChg>
      </pc:sldChg>
      <pc:sldChg chg="delSp modSp mod">
        <pc:chgData name="Khattab, Sherif" userId="c83b1e15-36f3-4f46-aceb-05aac24c545e" providerId="ADAL" clId="{F3C91E4B-0778-45F9-8D1C-D60D4FCA1287}" dt="2023-11-30T16:50:32.499" v="40" actId="20577"/>
        <pc:sldMkLst>
          <pc:docMk/>
          <pc:sldMk cId="0" sldId="294"/>
        </pc:sldMkLst>
        <pc:spChg chg="del">
          <ac:chgData name="Khattab, Sherif" userId="c83b1e15-36f3-4f46-aceb-05aac24c545e" providerId="ADAL" clId="{F3C91E4B-0778-45F9-8D1C-D60D4FCA1287}" dt="2023-11-30T16:49:48.531" v="12" actId="478"/>
          <ac:spMkLst>
            <pc:docMk/>
            <pc:sldMk cId="0" sldId="294"/>
            <ac:spMk id="2" creationId="{4B41C408-8BAF-9F78-73FA-FD2A10BA03CD}"/>
          </ac:spMkLst>
        </pc:spChg>
        <pc:spChg chg="mod">
          <ac:chgData name="Khattab, Sherif" userId="c83b1e15-36f3-4f46-aceb-05aac24c545e" providerId="ADAL" clId="{F3C91E4B-0778-45F9-8D1C-D60D4FCA1287}" dt="2023-11-30T16:50:32.499" v="40" actId="20577"/>
          <ac:spMkLst>
            <pc:docMk/>
            <pc:sldMk cId="0" sldId="294"/>
            <ac:spMk id="12290" creationId="{23439134-F716-26A8-EB99-3B2DF783D7F6}"/>
          </ac:spMkLst>
        </pc:spChg>
        <pc:picChg chg="mod">
          <ac:chgData name="Khattab, Sherif" userId="c83b1e15-36f3-4f46-aceb-05aac24c545e" providerId="ADAL" clId="{F3C91E4B-0778-45F9-8D1C-D60D4FCA1287}" dt="2023-11-30T16:50:07.159" v="18" actId="1076"/>
          <ac:picMkLst>
            <pc:docMk/>
            <pc:sldMk cId="0" sldId="294"/>
            <ac:picMk id="12293" creationId="{4A204CF1-07AC-216A-4D96-B86D55777B52}"/>
          </ac:picMkLst>
        </pc:picChg>
      </pc:sldChg>
      <pc:sldChg chg="modSp mod">
        <pc:chgData name="Khattab, Sherif" userId="c83b1e15-36f3-4f46-aceb-05aac24c545e" providerId="ADAL" clId="{F3C91E4B-0778-45F9-8D1C-D60D4FCA1287}" dt="2023-11-30T16:50:40.691" v="57" actId="20577"/>
        <pc:sldMkLst>
          <pc:docMk/>
          <pc:sldMk cId="0" sldId="295"/>
        </pc:sldMkLst>
        <pc:spChg chg="mod">
          <ac:chgData name="Khattab, Sherif" userId="c83b1e15-36f3-4f46-aceb-05aac24c545e" providerId="ADAL" clId="{F3C91E4B-0778-45F9-8D1C-D60D4FCA1287}" dt="2023-11-30T16:50:40.691" v="57" actId="20577"/>
          <ac:spMkLst>
            <pc:docMk/>
            <pc:sldMk cId="0" sldId="295"/>
            <ac:spMk id="13314" creationId="{B261CCC8-AC94-ECF2-B943-DC161C284792}"/>
          </ac:spMkLst>
        </pc:spChg>
      </pc:sldChg>
      <pc:sldChg chg="modSp mod">
        <pc:chgData name="Khattab, Sherif" userId="c83b1e15-36f3-4f46-aceb-05aac24c545e" providerId="ADAL" clId="{F3C91E4B-0778-45F9-8D1C-D60D4FCA1287}" dt="2023-11-30T16:51:11.344" v="102" actId="20577"/>
        <pc:sldMkLst>
          <pc:docMk/>
          <pc:sldMk cId="0" sldId="297"/>
        </pc:sldMkLst>
        <pc:spChg chg="mod">
          <ac:chgData name="Khattab, Sherif" userId="c83b1e15-36f3-4f46-aceb-05aac24c545e" providerId="ADAL" clId="{F3C91E4B-0778-45F9-8D1C-D60D4FCA1287}" dt="2023-11-30T16:51:11.344" v="102" actId="20577"/>
          <ac:spMkLst>
            <pc:docMk/>
            <pc:sldMk cId="0" sldId="297"/>
            <ac:spMk id="20482" creationId="{935D2877-4ADA-D3C0-E1EE-D95996B87D31}"/>
          </ac:spMkLst>
        </pc:spChg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1192677018" sldId="554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820223894" sldId="558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55905796" sldId="559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1410695245" sldId="560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653540951" sldId="1435"/>
        </pc:sldMkLst>
      </pc:sldChg>
      <pc:sldChg chg="modSp add del mod">
        <pc:chgData name="Khattab, Sherif" userId="c83b1e15-36f3-4f46-aceb-05aac24c545e" providerId="ADAL" clId="{F3C91E4B-0778-45F9-8D1C-D60D4FCA1287}" dt="2023-11-02T16:06:10.582" v="7"/>
        <pc:sldMkLst>
          <pc:docMk/>
          <pc:sldMk cId="769186246" sldId="1436"/>
        </pc:sldMkLst>
        <pc:spChg chg="mod">
          <ac:chgData name="Khattab, Sherif" userId="c83b1e15-36f3-4f46-aceb-05aac24c545e" providerId="ADAL" clId="{F3C91E4B-0778-45F9-8D1C-D60D4FCA1287}" dt="2023-11-02T16:06:10.288" v="6"/>
          <ac:spMkLst>
            <pc:docMk/>
            <pc:sldMk cId="769186246" sldId="1436"/>
            <ac:spMk id="1403907" creationId="{9DF27287-E73F-C74C-BEFE-A6144A5BEF65}"/>
          </ac:spMkLst>
        </pc:spChg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747206965" sldId="1460"/>
        </pc:sldMkLst>
      </pc:sldChg>
      <pc:sldChg chg="modSp add del mod">
        <pc:chgData name="Khattab, Sherif" userId="c83b1e15-36f3-4f46-aceb-05aac24c545e" providerId="ADAL" clId="{F3C91E4B-0778-45F9-8D1C-D60D4FCA1287}" dt="2023-11-02T16:06:10.582" v="7"/>
        <pc:sldMkLst>
          <pc:docMk/>
          <pc:sldMk cId="1806418446" sldId="1461"/>
        </pc:sldMkLst>
        <pc:spChg chg="mod">
          <ac:chgData name="Khattab, Sherif" userId="c83b1e15-36f3-4f46-aceb-05aac24c545e" providerId="ADAL" clId="{F3C91E4B-0778-45F9-8D1C-D60D4FCA1287}" dt="2023-11-02T16:06:10.288" v="6"/>
          <ac:spMkLst>
            <pc:docMk/>
            <pc:sldMk cId="1806418446" sldId="1461"/>
            <ac:spMk id="1371139" creationId="{1EA245E7-82BC-AC4A-A802-A5CAA2265286}"/>
          </ac:spMkLst>
        </pc:spChg>
      </pc:sldChg>
      <pc:sldChg chg="modSp add del mod">
        <pc:chgData name="Khattab, Sherif" userId="c83b1e15-36f3-4f46-aceb-05aac24c545e" providerId="ADAL" clId="{F3C91E4B-0778-45F9-8D1C-D60D4FCA1287}" dt="2023-11-02T16:06:10.582" v="7"/>
        <pc:sldMkLst>
          <pc:docMk/>
          <pc:sldMk cId="2275336656" sldId="1462"/>
        </pc:sldMkLst>
        <pc:spChg chg="mod">
          <ac:chgData name="Khattab, Sherif" userId="c83b1e15-36f3-4f46-aceb-05aac24c545e" providerId="ADAL" clId="{F3C91E4B-0778-45F9-8D1C-D60D4FCA1287}" dt="2023-11-02T16:06:10.288" v="6"/>
          <ac:spMkLst>
            <pc:docMk/>
            <pc:sldMk cId="2275336656" sldId="1462"/>
            <ac:spMk id="1372163" creationId="{F56C73E0-904A-B746-83DB-B55C01176EB8}"/>
          </ac:spMkLst>
        </pc:spChg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1033780848" sldId="1463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897846782" sldId="1464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1618746990" sldId="1465"/>
        </pc:sldMkLst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3669562814" sldId="1635"/>
        </pc:sldMkLst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3035483688" sldId="1637"/>
        </pc:sldMkLst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1577419301" sldId="1638"/>
        </pc:sldMkLst>
      </pc:sldChg>
      <pc:sldChg chg="del">
        <pc:chgData name="Khattab, Sherif" userId="c83b1e15-36f3-4f46-aceb-05aac24c545e" providerId="ADAL" clId="{F3C91E4B-0778-45F9-8D1C-D60D4FCA1287}" dt="2023-11-14T02:16:12.437" v="8" actId="2696"/>
        <pc:sldMkLst>
          <pc:docMk/>
          <pc:sldMk cId="334160101" sldId="1639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09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0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1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2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5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7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19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21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25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27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28"/>
        </pc:sldMkLst>
      </pc:sldChg>
      <pc:sldChg chg="add del">
        <pc:chgData name="Khattab, Sherif" userId="c83b1e15-36f3-4f46-aceb-05aac24c545e" providerId="ADAL" clId="{F3C91E4B-0778-45F9-8D1C-D60D4FCA1287}" dt="2023-11-30T17:19:07.712" v="132"/>
        <pc:sldMkLst>
          <pc:docMk/>
          <pc:sldMk cId="0" sldId="1729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74327576" sldId="1743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1798216406" sldId="1744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823309177" sldId="1794"/>
        </pc:sldMkLst>
      </pc:sldChg>
      <pc:sldChg chg="modSp add del mod modClrScheme chgLayout">
        <pc:chgData name="Khattab, Sherif" userId="c83b1e15-36f3-4f46-aceb-05aac24c545e" providerId="ADAL" clId="{F3C91E4B-0778-45F9-8D1C-D60D4FCA1287}" dt="2023-11-30T16:54:09.884" v="129" actId="14100"/>
        <pc:sldMkLst>
          <pc:docMk/>
          <pc:sldMk cId="0" sldId="1809"/>
        </pc:sldMkLst>
        <pc:spChg chg="mod ord">
          <ac:chgData name="Khattab, Sherif" userId="c83b1e15-36f3-4f46-aceb-05aac24c545e" providerId="ADAL" clId="{F3C91E4B-0778-45F9-8D1C-D60D4FCA1287}" dt="2023-11-30T16:54:00.454" v="121" actId="700"/>
          <ac:spMkLst>
            <pc:docMk/>
            <pc:sldMk cId="0" sldId="1809"/>
            <ac:spMk id="4" creationId="{AB92EAA5-47D3-6E0B-5C62-8D3233C5C641}"/>
          </ac:spMkLst>
        </pc:spChg>
        <pc:spChg chg="mod ord">
          <ac:chgData name="Khattab, Sherif" userId="c83b1e15-36f3-4f46-aceb-05aac24c545e" providerId="ADAL" clId="{F3C91E4B-0778-45F9-8D1C-D60D4FCA1287}" dt="2023-11-30T16:54:04.107" v="127" actId="20577"/>
          <ac:spMkLst>
            <pc:docMk/>
            <pc:sldMk cId="0" sldId="1809"/>
            <ac:spMk id="25602" creationId="{31BAA621-52F0-3CFA-69EF-AE14F0BEE74D}"/>
          </ac:spMkLst>
        </pc:spChg>
        <pc:spChg chg="mod ord">
          <ac:chgData name="Khattab, Sherif" userId="c83b1e15-36f3-4f46-aceb-05aac24c545e" providerId="ADAL" clId="{F3C91E4B-0778-45F9-8D1C-D60D4FCA1287}" dt="2023-11-30T16:54:06.978" v="128" actId="6549"/>
          <ac:spMkLst>
            <pc:docMk/>
            <pc:sldMk cId="0" sldId="1809"/>
            <ac:spMk id="25603" creationId="{F6D0B5D7-F106-D1F1-A504-2D116121C2F8}"/>
          </ac:spMkLst>
        </pc:spChg>
        <pc:picChg chg="mod">
          <ac:chgData name="Khattab, Sherif" userId="c83b1e15-36f3-4f46-aceb-05aac24c545e" providerId="ADAL" clId="{F3C91E4B-0778-45F9-8D1C-D60D4FCA1287}" dt="2023-11-30T16:54:09.884" v="129" actId="14100"/>
          <ac:picMkLst>
            <pc:docMk/>
            <pc:sldMk cId="0" sldId="1809"/>
            <ac:picMk id="25605" creationId="{7772CA4F-73B4-3533-E00C-BA8A7642E720}"/>
          </ac:picMkLst>
        </pc:picChg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024274757" sldId="1880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893790420" sldId="1881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936364696" sldId="1882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673046740" sldId="1883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959271876" sldId="1884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955079307" sldId="1908"/>
        </pc:sldMkLst>
      </pc:sldChg>
      <pc:sldChg chg="modSp add del mod">
        <pc:chgData name="Khattab, Sherif" userId="c83b1e15-36f3-4f46-aceb-05aac24c545e" providerId="ADAL" clId="{F3C91E4B-0778-45F9-8D1C-D60D4FCA1287}" dt="2023-11-02T16:06:10.582" v="7"/>
        <pc:sldMkLst>
          <pc:docMk/>
          <pc:sldMk cId="2011528046" sldId="1909"/>
        </pc:sldMkLst>
        <pc:spChg chg="mod">
          <ac:chgData name="Khattab, Sherif" userId="c83b1e15-36f3-4f46-aceb-05aac24c545e" providerId="ADAL" clId="{F3C91E4B-0778-45F9-8D1C-D60D4FCA1287}" dt="2023-11-02T16:06:10.288" v="6"/>
          <ac:spMkLst>
            <pc:docMk/>
            <pc:sldMk cId="2011528046" sldId="1909"/>
            <ac:spMk id="1371139" creationId="{1EA245E7-82BC-AC4A-A802-A5CAA2265286}"/>
          </ac:spMkLst>
        </pc:spChg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575675177" sldId="1910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57640956" sldId="1911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3529896431" sldId="1912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783793516" sldId="1913"/>
        </pc:sldMkLst>
      </pc:sldChg>
      <pc:sldChg chg="add del">
        <pc:chgData name="Khattab, Sherif" userId="c83b1e15-36f3-4f46-aceb-05aac24c545e" providerId="ADAL" clId="{F3C91E4B-0778-45F9-8D1C-D60D4FCA1287}" dt="2023-11-02T16:06:10.582" v="7"/>
        <pc:sldMkLst>
          <pc:docMk/>
          <pc:sldMk cId="296634264" sldId="1914"/>
        </pc:sldMkLst>
      </pc:sldChg>
      <pc:sldMasterChg chg="del delSldLayout">
        <pc:chgData name="Khattab, Sherif" userId="c83b1e15-36f3-4f46-aceb-05aac24c545e" providerId="ADAL" clId="{F3C91E4B-0778-45F9-8D1C-D60D4FCA1287}" dt="2023-11-30T16:54:00.454" v="121" actId="700"/>
        <pc:sldMasterMkLst>
          <pc:docMk/>
          <pc:sldMasterMk cId="433805444" sldId="2147483757"/>
        </pc:sldMasterMkLst>
        <pc:sldLayoutChg chg="del">
          <pc:chgData name="Khattab, Sherif" userId="c83b1e15-36f3-4f46-aceb-05aac24c545e" providerId="ADAL" clId="{F3C91E4B-0778-45F9-8D1C-D60D4FCA1287}" dt="2023-11-30T16:54:00.454" v="121" actId="700"/>
          <pc:sldLayoutMkLst>
            <pc:docMk/>
            <pc:sldMasterMk cId="433805444" sldId="2147483757"/>
            <pc:sldLayoutMk cId="2240319908" sldId="2147483758"/>
          </pc:sldLayoutMkLst>
        </pc:sldLayoutChg>
        <pc:sldLayoutChg chg="del">
          <pc:chgData name="Khattab, Sherif" userId="c83b1e15-36f3-4f46-aceb-05aac24c545e" providerId="ADAL" clId="{F3C91E4B-0778-45F9-8D1C-D60D4FCA1287}" dt="2023-11-30T16:54:00.454" v="121" actId="700"/>
          <pc:sldLayoutMkLst>
            <pc:docMk/>
            <pc:sldMasterMk cId="433805444" sldId="2147483757"/>
            <pc:sldLayoutMk cId="364328839" sldId="2147483759"/>
          </pc:sldLayoutMkLst>
        </pc:sldLayoutChg>
        <pc:sldLayoutChg chg="del">
          <pc:chgData name="Khattab, Sherif" userId="c83b1e15-36f3-4f46-aceb-05aac24c545e" providerId="ADAL" clId="{F3C91E4B-0778-45F9-8D1C-D60D4FCA1287}" dt="2023-11-30T16:54:00.454" v="121" actId="700"/>
          <pc:sldLayoutMkLst>
            <pc:docMk/>
            <pc:sldMasterMk cId="433805444" sldId="2147483757"/>
            <pc:sldLayoutMk cId="1049656829" sldId="2147483760"/>
          </pc:sldLayoutMkLst>
        </pc:sldLayoutChg>
        <pc:sldLayoutChg chg="del">
          <pc:chgData name="Khattab, Sherif" userId="c83b1e15-36f3-4f46-aceb-05aac24c545e" providerId="ADAL" clId="{F3C91E4B-0778-45F9-8D1C-D60D4FCA1287}" dt="2023-11-30T16:54:00.454" v="121" actId="700"/>
          <pc:sldLayoutMkLst>
            <pc:docMk/>
            <pc:sldMasterMk cId="433805444" sldId="2147483757"/>
            <pc:sldLayoutMk cId="3623218815" sldId="2147483761"/>
          </pc:sldLayoutMkLst>
        </pc:sldLayoutChg>
        <pc:sldLayoutChg chg="del">
          <pc:chgData name="Khattab, Sherif" userId="c83b1e15-36f3-4f46-aceb-05aac24c545e" providerId="ADAL" clId="{F3C91E4B-0778-45F9-8D1C-D60D4FCA1287}" dt="2023-11-30T16:54:00.454" v="121" actId="700"/>
          <pc:sldLayoutMkLst>
            <pc:docMk/>
            <pc:sldMasterMk cId="433805444" sldId="2147483757"/>
            <pc:sldLayoutMk cId="4138715213" sldId="2147483762"/>
          </pc:sldLayoutMkLst>
        </pc:sldLayoutChg>
      </pc:sldMasterChg>
      <pc:sldMasterChg chg="del delSldLayout">
        <pc:chgData name="Khattab, Sherif" userId="c83b1e15-36f3-4f46-aceb-05aac24c545e" providerId="ADAL" clId="{F3C91E4B-0778-45F9-8D1C-D60D4FCA1287}" dt="2023-11-30T17:19:10.273" v="133" actId="47"/>
        <pc:sldMasterMkLst>
          <pc:docMk/>
          <pc:sldMasterMk cId="1062898615" sldId="2147483757"/>
        </pc:sldMasterMkLst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3487013095" sldId="2147483758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4157618104" sldId="2147483759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3411827672" sldId="2147483760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2988922315" sldId="2147483761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1657014217" sldId="2147483762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2654961771" sldId="2147483763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116201176" sldId="2147483764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4277826502" sldId="2147483765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2187255520" sldId="2147483766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1155662945" sldId="2147483767"/>
          </pc:sldLayoutMkLst>
        </pc:sldLayoutChg>
        <pc:sldLayoutChg chg="del">
          <pc:chgData name="Khattab, Sherif" userId="c83b1e15-36f3-4f46-aceb-05aac24c545e" providerId="ADAL" clId="{F3C91E4B-0778-45F9-8D1C-D60D4FCA1287}" dt="2023-11-30T17:19:10.273" v="133" actId="47"/>
          <pc:sldLayoutMkLst>
            <pc:docMk/>
            <pc:sldMasterMk cId="1062898615" sldId="2147483757"/>
            <pc:sldLayoutMk cId="1010332396" sldId="2147483768"/>
          </pc:sldLayoutMkLst>
        </pc:sldLayoutChg>
      </pc:sldMaster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12975789-8F18-0B47-9954-9F5694E8162E}"/>
    <pc:docChg chg="undo custSel addSld delSld modSld sldOrd delMainMaster">
      <pc:chgData name="Khattab, Sherif" userId="c83b1e15-36f3-4f46-aceb-05aac24c545e" providerId="ADAL" clId="{12975789-8F18-0B47-9954-9F5694E8162E}" dt="2023-12-05T12:29:29.098" v="952" actId="2696"/>
      <pc:docMkLst>
        <pc:docMk/>
      </pc:docMkLst>
      <pc:sldChg chg="add del">
        <pc:chgData name="Khattab, Sherif" userId="c83b1e15-36f3-4f46-aceb-05aac24c545e" providerId="ADAL" clId="{12975789-8F18-0B47-9954-9F5694E8162E}" dt="2023-11-30T13:31:26.681" v="736"/>
        <pc:sldMkLst>
          <pc:docMk/>
          <pc:sldMk cId="2291931405" sldId="257"/>
        </pc:sldMkLst>
      </pc:sldChg>
      <pc:sldChg chg="modSp add del mod modClrScheme chgLayout">
        <pc:chgData name="Khattab, Sherif" userId="c83b1e15-36f3-4f46-aceb-05aac24c545e" providerId="ADAL" clId="{12975789-8F18-0B47-9954-9F5694E8162E}" dt="2023-11-30T13:31:18.173" v="734" actId="2696"/>
        <pc:sldMkLst>
          <pc:docMk/>
          <pc:sldMk cId="3258907740" sldId="257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3258907740" sldId="257"/>
            <ac:spMk id="4" creationId="{F7B1B3FE-550C-322D-3D35-2291ADAECF2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3258907740" sldId="257"/>
            <ac:spMk id="3074" creationId="{BD10FF06-BF3F-6DB0-9D8D-320204F1CDFC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3258907740" sldId="257"/>
            <ac:spMk id="3075" creationId="{A585D773-46B2-ACAA-FBDA-3EC8D6982C8D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48.960" v="817" actId="2696"/>
        <pc:sldMkLst>
          <pc:docMk/>
          <pc:sldMk cId="0" sldId="258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58"/>
            <ac:spMk id="4" creationId="{86DD5704-9E8A-1FAF-15F0-0B5481596318}"/>
          </ac:spMkLst>
        </pc:spChg>
        <pc:spChg chg="mod ord">
          <ac:chgData name="Khattab, Sherif" userId="c83b1e15-36f3-4f46-aceb-05aac24c545e" providerId="ADAL" clId="{12975789-8F18-0B47-9954-9F5694E8162E}" dt="2023-11-30T13:32:35.827" v="816" actId="20577"/>
          <ac:spMkLst>
            <pc:docMk/>
            <pc:sldMk cId="0" sldId="258"/>
            <ac:spMk id="4098" creationId="{61D2DF9E-027C-9F42-D2BC-F2E8CFBEE7C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58"/>
            <ac:spMk id="4099" creationId="{540BD875-5137-3CA8-CCF4-91564813469C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54.633" v="819" actId="2696"/>
        <pc:sldMkLst>
          <pc:docMk/>
          <pc:sldMk cId="0" sldId="259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59"/>
            <ac:spMk id="4" creationId="{667BA1C4-61E2-8AC1-7FBF-797504760E0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59"/>
            <ac:spMk id="6146" creationId="{97E03F2B-E900-3829-94D0-D361FDF1563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59"/>
            <ac:spMk id="6147" creationId="{8B4FBD6B-651E-0BF5-01C2-07C4ACB030F1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56.342" v="820" actId="2696"/>
        <pc:sldMkLst>
          <pc:docMk/>
          <pc:sldMk cId="0" sldId="260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0"/>
            <ac:spMk id="4" creationId="{3D6C41D3-5EE5-FA56-FAA9-FCCA30B48D3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0"/>
            <ac:spMk id="7170" creationId="{AEB4620A-66DD-0B74-DB38-F8D26716FB0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0"/>
            <ac:spMk id="7171" creationId="{FF408746-F67A-CC95-4837-9E45A3678C15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57.131" v="821" actId="2696"/>
        <pc:sldMkLst>
          <pc:docMk/>
          <pc:sldMk cId="0" sldId="261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1"/>
            <ac:spMk id="4" creationId="{9FDB7910-AA71-80E9-83DD-F2DC45F9CCFB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1"/>
            <ac:spMk id="8194" creationId="{8C2BF25B-2FBE-0EA1-A5D5-1109A3E7920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1"/>
            <ac:spMk id="8195" creationId="{1F014199-B5AD-BDFE-C277-7DB8C9C928CE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57.798" v="822" actId="2696"/>
        <pc:sldMkLst>
          <pc:docMk/>
          <pc:sldMk cId="0" sldId="262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2"/>
            <ac:spMk id="4" creationId="{6E92190D-C11F-4187-487F-2EEDD1A86BF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2"/>
            <ac:spMk id="9218" creationId="{41D6DC79-FA80-A134-496A-E1DD6A31CEF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2"/>
            <ac:spMk id="9219" creationId="{85564D63-0233-479F-DB55-524840374F67}"/>
          </ac:spMkLst>
        </pc:spChg>
      </pc:sldChg>
      <pc:sldChg chg="addSp modSp add del mod modClrScheme modAnim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63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3"/>
            <ac:spMk id="4" creationId="{83DCE191-27A6-1613-F151-720D656911FC}"/>
          </ac:spMkLst>
        </pc:spChg>
        <pc:spChg chg="mod ord">
          <ac:chgData name="Khattab, Sherif" userId="c83b1e15-36f3-4f46-aceb-05aac24c545e" providerId="ADAL" clId="{12975789-8F18-0B47-9954-9F5694E8162E}" dt="2023-11-30T13:33:13.628" v="858" actId="20577"/>
          <ac:spMkLst>
            <pc:docMk/>
            <pc:sldMk cId="0" sldId="263"/>
            <ac:spMk id="10242" creationId="{76D6249A-01E3-2539-3A70-CB03B333DCE7}"/>
          </ac:spMkLst>
        </pc:spChg>
        <pc:spChg chg="mod ord">
          <ac:chgData name="Khattab, Sherif" userId="c83b1e15-36f3-4f46-aceb-05aac24c545e" providerId="ADAL" clId="{12975789-8F18-0B47-9954-9F5694E8162E}" dt="2023-11-30T13:33:16.071" v="859" actId="20577"/>
          <ac:spMkLst>
            <pc:docMk/>
            <pc:sldMk cId="0" sldId="263"/>
            <ac:spMk id="10243" creationId="{73D1098D-E209-B10F-BB1B-DE191C46790D}"/>
          </ac:spMkLst>
        </pc:spChg>
        <pc:picChg chg="add mod">
          <ac:chgData name="Khattab, Sherif" userId="c83b1e15-36f3-4f46-aceb-05aac24c545e" providerId="ADAL" clId="{12975789-8F18-0B47-9954-9F5694E8162E}" dt="2023-11-30T13:34:02.268" v="866" actId="1076"/>
          <ac:picMkLst>
            <pc:docMk/>
            <pc:sldMk cId="0" sldId="263"/>
            <ac:picMk id="2" creationId="{71A67512-6803-508F-53E9-183855369420}"/>
          </ac:picMkLst>
        </pc:picChg>
        <pc:picChg chg="mod">
          <ac:chgData name="Khattab, Sherif" userId="c83b1e15-36f3-4f46-aceb-05aac24c545e" providerId="ADAL" clId="{12975789-8F18-0B47-9954-9F5694E8162E}" dt="2023-11-30T13:33:25.814" v="861" actId="14100"/>
          <ac:picMkLst>
            <pc:docMk/>
            <pc:sldMk cId="0" sldId="263"/>
            <ac:picMk id="10245" creationId="{937F170E-8028-20CF-D7CD-0D4E2CECF94A}"/>
          </ac:picMkLst>
        </pc:picChg>
      </pc:sldChg>
      <pc:sldChg chg="addSp delSp modSp add del mod modClrScheme chgLayout">
        <pc:chgData name="Khattab, Sherif" userId="c83b1e15-36f3-4f46-aceb-05aac24c545e" providerId="ADAL" clId="{12975789-8F18-0B47-9954-9F5694E8162E}" dt="2023-11-30T13:34:10.908" v="869" actId="2696"/>
        <pc:sldMkLst>
          <pc:docMk/>
          <pc:sldMk cId="0" sldId="264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4"/>
            <ac:spMk id="4" creationId="{24293DD0-F376-6287-76D7-F0CD104B172F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4"/>
            <ac:spMk id="11266" creationId="{6F2CC859-8C77-AC28-9EF1-6691F6F8242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4"/>
            <ac:spMk id="11267" creationId="{A69C87E6-FA39-B6B8-07DD-383B712696FA}"/>
          </ac:spMkLst>
        </pc:spChg>
        <pc:picChg chg="add del">
          <ac:chgData name="Khattab, Sherif" userId="c83b1e15-36f3-4f46-aceb-05aac24c545e" providerId="ADAL" clId="{12975789-8F18-0B47-9954-9F5694E8162E}" dt="2023-11-30T13:33:55.698" v="864" actId="21"/>
          <ac:picMkLst>
            <pc:docMk/>
            <pc:sldMk cId="0" sldId="264"/>
            <ac:picMk id="11269" creationId="{8DD54C37-B3EB-B102-5154-C225FCEF1608}"/>
          </ac:picMkLst>
        </pc:picChg>
      </pc:sldChg>
      <pc:sldChg chg="delSp modSp add del mod modClrScheme chgLayout">
        <pc:chgData name="Khattab, Sherif" userId="c83b1e15-36f3-4f46-aceb-05aac24c545e" providerId="ADAL" clId="{12975789-8F18-0B47-9954-9F5694E8162E}" dt="2023-11-30T13:35:33.286" v="883" actId="2696"/>
        <pc:sldMkLst>
          <pc:docMk/>
          <pc:sldMk cId="0" sldId="265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5"/>
            <ac:spMk id="4" creationId="{783A9A8D-8CAB-EAAD-51EB-CC1935FD4A34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5"/>
            <ac:spMk id="14338" creationId="{96B462A0-D4A3-8284-0EE0-3C4141C807E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5"/>
            <ac:spMk id="14339" creationId="{6AB16D4B-3294-A3CB-ECD2-C62582DE254C}"/>
          </ac:spMkLst>
        </pc:spChg>
        <pc:picChg chg="del">
          <ac:chgData name="Khattab, Sherif" userId="c83b1e15-36f3-4f46-aceb-05aac24c545e" providerId="ADAL" clId="{12975789-8F18-0B47-9954-9F5694E8162E}" dt="2023-11-30T13:35:18.180" v="879" actId="21"/>
          <ac:picMkLst>
            <pc:docMk/>
            <pc:sldMk cId="0" sldId="265"/>
            <ac:picMk id="16386" creationId="{31FF7C0D-31C3-11A0-7339-6A70C3725CB0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66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6"/>
            <ac:spMk id="4" creationId="{ED924F84-BC68-5980-5DB5-DB75AAE46204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6"/>
            <ac:spMk id="15362" creationId="{489DB7D9-3C22-8958-C7F9-5CE8860759A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6"/>
            <ac:spMk id="15363" creationId="{CA2638C7-969A-4E38-3349-0B94138BE76A}"/>
          </ac:spMkLst>
        </pc:spChg>
        <pc:picChg chg="mod">
          <ac:chgData name="Khattab, Sherif" userId="c83b1e15-36f3-4f46-aceb-05aac24c545e" providerId="ADAL" clId="{12975789-8F18-0B47-9954-9F5694E8162E}" dt="2023-11-30T13:35:42.504" v="885" actId="1076"/>
          <ac:picMkLst>
            <pc:docMk/>
            <pc:sldMk cId="0" sldId="266"/>
            <ac:picMk id="15365" creationId="{FB243881-0531-29C1-460B-AFD676EC6ADB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67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7"/>
            <ac:spMk id="4" creationId="{FED98FD5-8AB1-3181-C468-E7E9960A2C8C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7"/>
            <ac:spMk id="16386" creationId="{D7F9FD63-95B6-DB34-2880-BF2222458FF2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7"/>
            <ac:spMk id="16387" creationId="{AEE84745-F79B-72F1-8C03-032510AA441F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68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8"/>
            <ac:spMk id="4" creationId="{F11D026E-91C1-09A3-850B-4616F720B76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8"/>
            <ac:spMk id="17410" creationId="{46032F5B-ACD6-CF9B-2380-0D8DB332BF21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8"/>
            <ac:spMk id="17411" creationId="{76377FDC-812C-AB65-3FFF-4DB447DEBEFE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5:59.370" v="886" actId="2696"/>
        <pc:sldMkLst>
          <pc:docMk/>
          <pc:sldMk cId="0" sldId="269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9"/>
            <ac:spMk id="4" creationId="{31B84E36-9AF4-0E9A-65C5-E431080E8781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9"/>
            <ac:spMk id="18434" creationId="{CBF1DAE7-087F-E542-BA19-39064E8FFE8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69"/>
            <ac:spMk id="18435" creationId="{816C66D3-F3EF-690B-FB26-64DCF9DCC58C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70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0"/>
            <ac:spMk id="4" creationId="{192C4257-BBDA-8DD2-ADC1-918F94B96C4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0"/>
            <ac:spMk id="21506" creationId="{1D9AAB17-9206-7EFC-66EF-019BAC8BD960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0"/>
            <ac:spMk id="21507" creationId="{DC071184-5FE1-2D9B-C2EA-F8E2C2CB8D58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71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1"/>
            <ac:spMk id="4" creationId="{8C0884DC-ADFA-36ED-E4A1-0D4A2E78D9E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1"/>
            <ac:spMk id="23554" creationId="{EDF6199C-190C-0C28-66A5-3D86456DC3B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1"/>
            <ac:spMk id="23555" creationId="{47D99F30-17EF-529F-F0F2-C915C568AFAF}"/>
          </ac:spMkLst>
        </pc:spChg>
      </pc:sldChg>
      <pc:sldChg chg="delSp modSp add del mod modClrScheme chgLayout">
        <pc:chgData name="Khattab, Sherif" userId="c83b1e15-36f3-4f46-aceb-05aac24c545e" providerId="ADAL" clId="{12975789-8F18-0B47-9954-9F5694E8162E}" dt="2023-11-30T13:36:55.575" v="898" actId="2696"/>
        <pc:sldMkLst>
          <pc:docMk/>
          <pc:sldMk cId="0" sldId="272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2"/>
            <ac:spMk id="4" creationId="{E214BD17-82B7-7D7C-0DE9-1E770042B85E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2"/>
            <ac:spMk id="24578" creationId="{4807499D-3B2F-A192-629C-E73E48AA5D31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2"/>
            <ac:spMk id="24579" creationId="{4DC640CE-DA7E-EB00-EC54-28C94DC6435F}"/>
          </ac:spMkLst>
        </pc:spChg>
        <pc:picChg chg="del">
          <ac:chgData name="Khattab, Sherif" userId="c83b1e15-36f3-4f46-aceb-05aac24c545e" providerId="ADAL" clId="{12975789-8F18-0B47-9954-9F5694E8162E}" dt="2023-11-30T13:36:39.475" v="893" actId="21"/>
          <ac:picMkLst>
            <pc:docMk/>
            <pc:sldMk cId="0" sldId="272"/>
            <ac:picMk id="24581" creationId="{ED85515C-D28A-4F79-6BFA-67CEBC4B1BDC}"/>
          </ac:picMkLst>
        </pc:picChg>
      </pc:sldChg>
      <pc:sldChg chg="addSp delSp modSp add del mod modClrScheme modAnim chgLayout">
        <pc:chgData name="Khattab, Sherif" userId="c83b1e15-36f3-4f46-aceb-05aac24c545e" providerId="ADAL" clId="{12975789-8F18-0B47-9954-9F5694E8162E}" dt="2023-11-30T13:26:59.101" v="642"/>
        <pc:sldMkLst>
          <pc:docMk/>
          <pc:sldMk cId="0" sldId="273"/>
        </pc:sldMkLst>
        <pc:spChg chg="add del mod">
          <ac:chgData name="Khattab, Sherif" userId="c83b1e15-36f3-4f46-aceb-05aac24c545e" providerId="ADAL" clId="{12975789-8F18-0B47-9954-9F5694E8162E}" dt="2023-11-30T13:20:28.727" v="560" actId="478"/>
          <ac:spMkLst>
            <pc:docMk/>
            <pc:sldMk cId="0" sldId="273"/>
            <ac:spMk id="2" creationId="{E8BFA8D4-A4C6-1BA4-C726-0CFB756E94FD}"/>
          </ac:spMkLst>
        </pc:spChg>
        <pc:spChg chg="del mod ord">
          <ac:chgData name="Khattab, Sherif" userId="c83b1e15-36f3-4f46-aceb-05aac24c545e" providerId="ADAL" clId="{12975789-8F18-0B47-9954-9F5694E8162E}" dt="2023-11-30T13:20:20.198" v="559" actId="478"/>
          <ac:spMkLst>
            <pc:docMk/>
            <pc:sldMk cId="0" sldId="273"/>
            <ac:spMk id="3" creationId="{75CCE803-4366-1655-EA8A-AA292829F886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73"/>
            <ac:spMk id="4" creationId="{BA3026F0-8EF9-FFF0-6FB4-8B77C826AE12}"/>
          </ac:spMkLst>
        </pc:spChg>
        <pc:spChg chg="mod ord">
          <ac:chgData name="Khattab, Sherif" userId="c83b1e15-36f3-4f46-aceb-05aac24c545e" providerId="ADAL" clId="{12975789-8F18-0B47-9954-9F5694E8162E}" dt="2023-11-30T13:20:17.502" v="558" actId="207"/>
          <ac:spMkLst>
            <pc:docMk/>
            <pc:sldMk cId="0" sldId="273"/>
            <ac:spMk id="13314" creationId="{529FA185-AC32-1D66-46AE-E0F5C0234C1C}"/>
          </ac:spMkLst>
        </pc:spChg>
        <pc:picChg chg="add mod modCrop">
          <ac:chgData name="Khattab, Sherif" userId="c83b1e15-36f3-4f46-aceb-05aac24c545e" providerId="ADAL" clId="{12975789-8F18-0B47-9954-9F5694E8162E}" dt="2023-11-30T13:26:25.255" v="633" actId="1076"/>
          <ac:picMkLst>
            <pc:docMk/>
            <pc:sldMk cId="0" sldId="273"/>
            <ac:picMk id="5" creationId="{74185B76-65B7-513B-6D98-7EFE9A765E7C}"/>
          </ac:picMkLst>
        </pc:picChg>
        <pc:picChg chg="add mod modCrop">
          <ac:chgData name="Khattab, Sherif" userId="c83b1e15-36f3-4f46-aceb-05aac24c545e" providerId="ADAL" clId="{12975789-8F18-0B47-9954-9F5694E8162E}" dt="2023-11-30T13:26:27.011" v="634" actId="1076"/>
          <ac:picMkLst>
            <pc:docMk/>
            <pc:sldMk cId="0" sldId="273"/>
            <ac:picMk id="6" creationId="{5E7F8A8B-864B-78F5-EEBD-FED562F18DBD}"/>
          </ac:picMkLst>
        </pc:picChg>
        <pc:picChg chg="add del mod">
          <ac:chgData name="Khattab, Sherif" userId="c83b1e15-36f3-4f46-aceb-05aac24c545e" providerId="ADAL" clId="{12975789-8F18-0B47-9954-9F5694E8162E}" dt="2023-11-30T13:20:38.865" v="565"/>
          <ac:picMkLst>
            <pc:docMk/>
            <pc:sldMk cId="0" sldId="273"/>
            <ac:picMk id="7" creationId="{EA001290-CEC4-3EEB-B94E-D22D1001EC48}"/>
          </ac:picMkLst>
        </pc:picChg>
        <pc:picChg chg="add mod modCrop">
          <ac:chgData name="Khattab, Sherif" userId="c83b1e15-36f3-4f46-aceb-05aac24c545e" providerId="ADAL" clId="{12975789-8F18-0B47-9954-9F5694E8162E}" dt="2023-11-30T13:26:48.208" v="640" actId="1076"/>
          <ac:picMkLst>
            <pc:docMk/>
            <pc:sldMk cId="0" sldId="273"/>
            <ac:picMk id="8" creationId="{F497DC64-A1DB-A6AD-2563-23CE5C24A7F8}"/>
          </ac:picMkLst>
        </pc:picChg>
        <pc:picChg chg="add mod modCrop">
          <ac:chgData name="Khattab, Sherif" userId="c83b1e15-36f3-4f46-aceb-05aac24c545e" providerId="ADAL" clId="{12975789-8F18-0B47-9954-9F5694E8162E}" dt="2023-11-30T13:26:45.539" v="639" actId="1076"/>
          <ac:picMkLst>
            <pc:docMk/>
            <pc:sldMk cId="0" sldId="273"/>
            <ac:picMk id="9" creationId="{E61AB1AF-18E8-840F-33E2-1486EF8E0F62}"/>
          </ac:picMkLst>
        </pc:picChg>
        <pc:picChg chg="mod modCrop">
          <ac:chgData name="Khattab, Sherif" userId="c83b1e15-36f3-4f46-aceb-05aac24c545e" providerId="ADAL" clId="{12975789-8F18-0B47-9954-9F5694E8162E}" dt="2023-11-30T13:26:23.860" v="632" actId="1076"/>
          <ac:picMkLst>
            <pc:docMk/>
            <pc:sldMk cId="0" sldId="273"/>
            <ac:picMk id="12295" creationId="{AEA5BF60-753E-8857-2257-FB4428A81F22}"/>
          </ac:picMkLst>
        </pc:picChg>
      </pc:sldChg>
      <pc:sldChg chg="addSp modSp add del mod modClrScheme modAnim chgLayout">
        <pc:chgData name="Khattab, Sherif" userId="c83b1e15-36f3-4f46-aceb-05aac24c545e" providerId="ADAL" clId="{12975789-8F18-0B47-9954-9F5694E8162E}" dt="2023-11-30T13:27:53.468" v="664"/>
        <pc:sldMkLst>
          <pc:docMk/>
          <pc:sldMk cId="0" sldId="274"/>
        </pc:sldMkLst>
        <pc:spChg chg="mod ord">
          <ac:chgData name="Khattab, Sherif" userId="c83b1e15-36f3-4f46-aceb-05aac24c545e" providerId="ADAL" clId="{12975789-8F18-0B47-9954-9F5694E8162E}" dt="2023-11-30T13:27:22.208" v="655" actId="20577"/>
          <ac:spMkLst>
            <pc:docMk/>
            <pc:sldMk cId="0" sldId="274"/>
            <ac:spMk id="3" creationId="{573D4711-D5A5-5BBB-E7CF-EDBE56080A39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74"/>
            <ac:spMk id="4" creationId="{0B9CF137-4FF2-823B-0088-DEC899BB157D}"/>
          </ac:spMkLst>
        </pc:spChg>
        <pc:spChg chg="mod ord">
          <ac:chgData name="Khattab, Sherif" userId="c83b1e15-36f3-4f46-aceb-05aac24c545e" providerId="ADAL" clId="{12975789-8F18-0B47-9954-9F5694E8162E}" dt="2023-11-30T13:27:20.616" v="654" actId="207"/>
          <ac:spMkLst>
            <pc:docMk/>
            <pc:sldMk cId="0" sldId="274"/>
            <ac:spMk id="18434" creationId="{289CF67D-A859-EB8C-F7D2-138C47B8CA65}"/>
          </ac:spMkLst>
        </pc:spChg>
        <pc:picChg chg="add mod modCrop">
          <ac:chgData name="Khattab, Sherif" userId="c83b1e15-36f3-4f46-aceb-05aac24c545e" providerId="ADAL" clId="{12975789-8F18-0B47-9954-9F5694E8162E}" dt="2023-11-30T13:27:47.935" v="662" actId="1076"/>
          <ac:picMkLst>
            <pc:docMk/>
            <pc:sldMk cId="0" sldId="274"/>
            <ac:picMk id="2" creationId="{DF25BAFD-ED08-3701-6E13-D69FD8547E3E}"/>
          </ac:picMkLst>
        </pc:picChg>
        <pc:picChg chg="mod modCrop">
          <ac:chgData name="Khattab, Sherif" userId="c83b1e15-36f3-4f46-aceb-05aac24c545e" providerId="ADAL" clId="{12975789-8F18-0B47-9954-9F5694E8162E}" dt="2023-11-30T13:27:45.992" v="661" actId="1076"/>
          <ac:picMkLst>
            <pc:docMk/>
            <pc:sldMk cId="0" sldId="274"/>
            <ac:picMk id="19458" creationId="{E04884ED-CF97-D44E-C0AE-0E70ABAC19B2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1-30T13:28:17.174" v="670" actId="1076"/>
        <pc:sldMkLst>
          <pc:docMk/>
          <pc:sldMk cId="0" sldId="275"/>
        </pc:sldMkLst>
        <pc:spChg chg="mod ord">
          <ac:chgData name="Khattab, Sherif" userId="c83b1e15-36f3-4f46-aceb-05aac24c545e" providerId="ADAL" clId="{12975789-8F18-0B47-9954-9F5694E8162E}" dt="2023-11-30T13:28:13.988" v="669" actId="20577"/>
          <ac:spMkLst>
            <pc:docMk/>
            <pc:sldMk cId="0" sldId="275"/>
            <ac:spMk id="3" creationId="{22A54FB6-A261-7CB4-50A8-A946C89E3B87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75"/>
            <ac:spMk id="4" creationId="{2F72AB87-11FF-D2FF-D7CC-E70ADF81634C}"/>
          </ac:spMkLst>
        </pc:spChg>
        <pc:spChg chg="mod ord">
          <ac:chgData name="Khattab, Sherif" userId="c83b1e15-36f3-4f46-aceb-05aac24c545e" providerId="ADAL" clId="{12975789-8F18-0B47-9954-9F5694E8162E}" dt="2023-11-30T13:28:12.013" v="668" actId="207"/>
          <ac:spMkLst>
            <pc:docMk/>
            <pc:sldMk cId="0" sldId="275"/>
            <ac:spMk id="19458" creationId="{4DDB5772-577F-DA5F-9917-C0830CF7DD14}"/>
          </ac:spMkLst>
        </pc:spChg>
        <pc:picChg chg="mod">
          <ac:chgData name="Khattab, Sherif" userId="c83b1e15-36f3-4f46-aceb-05aac24c545e" providerId="ADAL" clId="{12975789-8F18-0B47-9954-9F5694E8162E}" dt="2023-11-30T13:28:17.174" v="670" actId="1076"/>
          <ac:picMkLst>
            <pc:docMk/>
            <pc:sldMk cId="0" sldId="275"/>
            <ac:picMk id="20482" creationId="{D4C9FF68-5CB9-D75C-6791-6165AAA33870}"/>
          </ac:picMkLst>
        </pc:picChg>
      </pc:sldChg>
      <pc:sldChg chg="modSp add del mod modClrScheme modAnim chgLayout">
        <pc:chgData name="Khattab, Sherif" userId="c83b1e15-36f3-4f46-aceb-05aac24c545e" providerId="ADAL" clId="{12975789-8F18-0B47-9954-9F5694E8162E}" dt="2023-11-30T13:30:06.273" v="728" actId="20577"/>
        <pc:sldMkLst>
          <pc:docMk/>
          <pc:sldMk cId="0" sldId="276"/>
        </pc:sldMkLst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76"/>
            <ac:spMk id="4" creationId="{94AC0907-6835-997A-B1DE-0AFD38D5E0C6}"/>
          </ac:spMkLst>
        </pc:spChg>
        <pc:spChg chg="mod ord">
          <ac:chgData name="Khattab, Sherif" userId="c83b1e15-36f3-4f46-aceb-05aac24c545e" providerId="ADAL" clId="{12975789-8F18-0B47-9954-9F5694E8162E}" dt="2023-11-30T13:30:06.273" v="728" actId="20577"/>
          <ac:spMkLst>
            <pc:docMk/>
            <pc:sldMk cId="0" sldId="276"/>
            <ac:spMk id="5" creationId="{387D4D85-C2B9-2521-E742-AC17AD7988E9}"/>
          </ac:spMkLst>
        </pc:spChg>
        <pc:spChg chg="mod ord">
          <ac:chgData name="Khattab, Sherif" userId="c83b1e15-36f3-4f46-aceb-05aac24c545e" providerId="ADAL" clId="{12975789-8F18-0B47-9954-9F5694E8162E}" dt="2023-11-30T13:29:15.125" v="699" actId="403"/>
          <ac:spMkLst>
            <pc:docMk/>
            <pc:sldMk cId="0" sldId="276"/>
            <ac:spMk id="20482" creationId="{88C1736D-8D70-9C79-4370-934AB10518A8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31.955" v="903" actId="2696"/>
        <pc:sldMkLst>
          <pc:docMk/>
          <pc:sldMk cId="0" sldId="277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7"/>
            <ac:spMk id="2" creationId="{CBD657A0-9F28-8FA4-BF9F-47F9931EC7A1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7"/>
            <ac:spMk id="4" creationId="{B581A912-C5C9-B569-FFD8-C58BF08A558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77"/>
            <ac:spMk id="30723" creationId="{6746EBEE-3451-53CC-00EB-C9945C90F94D}"/>
          </ac:spMkLst>
        </pc:spChg>
      </pc:sldChg>
      <pc:sldChg chg="add del">
        <pc:chgData name="Khattab, Sherif" userId="c83b1e15-36f3-4f46-aceb-05aac24c545e" providerId="ADAL" clId="{12975789-8F18-0B47-9954-9F5694E8162E}" dt="2023-11-30T13:38:23.635" v="917"/>
        <pc:sldMkLst>
          <pc:docMk/>
          <pc:sldMk cId="1323814537" sldId="278"/>
        </pc:sldMkLst>
      </pc:sldChg>
      <pc:sldChg chg="addSp delSp modSp add mod modAnim">
        <pc:chgData name="Khattab, Sherif" userId="c83b1e15-36f3-4f46-aceb-05aac24c545e" providerId="ADAL" clId="{12975789-8F18-0B47-9954-9F5694E8162E}" dt="2023-11-30T13:39:56.477" v="948"/>
        <pc:sldMkLst>
          <pc:docMk/>
          <pc:sldMk cId="2312401224" sldId="278"/>
        </pc:sldMkLst>
        <pc:spChg chg="del">
          <ac:chgData name="Khattab, Sherif" userId="c83b1e15-36f3-4f46-aceb-05aac24c545e" providerId="ADAL" clId="{12975789-8F18-0B47-9954-9F5694E8162E}" dt="2023-11-30T13:39:45.028" v="944" actId="478"/>
          <ac:spMkLst>
            <pc:docMk/>
            <pc:sldMk cId="2312401224" sldId="278"/>
            <ac:spMk id="2" creationId="{252DE509-F928-B89B-2C75-F4B6325331EB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2312401224" sldId="278"/>
            <ac:spMk id="4" creationId="{FB38B883-E62F-E86C-B44F-57FBFF4E5D00}"/>
          </ac:spMkLst>
        </pc:spChg>
        <pc:spChg chg="mod ord">
          <ac:chgData name="Khattab, Sherif" userId="c83b1e15-36f3-4f46-aceb-05aac24c545e" providerId="ADAL" clId="{12975789-8F18-0B47-9954-9F5694E8162E}" dt="2023-11-30T13:38:04.186" v="914" actId="20577"/>
          <ac:spMkLst>
            <pc:docMk/>
            <pc:sldMk cId="2312401224" sldId="278"/>
            <ac:spMk id="33794" creationId="{FA54D9D4-F7FE-E996-B0CF-E7366DBCA68A}"/>
          </ac:spMkLst>
        </pc:spChg>
        <pc:spChg chg="del mod ord">
          <ac:chgData name="Khattab, Sherif" userId="c83b1e15-36f3-4f46-aceb-05aac24c545e" providerId="ADAL" clId="{12975789-8F18-0B47-9954-9F5694E8162E}" dt="2023-11-30T13:37:58.767" v="906" actId="478"/>
          <ac:spMkLst>
            <pc:docMk/>
            <pc:sldMk cId="2312401224" sldId="278"/>
            <ac:spMk id="33795" creationId="{978832D3-5A77-3101-92DC-CEB3DE0A2996}"/>
          </ac:spMkLst>
        </pc:spChg>
        <pc:picChg chg="add mod">
          <ac:chgData name="Khattab, Sherif" userId="c83b1e15-36f3-4f46-aceb-05aac24c545e" providerId="ADAL" clId="{12975789-8F18-0B47-9954-9F5694E8162E}" dt="2023-11-30T13:39:52.257" v="947" actId="1076"/>
          <ac:picMkLst>
            <pc:docMk/>
            <pc:sldMk cId="2312401224" sldId="278"/>
            <ac:picMk id="3" creationId="{C37B2599-6399-E711-3A23-93FC330CEADD}"/>
          </ac:picMkLst>
        </pc:picChg>
        <pc:picChg chg="mod">
          <ac:chgData name="Khattab, Sherif" userId="c83b1e15-36f3-4f46-aceb-05aac24c545e" providerId="ADAL" clId="{12975789-8F18-0B47-9954-9F5694E8162E}" dt="2023-11-30T13:39:47.505" v="945" actId="1076"/>
          <ac:picMkLst>
            <pc:docMk/>
            <pc:sldMk cId="2312401224" sldId="278"/>
            <ac:picMk id="28675" creationId="{31FC671F-2135-6579-9EE8-4DBD7D0CE539}"/>
          </ac:picMkLst>
        </pc:picChg>
      </pc:sldChg>
      <pc:sldChg chg="delSp modSp add del mod modClrScheme chgLayout">
        <pc:chgData name="Khattab, Sherif" userId="c83b1e15-36f3-4f46-aceb-05aac24c545e" providerId="ADAL" clId="{12975789-8F18-0B47-9954-9F5694E8162E}" dt="2023-11-30T13:23:08.404" v="589" actId="14100"/>
        <pc:sldMkLst>
          <pc:docMk/>
          <pc:sldMk cId="0" sldId="279"/>
        </pc:sldMkLst>
        <pc:spChg chg="del mod ord">
          <ac:chgData name="Khattab, Sherif" userId="c83b1e15-36f3-4f46-aceb-05aac24c545e" providerId="ADAL" clId="{12975789-8F18-0B47-9954-9F5694E8162E}" dt="2023-11-30T13:20:13.678" v="557" actId="478"/>
          <ac:spMkLst>
            <pc:docMk/>
            <pc:sldMk cId="0" sldId="279"/>
            <ac:spMk id="3" creationId="{DC4D82CD-E198-3A4A-E7AF-399A668208F2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79"/>
            <ac:spMk id="4" creationId="{E5290F21-0CF2-BE71-898B-9592E5377CBA}"/>
          </ac:spMkLst>
        </pc:spChg>
        <pc:spChg chg="mod ord">
          <ac:chgData name="Khattab, Sherif" userId="c83b1e15-36f3-4f46-aceb-05aac24c545e" providerId="ADAL" clId="{12975789-8F18-0B47-9954-9F5694E8162E}" dt="2023-11-30T13:20:11.439" v="556" actId="207"/>
          <ac:spMkLst>
            <pc:docMk/>
            <pc:sldMk cId="0" sldId="279"/>
            <ac:spMk id="14338" creationId="{953680DD-5B94-AC41-62AE-43416D343A21}"/>
          </ac:spMkLst>
        </pc:spChg>
        <pc:picChg chg="mod modCrop">
          <ac:chgData name="Khattab, Sherif" userId="c83b1e15-36f3-4f46-aceb-05aac24c545e" providerId="ADAL" clId="{12975789-8F18-0B47-9954-9F5694E8162E}" dt="2023-11-30T13:23:08.404" v="589" actId="14100"/>
          <ac:picMkLst>
            <pc:docMk/>
            <pc:sldMk cId="0" sldId="279"/>
            <ac:picMk id="24578" creationId="{685554ED-2613-E45D-33D8-49141438D08B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1-30T13:38:35.992" v="921" actId="2696"/>
        <pc:sldMkLst>
          <pc:docMk/>
          <pc:sldMk cId="0" sldId="280"/>
        </pc:sldMkLst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80"/>
            <ac:spMk id="3" creationId="{D5C6555C-2BC7-E829-25B9-2BA69804166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0"/>
            <ac:spMk id="4" creationId="{80223493-B175-83E1-A66F-D26B3E523858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80"/>
            <ac:spMk id="4" creationId="{81B6ACF6-EB21-1C39-F0FC-F72EA60B0A8F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80"/>
            <ac:spMk id="15362" creationId="{7E768053-2FB6-96CB-DFB6-5490E4C93074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0"/>
            <ac:spMk id="35842" creationId="{6B6EB627-0EE6-FE4E-54CF-236A96CE66B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0"/>
            <ac:spMk id="35843" creationId="{C61116D6-9B61-8531-46C5-87211F0EFB4E}"/>
          </ac:spMkLst>
        </pc:spChg>
      </pc:sldChg>
      <pc:sldChg chg="addSp delSp modSp add del mod ord modClrScheme chgLayout">
        <pc:chgData name="Khattab, Sherif" userId="c83b1e15-36f3-4f46-aceb-05aac24c545e" providerId="ADAL" clId="{12975789-8F18-0B47-9954-9F5694E8162E}" dt="2023-11-30T13:26:17.342" v="631" actId="1076"/>
        <pc:sldMkLst>
          <pc:docMk/>
          <pc:sldMk cId="0" sldId="281"/>
        </pc:sldMkLst>
        <pc:spChg chg="del mod ord">
          <ac:chgData name="Khattab, Sherif" userId="c83b1e15-36f3-4f46-aceb-05aac24c545e" providerId="ADAL" clId="{12975789-8F18-0B47-9954-9F5694E8162E}" dt="2023-11-30T13:23:46.969" v="596" actId="478"/>
          <ac:spMkLst>
            <pc:docMk/>
            <pc:sldMk cId="0" sldId="281"/>
            <ac:spMk id="3" creationId="{051375F2-7AC0-5CB7-EDCC-2208702FADF5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81"/>
            <ac:spMk id="4" creationId="{905E5D89-B10F-0F52-7BA2-8AE378393C69}"/>
          </ac:spMkLst>
        </pc:spChg>
        <pc:spChg chg="mod ord">
          <ac:chgData name="Khattab, Sherif" userId="c83b1e15-36f3-4f46-aceb-05aac24c545e" providerId="ADAL" clId="{12975789-8F18-0B47-9954-9F5694E8162E}" dt="2023-11-30T13:23:44.298" v="595" actId="207"/>
          <ac:spMkLst>
            <pc:docMk/>
            <pc:sldMk cId="0" sldId="281"/>
            <ac:spMk id="16386" creationId="{466B4533-BB2A-4CF3-99D4-FA69141FCCAD}"/>
          </ac:spMkLst>
        </pc:spChg>
        <pc:picChg chg="add del mod">
          <ac:chgData name="Khattab, Sherif" userId="c83b1e15-36f3-4f46-aceb-05aac24c545e" providerId="ADAL" clId="{12975789-8F18-0B47-9954-9F5694E8162E}" dt="2023-11-30T13:25:24.174" v="618" actId="478"/>
          <ac:picMkLst>
            <pc:docMk/>
            <pc:sldMk cId="0" sldId="281"/>
            <ac:picMk id="2" creationId="{FE14EB0C-1CE1-E1BC-BD57-1A1079D7D386}"/>
          </ac:picMkLst>
        </pc:picChg>
        <pc:picChg chg="add mod modCrop">
          <ac:chgData name="Khattab, Sherif" userId="c83b1e15-36f3-4f46-aceb-05aac24c545e" providerId="ADAL" clId="{12975789-8F18-0B47-9954-9F5694E8162E}" dt="2023-11-30T13:26:12.593" v="629" actId="1076"/>
          <ac:picMkLst>
            <pc:docMk/>
            <pc:sldMk cId="0" sldId="281"/>
            <ac:picMk id="5" creationId="{39615E20-EF12-E928-8799-296D4FB4F7E0}"/>
          </ac:picMkLst>
        </pc:picChg>
        <pc:picChg chg="mod modCrop">
          <ac:chgData name="Khattab, Sherif" userId="c83b1e15-36f3-4f46-aceb-05aac24c545e" providerId="ADAL" clId="{12975789-8F18-0B47-9954-9F5694E8162E}" dt="2023-11-30T13:26:17.342" v="631" actId="1076"/>
          <ac:picMkLst>
            <pc:docMk/>
            <pc:sldMk cId="0" sldId="281"/>
            <ac:picMk id="26627" creationId="{B889F220-17DC-D854-8EE0-7809EA99A486}"/>
          </ac:picMkLst>
        </pc:picChg>
      </pc:sldChg>
      <pc:sldChg chg="delSp modSp add del mod modClrScheme chgLayout">
        <pc:chgData name="Khattab, Sherif" userId="c83b1e15-36f3-4f46-aceb-05aac24c545e" providerId="ADAL" clId="{12975789-8F18-0B47-9954-9F5694E8162E}" dt="2023-11-30T13:25:04.437" v="616" actId="14100"/>
        <pc:sldMkLst>
          <pc:docMk/>
          <pc:sldMk cId="0" sldId="282"/>
        </pc:sldMkLst>
        <pc:spChg chg="del mod ord">
          <ac:chgData name="Khattab, Sherif" userId="c83b1e15-36f3-4f46-aceb-05aac24c545e" providerId="ADAL" clId="{12975789-8F18-0B47-9954-9F5694E8162E}" dt="2023-11-30T13:24:46.298" v="611" actId="478"/>
          <ac:spMkLst>
            <pc:docMk/>
            <pc:sldMk cId="0" sldId="282"/>
            <ac:spMk id="3" creationId="{688DB2F3-5D2C-DDFB-EDC3-D89CE34C629F}"/>
          </ac:spMkLst>
        </pc:spChg>
        <pc:spChg chg="mod ord">
          <ac:chgData name="Khattab, Sherif" userId="c83b1e15-36f3-4f46-aceb-05aac24c545e" providerId="ADAL" clId="{12975789-8F18-0B47-9954-9F5694E8162E}" dt="2023-11-30T13:20:02.951" v="554" actId="700"/>
          <ac:spMkLst>
            <pc:docMk/>
            <pc:sldMk cId="0" sldId="282"/>
            <ac:spMk id="4" creationId="{FDC524AE-4AF4-ECD3-933B-3F19AA1FE9DE}"/>
          </ac:spMkLst>
        </pc:spChg>
        <pc:spChg chg="mod ord">
          <ac:chgData name="Khattab, Sherif" userId="c83b1e15-36f3-4f46-aceb-05aac24c545e" providerId="ADAL" clId="{12975789-8F18-0B47-9954-9F5694E8162E}" dt="2023-11-30T13:24:42.953" v="609" actId="207"/>
          <ac:spMkLst>
            <pc:docMk/>
            <pc:sldMk cId="0" sldId="282"/>
            <ac:spMk id="17410" creationId="{72E3F33A-E7C9-3123-18FC-46394E917C70}"/>
          </ac:spMkLst>
        </pc:spChg>
        <pc:picChg chg="mod modCrop">
          <ac:chgData name="Khattab, Sherif" userId="c83b1e15-36f3-4f46-aceb-05aac24c545e" providerId="ADAL" clId="{12975789-8F18-0B47-9954-9F5694E8162E}" dt="2023-11-30T13:25:04.437" v="616" actId="14100"/>
          <ac:picMkLst>
            <pc:docMk/>
            <pc:sldMk cId="0" sldId="282"/>
            <ac:picMk id="27650" creationId="{BBEB5DBE-864B-7715-8E73-845DE774DEFA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1-30T13:38:38.416" v="923" actId="2696"/>
        <pc:sldMkLst>
          <pc:docMk/>
          <pc:sldMk cId="0" sldId="283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3"/>
            <ac:spMk id="4" creationId="{523E840A-630E-0782-4C18-8D8C7ADCD4EC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3"/>
            <ac:spMk id="37890" creationId="{D435DEB5-43FE-7735-5AC3-9526663A4E0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3"/>
            <ac:spMk id="37891" creationId="{77D6E08A-4B4F-C554-DFF9-8517F57CA889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0.414" v="924" actId="2696"/>
        <pc:sldMkLst>
          <pc:docMk/>
          <pc:sldMk cId="0" sldId="284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4"/>
            <ac:spMk id="4" creationId="{A09835AA-0B72-36E9-55A6-54248A3008BF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4"/>
            <ac:spMk id="38914" creationId="{BF49F0D0-9172-A9C4-BD3B-5122A1D6915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4"/>
            <ac:spMk id="38915" creationId="{A7FDF0CC-E947-10AE-43F2-77A77DF12474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1.726" v="925" actId="2696"/>
        <pc:sldMkLst>
          <pc:docMk/>
          <pc:sldMk cId="0" sldId="285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5"/>
            <ac:spMk id="4" creationId="{53A16390-EFBF-8E43-360E-BBAFC87BEDE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5"/>
            <ac:spMk id="39938" creationId="{BA8956C7-5A9B-B166-0471-1050B16098CB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5"/>
            <ac:spMk id="39939" creationId="{CCF95007-4155-7424-C483-D1978FA0CAD4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2.838" v="926" actId="2696"/>
        <pc:sldMkLst>
          <pc:docMk/>
          <pc:sldMk cId="0" sldId="286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6"/>
            <ac:spMk id="4" creationId="{196700EA-E3F8-26D7-565B-76F92A8C06C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6"/>
            <ac:spMk id="40962" creationId="{13BC2B0C-D1EC-77C2-D190-9F57DA4C728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6"/>
            <ac:spMk id="40963" creationId="{FB190A10-A095-A72C-1A6B-EC0B0EC74E50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3.957" v="927" actId="2696"/>
        <pc:sldMkLst>
          <pc:docMk/>
          <pc:sldMk cId="0" sldId="287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7"/>
            <ac:spMk id="4" creationId="{A85558B1-8786-D941-8FA9-165DDA4BE01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7"/>
            <ac:spMk id="41986" creationId="{E9422B57-3F71-2C1F-D500-60003EF495E1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7"/>
            <ac:spMk id="41987" creationId="{DBCD3323-4FBA-2D74-3209-6611DCA7EF3F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5.532" v="928" actId="2696"/>
        <pc:sldMkLst>
          <pc:docMk/>
          <pc:sldMk cId="0" sldId="288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8"/>
            <ac:spMk id="4" creationId="{6FE48FF5-6DE1-5B0B-1C7D-C933A4ABD020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8"/>
            <ac:spMk id="43010" creationId="{CCD78E7B-84FB-C2EB-BADD-0B5411D7C8A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8"/>
            <ac:spMk id="43011" creationId="{278BC65A-A04C-67E5-85CE-68F385F3A06E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8:47.065" v="929" actId="2696"/>
        <pc:sldMkLst>
          <pc:docMk/>
          <pc:sldMk cId="0" sldId="289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9"/>
            <ac:spMk id="4" creationId="{1AB4062C-11A8-D1A3-EE4B-3B6B62939A5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9"/>
            <ac:spMk id="44034" creationId="{F838409E-0059-883D-7E3A-B135E070C01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89"/>
            <ac:spMk id="44035" creationId="{CEF2D9C7-4EF3-9226-2116-70C80494637D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9:31.544" v="941" actId="2696"/>
        <pc:sldMkLst>
          <pc:docMk/>
          <pc:sldMk cId="0" sldId="290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0"/>
            <ac:spMk id="4" creationId="{C1653BC4-4DDC-F92D-0117-A911471F0A32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0"/>
            <ac:spMk id="45058" creationId="{4E6D5A7C-A6B1-4287-63EE-16B1EF6C502E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0"/>
            <ac:spMk id="45059" creationId="{7EFA1BA4-06CA-EA9B-8149-C60E2655A1E4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9:31.575" v="943" actId="2696"/>
        <pc:sldMkLst>
          <pc:docMk/>
          <pc:sldMk cId="0" sldId="291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1"/>
            <ac:spMk id="4" creationId="{6ACCBDAF-136E-3445-9BD9-637C035713E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1"/>
            <ac:spMk id="47106" creationId="{2EF6CF93-A1A1-BD0A-A586-AD484EA9E20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1"/>
            <ac:spMk id="47107" creationId="{DAFA268C-4B9A-8089-A498-68C9DE86FABC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2:50.061" v="818" actId="2696"/>
        <pc:sldMkLst>
          <pc:docMk/>
          <pc:sldMk cId="0" sldId="293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3"/>
            <ac:spMk id="4" creationId="{C16A5CA0-4CA0-A61E-A5B7-5ABE7FC53BF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3"/>
            <ac:spMk id="5122" creationId="{2BD775F2-3527-AEA7-FC19-7B8C2EFDF39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3"/>
            <ac:spMk id="5123" creationId="{39946329-8F29-642C-4BB9-E7FA420E6F9F}"/>
          </ac:spMkLst>
        </pc:spChg>
      </pc:sldChg>
      <pc:sldChg chg="addSp delSp 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94"/>
        </pc:sldMkLst>
        <pc:spChg chg="add mod">
          <ac:chgData name="Khattab, Sherif" userId="c83b1e15-36f3-4f46-aceb-05aac24c545e" providerId="ADAL" clId="{12975789-8F18-0B47-9954-9F5694E8162E}" dt="2023-11-30T13:34:31.123" v="870" actId="478"/>
          <ac:spMkLst>
            <pc:docMk/>
            <pc:sldMk cId="0" sldId="294"/>
            <ac:spMk id="2" creationId="{4B41C408-8BAF-9F78-73FA-FD2A10BA03C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4"/>
            <ac:spMk id="4" creationId="{237B5057-F016-4C93-E217-F5C48105F1B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4"/>
            <ac:spMk id="12290" creationId="{23439134-F716-26A8-EB99-3B2DF783D7F6}"/>
          </ac:spMkLst>
        </pc:spChg>
        <pc:spChg chg="del mod ord">
          <ac:chgData name="Khattab, Sherif" userId="c83b1e15-36f3-4f46-aceb-05aac24c545e" providerId="ADAL" clId="{12975789-8F18-0B47-9954-9F5694E8162E}" dt="2023-11-30T13:34:31.123" v="870" actId="478"/>
          <ac:spMkLst>
            <pc:docMk/>
            <pc:sldMk cId="0" sldId="294"/>
            <ac:spMk id="12291" creationId="{31CB7DA7-792E-110B-EE94-9514A3AD5142}"/>
          </ac:spMkLst>
        </pc:spChg>
      </pc:sldChg>
      <pc:sldChg chg="addSp modSp add del mod modClrScheme modAnim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95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5"/>
            <ac:spMk id="4" creationId="{EE01D6FC-EE47-1010-CA50-B2CC89DE722F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5"/>
            <ac:spMk id="13314" creationId="{B261CCC8-AC94-ECF2-B943-DC161C284792}"/>
          </ac:spMkLst>
        </pc:spChg>
        <pc:spChg chg="mod ord">
          <ac:chgData name="Khattab, Sherif" userId="c83b1e15-36f3-4f46-aceb-05aac24c545e" providerId="ADAL" clId="{12975789-8F18-0B47-9954-9F5694E8162E}" dt="2023-11-30T13:34:41.196" v="872" actId="5793"/>
          <ac:spMkLst>
            <pc:docMk/>
            <pc:sldMk cId="0" sldId="295"/>
            <ac:spMk id="13315" creationId="{2AFCBF0A-B3D8-3C03-56DD-784FC00CDBCA}"/>
          </ac:spMkLst>
        </pc:spChg>
        <pc:picChg chg="add mod">
          <ac:chgData name="Khattab, Sherif" userId="c83b1e15-36f3-4f46-aceb-05aac24c545e" providerId="ADAL" clId="{12975789-8F18-0B47-9954-9F5694E8162E}" dt="2023-11-30T13:35:23.128" v="881" actId="1076"/>
          <ac:picMkLst>
            <pc:docMk/>
            <pc:sldMk cId="0" sldId="295"/>
            <ac:picMk id="2" creationId="{93C2E061-7A8F-664C-2FA8-A0CE0227C11E}"/>
          </ac:picMkLst>
        </pc:picChg>
        <pc:picChg chg="mod">
          <ac:chgData name="Khattab, Sherif" userId="c83b1e15-36f3-4f46-aceb-05aac24c545e" providerId="ADAL" clId="{12975789-8F18-0B47-9954-9F5694E8162E}" dt="2023-11-30T13:35:10.024" v="878" actId="1076"/>
          <ac:picMkLst>
            <pc:docMk/>
            <pc:sldMk cId="0" sldId="295"/>
            <ac:picMk id="13317" creationId="{27E60B1B-8155-8A99-479E-B209E9CCD1BC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1-30T13:36:01.178" v="887" actId="2696"/>
        <pc:sldMkLst>
          <pc:docMk/>
          <pc:sldMk cId="0" sldId="296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6"/>
            <ac:spMk id="4" creationId="{5B277DDA-0464-9E30-73AE-6D09967A63D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6"/>
            <ac:spMk id="19458" creationId="{252993FC-34E8-651D-729C-FC71F0F72F7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6"/>
            <ac:spMk id="19459" creationId="{6349389A-3F6F-D84A-EAC4-D789A34B0178}"/>
          </ac:spMkLst>
        </pc:spChg>
      </pc:sldChg>
      <pc:sldChg chg="addSp modSp add del mod modClrScheme modAnim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297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7"/>
            <ac:spMk id="4" creationId="{22B73B41-FA87-98DE-B55F-20620BB1AAC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7"/>
            <ac:spMk id="20482" creationId="{935D2877-4ADA-D3C0-E1EE-D95996B87D31}"/>
          </ac:spMkLst>
        </pc:spChg>
        <pc:spChg chg="mod ord">
          <ac:chgData name="Khattab, Sherif" userId="c83b1e15-36f3-4f46-aceb-05aac24c545e" providerId="ADAL" clId="{12975789-8F18-0B47-9954-9F5694E8162E}" dt="2023-11-30T13:36:07.969" v="888" actId="20577"/>
          <ac:spMkLst>
            <pc:docMk/>
            <pc:sldMk cId="0" sldId="297"/>
            <ac:spMk id="20483" creationId="{1D4D1096-BA43-6B69-8A7E-EEEB2B763B4F}"/>
          </ac:spMkLst>
        </pc:spChg>
        <pc:picChg chg="add mod">
          <ac:chgData name="Khattab, Sherif" userId="c83b1e15-36f3-4f46-aceb-05aac24c545e" providerId="ADAL" clId="{12975789-8F18-0B47-9954-9F5694E8162E}" dt="2023-11-30T13:36:44.648" v="895" actId="1076"/>
          <ac:picMkLst>
            <pc:docMk/>
            <pc:sldMk cId="0" sldId="297"/>
            <ac:picMk id="2" creationId="{512D324D-16A9-FA7D-A707-A8613EBF252F}"/>
          </ac:picMkLst>
        </pc:picChg>
        <pc:picChg chg="mod">
          <ac:chgData name="Khattab, Sherif" userId="c83b1e15-36f3-4f46-aceb-05aac24c545e" providerId="ADAL" clId="{12975789-8F18-0B47-9954-9F5694E8162E}" dt="2023-11-30T13:36:47.280" v="896" actId="1076"/>
          <ac:picMkLst>
            <pc:docMk/>
            <pc:sldMk cId="0" sldId="297"/>
            <ac:picMk id="20485" creationId="{9FAA6B87-F3E8-797F-1429-361D1BC7C04F}"/>
          </ac:picMkLst>
        </pc:picChg>
      </pc:sldChg>
      <pc:sldChg chg="modSp add del mod modClrScheme chgLayout">
        <pc:chgData name="Khattab, Sherif" userId="c83b1e15-36f3-4f46-aceb-05aac24c545e" providerId="ADAL" clId="{12975789-8F18-0B47-9954-9F5694E8162E}" dt="2023-11-30T13:37:10.745" v="900" actId="2696"/>
        <pc:sldMkLst>
          <pc:docMk/>
          <pc:sldMk cId="0" sldId="298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8"/>
            <ac:spMk id="4" creationId="{69B8B5A3-C33B-262E-D78F-FEB30AD5FDA2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8"/>
            <ac:spMk id="27650" creationId="{A1CF22AE-F0B0-806E-E72F-CE137E79019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8"/>
            <ac:spMk id="27651" creationId="{3ECFBD83-EC51-7728-49BB-407D8E0D077E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33.360" v="904" actId="2696"/>
        <pc:sldMkLst>
          <pc:docMk/>
          <pc:sldMk cId="0" sldId="299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9"/>
            <ac:spMk id="2" creationId="{B01F4A7F-8E3D-CD6D-0715-2CAB118C3F63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9"/>
            <ac:spMk id="4" creationId="{877CFEF4-4337-E63E-B095-CC87051B2CA4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299"/>
            <ac:spMk id="31747" creationId="{DED50752-54B8-A074-97B4-008F70C6CC3A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35.188" v="905" actId="2696"/>
        <pc:sldMkLst>
          <pc:docMk/>
          <pc:sldMk cId="0" sldId="300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0"/>
            <ac:spMk id="2" creationId="{494B2681-C2A2-BD97-0596-7311090C466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0"/>
            <ac:spMk id="4" creationId="{5A4ECE8A-3321-6D78-3E09-8E7DDE2F8C3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0"/>
            <ac:spMk id="32771" creationId="{F840CAE9-60B3-F9A3-5BBA-4F5785DAC4FF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9:31.559" v="942" actId="2696"/>
        <pc:sldMkLst>
          <pc:docMk/>
          <pc:sldMk cId="0" sldId="301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1"/>
            <ac:spMk id="4" creationId="{FD100ADF-1312-A319-DA76-634DBAA3C582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1"/>
            <ac:spMk id="46082" creationId="{13796876-203C-0428-7ED7-AC91CA60336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301"/>
            <ac:spMk id="46083" creationId="{9273E6C4-25A4-221B-8509-1444AA52F34B}"/>
          </ac:spMkLst>
        </pc:spChg>
      </pc:sldChg>
      <pc:sldChg chg="delSp modSp mod">
        <pc:chgData name="Khattab, Sherif" userId="c83b1e15-36f3-4f46-aceb-05aac24c545e" providerId="ADAL" clId="{12975789-8F18-0B47-9954-9F5694E8162E}" dt="2023-11-30T12:41:02.182" v="37" actId="404"/>
        <pc:sldMkLst>
          <pc:docMk/>
          <pc:sldMk cId="0" sldId="471"/>
        </pc:sldMkLst>
        <pc:spChg chg="mod">
          <ac:chgData name="Khattab, Sherif" userId="c83b1e15-36f3-4f46-aceb-05aac24c545e" providerId="ADAL" clId="{12975789-8F18-0B47-9954-9F5694E8162E}" dt="2023-11-30T12:41:02.182" v="37" actId="404"/>
          <ac:spMkLst>
            <pc:docMk/>
            <pc:sldMk cId="0" sldId="471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2:39:01.592" v="11" actId="20577"/>
          <ac:spMkLst>
            <pc:docMk/>
            <pc:sldMk cId="0" sldId="471"/>
            <ac:spMk id="4" creationId="{00000000-0000-0000-0000-000000000000}"/>
          </ac:spMkLst>
        </pc:spChg>
        <pc:picChg chg="del">
          <ac:chgData name="Khattab, Sherif" userId="c83b1e15-36f3-4f46-aceb-05aac24c545e" providerId="ADAL" clId="{12975789-8F18-0B47-9954-9F5694E8162E}" dt="2023-11-30T12:38:47.216" v="3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12975789-8F18-0B47-9954-9F5694E8162E}" dt="2023-11-30T12:41:54.512" v="55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2975789-8F18-0B47-9954-9F5694E8162E}" dt="2023-11-30T12:41:54.512" v="55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743161813" sldId="554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820223894" sldId="558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55905796" sldId="559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410695245" sldId="560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653540951" sldId="1435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769186246" sldId="1436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3747206965" sldId="1460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806418446" sldId="1461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275336656" sldId="1462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033780848" sldId="1463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897846782" sldId="1464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618746990" sldId="1465"/>
        </pc:sldMkLst>
      </pc:sldChg>
      <pc:sldChg chg="del">
        <pc:chgData name="Khattab, Sherif" userId="c83b1e15-36f3-4f46-aceb-05aac24c545e" providerId="ADAL" clId="{12975789-8F18-0B47-9954-9F5694E8162E}" dt="2023-11-30T12:39:17.472" v="12" actId="2696"/>
        <pc:sldMkLst>
          <pc:docMk/>
          <pc:sldMk cId="1303356000" sldId="1627"/>
        </pc:sldMkLst>
      </pc:sldChg>
      <pc:sldChg chg="del ord">
        <pc:chgData name="Khattab, Sherif" userId="c83b1e15-36f3-4f46-aceb-05aac24c545e" providerId="ADAL" clId="{12975789-8F18-0B47-9954-9F5694E8162E}" dt="2023-11-30T12:39:41.328" v="18" actId="2696"/>
        <pc:sldMkLst>
          <pc:docMk/>
          <pc:sldMk cId="2148305052" sldId="1640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24198275" sldId="1646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576927689" sldId="1647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09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0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1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2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5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7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19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21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25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27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28"/>
        </pc:sldMkLst>
      </pc:sldChg>
      <pc:sldChg chg="add del">
        <pc:chgData name="Khattab, Sherif" userId="c83b1e15-36f3-4f46-aceb-05aac24c545e" providerId="ADAL" clId="{12975789-8F18-0B47-9954-9F5694E8162E}" dt="2023-11-30T13:40:36.474" v="951"/>
        <pc:sldMkLst>
          <pc:docMk/>
          <pc:sldMk cId="0" sldId="1729"/>
        </pc:sldMkLst>
      </pc:sldChg>
      <pc:sldChg chg="del">
        <pc:chgData name="Khattab, Sherif" userId="c83b1e15-36f3-4f46-aceb-05aac24c545e" providerId="ADAL" clId="{12975789-8F18-0B47-9954-9F5694E8162E}" dt="2023-11-30T12:40:34.240" v="19" actId="2696"/>
        <pc:sldMkLst>
          <pc:docMk/>
          <pc:sldMk cId="3280200729" sldId="1741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374327576" sldId="1743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1798216406" sldId="1744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823309177" sldId="1794"/>
        </pc:sldMkLst>
      </pc:sldChg>
      <pc:sldChg chg="addSp modSp mod modAnim">
        <pc:chgData name="Khattab, Sherif" userId="c83b1e15-36f3-4f46-aceb-05aac24c545e" providerId="ADAL" clId="{12975789-8F18-0B47-9954-9F5694E8162E}" dt="2023-11-30T12:54:28.576" v="152"/>
        <pc:sldMkLst>
          <pc:docMk/>
          <pc:sldMk cId="3800130557" sldId="1796"/>
        </pc:sldMkLst>
        <pc:spChg chg="mod">
          <ac:chgData name="Khattab, Sherif" userId="c83b1e15-36f3-4f46-aceb-05aac24c545e" providerId="ADAL" clId="{12975789-8F18-0B47-9954-9F5694E8162E}" dt="2023-11-30T12:53:25.041" v="116" actId="21"/>
          <ac:spMkLst>
            <pc:docMk/>
            <pc:sldMk cId="3800130557" sldId="1796"/>
            <ac:spMk id="3075" creationId="{00000000-0000-0000-0000-000000000000}"/>
          </ac:spMkLst>
        </pc:spChg>
        <pc:picChg chg="add mod">
          <ac:chgData name="Khattab, Sherif" userId="c83b1e15-36f3-4f46-aceb-05aac24c545e" providerId="ADAL" clId="{12975789-8F18-0B47-9954-9F5694E8162E}" dt="2023-11-30T12:53:01.655" v="114" actId="962"/>
          <ac:picMkLst>
            <pc:docMk/>
            <pc:sldMk cId="3800130557" sldId="1796"/>
            <ac:picMk id="5" creationId="{1B06A073-2B84-6285-2592-40BFC58A188B}"/>
          </ac:picMkLst>
        </pc:picChg>
      </pc:sldChg>
      <pc:sldChg chg="addSp delSp modSp mod modAnim">
        <pc:chgData name="Khattab, Sherif" userId="c83b1e15-36f3-4f46-aceb-05aac24c545e" providerId="ADAL" clId="{12975789-8F18-0B47-9954-9F5694E8162E}" dt="2023-11-30T12:59:09.512" v="201"/>
        <pc:sldMkLst>
          <pc:docMk/>
          <pc:sldMk cId="3478795715" sldId="1797"/>
        </pc:sldMkLst>
        <pc:spChg chg="del mod">
          <ac:chgData name="Khattab, Sherif" userId="c83b1e15-36f3-4f46-aceb-05aac24c545e" providerId="ADAL" clId="{12975789-8F18-0B47-9954-9F5694E8162E}" dt="2023-11-30T12:56:47.769" v="183" actId="478"/>
          <ac:spMkLst>
            <pc:docMk/>
            <pc:sldMk cId="3478795715" sldId="1797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2:54:41.354" v="153" actId="207"/>
          <ac:spMkLst>
            <pc:docMk/>
            <pc:sldMk cId="3478795715" sldId="1797"/>
            <ac:spMk id="4098" creationId="{00000000-0000-0000-0000-000000000000}"/>
          </ac:spMkLst>
        </pc:spChg>
        <pc:picChg chg="add del mod">
          <ac:chgData name="Khattab, Sherif" userId="c83b1e15-36f3-4f46-aceb-05aac24c545e" providerId="ADAL" clId="{12975789-8F18-0B47-9954-9F5694E8162E}" dt="2023-11-30T12:56:36.987" v="179" actId="478"/>
          <ac:picMkLst>
            <pc:docMk/>
            <pc:sldMk cId="3478795715" sldId="1797"/>
            <ac:picMk id="2" creationId="{60B203EE-271C-F057-05CE-15973E96F729}"/>
          </ac:picMkLst>
        </pc:picChg>
        <pc:picChg chg="add mod modCrop">
          <ac:chgData name="Khattab, Sherif" userId="c83b1e15-36f3-4f46-aceb-05aac24c545e" providerId="ADAL" clId="{12975789-8F18-0B47-9954-9F5694E8162E}" dt="2023-11-30T12:57:38.073" v="194" actId="1076"/>
          <ac:picMkLst>
            <pc:docMk/>
            <pc:sldMk cId="3478795715" sldId="1797"/>
            <ac:picMk id="6" creationId="{43304C3F-30D8-6D72-E4C1-685696383376}"/>
          </ac:picMkLst>
        </pc:picChg>
        <pc:picChg chg="add mod modCrop">
          <ac:chgData name="Khattab, Sherif" userId="c83b1e15-36f3-4f46-aceb-05aac24c545e" providerId="ADAL" clId="{12975789-8F18-0B47-9954-9F5694E8162E}" dt="2023-11-30T12:58:25.047" v="197" actId="1076"/>
          <ac:picMkLst>
            <pc:docMk/>
            <pc:sldMk cId="3478795715" sldId="1797"/>
            <ac:picMk id="7" creationId="{B9FC6B4D-D884-38FC-0B98-444D23212D8D}"/>
          </ac:picMkLst>
        </pc:picChg>
        <pc:picChg chg="add mod modCrop">
          <ac:chgData name="Khattab, Sherif" userId="c83b1e15-36f3-4f46-aceb-05aac24c545e" providerId="ADAL" clId="{12975789-8F18-0B47-9954-9F5694E8162E}" dt="2023-11-30T12:57:42.316" v="195" actId="1076"/>
          <ac:picMkLst>
            <pc:docMk/>
            <pc:sldMk cId="3478795715" sldId="1797"/>
            <ac:picMk id="8" creationId="{E14FF57E-8C15-2016-BE9D-81B0C0FA23F5}"/>
          </ac:picMkLst>
        </pc:picChg>
        <pc:picChg chg="mod modCrop">
          <ac:chgData name="Khattab, Sherif" userId="c83b1e15-36f3-4f46-aceb-05aac24c545e" providerId="ADAL" clId="{12975789-8F18-0B47-9954-9F5694E8162E}" dt="2023-11-30T12:57:35.258" v="193" actId="1076"/>
          <ac:picMkLst>
            <pc:docMk/>
            <pc:sldMk cId="3478795715" sldId="1797"/>
            <ac:picMk id="4103" creationId="{00000000-0000-0000-0000-000000000000}"/>
          </ac:picMkLst>
        </pc:picChg>
      </pc:sldChg>
      <pc:sldChg chg="delSp del mod">
        <pc:chgData name="Khattab, Sherif" userId="c83b1e15-36f3-4f46-aceb-05aac24c545e" providerId="ADAL" clId="{12975789-8F18-0B47-9954-9F5694E8162E}" dt="2023-11-30T12:55:00.864" v="156" actId="2696"/>
        <pc:sldMkLst>
          <pc:docMk/>
          <pc:sldMk cId="1485407811" sldId="1798"/>
        </pc:sldMkLst>
        <pc:picChg chg="del">
          <ac:chgData name="Khattab, Sherif" userId="c83b1e15-36f3-4f46-aceb-05aac24c545e" providerId="ADAL" clId="{12975789-8F18-0B47-9954-9F5694E8162E}" dt="2023-11-30T12:54:59.477" v="155" actId="21"/>
          <ac:picMkLst>
            <pc:docMk/>
            <pc:sldMk cId="1485407811" sldId="1798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12975789-8F18-0B47-9954-9F5694E8162E}" dt="2023-11-30T12:59:28.496" v="205" actId="1076"/>
        <pc:sldMkLst>
          <pc:docMk/>
          <pc:sldMk cId="3440944409" sldId="1799"/>
        </pc:sldMkLst>
        <pc:spChg chg="mod">
          <ac:chgData name="Khattab, Sherif" userId="c83b1e15-36f3-4f46-aceb-05aac24c545e" providerId="ADAL" clId="{12975789-8F18-0B47-9954-9F5694E8162E}" dt="2023-11-30T12:59:25.337" v="204" actId="20577"/>
          <ac:spMkLst>
            <pc:docMk/>
            <pc:sldMk cId="3440944409" sldId="1799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2:59:16.609" v="202" actId="207"/>
          <ac:spMkLst>
            <pc:docMk/>
            <pc:sldMk cId="3440944409" sldId="1799"/>
            <ac:spMk id="6146" creationId="{00000000-0000-0000-0000-000000000000}"/>
          </ac:spMkLst>
        </pc:spChg>
        <pc:picChg chg="mod">
          <ac:chgData name="Khattab, Sherif" userId="c83b1e15-36f3-4f46-aceb-05aac24c545e" providerId="ADAL" clId="{12975789-8F18-0B47-9954-9F5694E8162E}" dt="2023-11-30T12:59:28.496" v="205" actId="1076"/>
          <ac:picMkLst>
            <pc:docMk/>
            <pc:sldMk cId="3440944409" sldId="1799"/>
            <ac:picMk id="11266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12975789-8F18-0B47-9954-9F5694E8162E}" dt="2023-11-30T13:04:37.275" v="330" actId="207"/>
        <pc:sldMkLst>
          <pc:docMk/>
          <pc:sldMk cId="2041151776" sldId="1800"/>
        </pc:sldMkLst>
        <pc:spChg chg="mod">
          <ac:chgData name="Khattab, Sherif" userId="c83b1e15-36f3-4f46-aceb-05aac24c545e" providerId="ADAL" clId="{12975789-8F18-0B47-9954-9F5694E8162E}" dt="2023-11-30T13:04:32.939" v="328" actId="21"/>
          <ac:spMkLst>
            <pc:docMk/>
            <pc:sldMk cId="2041151776" sldId="1800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3:04:37.275" v="330" actId="207"/>
          <ac:spMkLst>
            <pc:docMk/>
            <pc:sldMk cId="2041151776" sldId="1800"/>
            <ac:spMk id="7170" creationId="{00000000-0000-0000-0000-000000000000}"/>
          </ac:spMkLst>
        </pc:spChg>
        <pc:picChg chg="add mod modCrop">
          <ac:chgData name="Khattab, Sherif" userId="c83b1e15-36f3-4f46-aceb-05aac24c545e" providerId="ADAL" clId="{12975789-8F18-0B47-9954-9F5694E8162E}" dt="2023-11-30T13:00:40.287" v="235" actId="1076"/>
          <ac:picMkLst>
            <pc:docMk/>
            <pc:sldMk cId="2041151776" sldId="1800"/>
            <ac:picMk id="2" creationId="{562FD3D8-EEF0-3A3A-D37F-C4C906C08EC0}"/>
          </ac:picMkLst>
        </pc:picChg>
        <pc:picChg chg="add mod modCrop">
          <ac:chgData name="Khattab, Sherif" userId="c83b1e15-36f3-4f46-aceb-05aac24c545e" providerId="ADAL" clId="{12975789-8F18-0B47-9954-9F5694E8162E}" dt="2023-11-30T13:00:37.686" v="234" actId="1076"/>
          <ac:picMkLst>
            <pc:docMk/>
            <pc:sldMk cId="2041151776" sldId="1800"/>
            <ac:picMk id="6" creationId="{67E0B5B9-E27D-F177-550D-671AF6394131}"/>
          </ac:picMkLst>
        </pc:picChg>
        <pc:picChg chg="mod modCrop">
          <ac:chgData name="Khattab, Sherif" userId="c83b1e15-36f3-4f46-aceb-05aac24c545e" providerId="ADAL" clId="{12975789-8F18-0B47-9954-9F5694E8162E}" dt="2023-11-30T13:00:15.878" v="229" actId="732"/>
          <ac:picMkLst>
            <pc:docMk/>
            <pc:sldMk cId="2041151776" sldId="1800"/>
            <ac:picMk id="6151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12975789-8F18-0B47-9954-9F5694E8162E}" dt="2023-11-30T13:11:37.466" v="428"/>
        <pc:sldMkLst>
          <pc:docMk/>
          <pc:sldMk cId="4226640628" sldId="1801"/>
        </pc:sldMkLst>
        <pc:spChg chg="mod">
          <ac:chgData name="Khattab, Sherif" userId="c83b1e15-36f3-4f46-aceb-05aac24c545e" providerId="ADAL" clId="{12975789-8F18-0B47-9954-9F5694E8162E}" dt="2023-11-30T13:04:44.008" v="331" actId="21"/>
          <ac:spMkLst>
            <pc:docMk/>
            <pc:sldMk cId="4226640628" sldId="1801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3:05:15.229" v="340" actId="108"/>
          <ac:spMkLst>
            <pc:docMk/>
            <pc:sldMk cId="4226640628" sldId="1801"/>
            <ac:spMk id="8194" creationId="{00000000-0000-0000-0000-000000000000}"/>
          </ac:spMkLst>
        </pc:spChg>
        <pc:picChg chg="add del mod">
          <ac:chgData name="Khattab, Sherif" userId="c83b1e15-36f3-4f46-aceb-05aac24c545e" providerId="ADAL" clId="{12975789-8F18-0B47-9954-9F5694E8162E}" dt="2023-11-30T13:11:37.466" v="428"/>
          <ac:picMkLst>
            <pc:docMk/>
            <pc:sldMk cId="4226640628" sldId="1801"/>
            <ac:picMk id="2" creationId="{7DDE65F6-7D58-4E51-5771-E70781C2BF87}"/>
          </ac:picMkLst>
        </pc:picChg>
        <pc:picChg chg="mod modCrop">
          <ac:chgData name="Khattab, Sherif" userId="c83b1e15-36f3-4f46-aceb-05aac24c545e" providerId="ADAL" clId="{12975789-8F18-0B47-9954-9F5694E8162E}" dt="2023-11-30T13:05:16.024" v="341" actId="1076"/>
          <ac:picMkLst>
            <pc:docMk/>
            <pc:sldMk cId="4226640628" sldId="1801"/>
            <ac:picMk id="7174" creationId="{00000000-0000-0000-0000-000000000000}"/>
          </ac:picMkLst>
        </pc:picChg>
      </pc:sldChg>
      <pc:sldChg chg="addSp modSp del mod modAnim">
        <pc:chgData name="Khattab, Sherif" userId="c83b1e15-36f3-4f46-aceb-05aac24c545e" providerId="ADAL" clId="{12975789-8F18-0B47-9954-9F5694E8162E}" dt="2023-11-30T13:04:05.772" v="321" actId="2696"/>
        <pc:sldMkLst>
          <pc:docMk/>
          <pc:sldMk cId="1282854848" sldId="1802"/>
        </pc:sldMkLst>
        <pc:spChg chg="mod">
          <ac:chgData name="Khattab, Sherif" userId="c83b1e15-36f3-4f46-aceb-05aac24c545e" providerId="ADAL" clId="{12975789-8F18-0B47-9954-9F5694E8162E}" dt="2023-11-30T13:02:27.264" v="297" actId="20577"/>
          <ac:spMkLst>
            <pc:docMk/>
            <pc:sldMk cId="1282854848" sldId="1802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3:01:43.249" v="245" actId="207"/>
          <ac:spMkLst>
            <pc:docMk/>
            <pc:sldMk cId="1282854848" sldId="1802"/>
            <ac:spMk id="9218" creationId="{00000000-0000-0000-0000-000000000000}"/>
          </ac:spMkLst>
        </pc:spChg>
        <pc:picChg chg="add mod modCrop">
          <ac:chgData name="Khattab, Sherif" userId="c83b1e15-36f3-4f46-aceb-05aac24c545e" providerId="ADAL" clId="{12975789-8F18-0B47-9954-9F5694E8162E}" dt="2023-11-30T13:03:30.198" v="313" actId="1076"/>
          <ac:picMkLst>
            <pc:docMk/>
            <pc:sldMk cId="1282854848" sldId="1802"/>
            <ac:picMk id="2" creationId="{ABDF94BE-C146-1511-E024-67C225AC4F1E}"/>
          </ac:picMkLst>
        </pc:picChg>
        <pc:picChg chg="add mod modCrop">
          <ac:chgData name="Khattab, Sherif" userId="c83b1e15-36f3-4f46-aceb-05aac24c545e" providerId="ADAL" clId="{12975789-8F18-0B47-9954-9F5694E8162E}" dt="2023-11-30T13:03:34.698" v="314" actId="1076"/>
          <ac:picMkLst>
            <pc:docMk/>
            <pc:sldMk cId="1282854848" sldId="1802"/>
            <ac:picMk id="6" creationId="{E69AF1B2-16DC-8F95-E998-2CE3A846B62F}"/>
          </ac:picMkLst>
        </pc:picChg>
        <pc:picChg chg="add mod modCrop">
          <ac:chgData name="Khattab, Sherif" userId="c83b1e15-36f3-4f46-aceb-05aac24c545e" providerId="ADAL" clId="{12975789-8F18-0B47-9954-9F5694E8162E}" dt="2023-11-30T13:03:47.189" v="316" actId="1076"/>
          <ac:picMkLst>
            <pc:docMk/>
            <pc:sldMk cId="1282854848" sldId="1802"/>
            <ac:picMk id="7" creationId="{3DA27E88-AA7D-D4C5-8180-8B138DC86301}"/>
          </ac:picMkLst>
        </pc:picChg>
        <pc:picChg chg="mod modCrop">
          <ac:chgData name="Khattab, Sherif" userId="c83b1e15-36f3-4f46-aceb-05aac24c545e" providerId="ADAL" clId="{12975789-8F18-0B47-9954-9F5694E8162E}" dt="2023-11-30T13:03:26.161" v="312" actId="1076"/>
          <ac:picMkLst>
            <pc:docMk/>
            <pc:sldMk cId="1282854848" sldId="1802"/>
            <ac:picMk id="14338" creationId="{00000000-0000-0000-0000-000000000000}"/>
          </ac:picMkLst>
        </pc:picChg>
        <pc:picChg chg="mod modCrop">
          <ac:chgData name="Khattab, Sherif" userId="c83b1e15-36f3-4f46-aceb-05aac24c545e" providerId="ADAL" clId="{12975789-8F18-0B47-9954-9F5694E8162E}" dt="2023-11-30T13:03:41.814" v="315" actId="1076"/>
          <ac:picMkLst>
            <pc:docMk/>
            <pc:sldMk cId="1282854848" sldId="1802"/>
            <ac:picMk id="14339" creationId="{00000000-0000-0000-0000-000000000000}"/>
          </ac:picMkLst>
        </pc:picChg>
      </pc:sldChg>
      <pc:sldChg chg="add del">
        <pc:chgData name="Khattab, Sherif" userId="c83b1e15-36f3-4f46-aceb-05aac24c545e" providerId="ADAL" clId="{12975789-8F18-0B47-9954-9F5694E8162E}" dt="2023-11-30T13:04:15.790" v="323"/>
        <pc:sldMkLst>
          <pc:docMk/>
          <pc:sldMk cId="4004087332" sldId="1802"/>
        </pc:sldMkLst>
      </pc:sldChg>
      <pc:sldChg chg="modSp add mod">
        <pc:chgData name="Khattab, Sherif" userId="c83b1e15-36f3-4f46-aceb-05aac24c545e" providerId="ADAL" clId="{12975789-8F18-0B47-9954-9F5694E8162E}" dt="2023-11-30T13:04:28.373" v="327" actId="207"/>
        <pc:sldMkLst>
          <pc:docMk/>
          <pc:sldMk cId="4216782005" sldId="1802"/>
        </pc:sldMkLst>
        <pc:spChg chg="mod">
          <ac:chgData name="Khattab, Sherif" userId="c83b1e15-36f3-4f46-aceb-05aac24c545e" providerId="ADAL" clId="{12975789-8F18-0B47-9954-9F5694E8162E}" dt="2023-11-30T13:04:19.174" v="325" actId="21"/>
          <ac:spMkLst>
            <pc:docMk/>
            <pc:sldMk cId="4216782005" sldId="1802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3:04:28.373" v="327" actId="207"/>
          <ac:spMkLst>
            <pc:docMk/>
            <pc:sldMk cId="4216782005" sldId="1802"/>
            <ac:spMk id="9218" creationId="{00000000-0000-0000-0000-000000000000}"/>
          </ac:spMkLst>
        </pc:spChg>
      </pc:sldChg>
      <pc:sldChg chg="addSp modSp mod ord modAnim">
        <pc:chgData name="Khattab, Sherif" userId="c83b1e15-36f3-4f46-aceb-05aac24c545e" providerId="ADAL" clId="{12975789-8F18-0B47-9954-9F5694E8162E}" dt="2023-11-30T13:06:50.715" v="363"/>
        <pc:sldMkLst>
          <pc:docMk/>
          <pc:sldMk cId="1907101124" sldId="1803"/>
        </pc:sldMkLst>
        <pc:spChg chg="mod">
          <ac:chgData name="Khattab, Sherif" userId="c83b1e15-36f3-4f46-aceb-05aac24c545e" providerId="ADAL" clId="{12975789-8F18-0B47-9954-9F5694E8162E}" dt="2023-11-30T13:06:08.279" v="351" actId="20577"/>
          <ac:spMkLst>
            <pc:docMk/>
            <pc:sldMk cId="1907101124" sldId="1803"/>
            <ac:spMk id="3" creationId="{00000000-0000-0000-0000-000000000000}"/>
          </ac:spMkLst>
        </pc:spChg>
        <pc:spChg chg="mod">
          <ac:chgData name="Khattab, Sherif" userId="c83b1e15-36f3-4f46-aceb-05aac24c545e" providerId="ADAL" clId="{12975789-8F18-0B47-9954-9F5694E8162E}" dt="2023-11-30T13:06:50.715" v="363"/>
          <ac:spMkLst>
            <pc:docMk/>
            <pc:sldMk cId="1907101124" sldId="1803"/>
            <ac:spMk id="10242" creationId="{00000000-0000-0000-0000-000000000000}"/>
          </ac:spMkLst>
        </pc:spChg>
        <pc:picChg chg="add mod modCrop">
          <ac:chgData name="Khattab, Sherif" userId="c83b1e15-36f3-4f46-aceb-05aac24c545e" providerId="ADAL" clId="{12975789-8F18-0B47-9954-9F5694E8162E}" dt="2023-11-30T13:06:14.724" v="353" actId="1076"/>
          <ac:picMkLst>
            <pc:docMk/>
            <pc:sldMk cId="1907101124" sldId="1803"/>
            <ac:picMk id="2" creationId="{4BA122AD-E3C1-878F-5D52-A51BA965C2B7}"/>
          </ac:picMkLst>
        </pc:picChg>
        <pc:picChg chg="add mod modCrop">
          <ac:chgData name="Khattab, Sherif" userId="c83b1e15-36f3-4f46-aceb-05aac24c545e" providerId="ADAL" clId="{12975789-8F18-0B47-9954-9F5694E8162E}" dt="2023-11-30T13:06:17.576" v="354" actId="1076"/>
          <ac:picMkLst>
            <pc:docMk/>
            <pc:sldMk cId="1907101124" sldId="1803"/>
            <ac:picMk id="6" creationId="{D9B7D35C-D9A8-75CA-4E19-A14B8DC0B822}"/>
          </ac:picMkLst>
        </pc:picChg>
        <pc:picChg chg="add mod modCrop">
          <ac:chgData name="Khattab, Sherif" userId="c83b1e15-36f3-4f46-aceb-05aac24c545e" providerId="ADAL" clId="{12975789-8F18-0B47-9954-9F5694E8162E}" dt="2023-11-30T13:06:26.228" v="356" actId="1076"/>
          <ac:picMkLst>
            <pc:docMk/>
            <pc:sldMk cId="1907101124" sldId="1803"/>
            <ac:picMk id="7" creationId="{7FB538A2-B0F8-0A4B-6003-676690EB8915}"/>
          </ac:picMkLst>
        </pc:picChg>
        <pc:picChg chg="mod modCrop">
          <ac:chgData name="Khattab, Sherif" userId="c83b1e15-36f3-4f46-aceb-05aac24c545e" providerId="ADAL" clId="{12975789-8F18-0B47-9954-9F5694E8162E}" dt="2023-11-30T13:06:11.502" v="352" actId="1076"/>
          <ac:picMkLst>
            <pc:docMk/>
            <pc:sldMk cId="1907101124" sldId="1803"/>
            <ac:picMk id="15362" creationId="{00000000-0000-0000-0000-000000000000}"/>
          </ac:picMkLst>
        </pc:picChg>
        <pc:picChg chg="mod modCrop">
          <ac:chgData name="Khattab, Sherif" userId="c83b1e15-36f3-4f46-aceb-05aac24c545e" providerId="ADAL" clId="{12975789-8F18-0B47-9954-9F5694E8162E}" dt="2023-11-30T13:06:22.222" v="355" actId="1076"/>
          <ac:picMkLst>
            <pc:docMk/>
            <pc:sldMk cId="1907101124" sldId="1803"/>
            <ac:picMk id="15363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12975789-8F18-0B47-9954-9F5694E8162E}" dt="2023-11-30T13:10:24.179" v="426"/>
        <pc:sldMkLst>
          <pc:docMk/>
          <pc:sldMk cId="1484609668" sldId="1805"/>
        </pc:sldMkLst>
        <pc:spChg chg="add mod">
          <ac:chgData name="Khattab, Sherif" userId="c83b1e15-36f3-4f46-aceb-05aac24c545e" providerId="ADAL" clId="{12975789-8F18-0B47-9954-9F5694E8162E}" dt="2023-11-30T13:07:49.530" v="380" actId="14100"/>
          <ac:spMkLst>
            <pc:docMk/>
            <pc:sldMk cId="1484609668" sldId="1805"/>
            <ac:spMk id="2" creationId="{943C019A-F902-5FD5-A6B9-A82DFBCAE32C}"/>
          </ac:spMkLst>
        </pc:spChg>
        <pc:spChg chg="add mod">
          <ac:chgData name="Khattab, Sherif" userId="c83b1e15-36f3-4f46-aceb-05aac24c545e" providerId="ADAL" clId="{12975789-8F18-0B47-9954-9F5694E8162E}" dt="2023-11-30T13:08:07.620" v="383" actId="14100"/>
          <ac:spMkLst>
            <pc:docMk/>
            <pc:sldMk cId="1484609668" sldId="1805"/>
            <ac:spMk id="5" creationId="{EFD4CFC2-FA0F-829F-918D-42D7292C8F40}"/>
          </ac:spMkLst>
        </pc:spChg>
        <pc:spChg chg="add mod">
          <ac:chgData name="Khattab, Sherif" userId="c83b1e15-36f3-4f46-aceb-05aac24c545e" providerId="ADAL" clId="{12975789-8F18-0B47-9954-9F5694E8162E}" dt="2023-11-30T13:08:17.353" v="385" actId="1076"/>
          <ac:spMkLst>
            <pc:docMk/>
            <pc:sldMk cId="1484609668" sldId="1805"/>
            <ac:spMk id="6" creationId="{19296E4D-2037-4E81-3F2B-EC1546D38EFB}"/>
          </ac:spMkLst>
        </pc:spChg>
        <pc:spChg chg="add mod">
          <ac:chgData name="Khattab, Sherif" userId="c83b1e15-36f3-4f46-aceb-05aac24c545e" providerId="ADAL" clId="{12975789-8F18-0B47-9954-9F5694E8162E}" dt="2023-11-30T13:08:22.352" v="387" actId="1076"/>
          <ac:spMkLst>
            <pc:docMk/>
            <pc:sldMk cId="1484609668" sldId="1805"/>
            <ac:spMk id="7" creationId="{4EC3A57B-42CB-D8EA-64D9-36697626B469}"/>
          </ac:spMkLst>
        </pc:spChg>
        <pc:spChg chg="add mod">
          <ac:chgData name="Khattab, Sherif" userId="c83b1e15-36f3-4f46-aceb-05aac24c545e" providerId="ADAL" clId="{12975789-8F18-0B47-9954-9F5694E8162E}" dt="2023-11-30T13:08:28.549" v="389" actId="1076"/>
          <ac:spMkLst>
            <pc:docMk/>
            <pc:sldMk cId="1484609668" sldId="1805"/>
            <ac:spMk id="8" creationId="{3EA773D0-EA5E-D70D-C15C-CF74CEC3E60A}"/>
          </ac:spMkLst>
        </pc:spChg>
        <pc:spChg chg="add mod">
          <ac:chgData name="Khattab, Sherif" userId="c83b1e15-36f3-4f46-aceb-05aac24c545e" providerId="ADAL" clId="{12975789-8F18-0B47-9954-9F5694E8162E}" dt="2023-11-30T13:08:39.780" v="392" actId="14100"/>
          <ac:spMkLst>
            <pc:docMk/>
            <pc:sldMk cId="1484609668" sldId="1805"/>
            <ac:spMk id="9" creationId="{E500388F-97A1-CA85-EEC3-61CAABD4F9A7}"/>
          </ac:spMkLst>
        </pc:spChg>
        <pc:spChg chg="add mod">
          <ac:chgData name="Khattab, Sherif" userId="c83b1e15-36f3-4f46-aceb-05aac24c545e" providerId="ADAL" clId="{12975789-8F18-0B47-9954-9F5694E8162E}" dt="2023-11-30T13:08:45.313" v="394" actId="1076"/>
          <ac:spMkLst>
            <pc:docMk/>
            <pc:sldMk cId="1484609668" sldId="1805"/>
            <ac:spMk id="10" creationId="{9B4D36C5-34EB-BBA6-4F3F-F4749C98CE09}"/>
          </ac:spMkLst>
        </pc:spChg>
        <pc:spChg chg="add mod">
          <ac:chgData name="Khattab, Sherif" userId="c83b1e15-36f3-4f46-aceb-05aac24c545e" providerId="ADAL" clId="{12975789-8F18-0B47-9954-9F5694E8162E}" dt="2023-11-30T13:08:59.301" v="398" actId="14100"/>
          <ac:spMkLst>
            <pc:docMk/>
            <pc:sldMk cId="1484609668" sldId="1805"/>
            <ac:spMk id="11" creationId="{E2335740-05D7-F6DA-D12D-B09B840BFCCB}"/>
          </ac:spMkLst>
        </pc:spChg>
        <pc:spChg chg="add mod">
          <ac:chgData name="Khattab, Sherif" userId="c83b1e15-36f3-4f46-aceb-05aac24c545e" providerId="ADAL" clId="{12975789-8F18-0B47-9954-9F5694E8162E}" dt="2023-11-30T13:09:08.298" v="401" actId="14100"/>
          <ac:spMkLst>
            <pc:docMk/>
            <pc:sldMk cId="1484609668" sldId="1805"/>
            <ac:spMk id="12" creationId="{E2D8833D-9F5D-BBAE-0F1F-68A168B9C1E2}"/>
          </ac:spMkLst>
        </pc:spChg>
        <pc:spChg chg="mod">
          <ac:chgData name="Khattab, Sherif" userId="c83b1e15-36f3-4f46-aceb-05aac24c545e" providerId="ADAL" clId="{12975789-8F18-0B47-9954-9F5694E8162E}" dt="2023-11-30T13:07:13.158" v="374" actId="20577"/>
          <ac:spMkLst>
            <pc:docMk/>
            <pc:sldMk cId="1484609668" sldId="1805"/>
            <ac:spMk id="12291" creationId="{00000000-0000-0000-0000-000000000000}"/>
          </ac:spMkLst>
        </pc:spChg>
      </pc:sldChg>
      <pc:sldChg chg="modSp new del mod">
        <pc:chgData name="Khattab, Sherif" userId="c83b1e15-36f3-4f46-aceb-05aac24c545e" providerId="ADAL" clId="{12975789-8F18-0B47-9954-9F5694E8162E}" dt="2023-11-30T13:30:58.124" v="729" actId="2696"/>
        <pc:sldMkLst>
          <pc:docMk/>
          <pc:sldMk cId="2866553379" sldId="1806"/>
        </pc:sldMkLst>
        <pc:spChg chg="mod">
          <ac:chgData name="Khattab, Sherif" userId="c83b1e15-36f3-4f46-aceb-05aac24c545e" providerId="ADAL" clId="{12975789-8F18-0B47-9954-9F5694E8162E}" dt="2023-11-30T12:53:41.057" v="150" actId="20577"/>
          <ac:spMkLst>
            <pc:docMk/>
            <pc:sldMk cId="2866553379" sldId="1806"/>
            <ac:spMk id="2" creationId="{3D49F528-77F5-0449-F421-DDC503A6B308}"/>
          </ac:spMkLst>
        </pc:spChg>
      </pc:sldChg>
      <pc:sldChg chg="addSp delSp modSp new mod modAnim">
        <pc:chgData name="Khattab, Sherif" userId="c83b1e15-36f3-4f46-aceb-05aac24c545e" providerId="ADAL" clId="{12975789-8F18-0B47-9954-9F5694E8162E}" dt="2023-11-30T13:19:17.227" v="548"/>
        <pc:sldMkLst>
          <pc:docMk/>
          <pc:sldMk cId="3665135198" sldId="1807"/>
        </pc:sldMkLst>
        <pc:spChg chg="mod">
          <ac:chgData name="Khattab, Sherif" userId="c83b1e15-36f3-4f46-aceb-05aac24c545e" providerId="ADAL" clId="{12975789-8F18-0B47-9954-9F5694E8162E}" dt="2023-11-30T13:11:51.676" v="447" actId="20577"/>
          <ac:spMkLst>
            <pc:docMk/>
            <pc:sldMk cId="3665135198" sldId="1807"/>
            <ac:spMk id="2" creationId="{739B4623-8688-302A-56C4-7B940EEA110B}"/>
          </ac:spMkLst>
        </pc:spChg>
        <pc:spChg chg="mod">
          <ac:chgData name="Khattab, Sherif" userId="c83b1e15-36f3-4f46-aceb-05aac24c545e" providerId="ADAL" clId="{12975789-8F18-0B47-9954-9F5694E8162E}" dt="2023-11-30T13:14:18.290" v="491" actId="1076"/>
          <ac:spMkLst>
            <pc:docMk/>
            <pc:sldMk cId="3665135198" sldId="1807"/>
            <ac:spMk id="3" creationId="{7D76E3C5-5D37-FFD5-A490-A63A71A6887B}"/>
          </ac:spMkLst>
        </pc:spChg>
        <pc:picChg chg="add mod modCrop">
          <ac:chgData name="Khattab, Sherif" userId="c83b1e15-36f3-4f46-aceb-05aac24c545e" providerId="ADAL" clId="{12975789-8F18-0B47-9954-9F5694E8162E}" dt="2023-11-30T13:13:43.376" v="474" actId="1076"/>
          <ac:picMkLst>
            <pc:docMk/>
            <pc:sldMk cId="3665135198" sldId="1807"/>
            <ac:picMk id="6" creationId="{482930A3-8AA2-9807-F065-CB68F1BABE9F}"/>
          </ac:picMkLst>
        </pc:picChg>
        <pc:picChg chg="add mod modCrop">
          <ac:chgData name="Khattab, Sherif" userId="c83b1e15-36f3-4f46-aceb-05aac24c545e" providerId="ADAL" clId="{12975789-8F18-0B47-9954-9F5694E8162E}" dt="2023-11-30T13:13:47.739" v="475" actId="1076"/>
          <ac:picMkLst>
            <pc:docMk/>
            <pc:sldMk cId="3665135198" sldId="1807"/>
            <ac:picMk id="7" creationId="{7055029F-D5DE-BF76-6F5E-6E645EAA807B}"/>
          </ac:picMkLst>
        </pc:picChg>
        <pc:picChg chg="add mod modCrop">
          <ac:chgData name="Khattab, Sherif" userId="c83b1e15-36f3-4f46-aceb-05aac24c545e" providerId="ADAL" clId="{12975789-8F18-0B47-9954-9F5694E8162E}" dt="2023-11-30T13:14:40.751" v="494" actId="465"/>
          <ac:picMkLst>
            <pc:docMk/>
            <pc:sldMk cId="3665135198" sldId="1807"/>
            <ac:picMk id="8" creationId="{44B27740-8104-6D13-CA7B-F52981A429F5}"/>
          </ac:picMkLst>
        </pc:picChg>
        <pc:picChg chg="add mod">
          <ac:chgData name="Khattab, Sherif" userId="c83b1e15-36f3-4f46-aceb-05aac24c545e" providerId="ADAL" clId="{12975789-8F18-0B47-9954-9F5694E8162E}" dt="2023-11-30T13:16:00.039" v="510" actId="1076"/>
          <ac:picMkLst>
            <pc:docMk/>
            <pc:sldMk cId="3665135198" sldId="1807"/>
            <ac:picMk id="9" creationId="{A9BA6FEB-756D-A938-45CF-9C73E75A0B0C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0" creationId="{3B18767B-14E1-E946-EEBD-A4D808DFC7FC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1" creationId="{86FA6E7D-F666-EA71-10FA-F5F9DBA99467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2" creationId="{A121BD68-98CD-5A77-8711-892D86C51C80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3" creationId="{7B0A0E5A-95ED-3FF4-EF90-726506F1344D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4" creationId="{3371363F-7D79-A022-7C39-CB0B2B9417F2}"/>
          </ac:picMkLst>
        </pc:picChg>
        <pc:picChg chg="add mod">
          <ac:chgData name="Khattab, Sherif" userId="c83b1e15-36f3-4f46-aceb-05aac24c545e" providerId="ADAL" clId="{12975789-8F18-0B47-9954-9F5694E8162E}" dt="2023-11-30T13:17:33.209" v="535" actId="1035"/>
          <ac:picMkLst>
            <pc:docMk/>
            <pc:sldMk cId="3665135198" sldId="1807"/>
            <ac:picMk id="15" creationId="{28E3D8E6-40FF-711E-B5AB-E2D1A9C7B8F0}"/>
          </ac:picMkLst>
        </pc:picChg>
        <pc:picChg chg="add del mod">
          <ac:chgData name="Khattab, Sherif" userId="c83b1e15-36f3-4f46-aceb-05aac24c545e" providerId="ADAL" clId="{12975789-8F18-0B47-9954-9F5694E8162E}" dt="2023-11-30T13:17:38.242" v="536" actId="478"/>
          <ac:picMkLst>
            <pc:docMk/>
            <pc:sldMk cId="3665135198" sldId="1807"/>
            <ac:picMk id="16" creationId="{5060FEBF-6FE5-0C46-5EC4-7ED45D8ED894}"/>
          </ac:picMkLst>
        </pc:picChg>
        <pc:picChg chg="add del mod">
          <ac:chgData name="Khattab, Sherif" userId="c83b1e15-36f3-4f46-aceb-05aac24c545e" providerId="ADAL" clId="{12975789-8F18-0B47-9954-9F5694E8162E}" dt="2023-11-30T13:17:38.242" v="536" actId="478"/>
          <ac:picMkLst>
            <pc:docMk/>
            <pc:sldMk cId="3665135198" sldId="1807"/>
            <ac:picMk id="17" creationId="{1190D924-39A3-287E-E399-E73539597BB4}"/>
          </ac:picMkLst>
        </pc:picChg>
        <pc:picChg chg="add del mod">
          <ac:chgData name="Khattab, Sherif" userId="c83b1e15-36f3-4f46-aceb-05aac24c545e" providerId="ADAL" clId="{12975789-8F18-0B47-9954-9F5694E8162E}" dt="2023-11-30T13:17:38.242" v="536" actId="478"/>
          <ac:picMkLst>
            <pc:docMk/>
            <pc:sldMk cId="3665135198" sldId="1807"/>
            <ac:picMk id="18" creationId="{6786F58E-04D6-A5E3-EA71-69EB3B900FED}"/>
          </ac:picMkLst>
        </pc:picChg>
        <pc:picChg chg="add mod">
          <ac:chgData name="Khattab, Sherif" userId="c83b1e15-36f3-4f46-aceb-05aac24c545e" providerId="ADAL" clId="{12975789-8F18-0B47-9954-9F5694E8162E}" dt="2023-11-30T13:17:46.919" v="538" actId="1076"/>
          <ac:picMkLst>
            <pc:docMk/>
            <pc:sldMk cId="3665135198" sldId="1807"/>
            <ac:picMk id="19" creationId="{0B18CA93-81B2-D96D-CA5B-BD9F597FE79A}"/>
          </ac:picMkLst>
        </pc:picChg>
      </pc:sldChg>
      <pc:sldChg chg="delSp modSp add mod ord">
        <pc:chgData name="Khattab, Sherif" userId="c83b1e15-36f3-4f46-aceb-05aac24c545e" providerId="ADAL" clId="{12975789-8F18-0B47-9954-9F5694E8162E}" dt="2023-11-30T13:24:33.959" v="607" actId="20578"/>
        <pc:sldMkLst>
          <pc:docMk/>
          <pc:sldMk cId="1905458647" sldId="1808"/>
        </pc:sldMkLst>
        <pc:spChg chg="del mod">
          <ac:chgData name="Khattab, Sherif" userId="c83b1e15-36f3-4f46-aceb-05aac24c545e" providerId="ADAL" clId="{12975789-8F18-0B47-9954-9F5694E8162E}" dt="2023-11-30T13:24:05.713" v="601" actId="478"/>
          <ac:spMkLst>
            <pc:docMk/>
            <pc:sldMk cId="1905458647" sldId="1808"/>
            <ac:spMk id="3" creationId="{051375F2-7AC0-5CB7-EDCC-2208702FADF5}"/>
          </ac:spMkLst>
        </pc:spChg>
        <pc:spChg chg="mod">
          <ac:chgData name="Khattab, Sherif" userId="c83b1e15-36f3-4f46-aceb-05aac24c545e" providerId="ADAL" clId="{12975789-8F18-0B47-9954-9F5694E8162E}" dt="2023-11-30T13:24:03.813" v="600" actId="207"/>
          <ac:spMkLst>
            <pc:docMk/>
            <pc:sldMk cId="1905458647" sldId="1808"/>
            <ac:spMk id="16386" creationId="{466B4533-BB2A-4CF3-99D4-FA69141FCCAD}"/>
          </ac:spMkLst>
        </pc:spChg>
        <pc:picChg chg="mod modCrop">
          <ac:chgData name="Khattab, Sherif" userId="c83b1e15-36f3-4f46-aceb-05aac24c545e" providerId="ADAL" clId="{12975789-8F18-0B47-9954-9F5694E8162E}" dt="2023-11-30T13:24:27.412" v="606" actId="14100"/>
          <ac:picMkLst>
            <pc:docMk/>
            <pc:sldMk cId="1905458647" sldId="1808"/>
            <ac:picMk id="26627" creationId="{B889F220-17DC-D854-8EE0-7809EA99A486}"/>
          </ac:picMkLst>
        </pc:picChg>
      </pc:sldChg>
      <pc:sldChg chg="add del">
        <pc:chgData name="Khattab, Sherif" userId="c83b1e15-36f3-4f46-aceb-05aac24c545e" providerId="ADAL" clId="{12975789-8F18-0B47-9954-9F5694E8162E}" dt="2023-11-30T13:19:00.016" v="544"/>
        <pc:sldMkLst>
          <pc:docMk/>
          <pc:sldMk cId="2068517184" sldId="1808"/>
        </pc:sldMkLst>
      </pc:sldChg>
      <pc:sldChg chg="modSp add del mod modClrScheme chgLayout">
        <pc:chgData name="Khattab, Sherif" userId="c83b1e15-36f3-4f46-aceb-05aac24c545e" providerId="ADAL" clId="{12975789-8F18-0B47-9954-9F5694E8162E}" dt="2023-12-05T12:29:29.098" v="952" actId="2696"/>
        <pc:sldMkLst>
          <pc:docMk/>
          <pc:sldMk cId="0" sldId="1809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09"/>
            <ac:spMk id="4" creationId="{165DF386-E91A-8BBC-E874-64225A51F8EF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09"/>
            <ac:spMk id="22530" creationId="{D422282B-A57E-CF8A-FF6D-F28BA5991D80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09"/>
            <ac:spMk id="22531" creationId="{E9134A4F-35DD-B6AB-960F-1B3C18F9EBF6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9:31.529" v="940" actId="2696"/>
        <pc:sldMkLst>
          <pc:docMk/>
          <pc:sldMk cId="0" sldId="1810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0"/>
            <ac:spMk id="4" creationId="{A07F7EA5-144E-1DF5-7B05-A9B2E82F3E5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0"/>
            <ac:spMk id="25602" creationId="{4CD03D91-6EE9-46FA-D28B-987042D55F0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0"/>
            <ac:spMk id="25603" creationId="{93E64B38-3891-834E-6016-8A56F99D092C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05.749" v="899" actId="2696"/>
        <pc:sldMkLst>
          <pc:docMk/>
          <pc:sldMk cId="0" sldId="1811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1"/>
            <ac:spMk id="4" creationId="{51BA2839-1959-5BE5-C5F0-08E8DAB45F0A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1"/>
            <ac:spMk id="26626" creationId="{F757D4CB-0EBD-8288-A7C3-48ADE31F8D58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1"/>
            <ac:spMk id="26627" creationId="{A3EAD8CA-D662-576E-D821-782D807E2609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28.242" v="901" actId="2696"/>
        <pc:sldMkLst>
          <pc:docMk/>
          <pc:sldMk cId="0" sldId="1812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2"/>
            <ac:spMk id="3" creationId="{772134BE-6069-0529-CA70-080400B9C5B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2"/>
            <ac:spMk id="4" creationId="{186E12A9-B3F3-B183-AE91-F6737E33F35D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2"/>
            <ac:spMk id="28674" creationId="{5B65B6EE-E576-127A-9536-44B864004FFC}"/>
          </ac:spMkLst>
        </pc:spChg>
      </pc:sldChg>
      <pc:sldChg chg="modSp add del mod modClrScheme chgLayout">
        <pc:chgData name="Khattab, Sherif" userId="c83b1e15-36f3-4f46-aceb-05aac24c545e" providerId="ADAL" clId="{12975789-8F18-0B47-9954-9F5694E8162E}" dt="2023-11-30T13:37:30.889" v="902" actId="2696"/>
        <pc:sldMkLst>
          <pc:docMk/>
          <pc:sldMk cId="0" sldId="1813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3"/>
            <ac:spMk id="2" creationId="{85C3A61D-6628-AE4F-5043-E6454123D499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3"/>
            <ac:spMk id="4" creationId="{D48BF120-72C6-C15B-A287-CA9FBFF4A646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3"/>
            <ac:spMk id="29699" creationId="{2B56CF20-E5B3-CCF0-FEE7-97C86F95DC08}"/>
          </ac:spMkLst>
        </pc:spChg>
      </pc:sldChg>
      <pc:sldChg chg="delSp modSp add del mod modClrScheme chgLayout">
        <pc:chgData name="Khattab, Sherif" userId="c83b1e15-36f3-4f46-aceb-05aac24c545e" providerId="ADAL" clId="{12975789-8F18-0B47-9954-9F5694E8162E}" dt="2023-11-30T13:38:33.064" v="920" actId="2696"/>
        <pc:sldMkLst>
          <pc:docMk/>
          <pc:sldMk cId="0" sldId="1814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4"/>
            <ac:spMk id="4" creationId="{6B5DACF4-0087-5A85-91B7-5FC39F350545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4"/>
            <ac:spMk id="34818" creationId="{D22C749A-093E-3798-81D9-2DF15AE0DC8C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4"/>
            <ac:spMk id="34819" creationId="{7702C509-1BF6-CEBB-E0AE-7D781F35D907}"/>
          </ac:spMkLst>
        </pc:spChg>
        <pc:picChg chg="del">
          <ac:chgData name="Khattab, Sherif" userId="c83b1e15-36f3-4f46-aceb-05aac24c545e" providerId="ADAL" clId="{12975789-8F18-0B47-9954-9F5694E8162E}" dt="2023-11-30T13:38:31.298" v="919" actId="21"/>
          <ac:picMkLst>
            <pc:docMk/>
            <pc:sldMk cId="0" sldId="1814"/>
            <ac:picMk id="29698" creationId="{40B86F35-2A79-94BD-EB5F-37B426BBCDBE}"/>
          </ac:picMkLst>
        </pc:picChg>
      </pc:sldChg>
      <pc:sldChg chg="del">
        <pc:chgData name="Khattab, Sherif" userId="c83b1e15-36f3-4f46-aceb-05aac24c545e" providerId="ADAL" clId="{12975789-8F18-0B47-9954-9F5694E8162E}" dt="2023-11-30T12:41:05.521" v="38" actId="2696"/>
        <pc:sldMkLst>
          <pc:docMk/>
          <pc:sldMk cId="3031846515" sldId="1814"/>
        </pc:sldMkLst>
      </pc:sldChg>
      <pc:sldChg chg="modSp add del mod modClrScheme chgLayout">
        <pc:chgData name="Khattab, Sherif" userId="c83b1e15-36f3-4f46-aceb-05aac24c545e" providerId="ADAL" clId="{12975789-8F18-0B47-9954-9F5694E8162E}" dt="2023-11-30T13:38:37.454" v="922" actId="2696"/>
        <pc:sldMkLst>
          <pc:docMk/>
          <pc:sldMk cId="0" sldId="1815"/>
        </pc:sldMkLst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5"/>
            <ac:spMk id="4" creationId="{C2976271-B89B-8E61-AD63-91923105D38F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5"/>
            <ac:spMk id="36866" creationId="{B24C30DE-7B6E-B84B-0D5F-C98FB7A9E8E7}"/>
          </ac:spMkLst>
        </pc:spChg>
        <pc:spChg chg="mod ord">
          <ac:chgData name="Khattab, Sherif" userId="c83b1e15-36f3-4f46-aceb-05aac24c545e" providerId="ADAL" clId="{12975789-8F18-0B47-9954-9F5694E8162E}" dt="2023-11-30T13:31:09.832" v="733" actId="700"/>
          <ac:spMkLst>
            <pc:docMk/>
            <pc:sldMk cId="0" sldId="1815"/>
            <ac:spMk id="36867" creationId="{FFE49109-1FCD-D4FA-1615-F8AE5B93A706}"/>
          </ac:spMkLst>
        </pc:spChg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024274757" sldId="1880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893790420" sldId="1881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3936364696" sldId="1882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673046740" sldId="1883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959271876" sldId="1884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955079307" sldId="1908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011528046" sldId="1909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3575675177" sldId="1910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57640956" sldId="1911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3529896431" sldId="1912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783793516" sldId="1913"/>
        </pc:sldMkLst>
      </pc:sldChg>
      <pc:sldChg chg="del">
        <pc:chgData name="Khattab, Sherif" userId="c83b1e15-36f3-4f46-aceb-05aac24c545e" providerId="ADAL" clId="{12975789-8F18-0B47-9954-9F5694E8162E}" dt="2023-11-30T12:39:41.328" v="18" actId="2696"/>
        <pc:sldMkLst>
          <pc:docMk/>
          <pc:sldMk cId="296634264" sldId="1914"/>
        </pc:sldMkLst>
      </pc:sldChg>
      <pc:sldMasterChg chg="del delSldLayout">
        <pc:chgData name="Khattab, Sherif" userId="c83b1e15-36f3-4f46-aceb-05aac24c545e" providerId="ADAL" clId="{12975789-8F18-0B47-9954-9F5694E8162E}" dt="2023-11-30T12:40:34.240" v="19" actId="2696"/>
        <pc:sldMasterMkLst>
          <pc:docMk/>
          <pc:sldMasterMk cId="4175528495" sldId="2147483764"/>
        </pc:sldMasterMkLst>
        <pc:sldLayoutChg chg="del">
          <pc:chgData name="Khattab, Sherif" userId="c83b1e15-36f3-4f46-aceb-05aac24c545e" providerId="ADAL" clId="{12975789-8F18-0B47-9954-9F5694E8162E}" dt="2023-11-30T12:40:34.240" v="19" actId="2696"/>
          <pc:sldLayoutMkLst>
            <pc:docMk/>
            <pc:sldMasterMk cId="4175528495" sldId="2147483764"/>
            <pc:sldLayoutMk cId="1253329579" sldId="2147483765"/>
          </pc:sldLayoutMkLst>
        </pc:sldLayoutChg>
        <pc:sldLayoutChg chg="del">
          <pc:chgData name="Khattab, Sherif" userId="c83b1e15-36f3-4f46-aceb-05aac24c545e" providerId="ADAL" clId="{12975789-8F18-0B47-9954-9F5694E8162E}" dt="2023-11-30T12:40:34.240" v="19" actId="2696"/>
          <pc:sldLayoutMkLst>
            <pc:docMk/>
            <pc:sldMasterMk cId="4175528495" sldId="2147483764"/>
            <pc:sldLayoutMk cId="1173448091" sldId="2147483766"/>
          </pc:sldLayoutMkLst>
        </pc:sldLayoutChg>
      </pc:sldMasterChg>
      <pc:sldMasterChg chg="del delSldLayout">
        <pc:chgData name="Khattab, Sherif" userId="c83b1e15-36f3-4f46-aceb-05aac24c545e" providerId="ADAL" clId="{12975789-8F18-0B47-9954-9F5694E8162E}" dt="2023-11-30T12:39:41.328" v="18" actId="2696"/>
        <pc:sldMasterMkLst>
          <pc:docMk/>
          <pc:sldMasterMk cId="3473887593" sldId="2147483767"/>
        </pc:sldMasterMkLst>
        <pc:sldLayoutChg chg="del">
          <pc:chgData name="Khattab, Sherif" userId="c83b1e15-36f3-4f46-aceb-05aac24c545e" providerId="ADAL" clId="{12975789-8F18-0B47-9954-9F5694E8162E}" dt="2023-11-30T12:39:41.328" v="18" actId="2696"/>
          <pc:sldLayoutMkLst>
            <pc:docMk/>
            <pc:sldMasterMk cId="3473887593" sldId="2147483767"/>
            <pc:sldLayoutMk cId="3321836797" sldId="2147483768"/>
          </pc:sldLayoutMkLst>
        </pc:sldLayoutChg>
        <pc:sldLayoutChg chg="del">
          <pc:chgData name="Khattab, Sherif" userId="c83b1e15-36f3-4f46-aceb-05aac24c545e" providerId="ADAL" clId="{12975789-8F18-0B47-9954-9F5694E8162E}" dt="2023-11-30T12:39:41.328" v="18" actId="2696"/>
          <pc:sldLayoutMkLst>
            <pc:docMk/>
            <pc:sldMasterMk cId="3473887593" sldId="2147483767"/>
            <pc:sldLayoutMk cId="1007138665" sldId="2147483769"/>
          </pc:sldLayoutMkLst>
        </pc:sldLayoutChg>
      </pc:sldMaster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3D741394-3FAB-4A14-8530-DBF08AD387D2}"/>
    <pc:docChg chg="custSel addSld delSld modSld">
      <pc:chgData name="Khattab, Sherif" userId="c83b1e15-36f3-4f46-aceb-05aac24c545e" providerId="ADAL" clId="{3D741394-3FAB-4A14-8530-DBF08AD387D2}" dt="2022-11-17T14:22:03.647" v="906"/>
      <pc:docMkLst>
        <pc:docMk/>
      </pc:docMkLst>
      <pc:sldChg chg="modSp">
        <pc:chgData name="Khattab, Sherif" userId="c83b1e15-36f3-4f46-aceb-05aac24c545e" providerId="ADAL" clId="{3D741394-3FAB-4A14-8530-DBF08AD387D2}" dt="2022-11-17T13:54:15.197" v="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D741394-3FAB-4A14-8530-DBF08AD387D2}" dt="2022-11-17T13:54:15.197" v="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D741394-3FAB-4A14-8530-DBF08AD387D2}" dt="2022-11-17T14:00:20.288" v="454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3D741394-3FAB-4A14-8530-DBF08AD387D2}" dt="2022-11-17T14:00:20.288" v="454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035403817" sldId="1607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1951835959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2398184114" sldId="1608"/>
        </pc:sldMkLst>
      </pc:sldChg>
      <pc:sldChg chg="add">
        <pc:chgData name="Khattab, Sherif" userId="c83b1e15-36f3-4f46-aceb-05aac24c545e" providerId="ADAL" clId="{3D741394-3FAB-4A14-8530-DBF08AD387D2}" dt="2022-11-15T17:06:00.311" v="7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770283272" sldId="1609"/>
        </pc:sldMkLst>
      </pc:sldChg>
      <pc:sldChg chg="add del">
        <pc:chgData name="Khattab, Sherif" userId="c83b1e15-36f3-4f46-aceb-05aac24c545e" providerId="ADAL" clId="{3D741394-3FAB-4A14-8530-DBF08AD387D2}" dt="2022-11-17T13:55:01.078" v="30" actId="47"/>
        <pc:sldMkLst>
          <pc:docMk/>
          <pc:sldMk cId="2630455207" sldId="1609"/>
        </pc:sldMkLst>
      </pc:sldChg>
      <pc:sldChg chg="add del">
        <pc:chgData name="Khattab, Sherif" userId="c83b1e15-36f3-4f46-aceb-05aac24c545e" providerId="ADAL" clId="{3D741394-3FAB-4A14-8530-DBF08AD387D2}" dt="2022-11-17T13:55:04.219" v="31" actId="47"/>
        <pc:sldMkLst>
          <pc:docMk/>
          <pc:sldMk cId="162125248" sldId="1610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920939389" sldId="1610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3D741394-3FAB-4A14-8530-DBF08AD387D2}" dt="2022-11-15T17:05:45.995" v="3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058005603" sldId="1614"/>
        </pc:sldMkLst>
      </pc:sldChg>
      <pc:sldChg chg="modSp mod">
        <pc:chgData name="Khattab, Sherif" userId="c83b1e15-36f3-4f46-aceb-05aac24c545e" providerId="ADAL" clId="{3D741394-3FAB-4A14-8530-DBF08AD387D2}" dt="2022-11-17T13:54:32.941" v="29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3D741394-3FAB-4A14-8530-DBF08AD387D2}" dt="2022-11-17T13:54:32.941" v="29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Anim">
        <pc:chgData name="Khattab, Sherif" userId="c83b1e15-36f3-4f46-aceb-05aac24c545e" providerId="ADAL" clId="{3D741394-3FAB-4A14-8530-DBF08AD387D2}" dt="2022-11-17T14:03:10.604" v="729" actId="113"/>
        <pc:sldMkLst>
          <pc:docMk/>
          <pc:sldMk cId="3148076797" sldId="1631"/>
        </pc:sldMkLst>
        <pc:spChg chg="mod">
          <ac:chgData name="Khattab, Sherif" userId="c83b1e15-36f3-4f46-aceb-05aac24c545e" providerId="ADAL" clId="{3D741394-3FAB-4A14-8530-DBF08AD387D2}" dt="2022-11-17T14:03:10.604" v="729" actId="113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3D741394-3FAB-4A14-8530-DBF08AD387D2}" dt="2022-11-15T17:05:44.451" v="2" actId="47"/>
        <pc:sldMkLst>
          <pc:docMk/>
          <pc:sldMk cId="1957109456" sldId="1634"/>
        </pc:sldMkLst>
      </pc:sldChg>
      <pc:sldChg chg="modSp modAnim">
        <pc:chgData name="Khattab, Sherif" userId="c83b1e15-36f3-4f46-aceb-05aac24c545e" providerId="ADAL" clId="{3D741394-3FAB-4A14-8530-DBF08AD387D2}" dt="2022-11-17T14:01:04.388" v="531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3D741394-3FAB-4A14-8530-DBF08AD387D2}" dt="2022-11-17T14:01:04.388" v="531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3D741394-3FAB-4A14-8530-DBF08AD387D2}" dt="2022-11-17T14:01:32.436" v="570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3D741394-3FAB-4A14-8530-DBF08AD387D2}" dt="2022-11-17T14:01:32.436" v="570" actId="20577"/>
          <ac:spMkLst>
            <pc:docMk/>
            <pc:sldMk cId="3935971379" sldId="1642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4:57.068" v="877" actId="20577"/>
        <pc:sldMkLst>
          <pc:docMk/>
          <pc:sldMk cId="3004042303" sldId="1643"/>
        </pc:sldMkLst>
        <pc:spChg chg="mod">
          <ac:chgData name="Khattab, Sherif" userId="c83b1e15-36f3-4f46-aceb-05aac24c545e" providerId="ADAL" clId="{3D741394-3FAB-4A14-8530-DBF08AD387D2}" dt="2022-11-17T14:04:57.068" v="877" actId="20577"/>
          <ac:spMkLst>
            <pc:docMk/>
            <pc:sldMk cId="3004042303" sldId="1643"/>
            <ac:spMk id="3" creationId="{127F1668-9D0E-9507-8285-23423BC31550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5:25.934" v="905" actId="20577"/>
        <pc:sldMkLst>
          <pc:docMk/>
          <pc:sldMk cId="2656189292" sldId="1644"/>
        </pc:sldMkLst>
        <pc:spChg chg="mod">
          <ac:chgData name="Khattab, Sherif" userId="c83b1e15-36f3-4f46-aceb-05aac24c545e" providerId="ADAL" clId="{3D741394-3FAB-4A14-8530-DBF08AD387D2}" dt="2022-11-17T14:05:25.934" v="905" actId="20577"/>
          <ac:spMkLst>
            <pc:docMk/>
            <pc:sldMk cId="2656189292" sldId="1644"/>
            <ac:spMk id="3" creationId="{127F1668-9D0E-9507-8285-23423BC31550}"/>
          </ac:spMkLst>
        </pc:spChg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800130557" sldId="179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78795715" sldId="179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5407811" sldId="179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40944409" sldId="179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041151776" sldId="180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226640628" sldId="180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282854848" sldId="180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907101124" sldId="180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410500298" sldId="1804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4609668" sldId="1805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089500140" sldId="180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726671261" sldId="180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638687915" sldId="180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922786537" sldId="180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658959315" sldId="181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116949570" sldId="181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30147983" sldId="181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128083705" sldId="181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2C2F48BB-D246-49C9-B1C9-523EE604674B}"/>
    <pc:docChg chg="undo custSel addSld delSld modSld delMainMaster">
      <pc:chgData name="Khattab, Sherif" userId="c83b1e15-36f3-4f46-aceb-05aac24c545e" providerId="ADAL" clId="{2C2F48BB-D246-49C9-B1C9-523EE604674B}" dt="2023-11-15T23:37:53.104" v="5" actId="2696"/>
      <pc:docMkLst>
        <pc:docMk/>
      </pc:docMkLst>
      <pc:sldChg chg="del">
        <pc:chgData name="Khattab, Sherif" userId="c83b1e15-36f3-4f46-aceb-05aac24c545e" providerId="ADAL" clId="{2C2F48BB-D246-49C9-B1C9-523EE604674B}" dt="2023-11-15T23:37:53.104" v="5" actId="2696"/>
        <pc:sldMkLst>
          <pc:docMk/>
          <pc:sldMk cId="3272445190" sldId="391"/>
        </pc:sldMkLst>
      </pc:sldChg>
      <pc:sldChg chg="add del">
        <pc:chgData name="Khattab, Sherif" userId="c83b1e15-36f3-4f46-aceb-05aac24c545e" providerId="ADAL" clId="{2C2F48BB-D246-49C9-B1C9-523EE604674B}" dt="2023-11-15T23:37:42.395" v="4"/>
        <pc:sldMkLst>
          <pc:docMk/>
          <pc:sldMk cId="1743161813" sldId="554"/>
        </pc:sldMkLst>
      </pc:sldChg>
      <pc:sldChg chg="add del">
        <pc:chgData name="Khattab, Sherif" userId="c83b1e15-36f3-4f46-aceb-05aac24c545e" providerId="ADAL" clId="{2C2F48BB-D246-49C9-B1C9-523EE604674B}" dt="2023-11-15T23:37:42.395" v="4"/>
        <pc:sldMkLst>
          <pc:docMk/>
          <pc:sldMk cId="2653540951" sldId="1435"/>
        </pc:sldMkLst>
      </pc:sldChg>
      <pc:sldChg chg="modSp add del mod">
        <pc:chgData name="Khattab, Sherif" userId="c83b1e15-36f3-4f46-aceb-05aac24c545e" providerId="ADAL" clId="{2C2F48BB-D246-49C9-B1C9-523EE604674B}" dt="2023-11-15T23:37:42.395" v="4"/>
        <pc:sldMkLst>
          <pc:docMk/>
          <pc:sldMk cId="769186246" sldId="1436"/>
        </pc:sldMkLst>
        <pc:spChg chg="mod">
          <ac:chgData name="Khattab, Sherif" userId="c83b1e15-36f3-4f46-aceb-05aac24c545e" providerId="ADAL" clId="{2C2F48BB-D246-49C9-B1C9-523EE604674B}" dt="2023-11-15T23:37:42.284" v="3"/>
          <ac:spMkLst>
            <pc:docMk/>
            <pc:sldMk cId="769186246" sldId="1436"/>
            <ac:spMk id="1403907" creationId="{9DF27287-E73F-C74C-BEFE-A6144A5BEF65}"/>
          </ac:spMkLst>
        </pc:spChg>
      </pc:sldChg>
      <pc:sldChg chg="add del">
        <pc:chgData name="Khattab, Sherif" userId="c83b1e15-36f3-4f46-aceb-05aac24c545e" providerId="ADAL" clId="{2C2F48BB-D246-49C9-B1C9-523EE604674B}" dt="2023-11-15T23:37:42.395" v="4"/>
        <pc:sldMkLst>
          <pc:docMk/>
          <pc:sldMk cId="124198275" sldId="1646"/>
        </pc:sldMkLst>
      </pc:sldChg>
      <pc:sldChg chg="add del">
        <pc:chgData name="Khattab, Sherif" userId="c83b1e15-36f3-4f46-aceb-05aac24c545e" providerId="ADAL" clId="{2C2F48BB-D246-49C9-B1C9-523EE604674B}" dt="2023-11-15T23:37:42.395" v="4"/>
        <pc:sldMkLst>
          <pc:docMk/>
          <pc:sldMk cId="576927689" sldId="1647"/>
        </pc:sldMkLst>
      </pc:sldChg>
      <pc:sldChg chg="add del">
        <pc:chgData name="Khattab, Sherif" userId="c83b1e15-36f3-4f46-aceb-05aac24c545e" providerId="ADAL" clId="{2C2F48BB-D246-49C9-B1C9-523EE604674B}" dt="2023-11-15T23:37:42.395" v="4"/>
        <pc:sldMkLst>
          <pc:docMk/>
          <pc:sldMk cId="2823309177" sldId="1794"/>
        </pc:sldMkLst>
      </pc:sldChg>
      <pc:sldMasterChg chg="del delSldLayout">
        <pc:chgData name="Khattab, Sherif" userId="c83b1e15-36f3-4f46-aceb-05aac24c545e" providerId="ADAL" clId="{2C2F48BB-D246-49C9-B1C9-523EE604674B}" dt="2023-11-15T23:37:53.104" v="5" actId="2696"/>
        <pc:sldMasterMkLst>
          <pc:docMk/>
          <pc:sldMasterMk cId="2530993660" sldId="2147483757"/>
        </pc:sldMasterMkLst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14075071" sldId="2147483758"/>
          </pc:sldLayoutMkLst>
        </pc:sldLayoutChg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1793363843" sldId="2147483759"/>
          </pc:sldLayoutMkLst>
        </pc:sldLayoutChg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3028547983" sldId="2147483760"/>
          </pc:sldLayoutMkLst>
        </pc:sldLayoutChg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318883443" sldId="2147483761"/>
          </pc:sldLayoutMkLst>
        </pc:sldLayoutChg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1550321220" sldId="2147483762"/>
          </pc:sldLayoutMkLst>
        </pc:sldLayoutChg>
        <pc:sldLayoutChg chg="del">
          <pc:chgData name="Khattab, Sherif" userId="c83b1e15-36f3-4f46-aceb-05aac24c545e" providerId="ADAL" clId="{2C2F48BB-D246-49C9-B1C9-523EE604674B}" dt="2023-11-15T23:37:53.104" v="5" actId="2696"/>
          <pc:sldLayoutMkLst>
            <pc:docMk/>
            <pc:sldMasterMk cId="2530993660" sldId="2147483757"/>
            <pc:sldLayoutMk cId="1417514063" sldId="2147483763"/>
          </pc:sldLayoutMkLst>
        </pc:sldLayoutChg>
      </pc:sldMaster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4:07:41.748" v="1611" actId="2057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0T15:58:44.695" v="1" actId="700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06.146" v="1596" actId="6549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21.829" v="1597" actId="6549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38.300" v="1598" actId="6549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2.625" v="1599" actId="1076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8.322" v="1600" actId="6549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7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41530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3" y="1945916"/>
            <a:ext cx="8666537" cy="4815793"/>
          </a:xfrm>
        </p:spPr>
        <p:txBody>
          <a:bodyPr/>
          <a:lstStyle>
            <a:lvl2pPr marL="614275" indent="-236260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683356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9"/>
            <a:ext cx="9226572" cy="1147951"/>
          </a:xfrm>
        </p:spPr>
        <p:txBody>
          <a:bodyPr/>
          <a:lstStyle>
            <a:lvl1pPr marL="0" indent="0" algn="ctr">
              <a:buNone/>
              <a:defRPr sz="1984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973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Iterators</a:t>
            </a:r>
            <a:endParaRPr lang="en-US" b="1" dirty="0"/>
          </a:p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400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adapted from slides of Textbook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5656B1EF-5798-DA1D-A69D-6F7E3C5A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probe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886F662-DF79-4542-E5E9-D6785F60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0CDC3-38DA-13DE-16EF-37A6427CEF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09BAE-905A-2F47-5C70-7ECB64BE9046}"/>
              </a:ext>
            </a:extLst>
          </p:cNvPr>
          <p:cNvGrpSpPr/>
          <p:nvPr/>
        </p:nvGrpSpPr>
        <p:grpSpPr>
          <a:xfrm>
            <a:off x="2095882" y="1500914"/>
            <a:ext cx="5674887" cy="4869655"/>
            <a:chOff x="764672" y="886167"/>
            <a:chExt cx="8901869" cy="7100754"/>
          </a:xfrm>
        </p:grpSpPr>
        <p:pic>
          <p:nvPicPr>
            <p:cNvPr id="31751" name="Picture 7">
              <a:extLst>
                <a:ext uri="{FF2B5EF4-FFF2-40B4-BE49-F238E27FC236}">
                  <a16:creationId xmlns:a16="http://schemas.microsoft.com/office/drawing/2014/main" id="{DF08796F-FD3A-63BF-AE58-3BCF4BF06D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b="4576"/>
            <a:stretch/>
          </p:blipFill>
          <p:spPr bwMode="auto">
            <a:xfrm>
              <a:off x="764673" y="886167"/>
              <a:ext cx="8901868" cy="39375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AA640937-68B2-1F7F-4E76-D0DAEF7A12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230"/>
            <a:stretch/>
          </p:blipFill>
          <p:spPr bwMode="auto">
            <a:xfrm>
              <a:off x="764672" y="4823670"/>
              <a:ext cx="8345391" cy="3163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372CD-4176-6100-1E0C-69596A1DC9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10</a:t>
            </a:fld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0BCF4D2-BD69-070D-DDF9-9A289C14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5810366B-4369-D8AC-816D-A16987D8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61376-45E9-CD04-E845-0156A38FBDE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B365FC-E7A5-8B2A-F621-4763CC0FF745}"/>
              </a:ext>
            </a:extLst>
          </p:cNvPr>
          <p:cNvGrpSpPr/>
          <p:nvPr/>
        </p:nvGrpSpPr>
        <p:grpSpPr>
          <a:xfrm>
            <a:off x="2284171" y="1548042"/>
            <a:ext cx="5472580" cy="4775399"/>
            <a:chOff x="621244" y="838918"/>
            <a:chExt cx="8712875" cy="7624533"/>
          </a:xfrm>
        </p:grpSpPr>
        <p:pic>
          <p:nvPicPr>
            <p:cNvPr id="29703" name="Picture 7">
              <a:extLst>
                <a:ext uri="{FF2B5EF4-FFF2-40B4-BE49-F238E27FC236}">
                  <a16:creationId xmlns:a16="http://schemas.microsoft.com/office/drawing/2014/main" id="{F6A5354D-4CB2-5695-9F66-4018E157FE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b="5792"/>
            <a:stretch/>
          </p:blipFill>
          <p:spPr bwMode="auto">
            <a:xfrm>
              <a:off x="621244" y="838918"/>
              <a:ext cx="8534383" cy="39763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C919FD3E-12DC-E788-BC8D-309360DAD9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13567"/>
            <a:stretch/>
          </p:blipFill>
          <p:spPr bwMode="auto">
            <a:xfrm>
              <a:off x="621244" y="4815282"/>
              <a:ext cx="8712875" cy="36481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48609-8428-9C2C-3559-3B15E15001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11</a:t>
            </a:fld>
            <a:endParaRPr lang="en-GB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C361847-789C-6E4E-CA90-51A7ADC3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Resize Hash Table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8524E681-506B-9279-0C4C-19E20DDF9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FA465-A254-0517-B7C6-145CE3C1A6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32775" name="Picture 7">
            <a:extLst>
              <a:ext uri="{FF2B5EF4-FFF2-40B4-BE49-F238E27FC236}">
                <a16:creationId xmlns:a16="http://schemas.microsoft.com/office/drawing/2014/main" id="{7622BAC2-A302-9C0E-7261-F1AA9832C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4441" y="1813014"/>
            <a:ext cx="6879124" cy="3964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397984-CAE3-D83B-D9FE-8BB2D8CB77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12</a:t>
            </a:fld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D887-B97D-F7DD-C6EC-B906CDBE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Java Class Library: 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HashMap</a:t>
            </a:r>
            <a:endParaRPr lang="en-US" sz="1984" b="1">
              <a:solidFill>
                <a:srgbClr val="0070C0"/>
              </a:solidFill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40963" name="Content Placeholder 4">
            <a:extLst>
              <a:ext uri="{FF2B5EF4-FFF2-40B4-BE49-F238E27FC236}">
                <a16:creationId xmlns:a16="http://schemas.microsoft.com/office/drawing/2014/main" id="{44D3C8A6-46EB-258F-3244-E92DDA08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Hash table is a collection of buckets</a:t>
            </a:r>
          </a:p>
          <a:p>
            <a:pPr lvl="1" eaLnBrk="1" hangingPunct="1"/>
            <a:r>
              <a:rPr lang="en-US" altLang="en-US" dirty="0"/>
              <a:t>Each bucket contains several entries</a:t>
            </a:r>
          </a:p>
          <a:p>
            <a:pPr eaLnBrk="1" hangingPunct="1"/>
            <a:r>
              <a:rPr lang="en-US" altLang="en-US" dirty="0"/>
              <a:t>Default maximum load factor is 0.75</a:t>
            </a:r>
          </a:p>
          <a:p>
            <a:pPr lvl="1" eaLnBrk="1" hangingPunct="1"/>
            <a:r>
              <a:rPr lang="en-US" altLang="en-US" dirty="0"/>
              <a:t>When limit exceeded, size of table increased by rehashing</a:t>
            </a:r>
          </a:p>
          <a:p>
            <a:pPr eaLnBrk="1" hangingPunct="1"/>
            <a:r>
              <a:rPr lang="en-US" altLang="en-US" dirty="0"/>
              <a:t>Possible to avoid rehashing by setting number of buckets initially larger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7CCAD-D7F1-699B-3AED-26EED5965F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D1097-E9A4-AB0F-EA7A-467F4FC177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4CE4-E3B8-EE0F-71B4-9A190ACE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Java Class Library: </a:t>
            </a:r>
            <a:r>
              <a:rPr lang="en-US" b="1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HashSet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C8799D0-4648-0339-3E53-871B73AF3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Implements the interface </a:t>
            </a:r>
            <a:r>
              <a:rPr lang="en-US" alt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java.util.Set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HashSet</a:t>
            </a:r>
            <a:r>
              <a:rPr lang="en-US" altLang="en-US"/>
              <a:t> uses a 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HashMap </a:t>
            </a:r>
            <a:r>
              <a:rPr lang="en-US" altLang="en-US"/>
              <a:t>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BD7C2-7221-2312-8792-2B3CBCCE0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D3A4F-6F22-BCF2-7963-D33136E829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14</a:t>
            </a:fld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>
            <a:extLst>
              <a:ext uri="{FF2B5EF4-FFF2-40B4-BE49-F238E27FC236}">
                <a16:creationId xmlns:a16="http://schemas.microsoft.com/office/drawing/2014/main" id="{BD10FF06-BF3F-6DB0-9D8D-320204F1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to </a:t>
            </a:r>
            <a:r>
              <a:rPr lang="en-US" altLang="en-US" b="1" dirty="0"/>
              <a:t>traverse</a:t>
            </a:r>
            <a:r>
              <a:rPr lang="en-US" altLang="en-US" dirty="0"/>
              <a:t> a collection?</a:t>
            </a:r>
          </a:p>
        </p:txBody>
      </p:sp>
      <p:sp>
        <p:nvSpPr>
          <p:cNvPr id="3075" name="Content Placeholder 5">
            <a:extLst>
              <a:ext uri="{FF2B5EF4-FFF2-40B4-BE49-F238E27FC236}">
                <a16:creationId xmlns:a16="http://schemas.microsoft.com/office/drawing/2014/main" id="{A585D773-46B2-ACAA-FBDA-3EC8D6982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Define ADT operations</a:t>
            </a:r>
          </a:p>
          <a:p>
            <a:pPr eaLnBrk="1" hangingPunct="1"/>
            <a:r>
              <a:rPr lang="en-US" altLang="en-US" dirty="0"/>
              <a:t>Implement traversal methods within their own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B3FE-550C-322D-3D35-2291ADAECF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89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an Iterator?</a:t>
            </a:r>
          </a:p>
        </p:txBody>
      </p:sp>
      <p:sp>
        <p:nvSpPr>
          <p:cNvPr id="307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</a:t>
            </a:r>
            <a:r>
              <a:rPr lang="en-US" altLang="en-US" b="1" dirty="0"/>
              <a:t>object</a:t>
            </a:r>
            <a:r>
              <a:rPr lang="en-US" altLang="en-US" dirty="0"/>
              <a:t> that </a:t>
            </a:r>
            <a:r>
              <a:rPr lang="en-US" altLang="en-US" b="1" dirty="0"/>
              <a:t>traverses</a:t>
            </a:r>
            <a:r>
              <a:rPr lang="en-US" altLang="en-US" dirty="0"/>
              <a:t> a collection of data</a:t>
            </a:r>
          </a:p>
          <a:p>
            <a:pPr eaLnBrk="1" hangingPunct="1"/>
            <a:r>
              <a:rPr lang="en-US" altLang="en-US" dirty="0"/>
              <a:t>During iteration, each data item is considered </a:t>
            </a:r>
            <a:r>
              <a:rPr lang="en-US" altLang="en-US" b="1" dirty="0"/>
              <a:t>once</a:t>
            </a:r>
          </a:p>
          <a:p>
            <a:pPr lvl="1" eaLnBrk="1" hangingPunct="1"/>
            <a:r>
              <a:rPr lang="en-US" altLang="en-US" dirty="0"/>
              <a:t>Possible to </a:t>
            </a:r>
            <a:r>
              <a:rPr lang="en-US" altLang="en-US" b="1" dirty="0"/>
              <a:t>modify</a:t>
            </a:r>
            <a:r>
              <a:rPr lang="en-US" altLang="en-US" dirty="0"/>
              <a:t> item as accessed</a:t>
            </a:r>
          </a:p>
          <a:p>
            <a:pPr eaLnBrk="1" hangingPunct="1"/>
            <a:r>
              <a:rPr lang="en-US" altLang="en-US" dirty="0"/>
              <a:t>Analogy: Text cursor in a text document	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EFBDE8-3BDF-9F4B-BAF5-E78FBAE395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B06A073-2B84-6285-2592-40BFC58A1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3322637"/>
            <a:ext cx="64135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 rotWithShape="1">
          <a:blip r:embed="rId2"/>
          <a:srcRect l="8222" b="84559"/>
          <a:stretch/>
        </p:blipFill>
        <p:spPr bwMode="auto">
          <a:xfrm>
            <a:off x="761215" y="747539"/>
            <a:ext cx="8528296" cy="73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21C78-6779-8F42-81B6-370CA71B7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43304C3F-30D8-6D72-E4C1-685696383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591" t="15563" b="64444"/>
          <a:stretch/>
        </p:blipFill>
        <p:spPr bwMode="auto">
          <a:xfrm>
            <a:off x="761215" y="1742404"/>
            <a:ext cx="8400974" cy="952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9FC6B4D-D884-38FC-0B98-444D2321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624" t="29817" b="5501"/>
          <a:stretch/>
        </p:blipFill>
        <p:spPr bwMode="auto">
          <a:xfrm>
            <a:off x="761215" y="4788671"/>
            <a:ext cx="8036735" cy="2488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FF57E-8C15-2016-BE9D-81B0C0FA2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216" t="37082" r="376" b="25763"/>
          <a:stretch/>
        </p:blipFill>
        <p:spPr bwMode="auto">
          <a:xfrm>
            <a:off x="761215" y="2894869"/>
            <a:ext cx="8400974" cy="1769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79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Possible positions of an iterator’s cursor</a:t>
            </a:r>
            <a:endParaRPr lang="en-US" sz="4850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40790" y="2066660"/>
            <a:ext cx="8173899" cy="171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62AB5-A5D1-6C42-8763-97D8A082CC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0944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hasNext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6675"/>
          <a:stretch/>
        </p:blipFill>
        <p:spPr bwMode="auto">
          <a:xfrm>
            <a:off x="1137448" y="1251476"/>
            <a:ext cx="4588303" cy="1130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50849"/>
          <a:stretch/>
        </p:blipFill>
        <p:spPr bwMode="auto">
          <a:xfrm>
            <a:off x="1142696" y="4838812"/>
            <a:ext cx="4577803" cy="113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1C999-CAB8-FE42-9639-A76F4D6989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BDF94BE-C146-1511-E024-67C225AC4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33976" b="32698"/>
          <a:stretch/>
        </p:blipFill>
        <p:spPr bwMode="auto">
          <a:xfrm>
            <a:off x="1137448" y="2453256"/>
            <a:ext cx="4588303" cy="1130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69AF1B2-16DC-8F95-E998-2CE3A846B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6674"/>
          <a:stretch/>
        </p:blipFill>
        <p:spPr bwMode="auto">
          <a:xfrm>
            <a:off x="1137447" y="3646034"/>
            <a:ext cx="4588303" cy="1130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3DA27E88-AA7D-D4C5-8180-8B138DC86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50849"/>
          <a:stretch/>
        </p:blipFill>
        <p:spPr bwMode="auto">
          <a:xfrm>
            <a:off x="1142696" y="6077934"/>
            <a:ext cx="4577803" cy="113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67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6: Friday 12/1 @ 11:59 pm</a:t>
            </a:r>
          </a:p>
          <a:p>
            <a:pPr lvl="1"/>
            <a:r>
              <a:rPr lang="en-US" dirty="0"/>
              <a:t>Homework 11: Tuesday 12/5 @ 11:59 pm</a:t>
            </a:r>
          </a:p>
          <a:p>
            <a:pPr lvl="1"/>
            <a:r>
              <a:rPr lang="en-US" dirty="0"/>
              <a:t>Assignment 5: Friday 12/8 @ 11:59 pm</a:t>
            </a:r>
          </a:p>
          <a:p>
            <a:pPr lvl="2"/>
            <a:r>
              <a:rPr lang="en-US" dirty="0"/>
              <a:t>Support Slides and Support session in recitations this week</a:t>
            </a:r>
          </a:p>
          <a:p>
            <a:pPr lvl="2"/>
            <a:r>
              <a:rPr lang="en-US" dirty="0"/>
              <a:t>Bonus assignment point for attending support session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/>
              <a:t> followed by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 rotWithShape="1">
          <a:blip r:embed="rId2"/>
          <a:srcRect b="65441"/>
          <a:stretch/>
        </p:blipFill>
        <p:spPr bwMode="auto">
          <a:xfrm>
            <a:off x="1703816" y="1329529"/>
            <a:ext cx="5445665" cy="1294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341F-3A1F-0C40-BEC2-2AA8E031A8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  <p:pic>
        <p:nvPicPr>
          <p:cNvPr id="2" name="Picture 7">
            <a:extLst>
              <a:ext uri="{FF2B5EF4-FFF2-40B4-BE49-F238E27FC236}">
                <a16:creationId xmlns:a16="http://schemas.microsoft.com/office/drawing/2014/main" id="{562FD3D8-EEF0-3A3A-D37F-C4C906C08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33584" b="34285"/>
          <a:stretch/>
        </p:blipFill>
        <p:spPr bwMode="auto">
          <a:xfrm>
            <a:off x="1703815" y="3239387"/>
            <a:ext cx="5445665" cy="120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67E0B5B9-E27D-F177-550D-671AF6394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64088"/>
          <a:stretch/>
        </p:blipFill>
        <p:spPr bwMode="auto">
          <a:xfrm>
            <a:off x="1703815" y="5199999"/>
            <a:ext cx="5445665" cy="134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15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/>
              <a:t> followed by </a:t>
            </a:r>
            <a:r>
              <a:rPr lang="en-US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66268"/>
          <a:stretch/>
        </p:blipFill>
        <p:spPr bwMode="auto">
          <a:xfrm>
            <a:off x="1448731" y="871900"/>
            <a:ext cx="4913789" cy="11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50536"/>
          <a:stretch/>
        </p:blipFill>
        <p:spPr bwMode="auto">
          <a:xfrm>
            <a:off x="1448731" y="4717438"/>
            <a:ext cx="4546305" cy="11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0A18A-951B-0941-A3A6-E4335F210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BA122AD-E3C1-878F-5D52-A51BA965C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33733" b="32535"/>
          <a:stretch/>
        </p:blipFill>
        <p:spPr bwMode="auto">
          <a:xfrm>
            <a:off x="1448731" y="2164461"/>
            <a:ext cx="4913789" cy="11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9B7D35C-D9A8-75CA-4E19-A14B8DC0B8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66268"/>
          <a:stretch/>
        </p:blipFill>
        <p:spPr bwMode="auto">
          <a:xfrm>
            <a:off x="1411247" y="3457022"/>
            <a:ext cx="4913789" cy="11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7FB538A2-B0F8-0A4B-6003-676690EB8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50536"/>
          <a:stretch/>
        </p:blipFill>
        <p:spPr bwMode="auto">
          <a:xfrm>
            <a:off x="1448731" y="5977854"/>
            <a:ext cx="4546305" cy="115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7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en-US" dirty="0"/>
              <a:t>How to get an </a:t>
            </a:r>
            <a:r>
              <a:rPr lang="en-US" sz="3600" b="1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Iterator </a:t>
            </a:r>
            <a:r>
              <a:rPr lang="en-US" dirty="0"/>
              <a:t>object?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 rotWithShape="1">
          <a:blip r:embed="rId2"/>
          <a:srcRect l="7417"/>
          <a:stretch/>
        </p:blipFill>
        <p:spPr bwMode="auto">
          <a:xfrm>
            <a:off x="288585" y="1527568"/>
            <a:ext cx="9503453" cy="193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F2C5B-9DBE-8F44-A695-408533B4C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66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623-8688-302A-56C4-7B940EEA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E3C5-5D37-FFD5-A490-A63A71A68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count the occurrences of each name in a List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F1642-44FA-480A-20ED-C798BD1889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90868-EA90-C8BA-74A3-9204D71C78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82930A3-8AA2-9807-F065-CB68F1BAB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4058" t="13379" r="53507" b="9921"/>
          <a:stretch/>
        </p:blipFill>
        <p:spPr bwMode="auto">
          <a:xfrm>
            <a:off x="4203506" y="2187615"/>
            <a:ext cx="775505" cy="4074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055029F-D5DE-BF76-6F5E-6E645EAA8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22495" r="66159" b="62034"/>
          <a:stretch/>
        </p:blipFill>
        <p:spPr bwMode="auto">
          <a:xfrm>
            <a:off x="1809444" y="2187616"/>
            <a:ext cx="2110389" cy="821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4B27740-8104-6D13-CA7B-F52981A429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206123" y="2187615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9BA6FEB-756D-A938-45CF-9C73E75A0B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203164" y="2696901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B18767B-14E1-E946-EEBD-A4D808DFC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191240" y="3190431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6FA6E7D-F666-EA71-10FA-F5F9DBA9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203163" y="3739184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A121BD68-98CD-5A77-8711-892D86C51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191239" y="4287937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B0A0E5A-95ED-3FF4-EF90-726506F13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191232" y="4704251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3371363F-7D79-A022-7C39-CB0B2B941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189230" y="5149123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28E3D8E6-40FF-711E-B5AB-E2D1A9C7B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298" t="13116" r="37184" b="75118"/>
          <a:stretch/>
        </p:blipFill>
        <p:spPr bwMode="auto">
          <a:xfrm>
            <a:off x="5189230" y="5645088"/>
            <a:ext cx="1030147" cy="625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B18CA93-81B2-D96D-CA5B-BD9F597FE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22495" r="66159" b="62034"/>
          <a:stretch/>
        </p:blipFill>
        <p:spPr bwMode="auto">
          <a:xfrm>
            <a:off x="1809444" y="2696901"/>
            <a:ext cx="2110389" cy="821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513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Iterators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counts the occurrences of each name in a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0321" y="1588770"/>
            <a:ext cx="9436291" cy="39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F50B2C-FC8D-7E48-8B70-A4D1253CFA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3C019A-F902-5FD5-A6B9-A82DFBCAE32C}"/>
              </a:ext>
            </a:extLst>
          </p:cNvPr>
          <p:cNvSpPr/>
          <p:nvPr/>
        </p:nvSpPr>
        <p:spPr bwMode="auto">
          <a:xfrm>
            <a:off x="497711" y="1582419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4CFC2-FA0F-829F-918D-42D7292C8F40}"/>
              </a:ext>
            </a:extLst>
          </p:cNvPr>
          <p:cNvSpPr/>
          <p:nvPr/>
        </p:nvSpPr>
        <p:spPr bwMode="auto">
          <a:xfrm>
            <a:off x="497711" y="1946943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96E4D-2037-4E81-3F2B-EC1546D38EFB}"/>
              </a:ext>
            </a:extLst>
          </p:cNvPr>
          <p:cNvSpPr/>
          <p:nvPr/>
        </p:nvSpPr>
        <p:spPr bwMode="auto">
          <a:xfrm>
            <a:off x="497711" y="2417868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3A57B-42CB-D8EA-64D9-36697626B469}"/>
              </a:ext>
            </a:extLst>
          </p:cNvPr>
          <p:cNvSpPr/>
          <p:nvPr/>
        </p:nvSpPr>
        <p:spPr bwMode="auto">
          <a:xfrm>
            <a:off x="497711" y="2750628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773D0-EA5E-D70D-C15C-CF74CEC3E60A}"/>
              </a:ext>
            </a:extLst>
          </p:cNvPr>
          <p:cNvSpPr/>
          <p:nvPr/>
        </p:nvSpPr>
        <p:spPr bwMode="auto">
          <a:xfrm>
            <a:off x="497711" y="3034152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00388F-97A1-CA85-EEC3-61CAABD4F9A7}"/>
              </a:ext>
            </a:extLst>
          </p:cNvPr>
          <p:cNvSpPr/>
          <p:nvPr/>
        </p:nvSpPr>
        <p:spPr bwMode="auto">
          <a:xfrm>
            <a:off x="789007" y="3348311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4D36C5-34EB-BBA6-4F3F-F4749C98CE09}"/>
              </a:ext>
            </a:extLst>
          </p:cNvPr>
          <p:cNvSpPr/>
          <p:nvPr/>
        </p:nvSpPr>
        <p:spPr bwMode="auto">
          <a:xfrm>
            <a:off x="918257" y="3806208"/>
            <a:ext cx="75466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35740-05D7-F6DA-D12D-B09B840BFCCB}"/>
              </a:ext>
            </a:extLst>
          </p:cNvPr>
          <p:cNvSpPr/>
          <p:nvPr/>
        </p:nvSpPr>
        <p:spPr bwMode="auto">
          <a:xfrm>
            <a:off x="954910" y="4118592"/>
            <a:ext cx="7546694" cy="614209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8833D-9F5D-BBAE-0F1F-68A168B9C1E2}"/>
              </a:ext>
            </a:extLst>
          </p:cNvPr>
          <p:cNvSpPr/>
          <p:nvPr/>
        </p:nvSpPr>
        <p:spPr bwMode="auto">
          <a:xfrm>
            <a:off x="954910" y="4975840"/>
            <a:ext cx="8735394" cy="374803"/>
          </a:xfrm>
          <a:prstGeom prst="rect">
            <a:avLst/>
          </a:prstGeom>
          <a:solidFill>
            <a:srgbClr val="00B8FF">
              <a:alpha val="1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60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29FA185-AC32-1D66-46AE-E0F5C023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026F0-8EF9-FFF0-6FB4-8B77C826AE1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2295" name="Picture 7">
            <a:extLst>
              <a:ext uri="{FF2B5EF4-FFF2-40B4-BE49-F238E27FC236}">
                <a16:creationId xmlns:a16="http://schemas.microsoft.com/office/drawing/2014/main" id="{AEA5BF60-753E-8857-2257-FB4428A81F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107" b="89406"/>
          <a:stretch/>
        </p:blipFill>
        <p:spPr bwMode="auto">
          <a:xfrm>
            <a:off x="1192192" y="754366"/>
            <a:ext cx="7214644" cy="471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4185B76-65B7-513B-6D98-7EFE9A765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8041" t="14451" b="58680"/>
          <a:stretch/>
        </p:blipFill>
        <p:spPr bwMode="auto">
          <a:xfrm>
            <a:off x="1192191" y="1351461"/>
            <a:ext cx="7066102" cy="119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5E7F8A8B-864B-78F5-EEBD-FED562F18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107" t="40673" b="23389"/>
          <a:stretch/>
        </p:blipFill>
        <p:spPr bwMode="auto">
          <a:xfrm>
            <a:off x="1192191" y="2621185"/>
            <a:ext cx="7214645" cy="159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497DC64-A1DB-A6AD-2563-23CE5C24A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350" t="30646" b="36084"/>
          <a:stretch/>
        </p:blipFill>
        <p:spPr bwMode="auto">
          <a:xfrm>
            <a:off x="1200026" y="5629732"/>
            <a:ext cx="7407974" cy="159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E61AB1AF-18E8-840F-33E2-1486EF8E0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8254" t="5055" b="70071"/>
          <a:stretch/>
        </p:blipFill>
        <p:spPr bwMode="auto">
          <a:xfrm>
            <a:off x="1192191" y="4292341"/>
            <a:ext cx="7415809" cy="1196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66B4533-BB2A-4CF3-99D4-FA69141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5D89-B10F-0F52-7BA2-8AE378393C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B889F220-17DC-D854-8EE0-7809EA99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162" t="3066" b="69154"/>
          <a:stretch/>
        </p:blipFill>
        <p:spPr bwMode="auto">
          <a:xfrm>
            <a:off x="463403" y="3949961"/>
            <a:ext cx="9153818" cy="188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9615E20-EF12-E928-8799-296D4FB4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9552" t="64866" b="3603"/>
          <a:stretch/>
        </p:blipFill>
        <p:spPr bwMode="auto">
          <a:xfrm>
            <a:off x="-1" y="1034307"/>
            <a:ext cx="10192793" cy="2114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53680DD-5B94-AC41-62AE-43416D34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90F21-0CF2-BE71-898B-9592E5377C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685554ED-2613-E45D-33D8-49141438D0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2752" t="4493" b="19050"/>
          <a:stretch/>
        </p:blipFill>
        <p:spPr bwMode="auto">
          <a:xfrm>
            <a:off x="634245" y="1377387"/>
            <a:ext cx="9151416" cy="3946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66B4533-BB2A-4CF3-99D4-FA69141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E5D89-B10F-0F52-7BA2-8AE378393C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B889F220-17DC-D854-8EE0-7809EA99A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399" t="31765" b="4640"/>
          <a:stretch/>
        </p:blipFill>
        <p:spPr bwMode="auto">
          <a:xfrm>
            <a:off x="1111169" y="1261641"/>
            <a:ext cx="8283602" cy="3958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458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2E3F33A-E7C9-3123-18FC-46394E9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Interface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ListIterator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524AE-4AF4-ECD3-933B-3F19AA1FE9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BBEB5DBE-864B-7715-8E73-845DE774D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0505" t="6741" b="7448"/>
          <a:stretch/>
        </p:blipFill>
        <p:spPr bwMode="auto">
          <a:xfrm>
            <a:off x="595838" y="1123508"/>
            <a:ext cx="8889088" cy="3969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0BD781-AF04-73F0-CC94-0DB6AFFE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/>
              <a:t>Linear Probing Implementation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9A87A1C-F1F7-DEFC-6A6A-C4B474AE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9C3D-7FC3-2AD3-90C5-69E35569798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0E69E86D-39E3-93A6-2408-710014DD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736972" y="2204930"/>
            <a:ext cx="5010874" cy="2846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5EE53-A223-E90A-B2B7-CE47120BF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3</a:t>
            </a:fld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89CF67D-A859-EB8C-F7D2-138C47B8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4711-D5A5-5BBB-E7CF-EDBE56080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CF137-4FF2-823B-0088-DEC899BB157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E04884ED-CF97-D44E-C0AE-0E70ABAC1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53056"/>
          <a:stretch/>
        </p:blipFill>
        <p:spPr bwMode="auto">
          <a:xfrm>
            <a:off x="516601" y="1070953"/>
            <a:ext cx="4109926" cy="270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F25BAFD-ED08-3701-6E13-D69FD8547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5624"/>
          <a:stretch/>
        </p:blipFill>
        <p:spPr bwMode="auto">
          <a:xfrm>
            <a:off x="2349661" y="4195458"/>
            <a:ext cx="4760530" cy="2708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DDB5772-577F-DA5F-9917-C0830CF7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nextIndex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previousIndex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54FB6-A261-7CB4-50A8-A946C89E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2AB87-11FF-D2FF-D7CC-E70ADF8163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D4C9FF68-5CB9-D75C-6791-6165AAA3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94264" y="1518275"/>
            <a:ext cx="9260602" cy="2498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8C1736D-8D70-9C79-4370-934AB105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 sz="7200" dirty="0"/>
              <a:t>, </a:t>
            </a:r>
            <a:r>
              <a:rPr lang="en-US" alt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remove, </a:t>
            </a:r>
            <a:r>
              <a:rPr lang="en-US" altLang="en-US" sz="5400" dirty="0">
                <a:latin typeface="+mn-lt"/>
                <a:ea typeface="+mn-ea"/>
                <a:cs typeface="+mn-cs"/>
              </a:rPr>
              <a:t>and</a:t>
            </a:r>
            <a:r>
              <a:rPr lang="en-US" alt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7D4D85-C2B9-2521-E742-AC17AD798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</a:t>
            </a:r>
            <a:r>
              <a:rPr lang="en-US" dirty="0"/>
              <a:t> replaces what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</a:t>
            </a:r>
            <a:r>
              <a:rPr lang="en-US" dirty="0"/>
              <a:t> just returned.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add</a:t>
            </a:r>
            <a:r>
              <a:rPr lang="en-US" dirty="0"/>
              <a:t> inserts just before iterator’s current position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remove</a:t>
            </a:r>
            <a:r>
              <a:rPr lang="en-US" dirty="0"/>
              <a:t> removes what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next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previous</a:t>
            </a:r>
            <a:r>
              <a:rPr lang="en-US" dirty="0"/>
              <a:t> returned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C0907-6835-997A-B1DE-0AFD38D5E0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 Pearson Education, Ltd.  All rights reserved.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A54D9D4-F7FE-E996-B0CF-E7366DBC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8B883-E62F-E86C-B44F-57FBFF4E5D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© 2016 Pearson Education, Ltd.  All rights reserved.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31FC671F-2135-6579-9EE8-4DBD7D0C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024" y="839930"/>
            <a:ext cx="8119651" cy="4147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7B2599-6399-E711-3A23-93FC330CEA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t="1901"/>
          <a:stretch/>
        </p:blipFill>
        <p:spPr bwMode="auto">
          <a:xfrm>
            <a:off x="2256973" y="3292583"/>
            <a:ext cx="7580674" cy="383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24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AE2489E-B243-13C4-2240-F6FC9BA0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TableEntry</a:t>
            </a:r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5DF78FB-919B-EC5F-0B24-FA4EFE837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6681D-3D68-BA31-16AD-D3DCA479A9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BA794FCE-FCE3-783D-2609-D0B5755B8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9294" y="2310114"/>
            <a:ext cx="7040719" cy="274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7055C-C499-5CC7-D2D6-44A844A38C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4</a:t>
            </a:fld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2427FEF-2F72-58B3-7C92-2124F25C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Fields of </a:t>
            </a:r>
            <a:r>
              <a:rPr lang="en-US" altLang="en-US" err="1"/>
              <a:t>HashedDictionary</a:t>
            </a:r>
            <a:endParaRPr lang="en-US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2F249E-2E91-725D-A45D-0ADACAC1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alt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D2A3A-2C4E-338A-6D17-8349F929B5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1511" name="Picture 7">
            <a:extLst>
              <a:ext uri="{FF2B5EF4-FFF2-40B4-BE49-F238E27FC236}">
                <a16:creationId xmlns:a16="http://schemas.microsoft.com/office/drawing/2014/main" id="{EA5BD33C-A90D-E616-3D51-5CDEC11A7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179" t="11430" b="5198"/>
          <a:stretch/>
        </p:blipFill>
        <p:spPr bwMode="auto">
          <a:xfrm>
            <a:off x="1952652" y="1656811"/>
            <a:ext cx="6588146" cy="3052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A4215C7-0458-6102-E5E9-EA3DCB119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413" t="8689" b="73561"/>
          <a:stretch/>
        </p:blipFill>
        <p:spPr bwMode="auto">
          <a:xfrm>
            <a:off x="1952651" y="4708868"/>
            <a:ext cx="6585755" cy="6908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30A12-476A-5167-E75A-60194E2E16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5</a:t>
            </a:fld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CFC2E3C-F49A-2C4D-8D94-115DDED1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AA678F2-AC57-C679-F305-EC25E708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 b="1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38DFD-D6B1-7D61-68CF-D54352227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FF0C3A-3AA7-1A84-FFA5-9838AE641AB6}"/>
              </a:ext>
            </a:extLst>
          </p:cNvPr>
          <p:cNvGrpSpPr/>
          <p:nvPr/>
        </p:nvGrpSpPr>
        <p:grpSpPr>
          <a:xfrm>
            <a:off x="1677911" y="1582468"/>
            <a:ext cx="6609610" cy="4496706"/>
            <a:chOff x="1409349" y="875371"/>
            <a:chExt cx="7679381" cy="4515320"/>
          </a:xfrm>
        </p:grpSpPr>
        <p:pic>
          <p:nvPicPr>
            <p:cNvPr id="55298" name="Picture 2">
              <a:extLst>
                <a:ext uri="{FF2B5EF4-FFF2-40B4-BE49-F238E27FC236}">
                  <a16:creationId xmlns:a16="http://schemas.microsoft.com/office/drawing/2014/main" id="{ABE8B1BB-0031-88F7-59A1-C1360735EE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l="8211" t="26989" b="5024"/>
            <a:stretch/>
          </p:blipFill>
          <p:spPr bwMode="auto">
            <a:xfrm>
              <a:off x="1409350" y="875371"/>
              <a:ext cx="7679380" cy="311231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057868-16B2-CAE6-CE8A-8B611E0EBE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7897" t="28464" b="42128"/>
            <a:stretch/>
          </p:blipFill>
          <p:spPr bwMode="auto">
            <a:xfrm>
              <a:off x="1409349" y="3998119"/>
              <a:ext cx="7609047" cy="13925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974A44-7C24-1FA4-8C77-F0368FA03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6</a:t>
            </a:fld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08F4849-D626-E506-65FA-A8BBD7E9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locate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6279DDF-901C-F6AF-C444-46BB6B0B9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90CBB-1062-DB56-F89B-FDA3D543BC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id="{602A8BC1-49CD-9472-8D07-B435496A4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2513" y="1762675"/>
            <a:ext cx="6912954" cy="4020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F5405-3444-D36D-42B6-946A63A02A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7</a:t>
            </a:fld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CF55D4B-6A77-7B4B-D820-4D782AAB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getValue</a:t>
            </a:r>
            <a:endParaRPr lang="en-US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0FE36D2-6752-89F8-F2BC-EE6ABA53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00800-1CFB-72AE-2CAD-2DEAB30084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3559" name="Picture 7">
            <a:extLst>
              <a:ext uri="{FF2B5EF4-FFF2-40B4-BE49-F238E27FC236}">
                <a16:creationId xmlns:a16="http://schemas.microsoft.com/office/drawing/2014/main" id="{778F829B-E1DE-209B-7A5F-C099F2BA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1970" y="2410792"/>
            <a:ext cx="6758216" cy="263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74E0D-27CE-EC33-FC07-169BC8B48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8</a:t>
            </a:fld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C746DE1-EDA4-F3F6-D9C0-1120A35D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5B596AF-20B4-40D4-1C7D-51FA1BC4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53D7-6E3B-A3FB-21FC-82C4C59190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342933"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5607" name="Picture 7">
            <a:extLst>
              <a:ext uri="{FF2B5EF4-FFF2-40B4-BE49-F238E27FC236}">
                <a16:creationId xmlns:a16="http://schemas.microsoft.com/office/drawing/2014/main" id="{8ADF5C77-9A25-55C2-71D1-E10D6CAE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216" y="2033009"/>
            <a:ext cx="6378848" cy="3543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26ABF0-C411-DCFA-9B5D-FC6B6A4BF3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42933">
              <a:defRPr/>
            </a:pPr>
            <a:fld id="{65E435D9-63B0-4660-8D04-E83F5E2CA2AE}" type="slidenum">
              <a:rPr lang="en-GB" altLang="en-US"/>
              <a:pPr defTabSz="342933">
                <a:defRPr/>
              </a:pPr>
              <a:t>9</a:t>
            </a:fld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684</Words>
  <Application>Microsoft Macintosh PowerPoint</Application>
  <PresentationFormat>Custom</PresentationFormat>
  <Paragraphs>118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Linear Probing Implementation</vt:lpstr>
      <vt:lpstr>TableEntry</vt:lpstr>
      <vt:lpstr>Data Fields of HashedDictionary</vt:lpstr>
      <vt:lpstr>Constructors</vt:lpstr>
      <vt:lpstr>locate</vt:lpstr>
      <vt:lpstr>getValue</vt:lpstr>
      <vt:lpstr>remove</vt:lpstr>
      <vt:lpstr>probe</vt:lpstr>
      <vt:lpstr>add</vt:lpstr>
      <vt:lpstr>Resize Hash Table</vt:lpstr>
      <vt:lpstr>Java Class Library: HashMap</vt:lpstr>
      <vt:lpstr>Java Class Library: HashSet</vt:lpstr>
      <vt:lpstr>How to traverse a collection?</vt:lpstr>
      <vt:lpstr>What Is an Iterator?</vt:lpstr>
      <vt:lpstr>The Interface Iterator</vt:lpstr>
      <vt:lpstr>The Interface Iterator</vt:lpstr>
      <vt:lpstr>hasNext and next</vt:lpstr>
      <vt:lpstr>next followed by remove</vt:lpstr>
      <vt:lpstr>next followed by remove</vt:lpstr>
      <vt:lpstr>How to get an Iterator object?</vt:lpstr>
      <vt:lpstr>Multiple Iterators</vt:lpstr>
      <vt:lpstr>Multiple Iterators</vt:lpstr>
      <vt:lpstr>The Interface ListIterator</vt:lpstr>
      <vt:lpstr>The Interface ListIterator</vt:lpstr>
      <vt:lpstr>The Interface ListIterator</vt:lpstr>
      <vt:lpstr>The Interface ListIterator</vt:lpstr>
      <vt:lpstr>The Interface ListIterator</vt:lpstr>
      <vt:lpstr>previous</vt:lpstr>
      <vt:lpstr>nextIndex and previousIndex</vt:lpstr>
      <vt:lpstr>set, remove, and add</vt:lpstr>
      <vt:lpstr>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2023-12-05T12:29:39Z</dcterms:modified>
</cp:coreProperties>
</file>