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7" r:id="rId3"/>
    <p:sldMasterId id="2147483764" r:id="rId4"/>
  </p:sldMasterIdLst>
  <p:notesMasterIdLst>
    <p:notesMasterId r:id="rId45"/>
  </p:notesMasterIdLst>
  <p:sldIdLst>
    <p:sldId id="471" r:id="rId5"/>
    <p:sldId id="1877" r:id="rId6"/>
    <p:sldId id="1938" r:id="rId7"/>
    <p:sldId id="1936" r:id="rId8"/>
    <p:sldId id="263" r:id="rId9"/>
    <p:sldId id="294" r:id="rId10"/>
    <p:sldId id="295" r:id="rId11"/>
    <p:sldId id="267" r:id="rId12"/>
    <p:sldId id="266" r:id="rId13"/>
    <p:sldId id="268" r:id="rId14"/>
    <p:sldId id="297" r:id="rId15"/>
    <p:sldId id="270" r:id="rId16"/>
    <p:sldId id="271" r:id="rId17"/>
    <p:sldId id="1809" r:id="rId18"/>
    <p:sldId id="1947" r:id="rId19"/>
    <p:sldId id="1810" r:id="rId20"/>
    <p:sldId id="1811" r:id="rId21"/>
    <p:sldId id="181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15" r:id="rId41"/>
    <p:sldId id="416" r:id="rId42"/>
    <p:sldId id="423" r:id="rId43"/>
    <p:sldId id="424" r:id="rId4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68F9362A-8EBF-4543-9141-C27B91395010}"/>
    <pc:docChg chg="undo custSel addSld delSld modSld sldOrd addMainMaster delMainMaster">
      <pc:chgData name="Khattab, Sherif" userId="c83b1e15-36f3-4f46-aceb-05aac24c545e" providerId="ADAL" clId="{68F9362A-8EBF-4543-9141-C27B91395010}" dt="2023-12-05T13:18:49.883" v="405" actId="2696"/>
      <pc:docMkLst>
        <pc:docMk/>
      </pc:docMkLst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63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66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67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68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70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7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457277974" sldId="27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252597460" sldId="28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637017938" sldId="28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624926818" sldId="28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089982379" sldId="28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975227729" sldId="286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549285482" sldId="287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719338977" sldId="28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412880638" sldId="28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850218157" sldId="29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828442944" sldId="29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118057748" sldId="293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94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9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954172538" sldId="296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297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924043904" sldId="29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186673451" sldId="29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103078529" sldId="30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622526130" sldId="30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921564258" sldId="303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964540185" sldId="30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121919605" sldId="30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609656698" sldId="306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365086114" sldId="307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317734700" sldId="30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661746913" sldId="30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596192536" sldId="31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928938000" sldId="31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667349921" sldId="312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170104727" sldId="313"/>
        </pc:sldMkLst>
      </pc:sldChg>
      <pc:sldChg chg="del">
        <pc:chgData name="Khattab, Sherif" userId="c83b1e15-36f3-4f46-aceb-05aac24c545e" providerId="ADAL" clId="{68F9362A-8EBF-4543-9141-C27B91395010}" dt="2023-12-05T12:34:25.240" v="47" actId="2696"/>
        <pc:sldMkLst>
          <pc:docMk/>
          <pc:sldMk cId="3272445190" sldId="391"/>
        </pc:sldMkLst>
      </pc:sldChg>
      <pc:sldChg chg="add del">
        <pc:chgData name="Khattab, Sherif" userId="c83b1e15-36f3-4f46-aceb-05aac24c545e" providerId="ADAL" clId="{68F9362A-8EBF-4543-9141-C27B91395010}" dt="2023-12-05T13:12:30.463" v="294" actId="2696"/>
        <pc:sldMkLst>
          <pc:docMk/>
          <pc:sldMk cId="2883777534" sldId="412"/>
        </pc:sldMkLst>
      </pc:sldChg>
      <pc:sldChg chg="add del">
        <pc:chgData name="Khattab, Sherif" userId="c83b1e15-36f3-4f46-aceb-05aac24c545e" providerId="ADAL" clId="{68F9362A-8EBF-4543-9141-C27B91395010}" dt="2023-12-05T13:12:31.452" v="295" actId="2696"/>
        <pc:sldMkLst>
          <pc:docMk/>
          <pc:sldMk cId="1682620420" sldId="413"/>
        </pc:sldMkLst>
      </pc:sldChg>
      <pc:sldChg chg="add del">
        <pc:chgData name="Khattab, Sherif" userId="c83b1e15-36f3-4f46-aceb-05aac24c545e" providerId="ADAL" clId="{68F9362A-8EBF-4543-9141-C27B91395010}" dt="2023-12-05T13:12:32.707" v="296" actId="2696"/>
        <pc:sldMkLst>
          <pc:docMk/>
          <pc:sldMk cId="4072484451" sldId="41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634982080" sldId="41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249236541" sldId="416"/>
        </pc:sldMkLst>
      </pc:sldChg>
      <pc:sldChg chg="modSp add del mod">
        <pc:chgData name="Khattab, Sherif" userId="c83b1e15-36f3-4f46-aceb-05aac24c545e" providerId="ADAL" clId="{68F9362A-8EBF-4543-9141-C27B91395010}" dt="2023-12-05T13:13:24.496" v="313" actId="20577"/>
        <pc:sldMkLst>
          <pc:docMk/>
          <pc:sldMk cId="1148252687" sldId="417"/>
        </pc:sldMkLst>
        <pc:spChg chg="mod">
          <ac:chgData name="Khattab, Sherif" userId="c83b1e15-36f3-4f46-aceb-05aac24c545e" providerId="ADAL" clId="{68F9362A-8EBF-4543-9141-C27B91395010}" dt="2023-12-05T13:13:24.496" v="313" actId="20577"/>
          <ac:spMkLst>
            <pc:docMk/>
            <pc:sldMk cId="1148252687" sldId="417"/>
            <ac:spMk id="79" creationId="{00000000-0000-0000-0000-000000000000}"/>
          </ac:spMkLst>
        </pc:spChg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68383859" sldId="41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386333520" sldId="41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752709545" sldId="42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893956062" sldId="42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029035201" sldId="422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676167787" sldId="423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408339254" sldId="42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386663744" sldId="42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291839806" sldId="426"/>
        </pc:sldMkLst>
      </pc:sldChg>
      <pc:sldChg chg="modSp add del mod">
        <pc:chgData name="Khattab, Sherif" userId="c83b1e15-36f3-4f46-aceb-05aac24c545e" providerId="ADAL" clId="{68F9362A-8EBF-4543-9141-C27B91395010}" dt="2023-12-05T13:13:09.333" v="310" actId="20577"/>
        <pc:sldMkLst>
          <pc:docMk/>
          <pc:sldMk cId="447747113" sldId="427"/>
        </pc:sldMkLst>
        <pc:spChg chg="mod">
          <ac:chgData name="Khattab, Sherif" userId="c83b1e15-36f3-4f46-aceb-05aac24c545e" providerId="ADAL" clId="{68F9362A-8EBF-4543-9141-C27B91395010}" dt="2023-12-05T13:13:09.333" v="310" actId="20577"/>
          <ac:spMkLst>
            <pc:docMk/>
            <pc:sldMk cId="447747113" sldId="427"/>
            <ac:spMk id="266" creationId="{00000000-0000-0000-0000-000000000000}"/>
          </ac:spMkLst>
        </pc:spChg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744853342" sldId="42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012742041" sldId="43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044871078" sldId="43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147312821" sldId="432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352887549" sldId="433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277634984" sldId="43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366085809" sldId="43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93106186" sldId="436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263019130" sldId="437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400762119" sldId="43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632189473" sldId="43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051466405" sldId="44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251399440" sldId="441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377794881" sldId="442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643732662" sldId="443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75962296" sldId="44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737684725" sldId="44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737434497" sldId="446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815046349" sldId="447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579997637" sldId="448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952325524" sldId="449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2409668952" sldId="45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568406822" sldId="451"/>
        </pc:sldMkLst>
      </pc:sldChg>
      <pc:sldChg chg="delSp modSp mod">
        <pc:chgData name="Khattab, Sherif" userId="c83b1e15-36f3-4f46-aceb-05aac24c545e" providerId="ADAL" clId="{68F9362A-8EBF-4543-9141-C27B91395010}" dt="2023-12-05T12:30:05.836" v="39" actId="404"/>
        <pc:sldMkLst>
          <pc:docMk/>
          <pc:sldMk cId="0" sldId="471"/>
        </pc:sldMkLst>
        <pc:spChg chg="mod">
          <ac:chgData name="Khattab, Sherif" userId="c83b1e15-36f3-4f46-aceb-05aac24c545e" providerId="ADAL" clId="{68F9362A-8EBF-4543-9141-C27B91395010}" dt="2023-12-05T12:30:05.836" v="39" actId="404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68F9362A-8EBF-4543-9141-C27B91395010}" dt="2023-12-05T12:29:58.341" v="34" actId="478"/>
          <ac:picMkLst>
            <pc:docMk/>
            <pc:sldMk cId="0" sldId="471"/>
            <ac:picMk id="7" creationId="{EAD1B896-B823-FE72-CDA4-10660B3BCE48}"/>
          </ac:picMkLst>
        </pc:picChg>
      </pc:sldChg>
      <pc:sldChg chg="del">
        <pc:chgData name="Khattab, Sherif" userId="c83b1e15-36f3-4f46-aceb-05aac24c545e" providerId="ADAL" clId="{68F9362A-8EBF-4543-9141-C27B91395010}" dt="2023-12-05T12:35:37.370" v="55" actId="2696"/>
        <pc:sldMkLst>
          <pc:docMk/>
          <pc:sldMk cId="1068465410" sldId="496"/>
        </pc:sldMkLst>
      </pc:sldChg>
      <pc:sldChg chg="del">
        <pc:chgData name="Khattab, Sherif" userId="c83b1e15-36f3-4f46-aceb-05aac24c545e" providerId="ADAL" clId="{68F9362A-8EBF-4543-9141-C27B91395010}" dt="2023-12-05T13:13:50.404" v="314" actId="2696"/>
        <pc:sldMkLst>
          <pc:docMk/>
          <pc:sldMk cId="1192677018" sldId="554"/>
        </pc:sldMkLst>
      </pc:sldChg>
      <pc:sldChg chg="del">
        <pc:chgData name="Khattab, Sherif" userId="c83b1e15-36f3-4f46-aceb-05aac24c545e" providerId="ADAL" clId="{68F9362A-8EBF-4543-9141-C27B91395010}" dt="2023-12-05T12:30:53.743" v="40" actId="2696"/>
        <pc:sldMkLst>
          <pc:docMk/>
          <pc:sldMk cId="1303356000" sldId="1627"/>
        </pc:sldMkLst>
      </pc:sldChg>
      <pc:sldChg chg="add del">
        <pc:chgData name="Khattab, Sherif" userId="c83b1e15-36f3-4f46-aceb-05aac24c545e" providerId="ADAL" clId="{68F9362A-8EBF-4543-9141-C27B91395010}" dt="2023-12-05T13:18:49.883" v="405" actId="2696"/>
        <pc:sldMkLst>
          <pc:docMk/>
          <pc:sldMk cId="0" sldId="1809"/>
        </pc:sldMkLst>
      </pc:sldChg>
      <pc:sldChg chg="add">
        <pc:chgData name="Khattab, Sherif" userId="c83b1e15-36f3-4f46-aceb-05aac24c545e" providerId="ADAL" clId="{68F9362A-8EBF-4543-9141-C27B91395010}" dt="2023-12-05T12:32:42.373" v="46"/>
        <pc:sldMkLst>
          <pc:docMk/>
          <pc:sldMk cId="2445432814" sldId="1810"/>
        </pc:sldMkLst>
      </pc:sldChg>
      <pc:sldChg chg="add del">
        <pc:chgData name="Khattab, Sherif" userId="c83b1e15-36f3-4f46-aceb-05aac24c545e" providerId="ADAL" clId="{68F9362A-8EBF-4543-9141-C27B91395010}" dt="2023-12-05T12:32:40.302" v="45"/>
        <pc:sldMkLst>
          <pc:docMk/>
          <pc:sldMk cId="3615729761" sldId="1810"/>
        </pc:sldMkLst>
      </pc:sldChg>
      <pc:sldChg chg="add del">
        <pc:chgData name="Khattab, Sherif" userId="c83b1e15-36f3-4f46-aceb-05aac24c545e" providerId="ADAL" clId="{68F9362A-8EBF-4543-9141-C27B91395010}" dt="2023-12-05T12:32:40.302" v="45"/>
        <pc:sldMkLst>
          <pc:docMk/>
          <pc:sldMk cId="863206643" sldId="1811"/>
        </pc:sldMkLst>
      </pc:sldChg>
      <pc:sldChg chg="add">
        <pc:chgData name="Khattab, Sherif" userId="c83b1e15-36f3-4f46-aceb-05aac24c545e" providerId="ADAL" clId="{68F9362A-8EBF-4543-9141-C27B91395010}" dt="2023-12-05T12:32:42.373" v="46"/>
        <pc:sldMkLst>
          <pc:docMk/>
          <pc:sldMk cId="1017191875" sldId="1811"/>
        </pc:sldMkLst>
      </pc:sldChg>
      <pc:sldChg chg="add">
        <pc:chgData name="Khattab, Sherif" userId="c83b1e15-36f3-4f46-aceb-05aac24c545e" providerId="ADAL" clId="{68F9362A-8EBF-4543-9141-C27B91395010}" dt="2023-12-05T12:32:42.373" v="46"/>
        <pc:sldMkLst>
          <pc:docMk/>
          <pc:sldMk cId="1149883454" sldId="1812"/>
        </pc:sldMkLst>
      </pc:sldChg>
      <pc:sldChg chg="add del">
        <pc:chgData name="Khattab, Sherif" userId="c83b1e15-36f3-4f46-aceb-05aac24c545e" providerId="ADAL" clId="{68F9362A-8EBF-4543-9141-C27B91395010}" dt="2023-12-05T12:32:40.302" v="45"/>
        <pc:sldMkLst>
          <pc:docMk/>
          <pc:sldMk cId="4119379884" sldId="1812"/>
        </pc:sldMkLst>
      </pc:sldChg>
      <pc:sldChg chg="modSp add del modAnim">
        <pc:chgData name="Khattab, Sherif" userId="c83b1e15-36f3-4f46-aceb-05aac24c545e" providerId="ADAL" clId="{68F9362A-8EBF-4543-9141-C27B91395010}" dt="2023-12-05T13:18:49.883" v="405" actId="2696"/>
        <pc:sldMkLst>
          <pc:docMk/>
          <pc:sldMk cId="2353648534" sldId="1877"/>
        </pc:sldMkLst>
        <pc:spChg chg="mod">
          <ac:chgData name="Khattab, Sherif" userId="c83b1e15-36f3-4f46-aceb-05aac24c545e" providerId="ADAL" clId="{68F9362A-8EBF-4543-9141-C27B91395010}" dt="2023-12-05T12:36:38.971" v="115" actId="20577"/>
          <ac:spMkLst>
            <pc:docMk/>
            <pc:sldMk cId="2353648534" sldId="1877"/>
            <ac:spMk id="3" creationId="{2466C52D-9A48-4683-BE7F-268D8DB7FAAD}"/>
          </ac:spMkLst>
        </pc:spChg>
      </pc:sldChg>
      <pc:sldChg chg="modSp add del modAnim">
        <pc:chgData name="Khattab, Sherif" userId="c83b1e15-36f3-4f46-aceb-05aac24c545e" providerId="ADAL" clId="{68F9362A-8EBF-4543-9141-C27B91395010}" dt="2023-12-05T13:18:49.883" v="405" actId="2696"/>
        <pc:sldMkLst>
          <pc:docMk/>
          <pc:sldMk cId="49673848" sldId="1936"/>
        </pc:sldMkLst>
        <pc:spChg chg="mod">
          <ac:chgData name="Khattab, Sherif" userId="c83b1e15-36f3-4f46-aceb-05aac24c545e" providerId="ADAL" clId="{68F9362A-8EBF-4543-9141-C27B91395010}" dt="2023-12-05T12:43:48.675" v="293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modSp add del mod ord modAnim">
        <pc:chgData name="Khattab, Sherif" userId="c83b1e15-36f3-4f46-aceb-05aac24c545e" providerId="ADAL" clId="{68F9362A-8EBF-4543-9141-C27B91395010}" dt="2023-12-05T13:18:49.883" v="405" actId="2696"/>
        <pc:sldMkLst>
          <pc:docMk/>
          <pc:sldMk cId="2600619580" sldId="1938"/>
        </pc:sldMkLst>
        <pc:spChg chg="mod">
          <ac:chgData name="Khattab, Sherif" userId="c83b1e15-36f3-4f46-aceb-05aac24c545e" providerId="ADAL" clId="{68F9362A-8EBF-4543-9141-C27B91395010}" dt="2023-12-05T12:38:40.421" v="226" actId="20577"/>
          <ac:spMkLst>
            <pc:docMk/>
            <pc:sldMk cId="2600619580" sldId="1938"/>
            <ac:spMk id="3" creationId="{F7F1B322-8BFE-7594-9768-CEE2D267C18E}"/>
          </ac:spMkLst>
        </pc:spChg>
      </pc:sldChg>
      <pc:sldChg chg="add del">
        <pc:chgData name="Khattab, Sherif" userId="c83b1e15-36f3-4f46-aceb-05aac24c545e" providerId="ADAL" clId="{68F9362A-8EBF-4543-9141-C27B91395010}" dt="2023-12-05T13:14:07.008" v="315" actId="2696"/>
        <pc:sldMkLst>
          <pc:docMk/>
          <pc:sldMk cId="191381158" sldId="1940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843200342" sldId="1942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4014669295" sldId="1943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25361425" sldId="1944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1782761851" sldId="1945"/>
        </pc:sldMkLst>
      </pc:sldChg>
      <pc:sldChg chg="add del">
        <pc:chgData name="Khattab, Sherif" userId="c83b1e15-36f3-4f46-aceb-05aac24c545e" providerId="ADAL" clId="{68F9362A-8EBF-4543-9141-C27B91395010}" dt="2023-12-05T12:32:42.373" v="46"/>
        <pc:sldMkLst>
          <pc:docMk/>
          <pc:sldMk cId="337252234" sldId="1946"/>
        </pc:sldMkLst>
      </pc:sldChg>
      <pc:sldChg chg="add del">
        <pc:chgData name="Khattab, Sherif" userId="c83b1e15-36f3-4f46-aceb-05aac24c545e" providerId="ADAL" clId="{68F9362A-8EBF-4543-9141-C27B91395010}" dt="2023-12-05T13:14:15.997" v="318" actId="2696"/>
        <pc:sldMkLst>
          <pc:docMk/>
          <pc:sldMk cId="1902969018" sldId="1947"/>
        </pc:sldMkLst>
      </pc:sldChg>
      <pc:sldChg chg="modSp add del mod modAnim">
        <pc:chgData name="Khattab, Sherif" userId="c83b1e15-36f3-4f46-aceb-05aac24c545e" providerId="ADAL" clId="{68F9362A-8EBF-4543-9141-C27B91395010}" dt="2023-12-05T13:18:49.883" v="405" actId="2696"/>
        <pc:sldMkLst>
          <pc:docMk/>
          <pc:sldMk cId="2842682727" sldId="1947"/>
        </pc:sldMkLst>
        <pc:spChg chg="mod">
          <ac:chgData name="Khattab, Sherif" userId="c83b1e15-36f3-4f46-aceb-05aac24c545e" providerId="ADAL" clId="{68F9362A-8EBF-4543-9141-C27B91395010}" dt="2023-12-05T13:14:43.219" v="353" actId="20577"/>
          <ac:spMkLst>
            <pc:docMk/>
            <pc:sldMk cId="2842682727" sldId="1947"/>
            <ac:spMk id="2" creationId="{7DA95485-0CAA-8345-03C0-E0DD70FA942C}"/>
          </ac:spMkLst>
        </pc:spChg>
        <pc:spChg chg="mod">
          <ac:chgData name="Khattab, Sherif" userId="c83b1e15-36f3-4f46-aceb-05aac24c545e" providerId="ADAL" clId="{68F9362A-8EBF-4543-9141-C27B91395010}" dt="2023-12-05T13:15:27.901" v="403" actId="6549"/>
          <ac:spMkLst>
            <pc:docMk/>
            <pc:sldMk cId="2842682727" sldId="1947"/>
            <ac:spMk id="3" creationId="{AAE312F2-8994-7B82-175E-188257A48777}"/>
          </ac:spMkLst>
        </pc:spChg>
      </pc:sldChg>
      <pc:sldChg chg="add del">
        <pc:chgData name="Khattab, Sherif" userId="c83b1e15-36f3-4f46-aceb-05aac24c545e" providerId="ADAL" clId="{68F9362A-8EBF-4543-9141-C27B91395010}" dt="2023-12-05T13:14:31.856" v="320"/>
        <pc:sldMkLst>
          <pc:docMk/>
          <pc:sldMk cId="3104175796" sldId="1947"/>
        </pc:sldMkLst>
      </pc:sldChg>
      <pc:sldChg chg="add del">
        <pc:chgData name="Khattab, Sherif" userId="c83b1e15-36f3-4f46-aceb-05aac24c545e" providerId="ADAL" clId="{68F9362A-8EBF-4543-9141-C27B91395010}" dt="2023-12-05T12:34:31.300" v="49"/>
        <pc:sldMkLst>
          <pc:docMk/>
          <pc:sldMk cId="3124766483" sldId="1947"/>
        </pc:sldMkLst>
      </pc:sldChg>
      <pc:sldChg chg="add del">
        <pc:chgData name="Khattab, Sherif" userId="c83b1e15-36f3-4f46-aceb-05aac24c545e" providerId="ADAL" clId="{68F9362A-8EBF-4543-9141-C27B91395010}" dt="2023-12-05T13:14:10.844" v="316" actId="2696"/>
        <pc:sldMkLst>
          <pc:docMk/>
          <pc:sldMk cId="2329515549" sldId="1948"/>
        </pc:sldMkLst>
      </pc:sldChg>
      <pc:sldChg chg="add del">
        <pc:chgData name="Khattab, Sherif" userId="c83b1e15-36f3-4f46-aceb-05aac24c545e" providerId="ADAL" clId="{68F9362A-8EBF-4543-9141-C27B91395010}" dt="2023-12-05T12:34:51.517" v="52"/>
        <pc:sldMkLst>
          <pc:docMk/>
          <pc:sldMk cId="3076423354" sldId="1948"/>
        </pc:sldMkLst>
      </pc:sldChg>
      <pc:sldChg chg="add del">
        <pc:chgData name="Khattab, Sherif" userId="c83b1e15-36f3-4f46-aceb-05aac24c545e" providerId="ADAL" clId="{68F9362A-8EBF-4543-9141-C27B91395010}" dt="2023-12-05T13:14:12.509" v="317" actId="2696"/>
        <pc:sldMkLst>
          <pc:docMk/>
          <pc:sldMk cId="2031652483" sldId="1949"/>
        </pc:sldMkLst>
      </pc:sldChg>
      <pc:sldChg chg="add del">
        <pc:chgData name="Khattab, Sherif" userId="c83b1e15-36f3-4f46-aceb-05aac24c545e" providerId="ADAL" clId="{68F9362A-8EBF-4543-9141-C27B91395010}" dt="2023-12-05T12:34:51.517" v="52"/>
        <pc:sldMkLst>
          <pc:docMk/>
          <pc:sldMk cId="2048912216" sldId="1949"/>
        </pc:sldMkLst>
      </pc:sldChg>
      <pc:sldMasterChg chg="add del addSldLayout delSldLayout">
        <pc:chgData name="Khattab, Sherif" userId="c83b1e15-36f3-4f46-aceb-05aac24c545e" providerId="ADAL" clId="{68F9362A-8EBF-4543-9141-C27B91395010}" dt="2023-12-05T13:18:49.883" v="405" actId="2696"/>
        <pc:sldMasterMkLst>
          <pc:docMk/>
          <pc:sldMasterMk cId="4229301267" sldId="2147483752"/>
        </pc:sldMasterMkLst>
        <pc:sldLayoutChg chg="add del">
          <pc:chgData name="Khattab, Sherif" userId="c83b1e15-36f3-4f46-aceb-05aac24c545e" providerId="ADAL" clId="{68F9362A-8EBF-4543-9141-C27B91395010}" dt="2023-12-05T13:18:49.883" v="405" actId="2696"/>
          <pc:sldLayoutMkLst>
            <pc:docMk/>
            <pc:sldMasterMk cId="4229301267" sldId="2147483752"/>
            <pc:sldLayoutMk cId="580995861" sldId="2147483753"/>
          </pc:sldLayoutMkLst>
        </pc:sldLayoutChg>
        <pc:sldLayoutChg chg="add del">
          <pc:chgData name="Khattab, Sherif" userId="c83b1e15-36f3-4f46-aceb-05aac24c545e" providerId="ADAL" clId="{68F9362A-8EBF-4543-9141-C27B91395010}" dt="2023-12-05T13:18:49.883" v="405" actId="2696"/>
          <pc:sldLayoutMkLst>
            <pc:docMk/>
            <pc:sldMasterMk cId="4229301267" sldId="2147483752"/>
            <pc:sldLayoutMk cId="1774744383" sldId="2147483754"/>
          </pc:sldLayoutMkLst>
        </pc:sldLayoutChg>
        <pc:sldLayoutChg chg="add del">
          <pc:chgData name="Khattab, Sherif" userId="c83b1e15-36f3-4f46-aceb-05aac24c545e" providerId="ADAL" clId="{68F9362A-8EBF-4543-9141-C27B91395010}" dt="2023-12-05T13:18:49.883" v="405" actId="2696"/>
          <pc:sldLayoutMkLst>
            <pc:docMk/>
            <pc:sldMasterMk cId="4229301267" sldId="2147483752"/>
            <pc:sldLayoutMk cId="3311005716" sldId="2147483755"/>
          </pc:sldLayoutMkLst>
        </pc:sldLayoutChg>
        <pc:sldLayoutChg chg="add del">
          <pc:chgData name="Khattab, Sherif" userId="c83b1e15-36f3-4f46-aceb-05aac24c545e" providerId="ADAL" clId="{68F9362A-8EBF-4543-9141-C27B91395010}" dt="2023-12-05T13:18:49.883" v="405" actId="2696"/>
          <pc:sldLayoutMkLst>
            <pc:docMk/>
            <pc:sldMasterMk cId="4229301267" sldId="2147483752"/>
            <pc:sldLayoutMk cId="337616998" sldId="2147483756"/>
          </pc:sldLayoutMkLst>
        </pc:sldLayoutChg>
      </pc:sldMaster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3624926818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3624926818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3624926818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3624926818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4150ACFE-C358-40A3-A81F-36D373B0E5F7}"/>
    <pc:docChg chg="custSel addSld delSld modSld sldOrd">
      <pc:chgData name="Khattab, Sherif" userId="c83b1e15-36f3-4f46-aceb-05aac24c545e" providerId="ADAL" clId="{4150ACFE-C358-40A3-A81F-36D373B0E5F7}" dt="2022-11-15T14:07:41.748" v="1611" actId="20577"/>
      <pc:docMkLst>
        <pc:docMk/>
      </pc:docMkLst>
      <pc:sldChg chg="modSp mod">
        <pc:chgData name="Khattab, Sherif" userId="c83b1e15-36f3-4f46-aceb-05aac24c545e" providerId="ADAL" clId="{4150ACFE-C358-40A3-A81F-36D373B0E5F7}" dt="2022-11-10T15:59:21.063" v="23" actId="6549"/>
        <pc:sldMkLst>
          <pc:docMk/>
          <pc:sldMk cId="0" sldId="471"/>
        </pc:sldMkLst>
        <pc:spChg chg="mod">
          <ac:chgData name="Khattab, Sherif" userId="c83b1e15-36f3-4f46-aceb-05aac24c545e" providerId="ADAL" clId="{4150ACFE-C358-40A3-A81F-36D373B0E5F7}" dt="2022-11-10T15:59:21.063" v="23" actId="6549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4150ACFE-C358-40A3-A81F-36D373B0E5F7}" dt="2022-11-15T13:48:26.015" v="3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4150ACFE-C358-40A3-A81F-36D373B0E5F7}" dt="2022-11-15T13:48:26.015" v="3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4150ACFE-C358-40A3-A81F-36D373B0E5F7}" dt="2022-11-15T13:48:47.270" v="40" actId="47"/>
        <pc:sldMkLst>
          <pc:docMk/>
          <pc:sldMk cId="1868593258" sldId="551"/>
        </pc:sldMkLst>
        <pc:spChg chg="mod">
          <ac:chgData name="Khattab, Sherif" userId="c83b1e15-36f3-4f46-aceb-05aac24c545e" providerId="ADAL" clId="{4150ACFE-C358-40A3-A81F-36D373B0E5F7}" dt="2022-11-15T13:48:42.793" v="39" actId="21"/>
          <ac:spMkLst>
            <pc:docMk/>
            <pc:sldMk cId="1868593258" sldId="551"/>
            <ac:spMk id="2" creationId="{D70A966E-FCFC-6FBD-CD37-C11337BA94D8}"/>
          </ac:spMkLst>
        </pc:spChg>
      </pc:sldChg>
      <pc:sldChg chg="modSp modAnim">
        <pc:chgData name="Khattab, Sherif" userId="c83b1e15-36f3-4f46-aceb-05aac24c545e" providerId="ADAL" clId="{4150ACFE-C358-40A3-A81F-36D373B0E5F7}" dt="2022-11-15T13:53:23.919" v="47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4150ACFE-C358-40A3-A81F-36D373B0E5F7}" dt="2022-11-15T13:53:23.919" v="47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4150ACFE-C358-40A3-A81F-36D373B0E5F7}" dt="2022-11-15T14:03:50.225" v="159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023601384" sldId="156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754424685" sldId="1587"/>
        </pc:sldMkLst>
      </pc:sldChg>
      <pc:sldChg chg="modSp mod">
        <pc:chgData name="Khattab, Sherif" userId="c83b1e15-36f3-4f46-aceb-05aac24c545e" providerId="ADAL" clId="{4150ACFE-C358-40A3-A81F-36D373B0E5F7}" dt="2022-11-15T14:07:12.564" v="1603" actId="1076"/>
        <pc:sldMkLst>
          <pc:docMk/>
          <pc:sldMk cId="1050953931" sldId="1606"/>
        </pc:sldMkLst>
        <pc:picChg chg="mod">
          <ac:chgData name="Khattab, Sherif" userId="c83b1e15-36f3-4f46-aceb-05aac24c545e" providerId="ADAL" clId="{4150ACFE-C358-40A3-A81F-36D373B0E5F7}" dt="2022-11-15T14:07:12.564" v="1603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ord">
        <pc:chgData name="Khattab, Sherif" userId="c83b1e15-36f3-4f46-aceb-05aac24c545e" providerId="ADAL" clId="{4150ACFE-C358-40A3-A81F-36D373B0E5F7}" dt="2022-11-15T13:48:39.848" v="38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4150ACFE-C358-40A3-A81F-36D373B0E5F7}" dt="2022-11-15T14:03:54.993" v="1592" actId="47"/>
        <pc:sldMkLst>
          <pc:docMk/>
          <pc:sldMk cId="1021489930" sldId="1628"/>
        </pc:sldMkLst>
      </pc:sldChg>
      <pc:sldChg chg="modSp add del mod modClrScheme chgLayout">
        <pc:chgData name="Khattab, Sherif" userId="c83b1e15-36f3-4f46-aceb-05aac24c545e" providerId="ADAL" clId="{4150ACFE-C358-40A3-A81F-36D373B0E5F7}" dt="2022-11-15T14:06:54.462" v="1601" actId="47"/>
        <pc:sldMkLst>
          <pc:docMk/>
          <pc:sldMk cId="2258664439" sldId="162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7" creationId="{00000000-0000-0000-0000-000000000000}"/>
          </ac:spMkLst>
        </pc:spChg>
      </pc:sldChg>
      <pc:sldChg chg="del">
        <pc:chgData name="Khattab, Sherif" userId="c83b1e15-36f3-4f46-aceb-05aac24c545e" providerId="ADAL" clId="{4150ACFE-C358-40A3-A81F-36D373B0E5F7}" dt="2022-11-15T14:03:51.167" v="1591" actId="47"/>
        <pc:sldMkLst>
          <pc:docMk/>
          <pc:sldMk cId="419529787" sldId="1630"/>
        </pc:sldMkLst>
      </pc:sldChg>
      <pc:sldChg chg="modSp modAnim">
        <pc:chgData name="Khattab, Sherif" userId="c83b1e15-36f3-4f46-aceb-05aac24c545e" providerId="ADAL" clId="{4150ACFE-C358-40A3-A81F-36D373B0E5F7}" dt="2022-11-15T14:03:45.050" v="1589" actId="20577"/>
        <pc:sldMkLst>
          <pc:docMk/>
          <pc:sldMk cId="3148076797" sldId="1631"/>
        </pc:sldMkLst>
        <pc:spChg chg="mod">
          <ac:chgData name="Khattab, Sherif" userId="c83b1e15-36f3-4f46-aceb-05aac24c545e" providerId="ADAL" clId="{4150ACFE-C358-40A3-A81F-36D373B0E5F7}" dt="2022-11-15T14:03:45.050" v="1589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5663200" sldId="1632"/>
        </pc:sldMkLst>
      </pc:sldChg>
      <pc:sldChg chg="modSp mod">
        <pc:chgData name="Khattab, Sherif" userId="c83b1e15-36f3-4f46-aceb-05aac24c545e" providerId="ADAL" clId="{4150ACFE-C358-40A3-A81F-36D373B0E5F7}" dt="2022-11-15T14:07:41.748" v="1611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4150ACFE-C358-40A3-A81F-36D373B0E5F7}" dt="2022-11-15T14:07:41.748" v="1611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0T15:58:44.695" v="1" actId="700"/>
        <pc:sldMkLst>
          <pc:docMk/>
          <pc:sldMk cId="3669562814" sldId="1635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06.146" v="1596" actId="6549"/>
        <pc:sldMkLst>
          <pc:docMk/>
          <pc:sldMk cId="1185933291" sldId="1636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06.146" v="1596" actId="6549"/>
          <ac:spMkLst>
            <pc:docMk/>
            <pc:sldMk cId="1185933291" sldId="1636"/>
            <ac:spMk id="317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21.829" v="1597" actId="6549"/>
        <pc:sldMkLst>
          <pc:docMk/>
          <pc:sldMk cId="3035483688" sldId="1637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21.829" v="1597" actId="6549"/>
          <ac:spMkLst>
            <pc:docMk/>
            <pc:sldMk cId="3035483688" sldId="1637"/>
            <ac:spMk id="327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38.300" v="1598" actId="6549"/>
        <pc:sldMkLst>
          <pc:docMk/>
          <pc:sldMk cId="1577419301" sldId="1638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38.300" v="1598" actId="6549"/>
          <ac:spMkLst>
            <pc:docMk/>
            <pc:sldMk cId="1577419301" sldId="1638"/>
            <ac:spMk id="33795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4:19.349" v="1594" actId="1076"/>
          <ac:picMkLst>
            <pc:docMk/>
            <pc:sldMk cId="1577419301" sldId="1638"/>
            <ac:picMk id="37890" creationId="{00000000-0000-0000-0000-000000000000}"/>
          </ac:picMkLst>
        </pc:picChg>
        <pc:picChg chg="mod">
          <ac:chgData name="Khattab, Sherif" userId="c83b1e15-36f3-4f46-aceb-05aac24c545e" providerId="ADAL" clId="{4150ACFE-C358-40A3-A81F-36D373B0E5F7}" dt="2022-11-15T14:04:20.172" v="1595" actId="1076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2.625" v="1599" actId="1076"/>
        <pc:sldMkLst>
          <pc:docMk/>
          <pc:sldMk cId="334160101" sldId="163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6:42.625" v="1599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8.322" v="1600" actId="6549"/>
        <pc:sldMkLst>
          <pc:docMk/>
          <pc:sldMk cId="2148305052" sldId="1640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48.322" v="1600" actId="6549"/>
          <ac:spMkLst>
            <pc:docMk/>
            <pc:sldMk cId="2148305052" sldId="1640"/>
            <ac:spMk id="35843" creationId="{00000000-0000-0000-0000-000000000000}"/>
          </ac:spMkLst>
        </pc:spChg>
      </pc:sldChg>
      <pc:sldChg chg="modSp add modAnim">
        <pc:chgData name="Khattab, Sherif" userId="c83b1e15-36f3-4f46-aceb-05aac24c545e" providerId="ADAL" clId="{4150ACFE-C358-40A3-A81F-36D373B0E5F7}" dt="2022-11-15T13:59:38.435" v="1114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4150ACFE-C358-40A3-A81F-36D373B0E5F7}" dt="2022-11-15T13:59:38.435" v="1114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4150ACFE-C358-40A3-A81F-36D373B0E5F7}" dt="2022-11-15T14:01:20.061" v="1322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4150ACFE-C358-40A3-A81F-36D373B0E5F7}" dt="2022-11-15T14:01:20.061" v="1322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910BED91-7FF3-6E45-ABF4-BE25C67B97E4}"/>
    <pc:docChg chg="custSel addSld delSld modSld">
      <pc:chgData name="Khattab, Sherif" userId="c83b1e15-36f3-4f46-aceb-05aac24c545e" providerId="ADAL" clId="{910BED91-7FF3-6E45-ABF4-BE25C67B97E4}" dt="2022-12-01T16:01:12.763" v="93" actId="20577"/>
      <pc:docMkLst>
        <pc:docMk/>
      </pc:docMkLst>
      <pc:sldChg chg="modSp modAnim">
        <pc:chgData name="Khattab, Sherif" userId="c83b1e15-36f3-4f46-aceb-05aac24c545e" providerId="ADAL" clId="{910BED91-7FF3-6E45-ABF4-BE25C67B97E4}" dt="2022-12-01T15:58:20.653" v="71" actId="20577"/>
        <pc:sldMkLst>
          <pc:docMk/>
          <pc:sldMk cId="829129662" sldId="397"/>
        </pc:sldMkLst>
        <pc:spChg chg="mod">
          <ac:chgData name="Khattab, Sherif" userId="c83b1e15-36f3-4f46-aceb-05aac24c545e" providerId="ADAL" clId="{910BED91-7FF3-6E45-ABF4-BE25C67B97E4}" dt="2022-12-01T15:58:20.653" v="71" actId="20577"/>
          <ac:spMkLst>
            <pc:docMk/>
            <pc:sldMk cId="829129662" sldId="397"/>
            <ac:spMk id="86" creationId="{00000000-0000-0000-0000-000000000000}"/>
          </ac:spMkLst>
        </pc:spChg>
      </pc:sldChg>
      <pc:sldChg chg="add del">
        <pc:chgData name="Khattab, Sherif" userId="c83b1e15-36f3-4f46-aceb-05aac24c545e" providerId="ADAL" clId="{910BED91-7FF3-6E45-ABF4-BE25C67B97E4}" dt="2022-12-01T16:00:10.719" v="73" actId="2696"/>
        <pc:sldMkLst>
          <pc:docMk/>
          <pc:sldMk cId="588359714" sldId="429"/>
        </pc:sldMkLst>
      </pc:sldChg>
      <pc:sldChg chg="add del">
        <pc:chgData name="Khattab, Sherif" userId="c83b1e15-36f3-4f46-aceb-05aac24c545e" providerId="ADAL" clId="{910BED91-7FF3-6E45-ABF4-BE25C67B97E4}" dt="2022-12-01T16:00:26.948" v="75"/>
        <pc:sldMkLst>
          <pc:docMk/>
          <pc:sldMk cId="723326293" sldId="429"/>
        </pc:sldMkLst>
      </pc:sldChg>
      <pc:sldChg chg="modSp add">
        <pc:chgData name="Khattab, Sherif" userId="c83b1e15-36f3-4f46-aceb-05aac24c545e" providerId="ADAL" clId="{910BED91-7FF3-6E45-ABF4-BE25C67B97E4}" dt="2022-12-01T16:01:12.763" v="93" actId="20577"/>
        <pc:sldMkLst>
          <pc:docMk/>
          <pc:sldMk cId="2573196289" sldId="429"/>
        </pc:sldMkLst>
        <pc:spChg chg="mod">
          <ac:chgData name="Khattab, Sherif" userId="c83b1e15-36f3-4f46-aceb-05aac24c545e" providerId="ADAL" clId="{910BED91-7FF3-6E45-ABF4-BE25C67B97E4}" dt="2022-12-01T16:00:30.489" v="77" actId="20577"/>
          <ac:spMkLst>
            <pc:docMk/>
            <pc:sldMk cId="2573196289" sldId="429"/>
            <ac:spMk id="280" creationId="{00000000-0000-0000-0000-000000000000}"/>
          </ac:spMkLst>
        </pc:spChg>
        <pc:spChg chg="mod">
          <ac:chgData name="Khattab, Sherif" userId="c83b1e15-36f3-4f46-aceb-05aac24c545e" providerId="ADAL" clId="{910BED91-7FF3-6E45-ABF4-BE25C67B97E4}" dt="2022-12-01T16:00:49.775" v="83" actId="20577"/>
          <ac:spMkLst>
            <pc:docMk/>
            <pc:sldMk cId="2573196289" sldId="429"/>
            <ac:spMk id="282" creationId="{00000000-0000-0000-0000-000000000000}"/>
          </ac:spMkLst>
        </pc:spChg>
        <pc:spChg chg="mod">
          <ac:chgData name="Khattab, Sherif" userId="c83b1e15-36f3-4f46-aceb-05aac24c545e" providerId="ADAL" clId="{910BED91-7FF3-6E45-ABF4-BE25C67B97E4}" dt="2022-12-01T16:01:12.763" v="93" actId="20577"/>
          <ac:spMkLst>
            <pc:docMk/>
            <pc:sldMk cId="2573196289" sldId="429"/>
            <ac:spMk id="283" creationId="{00000000-0000-0000-0000-000000000000}"/>
          </ac:spMkLst>
        </pc:spChg>
      </pc:sldChg>
      <pc:sldChg chg="modSp mod modAnim">
        <pc:chgData name="Khattab, Sherif" userId="c83b1e15-36f3-4f46-aceb-05aac24c545e" providerId="ADAL" clId="{910BED91-7FF3-6E45-ABF4-BE25C67B97E4}" dt="2022-12-01T14:26:01.387" v="70" actId="113"/>
        <pc:sldMkLst>
          <pc:docMk/>
          <pc:sldMk cId="1192677018" sldId="554"/>
        </pc:sldMkLst>
        <pc:spChg chg="mod">
          <ac:chgData name="Khattab, Sherif" userId="c83b1e15-36f3-4f46-aceb-05aac24c545e" providerId="ADAL" clId="{910BED91-7FF3-6E45-ABF4-BE25C67B97E4}" dt="2022-12-01T14:26:01.387" v="70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">
        <pc:chgData name="Khattab, Sherif" userId="c83b1e15-36f3-4f46-aceb-05aac24c545e" providerId="ADAL" clId="{910BED91-7FF3-6E45-ABF4-BE25C67B97E4}" dt="2022-12-01T14:24:28.691" v="26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910BED91-7FF3-6E45-ABF4-BE25C67B97E4}" dt="2022-12-01T14:24:21.763" v="17" actId="5793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910BED91-7FF3-6E45-ABF4-BE25C67B97E4}" dt="2022-12-01T14:24:28.691" v="26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10BED91-7FF3-6E45-ABF4-BE25C67B97E4}" dt="2022-12-01T14:24:40.817" v="27" actId="2696"/>
        <pc:sldMkLst>
          <pc:docMk/>
          <pc:sldMk cId="3669562814" sldId="1635"/>
        </pc:sldMkLst>
      </pc:sldChg>
      <pc:sldChg chg="del">
        <pc:chgData name="Khattab, Sherif" userId="c83b1e15-36f3-4f46-aceb-05aac24c545e" providerId="ADAL" clId="{910BED91-7FF3-6E45-ABF4-BE25C67B97E4}" dt="2022-12-01T14:24:40.831" v="28" actId="2696"/>
        <pc:sldMkLst>
          <pc:docMk/>
          <pc:sldMk cId="1185933291" sldId="1636"/>
        </pc:sldMkLst>
      </pc:sldChg>
      <pc:sldChg chg="del">
        <pc:chgData name="Khattab, Sherif" userId="c83b1e15-36f3-4f46-aceb-05aac24c545e" providerId="ADAL" clId="{910BED91-7FF3-6E45-ABF4-BE25C67B97E4}" dt="2022-12-01T14:24:40.845" v="29" actId="2696"/>
        <pc:sldMkLst>
          <pc:docMk/>
          <pc:sldMk cId="3035483688" sldId="1637"/>
        </pc:sldMkLst>
      </pc:sldChg>
      <pc:sldChg chg="del">
        <pc:chgData name="Khattab, Sherif" userId="c83b1e15-36f3-4f46-aceb-05aac24c545e" providerId="ADAL" clId="{910BED91-7FF3-6E45-ABF4-BE25C67B97E4}" dt="2022-12-01T14:24:40.859" v="30" actId="2696"/>
        <pc:sldMkLst>
          <pc:docMk/>
          <pc:sldMk cId="1577419301" sldId="1638"/>
        </pc:sldMkLst>
      </pc:sldChg>
      <pc:sldChg chg="del">
        <pc:chgData name="Khattab, Sherif" userId="c83b1e15-36f3-4f46-aceb-05aac24c545e" providerId="ADAL" clId="{910BED91-7FF3-6E45-ABF4-BE25C67B97E4}" dt="2022-12-01T14:24:40.873" v="31" actId="2696"/>
        <pc:sldMkLst>
          <pc:docMk/>
          <pc:sldMk cId="334160101" sldId="1639"/>
        </pc:sldMkLst>
      </pc:sldChg>
      <pc:sldChg chg="del">
        <pc:chgData name="Khattab, Sherif" userId="c83b1e15-36f3-4f46-aceb-05aac24c545e" providerId="ADAL" clId="{910BED91-7FF3-6E45-ABF4-BE25C67B97E4}" dt="2022-12-01T14:24:40.885" v="32" actId="2696"/>
        <pc:sldMkLst>
          <pc:docMk/>
          <pc:sldMk cId="2148305052" sldId="1640"/>
        </pc:sldMkLst>
      </pc:sldChg>
      <pc:sldChg chg="del">
        <pc:chgData name="Khattab, Sherif" userId="c83b1e15-36f3-4f46-aceb-05aac24c545e" providerId="ADAL" clId="{910BED91-7FF3-6E45-ABF4-BE25C67B97E4}" dt="2022-12-01T14:24:40.916" v="34" actId="2696"/>
        <pc:sldMkLst>
          <pc:docMk/>
          <pc:sldMk cId="3800130557" sldId="1796"/>
        </pc:sldMkLst>
      </pc:sldChg>
      <pc:sldChg chg="del">
        <pc:chgData name="Khattab, Sherif" userId="c83b1e15-36f3-4f46-aceb-05aac24c545e" providerId="ADAL" clId="{910BED91-7FF3-6E45-ABF4-BE25C67B97E4}" dt="2022-12-01T14:24:40.928" v="35" actId="2696"/>
        <pc:sldMkLst>
          <pc:docMk/>
          <pc:sldMk cId="3478795715" sldId="1797"/>
        </pc:sldMkLst>
      </pc:sldChg>
      <pc:sldChg chg="del">
        <pc:chgData name="Khattab, Sherif" userId="c83b1e15-36f3-4f46-aceb-05aac24c545e" providerId="ADAL" clId="{910BED91-7FF3-6E45-ABF4-BE25C67B97E4}" dt="2022-12-01T14:24:40.940" v="36" actId="2696"/>
        <pc:sldMkLst>
          <pc:docMk/>
          <pc:sldMk cId="1485407811" sldId="1798"/>
        </pc:sldMkLst>
      </pc:sldChg>
      <pc:sldChg chg="del">
        <pc:chgData name="Khattab, Sherif" userId="c83b1e15-36f3-4f46-aceb-05aac24c545e" providerId="ADAL" clId="{910BED91-7FF3-6E45-ABF4-BE25C67B97E4}" dt="2022-12-01T14:24:40.952" v="37" actId="2696"/>
        <pc:sldMkLst>
          <pc:docMk/>
          <pc:sldMk cId="3440944409" sldId="1799"/>
        </pc:sldMkLst>
      </pc:sldChg>
      <pc:sldChg chg="del">
        <pc:chgData name="Khattab, Sherif" userId="c83b1e15-36f3-4f46-aceb-05aac24c545e" providerId="ADAL" clId="{910BED91-7FF3-6E45-ABF4-BE25C67B97E4}" dt="2022-12-01T14:24:40.965" v="38" actId="2696"/>
        <pc:sldMkLst>
          <pc:docMk/>
          <pc:sldMk cId="2041151776" sldId="1800"/>
        </pc:sldMkLst>
      </pc:sldChg>
      <pc:sldChg chg="del">
        <pc:chgData name="Khattab, Sherif" userId="c83b1e15-36f3-4f46-aceb-05aac24c545e" providerId="ADAL" clId="{910BED91-7FF3-6E45-ABF4-BE25C67B97E4}" dt="2022-12-01T14:24:40.977" v="39" actId="2696"/>
        <pc:sldMkLst>
          <pc:docMk/>
          <pc:sldMk cId="4226640628" sldId="1801"/>
        </pc:sldMkLst>
      </pc:sldChg>
      <pc:sldChg chg="del">
        <pc:chgData name="Khattab, Sherif" userId="c83b1e15-36f3-4f46-aceb-05aac24c545e" providerId="ADAL" clId="{910BED91-7FF3-6E45-ABF4-BE25C67B97E4}" dt="2022-12-01T14:24:40.990" v="40" actId="2696"/>
        <pc:sldMkLst>
          <pc:docMk/>
          <pc:sldMk cId="1282854848" sldId="1802"/>
        </pc:sldMkLst>
      </pc:sldChg>
      <pc:sldChg chg="del">
        <pc:chgData name="Khattab, Sherif" userId="c83b1e15-36f3-4f46-aceb-05aac24c545e" providerId="ADAL" clId="{910BED91-7FF3-6E45-ABF4-BE25C67B97E4}" dt="2022-12-01T14:24:41.001" v="41" actId="2696"/>
        <pc:sldMkLst>
          <pc:docMk/>
          <pc:sldMk cId="1907101124" sldId="1803"/>
        </pc:sldMkLst>
      </pc:sldChg>
      <pc:sldChg chg="del">
        <pc:chgData name="Khattab, Sherif" userId="c83b1e15-36f3-4f46-aceb-05aac24c545e" providerId="ADAL" clId="{910BED91-7FF3-6E45-ABF4-BE25C67B97E4}" dt="2022-12-01T14:24:41.035" v="42" actId="2696"/>
        <pc:sldMkLst>
          <pc:docMk/>
          <pc:sldMk cId="1484609668" sldId="1805"/>
        </pc:sldMkLst>
      </pc:sldChg>
      <pc:sldChg chg="del">
        <pc:chgData name="Khattab, Sherif" userId="c83b1e15-36f3-4f46-aceb-05aac24c545e" providerId="ADAL" clId="{910BED91-7FF3-6E45-ABF4-BE25C67B97E4}" dt="2022-12-01T14:24:40.904" v="33" actId="269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92859D5C-1878-4E0C-B359-52ADF73A477B}"/>
    <pc:docChg chg="delSld">
      <pc:chgData name="Khattab, Sherif" userId="c83b1e15-36f3-4f46-aceb-05aac24c545e" providerId="ADAL" clId="{92859D5C-1878-4E0C-B359-52ADF73A477B}" dt="2022-12-06T13:40:41.856" v="0" actId="47"/>
      <pc:docMkLst>
        <pc:docMk/>
      </pc:docMkLst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2105295847" sldId="278"/>
        </pc:sldMkLst>
      </pc:sldChg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1252321675" sldId="407"/>
        </pc:sldMkLst>
      </pc:sldChg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2696785554" sldId="408"/>
        </pc:sldMkLst>
      </pc:sldChg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1115879569" sldId="409"/>
        </pc:sldMkLst>
      </pc:sldChg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416739920" sldId="410"/>
        </pc:sldMkLst>
      </pc:sldChg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1909798322" sldId="411"/>
        </pc:sldMkLst>
      </pc:sldChg>
      <pc:sldChg chg="del">
        <pc:chgData name="Khattab, Sherif" userId="c83b1e15-36f3-4f46-aceb-05aac24c545e" providerId="ADAL" clId="{92859D5C-1878-4E0C-B359-52ADF73A477B}" dt="2022-12-06T13:40:41.856" v="0" actId="47"/>
        <pc:sldMkLst>
          <pc:docMk/>
          <pc:sldMk cId="2573196289" sldId="429"/>
        </pc:sldMkLst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4D999389-7078-4524-A447-826BFD56A8D4}"/>
    <pc:docChg chg="delSld">
      <pc:chgData name="Khattab, Sherif" userId="c83b1e15-36f3-4f46-aceb-05aac24c545e" providerId="ADAL" clId="{4D999389-7078-4524-A447-826BFD56A8D4}" dt="2023-11-15T23:38:36.121" v="0" actId="2696"/>
      <pc:docMkLst>
        <pc:docMk/>
      </pc:docMkLst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2754682653" sldId="392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171380196" sldId="393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3968038566" sldId="394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3422590227" sldId="395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3986143838" sldId="396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829129662" sldId="397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960406960" sldId="398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1226109502" sldId="399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1329852685" sldId="400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3065020340" sldId="401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3241275910" sldId="402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1227275375" sldId="403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4176371588" sldId="404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4144916723" sldId="405"/>
        </pc:sldMkLst>
      </pc:sldChg>
      <pc:sldChg chg="del">
        <pc:chgData name="Khattab, Sherif" userId="c83b1e15-36f3-4f46-aceb-05aac24c545e" providerId="ADAL" clId="{4D999389-7078-4524-A447-826BFD56A8D4}" dt="2023-11-15T23:38:36.121" v="0" actId="2696"/>
        <pc:sldMkLst>
          <pc:docMk/>
          <pc:sldMk cId="1850981505" sldId="406"/>
        </pc:sldMkLst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3D741394-3FAB-4A14-8530-DBF08AD387D2}"/>
    <pc:docChg chg="custSel addSld delSld modSld">
      <pc:chgData name="Khattab, Sherif" userId="c83b1e15-36f3-4f46-aceb-05aac24c545e" providerId="ADAL" clId="{3D741394-3FAB-4A14-8530-DBF08AD387D2}" dt="2022-11-17T14:22:03.647" v="906"/>
      <pc:docMkLst>
        <pc:docMk/>
      </pc:docMkLst>
      <pc:sldChg chg="modSp">
        <pc:chgData name="Khattab, Sherif" userId="c83b1e15-36f3-4f46-aceb-05aac24c545e" providerId="ADAL" clId="{3D741394-3FAB-4A14-8530-DBF08AD387D2}" dt="2022-11-17T13:54:15.197" v="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D741394-3FAB-4A14-8530-DBF08AD387D2}" dt="2022-11-17T13:54:15.197" v="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D741394-3FAB-4A14-8530-DBF08AD387D2}" dt="2022-11-17T14:00:20.288" v="454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3D741394-3FAB-4A14-8530-DBF08AD387D2}" dt="2022-11-17T14:00:20.288" v="454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035403817" sldId="1607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1951835959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2398184114" sldId="1608"/>
        </pc:sldMkLst>
      </pc:sldChg>
      <pc:sldChg chg="add">
        <pc:chgData name="Khattab, Sherif" userId="c83b1e15-36f3-4f46-aceb-05aac24c545e" providerId="ADAL" clId="{3D741394-3FAB-4A14-8530-DBF08AD387D2}" dt="2022-11-15T17:06:00.311" v="7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159688114" sldId="1609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770283272" sldId="1609"/>
        </pc:sldMkLst>
      </pc:sldChg>
      <pc:sldChg chg="add del">
        <pc:chgData name="Khattab, Sherif" userId="c83b1e15-36f3-4f46-aceb-05aac24c545e" providerId="ADAL" clId="{3D741394-3FAB-4A14-8530-DBF08AD387D2}" dt="2022-11-17T13:55:01.078" v="30" actId="47"/>
        <pc:sldMkLst>
          <pc:docMk/>
          <pc:sldMk cId="2630455207" sldId="1609"/>
        </pc:sldMkLst>
      </pc:sldChg>
      <pc:sldChg chg="add del">
        <pc:chgData name="Khattab, Sherif" userId="c83b1e15-36f3-4f46-aceb-05aac24c545e" providerId="ADAL" clId="{3D741394-3FAB-4A14-8530-DBF08AD387D2}" dt="2022-11-17T13:55:04.219" v="31" actId="47"/>
        <pc:sldMkLst>
          <pc:docMk/>
          <pc:sldMk cId="162125248" sldId="1610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920939389" sldId="1610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3D741394-3FAB-4A14-8530-DBF08AD387D2}" dt="2022-11-15T17:05:45.995" v="3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058005603" sldId="1614"/>
        </pc:sldMkLst>
      </pc:sldChg>
      <pc:sldChg chg="modSp mod">
        <pc:chgData name="Khattab, Sherif" userId="c83b1e15-36f3-4f46-aceb-05aac24c545e" providerId="ADAL" clId="{3D741394-3FAB-4A14-8530-DBF08AD387D2}" dt="2022-11-17T13:54:32.941" v="29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3D741394-3FAB-4A14-8530-DBF08AD387D2}" dt="2022-11-17T13:54:32.941" v="29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Anim">
        <pc:chgData name="Khattab, Sherif" userId="c83b1e15-36f3-4f46-aceb-05aac24c545e" providerId="ADAL" clId="{3D741394-3FAB-4A14-8530-DBF08AD387D2}" dt="2022-11-17T14:03:10.604" v="729" actId="113"/>
        <pc:sldMkLst>
          <pc:docMk/>
          <pc:sldMk cId="3148076797" sldId="1631"/>
        </pc:sldMkLst>
        <pc:spChg chg="mod">
          <ac:chgData name="Khattab, Sherif" userId="c83b1e15-36f3-4f46-aceb-05aac24c545e" providerId="ADAL" clId="{3D741394-3FAB-4A14-8530-DBF08AD387D2}" dt="2022-11-17T14:03:10.604" v="729" actId="113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924091356" sldId="1633"/>
        </pc:sldMkLst>
      </pc:sldChg>
      <pc:sldChg chg="del">
        <pc:chgData name="Khattab, Sherif" userId="c83b1e15-36f3-4f46-aceb-05aac24c545e" providerId="ADAL" clId="{3D741394-3FAB-4A14-8530-DBF08AD387D2}" dt="2022-11-15T17:05:44.451" v="2" actId="47"/>
        <pc:sldMkLst>
          <pc:docMk/>
          <pc:sldMk cId="1957109456" sldId="1634"/>
        </pc:sldMkLst>
      </pc:sldChg>
      <pc:sldChg chg="modSp modAnim">
        <pc:chgData name="Khattab, Sherif" userId="c83b1e15-36f3-4f46-aceb-05aac24c545e" providerId="ADAL" clId="{3D741394-3FAB-4A14-8530-DBF08AD387D2}" dt="2022-11-17T14:01:04.388" v="531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3D741394-3FAB-4A14-8530-DBF08AD387D2}" dt="2022-11-17T14:01:04.388" v="531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3D741394-3FAB-4A14-8530-DBF08AD387D2}" dt="2022-11-17T14:01:32.436" v="570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3D741394-3FAB-4A14-8530-DBF08AD387D2}" dt="2022-11-17T14:01:32.436" v="570" actId="20577"/>
          <ac:spMkLst>
            <pc:docMk/>
            <pc:sldMk cId="3935971379" sldId="1642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4:57.068" v="877" actId="20577"/>
        <pc:sldMkLst>
          <pc:docMk/>
          <pc:sldMk cId="3004042303" sldId="1643"/>
        </pc:sldMkLst>
        <pc:spChg chg="mod">
          <ac:chgData name="Khattab, Sherif" userId="c83b1e15-36f3-4f46-aceb-05aac24c545e" providerId="ADAL" clId="{3D741394-3FAB-4A14-8530-DBF08AD387D2}" dt="2022-11-17T14:04:57.068" v="877" actId="20577"/>
          <ac:spMkLst>
            <pc:docMk/>
            <pc:sldMk cId="3004042303" sldId="1643"/>
            <ac:spMk id="3" creationId="{127F1668-9D0E-9507-8285-23423BC31550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5:25.934" v="905" actId="20577"/>
        <pc:sldMkLst>
          <pc:docMk/>
          <pc:sldMk cId="2656189292" sldId="1644"/>
        </pc:sldMkLst>
        <pc:spChg chg="mod">
          <ac:chgData name="Khattab, Sherif" userId="c83b1e15-36f3-4f46-aceb-05aac24c545e" providerId="ADAL" clId="{3D741394-3FAB-4A14-8530-DBF08AD387D2}" dt="2022-11-17T14:05:25.934" v="905" actId="20577"/>
          <ac:spMkLst>
            <pc:docMk/>
            <pc:sldMk cId="2656189292" sldId="1644"/>
            <ac:spMk id="3" creationId="{127F1668-9D0E-9507-8285-23423BC31550}"/>
          </ac:spMkLst>
        </pc:spChg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800130557" sldId="179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78795715" sldId="179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5407811" sldId="179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40944409" sldId="179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041151776" sldId="180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226640628" sldId="180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282854848" sldId="180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907101124" sldId="180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410500298" sldId="1804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4609668" sldId="1805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089500140" sldId="180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726671261" sldId="180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638687915" sldId="180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922786537" sldId="180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658959315" sldId="181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116949570" sldId="181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30147983" sldId="181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128083705" sldId="181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0FFB964C-31E0-4614-90AF-3E5EB84A070A}"/>
    <pc:docChg chg="modSld">
      <pc:chgData name="Khattab, Sherif" userId="c83b1e15-36f3-4f46-aceb-05aac24c545e" providerId="ADAL" clId="{0FFB964C-31E0-4614-90AF-3E5EB84A070A}" dt="2023-12-05T14:29:28.760" v="5" actId="20577"/>
      <pc:docMkLst>
        <pc:docMk/>
      </pc:docMkLst>
      <pc:sldChg chg="modSp">
        <pc:chgData name="Khattab, Sherif" userId="c83b1e15-36f3-4f46-aceb-05aac24c545e" providerId="ADAL" clId="{0FFB964C-31E0-4614-90AF-3E5EB84A070A}" dt="2023-12-05T14:29:28.760" v="5" actId="20577"/>
        <pc:sldMkLst>
          <pc:docMk/>
          <pc:sldMk cId="2634982080" sldId="415"/>
        </pc:sldMkLst>
        <pc:spChg chg="mod">
          <ac:chgData name="Khattab, Sherif" userId="c83b1e15-36f3-4f46-aceb-05aac24c545e" providerId="ADAL" clId="{0FFB964C-31E0-4614-90AF-3E5EB84A070A}" dt="2023-12-05T14:29:28.760" v="5" actId="20577"/>
          <ac:spMkLst>
            <pc:docMk/>
            <pc:sldMk cId="2634982080" sldId="415"/>
            <ac:spMk id="6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3624926818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2975227729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9EAC0182-E989-CA4C-8081-24A688E312C2}"/>
    <pc:docChg chg="undo custSel addSld delSld modSld">
      <pc:chgData name="Khattab, Sherif" userId="c83b1e15-36f3-4f46-aceb-05aac24c545e" providerId="ADAL" clId="{9EAC0182-E989-CA4C-8081-24A688E312C2}" dt="2022-11-29T14:20:02.930" v="280" actId="20577"/>
      <pc:docMkLst>
        <pc:docMk/>
      </pc:docMkLst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105295847" sldId="27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72445190" sldId="391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754682653" sldId="392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71380196" sldId="393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968038566" sldId="394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422590227" sldId="395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986143838" sldId="396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829129662" sldId="397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960406960" sldId="39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26109502" sldId="399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329852685" sldId="400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065020340" sldId="401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41275910" sldId="402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27275375" sldId="403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76371588" sldId="404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44916723" sldId="405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850981505" sldId="406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252321675" sldId="407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2696785554" sldId="40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115879569" sldId="409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416739920" sldId="410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1909798322" sldId="411"/>
        </pc:sldMkLst>
      </pc:sldChg>
      <pc:sldChg chg="modSp mod">
        <pc:chgData name="Khattab, Sherif" userId="c83b1e15-36f3-4f46-aceb-05aac24c545e" providerId="ADAL" clId="{9EAC0182-E989-CA4C-8081-24A688E312C2}" dt="2022-11-29T14:20:02.930" v="280" actId="20577"/>
        <pc:sldMkLst>
          <pc:docMk/>
          <pc:sldMk cId="0" sldId="471"/>
        </pc:sldMkLst>
        <pc:spChg chg="mod">
          <ac:chgData name="Khattab, Sherif" userId="c83b1e15-36f3-4f46-aceb-05aac24c545e" providerId="ADAL" clId="{9EAC0182-E989-CA4C-8081-24A688E312C2}" dt="2022-11-29T14:20:02.930" v="280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9EAC0182-E989-CA4C-8081-24A688E312C2}" dt="2022-11-29T14:09:23.432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EAC0182-E989-CA4C-8081-24A688E312C2}" dt="2022-11-29T14:09:23.432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EAC0182-E989-CA4C-8081-24A688E312C2}" dt="2022-11-29T14:10:10.806" v="191" actId="2696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9EAC0182-E989-CA4C-8081-24A688E312C2}" dt="2022-11-29T14:10:10.412" v="179" actId="2696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9EAC0182-E989-CA4C-8081-24A688E312C2}" dt="2022-11-29T14:10:10.446" v="180" actId="2696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9EAC0182-E989-CA4C-8081-24A688E312C2}" dt="2022-11-29T14:10:10.479" v="181" actId="2696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9EAC0182-E989-CA4C-8081-24A688E312C2}" dt="2022-11-29T14:10:10.513" v="182" actId="2696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9EAC0182-E989-CA4C-8081-24A688E312C2}" dt="2022-11-29T14:10:10.548" v="183" actId="2696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9EAC0182-E989-CA4C-8081-24A688E312C2}" dt="2022-11-29T14:10:10.584" v="184" actId="2696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9EAC0182-E989-CA4C-8081-24A688E312C2}" dt="2022-11-29T14:10:10.615" v="185" actId="2696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9EAC0182-E989-CA4C-8081-24A688E312C2}" dt="2022-11-29T14:10:10.645" v="186" actId="2696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9EAC0182-E989-CA4C-8081-24A688E312C2}" dt="2022-11-29T14:10:10.674" v="187" actId="2696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9EAC0182-E989-CA4C-8081-24A688E312C2}" dt="2022-11-29T14:10:10.705" v="188" actId="2696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9EAC0182-E989-CA4C-8081-24A688E312C2}" dt="2022-11-29T14:10:10.736" v="189" actId="2696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9EAC0182-E989-CA4C-8081-24A688E312C2}" dt="2022-11-29T14:10:10.770" v="190" actId="2696"/>
        <pc:sldMkLst>
          <pc:docMk/>
          <pc:sldMk cId="1195723752" sldId="1626"/>
        </pc:sldMkLst>
      </pc:sldChg>
      <pc:sldChg chg="modSp mod">
        <pc:chgData name="Khattab, Sherif" userId="c83b1e15-36f3-4f46-aceb-05aac24c545e" providerId="ADAL" clId="{9EAC0182-E989-CA4C-8081-24A688E312C2}" dt="2022-11-29T14:09:55.719" v="173" actId="108"/>
        <pc:sldMkLst>
          <pc:docMk/>
          <pc:sldMk cId="1303356000" sldId="1627"/>
        </pc:sldMkLst>
        <pc:spChg chg="mod">
          <ac:chgData name="Khattab, Sherif" userId="c83b1e15-36f3-4f46-aceb-05aac24c545e" providerId="ADAL" clId="{9EAC0182-E989-CA4C-8081-24A688E312C2}" dt="2022-11-29T14:09:55.719" v="173" actId="108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EAC0182-E989-CA4C-8081-24A688E312C2}" dt="2022-11-29T14:10:10.305" v="176" actId="2696"/>
        <pc:sldMkLst>
          <pc:docMk/>
          <pc:sldMk cId="3148076797" sldId="1631"/>
        </pc:sldMkLst>
      </pc:sldChg>
      <pc:sldChg chg="del">
        <pc:chgData name="Khattab, Sherif" userId="c83b1e15-36f3-4f46-aceb-05aac24c545e" providerId="ADAL" clId="{9EAC0182-E989-CA4C-8081-24A688E312C2}" dt="2022-11-29T14:10:10.221" v="174" actId="2696"/>
        <pc:sldMkLst>
          <pc:docMk/>
          <pc:sldMk cId="3787088556" sldId="1641"/>
        </pc:sldMkLst>
      </pc:sldChg>
      <pc:sldChg chg="del">
        <pc:chgData name="Khattab, Sherif" userId="c83b1e15-36f3-4f46-aceb-05aac24c545e" providerId="ADAL" clId="{9EAC0182-E989-CA4C-8081-24A688E312C2}" dt="2022-11-29T14:10:10.265" v="175" actId="2696"/>
        <pc:sldMkLst>
          <pc:docMk/>
          <pc:sldMk cId="3935971379" sldId="1642"/>
        </pc:sldMkLst>
      </pc:sldChg>
      <pc:sldChg chg="del">
        <pc:chgData name="Khattab, Sherif" userId="c83b1e15-36f3-4f46-aceb-05aac24c545e" providerId="ADAL" clId="{9EAC0182-E989-CA4C-8081-24A688E312C2}" dt="2022-11-29T14:10:10.341" v="177" actId="2696"/>
        <pc:sldMkLst>
          <pc:docMk/>
          <pc:sldMk cId="3004042303" sldId="1643"/>
        </pc:sldMkLst>
      </pc:sldChg>
      <pc:sldChg chg="del">
        <pc:chgData name="Khattab, Sherif" userId="c83b1e15-36f3-4f46-aceb-05aac24c545e" providerId="ADAL" clId="{9EAC0182-E989-CA4C-8081-24A688E312C2}" dt="2022-11-29T14:10:10.376" v="178" actId="2696"/>
        <pc:sldMkLst>
          <pc:docMk/>
          <pc:sldMk cId="2656189292" sldId="1644"/>
        </pc:sldMkLst>
      </pc:sldChg>
      <pc:sldChg chg="delSp modSp modAnim">
        <pc:chgData name="Khattab, Sherif" userId="c83b1e15-36f3-4f46-aceb-05aac24c545e" providerId="ADAL" clId="{9EAC0182-E989-CA4C-8081-24A688E312C2}" dt="2022-11-29T14:12:55.437" v="214" actId="20577"/>
        <pc:sldMkLst>
          <pc:docMk/>
          <pc:sldMk cId="3800130557" sldId="179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800130557" sldId="1796"/>
            <ac:spMk id="2" creationId="{6D0B76A7-1B86-6546-9696-7991C323A471}"/>
          </ac:spMkLst>
        </pc:spChg>
        <pc:spChg chg="mod">
          <ac:chgData name="Khattab, Sherif" userId="c83b1e15-36f3-4f46-aceb-05aac24c545e" providerId="ADAL" clId="{9EAC0182-E989-CA4C-8081-24A688E312C2}" dt="2022-11-29T14:12:55.437" v="214" actId="20577"/>
          <ac:spMkLst>
            <pc:docMk/>
            <pc:sldMk cId="3800130557" sldId="1796"/>
            <ac:spMk id="3075" creationId="{00000000-0000-0000-0000-00000000000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78795715" sldId="179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78795715" sldId="1797"/>
            <ac:spMk id="2" creationId="{B45A15CD-BC8A-3C4C-9761-680C551329C3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5407811" sldId="179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5407811" sldId="1798"/>
            <ac:spMk id="2" creationId="{1BE191ED-9F24-2645-8B59-12AD6786D2D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40944409" sldId="179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40944409" sldId="1799"/>
            <ac:spMk id="2" creationId="{E3828AE1-0565-5B44-87FA-CCB2204A010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2041151776" sldId="180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041151776" sldId="1800"/>
            <ac:spMk id="2" creationId="{B4C7A4F3-41E3-3D45-B40B-0F1B54D3FE95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4226640628" sldId="180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226640628" sldId="1801"/>
            <ac:spMk id="2" creationId="{89B2B2C1-49C3-4E4A-82E4-91ED67BBF0BE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282854848" sldId="180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282854848" sldId="1802"/>
            <ac:spMk id="2" creationId="{AABE353A-C94E-E941-AA1D-7AAE11D35BE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907101124" sldId="180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907101124" sldId="1803"/>
            <ac:spMk id="2" creationId="{C068B33F-47F5-8E46-A884-C36A50F9BE04}"/>
          </ac:spMkLst>
        </pc:spChg>
      </pc:sldChg>
      <pc:sldChg chg="delSp del">
        <pc:chgData name="Khattab, Sherif" userId="c83b1e15-36f3-4f46-aceb-05aac24c545e" providerId="ADAL" clId="{9EAC0182-E989-CA4C-8081-24A688E312C2}" dt="2022-11-29T14:14:18.897" v="215" actId="2696"/>
        <pc:sldMkLst>
          <pc:docMk/>
          <pc:sldMk cId="2410500298" sldId="180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410500298" sldId="1804"/>
            <ac:spMk id="2" creationId="{E2616130-EFB7-DA4B-B96F-51AA50F87C92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4609668" sldId="1805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4609668" sldId="1805"/>
            <ac:spMk id="2" creationId="{4CFCC896-4FE8-F446-9E86-0E2DACF63FD2}"/>
          </ac:spMkLst>
        </pc:spChg>
      </pc:sldChg>
      <pc:sldChg chg="delSp del">
        <pc:chgData name="Khattab, Sherif" userId="c83b1e15-36f3-4f46-aceb-05aac24c545e" providerId="ADAL" clId="{9EAC0182-E989-CA4C-8081-24A688E312C2}" dt="2022-11-29T14:15:18.613" v="216" actId="2696"/>
        <pc:sldMkLst>
          <pc:docMk/>
          <pc:sldMk cId="4089500140" sldId="180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089500140" sldId="1806"/>
            <ac:spMk id="2" creationId="{9315BED1-CF9B-034C-8DDD-CDC9016FAA0C}"/>
          </ac:spMkLst>
        </pc:spChg>
      </pc:sldChg>
      <pc:sldChg chg="delSp del">
        <pc:chgData name="Khattab, Sherif" userId="c83b1e15-36f3-4f46-aceb-05aac24c545e" providerId="ADAL" clId="{9EAC0182-E989-CA4C-8081-24A688E312C2}" dt="2022-11-29T14:15:19.244" v="217" actId="2696"/>
        <pc:sldMkLst>
          <pc:docMk/>
          <pc:sldMk cId="1726671261" sldId="180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726671261" sldId="1807"/>
            <ac:spMk id="2" creationId="{F3B54076-3EC1-4749-9935-00E76B810D64}"/>
          </ac:spMkLst>
        </pc:spChg>
      </pc:sldChg>
      <pc:sldChg chg="delSp del">
        <pc:chgData name="Khattab, Sherif" userId="c83b1e15-36f3-4f46-aceb-05aac24c545e" providerId="ADAL" clId="{9EAC0182-E989-CA4C-8081-24A688E312C2}" dt="2022-11-29T14:15:19.997" v="218" actId="2696"/>
        <pc:sldMkLst>
          <pc:docMk/>
          <pc:sldMk cId="1638687915" sldId="180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638687915" sldId="1808"/>
            <ac:spMk id="2" creationId="{0F759920-056F-6245-BFAA-6D794ECFD7D9}"/>
          </ac:spMkLst>
        </pc:spChg>
      </pc:sldChg>
      <pc:sldChg chg="delSp del">
        <pc:chgData name="Khattab, Sherif" userId="c83b1e15-36f3-4f46-aceb-05aac24c545e" providerId="ADAL" clId="{9EAC0182-E989-CA4C-8081-24A688E312C2}" dt="2022-11-29T14:15:20.566" v="219" actId="2696"/>
        <pc:sldMkLst>
          <pc:docMk/>
          <pc:sldMk cId="2922786537" sldId="180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922786537" sldId="1809"/>
            <ac:spMk id="2" creationId="{57C892D6-EC0E-5A4C-9494-C51B58C6B7D6}"/>
          </ac:spMkLst>
        </pc:spChg>
      </pc:sldChg>
      <pc:sldChg chg="delSp del">
        <pc:chgData name="Khattab, Sherif" userId="c83b1e15-36f3-4f46-aceb-05aac24c545e" providerId="ADAL" clId="{9EAC0182-E989-CA4C-8081-24A688E312C2}" dt="2022-11-29T14:15:21.882" v="220" actId="2696"/>
        <pc:sldMkLst>
          <pc:docMk/>
          <pc:sldMk cId="2658959315" sldId="181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658959315" sldId="1810"/>
            <ac:spMk id="2" creationId="{7F496CDB-DF4E-D94E-9862-7E8FA3AFAC47}"/>
          </ac:spMkLst>
        </pc:spChg>
      </pc:sldChg>
      <pc:sldChg chg="delSp del">
        <pc:chgData name="Khattab, Sherif" userId="c83b1e15-36f3-4f46-aceb-05aac24c545e" providerId="ADAL" clId="{9EAC0182-E989-CA4C-8081-24A688E312C2}" dt="2022-11-29T14:15:24.123" v="221" actId="2696"/>
        <pc:sldMkLst>
          <pc:docMk/>
          <pc:sldMk cId="4116949570" sldId="181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116949570" sldId="1811"/>
            <ac:spMk id="2" creationId="{AB161F68-1B6C-4749-A181-CF1FC857DF04}"/>
          </ac:spMkLst>
        </pc:spChg>
      </pc:sldChg>
      <pc:sldChg chg="delSp del">
        <pc:chgData name="Khattab, Sherif" userId="c83b1e15-36f3-4f46-aceb-05aac24c545e" providerId="ADAL" clId="{9EAC0182-E989-CA4C-8081-24A688E312C2}" dt="2022-11-29T14:15:28.360" v="222" actId="2696"/>
        <pc:sldMkLst>
          <pc:docMk/>
          <pc:sldMk cId="430147983" sldId="181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30147983" sldId="1812"/>
            <ac:spMk id="2" creationId="{BB7A93D5-071C-7446-84A8-C6E46CBB9B37}"/>
          </ac:spMkLst>
        </pc:spChg>
      </pc:sldChg>
      <pc:sldChg chg="delSp del">
        <pc:chgData name="Khattab, Sherif" userId="c83b1e15-36f3-4f46-aceb-05aac24c545e" providerId="ADAL" clId="{9EAC0182-E989-CA4C-8081-24A688E312C2}" dt="2022-11-29T14:15:40.709" v="223" actId="2696"/>
        <pc:sldMkLst>
          <pc:docMk/>
          <pc:sldMk cId="1128083705" sldId="181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128083705" sldId="1813"/>
            <ac:spMk id="2" creationId="{65ED7717-86F6-8949-818E-A91694EA49C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031846515" sldId="181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031846515" sldId="1814"/>
            <ac:spMk id="4" creationId="{EAF5FC1B-6743-F943-87B3-3F0218C21511}"/>
          </ac:spMkLst>
        </pc:spChg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24926818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24926818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2975227729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75227729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2975227729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DCE5751F-DCA7-4124-B130-EE86A3F5560F}"/>
    <pc:docChg chg="delSld">
      <pc:chgData name="Khattab, Sherif" userId="c83b1e15-36f3-4f46-aceb-05aac24c545e" providerId="ADAL" clId="{DCE5751F-DCA7-4124-B130-EE86A3F5560F}" dt="2023-12-07T19:55:51.362" v="0" actId="47"/>
      <pc:docMkLst>
        <pc:docMk/>
      </pc:docMkLst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457277974" sldId="279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252597460" sldId="280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2637017938" sldId="28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624926818" sldId="284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089982379" sldId="285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2975227729" sldId="286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549285482" sldId="287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719338977" sldId="288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412880638" sldId="289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850218157" sldId="290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2828442944" sldId="29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118057748" sldId="293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954172538" sldId="296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2924043904" sldId="298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186673451" sldId="299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103078529" sldId="300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622526130" sldId="30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921564258" sldId="303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964540185" sldId="304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121919605" sldId="305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609656698" sldId="306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365086114" sldId="307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317734700" sldId="308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661746913" sldId="309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596192536" sldId="310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928938000" sldId="31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667349921" sldId="312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170104727" sldId="313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148252687" sldId="417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268383859" sldId="418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386333520" sldId="419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752709545" sldId="420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893956062" sldId="42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029035201" sldId="422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2386663744" sldId="425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291839806" sldId="426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47747113" sldId="427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744853342" sldId="428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012742041" sldId="430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044871078" sldId="43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147312821" sldId="432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568406822" sldId="451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843200342" sldId="1942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4014669295" sldId="1943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25361425" sldId="1944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1782761851" sldId="1945"/>
        </pc:sldMkLst>
      </pc:sldChg>
      <pc:sldChg chg="del">
        <pc:chgData name="Khattab, Sherif" userId="c83b1e15-36f3-4f46-aceb-05aac24c545e" providerId="ADAL" clId="{DCE5751F-DCA7-4124-B130-EE86A3F5560F}" dt="2023-12-07T19:55:51.362" v="0" actId="47"/>
        <pc:sldMkLst>
          <pc:docMk/>
          <pc:sldMk cId="337252234" sldId="1946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2975227729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2975227729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4:12:48.549" v="1901" actId="2057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16.316" v="1399" actId="21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32.762" v="1414" actId="6549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42.643" v="1416" actId="6549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02.041" v="1418" actId="6549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0.485" v="1420" actId="6549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5.609" v="1421" actId="1076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9:17.043" v="1520" actId="21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0:37.289" v="1477" actId="1076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0.166" v="1695" actId="6549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5.246" v="1696" actId="6549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modSp mod">
        <pc:chgData name="Khattab, Sherif" userId="c83b1e15-36f3-4f46-aceb-05aac24c545e" providerId="ADAL" clId="{28611100-5D77-49AE-BB1E-B526B8F2B2F8}" dt="2022-11-10T14:04:02.919" v="1702" actId="6549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4:43.566" v="1704" actId="1076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2:48.549" v="1901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26.925" v="1892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9:32.356" v="1893" actId="6549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53.994" v="1894" actId="6549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0:45.423" v="1895" actId="6549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1:19.916" v="1898" actId="1076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1:31.639" v="1900" actId="1076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8:27.006" v="997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3:38:27.006" v="997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">
        <pc:chgData name="Khattab, Sherif" userId="c83b1e15-36f3-4f46-aceb-05aac24c545e" providerId="ADAL" clId="{28611100-5D77-49AE-BB1E-B526B8F2B2F8}" dt="2022-11-10T14:02:58.458" v="1693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mod">
        <pc:chgData name="Khattab, Sherif" userId="c83b1e15-36f3-4f46-aceb-05aac24c545e" providerId="ADAL" clId="{28611100-5D77-49AE-BB1E-B526B8F2B2F8}" dt="2022-11-10T14:06:47.442" v="1798" actId="2057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af1f4ebb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af1f4ebb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8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af1f4ebb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af1f4ebb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48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af1f4ebb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af1f4ebb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1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f368d00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f368d00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545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f368d00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f368d00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68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af368d00_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af368d00_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83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af368d00_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af368d00_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3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8" y="0"/>
            <a:ext cx="10080625" cy="5412476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81" y="925531"/>
            <a:ext cx="6565966" cy="205658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91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91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3081" y="3203107"/>
            <a:ext cx="6565966" cy="152350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7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70665" y="252445"/>
            <a:ext cx="2290750" cy="594430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2559"/>
            <a:ext cx="10080625" cy="21471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972" lvl="0" indent="-405977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400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4442" y="7223904"/>
            <a:ext cx="4595679" cy="401638"/>
          </a:xfrm>
        </p:spPr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3363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2906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405977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943" lvl="1" indent="-391978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915" lvl="2" indent="-391978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886" lvl="3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858" lvl="4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3829" lvl="5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7801" lvl="6" indent="-37797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1772" lvl="7" indent="-37797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5744" lvl="8" indent="-37797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85479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8834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4031" y="6476187"/>
            <a:ext cx="9072563" cy="76357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972" lvl="0" indent="-251986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4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0321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7514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50EC-0DFD-CA44-BDCE-D3B93DA0A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8B4DB-EDB3-E044-AE54-DD498DE3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3D692-AF55-2F4B-A43A-E9C51257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62B6-2A98-8F4F-895E-6265BEC3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54B7-CF9E-CA4C-A8D1-37C0E9A5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21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0EE-E5AB-3245-8A5C-4A5051D3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5D62-6F6D-C94F-9242-0806C13ED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71D6-EAD1-AD47-BBC7-81780116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38D5-A3E7-1C4B-AFC3-B82B1C2C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3FF6-43D2-654B-B0F7-5AF5952C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474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626A-A3B9-B64F-AD87-9B59CA8B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6603-858A-5042-B157-34C738F0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EA9C7-9DC1-0646-A9D2-1BCA4D26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9F06-F4D9-F841-9BC2-7B346DEF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FE20-5717-B74B-8198-900848D1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D2C3-0162-CD4C-9AEE-EF415F08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1F7F-9726-5D4D-BFFD-80ED3EC2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5A1E-F6B9-A241-AE7B-94087ECD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04EDA-EF86-7D45-8FA8-B6D5ECFE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3C570-C336-144A-9B02-9396102C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E302-7FE3-A143-B141-2241CCB2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69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81A2-F303-B146-BB1B-734F8F8A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BF88B-3F91-634D-9645-200227ED5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5F5D-5AC6-EE40-8950-47F2A644A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75F3F-49B8-6F42-A6DA-886BF875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72DD2-27D5-F645-BE63-DF628455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9A46E-C4B5-C349-8E99-BDA1F119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70F10-966E-F242-954B-2F7AC60D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45BD3-10D5-0E4E-BBD8-3406E37F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0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87C5-1E5D-6D4C-AE79-F4C9E926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08EE4-A6D5-9A49-BB4C-C39F23E2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3F47B-8924-014B-8253-A678DA14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97C95-D847-7242-8D4F-1DC3B2D7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45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09A2B-74B5-A840-BA7C-BE261549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60BCE-0A51-B045-880C-434C074B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4D9DC-F930-0A4A-9FDD-187045BD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938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BADE-4F95-C546-9558-2B0A9053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DC46B-F1E4-BF40-B8C3-08DBB6AF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A6C86-0FDE-F441-8DE0-301DC258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7D046-8658-E241-98A2-B5113532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B92DB-D911-4E4A-BCD9-B8E62214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5AE40-6E7C-C548-B28C-E9A7CF5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71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5D1-8C6F-9647-AB00-102245C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6B4E8-0845-5449-8F63-8229E029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7EA3-0835-5648-8C79-D2CCED34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2410-E403-C945-8983-5403041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5A54-50D5-854D-84D8-ACBFA50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8FF0-D083-D048-8702-A43F75A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68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1EE2-1D14-A042-AAB1-5C534D55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16E3-C323-6D42-BCBB-708FF6FBA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D074-CDC9-0F44-95F7-5435BF6F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C5E9-96B0-CD4B-A7F8-F43C7B24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D82B-EF92-144A-932B-41639AA5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63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A1BE8-6589-9B4F-9FB3-F828A5431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9B4FA-E9CA-E24E-939C-E260716C5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F8805-D5C1-4545-9AFC-83609AD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A615F-13F5-9941-B38E-B635C4FF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DB1D-3F64-3E47-8B90-C397065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8" y="0"/>
            <a:ext cx="10080625" cy="1103527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31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4031" y="216770"/>
            <a:ext cx="9072563" cy="6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3260" y="6981108"/>
            <a:ext cx="6049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9688" y="7240362"/>
            <a:ext cx="4836311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309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C4C31-057A-BE42-97F6-7B43E8F5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1DDFF-D85F-E741-BD0C-2BE8F59A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58ECE-99BD-494A-9F32-59242E475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24E1-8DB0-1548-9992-09F494955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0445 – Algorithms &amp; Data Structures 1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5BCC1-9742-3749-9C8D-8E4D1C87E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7B60C-9678-4A46-9AC5-9FD5E3194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dt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2023</a:t>
            </a:r>
          </a:p>
          <a:p>
            <a:r>
              <a:rPr lang="en-US" sz="4400" b="1"/>
              <a:t>String Matching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sz="240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adapted from slides of Textbook,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0445, and Dr. Farnan’s CS 1501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6032F5B-ACD6-CF9B-2380-0D8DB332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</a:t>
            </a:r>
          </a:p>
        </p:txBody>
      </p:sp>
      <p:sp>
        <p:nvSpPr>
          <p:cNvPr id="17411" name="Text Placeholder 2">
            <a:extLst>
              <a:ext uri="{FF2B5EF4-FFF2-40B4-BE49-F238E27FC236}">
                <a16:creationId xmlns:a16="http://schemas.microsoft.com/office/drawing/2014/main" id="{76377FDC-812C-AB65-3FFF-4DB447DE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D026E-91C1-09A3-850B-4616F720B7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94826B72-6CE0-FD1F-8A75-7294BCE9E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20002" y="3165615"/>
            <a:ext cx="9017363" cy="149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35D2877-4ADA-D3C0-E1EE-D95996B8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for Array List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1D4D1096-BA43-6B69-8A7E-EEEB2B76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73B41-FA87-98DE-B55F-20620BB1AA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20485" name="Picture 2">
            <a:extLst>
              <a:ext uri="{FF2B5EF4-FFF2-40B4-BE49-F238E27FC236}">
                <a16:creationId xmlns:a16="http://schemas.microsoft.com/office/drawing/2014/main" id="{9FAA6B87-F3E8-797F-1429-361D1BC7C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7" t="14734" b="31886"/>
          <a:stretch/>
        </p:blipFill>
        <p:spPr bwMode="auto">
          <a:xfrm>
            <a:off x="1814538" y="981867"/>
            <a:ext cx="6467218" cy="212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512D324D-16A9-FA7D-A707-A8613EBF2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90" y="3117960"/>
            <a:ext cx="9216854" cy="372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D9AAB17-9206-7EFC-66EF-019BAC8B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hasNext</a:t>
            </a:r>
            <a:endParaRPr lang="en-US" altLang="en-US"/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DC071184-5FE1-2D9B-C2EA-F8E2C2CB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4257-BBDA-8DD2-ADC1-918F94B96C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D9B9649-CE4D-70EF-E773-14CF7CDE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58949" y="2939873"/>
            <a:ext cx="6362726" cy="1679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DF6199C-190C-0C28-66A5-3D86456D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47D99F30-17EF-529F-F0F2-C915C568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884DC-ADFA-36ED-E4A1-0D4A2E78D9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id="{D42B527F-7685-813A-A463-1AB18365B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93" y="1999623"/>
            <a:ext cx="9074387" cy="336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1BAA621-52F0-3CFA-69EF-AE14F0BE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F6D0B5D7-F106-D1F1-A504-2D116121C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2EAA5-47D3-6E0B-5C62-8D3233C5C6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25605" name="Picture 7">
            <a:extLst>
              <a:ext uri="{FF2B5EF4-FFF2-40B4-BE49-F238E27FC236}">
                <a16:creationId xmlns:a16="http://schemas.microsoft.com/office/drawing/2014/main" id="{7772CA4F-73B4-3533-E00C-BA8A7642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54" y="2019719"/>
            <a:ext cx="8238595" cy="339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5485-0CAA-8345-03C0-E0DD70FA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Iterable</a:t>
            </a:r>
            <a:r>
              <a:rPr lang="en-US"/>
              <a:t> vs. Iterator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12F2-8994-7B82-175E-188257A48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Iterator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 b="1"/>
              <a:t>implement iterators</a:t>
            </a:r>
          </a:p>
          <a:p>
            <a:r>
              <a:rPr lang="en-US" b="1" err="1"/>
              <a:t>Iterable</a:t>
            </a:r>
            <a:r>
              <a:rPr lang="en-US" b="1"/>
              <a:t> </a:t>
            </a:r>
            <a:r>
              <a:rPr lang="en-US" b="1">
                <a:sym typeface="Wingdings" pitchFamily="2" charset="2"/>
              </a:rPr>
              <a:t> </a:t>
            </a:r>
            <a:r>
              <a:rPr lang="en-US" b="1"/>
              <a:t>implement containers </a:t>
            </a:r>
            <a:r>
              <a:rPr lang="en-US"/>
              <a:t>that have iterators</a:t>
            </a:r>
          </a:p>
          <a:p>
            <a:pPr lvl="1"/>
            <a:r>
              <a:rPr lang="en-US"/>
              <a:t>allows us to use the for-each loop structure</a:t>
            </a:r>
          </a:p>
          <a:p>
            <a:pPr marL="913760" lvl="2" indent="0">
              <a:buNone/>
            </a:pPr>
            <a:r>
              <a:rPr lang="en-US" err="1"/>
              <a:t>IterableLinkedList</a:t>
            </a:r>
            <a:r>
              <a:rPr lang="en-US"/>
              <a:t>&lt;Integer&gt; list = new …..</a:t>
            </a:r>
          </a:p>
          <a:p>
            <a:pPr marL="913760" lvl="2" indent="0">
              <a:buNone/>
            </a:pPr>
            <a:r>
              <a:rPr lang="en-US"/>
              <a:t>for(Integer x : list){</a:t>
            </a:r>
          </a:p>
          <a:p>
            <a:pPr marL="913760" lvl="2" indent="0">
              <a:buNone/>
            </a:pPr>
            <a:r>
              <a:rPr lang="en-US"/>
              <a:t>   //do something with x</a:t>
            </a:r>
          </a:p>
          <a:p>
            <a:pPr marL="913760" lvl="2" indent="0">
              <a:buNone/>
            </a:pPr>
            <a:r>
              <a:rPr lang="en-US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27A9-514A-54A6-0D44-AF0C3A605A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4309-4CAA-2F78-419F-EBF07C331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Have a pattern string </a:t>
            </a:r>
            <a:r>
              <a:rPr lang="en">
                <a:solidFill>
                  <a:srgbClr val="980000"/>
                </a:solidFill>
              </a:rPr>
              <a:t>p</a:t>
            </a:r>
            <a:r>
              <a:rPr lang="en"/>
              <a:t> of length </a:t>
            </a:r>
            <a:r>
              <a:rPr lang="en">
                <a:solidFill>
                  <a:srgbClr val="980000"/>
                </a:solidFill>
              </a:rPr>
              <a:t>m</a:t>
            </a:r>
            <a:endParaRPr>
              <a:solidFill>
                <a:srgbClr val="98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Have a text string </a:t>
            </a:r>
            <a:r>
              <a:rPr lang="en">
                <a:solidFill>
                  <a:srgbClr val="980000"/>
                </a:solidFill>
              </a:rPr>
              <a:t>t </a:t>
            </a:r>
            <a:r>
              <a:rPr lang="en"/>
              <a:t>of length </a:t>
            </a:r>
            <a:r>
              <a:rPr lang="en">
                <a:solidFill>
                  <a:srgbClr val="980000"/>
                </a:solidFill>
              </a:rPr>
              <a:t>n</a:t>
            </a:r>
            <a:endParaRPr>
              <a:solidFill>
                <a:srgbClr val="980000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Can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rgbClr val="002B5E"/>
                </a:solidFill>
              </a:rPr>
              <a:t>we find an index</a:t>
            </a:r>
            <a:r>
              <a:rPr lang="en">
                <a:solidFill>
                  <a:srgbClr val="980000"/>
                </a:solidFill>
              </a:rPr>
              <a:t> i </a:t>
            </a:r>
            <a:r>
              <a:rPr lang="en">
                <a:solidFill>
                  <a:srgbClr val="002B5E"/>
                </a:solidFill>
              </a:rPr>
              <a:t>of string</a:t>
            </a:r>
            <a:r>
              <a:rPr lang="en">
                <a:solidFill>
                  <a:srgbClr val="980000"/>
                </a:solidFill>
              </a:rPr>
              <a:t> t </a:t>
            </a:r>
            <a:r>
              <a:rPr lang="en">
                <a:solidFill>
                  <a:srgbClr val="002B5E"/>
                </a:solidFill>
              </a:rPr>
              <a:t>such that each of the</a:t>
            </a:r>
            <a:r>
              <a:rPr lang="en">
                <a:solidFill>
                  <a:srgbClr val="980000"/>
                </a:solidFill>
              </a:rPr>
              <a:t> m </a:t>
            </a:r>
            <a:r>
              <a:rPr lang="en">
                <a:solidFill>
                  <a:srgbClr val="002B5E"/>
                </a:solidFill>
              </a:rPr>
              <a:t>characters in the substring of </a:t>
            </a:r>
            <a:r>
              <a:rPr lang="en">
                <a:solidFill>
                  <a:srgbClr val="980000"/>
                </a:solidFill>
              </a:rPr>
              <a:t>t</a:t>
            </a:r>
            <a:r>
              <a:rPr lang="en">
                <a:solidFill>
                  <a:srgbClr val="002B5E"/>
                </a:solidFill>
              </a:rPr>
              <a:t> starting at</a:t>
            </a:r>
            <a:r>
              <a:rPr lang="en">
                <a:solidFill>
                  <a:srgbClr val="980000"/>
                </a:solidFill>
              </a:rPr>
              <a:t> i </a:t>
            </a:r>
            <a:r>
              <a:rPr lang="en">
                <a:solidFill>
                  <a:srgbClr val="002B5E"/>
                </a:solidFill>
              </a:rPr>
              <a:t>matches each character in</a:t>
            </a:r>
            <a:r>
              <a:rPr lang="en">
                <a:solidFill>
                  <a:srgbClr val="980000"/>
                </a:solidFill>
              </a:rPr>
              <a:t> p</a:t>
            </a:r>
            <a:endParaRPr>
              <a:solidFill>
                <a:srgbClr val="98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Example:  can we find the pattern 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fox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 in the text 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the quick brown fox jumps over the lazy dog</a:t>
            </a:r>
            <a:r>
              <a:rPr lang="en"/>
              <a:t>"</a:t>
            </a:r>
            <a:r>
              <a:rPr lang="en">
                <a:solidFill>
                  <a:srgbClr val="002B5E"/>
                </a:solidFill>
              </a:rPr>
              <a:t>?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>
                <a:solidFill>
                  <a:srgbClr val="002B5E"/>
                </a:solidFill>
              </a:rPr>
              <a:t>Yes!  At index 16 of the text string!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String Matching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3EFDE0-C4ED-624C-BB8A-C8EF8428B93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543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504507" y="2164808"/>
            <a:ext cx="9071610" cy="507582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BRUTE FORCE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at the beginning of both pattern and text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Compare characters left to right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Mismatch?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Start again at the 2nd character of the text and the beginning of the pattern...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Simple approach</a:t>
            </a: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92D95D-C1EA-CB46-8B49-6A12587961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1719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lang="en" sz="154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m =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n =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&lt;= n - m;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lang="en" sz="154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72">
              <a:lnSpc>
                <a:spcPct val="115000"/>
              </a:lnSpc>
              <a:spcBef>
                <a:spcPts val="110"/>
              </a:spcBef>
              <a:buClr>
                <a:srgbClr val="0000FF"/>
              </a:buClr>
              <a:buNone/>
            </a:pP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j;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(j = 0; j &lt; m;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943" indent="503972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 + j) !=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(j))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511915" indent="503972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break;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72">
              <a:lnSpc>
                <a:spcPct val="115000"/>
              </a:lnSpc>
              <a:spcBef>
                <a:spcPts val="110"/>
              </a:spcBef>
              <a:buClr>
                <a:srgbClr val="008000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72">
              <a:lnSpc>
                <a:spcPct val="115000"/>
              </a:lnSpc>
              <a:spcBef>
                <a:spcPts val="110"/>
              </a:spcBef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(j == m)</a:t>
            </a:r>
            <a:endParaRPr sz="1984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07943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; // found at offset </a:t>
            </a:r>
            <a:r>
              <a:rPr lang="en" sz="1984" err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lnSpc>
                <a:spcPct val="115000"/>
              </a:lnSpc>
              <a:spcBef>
                <a:spcPts val="110"/>
              </a:spcBef>
              <a:buClr>
                <a:schemeClr val="lt1"/>
              </a:buClr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n; // not found</a:t>
            </a:r>
            <a:endParaRPr sz="154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110"/>
              </a:spcBef>
              <a:buNone/>
            </a:pPr>
            <a:r>
              <a:rPr lang="en" sz="1984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Brute force code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7A8C7-BDF5-504F-A4A5-6271018BD3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49883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C83-3699-724A-AF09-61F2B9560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Brute force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5ED2E-2ABF-CA43-A3C5-7696B4F05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</a:t>
            </a:r>
          </a:p>
          <a:p>
            <a:pPr lvl="1"/>
            <a:r>
              <a:rPr lang="en-US"/>
              <a:t>Homework 11: Tuesday 12/5 @ 11:59 pm</a:t>
            </a:r>
          </a:p>
          <a:p>
            <a:pPr lvl="1"/>
            <a:r>
              <a:rPr lang="en-US"/>
              <a:t>Assignment 5: Friday 12/8 @ 11:59 pm</a:t>
            </a:r>
          </a:p>
          <a:p>
            <a:pPr lvl="1"/>
            <a:r>
              <a:rPr lang="en-US"/>
              <a:t>Homework 12: Tuesday 12/12 @ 11:59 pm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6880">
              <a:defRPr/>
            </a:pPr>
            <a:r>
              <a:rPr lang="en-US">
                <a:latin typeface="Arial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6880">
              <a:defRPr/>
            </a:pPr>
            <a:fld id="{65E435D9-63B0-4660-8D04-E83F5E2CA2AE}" type="slidenum">
              <a:rPr lang="en-GB" altLang="en-US"/>
              <a:pPr defTabSz="456880"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36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3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8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0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01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62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/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89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66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9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9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3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6C0-98E3-CA71-7C2F-2F13AAA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322-8BFE-7594-9768-CEE2D267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Friday 12/15 noon-1:50 pm</a:t>
            </a:r>
          </a:p>
          <a:p>
            <a:r>
              <a:rPr lang="en-US"/>
              <a:t>Same format as midterm</a:t>
            </a:r>
          </a:p>
          <a:p>
            <a:r>
              <a:rPr lang="en-US"/>
              <a:t>Non-cumulative</a:t>
            </a:r>
          </a:p>
          <a:p>
            <a:r>
              <a:rPr lang="en-US"/>
              <a:t>Same classroom as lectures</a:t>
            </a:r>
          </a:p>
          <a:p>
            <a:r>
              <a:rPr lang="en-US"/>
              <a:t>Study guide and practice test on Canvas</a:t>
            </a:r>
          </a:p>
          <a:p>
            <a:r>
              <a:rPr lang="en-US"/>
              <a:t>Final Review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A99F-E760-F458-FFAB-A3AF31D37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88FF-927B-D688-5EA3-703017BAE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403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3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6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/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2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68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/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43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&lt;= n – m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/>
                        <a:t>6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04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99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 n &amp;&amp; j &lt; m;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(j == m)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506205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506205">
                  <a:extLst>
                    <a:ext uri="{9D8B030D-6E8A-4147-A177-3AD203B41FA5}">
                      <a16:colId xmlns:a16="http://schemas.microsoft.com/office/drawing/2014/main" val="2281769347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/>
                        <a:t>6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32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11">
            <a:extLst>
              <a:ext uri="{FF2B5EF4-FFF2-40B4-BE49-F238E27FC236}">
                <a16:creationId xmlns:a16="http://schemas.microsoft.com/office/drawing/2014/main" id="{73233C26-373E-4F42-8CEE-70C6326B0A13}"/>
              </a:ext>
            </a:extLst>
          </p:cNvPr>
          <p:cNvSpPr txBox="1">
            <a:spLocks/>
          </p:cNvSpPr>
          <p:nvPr/>
        </p:nvSpPr>
        <p:spPr>
          <a:xfrm>
            <a:off x="1973282" y="2879581"/>
            <a:ext cx="6282750" cy="3735432"/>
          </a:xfrm>
          <a:prstGeom prst="rect">
            <a:avLst/>
          </a:prstGeom>
        </p:spPr>
        <p:txBody>
          <a:bodyPr spcFirstLastPara="1" vert="horz" wrap="square" lIns="83326" tIns="83326" rIns="83326" bIns="83326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60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bf_search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(String pat, String txt)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j, m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, n 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txt.length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= 0, j = 0;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FF00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&lt; n &amp;&amp; j &lt; m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++)</a:t>
            </a: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{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txt.charAt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pat.charAt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(j)) 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	else {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-= j; j = 0; 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srgbClr val="008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00FF0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j == m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833367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highlight>
                  <a:srgbClr val="C0C0C0"/>
                </a:highlight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 - m; </a:t>
            </a: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// found at offset </a:t>
            </a:r>
            <a:r>
              <a:rPr kumimoji="0" lang="en-US" sz="1654" b="0" i="0" u="none" strike="noStrike" kern="1200" cap="none" spc="0" normalizeH="0" baseline="0" noProof="0" err="1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i</a:t>
            </a:r>
            <a:endParaRPr kumimoji="0" lang="en-US" sz="1323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416684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else return n; // not found</a:t>
            </a:r>
          </a:p>
          <a:p>
            <a:pPr marL="0" marR="0" lvl="0" indent="6563" algn="l" defTabSz="756026" rtl="0" eaLnBrk="1" fontAlgn="auto" latinLnBrk="0" hangingPunct="1">
              <a:lnSpc>
                <a:spcPct val="115000"/>
              </a:lnSpc>
              <a:spcBef>
                <a:spcPts val="91"/>
              </a:spcBef>
              <a:spcAft>
                <a:spcPts val="0"/>
              </a:spcAft>
              <a:buClr>
                <a:prstClr val="white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54" b="0" i="0" u="none" strike="noStrike" kern="1200" cap="none" spc="0" normalizeH="0" baseline="0" noProof="0">
                <a:ln>
                  <a:noFill/>
                </a:ln>
                <a:solidFill>
                  <a:srgbClr val="783F04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}</a:t>
            </a:r>
            <a:endParaRPr kumimoji="0" lang="en-US" sz="1984" b="0" i="0" u="none" strike="noStrike" kern="1200" cap="none" spc="0" normalizeH="0" baseline="0" noProof="0">
              <a:ln>
                <a:noFill/>
              </a:ln>
              <a:solidFill>
                <a:srgbClr val="783F04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B7577-84F8-AA4B-95E7-DA0D0DA725F4}"/>
              </a:ext>
            </a:extLst>
          </p:cNvPr>
          <p:cNvGraphicFramePr>
            <a:graphicFrameLocks noGrp="1"/>
          </p:cNvGraphicFramePr>
          <p:nvPr/>
        </p:nvGraphicFramePr>
        <p:xfrm>
          <a:off x="574594" y="1184355"/>
          <a:ext cx="9080125" cy="1521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4631">
                  <a:extLst>
                    <a:ext uri="{9D8B030D-6E8A-4147-A177-3AD203B41FA5}">
                      <a16:colId xmlns:a16="http://schemas.microsoft.com/office/drawing/2014/main" val="1201393690"/>
                    </a:ext>
                  </a:extLst>
                </a:gridCol>
                <a:gridCol w="908624">
                  <a:extLst>
                    <a:ext uri="{9D8B030D-6E8A-4147-A177-3AD203B41FA5}">
                      <a16:colId xmlns:a16="http://schemas.microsoft.com/office/drawing/2014/main" val="770130039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158300342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634557366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85626692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2405188543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104360458"/>
                    </a:ext>
                  </a:extLst>
                </a:gridCol>
                <a:gridCol w="1012410">
                  <a:extLst>
                    <a:ext uri="{9D8B030D-6E8A-4147-A177-3AD203B41FA5}">
                      <a16:colId xmlns:a16="http://schemas.microsoft.com/office/drawing/2014/main" val="3231230610"/>
                    </a:ext>
                  </a:extLst>
                </a:gridCol>
                <a:gridCol w="506205">
                  <a:extLst>
                    <a:ext uri="{9D8B030D-6E8A-4147-A177-3AD203B41FA5}">
                      <a16:colId xmlns:a16="http://schemas.microsoft.com/office/drawing/2014/main" val="3885673651"/>
                    </a:ext>
                  </a:extLst>
                </a:gridCol>
                <a:gridCol w="506205">
                  <a:extLst>
                    <a:ext uri="{9D8B030D-6E8A-4147-A177-3AD203B41FA5}">
                      <a16:colId xmlns:a16="http://schemas.microsoft.com/office/drawing/2014/main" val="2281769347"/>
                    </a:ext>
                  </a:extLst>
                </a:gridCol>
              </a:tblGrid>
              <a:tr h="378023">
                <a:tc>
                  <a:txBody>
                    <a:bodyPr/>
                    <a:lstStyle/>
                    <a:p>
                      <a:r>
                        <a:rPr lang="en-US" sz="2000" err="1"/>
                        <a:t>i</a:t>
                      </a:r>
                      <a:r>
                        <a:rPr lang="en-US" sz="2000"/>
                        <a:t>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75605" marR="75605" marT="37802" marB="3780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45641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text: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82409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pattern: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525998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r>
                        <a:rPr lang="en-US" sz="2000"/>
                        <a:t>j:</a:t>
                      </a:r>
                    </a:p>
                  </a:txBody>
                  <a:tcPr marL="75605" marR="75605" marT="37802" marB="3780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/>
                    </a:p>
                  </a:txBody>
                  <a:tcPr marL="75605" marR="75605" marT="37802" marB="378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98027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578204-BD48-B642-B35F-2FFC555C318C}"/>
              </a:ext>
            </a:extLst>
          </p:cNvPr>
          <p:cNvCxnSpPr/>
          <p:nvPr/>
        </p:nvCxnSpPr>
        <p:spPr>
          <a:xfrm>
            <a:off x="3719750" y="1231959"/>
            <a:ext cx="0" cy="27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68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402966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Runtime?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does the worst case look like?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t = XXXXXXXXXXXXXXXXXXXXXXXXXXXXXXXXXXXXXXXXY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p = XXXXY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m (n - m + 1)</a:t>
            </a:r>
            <a:endParaRPr/>
          </a:p>
          <a:p>
            <a:pPr lvl="2">
              <a:lnSpc>
                <a:spcPct val="150000"/>
              </a:lnSpc>
            </a:pPr>
            <a:r>
              <a:rPr lang="en" sz="2205"/>
              <a:t>O(nm) if n &gt;&gt; m</a:t>
            </a:r>
            <a:endParaRPr sz="2205"/>
          </a:p>
          <a:p>
            <a:pPr lvl="1">
              <a:lnSpc>
                <a:spcPct val="150000"/>
              </a:lnSpc>
            </a:pPr>
            <a:r>
              <a:rPr lang="en"/>
              <a:t>Is the average case runtime any better?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Assume we mostly mismatch on the first pattern character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O(n + m)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O(n) if n &gt;&gt; m</a:t>
            </a: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Brute force analysis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5E2230-C709-5F42-BD85-7A524504E3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4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04507" y="1804020"/>
            <a:ext cx="9071610" cy="5436286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Improve worst case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Theoretically very interesting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Practically doesn’t come up that often for human language</a:t>
            </a:r>
            <a:endParaRPr/>
          </a:p>
          <a:p>
            <a:pPr indent="-391978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"/>
              <a:t>Improve average case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Much more practically helpful</a:t>
            </a:r>
            <a:endParaRPr/>
          </a:p>
          <a:p>
            <a:pPr lvl="2">
              <a:lnSpc>
                <a:spcPct val="200000"/>
              </a:lnSpc>
            </a:pPr>
            <a:r>
              <a:rPr lang="en"/>
              <a:t>Especially if we anticipate searching through large files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Where do we improve?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CB9A6B-438B-8948-81F3-61CA27E2208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492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5823860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What if we compare starting at the end of the pattern?</a:t>
            </a:r>
            <a:endParaRPr/>
          </a:p>
          <a:p>
            <a:pPr lvl="1">
              <a:lnSpc>
                <a:spcPct val="115000"/>
              </a:lnSpc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 = ABCD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ABCDWABCDXABCDYABCDZ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15000"/>
              </a:lnSpc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 = ABCD</a:t>
            </a:r>
            <a:r>
              <a:rPr lang="en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V does not match E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Further V is nowhere in the pattern…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So skip ahead m positions with 1 comparison!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Runtime?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In the best case, n/m</a:t>
            </a:r>
            <a:endParaRPr>
              <a:solidFill>
                <a:srgbClr val="002B5E"/>
              </a:solidFill>
            </a:endParaRP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>
                <a:solidFill>
                  <a:srgbClr val="002B5E"/>
                </a:solidFill>
              </a:rPr>
              <a:t>When searching through text with a large alphabet, will often come across characters not in the pattern.</a:t>
            </a:r>
            <a:endParaRPr>
              <a:solidFill>
                <a:srgbClr val="002B5E"/>
              </a:solidFill>
            </a:endParaRPr>
          </a:p>
          <a:p>
            <a:pPr lvl="1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One of Boyer Moore’s heuristics takes advantage of this fact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Mismatched character heuristic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Another approach:  Boyer Moore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AD4454-EAF6-334B-B845-3AFF74CCB0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7616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E03-53C8-B9A2-D095-7A5DA4B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7AB-0EA9-7F05-C36B-E0652A8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Bonus Lab: Monday 12/18 @ 11:59 pm – up to 1%</a:t>
            </a:r>
          </a:p>
          <a:p>
            <a:r>
              <a:rPr lang="en-US"/>
              <a:t>Bonus Homework: 12/18 @ 11:59 pm – up to 0.5%</a:t>
            </a:r>
          </a:p>
          <a:p>
            <a:r>
              <a:rPr lang="en-US"/>
              <a:t>OMETs Bonus: 1% for entire class </a:t>
            </a:r>
          </a:p>
          <a:p>
            <a:pPr lvl="1"/>
            <a:r>
              <a:rPr lang="en-US"/>
              <a:t>when OMETs response rate &gt;= 80%</a:t>
            </a:r>
          </a:p>
          <a:p>
            <a:pPr lvl="1"/>
            <a:r>
              <a:rPr lang="en-US"/>
              <a:t>Currently at 11% </a:t>
            </a:r>
          </a:p>
          <a:p>
            <a:pPr lvl="1"/>
            <a:r>
              <a:rPr lang="en-US"/>
              <a:t>Deadline is Sunday 12/10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DB85-2BC6-EB00-A925-328B80D29C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511E-5F45-44B2-ACA0-C5636FA8E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914034" fontAlgn="auto" hangingPunct="1">
              <a:spcBef>
                <a:spcPts val="0"/>
              </a:spcBef>
              <a:spcAft>
                <a:spcPts val="0"/>
              </a:spcAft>
              <a:buClrTx/>
              <a:buSzTx/>
            </a:pPr>
            <a:fld id="{65E435D9-63B0-4660-8D04-E83F5E2CA2AE}" type="slidenum">
              <a:rPr lang="en-GB" altLang="en-US">
                <a:cs typeface="Arial"/>
              </a:rPr>
              <a:pPr defTabSz="914034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t>4</a:t>
            </a:fld>
            <a:endParaRPr lang="en-GB" alt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504507" y="1416502"/>
            <a:ext cx="9071610" cy="364722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How well it works depends on the pattern and text at hand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What do we do in the general case after a mismatch?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Consider:</a:t>
            </a:r>
            <a:endParaRPr/>
          </a:p>
          <a:p>
            <a:pPr lvl="3">
              <a:lnSpc>
                <a:spcPct val="115000"/>
              </a:lnSpc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 = XYXYX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YZXXXXXXXXXXXXXX</a:t>
            </a:r>
            <a:endParaRPr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3">
              <a:lnSpc>
                <a:spcPct val="115000"/>
              </a:lnSpc>
              <a:buFont typeface="Consolas"/>
              <a:buChar char="●"/>
            </a:pPr>
            <a:r>
              <a:rPr lang="en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p = XYXYZ</a:t>
            </a:r>
            <a:endParaRPr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2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If mismatched character </a:t>
            </a:r>
            <a:r>
              <a:rPr lang="en" i="1">
                <a:solidFill>
                  <a:srgbClr val="002B5E"/>
                </a:solidFill>
              </a:rPr>
              <a:t>does</a:t>
            </a:r>
            <a:r>
              <a:rPr lang="en">
                <a:solidFill>
                  <a:srgbClr val="002B5E"/>
                </a:solidFill>
              </a:rPr>
              <a:t> appear in p, need to “slide” to the right to the next occurrence of that character in p</a:t>
            </a:r>
            <a:endParaRPr>
              <a:solidFill>
                <a:srgbClr val="002B5E"/>
              </a:solidFill>
            </a:endParaRPr>
          </a:p>
          <a:p>
            <a:pPr lvl="3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Requires us to pre-process the pattern</a:t>
            </a:r>
            <a:endParaRPr>
              <a:solidFill>
                <a:srgbClr val="002B5E"/>
              </a:solidFill>
            </a:endParaRPr>
          </a:p>
          <a:p>
            <a:pPr lvl="4">
              <a:lnSpc>
                <a:spcPct val="115000"/>
              </a:lnSpc>
            </a:pPr>
            <a:r>
              <a:rPr lang="en">
                <a:solidFill>
                  <a:srgbClr val="002B5E"/>
                </a:solidFill>
              </a:rPr>
              <a:t>Create a right array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504507" y="216770"/>
            <a:ext cx="9071610" cy="670318"/>
          </a:xfrm>
          <a:prstGeom prst="rect">
            <a:avLst/>
          </a:prstGeom>
        </p:spPr>
        <p:txBody>
          <a:bodyPr spcFirstLastPara="1" wrap="square" lIns="100779" tIns="100779" rIns="100779" bIns="100779" anchor="b" anchorCtr="0">
            <a:noAutofit/>
          </a:bodyPr>
          <a:lstStyle/>
          <a:p>
            <a:r>
              <a:rPr lang="en"/>
              <a:t>Mismatched character heuristic</a:t>
            </a: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body" idx="1"/>
          </p:nvPr>
        </p:nvSpPr>
        <p:spPr>
          <a:xfrm>
            <a:off x="4399489" y="4805314"/>
            <a:ext cx="5840395" cy="2266249"/>
          </a:xfrm>
          <a:prstGeom prst="rect">
            <a:avLst/>
          </a:prstGeom>
        </p:spPr>
        <p:txBody>
          <a:bodyPr spcFirstLastPara="1" wrap="square" lIns="100779" tIns="100779" rIns="100779" bIns="100779" anchor="t" anchorCtr="0">
            <a:noAutofit/>
          </a:bodyPr>
          <a:lstStyle/>
          <a:p>
            <a:pPr marL="0" indent="503972">
              <a:spcBef>
                <a:spcPts val="441"/>
              </a:spcBef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R; i++) 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972">
              <a:spcBef>
                <a:spcPts val="441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right[i] = -1;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spcBef>
                <a:spcPts val="441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for (int j = 0; j &lt; m; j++)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972">
              <a:spcBef>
                <a:spcPts val="441"/>
              </a:spcBef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right[p.charAt(j)] = j;</a:t>
            </a: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2" indent="503972">
              <a:spcBef>
                <a:spcPts val="441"/>
              </a:spcBef>
              <a:buNone/>
            </a:pPr>
            <a:endParaRPr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sldNum" idx="12"/>
          </p:nvPr>
        </p:nvSpPr>
        <p:spPr>
          <a:xfrm>
            <a:off x="9432799" y="6981107"/>
            <a:ext cx="604840" cy="578715"/>
          </a:xfrm>
          <a:prstGeom prst="rect">
            <a:avLst/>
          </a:prstGeom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marR="0" lvl="0" indent="0" algn="r" defTabSz="457200" rtl="0" eaLnBrk="1" fontAlgn="base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433" b="0" i="0" u="none" strike="noStrike" kern="120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457200" rtl="0" eaLnBrk="1" fontAlgn="base" latinLnBrk="0" hangingPunct="0">
                <a:lnSpc>
                  <a:spcPct val="69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sz="1433" b="0" i="0" u="none" strike="noStrike" kern="120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12B234-9B6A-6F43-B777-A896B1862F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  <p:sp>
        <p:nvSpPr>
          <p:cNvPr id="3" name="Google Shape;251;p22">
            <a:extLst>
              <a:ext uri="{FF2B5EF4-FFF2-40B4-BE49-F238E27FC236}">
                <a16:creationId xmlns:a16="http://schemas.microsoft.com/office/drawing/2014/main" id="{D80FF08D-C48C-16B2-B29F-C2CDAB2702F9}"/>
              </a:ext>
            </a:extLst>
          </p:cNvPr>
          <p:cNvSpPr txBox="1">
            <a:spLocks/>
          </p:cNvSpPr>
          <p:nvPr/>
        </p:nvSpPr>
        <p:spPr>
          <a:xfrm>
            <a:off x="409184" y="5154424"/>
            <a:ext cx="3153172" cy="70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 b="0" i="0" u="none" strike="noStrike" cap="none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None/>
              <a:tabLst/>
              <a:defRPr/>
            </a:pPr>
            <a:r>
              <a:rPr kumimoji="0" lang="it-IT" sz="2200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t>Pattern:  A B C D E</a:t>
            </a:r>
          </a:p>
        </p:txBody>
      </p:sp>
      <p:sp>
        <p:nvSpPr>
          <p:cNvPr id="4" name="Google Shape;252;p22">
            <a:extLst>
              <a:ext uri="{FF2B5EF4-FFF2-40B4-BE49-F238E27FC236}">
                <a16:creationId xmlns:a16="http://schemas.microsoft.com/office/drawing/2014/main" id="{2A9404CE-C19C-DDF2-F4EB-A5C2DFD806B5}"/>
              </a:ext>
            </a:extLst>
          </p:cNvPr>
          <p:cNvSpPr txBox="1">
            <a:spLocks/>
          </p:cNvSpPr>
          <p:nvPr/>
        </p:nvSpPr>
        <p:spPr>
          <a:xfrm>
            <a:off x="409184" y="5862110"/>
            <a:ext cx="4535144" cy="70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 b="0" i="0" u="none" strike="noStrike" cap="none" dirty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 b="0" i="0" u="none" strike="noStrike" cap="none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t>right = [0, 1, 2, 3, 4, -1, -1, … ]</a:t>
            </a:r>
          </a:p>
        </p:txBody>
      </p:sp>
    </p:spTree>
    <p:extLst>
      <p:ext uri="{BB962C8B-B14F-4D97-AF65-F5344CB8AC3E}">
        <p14:creationId xmlns:p14="http://schemas.microsoft.com/office/powerpoint/2010/main" val="240833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6D6249A-01E3-2539-3A70-CB03B333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Implementation as Inner Class</a:t>
            </a: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73D1098D-E209-B10F-BB1B-DE191C467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CE191-27A6-1613-F151-720D656911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10245" name="Picture 7">
            <a:extLst>
              <a:ext uri="{FF2B5EF4-FFF2-40B4-BE49-F238E27FC236}">
                <a16:creationId xmlns:a16="http://schemas.microsoft.com/office/drawing/2014/main" id="{937F170E-8028-20CF-D7CD-0D4E2CEC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" y="1623272"/>
            <a:ext cx="9465817" cy="168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71A67512-6803-508F-53E9-18385536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29" y="4017169"/>
            <a:ext cx="8261394" cy="16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3439134-F716-26A8-EB99-3B2DF783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for LinkedList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B5057-F016-4C93-E217-F5C48105F1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4A204CF1-07AC-216A-4D96-B86D55777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7" t="41496" b="13592"/>
          <a:stretch/>
        </p:blipFill>
        <p:spPr bwMode="auto">
          <a:xfrm>
            <a:off x="-248468" y="1668027"/>
            <a:ext cx="10577560" cy="294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261CCC8-AC94-ECF2-B943-DC161C28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for Linked List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2AFCBF0A-B3D8-3C03-56DD-784FC00C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1D6FC-EE47-1010-CA50-B2CC89DE72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13317" name="Picture 2">
            <a:extLst>
              <a:ext uri="{FF2B5EF4-FFF2-40B4-BE49-F238E27FC236}">
                <a16:creationId xmlns:a16="http://schemas.microsoft.com/office/drawing/2014/main" id="{27E60B1B-8155-8A99-479E-B209E9CCD1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9" t="9095" b="43234"/>
          <a:stretch/>
        </p:blipFill>
        <p:spPr bwMode="auto">
          <a:xfrm>
            <a:off x="54389" y="1307939"/>
            <a:ext cx="10026236" cy="24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3C2E061-7A8F-664C-2FA8-A0CE0227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676744" y="4094602"/>
            <a:ext cx="8156399" cy="2854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7F9FD63-95B6-DB34-2880-BF222245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hasNext</a:t>
            </a:r>
            <a:endParaRPr lang="en-US" altLang="en-US"/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AEE84745-F79B-72F1-8C03-032510AA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8FD5-8AB1-3181-C468-E7E9960A2C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D2985958-B802-B8F1-D802-658AB5F6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497673" y="2815630"/>
            <a:ext cx="5505263" cy="1858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89DB7D9-3C22-8958-C7F9-5CE88607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</a:t>
            </a:r>
          </a:p>
        </p:txBody>
      </p:sp>
      <p:sp>
        <p:nvSpPr>
          <p:cNvPr id="15363" name="Text Placeholder 2">
            <a:extLst>
              <a:ext uri="{FF2B5EF4-FFF2-40B4-BE49-F238E27FC236}">
                <a16:creationId xmlns:a16="http://schemas.microsoft.com/office/drawing/2014/main" id="{CA2638C7-969A-4E38-3349-0B94138B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24F84-BC68-5980-5DB5-DB75AAE462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15365" name="Picture 7">
            <a:extLst>
              <a:ext uri="{FF2B5EF4-FFF2-40B4-BE49-F238E27FC236}">
                <a16:creationId xmlns:a16="http://schemas.microsoft.com/office/drawing/2014/main" id="{FB243881-0531-29C1-460B-AFD676EC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94" y="1967697"/>
            <a:ext cx="9342706" cy="323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Microsoft Office PowerPoint</Application>
  <PresentationFormat>Custom</PresentationFormat>
  <Paragraphs>719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Courier New</vt:lpstr>
      <vt:lpstr>Droid Sans</vt:lpstr>
      <vt:lpstr>Helvetica</vt:lpstr>
      <vt:lpstr>Times New Roman</vt:lpstr>
      <vt:lpstr>1_Office Theme</vt:lpstr>
      <vt:lpstr>2_Office Theme</vt:lpstr>
      <vt:lpstr>Pitt_minimal</vt:lpstr>
      <vt:lpstr>4_Office Theme</vt:lpstr>
      <vt:lpstr>Algorithms and Data Structures 1 CS 0445</vt:lpstr>
      <vt:lpstr>Announcements</vt:lpstr>
      <vt:lpstr>Final Exam</vt:lpstr>
      <vt:lpstr>Bonus Opportunities</vt:lpstr>
      <vt:lpstr>Iterator Implementation as Inner Class</vt:lpstr>
      <vt:lpstr>Iterator for LinkedList</vt:lpstr>
      <vt:lpstr>Iterator for Linked List</vt:lpstr>
      <vt:lpstr>hasNext</vt:lpstr>
      <vt:lpstr>next</vt:lpstr>
      <vt:lpstr>remove</vt:lpstr>
      <vt:lpstr>Iterator for Array List</vt:lpstr>
      <vt:lpstr>hasNext</vt:lpstr>
      <vt:lpstr>next</vt:lpstr>
      <vt:lpstr>remove</vt:lpstr>
      <vt:lpstr>Iterable vs. Iterator Interfaces</vt:lpstr>
      <vt:lpstr>String Matching</vt:lpstr>
      <vt:lpstr>Simple approach</vt:lpstr>
      <vt:lpstr>Brute force code</vt:lpstr>
      <vt:lpstr>Brute force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Brute force analysis</vt:lpstr>
      <vt:lpstr>Where do we improve?</vt:lpstr>
      <vt:lpstr>Another approach:  Boyer Moore</vt:lpstr>
      <vt:lpstr>Mismatched character heuristic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2023-12-07T19:56:00Z</dcterms:modified>
</cp:coreProperties>
</file>