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  <p:sldMasterId id="2147483757" r:id="rId3"/>
    <p:sldMasterId id="2147483760" r:id="rId4"/>
  </p:sldMasterIdLst>
  <p:notesMasterIdLst>
    <p:notesMasterId r:id="rId44"/>
  </p:notesMasterIdLst>
  <p:sldIdLst>
    <p:sldId id="471" r:id="rId5"/>
    <p:sldId id="1877" r:id="rId6"/>
    <p:sldId id="1938" r:id="rId7"/>
    <p:sldId id="1936" r:id="rId8"/>
    <p:sldId id="423" r:id="rId9"/>
    <p:sldId id="424" r:id="rId10"/>
    <p:sldId id="1943" r:id="rId11"/>
    <p:sldId id="425" r:id="rId12"/>
    <p:sldId id="426" r:id="rId13"/>
    <p:sldId id="427" r:id="rId14"/>
    <p:sldId id="428" r:id="rId15"/>
    <p:sldId id="1942" r:id="rId16"/>
    <p:sldId id="430" r:id="rId17"/>
    <p:sldId id="431" r:id="rId18"/>
    <p:sldId id="432" r:id="rId19"/>
    <p:sldId id="1944" r:id="rId20"/>
    <p:sldId id="1794" r:id="rId21"/>
    <p:sldId id="1435" r:id="rId22"/>
    <p:sldId id="1436" r:id="rId23"/>
    <p:sldId id="1646" r:id="rId24"/>
    <p:sldId id="1647" r:id="rId25"/>
    <p:sldId id="1908" r:id="rId26"/>
    <p:sldId id="1909" r:id="rId27"/>
    <p:sldId id="1462" r:id="rId28"/>
    <p:sldId id="1463" r:id="rId29"/>
    <p:sldId id="1464" r:id="rId30"/>
    <p:sldId id="1465" r:id="rId31"/>
    <p:sldId id="1744" r:id="rId32"/>
    <p:sldId id="1911" r:id="rId33"/>
    <p:sldId id="1945" r:id="rId34"/>
    <p:sldId id="261" r:id="rId35"/>
    <p:sldId id="257" r:id="rId36"/>
    <p:sldId id="269" r:id="rId37"/>
    <p:sldId id="275" r:id="rId38"/>
    <p:sldId id="285" r:id="rId39"/>
    <p:sldId id="286" r:id="rId40"/>
    <p:sldId id="288" r:id="rId41"/>
    <p:sldId id="290" r:id="rId42"/>
    <p:sldId id="297" r:id="rId4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36D38-2873-3045-918B-C2466E064B63}" v="651" dt="2023-12-07T13:37:09.981"/>
    <p1510:client id="{55788142-467D-4D69-ADFF-83F57A4EC8EC}" v="361" dt="2023-12-07T19:53:54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593CABF-CBB9-47C0-AD37-D8BABF138DC4}"/>
    <pc:docChg chg="custSel addSld delSld modSld delMainMaster">
      <pc:chgData name="Khattab, Sherif" userId="c83b1e15-36f3-4f46-aceb-05aac24c545e" providerId="ADAL" clId="{E593CABF-CBB9-47C0-AD37-D8BABF138DC4}" dt="2022-11-01T12:42:13.868" v="5256" actId="20577"/>
      <pc:docMkLst>
        <pc:docMk/>
      </pc:docMkLst>
      <pc:sldChg chg="modSp mod">
        <pc:chgData name="Khattab, Sherif" userId="c83b1e15-36f3-4f46-aceb-05aac24c545e" providerId="ADAL" clId="{E593CABF-CBB9-47C0-AD37-D8BABF138DC4}" dt="2022-11-01T12:42:13.868" v="5256" actId="20577"/>
        <pc:sldMkLst>
          <pc:docMk/>
          <pc:sldMk cId="0" sldId="471"/>
        </pc:sldMkLst>
        <pc:spChg chg="mod">
          <ac:chgData name="Khattab, Sherif" userId="c83b1e15-36f3-4f46-aceb-05aac24c545e" providerId="ADAL" clId="{E593CABF-CBB9-47C0-AD37-D8BABF138DC4}" dt="2022-11-01T12:42:13.868" v="5256" actId="20577"/>
          <ac:spMkLst>
            <pc:docMk/>
            <pc:sldMk cId="0" sldId="471"/>
            <ac:spMk id="4" creationId="{00000000-0000-0000-0000-000000000000}"/>
          </ac:spMkLst>
        </pc:spChg>
      </pc:sldChg>
      <pc:sldChg chg="modSp mod modAnim">
        <pc:chgData name="Khattab, Sherif" userId="c83b1e15-36f3-4f46-aceb-05aac24c545e" providerId="ADAL" clId="{E593CABF-CBB9-47C0-AD37-D8BABF138DC4}" dt="2022-10-27T12:34:26.497" v="372"/>
        <pc:sldMkLst>
          <pc:docMk/>
          <pc:sldMk cId="1068465410" sldId="496"/>
        </pc:sldMkLst>
        <pc:spChg chg="mod">
          <ac:chgData name="Khattab, Sherif" userId="c83b1e15-36f3-4f46-aceb-05aac24c545e" providerId="ADAL" clId="{E593CABF-CBB9-47C0-AD37-D8BABF138DC4}" dt="2022-10-27T12:31:54.301" v="128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E593CABF-CBB9-47C0-AD37-D8BABF138DC4}" dt="2022-10-27T12:36:42.493" v="483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E593CABF-CBB9-47C0-AD37-D8BABF138DC4}" dt="2022-10-27T12:36:42.493" v="483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E593CABF-CBB9-47C0-AD37-D8BABF138DC4}" dt="2022-10-27T12:37:50.038" v="565"/>
        <pc:sldMkLst>
          <pc:docMk/>
          <pc:sldMk cId="1868593258" sldId="551"/>
        </pc:sldMkLst>
        <pc:spChg chg="mod">
          <ac:chgData name="Khattab, Sherif" userId="c83b1e15-36f3-4f46-aceb-05aac24c545e" providerId="ADAL" clId="{E593CABF-CBB9-47C0-AD37-D8BABF138DC4}" dt="2022-10-27T12:37:50.038" v="565"/>
          <ac:spMkLst>
            <pc:docMk/>
            <pc:sldMk cId="1868593258" sldId="551"/>
            <ac:spMk id="3" creationId="{F24E8C07-FD1A-8B0D-BEFA-072C1510D004}"/>
          </ac:spMkLst>
        </pc:spChg>
      </pc:sldChg>
      <pc:sldChg chg="modSp add mod modAnim">
        <pc:chgData name="Khattab, Sherif" userId="c83b1e15-36f3-4f46-aceb-05aac24c545e" providerId="ADAL" clId="{E593CABF-CBB9-47C0-AD37-D8BABF138DC4}" dt="2022-10-27T12:35:59.121" v="415" actId="20577"/>
        <pc:sldMkLst>
          <pc:docMk/>
          <pc:sldMk cId="44952725" sldId="552"/>
        </pc:sldMkLst>
        <pc:spChg chg="mod">
          <ac:chgData name="Khattab, Sherif" userId="c83b1e15-36f3-4f46-aceb-05aac24c545e" providerId="ADAL" clId="{E593CABF-CBB9-47C0-AD37-D8BABF138DC4}" dt="2022-10-27T12:35:59.121" v="415" actId="20577"/>
          <ac:spMkLst>
            <pc:docMk/>
            <pc:sldMk cId="44952725" sldId="552"/>
            <ac:spMk id="3" creationId="{2466C52D-9A48-4683-BE7F-268D8DB7FAAD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2:49:16.333" v="1660"/>
        <pc:sldMkLst>
          <pc:docMk/>
          <pc:sldMk cId="2604713252" sldId="553"/>
        </pc:sldMkLst>
        <pc:spChg chg="mod">
          <ac:chgData name="Khattab, Sherif" userId="c83b1e15-36f3-4f46-aceb-05aac24c545e" providerId="ADAL" clId="{E593CABF-CBB9-47C0-AD37-D8BABF138DC4}" dt="2022-10-27T12:37:03.201" v="500" actId="20577"/>
          <ac:spMkLst>
            <pc:docMk/>
            <pc:sldMk cId="2604713252" sldId="553"/>
            <ac:spMk id="2" creationId="{8573044A-5B88-9F27-8835-CD9F921127CE}"/>
          </ac:spMkLst>
        </pc:spChg>
        <pc:spChg chg="mod">
          <ac:chgData name="Khattab, Sherif" userId="c83b1e15-36f3-4f46-aceb-05aac24c545e" providerId="ADAL" clId="{E593CABF-CBB9-47C0-AD37-D8BABF138DC4}" dt="2022-10-27T12:49:11.885" v="1658" actId="20577"/>
          <ac:spMkLst>
            <pc:docMk/>
            <pc:sldMk cId="2604713252" sldId="553"/>
            <ac:spMk id="3" creationId="{5D4D52D6-DF14-9366-E4E0-E38A38F3967D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2:45:41.767" v="1359"/>
        <pc:sldMkLst>
          <pc:docMk/>
          <pc:sldMk cId="1192677018" sldId="554"/>
        </pc:sldMkLst>
        <pc:spChg chg="mod">
          <ac:chgData name="Khattab, Sherif" userId="c83b1e15-36f3-4f46-aceb-05aac24c545e" providerId="ADAL" clId="{E593CABF-CBB9-47C0-AD37-D8BABF138DC4}" dt="2022-10-27T12:38:11.452" v="586" actId="20577"/>
          <ac:spMkLst>
            <pc:docMk/>
            <pc:sldMk cId="1192677018" sldId="554"/>
            <ac:spMk id="2" creationId="{7DA95485-0CAA-8345-03C0-E0DD70FA942C}"/>
          </ac:spMkLst>
        </pc:spChg>
        <pc:spChg chg="mod">
          <ac:chgData name="Khattab, Sherif" userId="c83b1e15-36f3-4f46-aceb-05aac24c545e" providerId="ADAL" clId="{E593CABF-CBB9-47C0-AD37-D8BABF138DC4}" dt="2022-10-27T12:45:38.650" v="1357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add mod modAnim">
        <pc:chgData name="Khattab, Sherif" userId="c83b1e15-36f3-4f46-aceb-05aac24c545e" providerId="ADAL" clId="{E593CABF-CBB9-47C0-AD37-D8BABF138DC4}" dt="2022-10-27T12:51:12.370" v="1893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E593CABF-CBB9-47C0-AD37-D8BABF138DC4}" dt="2022-10-27T12:51:12.370" v="1893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1:21.669" v="5057" actId="113"/>
        <pc:sldMkLst>
          <pc:docMk/>
          <pc:sldMk cId="3275134566" sldId="556"/>
        </pc:sldMkLst>
        <pc:spChg chg="mod">
          <ac:chgData name="Khattab, Sherif" userId="c83b1e15-36f3-4f46-aceb-05aac24c545e" providerId="ADAL" clId="{E593CABF-CBB9-47C0-AD37-D8BABF138DC4}" dt="2022-10-27T12:51:59.472" v="1909" actId="20577"/>
          <ac:spMkLst>
            <pc:docMk/>
            <pc:sldMk cId="3275134566" sldId="556"/>
            <ac:spMk id="2" creationId="{55738FB7-E4EE-7C2A-E33A-3E03101C1790}"/>
          </ac:spMkLst>
        </pc:spChg>
        <pc:spChg chg="mod">
          <ac:chgData name="Khattab, Sherif" userId="c83b1e15-36f3-4f46-aceb-05aac24c545e" providerId="ADAL" clId="{E593CABF-CBB9-47C0-AD37-D8BABF138DC4}" dt="2022-10-27T13:21:21.669" v="5057" actId="113"/>
          <ac:spMkLst>
            <pc:docMk/>
            <pc:sldMk cId="3275134566" sldId="556"/>
            <ac:spMk id="3" creationId="{8F871485-3611-413F-C650-EBF8498F3A55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2:28.816" v="3188"/>
        <pc:sldMkLst>
          <pc:docMk/>
          <pc:sldMk cId="2556667024" sldId="557"/>
        </pc:sldMkLst>
        <pc:spChg chg="mod">
          <ac:chgData name="Khattab, Sherif" userId="c83b1e15-36f3-4f46-aceb-05aac24c545e" providerId="ADAL" clId="{E593CABF-CBB9-47C0-AD37-D8BABF138DC4}" dt="2022-10-27T12:56:40.837" v="2494" actId="20577"/>
          <ac:spMkLst>
            <pc:docMk/>
            <pc:sldMk cId="2556667024" sldId="557"/>
            <ac:spMk id="2" creationId="{665E044A-5002-5E4B-A80C-3C9AA09C07E8}"/>
          </ac:spMkLst>
        </pc:spChg>
        <pc:spChg chg="mod">
          <ac:chgData name="Khattab, Sherif" userId="c83b1e15-36f3-4f46-aceb-05aac24c545e" providerId="ADAL" clId="{E593CABF-CBB9-47C0-AD37-D8BABF138DC4}" dt="2022-10-27T13:02:23.120" v="3186" actId="20577"/>
          <ac:spMkLst>
            <pc:docMk/>
            <pc:sldMk cId="2556667024" sldId="557"/>
            <ac:spMk id="3" creationId="{FD47375A-8640-7EEF-5393-57625AEEBD3C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4:39.963" v="3372" actId="113"/>
        <pc:sldMkLst>
          <pc:docMk/>
          <pc:sldMk cId="2106868794" sldId="558"/>
        </pc:sldMkLst>
        <pc:spChg chg="mod">
          <ac:chgData name="Khattab, Sherif" userId="c83b1e15-36f3-4f46-aceb-05aac24c545e" providerId="ADAL" clId="{E593CABF-CBB9-47C0-AD37-D8BABF138DC4}" dt="2022-10-27T13:02:45.963" v="3206" actId="20577"/>
          <ac:spMkLst>
            <pc:docMk/>
            <pc:sldMk cId="2106868794" sldId="558"/>
            <ac:spMk id="2" creationId="{7DF2AC34-B4A0-65C5-78F3-AAD23CDE65A5}"/>
          </ac:spMkLst>
        </pc:spChg>
        <pc:spChg chg="mod">
          <ac:chgData name="Khattab, Sherif" userId="c83b1e15-36f3-4f46-aceb-05aac24c545e" providerId="ADAL" clId="{E593CABF-CBB9-47C0-AD37-D8BABF138DC4}" dt="2022-10-27T13:04:39.963" v="3372" actId="113"/>
          <ac:spMkLst>
            <pc:docMk/>
            <pc:sldMk cId="2106868794" sldId="558"/>
            <ac:spMk id="3" creationId="{34414A4E-F6D4-AB4D-7DEF-EBF994E76871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8:30.015" v="3677"/>
        <pc:sldMkLst>
          <pc:docMk/>
          <pc:sldMk cId="364658151" sldId="559"/>
        </pc:sldMkLst>
        <pc:spChg chg="mod">
          <ac:chgData name="Khattab, Sherif" userId="c83b1e15-36f3-4f46-aceb-05aac24c545e" providerId="ADAL" clId="{E593CABF-CBB9-47C0-AD37-D8BABF138DC4}" dt="2022-10-27T13:04:22.508" v="3366" actId="20577"/>
          <ac:spMkLst>
            <pc:docMk/>
            <pc:sldMk cId="364658151" sldId="559"/>
            <ac:spMk id="2" creationId="{5CD51527-D5C7-C952-721F-39BA1F6E9963}"/>
          </ac:spMkLst>
        </pc:spChg>
        <pc:spChg chg="mod">
          <ac:chgData name="Khattab, Sherif" userId="c83b1e15-36f3-4f46-aceb-05aac24c545e" providerId="ADAL" clId="{E593CABF-CBB9-47C0-AD37-D8BABF138DC4}" dt="2022-10-27T13:08:03.668" v="3675" actId="20577"/>
          <ac:spMkLst>
            <pc:docMk/>
            <pc:sldMk cId="364658151" sldId="559"/>
            <ac:spMk id="3" creationId="{213AC949-67C0-D9FF-7744-26D49D5F3263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14:31.629" v="4416" actId="20577"/>
        <pc:sldMkLst>
          <pc:docMk/>
          <pc:sldMk cId="3722409672" sldId="560"/>
        </pc:sldMkLst>
        <pc:spChg chg="mod">
          <ac:chgData name="Khattab, Sherif" userId="c83b1e15-36f3-4f46-aceb-05aac24c545e" providerId="ADAL" clId="{E593CABF-CBB9-47C0-AD37-D8BABF138DC4}" dt="2022-10-27T13:08:37.178" v="3693" actId="20577"/>
          <ac:spMkLst>
            <pc:docMk/>
            <pc:sldMk cId="3722409672" sldId="560"/>
            <ac:spMk id="2" creationId="{5CE47964-17F2-2396-9548-53AD7733ED09}"/>
          </ac:spMkLst>
        </pc:spChg>
        <pc:spChg chg="mod">
          <ac:chgData name="Khattab, Sherif" userId="c83b1e15-36f3-4f46-aceb-05aac24c545e" providerId="ADAL" clId="{E593CABF-CBB9-47C0-AD37-D8BABF138DC4}" dt="2022-10-27T13:14:31.629" v="4416" actId="20577"/>
          <ac:spMkLst>
            <pc:docMk/>
            <pc:sldMk cId="3722409672" sldId="560"/>
            <ac:spMk id="3" creationId="{C070C55E-4E85-6173-7E3F-40CCD8956613}"/>
          </ac:spMkLst>
        </pc:spChg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939137103" sldId="145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512856546" sldId="145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020901461" sldId="146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314129304" sldId="146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961034751" sldId="1462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198142008" sldId="146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18595494" sldId="146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943318035" sldId="146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520949872" sldId="172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98127258" sldId="1729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86997494" sldId="173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852291182" sldId="173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447361234" sldId="174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761982721" sldId="174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12038885" sldId="174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875849503" sldId="174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32896837" sldId="174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858180767" sldId="174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82189537" sldId="174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58213887" sldId="174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703020444" sldId="1749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360623223" sldId="175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40782406" sldId="175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600838262" sldId="1752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084855627" sldId="175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016797374" sldId="175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619658695" sldId="175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198596895" sldId="175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277442458" sldId="175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183699133" sldId="175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11661001" sldId="1759"/>
        </pc:sldMkLst>
      </pc:sldChg>
      <pc:sldChg chg="add del">
        <pc:chgData name="Khattab, Sherif" userId="c83b1e15-36f3-4f46-aceb-05aac24c545e" providerId="ADAL" clId="{E593CABF-CBB9-47C0-AD37-D8BABF138DC4}" dt="2022-10-27T13:12:22.723" v="4037"/>
        <pc:sldMkLst>
          <pc:docMk/>
          <pc:sldMk cId="1293710562" sldId="1880"/>
        </pc:sldMkLst>
      </pc:sldChg>
      <pc:sldChg chg="modSp new mod modAnim">
        <pc:chgData name="Khattab, Sherif" userId="c83b1e15-36f3-4f46-aceb-05aac24c545e" providerId="ADAL" clId="{E593CABF-CBB9-47C0-AD37-D8BABF138DC4}" dt="2022-10-27T13:17:24.243" v="4644"/>
        <pc:sldMkLst>
          <pc:docMk/>
          <pc:sldMk cId="1926196736" sldId="1881"/>
        </pc:sldMkLst>
        <pc:spChg chg="mod">
          <ac:chgData name="Khattab, Sherif" userId="c83b1e15-36f3-4f46-aceb-05aac24c545e" providerId="ADAL" clId="{E593CABF-CBB9-47C0-AD37-D8BABF138DC4}" dt="2022-10-27T13:16:05.455" v="4432" actId="20577"/>
          <ac:spMkLst>
            <pc:docMk/>
            <pc:sldMk cId="1926196736" sldId="1881"/>
            <ac:spMk id="2" creationId="{45A3E784-C1C9-8C0B-0010-50CDD88DA3AB}"/>
          </ac:spMkLst>
        </pc:spChg>
        <pc:spChg chg="mod">
          <ac:chgData name="Khattab, Sherif" userId="c83b1e15-36f3-4f46-aceb-05aac24c545e" providerId="ADAL" clId="{E593CABF-CBB9-47C0-AD37-D8BABF138DC4}" dt="2022-10-27T13:17:20.030" v="4642" actId="20577"/>
          <ac:spMkLst>
            <pc:docMk/>
            <pc:sldMk cId="1926196736" sldId="1881"/>
            <ac:spMk id="3" creationId="{CA340523-ADF2-7752-AAE5-A106B2E881F6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0:46.171" v="5046" actId="20577"/>
        <pc:sldMkLst>
          <pc:docMk/>
          <pc:sldMk cId="1324662364" sldId="1882"/>
        </pc:sldMkLst>
        <pc:spChg chg="mod">
          <ac:chgData name="Khattab, Sherif" userId="c83b1e15-36f3-4f46-aceb-05aac24c545e" providerId="ADAL" clId="{E593CABF-CBB9-47C0-AD37-D8BABF138DC4}" dt="2022-10-27T13:17:58.366" v="4660" actId="20577"/>
          <ac:spMkLst>
            <pc:docMk/>
            <pc:sldMk cId="1324662364" sldId="1882"/>
            <ac:spMk id="2" creationId="{F7691D28-B540-B797-7C16-971A2A561EE8}"/>
          </ac:spMkLst>
        </pc:spChg>
        <pc:spChg chg="mod">
          <ac:chgData name="Khattab, Sherif" userId="c83b1e15-36f3-4f46-aceb-05aac24c545e" providerId="ADAL" clId="{E593CABF-CBB9-47C0-AD37-D8BABF138DC4}" dt="2022-10-27T13:20:46.171" v="5046" actId="20577"/>
          <ac:spMkLst>
            <pc:docMk/>
            <pc:sldMk cId="1324662364" sldId="1882"/>
            <ac:spMk id="3" creationId="{6597CB82-55DC-79AA-3332-455DDBCA3F78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2:26.344" v="5152"/>
        <pc:sldMkLst>
          <pc:docMk/>
          <pc:sldMk cId="3574604698" sldId="1883"/>
        </pc:sldMkLst>
        <pc:spChg chg="mod">
          <ac:chgData name="Khattab, Sherif" userId="c83b1e15-36f3-4f46-aceb-05aac24c545e" providerId="ADAL" clId="{E593CABF-CBB9-47C0-AD37-D8BABF138DC4}" dt="2022-10-27T13:22:02.878" v="5073" actId="20577"/>
          <ac:spMkLst>
            <pc:docMk/>
            <pc:sldMk cId="3574604698" sldId="1883"/>
            <ac:spMk id="2" creationId="{97F5913E-3C53-05B1-51EA-5DBC8B4548F0}"/>
          </ac:spMkLst>
        </pc:spChg>
        <pc:spChg chg="mod">
          <ac:chgData name="Khattab, Sherif" userId="c83b1e15-36f3-4f46-aceb-05aac24c545e" providerId="ADAL" clId="{E593CABF-CBB9-47C0-AD37-D8BABF138DC4}" dt="2022-10-27T13:22:22.281" v="5150" actId="20577"/>
          <ac:spMkLst>
            <pc:docMk/>
            <pc:sldMk cId="3574604698" sldId="1883"/>
            <ac:spMk id="3" creationId="{A10FA330-B0B4-A0E9-B9C5-879FDAAFCF6C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3:50.468" v="5223"/>
        <pc:sldMkLst>
          <pc:docMk/>
          <pc:sldMk cId="4250880876" sldId="1884"/>
        </pc:sldMkLst>
        <pc:spChg chg="mod">
          <ac:chgData name="Khattab, Sherif" userId="c83b1e15-36f3-4f46-aceb-05aac24c545e" providerId="ADAL" clId="{E593CABF-CBB9-47C0-AD37-D8BABF138DC4}" dt="2022-10-27T13:23:32.667" v="5168" actId="20577"/>
          <ac:spMkLst>
            <pc:docMk/>
            <pc:sldMk cId="4250880876" sldId="1884"/>
            <ac:spMk id="2" creationId="{1E0F02C7-BBAE-AEDD-DF96-EBB8AC81DD0B}"/>
          </ac:spMkLst>
        </pc:spChg>
        <pc:spChg chg="mod">
          <ac:chgData name="Khattab, Sherif" userId="c83b1e15-36f3-4f46-aceb-05aac24c545e" providerId="ADAL" clId="{E593CABF-CBB9-47C0-AD37-D8BABF138DC4}" dt="2022-10-27T13:23:46.927" v="5221" actId="113"/>
          <ac:spMkLst>
            <pc:docMk/>
            <pc:sldMk cId="4250880876" sldId="1884"/>
            <ac:spMk id="3" creationId="{04749C80-2983-9552-E925-8C2F87085D51}"/>
          </ac:spMkLst>
        </pc:spChg>
      </pc:sldChg>
      <pc:sldChg chg="modSp new">
        <pc:chgData name="Khattab, Sherif" userId="c83b1e15-36f3-4f46-aceb-05aac24c545e" providerId="ADAL" clId="{E593CABF-CBB9-47C0-AD37-D8BABF138DC4}" dt="2022-10-27T13:23:58.517" v="5241" actId="20577"/>
        <pc:sldMkLst>
          <pc:docMk/>
          <pc:sldMk cId="1311100875" sldId="1885"/>
        </pc:sldMkLst>
        <pc:spChg chg="mod">
          <ac:chgData name="Khattab, Sherif" userId="c83b1e15-36f3-4f46-aceb-05aac24c545e" providerId="ADAL" clId="{E593CABF-CBB9-47C0-AD37-D8BABF138DC4}" dt="2022-10-27T13:23:58.517" v="5241" actId="20577"/>
          <ac:spMkLst>
            <pc:docMk/>
            <pc:sldMk cId="1311100875" sldId="1885"/>
            <ac:spMk id="2" creationId="{D5CBE2FD-F487-C776-E06F-8E118200F4D5}"/>
          </ac:spMkLst>
        </pc:spChg>
      </pc:sldChg>
      <pc:sldChg chg="modSp new mod">
        <pc:chgData name="Khattab, Sherif" userId="c83b1e15-36f3-4f46-aceb-05aac24c545e" providerId="ADAL" clId="{E593CABF-CBB9-47C0-AD37-D8BABF138DC4}" dt="2022-10-27T13:24:03.790" v="5249" actId="20577"/>
        <pc:sldMkLst>
          <pc:docMk/>
          <pc:sldMk cId="3146875678" sldId="1886"/>
        </pc:sldMkLst>
        <pc:spChg chg="mod">
          <ac:chgData name="Khattab, Sherif" userId="c83b1e15-36f3-4f46-aceb-05aac24c545e" providerId="ADAL" clId="{E593CABF-CBB9-47C0-AD37-D8BABF138DC4}" dt="2022-10-27T13:24:03.790" v="5249" actId="20577"/>
          <ac:spMkLst>
            <pc:docMk/>
            <pc:sldMk cId="3146875678" sldId="1886"/>
            <ac:spMk id="2" creationId="{42880742-4585-0508-63CF-D5F0ECD46732}"/>
          </ac:spMkLst>
        </pc:spChg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62144537" sldId="190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741995511" sldId="1907"/>
        </pc:sldMkLst>
      </pc:sldChg>
      <pc:sldMasterChg chg="del delSldLayout">
        <pc:chgData name="Khattab, Sherif" userId="c83b1e15-36f3-4f46-aceb-05aac24c545e" providerId="ADAL" clId="{E593CABF-CBB9-47C0-AD37-D8BABF138DC4}" dt="2022-10-25T15:40:02.917" v="82" actId="47"/>
        <pc:sldMasterMkLst>
          <pc:docMk/>
          <pc:sldMasterMk cId="2347935245" sldId="2147483755"/>
        </pc:sldMasterMkLst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2347935245" sldId="2147483755"/>
            <pc:sldLayoutMk cId="3199010972" sldId="2147483756"/>
          </pc:sldLayoutMkLst>
        </pc:sldLayoutChg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2347935245" sldId="2147483755"/>
            <pc:sldLayoutMk cId="1126625763" sldId="2147483757"/>
          </pc:sldLayoutMkLst>
        </pc:sldLayoutChg>
      </pc:sldMasterChg>
      <pc:sldMasterChg chg="del delSldLayout">
        <pc:chgData name="Khattab, Sherif" userId="c83b1e15-36f3-4f46-aceb-05aac24c545e" providerId="ADAL" clId="{E593CABF-CBB9-47C0-AD37-D8BABF138DC4}" dt="2022-10-25T15:40:02.917" v="82" actId="47"/>
        <pc:sldMasterMkLst>
          <pc:docMk/>
          <pc:sldMasterMk cId="1092768265" sldId="2147483758"/>
        </pc:sldMasterMkLst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1092768265" sldId="2147483758"/>
            <pc:sldLayoutMk cId="42664463" sldId="2147483759"/>
          </pc:sldLayoutMkLst>
        </pc:sldLayoutChg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1092768265" sldId="2147483758"/>
            <pc:sldLayoutMk cId="4212316856" sldId="2147483760"/>
          </pc:sldLayoutMkLst>
        </pc:sldLayoutChg>
      </pc:sldMasterChg>
    </pc:docChg>
  </pc:docChgLst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2AE31CE2-1EBF-4A5E-91E4-6CBB2432A413}"/>
    <pc:docChg chg="undo redo custSel addSld delSld modSld sldOrd">
      <pc:chgData name="Khattab, Sherif" userId="c83b1e15-36f3-4f46-aceb-05aac24c545e" providerId="ADAL" clId="{2AE31CE2-1EBF-4A5E-91E4-6CBB2432A413}" dt="2022-09-15T13:21:18.497" v="3932" actId="20577"/>
      <pc:docMkLst>
        <pc:docMk/>
      </pc:docMkLst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738797657" sldId="42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75608170" sldId="42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820604932" sldId="42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799203853" sldId="42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20297532" sldId="42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50252926" sldId="42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84437499" sldId="430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48109876" sldId="431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07316604" sldId="432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2009927506" sldId="433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003627548" sldId="43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82487743" sldId="43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27511755" sldId="43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5332319" sldId="43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460130987" sldId="43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4420799" sldId="43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12098282" sldId="441"/>
        </pc:sldMkLst>
      </pc:sldChg>
      <pc:sldChg chg="modSp modAnim">
        <pc:chgData name="Khattab, Sherif" userId="c83b1e15-36f3-4f46-aceb-05aac24c545e" providerId="ADAL" clId="{2AE31CE2-1EBF-4A5E-91E4-6CBB2432A413}" dt="2022-09-15T12:53:24.242" v="2917" actId="20577"/>
        <pc:sldMkLst>
          <pc:docMk/>
          <pc:sldMk cId="1485645733" sldId="442"/>
        </pc:sldMkLst>
        <pc:spChg chg="mod">
          <ac:chgData name="Khattab, Sherif" userId="c83b1e15-36f3-4f46-aceb-05aac24c545e" providerId="ADAL" clId="{2AE31CE2-1EBF-4A5E-91E4-6CBB2432A413}" dt="2022-09-15T12:53:24.242" v="2917" actId="20577"/>
          <ac:spMkLst>
            <pc:docMk/>
            <pc:sldMk cId="1485645733" sldId="442"/>
            <ac:spMk id="41987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53:45.517" v="2918" actId="47"/>
        <pc:sldMkLst>
          <pc:docMk/>
          <pc:sldMk cId="927625997" sldId="444"/>
        </pc:sldMkLst>
      </pc:sldChg>
      <pc:sldChg chg="modSp add del">
        <pc:chgData name="Khattab, Sherif" userId="c83b1e15-36f3-4f46-aceb-05aac24c545e" providerId="ADAL" clId="{2AE31CE2-1EBF-4A5E-91E4-6CBB2432A413}" dt="2022-09-15T12:53:52.928" v="2919" actId="47"/>
        <pc:sldMkLst>
          <pc:docMk/>
          <pc:sldMk cId="3107278265" sldId="44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107278265" sldId="446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3.881" v="2920" actId="47"/>
        <pc:sldMkLst>
          <pc:docMk/>
          <pc:sldMk cId="1296355713" sldId="44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296355713" sldId="447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4.744" v="2921" actId="47"/>
        <pc:sldMkLst>
          <pc:docMk/>
          <pc:sldMk cId="4222338068" sldId="44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22338068" sldId="448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5.428" v="2922" actId="47"/>
        <pc:sldMkLst>
          <pc:docMk/>
          <pc:sldMk cId="2023206790" sldId="44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023206790" sldId="449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35.250" v="3153" actId="207"/>
        <pc:sldMkLst>
          <pc:docMk/>
          <pc:sldMk cId="1148342922" sldId="451"/>
        </pc:sldMkLst>
        <pc:spChg chg="mod">
          <ac:chgData name="Khattab, Sherif" userId="c83b1e15-36f3-4f46-aceb-05aac24c545e" providerId="ADAL" clId="{2AE31CE2-1EBF-4A5E-91E4-6CBB2432A413}" dt="2022-09-15T13:02:35.250" v="3153" actId="207"/>
          <ac:spMkLst>
            <pc:docMk/>
            <pc:sldMk cId="1148342922" sldId="451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148342922" sldId="451"/>
            <ac:spMk id="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57.420" v="3157" actId="113"/>
        <pc:sldMkLst>
          <pc:docMk/>
          <pc:sldMk cId="4274781445" sldId="45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74781445" sldId="45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57.420" v="3157" actId="113"/>
          <ac:spMkLst>
            <pc:docMk/>
            <pc:sldMk cId="4274781445" sldId="452"/>
            <ac:spMk id="122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13.179" v="3222" actId="20577"/>
        <pc:sldMkLst>
          <pc:docMk/>
          <pc:sldMk cId="1522062017" sldId="45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22062017" sldId="45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3:32.655" v="3158" actId="207"/>
          <ac:spMkLst>
            <pc:docMk/>
            <pc:sldMk cId="1522062017" sldId="453"/>
            <ac:spMk id="1331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13.179" v="3222" actId="20577"/>
          <ac:spMkLst>
            <pc:docMk/>
            <pc:sldMk cId="1522062017" sldId="453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3:53.268" v="3215" actId="1076"/>
          <ac:picMkLst>
            <pc:docMk/>
            <pc:sldMk cId="1522062017" sldId="453"/>
            <ac:picMk id="17416" creationId="{00000000-0000-0000-0000-000000000000}"/>
          </ac:picMkLst>
        </pc:picChg>
      </pc:sldChg>
      <pc:sldChg chg="modSp add">
        <pc:chgData name="Khattab, Sherif" userId="c83b1e15-36f3-4f46-aceb-05aac24c545e" providerId="ADAL" clId="{2AE31CE2-1EBF-4A5E-91E4-6CBB2432A413}" dt="2022-09-15T12:13:15.327" v="2"/>
        <pc:sldMkLst>
          <pc:docMk/>
          <pc:sldMk cId="249086508" sldId="45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49086508" sldId="454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26.729" v="3223" actId="5793"/>
        <pc:sldMkLst>
          <pc:docMk/>
          <pc:sldMk cId="2129026826" sldId="455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129026826" sldId="45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26.729" v="3223" actId="5793"/>
          <ac:spMkLst>
            <pc:docMk/>
            <pc:sldMk cId="2129026826" sldId="455"/>
            <ac:spMk id="153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34.279" v="3224" actId="5793"/>
        <pc:sldMkLst>
          <pc:docMk/>
          <pc:sldMk cId="1340683414" sldId="45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340683414" sldId="45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34.279" v="3224" actId="5793"/>
          <ac:spMkLst>
            <pc:docMk/>
            <pc:sldMk cId="1340683414" sldId="456"/>
            <ac:spMk id="16387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51.778" v="3237" actId="20577"/>
        <pc:sldMkLst>
          <pc:docMk/>
          <pc:sldMk cId="3835788110" sldId="45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835788110" sldId="45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51.778" v="3237" actId="20577"/>
          <ac:spMkLst>
            <pc:docMk/>
            <pc:sldMk cId="3835788110" sldId="457"/>
            <ac:spMk id="17410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5:13.765" v="3263" actId="1076"/>
        <pc:sldMkLst>
          <pc:docMk/>
          <pc:sldMk cId="1513274229" sldId="45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13274229" sldId="45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02.990" v="3238" actId="207"/>
          <ac:spMkLst>
            <pc:docMk/>
            <pc:sldMk cId="1513274229" sldId="458"/>
            <ac:spMk id="1843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10.290" v="3262" actId="20577"/>
          <ac:spMkLst>
            <pc:docMk/>
            <pc:sldMk cId="1513274229" sldId="458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13.765" v="3263" actId="1076"/>
          <ac:picMkLst>
            <pc:docMk/>
            <pc:sldMk cId="1513274229" sldId="458"/>
            <ac:picMk id="18437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34.986" v="3292" actId="1076"/>
        <pc:sldMkLst>
          <pc:docMk/>
          <pc:sldMk cId="4112953637" sldId="46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112953637" sldId="46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0.541" v="3264" actId="207"/>
          <ac:spMkLst>
            <pc:docMk/>
            <pc:sldMk cId="4112953637" sldId="46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9.710" v="3289" actId="20577"/>
          <ac:spMkLst>
            <pc:docMk/>
            <pc:sldMk cId="4112953637" sldId="463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34.986" v="3292" actId="1076"/>
          <ac:picMkLst>
            <pc:docMk/>
            <pc:sldMk cId="4112953637" sldId="46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45.026" v="3293" actId="207"/>
        <pc:sldMkLst>
          <pc:docMk/>
          <pc:sldMk cId="428283131" sldId="46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8283131" sldId="46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5.026" v="3293" actId="207"/>
          <ac:spMkLst>
            <pc:docMk/>
            <pc:sldMk cId="428283131" sldId="464"/>
            <ac:spMk id="2355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6:59.093" v="3402" actId="20577"/>
        <pc:sldMkLst>
          <pc:docMk/>
          <pc:sldMk cId="392462919" sldId="47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92462919" sldId="470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59.093" v="3402" actId="20577"/>
          <ac:spMkLst>
            <pc:docMk/>
            <pc:sldMk cId="392462919" sldId="47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8.810" v="3294" actId="5793"/>
          <ac:spMkLst>
            <pc:docMk/>
            <pc:sldMk cId="392462919" sldId="470"/>
            <ac:spMk id="29699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7:56.173" v="3533" actId="20577"/>
        <pc:sldMkLst>
          <pc:docMk/>
          <pc:sldMk cId="322204766" sldId="47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22204766" sldId="47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56.173" v="3533" actId="20577"/>
          <ac:spMkLst>
            <pc:docMk/>
            <pc:sldMk cId="322204766" sldId="47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7:49.590" v="3512" actId="1076"/>
          <ac:picMkLst>
            <pc:docMk/>
            <pc:sldMk cId="322204766" sldId="472"/>
            <ac:picMk id="32775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46.256" v="3660" actId="20577"/>
        <pc:sldMkLst>
          <pc:docMk/>
          <pc:sldMk cId="700527919" sldId="47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700527919" sldId="47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46.256" v="3660" actId="20577"/>
          <ac:spMkLst>
            <pc:docMk/>
            <pc:sldMk cId="700527919" sldId="477"/>
            <ac:spMk id="3686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08.115" v="3608" actId="20577"/>
          <ac:spMkLst>
            <pc:docMk/>
            <pc:sldMk cId="700527919" sldId="477"/>
            <ac:spMk id="36867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08:41.034" v="3542" actId="1076"/>
          <ac:picMkLst>
            <pc:docMk/>
            <pc:sldMk cId="700527919" sldId="477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51.042" v="3661"/>
        <pc:sldMkLst>
          <pc:docMk/>
          <pc:sldMk cId="445929382" sldId="47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45929382" sldId="47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1.042" v="3661"/>
          <ac:spMkLst>
            <pc:docMk/>
            <pc:sldMk cId="445929382" sldId="478"/>
            <ac:spMk id="3789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31.666" v="3638" actId="20577"/>
          <ac:spMkLst>
            <pc:docMk/>
            <pc:sldMk cId="445929382" sldId="478"/>
            <ac:spMk id="378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9:58.851" v="3663"/>
        <pc:sldMkLst>
          <pc:docMk/>
          <pc:sldMk cId="4078106345" sldId="47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078106345" sldId="47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8.851" v="3663"/>
          <ac:spMkLst>
            <pc:docMk/>
            <pc:sldMk cId="4078106345" sldId="479"/>
            <ac:spMk id="3891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0:40.418" v="3686" actId="1076"/>
        <pc:sldMkLst>
          <pc:docMk/>
          <pc:sldMk cId="912928886" sldId="48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12928886" sldId="480"/>
            <ac:spMk id="3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4.156" v="3680" actId="20577"/>
          <ac:spMkLst>
            <pc:docMk/>
            <pc:sldMk cId="912928886" sldId="480"/>
            <ac:spMk id="3993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7.215" v="3681" actId="6549"/>
          <ac:spMkLst>
            <pc:docMk/>
            <pc:sldMk cId="912928886" sldId="480"/>
            <ac:spMk id="39939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10:40.418" v="3686" actId="1076"/>
          <ac:picMkLst>
            <pc:docMk/>
            <pc:sldMk cId="912928886" sldId="480"/>
            <ac:picMk id="32773" creationId="{00000000-0000-0000-0000-000000000000}"/>
          </ac:picMkLst>
        </pc:picChg>
      </pc:sldChg>
      <pc:sldChg chg="modSp add del">
        <pc:chgData name="Khattab, Sherif" userId="c83b1e15-36f3-4f46-aceb-05aac24c545e" providerId="ADAL" clId="{2AE31CE2-1EBF-4A5E-91E4-6CBB2432A413}" dt="2022-09-15T13:01:10.471" v="3095" actId="2696"/>
        <pc:sldMkLst>
          <pc:docMk/>
          <pc:sldMk cId="949693864" sldId="481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49693864" sldId="481"/>
            <ac:spMk id="2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02:23.464" v="3152" actId="6549"/>
        <pc:sldMkLst>
          <pc:docMk/>
          <pc:sldMk cId="4018792473" sldId="481"/>
        </pc:sldMkLst>
        <pc:spChg chg="mod">
          <ac:chgData name="Khattab, Sherif" userId="c83b1e15-36f3-4f46-aceb-05aac24c545e" providerId="ADAL" clId="{2AE31CE2-1EBF-4A5E-91E4-6CBB2432A413}" dt="2022-09-15T13:01:21.486" v="3105" actId="20577"/>
          <ac:spMkLst>
            <pc:docMk/>
            <pc:sldMk cId="4018792473" sldId="481"/>
            <ac:spMk id="4096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23.464" v="3152" actId="6549"/>
          <ac:spMkLst>
            <pc:docMk/>
            <pc:sldMk cId="4018792473" sldId="481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1:04.548" v="3704" actId="20577"/>
        <pc:sldMkLst>
          <pc:docMk/>
          <pc:sldMk cId="2693602005" sldId="48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693602005" sldId="48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1:04.548" v="3704" actId="20577"/>
          <ac:spMkLst>
            <pc:docMk/>
            <pc:sldMk cId="2693602005" sldId="482"/>
            <ac:spMk id="4198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14:15.317" v="3728"/>
        <pc:sldMkLst>
          <pc:docMk/>
          <pc:sldMk cId="937293836" sldId="48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937293836" sldId="48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4:02.181" v="3726" actId="20577"/>
          <ac:spMkLst>
            <pc:docMk/>
            <pc:sldMk cId="937293836" sldId="483"/>
            <ac:spMk id="3074" creationId="{00000000-0000-0000-0000-000000000000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3:17:51.342" v="3829" actId="21"/>
        <pc:sldMkLst>
          <pc:docMk/>
          <pc:sldMk cId="1597604373" sldId="48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97604373" sldId="48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6:12.661" v="3796" actId="6549"/>
          <ac:spMkLst>
            <pc:docMk/>
            <pc:sldMk cId="1597604373" sldId="484"/>
            <ac:spMk id="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16:15.609" v="3798" actId="1076"/>
          <ac:picMkLst>
            <pc:docMk/>
            <pc:sldMk cId="1597604373" sldId="484"/>
            <ac:picMk id="5125" creationId="{00000000-0000-0000-0000-000000000000}"/>
          </ac:picMkLst>
        </pc:picChg>
        <pc:picChg chg="del mod modCrop">
          <ac:chgData name="Khattab, Sherif" userId="c83b1e15-36f3-4f46-aceb-05aac24c545e" providerId="ADAL" clId="{2AE31CE2-1EBF-4A5E-91E4-6CBB2432A413}" dt="2022-09-15T13:17:51.342" v="3829" actId="21"/>
          <ac:picMkLst>
            <pc:docMk/>
            <pc:sldMk cId="1597604373" sldId="484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02.667" v="3862" actId="20577"/>
        <pc:sldMkLst>
          <pc:docMk/>
          <pc:sldMk cId="786033345" sldId="48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86033345" sldId="48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02.667" v="3862" actId="20577"/>
          <ac:spMkLst>
            <pc:docMk/>
            <pc:sldMk cId="786033345" sldId="485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8:45.373" v="3845" actId="6549"/>
          <ac:spMkLst>
            <pc:docMk/>
            <pc:sldMk cId="786033345" sldId="485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47.688" v="3846" actId="1076"/>
          <ac:picMkLst>
            <pc:docMk/>
            <pc:sldMk cId="786033345" sldId="485"/>
            <ac:picMk id="6" creationId="{B3B1437D-A518-3D4E-2F07-9FE1D9B30D23}"/>
          </ac:picMkLst>
        </pc:picChg>
        <pc:picChg chg="mod">
          <ac:chgData name="Khattab, Sherif" userId="c83b1e15-36f3-4f46-aceb-05aac24c545e" providerId="ADAL" clId="{2AE31CE2-1EBF-4A5E-91E4-6CBB2432A413}" dt="2022-09-15T13:18:01.127" v="3837" actId="1076"/>
          <ac:picMkLst>
            <pc:docMk/>
            <pc:sldMk cId="786033345" sldId="485"/>
            <ac:picMk id="5125" creationId="{00000000-0000-0000-0000-000000000000}"/>
          </ac:picMkLst>
        </pc:picChg>
      </pc:sldChg>
      <pc:sldChg chg="modSp add mod ord modAnim">
        <pc:chgData name="Khattab, Sherif" userId="c83b1e15-36f3-4f46-aceb-05aac24c545e" providerId="ADAL" clId="{2AE31CE2-1EBF-4A5E-91E4-6CBB2432A413}" dt="2022-09-15T13:21:18.497" v="3932" actId="20577"/>
        <pc:sldMkLst>
          <pc:docMk/>
          <pc:sldMk cId="4107913713" sldId="48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107913713" sldId="48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21:18.497" v="3932" actId="20577"/>
          <ac:spMkLst>
            <pc:docMk/>
            <pc:sldMk cId="4107913713" sldId="486"/>
            <ac:spMk id="614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5:46.754" v="3788" actId="20577"/>
          <ac:spMkLst>
            <pc:docMk/>
            <pc:sldMk cId="4107913713" sldId="486"/>
            <ac:spMk id="6147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704400605" sldId="48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704400605" sldId="487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660557727" sldId="488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660557727" sldId="488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706257233" sldId="48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06257233" sldId="489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86927523" sldId="49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86927523" sldId="490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449605791" sldId="49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449605791" sldId="491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79203863" sldId="49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79203863" sldId="49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90301361" sldId="49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90301361" sldId="493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3557573" sldId="49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3557573" sldId="494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17005399" sldId="49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17005399" sldId="495"/>
            <ac:spMk id="2" creationId="{00000000-0000-0000-0000-000000000000}"/>
          </ac:spMkLst>
        </pc:spChg>
      </pc:sldChg>
      <pc:sldChg chg="modSp modAnim">
        <pc:chgData name="Khattab, Sherif" userId="c83b1e15-36f3-4f46-aceb-05aac24c545e" providerId="ADAL" clId="{2AE31CE2-1EBF-4A5E-91E4-6CBB2432A413}" dt="2022-09-15T12:14:05.304" v="9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AE31CE2-1EBF-4A5E-91E4-6CBB2432A413}" dt="2022-09-15T12:14:05.304" v="9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156886646" sldId="49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156886646" sldId="497"/>
            <ac:spMk id="2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43:11.178" v="23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E31CE2-1EBF-4A5E-91E4-6CBB2432A413}" dt="2022-09-15T12:43:11.178" v="23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319119230" sldId="49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319119230" sldId="499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502089635" sldId="50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02089635" sldId="500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13:10.650" v="1" actId="47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2AE31CE2-1EBF-4A5E-91E4-6CBB2432A413}" dt="2022-09-15T12:14:50.225" v="13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2AE31CE2-1EBF-4A5E-91E4-6CBB2432A413}" dt="2022-09-15T12:14:50.225" v="13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AE31CE2-1EBF-4A5E-91E4-6CBB2432A413}" dt="2022-09-15T12:26:26.457" v="183" actId="47"/>
        <pc:sldMkLst>
          <pc:docMk/>
          <pc:sldMk cId="10149295" sldId="503"/>
        </pc:sldMkLst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36755702" sldId="50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36755702" sldId="503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06334964" sldId="50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06334964" sldId="504"/>
            <ac:spMk id="5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35:12.723" v="1367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2AE31CE2-1EBF-4A5E-91E4-6CBB2432A413}" dt="2022-09-15T12:35:12.723" v="1367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04319593" sldId="50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04319593" sldId="506"/>
            <ac:spMk id="6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26:24.416" v="182" actId="47"/>
        <pc:sldMkLst>
          <pc:docMk/>
          <pc:sldMk cId="3210969704" sldId="506"/>
        </pc:sldMkLst>
      </pc:sldChg>
      <pc:sldChg chg="modSp mod modAnim">
        <pc:chgData name="Khattab, Sherif" userId="c83b1e15-36f3-4f46-aceb-05aac24c545e" providerId="ADAL" clId="{2AE31CE2-1EBF-4A5E-91E4-6CBB2432A413}" dt="2022-09-15T12:40:24.643" v="2016"/>
        <pc:sldMkLst>
          <pc:docMk/>
          <pc:sldMk cId="2310529101" sldId="507"/>
        </pc:sldMkLst>
        <pc:spChg chg="mod">
          <ac:chgData name="Khattab, Sherif" userId="c83b1e15-36f3-4f46-aceb-05aac24c545e" providerId="ADAL" clId="{2AE31CE2-1EBF-4A5E-91E4-6CBB2432A413}" dt="2022-09-15T12:40:18.949" v="2014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del">
        <pc:chgData name="Khattab, Sherif" userId="c83b1e15-36f3-4f46-aceb-05aac24c545e" providerId="ADAL" clId="{2AE31CE2-1EBF-4A5E-91E4-6CBB2432A413}" dt="2022-09-15T12:26:27.637" v="184" actId="47"/>
        <pc:sldMkLst>
          <pc:docMk/>
          <pc:sldMk cId="1953566781" sldId="508"/>
        </pc:sldMkLst>
      </pc:sldChg>
      <pc:sldChg chg="modSp add mod">
        <pc:chgData name="Khattab, Sherif" userId="c83b1e15-36f3-4f46-aceb-05aac24c545e" providerId="ADAL" clId="{2AE31CE2-1EBF-4A5E-91E4-6CBB2432A413}" dt="2022-09-15T13:07:08.822" v="3427" actId="20577"/>
        <pc:sldMkLst>
          <pc:docMk/>
          <pc:sldMk cId="2814416974" sldId="50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814416974" sldId="50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08.822" v="3427" actId="20577"/>
          <ac:spMkLst>
            <pc:docMk/>
            <pc:sldMk cId="2814416974" sldId="509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48.377" v="3386" actId="108"/>
          <ac:spMkLst>
            <pc:docMk/>
            <pc:sldMk cId="2814416974" sldId="509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6:37.412" v="3366" actId="1076"/>
          <ac:picMkLst>
            <pc:docMk/>
            <pc:sldMk cId="2814416974" sldId="509"/>
            <ac:picMk id="31750" creationId="{00000000-0000-0000-0000-000000000000}"/>
          </ac:picMkLst>
        </pc:picChg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3836089839" sldId="509"/>
        </pc:sldMkLst>
      </pc:sldChg>
      <pc:sldChg chg="modSp new mod modAnim">
        <pc:chgData name="Khattab, Sherif" userId="c83b1e15-36f3-4f46-aceb-05aac24c545e" providerId="ADAL" clId="{2AE31CE2-1EBF-4A5E-91E4-6CBB2432A413}" dt="2022-09-15T12:35:44.810" v="1393"/>
        <pc:sldMkLst>
          <pc:docMk/>
          <pc:sldMk cId="1899755922" sldId="510"/>
        </pc:sldMkLst>
        <pc:spChg chg="mod">
          <ac:chgData name="Khattab, Sherif" userId="c83b1e15-36f3-4f46-aceb-05aac24c545e" providerId="ADAL" clId="{2AE31CE2-1EBF-4A5E-91E4-6CBB2432A413}" dt="2022-09-15T12:35:35.254" v="1391" actId="20577"/>
          <ac:spMkLst>
            <pc:docMk/>
            <pc:sldMk cId="1899755922" sldId="510"/>
            <ac:spMk id="2" creationId="{279C11E0-41E4-B1BC-1AB9-2DA1ACE726EF}"/>
          </ac:spMkLst>
        </pc:spChg>
        <pc:spChg chg="mod">
          <ac:chgData name="Khattab, Sherif" userId="c83b1e15-36f3-4f46-aceb-05aac24c545e" providerId="ADAL" clId="{2AE31CE2-1EBF-4A5E-91E4-6CBB2432A413}" dt="2022-09-15T12:35:28.236" v="1374" actId="113"/>
          <ac:spMkLst>
            <pc:docMk/>
            <pc:sldMk cId="1899755922" sldId="510"/>
            <ac:spMk id="3" creationId="{6E964C0F-69D1-999C-778E-B82399A4DF14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39:19.570" v="1857"/>
        <pc:sldMkLst>
          <pc:docMk/>
          <pc:sldMk cId="1574966111" sldId="511"/>
        </pc:sldMkLst>
        <pc:spChg chg="mod">
          <ac:chgData name="Khattab, Sherif" userId="c83b1e15-36f3-4f46-aceb-05aac24c545e" providerId="ADAL" clId="{2AE31CE2-1EBF-4A5E-91E4-6CBB2432A413}" dt="2022-09-15T12:39:11.268" v="1855" actId="20577"/>
          <ac:spMkLst>
            <pc:docMk/>
            <pc:sldMk cId="1574966111" sldId="511"/>
            <ac:spMk id="3" creationId="{98A6E069-2144-471F-A227-D127D92D7F33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42:10.311" v="2285"/>
        <pc:sldMkLst>
          <pc:docMk/>
          <pc:sldMk cId="1147559674" sldId="512"/>
        </pc:sldMkLst>
        <pc:spChg chg="mod">
          <ac:chgData name="Khattab, Sherif" userId="c83b1e15-36f3-4f46-aceb-05aac24c545e" providerId="ADAL" clId="{2AE31CE2-1EBF-4A5E-91E4-6CBB2432A413}" dt="2022-09-15T12:42:05.983" v="2283" actId="20577"/>
          <ac:spMkLst>
            <pc:docMk/>
            <pc:sldMk cId="1147559674" sldId="512"/>
            <ac:spMk id="3" creationId="{98A6E069-2144-471F-A227-D127D92D7F33}"/>
          </ac:spMkLst>
        </pc:spChg>
      </pc:sldChg>
      <pc:sldChg chg="addSp modSp new mod">
        <pc:chgData name="Khattab, Sherif" userId="c83b1e15-36f3-4f46-aceb-05aac24c545e" providerId="ADAL" clId="{2AE31CE2-1EBF-4A5E-91E4-6CBB2432A413}" dt="2022-09-15T12:46:48.566" v="2462" actId="20577"/>
        <pc:sldMkLst>
          <pc:docMk/>
          <pc:sldMk cId="4283758015" sldId="513"/>
        </pc:sldMkLst>
        <pc:spChg chg="mod">
          <ac:chgData name="Khattab, Sherif" userId="c83b1e15-36f3-4f46-aceb-05aac24c545e" providerId="ADAL" clId="{2AE31CE2-1EBF-4A5E-91E4-6CBB2432A413}" dt="2022-09-15T12:45:14.757" v="2368" actId="20577"/>
          <ac:spMkLst>
            <pc:docMk/>
            <pc:sldMk cId="4283758015" sldId="513"/>
            <ac:spMk id="2" creationId="{CBDDB24C-D369-F274-E632-4D469576FD35}"/>
          </ac:spMkLst>
        </pc:spChg>
        <pc:spChg chg="mod">
          <ac:chgData name="Khattab, Sherif" userId="c83b1e15-36f3-4f46-aceb-05aac24c545e" providerId="ADAL" clId="{2AE31CE2-1EBF-4A5E-91E4-6CBB2432A413}" dt="2022-09-15T12:46:48.566" v="2462" actId="20577"/>
          <ac:spMkLst>
            <pc:docMk/>
            <pc:sldMk cId="4283758015" sldId="513"/>
            <ac:spMk id="3" creationId="{2471EF23-4B16-E357-6992-CCED979586E3}"/>
          </ac:spMkLst>
        </pc:spChg>
        <pc:picChg chg="add mod">
          <ac:chgData name="Khattab, Sherif" userId="c83b1e15-36f3-4f46-aceb-05aac24c545e" providerId="ADAL" clId="{2AE31CE2-1EBF-4A5E-91E4-6CBB2432A413}" dt="2022-09-15T12:46:38.315" v="2434" actId="1076"/>
          <ac:picMkLst>
            <pc:docMk/>
            <pc:sldMk cId="4283758015" sldId="513"/>
            <ac:picMk id="7" creationId="{E25E5481-FCA5-8F48-2845-839344CEFFD7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1:07.381" v="2712" actId="20577"/>
        <pc:sldMkLst>
          <pc:docMk/>
          <pc:sldMk cId="1284215364" sldId="514"/>
        </pc:sldMkLst>
        <pc:spChg chg="mod">
          <ac:chgData name="Khattab, Sherif" userId="c83b1e15-36f3-4f46-aceb-05aac24c545e" providerId="ADAL" clId="{2AE31CE2-1EBF-4A5E-91E4-6CBB2432A413}" dt="2022-09-15T12:51:07.381" v="2712" actId="20577"/>
          <ac:spMkLst>
            <pc:docMk/>
            <pc:sldMk cId="1284215364" sldId="514"/>
            <ac:spMk id="2" creationId="{2E39A862-376C-A09B-B05E-C2AE83C682EA}"/>
          </ac:spMkLst>
        </pc:spChg>
        <pc:spChg chg="del mod">
          <ac:chgData name="Khattab, Sherif" userId="c83b1e15-36f3-4f46-aceb-05aac24c545e" providerId="ADAL" clId="{2AE31CE2-1EBF-4A5E-91E4-6CBB2432A413}" dt="2022-09-15T12:47:33.106" v="2483" actId="22"/>
          <ac:spMkLst>
            <pc:docMk/>
            <pc:sldMk cId="1284215364" sldId="514"/>
            <ac:spMk id="3" creationId="{C0AB0285-FF0F-F6BD-7578-B720FF857077}"/>
          </ac:spMkLst>
        </pc:spChg>
        <pc:spChg chg="add mod">
          <ac:chgData name="Khattab, Sherif" userId="c83b1e15-36f3-4f46-aceb-05aac24c545e" providerId="ADAL" clId="{2AE31CE2-1EBF-4A5E-91E4-6CBB2432A413}" dt="2022-09-15T12:48:54.238" v="2579" actId="20577"/>
          <ac:spMkLst>
            <pc:docMk/>
            <pc:sldMk cId="1284215364" sldId="514"/>
            <ac:spMk id="8" creationId="{00B94858-FBC0-E95E-2D65-C31AA04DEBC2}"/>
          </ac:spMkLst>
        </pc:spChg>
        <pc:picChg chg="add del mod ord">
          <ac:chgData name="Khattab, Sherif" userId="c83b1e15-36f3-4f46-aceb-05aac24c545e" providerId="ADAL" clId="{2AE31CE2-1EBF-4A5E-91E4-6CBB2432A413}" dt="2022-09-15T12:47:41.153" v="2485" actId="478"/>
          <ac:picMkLst>
            <pc:docMk/>
            <pc:sldMk cId="1284215364" sldId="514"/>
            <ac:picMk id="7" creationId="{451AE80D-DDC9-C360-C8F2-0C24AC0BAE8D}"/>
          </ac:picMkLst>
        </pc:picChg>
        <pc:picChg chg="add mod">
          <ac:chgData name="Khattab, Sherif" userId="c83b1e15-36f3-4f46-aceb-05aac24c545e" providerId="ADAL" clId="{2AE31CE2-1EBF-4A5E-91E4-6CBB2432A413}" dt="2022-09-15T12:49:01.396" v="2583" actId="1076"/>
          <ac:picMkLst>
            <pc:docMk/>
            <pc:sldMk cId="1284215364" sldId="514"/>
            <ac:picMk id="10" creationId="{D868CAE2-BF9A-5527-B57E-C1B59A73D5E0}"/>
          </ac:picMkLst>
        </pc:picChg>
      </pc:sldChg>
      <pc:sldChg chg="addSp modSp add mod modAnim chgLayout">
        <pc:chgData name="Khattab, Sherif" userId="c83b1e15-36f3-4f46-aceb-05aac24c545e" providerId="ADAL" clId="{2AE31CE2-1EBF-4A5E-91E4-6CBB2432A413}" dt="2022-09-15T12:49:54.171" v="2650"/>
        <pc:sldMkLst>
          <pc:docMk/>
          <pc:sldMk cId="3093853910" sldId="515"/>
        </pc:sldMkLst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2" creationId="{2E39A862-376C-A09B-B05E-C2AE83C682EA}"/>
          </ac:spMkLst>
        </pc:spChg>
        <pc:spChg chg="add mod">
          <ac:chgData name="Khattab, Sherif" userId="c83b1e15-36f3-4f46-aceb-05aac24c545e" providerId="ADAL" clId="{2AE31CE2-1EBF-4A5E-91E4-6CBB2432A413}" dt="2022-09-15T12:49:50.522" v="2649" actId="167"/>
          <ac:spMkLst>
            <pc:docMk/>
            <pc:sldMk cId="3093853910" sldId="515"/>
            <ac:spMk id="3" creationId="{2C16CFDC-7B09-A539-387E-9CE7333B3048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4" creationId="{A6970E02-1473-11B3-CEE1-19AEE81C9BFE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5" creationId="{9FEB614E-F2A9-1F2F-9733-B4D3A181B0B5}"/>
          </ac:spMkLst>
        </pc:spChg>
        <pc:picChg chg="mod ord">
          <ac:chgData name="Khattab, Sherif" userId="c83b1e15-36f3-4f46-aceb-05aac24c545e" providerId="ADAL" clId="{2AE31CE2-1EBF-4A5E-91E4-6CBB2432A413}" dt="2022-09-15T12:49:08.617" v="2584" actId="700"/>
          <ac:picMkLst>
            <pc:docMk/>
            <pc:sldMk cId="3093853910" sldId="515"/>
            <ac:picMk id="7" creationId="{451AE80D-DDC9-C360-C8F2-0C24AC0BAE8D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0:44.251" v="2707" actId="22"/>
        <pc:sldMkLst>
          <pc:docMk/>
          <pc:sldMk cId="4058630311" sldId="516"/>
        </pc:sldMkLst>
        <pc:spChg chg="mod">
          <ac:chgData name="Khattab, Sherif" userId="c83b1e15-36f3-4f46-aceb-05aac24c545e" providerId="ADAL" clId="{2AE31CE2-1EBF-4A5E-91E4-6CBB2432A413}" dt="2022-09-15T12:50:41.871" v="2706" actId="20577"/>
          <ac:spMkLst>
            <pc:docMk/>
            <pc:sldMk cId="4058630311" sldId="516"/>
            <ac:spMk id="2" creationId="{983F208E-CC1A-1C3B-6428-0F244C6E589B}"/>
          </ac:spMkLst>
        </pc:spChg>
        <pc:spChg chg="del">
          <ac:chgData name="Khattab, Sherif" userId="c83b1e15-36f3-4f46-aceb-05aac24c545e" providerId="ADAL" clId="{2AE31CE2-1EBF-4A5E-91E4-6CBB2432A413}" dt="2022-09-15T12:50:44.251" v="2707" actId="22"/>
          <ac:spMkLst>
            <pc:docMk/>
            <pc:sldMk cId="4058630311" sldId="516"/>
            <ac:spMk id="3" creationId="{C417EED6-894D-A006-BF3C-5F37D03BA299}"/>
          </ac:spMkLst>
        </pc:spChg>
        <pc:picChg chg="add mod ord">
          <ac:chgData name="Khattab, Sherif" userId="c83b1e15-36f3-4f46-aceb-05aac24c545e" providerId="ADAL" clId="{2AE31CE2-1EBF-4A5E-91E4-6CBB2432A413}" dt="2022-09-15T12:50:44.251" v="2707" actId="22"/>
          <ac:picMkLst>
            <pc:docMk/>
            <pc:sldMk cId="4058630311" sldId="516"/>
            <ac:picMk id="7" creationId="{100A9EBF-B503-1ACD-33A1-51D21D2F6473}"/>
          </ac:picMkLst>
        </pc:picChg>
      </pc:sldChg>
      <pc:sldChg chg="addSp modSp new mod">
        <pc:chgData name="Khattab, Sherif" userId="c83b1e15-36f3-4f46-aceb-05aac24c545e" providerId="ADAL" clId="{2AE31CE2-1EBF-4A5E-91E4-6CBB2432A413}" dt="2022-09-15T12:56:59.204" v="3019" actId="20577"/>
        <pc:sldMkLst>
          <pc:docMk/>
          <pc:sldMk cId="163305401" sldId="517"/>
        </pc:sldMkLst>
        <pc:spChg chg="mod">
          <ac:chgData name="Khattab, Sherif" userId="c83b1e15-36f3-4f46-aceb-05aac24c545e" providerId="ADAL" clId="{2AE31CE2-1EBF-4A5E-91E4-6CBB2432A413}" dt="2022-09-15T12:54:04.666" v="2944" actId="20577"/>
          <ac:spMkLst>
            <pc:docMk/>
            <pc:sldMk cId="163305401" sldId="517"/>
            <ac:spMk id="2" creationId="{33077B93-1406-D1EF-70D6-C84876C03880}"/>
          </ac:spMkLst>
        </pc:spChg>
        <pc:spChg chg="mod">
          <ac:chgData name="Khattab, Sherif" userId="c83b1e15-36f3-4f46-aceb-05aac24c545e" providerId="ADAL" clId="{2AE31CE2-1EBF-4A5E-91E4-6CBB2432A413}" dt="2022-09-15T12:56:59.204" v="3019" actId="20577"/>
          <ac:spMkLst>
            <pc:docMk/>
            <pc:sldMk cId="163305401" sldId="517"/>
            <ac:spMk id="3" creationId="{C8BAB0FC-129F-0093-112D-A48B8780D88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6" creationId="{98084575-F05C-5288-54AC-8971A29F80F9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0" creationId="{B8E78D9C-FAE1-82BD-EFF8-73E71880CE0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2" creationId="{74AF49A9-B456-FB9C-7A39-228332AF823B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4" creationId="{9109EDBB-64D4-24F4-680E-1BD98022A160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6" creationId="{DC0D7FF5-5318-FB4C-858E-ACCFFB7632FC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8" creationId="{B2687219-89F3-72A9-765F-7953DB7A3E6A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0" creationId="{68DF9DF4-5B9A-C3A4-8B71-A7BFE876271F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2" creationId="{E8C8A619-A1BA-0F35-7DAD-CCFAF87D0A06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4" creationId="{72B87B26-786C-D4D5-0560-A2869D8D5C87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6" creationId="{737EFD41-C35D-7F6F-8A7E-03422C9255E3}"/>
          </ac:spMkLst>
        </pc:spChg>
        <pc:spChg chg="add mod">
          <ac:chgData name="Khattab, Sherif" userId="c83b1e15-36f3-4f46-aceb-05aac24c545e" providerId="ADAL" clId="{2AE31CE2-1EBF-4A5E-91E4-6CBB2432A413}" dt="2022-09-15T12:56:18.993" v="2981" actId="1076"/>
          <ac:spMkLst>
            <pc:docMk/>
            <pc:sldMk cId="163305401" sldId="517"/>
            <ac:spMk id="28" creationId="{03750092-96B6-71C7-4D81-69181A5E5355}"/>
          </ac:spMkLst>
        </pc:spChg>
        <pc:spChg chg="add mod">
          <ac:chgData name="Khattab, Sherif" userId="c83b1e15-36f3-4f46-aceb-05aac24c545e" providerId="ADAL" clId="{2AE31CE2-1EBF-4A5E-91E4-6CBB2432A413}" dt="2022-09-15T12:56:17.396" v="2980" actId="1076"/>
          <ac:spMkLst>
            <pc:docMk/>
            <pc:sldMk cId="163305401" sldId="517"/>
            <ac:spMk id="30" creationId="{D172A4D6-0993-C7AC-59D8-B22B03496CDA}"/>
          </ac:spMkLst>
        </pc:spChg>
        <pc:spChg chg="add mod">
          <ac:chgData name="Khattab, Sherif" userId="c83b1e15-36f3-4f46-aceb-05aac24c545e" providerId="ADAL" clId="{2AE31CE2-1EBF-4A5E-91E4-6CBB2432A413}" dt="2022-09-15T12:56:38.944" v="3000" actId="1076"/>
          <ac:spMkLst>
            <pc:docMk/>
            <pc:sldMk cId="163305401" sldId="517"/>
            <ac:spMk id="31" creationId="{33BED5F0-0915-35E5-2C33-F62432922C2E}"/>
          </ac:spMkLst>
        </pc:spChg>
        <pc:spChg chg="add mod">
          <ac:chgData name="Khattab, Sherif" userId="c83b1e15-36f3-4f46-aceb-05aac24c545e" providerId="ADAL" clId="{2AE31CE2-1EBF-4A5E-91E4-6CBB2432A413}" dt="2022-09-15T12:56:49.135" v="3011" actId="20577"/>
          <ac:spMkLst>
            <pc:docMk/>
            <pc:sldMk cId="163305401" sldId="517"/>
            <ac:spMk id="33" creationId="{22CCB3CE-996A-6E2A-445F-2A468B2E2649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2:57:36.961" v="3046" actId="1076"/>
        <pc:sldMkLst>
          <pc:docMk/>
          <pc:sldMk cId="3310224222" sldId="518"/>
        </pc:sldMkLst>
        <pc:spChg chg="mod">
          <ac:chgData name="Khattab, Sherif" userId="c83b1e15-36f3-4f46-aceb-05aac24c545e" providerId="ADAL" clId="{2AE31CE2-1EBF-4A5E-91E4-6CBB2432A413}" dt="2022-09-15T12:57:29.755" v="3045" actId="6549"/>
          <ac:spMkLst>
            <pc:docMk/>
            <pc:sldMk cId="3310224222" sldId="518"/>
            <ac:spMk id="3" creationId="{C8BAB0FC-129F-0093-112D-A48B8780D88C}"/>
          </ac:spMkLst>
        </pc:spChg>
        <pc:spChg chg="mod">
          <ac:chgData name="Khattab, Sherif" userId="c83b1e15-36f3-4f46-aceb-05aac24c545e" providerId="ADAL" clId="{2AE31CE2-1EBF-4A5E-91E4-6CBB2432A413}" dt="2022-09-15T12:57:26.720" v="3043" actId="1076"/>
          <ac:spMkLst>
            <pc:docMk/>
            <pc:sldMk cId="3310224222" sldId="518"/>
            <ac:spMk id="6" creationId="{98084575-F05C-5288-54AC-8971A29F80F9}"/>
          </ac:spMkLst>
        </pc:spChg>
        <pc:spChg chg="mod">
          <ac:chgData name="Khattab, Sherif" userId="c83b1e15-36f3-4f46-aceb-05aac24c545e" providerId="ADAL" clId="{2AE31CE2-1EBF-4A5E-91E4-6CBB2432A413}" dt="2022-09-15T12:57:25.333" v="3042" actId="1076"/>
          <ac:spMkLst>
            <pc:docMk/>
            <pc:sldMk cId="3310224222" sldId="518"/>
            <ac:spMk id="8" creationId="{355B9AD5-B6C9-C3A8-E8CD-0EAD34CC6C00}"/>
          </ac:spMkLst>
        </pc:spChg>
        <pc:spChg chg="mod">
          <ac:chgData name="Khattab, Sherif" userId="c83b1e15-36f3-4f46-aceb-05aac24c545e" providerId="ADAL" clId="{2AE31CE2-1EBF-4A5E-91E4-6CBB2432A413}" dt="2022-09-15T12:57:24.335" v="3041" actId="1076"/>
          <ac:spMkLst>
            <pc:docMk/>
            <pc:sldMk cId="3310224222" sldId="518"/>
            <ac:spMk id="10" creationId="{B8E78D9C-FAE1-82BD-EFF8-73E71880CE0C}"/>
          </ac:spMkLst>
        </pc:spChg>
        <pc:spChg chg="mod">
          <ac:chgData name="Khattab, Sherif" userId="c83b1e15-36f3-4f46-aceb-05aac24c545e" providerId="ADAL" clId="{2AE31CE2-1EBF-4A5E-91E4-6CBB2432A413}" dt="2022-09-15T12:57:27.620" v="3044" actId="1076"/>
          <ac:spMkLst>
            <pc:docMk/>
            <pc:sldMk cId="3310224222" sldId="518"/>
            <ac:spMk id="12" creationId="{74AF49A9-B456-FB9C-7A39-228332AF823B}"/>
          </ac:spMkLst>
        </pc:spChg>
        <pc:spChg chg="mod">
          <ac:chgData name="Khattab, Sherif" userId="c83b1e15-36f3-4f46-aceb-05aac24c545e" providerId="ADAL" clId="{2AE31CE2-1EBF-4A5E-91E4-6CBB2432A413}" dt="2022-09-15T12:57:21.282" v="3039" actId="1076"/>
          <ac:spMkLst>
            <pc:docMk/>
            <pc:sldMk cId="3310224222" sldId="518"/>
            <ac:spMk id="14" creationId="{9109EDBB-64D4-24F4-680E-1BD98022A160}"/>
          </ac:spMkLst>
        </pc:spChg>
        <pc:spChg chg="del">
          <ac:chgData name="Khattab, Sherif" userId="c83b1e15-36f3-4f46-aceb-05aac24c545e" providerId="ADAL" clId="{2AE31CE2-1EBF-4A5E-91E4-6CBB2432A413}" dt="2022-09-15T12:57:15.794" v="3033" actId="478"/>
          <ac:spMkLst>
            <pc:docMk/>
            <pc:sldMk cId="3310224222" sldId="518"/>
            <ac:spMk id="16" creationId="{DC0D7FF5-5318-FB4C-858E-ACCFFB7632FC}"/>
          </ac:spMkLst>
        </pc:spChg>
        <pc:spChg chg="del">
          <ac:chgData name="Khattab, Sherif" userId="c83b1e15-36f3-4f46-aceb-05aac24c545e" providerId="ADAL" clId="{2AE31CE2-1EBF-4A5E-91E4-6CBB2432A413}" dt="2022-09-15T12:57:16.504" v="3034" actId="478"/>
          <ac:spMkLst>
            <pc:docMk/>
            <pc:sldMk cId="3310224222" sldId="518"/>
            <ac:spMk id="18" creationId="{B2687219-89F3-72A9-765F-7953DB7A3E6A}"/>
          </ac:spMkLst>
        </pc:spChg>
        <pc:spChg chg="del">
          <ac:chgData name="Khattab, Sherif" userId="c83b1e15-36f3-4f46-aceb-05aac24c545e" providerId="ADAL" clId="{2AE31CE2-1EBF-4A5E-91E4-6CBB2432A413}" dt="2022-09-15T12:57:17.143" v="3035" actId="478"/>
          <ac:spMkLst>
            <pc:docMk/>
            <pc:sldMk cId="3310224222" sldId="518"/>
            <ac:spMk id="20" creationId="{68DF9DF4-5B9A-C3A4-8B71-A7BFE876271F}"/>
          </ac:spMkLst>
        </pc:spChg>
        <pc:spChg chg="del">
          <ac:chgData name="Khattab, Sherif" userId="c83b1e15-36f3-4f46-aceb-05aac24c545e" providerId="ADAL" clId="{2AE31CE2-1EBF-4A5E-91E4-6CBB2432A413}" dt="2022-09-15T12:57:17.673" v="3036" actId="478"/>
          <ac:spMkLst>
            <pc:docMk/>
            <pc:sldMk cId="3310224222" sldId="518"/>
            <ac:spMk id="22" creationId="{E8C8A619-A1BA-0F35-7DAD-CCFAF87D0A06}"/>
          </ac:spMkLst>
        </pc:spChg>
        <pc:spChg chg="del">
          <ac:chgData name="Khattab, Sherif" userId="c83b1e15-36f3-4f46-aceb-05aac24c545e" providerId="ADAL" clId="{2AE31CE2-1EBF-4A5E-91E4-6CBB2432A413}" dt="2022-09-15T12:57:18.283" v="3037" actId="478"/>
          <ac:spMkLst>
            <pc:docMk/>
            <pc:sldMk cId="3310224222" sldId="518"/>
            <ac:spMk id="24" creationId="{72B87B26-786C-D4D5-0560-A2869D8D5C87}"/>
          </ac:spMkLst>
        </pc:spChg>
        <pc:spChg chg="del">
          <ac:chgData name="Khattab, Sherif" userId="c83b1e15-36f3-4f46-aceb-05aac24c545e" providerId="ADAL" clId="{2AE31CE2-1EBF-4A5E-91E4-6CBB2432A413}" dt="2022-09-15T12:57:18.803" v="3038" actId="478"/>
          <ac:spMkLst>
            <pc:docMk/>
            <pc:sldMk cId="3310224222" sldId="518"/>
            <ac:spMk id="26" creationId="{737EFD41-C35D-7F6F-8A7E-03422C9255E3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28" creationId="{03750092-96B6-71C7-4D81-69181A5E5355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1" creationId="{33BED5F0-0915-35E5-2C33-F62432922C2E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3" creationId="{22CCB3CE-996A-6E2A-445F-2A468B2E2649}"/>
          </ac:spMkLst>
        </pc:spChg>
      </pc:sldChg>
      <pc:sldChg chg="addSp delSp add mod">
        <pc:chgData name="Khattab, Sherif" userId="c83b1e15-36f3-4f46-aceb-05aac24c545e" providerId="ADAL" clId="{2AE31CE2-1EBF-4A5E-91E4-6CBB2432A413}" dt="2022-09-15T13:00:51.424" v="3091" actId="478"/>
        <pc:sldMkLst>
          <pc:docMk/>
          <pc:sldMk cId="618237106" sldId="519"/>
        </pc:sldMkLst>
        <pc:spChg chg="del">
          <ac:chgData name="Khattab, Sherif" userId="c83b1e15-36f3-4f46-aceb-05aac24c545e" providerId="ADAL" clId="{2AE31CE2-1EBF-4A5E-91E4-6CBB2432A413}" dt="2022-09-15T13:00:51.424" v="3091" actId="478"/>
          <ac:spMkLst>
            <pc:docMk/>
            <pc:sldMk cId="618237106" sldId="519"/>
            <ac:spMk id="30" creationId="{D172A4D6-0993-C7AC-59D8-B22B03496CDA}"/>
          </ac:spMkLst>
        </pc:spChg>
        <pc:spChg chg="del">
          <ac:chgData name="Khattab, Sherif" userId="c83b1e15-36f3-4f46-aceb-05aac24c545e" providerId="ADAL" clId="{2AE31CE2-1EBF-4A5E-91E4-6CBB2432A413}" dt="2022-09-15T13:00:49.895" v="3090" actId="478"/>
          <ac:spMkLst>
            <pc:docMk/>
            <pc:sldMk cId="618237106" sldId="519"/>
            <ac:spMk id="33" creationId="{22CCB3CE-996A-6E2A-445F-2A468B2E2649}"/>
          </ac:spMkLst>
        </pc:spChg>
        <pc:cxnChg chg="add">
          <ac:chgData name="Khattab, Sherif" userId="c83b1e15-36f3-4f46-aceb-05aac24c545e" providerId="ADAL" clId="{2AE31CE2-1EBF-4A5E-91E4-6CBB2432A413}" dt="2022-09-15T12:57:52.718" v="3048" actId="11529"/>
          <ac:cxnSpMkLst>
            <pc:docMk/>
            <pc:sldMk cId="618237106" sldId="519"/>
            <ac:cxnSpMk id="9" creationId="{DA39E158-2A54-3020-5430-3397639FA79F}"/>
          </ac:cxnSpMkLst>
        </pc:cxnChg>
        <pc:cxnChg chg="add">
          <ac:chgData name="Khattab, Sherif" userId="c83b1e15-36f3-4f46-aceb-05aac24c545e" providerId="ADAL" clId="{2AE31CE2-1EBF-4A5E-91E4-6CBB2432A413}" dt="2022-09-15T12:58:07.056" v="3049" actId="11529"/>
          <ac:cxnSpMkLst>
            <pc:docMk/>
            <pc:sldMk cId="618237106" sldId="519"/>
            <ac:cxnSpMk id="13" creationId="{B8538530-9D7E-014A-988B-B0C1A224EDA1}"/>
          </ac:cxnSpMkLst>
        </pc:cxnChg>
        <pc:cxnChg chg="add">
          <ac:chgData name="Khattab, Sherif" userId="c83b1e15-36f3-4f46-aceb-05aac24c545e" providerId="ADAL" clId="{2AE31CE2-1EBF-4A5E-91E4-6CBB2432A413}" dt="2022-09-15T12:58:16.837" v="3050" actId="11529"/>
          <ac:cxnSpMkLst>
            <pc:docMk/>
            <pc:sldMk cId="618237106" sldId="519"/>
            <ac:cxnSpMk id="16" creationId="{FF6ED6B2-1DAA-12EC-1E14-D9AAF8AA47A8}"/>
          </ac:cxnSpMkLst>
        </pc:cxnChg>
        <pc:cxnChg chg="add">
          <ac:chgData name="Khattab, Sherif" userId="c83b1e15-36f3-4f46-aceb-05aac24c545e" providerId="ADAL" clId="{2AE31CE2-1EBF-4A5E-91E4-6CBB2432A413}" dt="2022-09-15T12:58:27.513" v="3051" actId="11529"/>
          <ac:cxnSpMkLst>
            <pc:docMk/>
            <pc:sldMk cId="618237106" sldId="519"/>
            <ac:cxnSpMk id="18" creationId="{8481D258-A3AB-36C0-2C9C-1D85BC9D6D03}"/>
          </ac:cxnSpMkLst>
        </pc:cxnChg>
      </pc:sldChg>
      <pc:sldChg chg="addSp delSp modSp add mod">
        <pc:chgData name="Khattab, Sherif" userId="c83b1e15-36f3-4f46-aceb-05aac24c545e" providerId="ADAL" clId="{2AE31CE2-1EBF-4A5E-91E4-6CBB2432A413}" dt="2022-09-15T13:00:56.004" v="3094" actId="478"/>
        <pc:sldMkLst>
          <pc:docMk/>
          <pc:sldMk cId="4118926969" sldId="520"/>
        </pc:sldMkLst>
        <pc:spChg chg="add mod">
          <ac:chgData name="Khattab, Sherif" userId="c83b1e15-36f3-4f46-aceb-05aac24c545e" providerId="ADAL" clId="{2AE31CE2-1EBF-4A5E-91E4-6CBB2432A413}" dt="2022-09-15T12:59:11.255" v="3054" actId="207"/>
          <ac:spMkLst>
            <pc:docMk/>
            <pc:sldMk cId="4118926969" sldId="520"/>
            <ac:spMk id="7" creationId="{75B9809F-10C0-9E71-3399-79142AEFEDA8}"/>
          </ac:spMkLst>
        </pc:spChg>
        <pc:spChg chg="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17" creationId="{0930B2E8-9B16-AD1A-0B3F-7C57E27BAE33}"/>
          </ac:spMkLst>
        </pc:spChg>
        <pc:spChg chg="add mod">
          <ac:chgData name="Khattab, Sherif" userId="c83b1e15-36f3-4f46-aceb-05aac24c545e" providerId="ADAL" clId="{2AE31CE2-1EBF-4A5E-91E4-6CBB2432A413}" dt="2022-09-15T12:59:35.916" v="3060" actId="1076"/>
          <ac:spMkLst>
            <pc:docMk/>
            <pc:sldMk cId="4118926969" sldId="520"/>
            <ac:spMk id="20" creationId="{C84351FA-AFC6-6A7B-0094-61154B028F27}"/>
          </ac:spMkLst>
        </pc:spChg>
        <pc:spChg chg="add mod">
          <ac:chgData name="Khattab, Sherif" userId="c83b1e15-36f3-4f46-aceb-05aac24c545e" providerId="ADAL" clId="{2AE31CE2-1EBF-4A5E-91E4-6CBB2432A413}" dt="2022-09-15T12:59:44.452" v="3063" actId="1076"/>
          <ac:spMkLst>
            <pc:docMk/>
            <pc:sldMk cId="4118926969" sldId="520"/>
            <ac:spMk id="23" creationId="{083B3300-8586-1D52-0C23-D1400CC1BA50}"/>
          </ac:spMkLst>
        </pc:spChg>
        <pc:spChg chg="add mod">
          <ac:chgData name="Khattab, Sherif" userId="c83b1e15-36f3-4f46-aceb-05aac24c545e" providerId="ADAL" clId="{2AE31CE2-1EBF-4A5E-91E4-6CBB2432A413}" dt="2022-09-15T12:59:53.161" v="3066" actId="1076"/>
          <ac:spMkLst>
            <pc:docMk/>
            <pc:sldMk cId="4118926969" sldId="520"/>
            <ac:spMk id="26" creationId="{6888977E-E6A2-0D9F-2604-12E3EE66DE33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28" creationId="{03750092-96B6-71C7-4D81-69181A5E5355}"/>
          </ac:spMkLst>
        </pc:spChg>
        <pc:spChg chg="del mod">
          <ac:chgData name="Khattab, Sherif" userId="c83b1e15-36f3-4f46-aceb-05aac24c545e" providerId="ADAL" clId="{2AE31CE2-1EBF-4A5E-91E4-6CBB2432A413}" dt="2022-09-15T13:00:54.174" v="3093" actId="478"/>
          <ac:spMkLst>
            <pc:docMk/>
            <pc:sldMk cId="4118926969" sldId="520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31" creationId="{33BED5F0-0915-35E5-2C33-F62432922C2E}"/>
          </ac:spMkLst>
        </pc:spChg>
        <pc:spChg chg="del mod">
          <ac:chgData name="Khattab, Sherif" userId="c83b1e15-36f3-4f46-aceb-05aac24c545e" providerId="ADAL" clId="{2AE31CE2-1EBF-4A5E-91E4-6CBB2432A413}" dt="2022-09-15T13:00:56.004" v="3094" actId="478"/>
          <ac:spMkLst>
            <pc:docMk/>
            <pc:sldMk cId="4118926969" sldId="520"/>
            <ac:spMk id="33" creationId="{22CCB3CE-996A-6E2A-445F-2A468B2E2649}"/>
          </ac:spMkLst>
        </pc:spChg>
        <pc:spChg chg="add mod">
          <ac:chgData name="Khattab, Sherif" userId="c83b1e15-36f3-4f46-aceb-05aac24c545e" providerId="ADAL" clId="{2AE31CE2-1EBF-4A5E-91E4-6CBB2432A413}" dt="2022-09-15T13:00:15.903" v="3074" actId="1076"/>
          <ac:spMkLst>
            <pc:docMk/>
            <pc:sldMk cId="4118926969" sldId="520"/>
            <ac:spMk id="34" creationId="{B2B88F89-1C9A-7CFB-2BA8-669CF23EA740}"/>
          </ac:spMkLst>
        </pc:spChg>
        <pc:spChg chg="add mod">
          <ac:chgData name="Khattab, Sherif" userId="c83b1e15-36f3-4f46-aceb-05aac24c545e" providerId="ADAL" clId="{2AE31CE2-1EBF-4A5E-91E4-6CBB2432A413}" dt="2022-09-15T13:00:41.920" v="3089" actId="207"/>
          <ac:spMkLst>
            <pc:docMk/>
            <pc:sldMk cId="4118926969" sldId="520"/>
            <ac:spMk id="36" creationId="{30849F16-4B91-4E68-B779-881B061A8DBF}"/>
          </ac:spMkLst>
        </pc:spChg>
        <pc:spChg chg="add mod">
          <ac:chgData name="Khattab, Sherif" userId="c83b1e15-36f3-4f46-aceb-05aac24c545e" providerId="ADAL" clId="{2AE31CE2-1EBF-4A5E-91E4-6CBB2432A413}" dt="2022-09-15T13:00:38.965" v="3088" actId="20577"/>
          <ac:spMkLst>
            <pc:docMk/>
            <pc:sldMk cId="4118926969" sldId="520"/>
            <ac:spMk id="38" creationId="{C06967BD-E116-656C-665B-B9D8EB620A15}"/>
          </ac:spMkLst>
        </pc:sp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9" creationId="{DA39E158-2A54-3020-5430-3397639FA79F}"/>
          </ac:cxnSpMkLst>
        </pc:cxn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13" creationId="{B8538530-9D7E-014A-988B-B0C1A224EDA1}"/>
          </ac:cxnSpMkLst>
        </pc:cxnChg>
        <pc:cxnChg chg="mod">
          <ac:chgData name="Khattab, Sherif" userId="c83b1e15-36f3-4f46-aceb-05aac24c545e" providerId="ADAL" clId="{2AE31CE2-1EBF-4A5E-91E4-6CBB2432A413}" dt="2022-09-15T12:59:39.365" v="3061" actId="14100"/>
          <ac:cxnSpMkLst>
            <pc:docMk/>
            <pc:sldMk cId="4118926969" sldId="520"/>
            <ac:cxnSpMk id="16" creationId="{FF6ED6B2-1DAA-12EC-1E14-D9AAF8AA47A8}"/>
          </ac:cxnSpMkLst>
        </pc:cxnChg>
        <pc:cxnChg chg="mod">
          <ac:chgData name="Khattab, Sherif" userId="c83b1e15-36f3-4f46-aceb-05aac24c545e" providerId="ADAL" clId="{2AE31CE2-1EBF-4A5E-91E4-6CBB2432A413}" dt="2022-09-15T12:59:48.494" v="3064" actId="14100"/>
          <ac:cxnSpMkLst>
            <pc:docMk/>
            <pc:sldMk cId="4118926969" sldId="520"/>
            <ac:cxnSpMk id="18" creationId="{8481D258-A3AB-36C0-2C9C-1D85BC9D6D03}"/>
          </ac:cxnSpMkLst>
        </pc:cxnChg>
        <pc:cxnChg chg="add">
          <ac:chgData name="Khattab, Sherif" userId="c83b1e15-36f3-4f46-aceb-05aac24c545e" providerId="ADAL" clId="{2AE31CE2-1EBF-4A5E-91E4-6CBB2432A413}" dt="2022-09-15T13:00:02.852" v="3067" actId="11529"/>
          <ac:cxnSpMkLst>
            <pc:docMk/>
            <pc:sldMk cId="4118926969" sldId="520"/>
            <ac:cxnSpMk id="29" creationId="{18C04082-414A-704D-6A90-E10DA4CAE054}"/>
          </ac:cxnSpMkLst>
        </pc:cxn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309328945" sldId="52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309328945" sldId="521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081578712" sldId="52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081578712" sldId="52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52871853" sldId="52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52871853" sldId="523"/>
            <ac:spMk id="2" creationId="{00000000-0000-0000-0000-000000000000}"/>
          </ac:spMkLst>
        </pc:spChg>
      </pc:sldChg>
      <pc:sldChg chg="delSp modSp add del mod">
        <pc:chgData name="Khattab, Sherif" userId="c83b1e15-36f3-4f46-aceb-05aac24c545e" providerId="ADAL" clId="{2AE31CE2-1EBF-4A5E-91E4-6CBB2432A413}" dt="2022-09-15T13:18:13.792" v="3839" actId="47"/>
        <pc:sldMkLst>
          <pc:docMk/>
          <pc:sldMk cId="1839561740" sldId="524"/>
        </pc:sldMkLst>
        <pc:picChg chg="del mod modCrop">
          <ac:chgData name="Khattab, Sherif" userId="c83b1e15-36f3-4f46-aceb-05aac24c545e" providerId="ADAL" clId="{2AE31CE2-1EBF-4A5E-91E4-6CBB2432A413}" dt="2022-09-15T13:18:11.442" v="3838" actId="21"/>
          <ac:picMkLst>
            <pc:docMk/>
            <pc:sldMk cId="1839561740" sldId="524"/>
            <ac:picMk id="9219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2AE31CE2-1EBF-4A5E-91E4-6CBB2432A413}" dt="2022-09-15T13:20:12.015" v="3911" actId="47"/>
        <pc:sldMkLst>
          <pc:docMk/>
          <pc:sldMk cId="4077775996" sldId="525"/>
        </pc:sldMkLst>
        <pc:picChg chg="add del mod modCrop">
          <ac:chgData name="Khattab, Sherif" userId="c83b1e15-36f3-4f46-aceb-05aac24c545e" providerId="ADAL" clId="{2AE31CE2-1EBF-4A5E-91E4-6CBB2432A413}" dt="2022-09-15T13:20:10.752" v="3910" actId="21"/>
          <ac:picMkLst>
            <pc:docMk/>
            <pc:sldMk cId="4077775996" sldId="525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53.760" v="3891"/>
        <pc:sldMkLst>
          <pc:docMk/>
          <pc:sldMk cId="1900199877" sldId="526"/>
        </pc:sldMkLst>
        <pc:spChg chg="mod">
          <ac:chgData name="Khattab, Sherif" userId="c83b1e15-36f3-4f46-aceb-05aac24c545e" providerId="ADAL" clId="{2AE31CE2-1EBF-4A5E-91E4-6CBB2432A413}" dt="2022-09-15T13:19:17.657" v="3882" actId="20577"/>
          <ac:spMkLst>
            <pc:docMk/>
            <pc:sldMk cId="1900199877" sldId="526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20.953" v="3883" actId="6549"/>
          <ac:spMkLst>
            <pc:docMk/>
            <pc:sldMk cId="1900199877" sldId="526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30.539" v="3844" actId="1076"/>
          <ac:picMkLst>
            <pc:docMk/>
            <pc:sldMk cId="1900199877" sldId="526"/>
            <ac:picMk id="5" creationId="{425F3101-8F68-88FE-FF36-C23C4A7DDFBC}"/>
          </ac:picMkLst>
        </pc:picChg>
        <pc:picChg chg="mod">
          <ac:chgData name="Khattab, Sherif" userId="c83b1e15-36f3-4f46-aceb-05aac24c545e" providerId="ADAL" clId="{2AE31CE2-1EBF-4A5E-91E4-6CBB2432A413}" dt="2022-09-15T13:18:27.734" v="3842" actId="1076"/>
          <ac:picMkLst>
            <pc:docMk/>
            <pc:sldMk cId="1900199877" sldId="526"/>
            <ac:picMk id="5125" creationId="{00000000-0000-0000-0000-000000000000}"/>
          </ac:picMkLst>
        </pc:picChg>
      </pc:sldChg>
      <pc:sldChg chg="addSp delSp modSp add mod delAnim modAnim">
        <pc:chgData name="Khattab, Sherif" userId="c83b1e15-36f3-4f46-aceb-05aac24c545e" providerId="ADAL" clId="{2AE31CE2-1EBF-4A5E-91E4-6CBB2432A413}" dt="2022-09-15T13:21:09.041" v="3927" actId="1076"/>
        <pc:sldMkLst>
          <pc:docMk/>
          <pc:sldMk cId="2101058349" sldId="527"/>
        </pc:sldMkLst>
        <pc:spChg chg="mod">
          <ac:chgData name="Khattab, Sherif" userId="c83b1e15-36f3-4f46-aceb-05aac24c545e" providerId="ADAL" clId="{2AE31CE2-1EBF-4A5E-91E4-6CBB2432A413}" dt="2022-09-15T13:20:06.948" v="3909" actId="20577"/>
          <ac:spMkLst>
            <pc:docMk/>
            <pc:sldMk cId="2101058349" sldId="527"/>
            <ac:spMk id="5122" creationId="{00000000-0000-0000-0000-000000000000}"/>
          </ac:spMkLst>
        </pc:spChg>
        <pc:picChg chg="del">
          <ac:chgData name="Khattab, Sherif" userId="c83b1e15-36f3-4f46-aceb-05aac24c545e" providerId="ADAL" clId="{2AE31CE2-1EBF-4A5E-91E4-6CBB2432A413}" dt="2022-09-15T13:20:14.270" v="3912" actId="478"/>
          <ac:picMkLst>
            <pc:docMk/>
            <pc:sldMk cId="2101058349" sldId="527"/>
            <ac:picMk id="5" creationId="{425F3101-8F68-88FE-FF36-C23C4A7DDFBC}"/>
          </ac:picMkLst>
        </pc:picChg>
        <pc:picChg chg="add mod">
          <ac:chgData name="Khattab, Sherif" userId="c83b1e15-36f3-4f46-aceb-05aac24c545e" providerId="ADAL" clId="{2AE31CE2-1EBF-4A5E-91E4-6CBB2432A413}" dt="2022-09-15T13:20:16.406" v="3914" actId="1076"/>
          <ac:picMkLst>
            <pc:docMk/>
            <pc:sldMk cId="2101058349" sldId="527"/>
            <ac:picMk id="6" creationId="{66AD8604-7893-B816-0B78-CA23AC10E6CF}"/>
          </ac:picMkLst>
        </pc:picChg>
        <pc:picChg chg="mod">
          <ac:chgData name="Khattab, Sherif" userId="c83b1e15-36f3-4f46-aceb-05aac24c545e" providerId="ADAL" clId="{2AE31CE2-1EBF-4A5E-91E4-6CBB2432A413}" dt="2022-09-15T13:21:09.041" v="3927" actId="1076"/>
          <ac:picMkLst>
            <pc:docMk/>
            <pc:sldMk cId="2101058349" sldId="527"/>
            <ac:picMk id="5125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3BF36D38-2873-3045-918B-C2466E064B63}"/>
    <pc:docChg chg="undo custSel addSld delSld modSld delMainMaster">
      <pc:chgData name="Khattab, Sherif" userId="c83b1e15-36f3-4f46-aceb-05aac24c545e" providerId="ADAL" clId="{3BF36D38-2873-3045-918B-C2466E064B63}" dt="2023-12-07T13:37:21.066" v="1669" actId="700"/>
      <pc:docMkLst>
        <pc:docMk/>
      </pc:docMkLst>
      <pc:sldChg chg="modSp add del mod modClrScheme chgLayout">
        <pc:chgData name="Khattab, Sherif" userId="c83b1e15-36f3-4f46-aceb-05aac24c545e" providerId="ADAL" clId="{3BF36D38-2873-3045-918B-C2466E064B63}" dt="2023-12-07T13:37:21.066" v="1669" actId="700"/>
        <pc:sldMkLst>
          <pc:docMk/>
          <pc:sldMk cId="0" sldId="257"/>
        </pc:sldMkLst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57"/>
            <ac:spMk id="4" creationId="{501B4CA7-941D-7C10-A27B-4B9AE5E33CA1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57"/>
            <ac:spMk id="3074" creationId="{203194C1-FA58-75A0-67C4-6340487B1F97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57"/>
            <ac:spMk id="3075" creationId="{590D0BB7-01D1-FDA7-84C4-0621E4046918}"/>
          </ac:spMkLst>
        </pc:spChg>
      </pc:sldChg>
      <pc:sldChg chg="modSp add mod modClrScheme chgLayout">
        <pc:chgData name="Khattab, Sherif" userId="c83b1e15-36f3-4f46-aceb-05aac24c545e" providerId="ADAL" clId="{3BF36D38-2873-3045-918B-C2466E064B63}" dt="2023-12-07T13:37:21.066" v="1669" actId="700"/>
        <pc:sldMkLst>
          <pc:docMk/>
          <pc:sldMk cId="0" sldId="261"/>
        </pc:sldMkLst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61"/>
            <ac:spMk id="4" creationId="{8A003EC4-42EB-7542-C4CB-A7518281EC21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61"/>
            <ac:spMk id="8194" creationId="{14EB576D-BDC3-222B-8E9D-F9267F881BFC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61"/>
            <ac:spMk id="8195" creationId="{97AD0C2D-071C-E7F3-2FE3-B0D78A7C6DBF}"/>
          </ac:spMkLst>
        </pc:spChg>
      </pc:sldChg>
      <pc:sldChg chg="modSp add del mod modClrScheme chgLayout">
        <pc:chgData name="Khattab, Sherif" userId="c83b1e15-36f3-4f46-aceb-05aac24c545e" providerId="ADAL" clId="{3BF36D38-2873-3045-918B-C2466E064B63}" dt="2023-12-07T13:37:21.066" v="1669" actId="700"/>
        <pc:sldMkLst>
          <pc:docMk/>
          <pc:sldMk cId="0" sldId="268"/>
        </pc:sldMkLst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68"/>
            <ac:spMk id="4" creationId="{CCCBA914-9F44-2EB5-5AF6-B4ADC458494F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68"/>
            <ac:spMk id="15362" creationId="{96A49E0E-D6A3-9ED3-42B7-E302651B1B55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68"/>
            <ac:spMk id="15363" creationId="{6262645D-F95F-A724-C39E-0A9B2C7D0537}"/>
          </ac:spMkLst>
        </pc:spChg>
      </pc:sldChg>
      <pc:sldChg chg="modSp add del mod modClrScheme chgLayout">
        <pc:chgData name="Khattab, Sherif" userId="c83b1e15-36f3-4f46-aceb-05aac24c545e" providerId="ADAL" clId="{3BF36D38-2873-3045-918B-C2466E064B63}" dt="2023-12-07T13:37:21.066" v="1669" actId="700"/>
        <pc:sldMkLst>
          <pc:docMk/>
          <pc:sldMk cId="0" sldId="269"/>
        </pc:sldMkLst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69"/>
            <ac:spMk id="4" creationId="{2A5852DE-66CB-3E02-5B85-21939DAF23E6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69"/>
            <ac:spMk id="16386" creationId="{BECAB582-7E24-1AAA-D0E7-CA9094493A4D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69"/>
            <ac:spMk id="16387" creationId="{3DDA9E4D-E472-9832-A9A4-06C600787B09}"/>
          </ac:spMkLst>
        </pc:spChg>
      </pc:sldChg>
      <pc:sldChg chg="modSp add del mod modClrScheme chgLayout">
        <pc:chgData name="Khattab, Sherif" userId="c83b1e15-36f3-4f46-aceb-05aac24c545e" providerId="ADAL" clId="{3BF36D38-2873-3045-918B-C2466E064B63}" dt="2023-12-07T13:37:21.066" v="1669" actId="700"/>
        <pc:sldMkLst>
          <pc:docMk/>
          <pc:sldMk cId="0" sldId="275"/>
        </pc:sldMkLst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75"/>
            <ac:spMk id="4" creationId="{512C110B-9D58-2771-13CE-37B664E31B4C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75"/>
            <ac:spMk id="23554" creationId="{620CEA0C-ED16-3DC7-C3D3-2B6DC197D32E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75"/>
            <ac:spMk id="23555" creationId="{DE775C12-E8CB-E188-D8C2-2EE043838C6D}"/>
          </ac:spMkLst>
        </pc:spChg>
      </pc:sldChg>
      <pc:sldChg chg="modSp add del mod modClrScheme chgLayout">
        <pc:chgData name="Khattab, Sherif" userId="c83b1e15-36f3-4f46-aceb-05aac24c545e" providerId="ADAL" clId="{3BF36D38-2873-3045-918B-C2466E064B63}" dt="2023-12-07T13:37:21.066" v="1669" actId="700"/>
        <pc:sldMkLst>
          <pc:docMk/>
          <pc:sldMk cId="0" sldId="276"/>
        </pc:sldMkLst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76"/>
            <ac:spMk id="4" creationId="{7ACAAF82-2124-4E09-1856-C9D49C857CC0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76"/>
            <ac:spMk id="24578" creationId="{C54F5D82-FC26-E6E8-BFA0-832F351A4CAB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76"/>
            <ac:spMk id="24579" creationId="{CEE494A1-0868-4B2F-2CD1-7C94572D45A9}"/>
          </ac:spMkLst>
        </pc:spChg>
      </pc:sldChg>
      <pc:sldChg chg="modSp add del mod modClrScheme chgLayout">
        <pc:chgData name="Khattab, Sherif" userId="c83b1e15-36f3-4f46-aceb-05aac24c545e" providerId="ADAL" clId="{3BF36D38-2873-3045-918B-C2466E064B63}" dt="2023-12-07T13:37:21.066" v="1669" actId="700"/>
        <pc:sldMkLst>
          <pc:docMk/>
          <pc:sldMk cId="0" sldId="277"/>
        </pc:sldMkLst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77"/>
            <ac:spMk id="4" creationId="{B933CD85-688C-DACC-3013-6FFEEF7D9D77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77"/>
            <ac:spMk id="25602" creationId="{E66A5C26-EB0D-6FBF-D993-8AAB3FD1D8C2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77"/>
            <ac:spMk id="25603" creationId="{82FF355C-9974-5AAF-B78F-165C5D5E8121}"/>
          </ac:spMkLst>
        </pc:spChg>
      </pc:sldChg>
      <pc:sldChg chg="modSp add del mod modClrScheme chgLayout">
        <pc:chgData name="Khattab, Sherif" userId="c83b1e15-36f3-4f46-aceb-05aac24c545e" providerId="ADAL" clId="{3BF36D38-2873-3045-918B-C2466E064B63}" dt="2023-12-07T13:37:21.066" v="1669" actId="700"/>
        <pc:sldMkLst>
          <pc:docMk/>
          <pc:sldMk cId="0" sldId="278"/>
        </pc:sldMkLst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78"/>
            <ac:spMk id="4" creationId="{72551EE1-224C-9387-5010-3A7C4D5A0DDE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78"/>
            <ac:spMk id="26626" creationId="{B08222FD-D669-B3EF-675D-E08D6AE543D2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78"/>
            <ac:spMk id="26627" creationId="{6A7E8E4C-1143-4AC2-24A3-097346A413F0}"/>
          </ac:spMkLst>
        </pc:spChg>
      </pc:sldChg>
      <pc:sldChg chg="modSp add del mod modClrScheme chgLayout">
        <pc:chgData name="Khattab, Sherif" userId="c83b1e15-36f3-4f46-aceb-05aac24c545e" providerId="ADAL" clId="{3BF36D38-2873-3045-918B-C2466E064B63}" dt="2023-12-07T13:37:21.066" v="1669" actId="700"/>
        <pc:sldMkLst>
          <pc:docMk/>
          <pc:sldMk cId="0" sldId="285"/>
        </pc:sldMkLst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85"/>
            <ac:spMk id="4" creationId="{046890A2-723A-4B92-189E-4B44890C8401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85"/>
            <ac:spMk id="34818" creationId="{326480D6-E884-84D4-B4D6-A770E8D141D5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85"/>
            <ac:spMk id="34819" creationId="{92D10BF0-2FD4-C255-4F71-5F513ED65F12}"/>
          </ac:spMkLst>
        </pc:spChg>
      </pc:sldChg>
      <pc:sldChg chg="modSp add del mod modClrScheme chgLayout">
        <pc:chgData name="Khattab, Sherif" userId="c83b1e15-36f3-4f46-aceb-05aac24c545e" providerId="ADAL" clId="{3BF36D38-2873-3045-918B-C2466E064B63}" dt="2023-12-07T13:37:21.066" v="1669" actId="700"/>
        <pc:sldMkLst>
          <pc:docMk/>
          <pc:sldMk cId="0" sldId="286"/>
        </pc:sldMkLst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86"/>
            <ac:spMk id="4" creationId="{A542AAFB-3FD6-431B-C5EC-B3ED31184395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86"/>
            <ac:spMk id="35842" creationId="{265FF314-EC9F-0787-B76C-8B4E8CEEFC41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86"/>
            <ac:spMk id="35843" creationId="{2F13A44D-04C8-78D2-EC48-1F656670F904}"/>
          </ac:spMkLst>
        </pc:spChg>
      </pc:sldChg>
      <pc:sldChg chg="modSp add del mod modClrScheme chgLayout">
        <pc:chgData name="Khattab, Sherif" userId="c83b1e15-36f3-4f46-aceb-05aac24c545e" providerId="ADAL" clId="{3BF36D38-2873-3045-918B-C2466E064B63}" dt="2023-12-07T13:37:21.066" v="1669" actId="700"/>
        <pc:sldMkLst>
          <pc:docMk/>
          <pc:sldMk cId="0" sldId="287"/>
        </pc:sldMkLst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87"/>
            <ac:spMk id="4" creationId="{4137ACBA-1245-5758-0EEA-FE78BB36F3B5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87"/>
            <ac:spMk id="36866" creationId="{E99B008F-0713-956A-2901-3C924102CC5A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87"/>
            <ac:spMk id="36867" creationId="{2A79E142-8E64-662A-B249-EA34373BD157}"/>
          </ac:spMkLst>
        </pc:spChg>
      </pc:sldChg>
      <pc:sldChg chg="modSp add del mod modClrScheme chgLayout">
        <pc:chgData name="Khattab, Sherif" userId="c83b1e15-36f3-4f46-aceb-05aac24c545e" providerId="ADAL" clId="{3BF36D38-2873-3045-918B-C2466E064B63}" dt="2023-12-07T13:37:21.066" v="1669" actId="700"/>
        <pc:sldMkLst>
          <pc:docMk/>
          <pc:sldMk cId="0" sldId="288"/>
        </pc:sldMkLst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88"/>
            <ac:spMk id="4" creationId="{A8FA01FB-72F5-B4CA-A548-77EF374D53E4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88"/>
            <ac:spMk id="37890" creationId="{D3C8791F-2466-8091-23FE-91719C9183B0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88"/>
            <ac:spMk id="37891" creationId="{F91CC340-7A98-4381-05BA-605444E46DD0}"/>
          </ac:spMkLst>
        </pc:spChg>
      </pc:sldChg>
      <pc:sldChg chg="modSp add del mod modClrScheme chgLayout">
        <pc:chgData name="Khattab, Sherif" userId="c83b1e15-36f3-4f46-aceb-05aac24c545e" providerId="ADAL" clId="{3BF36D38-2873-3045-918B-C2466E064B63}" dt="2023-12-07T13:37:21.066" v="1669" actId="700"/>
        <pc:sldMkLst>
          <pc:docMk/>
          <pc:sldMk cId="0" sldId="290"/>
        </pc:sldMkLst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90"/>
            <ac:spMk id="4" creationId="{12E0E0A7-714D-1A77-C6BF-DC095F07A093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90"/>
            <ac:spMk id="40962" creationId="{2EE30AF6-36E3-DF37-70E8-1E0AA60BEC08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90"/>
            <ac:spMk id="40963" creationId="{6CA9AA97-E04F-F02E-D00E-B8F6BC5E08DF}"/>
          </ac:spMkLst>
        </pc:spChg>
      </pc:sldChg>
      <pc:sldChg chg="modSp add del mod modClrScheme chgLayout">
        <pc:chgData name="Khattab, Sherif" userId="c83b1e15-36f3-4f46-aceb-05aac24c545e" providerId="ADAL" clId="{3BF36D38-2873-3045-918B-C2466E064B63}" dt="2023-12-07T13:37:21.066" v="1669" actId="700"/>
        <pc:sldMkLst>
          <pc:docMk/>
          <pc:sldMk cId="0" sldId="297"/>
        </pc:sldMkLst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97"/>
            <ac:spMk id="4" creationId="{387E6E23-A09E-47C3-D8B8-5E070086B6E6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97"/>
            <ac:spMk id="48130" creationId="{2D0B5349-4591-8C3C-3FA2-E9C1F3576033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297"/>
            <ac:spMk id="48131" creationId="{52E7DC61-3249-9816-2ED9-38D97EB48BA3}"/>
          </ac:spMkLst>
        </pc:spChg>
      </pc:sldChg>
      <pc:sldChg chg="del">
        <pc:chgData name="Khattab, Sherif" userId="c83b1e15-36f3-4f46-aceb-05aac24c545e" providerId="ADAL" clId="{3BF36D38-2873-3045-918B-C2466E064B63}" dt="2023-12-07T12:41:38.416" v="89" actId="2696"/>
        <pc:sldMkLst>
          <pc:docMk/>
          <pc:sldMk cId="1850981505" sldId="406"/>
        </pc:sldMkLst>
      </pc:sldChg>
      <pc:sldChg chg="del">
        <pc:chgData name="Khattab, Sherif" userId="c83b1e15-36f3-4f46-aceb-05aac24c545e" providerId="ADAL" clId="{3BF36D38-2873-3045-918B-C2466E064B63}" dt="2023-12-05T12:30:40.238" v="0" actId="2696"/>
        <pc:sldMkLst>
          <pc:docMk/>
          <pc:sldMk cId="2883777534" sldId="412"/>
        </pc:sldMkLst>
      </pc:sldChg>
      <pc:sldChg chg="del">
        <pc:chgData name="Khattab, Sherif" userId="c83b1e15-36f3-4f46-aceb-05aac24c545e" providerId="ADAL" clId="{3BF36D38-2873-3045-918B-C2466E064B63}" dt="2023-12-05T12:30:40.238" v="0" actId="2696"/>
        <pc:sldMkLst>
          <pc:docMk/>
          <pc:sldMk cId="1682620420" sldId="413"/>
        </pc:sldMkLst>
      </pc:sldChg>
      <pc:sldChg chg="del">
        <pc:chgData name="Khattab, Sherif" userId="c83b1e15-36f3-4f46-aceb-05aac24c545e" providerId="ADAL" clId="{3BF36D38-2873-3045-918B-C2466E064B63}" dt="2023-12-05T12:30:40.238" v="0" actId="2696"/>
        <pc:sldMkLst>
          <pc:docMk/>
          <pc:sldMk cId="4072484451" sldId="414"/>
        </pc:sldMkLst>
      </pc:sldChg>
      <pc:sldChg chg="add del">
        <pc:chgData name="Khattab, Sherif" userId="c83b1e15-36f3-4f46-aceb-05aac24c545e" providerId="ADAL" clId="{3BF36D38-2873-3045-918B-C2466E064B63}" dt="2023-12-07T13:34:29.783" v="1664"/>
        <pc:sldMkLst>
          <pc:docMk/>
          <pc:sldMk cId="3676167787" sldId="423"/>
        </pc:sldMkLst>
      </pc:sldChg>
      <pc:sldChg chg="add del">
        <pc:chgData name="Khattab, Sherif" userId="c83b1e15-36f3-4f46-aceb-05aac24c545e" providerId="ADAL" clId="{3BF36D38-2873-3045-918B-C2466E064B63}" dt="2023-12-07T13:34:29.783" v="1664"/>
        <pc:sldMkLst>
          <pc:docMk/>
          <pc:sldMk cId="2408339254" sldId="424"/>
        </pc:sldMkLst>
      </pc:sldChg>
      <pc:sldChg chg="add del">
        <pc:chgData name="Khattab, Sherif" userId="c83b1e15-36f3-4f46-aceb-05aac24c545e" providerId="ADAL" clId="{3BF36D38-2873-3045-918B-C2466E064B63}" dt="2023-12-07T13:34:29.783" v="1664"/>
        <pc:sldMkLst>
          <pc:docMk/>
          <pc:sldMk cId="2386663744" sldId="425"/>
        </pc:sldMkLst>
      </pc:sldChg>
      <pc:sldChg chg="add del">
        <pc:chgData name="Khattab, Sherif" userId="c83b1e15-36f3-4f46-aceb-05aac24c545e" providerId="ADAL" clId="{3BF36D38-2873-3045-918B-C2466E064B63}" dt="2023-12-07T13:34:29.783" v="1664"/>
        <pc:sldMkLst>
          <pc:docMk/>
          <pc:sldMk cId="1291839806" sldId="426"/>
        </pc:sldMkLst>
      </pc:sldChg>
      <pc:sldChg chg="add del">
        <pc:chgData name="Khattab, Sherif" userId="c83b1e15-36f3-4f46-aceb-05aac24c545e" providerId="ADAL" clId="{3BF36D38-2873-3045-918B-C2466E064B63}" dt="2023-12-07T13:34:29.783" v="1664"/>
        <pc:sldMkLst>
          <pc:docMk/>
          <pc:sldMk cId="447747113" sldId="427"/>
        </pc:sldMkLst>
      </pc:sldChg>
      <pc:sldChg chg="add del">
        <pc:chgData name="Khattab, Sherif" userId="c83b1e15-36f3-4f46-aceb-05aac24c545e" providerId="ADAL" clId="{3BF36D38-2873-3045-918B-C2466E064B63}" dt="2023-12-07T13:34:29.783" v="1664"/>
        <pc:sldMkLst>
          <pc:docMk/>
          <pc:sldMk cId="1744853342" sldId="428"/>
        </pc:sldMkLst>
      </pc:sldChg>
      <pc:sldChg chg="add del">
        <pc:chgData name="Khattab, Sherif" userId="c83b1e15-36f3-4f46-aceb-05aac24c545e" providerId="ADAL" clId="{3BF36D38-2873-3045-918B-C2466E064B63}" dt="2023-12-07T13:34:29.783" v="1664"/>
        <pc:sldMkLst>
          <pc:docMk/>
          <pc:sldMk cId="4012742041" sldId="430"/>
        </pc:sldMkLst>
      </pc:sldChg>
      <pc:sldChg chg="add del">
        <pc:chgData name="Khattab, Sherif" userId="c83b1e15-36f3-4f46-aceb-05aac24c545e" providerId="ADAL" clId="{3BF36D38-2873-3045-918B-C2466E064B63}" dt="2023-12-07T13:34:29.783" v="1664"/>
        <pc:sldMkLst>
          <pc:docMk/>
          <pc:sldMk cId="4044871078" sldId="431"/>
        </pc:sldMkLst>
      </pc:sldChg>
      <pc:sldChg chg="add del">
        <pc:chgData name="Khattab, Sherif" userId="c83b1e15-36f3-4f46-aceb-05aac24c545e" providerId="ADAL" clId="{3BF36D38-2873-3045-918B-C2466E064B63}" dt="2023-12-07T13:34:29.783" v="1664"/>
        <pc:sldMkLst>
          <pc:docMk/>
          <pc:sldMk cId="3147312821" sldId="432"/>
        </pc:sldMkLst>
      </pc:sldChg>
      <pc:sldChg chg="delSp modSp mod">
        <pc:chgData name="Khattab, Sherif" userId="c83b1e15-36f3-4f46-aceb-05aac24c545e" providerId="ADAL" clId="{3BF36D38-2873-3045-918B-C2466E064B63}" dt="2023-12-07T12:38:51.916" v="71" actId="27636"/>
        <pc:sldMkLst>
          <pc:docMk/>
          <pc:sldMk cId="0" sldId="471"/>
        </pc:sldMkLst>
        <pc:spChg chg="mod">
          <ac:chgData name="Khattab, Sherif" userId="c83b1e15-36f3-4f46-aceb-05aac24c545e" providerId="ADAL" clId="{3BF36D38-2873-3045-918B-C2466E064B63}" dt="2023-12-07T12:38:51.916" v="71" actId="27636"/>
          <ac:spMkLst>
            <pc:docMk/>
            <pc:sldMk cId="0" sldId="471"/>
            <ac:spMk id="3" creationId="{00000000-0000-0000-0000-000000000000}"/>
          </ac:spMkLst>
        </pc:spChg>
        <pc:picChg chg="del">
          <ac:chgData name="Khattab, Sherif" userId="c83b1e15-36f3-4f46-aceb-05aac24c545e" providerId="ADAL" clId="{3BF36D38-2873-3045-918B-C2466E064B63}" dt="2023-12-07T12:38:14.901" v="2" actId="478"/>
          <ac:picMkLst>
            <pc:docMk/>
            <pc:sldMk cId="0" sldId="471"/>
            <ac:picMk id="7" creationId="{EAD1B896-B823-FE72-CDA4-10660B3BCE48}"/>
          </ac:picMkLst>
        </pc:picChg>
      </pc:sldChg>
      <pc:sldChg chg="del">
        <pc:chgData name="Khattab, Sherif" userId="c83b1e15-36f3-4f46-aceb-05aac24c545e" providerId="ADAL" clId="{3BF36D38-2873-3045-918B-C2466E064B63}" dt="2023-12-05T12:34:43.985" v="1" actId="2696"/>
        <pc:sldMkLst>
          <pc:docMk/>
          <pc:sldMk cId="1192677018" sldId="554"/>
        </pc:sldMkLst>
      </pc:sldChg>
      <pc:sldChg chg="add del">
        <pc:chgData name="Khattab, Sherif" userId="c83b1e15-36f3-4f46-aceb-05aac24c545e" providerId="ADAL" clId="{3BF36D38-2873-3045-918B-C2466E064B63}" dt="2023-12-07T13:32:52.539" v="1649" actId="2696"/>
        <pc:sldMkLst>
          <pc:docMk/>
          <pc:sldMk cId="820223894" sldId="558"/>
        </pc:sldMkLst>
      </pc:sldChg>
      <pc:sldChg chg="add del">
        <pc:chgData name="Khattab, Sherif" userId="c83b1e15-36f3-4f46-aceb-05aac24c545e" providerId="ADAL" clId="{3BF36D38-2873-3045-918B-C2466E064B63}" dt="2023-12-07T13:32:57.210" v="1650" actId="2696"/>
        <pc:sldMkLst>
          <pc:docMk/>
          <pc:sldMk cId="55905796" sldId="559"/>
        </pc:sldMkLst>
      </pc:sldChg>
      <pc:sldChg chg="add del">
        <pc:chgData name="Khattab, Sherif" userId="c83b1e15-36f3-4f46-aceb-05aac24c545e" providerId="ADAL" clId="{3BF36D38-2873-3045-918B-C2466E064B63}" dt="2023-12-07T13:33:02.051" v="1651" actId="2696"/>
        <pc:sldMkLst>
          <pc:docMk/>
          <pc:sldMk cId="1410695245" sldId="560"/>
        </pc:sldMkLst>
      </pc:sldChg>
      <pc:sldChg chg="addSp delSp modSp add del mod delAnim modAnim">
        <pc:chgData name="Khattab, Sherif" userId="c83b1e15-36f3-4f46-aceb-05aac24c545e" providerId="ADAL" clId="{3BF36D38-2873-3045-918B-C2466E064B63}" dt="2023-12-07T13:03:38.030" v="965"/>
        <pc:sldMkLst>
          <pc:docMk/>
          <pc:sldMk cId="2653540951" sldId="1435"/>
        </pc:sldMkLst>
        <pc:spChg chg="add del mod">
          <ac:chgData name="Khattab, Sherif" userId="c83b1e15-36f3-4f46-aceb-05aac24c545e" providerId="ADAL" clId="{3BF36D38-2873-3045-918B-C2466E064B63}" dt="2023-12-07T13:03:06.481" v="959" actId="478"/>
          <ac:spMkLst>
            <pc:docMk/>
            <pc:sldMk cId="2653540951" sldId="1435"/>
            <ac:spMk id="2" creationId="{0D8F1D68-FA99-A8CC-7007-5B6530F8C321}"/>
          </ac:spMkLst>
        </pc:spChg>
        <pc:spChg chg="add del mod">
          <ac:chgData name="Khattab, Sherif" userId="c83b1e15-36f3-4f46-aceb-05aac24c545e" providerId="ADAL" clId="{3BF36D38-2873-3045-918B-C2466E064B63}" dt="2023-12-07T13:03:38.030" v="965"/>
          <ac:spMkLst>
            <pc:docMk/>
            <pc:sldMk cId="2653540951" sldId="1435"/>
            <ac:spMk id="4" creationId="{3BD986F3-458C-3308-953D-FA319E210157}"/>
          </ac:spMkLst>
        </pc:spChg>
        <pc:spChg chg="add del mod">
          <ac:chgData name="Khattab, Sherif" userId="c83b1e15-36f3-4f46-aceb-05aac24c545e" providerId="ADAL" clId="{3BF36D38-2873-3045-918B-C2466E064B63}" dt="2023-12-07T13:02:57.431" v="955"/>
          <ac:spMkLst>
            <pc:docMk/>
            <pc:sldMk cId="2653540951" sldId="1435"/>
            <ac:spMk id="5" creationId="{D7D3E3D9-C27C-6FAF-4D8E-675F870ECEC9}"/>
          </ac:spMkLst>
        </pc:spChg>
        <pc:spChg chg="mod">
          <ac:chgData name="Khattab, Sherif" userId="c83b1e15-36f3-4f46-aceb-05aac24c545e" providerId="ADAL" clId="{3BF36D38-2873-3045-918B-C2466E064B63}" dt="2023-12-07T13:02:11.937" v="944" actId="114"/>
          <ac:spMkLst>
            <pc:docMk/>
            <pc:sldMk cId="2653540951" sldId="1435"/>
            <ac:spMk id="1402883" creationId="{6F872AD3-144E-C446-8172-02749F6CD38B}"/>
          </ac:spMkLst>
        </pc:spChg>
        <pc:picChg chg="add mod">
          <ac:chgData name="Khattab, Sherif" userId="c83b1e15-36f3-4f46-aceb-05aac24c545e" providerId="ADAL" clId="{3BF36D38-2873-3045-918B-C2466E064B63}" dt="2023-12-07T13:03:24.711" v="963" actId="1076"/>
          <ac:picMkLst>
            <pc:docMk/>
            <pc:sldMk cId="2653540951" sldId="1435"/>
            <ac:picMk id="6" creationId="{DB2629AB-1E52-A8A4-2D69-6645CEA08DB3}"/>
          </ac:picMkLst>
        </pc:picChg>
      </pc:sldChg>
      <pc:sldChg chg="addSp delSp modSp add del mod delAnim modAnim">
        <pc:chgData name="Khattab, Sherif" userId="c83b1e15-36f3-4f46-aceb-05aac24c545e" providerId="ADAL" clId="{3BF36D38-2873-3045-918B-C2466E064B63}" dt="2023-12-07T13:14:01.538" v="1335" actId="20577"/>
        <pc:sldMkLst>
          <pc:docMk/>
          <pc:sldMk cId="769186246" sldId="1436"/>
        </pc:sldMkLst>
        <pc:spChg chg="add del mod">
          <ac:chgData name="Khattab, Sherif" userId="c83b1e15-36f3-4f46-aceb-05aac24c545e" providerId="ADAL" clId="{3BF36D38-2873-3045-918B-C2466E064B63}" dt="2023-12-07T13:07:40.943" v="1151" actId="478"/>
          <ac:spMkLst>
            <pc:docMk/>
            <pc:sldMk cId="769186246" sldId="1436"/>
            <ac:spMk id="2" creationId="{32DB377E-EF4E-63FE-1144-755FB7508BD6}"/>
          </ac:spMkLst>
        </pc:spChg>
        <pc:spChg chg="mod">
          <ac:chgData name="Khattab, Sherif" userId="c83b1e15-36f3-4f46-aceb-05aac24c545e" providerId="ADAL" clId="{3BF36D38-2873-3045-918B-C2466E064B63}" dt="2023-12-07T13:14:01.538" v="1335" actId="20577"/>
          <ac:spMkLst>
            <pc:docMk/>
            <pc:sldMk cId="769186246" sldId="1436"/>
            <ac:spMk id="1403907" creationId="{9DF27287-E73F-C74C-BEFE-A6144A5BEF65}"/>
          </ac:spMkLst>
        </pc:spChg>
        <pc:graphicFrameChg chg="add mod modGraphic">
          <ac:chgData name="Khattab, Sherif" userId="c83b1e15-36f3-4f46-aceb-05aac24c545e" providerId="ADAL" clId="{3BF36D38-2873-3045-918B-C2466E064B63}" dt="2023-12-07T13:07:24.674" v="1150" actId="403"/>
          <ac:graphicFrameMkLst>
            <pc:docMk/>
            <pc:sldMk cId="769186246" sldId="1436"/>
            <ac:graphicFrameMk id="4" creationId="{58B7E4C4-1FCC-B449-F1A4-1C96E474C676}"/>
          </ac:graphicFrameMkLst>
        </pc:graphicFrameChg>
      </pc:sldChg>
      <pc:sldChg chg="add del">
        <pc:chgData name="Khattab, Sherif" userId="c83b1e15-36f3-4f46-aceb-05aac24c545e" providerId="ADAL" clId="{3BF36D38-2873-3045-918B-C2466E064B63}" dt="2023-12-07T13:29:45.766" v="1584" actId="2696"/>
        <pc:sldMkLst>
          <pc:docMk/>
          <pc:sldMk cId="3747206965" sldId="1460"/>
        </pc:sldMkLst>
      </pc:sldChg>
      <pc:sldChg chg="add del">
        <pc:chgData name="Khattab, Sherif" userId="c83b1e15-36f3-4f46-aceb-05aac24c545e" providerId="ADAL" clId="{3BF36D38-2873-3045-918B-C2466E064B63}" dt="2023-12-07T13:30:29.974" v="1586" actId="2696"/>
        <pc:sldMkLst>
          <pc:docMk/>
          <pc:sldMk cId="1806418446" sldId="1461"/>
        </pc:sldMkLst>
      </pc:sldChg>
      <pc:sldChg chg="add del">
        <pc:chgData name="Khattab, Sherif" userId="c83b1e15-36f3-4f46-aceb-05aac24c545e" providerId="ADAL" clId="{3BF36D38-2873-3045-918B-C2466E064B63}" dt="2023-12-07T12:42:24.559" v="102"/>
        <pc:sldMkLst>
          <pc:docMk/>
          <pc:sldMk cId="2275336656" sldId="1462"/>
        </pc:sldMkLst>
      </pc:sldChg>
      <pc:sldChg chg="add del">
        <pc:chgData name="Khattab, Sherif" userId="c83b1e15-36f3-4f46-aceb-05aac24c545e" providerId="ADAL" clId="{3BF36D38-2873-3045-918B-C2466E064B63}" dt="2023-12-07T12:42:24.559" v="102"/>
        <pc:sldMkLst>
          <pc:docMk/>
          <pc:sldMk cId="1033780848" sldId="1463"/>
        </pc:sldMkLst>
      </pc:sldChg>
      <pc:sldChg chg="modSp add del mod">
        <pc:chgData name="Khattab, Sherif" userId="c83b1e15-36f3-4f46-aceb-05aac24c545e" providerId="ADAL" clId="{3BF36D38-2873-3045-918B-C2466E064B63}" dt="2023-12-07T12:42:24.559" v="102"/>
        <pc:sldMkLst>
          <pc:docMk/>
          <pc:sldMk cId="897846782" sldId="1464"/>
        </pc:sldMkLst>
        <pc:spChg chg="mod">
          <ac:chgData name="Khattab, Sherif" userId="c83b1e15-36f3-4f46-aceb-05aac24c545e" providerId="ADAL" clId="{3BF36D38-2873-3045-918B-C2466E064B63}" dt="2023-12-07T12:42:24.372" v="101"/>
          <ac:spMkLst>
            <pc:docMk/>
            <pc:sldMk cId="897846782" sldId="1464"/>
            <ac:spMk id="1374211" creationId="{64835A01-7256-254B-8BB2-8AD223F21747}"/>
          </ac:spMkLst>
        </pc:spChg>
      </pc:sldChg>
      <pc:sldChg chg="modSp add del mod">
        <pc:chgData name="Khattab, Sherif" userId="c83b1e15-36f3-4f46-aceb-05aac24c545e" providerId="ADAL" clId="{3BF36D38-2873-3045-918B-C2466E064B63}" dt="2023-12-07T12:42:24.559" v="102"/>
        <pc:sldMkLst>
          <pc:docMk/>
          <pc:sldMk cId="1618746990" sldId="1465"/>
        </pc:sldMkLst>
        <pc:spChg chg="mod">
          <ac:chgData name="Khattab, Sherif" userId="c83b1e15-36f3-4f46-aceb-05aac24c545e" providerId="ADAL" clId="{3BF36D38-2873-3045-918B-C2466E064B63}" dt="2023-12-07T12:42:24.372" v="101"/>
          <ac:spMkLst>
            <pc:docMk/>
            <pc:sldMk cId="1618746990" sldId="1465"/>
            <ac:spMk id="1375235" creationId="{EB377DEC-2320-164A-AD90-085B51EE35B4}"/>
          </ac:spMkLst>
        </pc:spChg>
      </pc:sldChg>
      <pc:sldChg chg="del">
        <pc:chgData name="Khattab, Sherif" userId="c83b1e15-36f3-4f46-aceb-05aac24c545e" providerId="ADAL" clId="{3BF36D38-2873-3045-918B-C2466E064B63}" dt="2023-12-07T12:41:34.616" v="87" actId="2696"/>
        <pc:sldMkLst>
          <pc:docMk/>
          <pc:sldMk cId="1303356000" sldId="1627"/>
        </pc:sldMkLst>
      </pc:sldChg>
      <pc:sldChg chg="add del">
        <pc:chgData name="Khattab, Sherif" userId="c83b1e15-36f3-4f46-aceb-05aac24c545e" providerId="ADAL" clId="{3BF36D38-2873-3045-918B-C2466E064B63}" dt="2023-12-07T13:33:15.564" v="1660" actId="2696"/>
        <pc:sldMkLst>
          <pc:docMk/>
          <pc:sldMk cId="2148305052" sldId="1640"/>
        </pc:sldMkLst>
      </pc:sldChg>
      <pc:sldChg chg="modSp add del mod modAnim">
        <pc:chgData name="Khattab, Sherif" userId="c83b1e15-36f3-4f46-aceb-05aac24c545e" providerId="ADAL" clId="{3BF36D38-2873-3045-918B-C2466E064B63}" dt="2023-12-07T13:29:40.146" v="1583" actId="1076"/>
        <pc:sldMkLst>
          <pc:docMk/>
          <pc:sldMk cId="124198275" sldId="1646"/>
        </pc:sldMkLst>
        <pc:spChg chg="mod">
          <ac:chgData name="Khattab, Sherif" userId="c83b1e15-36f3-4f46-aceb-05aac24c545e" providerId="ADAL" clId="{3BF36D38-2873-3045-918B-C2466E064B63}" dt="2023-12-07T13:14:17.419" v="1339" actId="20577"/>
          <ac:spMkLst>
            <pc:docMk/>
            <pc:sldMk cId="124198275" sldId="1646"/>
            <ac:spMk id="2" creationId="{DCAF2137-7032-472A-590B-0D38B9A2F16D}"/>
          </ac:spMkLst>
        </pc:spChg>
        <pc:spChg chg="mod">
          <ac:chgData name="Khattab, Sherif" userId="c83b1e15-36f3-4f46-aceb-05aac24c545e" providerId="ADAL" clId="{3BF36D38-2873-3045-918B-C2466E064B63}" dt="2023-12-07T13:21:55.049" v="1471" actId="20577"/>
          <ac:spMkLst>
            <pc:docMk/>
            <pc:sldMk cId="124198275" sldId="1646"/>
            <ac:spMk id="3" creationId="{9A1A54A4-6EE5-9835-2FF8-00CBDAE16DF0}"/>
          </ac:spMkLst>
        </pc:spChg>
        <pc:grpChg chg="mod">
          <ac:chgData name="Khattab, Sherif" userId="c83b1e15-36f3-4f46-aceb-05aac24c545e" providerId="ADAL" clId="{3BF36D38-2873-3045-918B-C2466E064B63}" dt="2023-12-07T13:29:40.146" v="1583" actId="1076"/>
          <ac:grpSpMkLst>
            <pc:docMk/>
            <pc:sldMk cId="124198275" sldId="1646"/>
            <ac:grpSpMk id="15" creationId="{0CCFAC4E-7814-C9F5-CD2D-5440DCAC6ED5}"/>
          </ac:grpSpMkLst>
        </pc:grpChg>
      </pc:sldChg>
      <pc:sldChg chg="addSp modSp add del mod modAnim">
        <pc:chgData name="Khattab, Sherif" userId="c83b1e15-36f3-4f46-aceb-05aac24c545e" providerId="ADAL" clId="{3BF36D38-2873-3045-918B-C2466E064B63}" dt="2023-12-07T13:28:23.613" v="1534" actId="1076"/>
        <pc:sldMkLst>
          <pc:docMk/>
          <pc:sldMk cId="576927689" sldId="1647"/>
        </pc:sldMkLst>
        <pc:spChg chg="mod">
          <ac:chgData name="Khattab, Sherif" userId="c83b1e15-36f3-4f46-aceb-05aac24c545e" providerId="ADAL" clId="{3BF36D38-2873-3045-918B-C2466E064B63}" dt="2023-12-07T13:28:21.106" v="1533" actId="1076"/>
          <ac:spMkLst>
            <pc:docMk/>
            <pc:sldMk cId="576927689" sldId="1647"/>
            <ac:spMk id="3" creationId="{D703842D-0E98-9A1D-A581-F856929947F7}"/>
          </ac:spMkLst>
        </pc:spChg>
        <pc:grpChg chg="add mod">
          <ac:chgData name="Khattab, Sherif" userId="c83b1e15-36f3-4f46-aceb-05aac24c545e" providerId="ADAL" clId="{3BF36D38-2873-3045-918B-C2466E064B63}" dt="2023-12-07T13:28:23.613" v="1534" actId="1076"/>
          <ac:grpSpMkLst>
            <pc:docMk/>
            <pc:sldMk cId="576927689" sldId="1647"/>
            <ac:grpSpMk id="6" creationId="{AA38815F-9C94-3FBC-231D-55367E29704E}"/>
          </ac:grpSpMkLst>
        </pc:grpChg>
        <pc:inkChg chg="mod">
          <ac:chgData name="Khattab, Sherif" userId="c83b1e15-36f3-4f46-aceb-05aac24c545e" providerId="ADAL" clId="{3BF36D38-2873-3045-918B-C2466E064B63}" dt="2023-12-07T13:18:42.577" v="1403"/>
          <ac:inkMkLst>
            <pc:docMk/>
            <pc:sldMk cId="576927689" sldId="1647"/>
            <ac:inkMk id="7" creationId="{EBA80670-B458-9231-9430-C3D7685AC460}"/>
          </ac:inkMkLst>
        </pc:inkChg>
        <pc:inkChg chg="mod">
          <ac:chgData name="Khattab, Sherif" userId="c83b1e15-36f3-4f46-aceb-05aac24c545e" providerId="ADAL" clId="{3BF36D38-2873-3045-918B-C2466E064B63}" dt="2023-12-07T13:18:42.577" v="1403"/>
          <ac:inkMkLst>
            <pc:docMk/>
            <pc:sldMk cId="576927689" sldId="1647"/>
            <ac:inkMk id="8" creationId="{D05DE0DD-7DEB-3477-C144-25BBA9D057FA}"/>
          </ac:inkMkLst>
        </pc:inkChg>
        <pc:inkChg chg="mod">
          <ac:chgData name="Khattab, Sherif" userId="c83b1e15-36f3-4f46-aceb-05aac24c545e" providerId="ADAL" clId="{3BF36D38-2873-3045-918B-C2466E064B63}" dt="2023-12-07T13:18:42.577" v="1403"/>
          <ac:inkMkLst>
            <pc:docMk/>
            <pc:sldMk cId="576927689" sldId="1647"/>
            <ac:inkMk id="9" creationId="{C5305BCC-02DC-C758-AE91-05205793074A}"/>
          </ac:inkMkLst>
        </pc:inkChg>
        <pc:inkChg chg="mod">
          <ac:chgData name="Khattab, Sherif" userId="c83b1e15-36f3-4f46-aceb-05aac24c545e" providerId="ADAL" clId="{3BF36D38-2873-3045-918B-C2466E064B63}" dt="2023-12-07T13:18:42.577" v="1403"/>
          <ac:inkMkLst>
            <pc:docMk/>
            <pc:sldMk cId="576927689" sldId="1647"/>
            <ac:inkMk id="10" creationId="{9617B05D-90F2-C1B2-8279-886E10B6AF1D}"/>
          </ac:inkMkLst>
        </pc:inkChg>
        <pc:inkChg chg="mod">
          <ac:chgData name="Khattab, Sherif" userId="c83b1e15-36f3-4f46-aceb-05aac24c545e" providerId="ADAL" clId="{3BF36D38-2873-3045-918B-C2466E064B63}" dt="2023-12-07T13:18:42.577" v="1403"/>
          <ac:inkMkLst>
            <pc:docMk/>
            <pc:sldMk cId="576927689" sldId="1647"/>
            <ac:inkMk id="11" creationId="{94B103AF-D53A-94F4-91AD-B831198C26F8}"/>
          </ac:inkMkLst>
        </pc:inkChg>
      </pc:sldChg>
      <pc:sldChg chg="add del">
        <pc:chgData name="Khattab, Sherif" userId="c83b1e15-36f3-4f46-aceb-05aac24c545e" providerId="ADAL" clId="{3BF36D38-2873-3045-918B-C2466E064B63}" dt="2023-12-07T13:33:17.712" v="1661" actId="2696"/>
        <pc:sldMkLst>
          <pc:docMk/>
          <pc:sldMk cId="3280200729" sldId="1741"/>
        </pc:sldMkLst>
      </pc:sldChg>
      <pc:sldChg chg="add del">
        <pc:chgData name="Khattab, Sherif" userId="c83b1e15-36f3-4f46-aceb-05aac24c545e" providerId="ADAL" clId="{3BF36D38-2873-3045-918B-C2466E064B63}" dt="2023-12-07T13:30:24.366" v="1585" actId="2696"/>
        <pc:sldMkLst>
          <pc:docMk/>
          <pc:sldMk cId="374327576" sldId="1743"/>
        </pc:sldMkLst>
      </pc:sldChg>
      <pc:sldChg chg="modSp add del">
        <pc:chgData name="Khattab, Sherif" userId="c83b1e15-36f3-4f46-aceb-05aac24c545e" providerId="ADAL" clId="{3BF36D38-2873-3045-918B-C2466E064B63}" dt="2023-12-07T13:31:42.998" v="1591" actId="20577"/>
        <pc:sldMkLst>
          <pc:docMk/>
          <pc:sldMk cId="1798216406" sldId="1744"/>
        </pc:sldMkLst>
        <pc:spChg chg="mod">
          <ac:chgData name="Khattab, Sherif" userId="c83b1e15-36f3-4f46-aceb-05aac24c545e" providerId="ADAL" clId="{3BF36D38-2873-3045-918B-C2466E064B63}" dt="2023-12-07T13:31:42.998" v="1591" actId="20577"/>
          <ac:spMkLst>
            <pc:docMk/>
            <pc:sldMk cId="1798216406" sldId="1744"/>
            <ac:spMk id="1370115" creationId="{57DC94C1-F015-DB43-9C15-3EBC0EBD71AB}"/>
          </ac:spMkLst>
        </pc:spChg>
      </pc:sldChg>
      <pc:sldChg chg="addSp modSp add del mod modAnim">
        <pc:chgData name="Khattab, Sherif" userId="c83b1e15-36f3-4f46-aceb-05aac24c545e" providerId="ADAL" clId="{3BF36D38-2873-3045-918B-C2466E064B63}" dt="2023-12-07T12:52:40.238" v="618"/>
        <pc:sldMkLst>
          <pc:docMk/>
          <pc:sldMk cId="2823309177" sldId="1794"/>
        </pc:sldMkLst>
        <pc:spChg chg="add mod">
          <ac:chgData name="Khattab, Sherif" userId="c83b1e15-36f3-4f46-aceb-05aac24c545e" providerId="ADAL" clId="{3BF36D38-2873-3045-918B-C2466E064B63}" dt="2023-12-07T12:52:29.861" v="617" actId="2085"/>
          <ac:spMkLst>
            <pc:docMk/>
            <pc:sldMk cId="2823309177" sldId="1794"/>
            <ac:spMk id="5" creationId="{A3B896A1-48A6-D4BE-736D-AA5A94D05E24}"/>
          </ac:spMkLst>
        </pc:spChg>
        <pc:spChg chg="mod">
          <ac:chgData name="Khattab, Sherif" userId="c83b1e15-36f3-4f46-aceb-05aac24c545e" providerId="ADAL" clId="{3BF36D38-2873-3045-918B-C2466E064B63}" dt="2023-12-07T12:47:14.491" v="328" actId="20577"/>
          <ac:spMkLst>
            <pc:docMk/>
            <pc:sldMk cId="2823309177" sldId="1794"/>
            <ac:spMk id="29698" creationId="{00000000-0000-0000-0000-000000000000}"/>
          </ac:spMkLst>
        </pc:spChg>
        <pc:spChg chg="mod">
          <ac:chgData name="Khattab, Sherif" userId="c83b1e15-36f3-4f46-aceb-05aac24c545e" providerId="ADAL" clId="{3BF36D38-2873-3045-918B-C2466E064B63}" dt="2023-12-07T12:51:33.502" v="609" actId="27636"/>
          <ac:spMkLst>
            <pc:docMk/>
            <pc:sldMk cId="2823309177" sldId="1794"/>
            <ac:spMk id="29699" creationId="{00000000-0000-0000-0000-000000000000}"/>
          </ac:spMkLst>
        </pc:spChg>
      </pc:sldChg>
      <pc:sldChg chg="modSp add del modAnim">
        <pc:chgData name="Khattab, Sherif" userId="c83b1e15-36f3-4f46-aceb-05aac24c545e" providerId="ADAL" clId="{3BF36D38-2873-3045-918B-C2466E064B63}" dt="2023-12-07T12:39:12.907" v="82" actId="20577"/>
        <pc:sldMkLst>
          <pc:docMk/>
          <pc:sldMk cId="2353648534" sldId="1877"/>
        </pc:sldMkLst>
        <pc:spChg chg="mod">
          <ac:chgData name="Khattab, Sherif" userId="c83b1e15-36f3-4f46-aceb-05aac24c545e" providerId="ADAL" clId="{3BF36D38-2873-3045-918B-C2466E064B63}" dt="2023-12-07T12:39:12.907" v="82" actId="20577"/>
          <ac:spMkLst>
            <pc:docMk/>
            <pc:sldMk cId="2353648534" sldId="1877"/>
            <ac:spMk id="3" creationId="{2466C52D-9A48-4683-BE7F-268D8DB7FAAD}"/>
          </ac:spMkLst>
        </pc:spChg>
      </pc:sldChg>
      <pc:sldChg chg="add del">
        <pc:chgData name="Khattab, Sherif" userId="c83b1e15-36f3-4f46-aceb-05aac24c545e" providerId="ADAL" clId="{3BF36D38-2873-3045-918B-C2466E064B63}" dt="2023-12-07T13:33:03.614" v="1652" actId="2696"/>
        <pc:sldMkLst>
          <pc:docMk/>
          <pc:sldMk cId="2024274757" sldId="1880"/>
        </pc:sldMkLst>
      </pc:sldChg>
      <pc:sldChg chg="add del">
        <pc:chgData name="Khattab, Sherif" userId="c83b1e15-36f3-4f46-aceb-05aac24c545e" providerId="ADAL" clId="{3BF36D38-2873-3045-918B-C2466E064B63}" dt="2023-12-07T13:33:05.603" v="1653" actId="2696"/>
        <pc:sldMkLst>
          <pc:docMk/>
          <pc:sldMk cId="893790420" sldId="1881"/>
        </pc:sldMkLst>
      </pc:sldChg>
      <pc:sldChg chg="add del">
        <pc:chgData name="Khattab, Sherif" userId="c83b1e15-36f3-4f46-aceb-05aac24c545e" providerId="ADAL" clId="{3BF36D38-2873-3045-918B-C2466E064B63}" dt="2023-12-07T13:33:07.841" v="1654" actId="2696"/>
        <pc:sldMkLst>
          <pc:docMk/>
          <pc:sldMk cId="3936364696" sldId="1882"/>
        </pc:sldMkLst>
      </pc:sldChg>
      <pc:sldChg chg="add del">
        <pc:chgData name="Khattab, Sherif" userId="c83b1e15-36f3-4f46-aceb-05aac24c545e" providerId="ADAL" clId="{3BF36D38-2873-3045-918B-C2466E064B63}" dt="2023-12-07T13:33:09.143" v="1655" actId="2696"/>
        <pc:sldMkLst>
          <pc:docMk/>
          <pc:sldMk cId="673046740" sldId="1883"/>
        </pc:sldMkLst>
      </pc:sldChg>
      <pc:sldChg chg="add del">
        <pc:chgData name="Khattab, Sherif" userId="c83b1e15-36f3-4f46-aceb-05aac24c545e" providerId="ADAL" clId="{3BF36D38-2873-3045-918B-C2466E064B63}" dt="2023-12-07T13:33:11.551" v="1656" actId="2696"/>
        <pc:sldMkLst>
          <pc:docMk/>
          <pc:sldMk cId="2959271876" sldId="1884"/>
        </pc:sldMkLst>
      </pc:sldChg>
      <pc:sldChg chg="modSp add del mod">
        <pc:chgData name="Khattab, Sherif" userId="c83b1e15-36f3-4f46-aceb-05aac24c545e" providerId="ADAL" clId="{3BF36D38-2873-3045-918B-C2466E064B63}" dt="2023-12-07T13:28:58.635" v="1582" actId="20577"/>
        <pc:sldMkLst>
          <pc:docMk/>
          <pc:sldMk cId="955079307" sldId="1908"/>
        </pc:sldMkLst>
        <pc:spChg chg="mod">
          <ac:chgData name="Khattab, Sherif" userId="c83b1e15-36f3-4f46-aceb-05aac24c545e" providerId="ADAL" clId="{3BF36D38-2873-3045-918B-C2466E064B63}" dt="2023-12-07T13:28:47.938" v="1562" actId="20577"/>
          <ac:spMkLst>
            <pc:docMk/>
            <pc:sldMk cId="955079307" sldId="1908"/>
            <ac:spMk id="202754" creationId="{A8BEE6B9-7578-0542-B374-86537274009D}"/>
          </ac:spMkLst>
        </pc:spChg>
        <pc:spChg chg="mod">
          <ac:chgData name="Khattab, Sherif" userId="c83b1e15-36f3-4f46-aceb-05aac24c545e" providerId="ADAL" clId="{3BF36D38-2873-3045-918B-C2466E064B63}" dt="2023-12-07T13:28:58.635" v="1582" actId="20577"/>
          <ac:spMkLst>
            <pc:docMk/>
            <pc:sldMk cId="955079307" sldId="1908"/>
            <ac:spMk id="1370115" creationId="{57DC94C1-F015-DB43-9C15-3EBC0EBD71AB}"/>
          </ac:spMkLst>
        </pc:spChg>
      </pc:sldChg>
      <pc:sldChg chg="add del">
        <pc:chgData name="Khattab, Sherif" userId="c83b1e15-36f3-4f46-aceb-05aac24c545e" providerId="ADAL" clId="{3BF36D38-2873-3045-918B-C2466E064B63}" dt="2023-12-07T12:42:24.559" v="102"/>
        <pc:sldMkLst>
          <pc:docMk/>
          <pc:sldMk cId="2011528046" sldId="1909"/>
        </pc:sldMkLst>
      </pc:sldChg>
      <pc:sldChg chg="add del">
        <pc:chgData name="Khattab, Sherif" userId="c83b1e15-36f3-4f46-aceb-05aac24c545e" providerId="ADAL" clId="{3BF36D38-2873-3045-918B-C2466E064B63}" dt="2023-12-07T13:31:53.865" v="1592" actId="2696"/>
        <pc:sldMkLst>
          <pc:docMk/>
          <pc:sldMk cId="3575675177" sldId="1910"/>
        </pc:sldMkLst>
      </pc:sldChg>
      <pc:sldChg chg="modSp add del mod modAnim">
        <pc:chgData name="Khattab, Sherif" userId="c83b1e15-36f3-4f46-aceb-05aac24c545e" providerId="ADAL" clId="{3BF36D38-2873-3045-918B-C2466E064B63}" dt="2023-12-07T13:32:23.381" v="1645" actId="20577"/>
        <pc:sldMkLst>
          <pc:docMk/>
          <pc:sldMk cId="257640956" sldId="1911"/>
        </pc:sldMkLst>
        <pc:spChg chg="mod">
          <ac:chgData name="Khattab, Sherif" userId="c83b1e15-36f3-4f46-aceb-05aac24c545e" providerId="ADAL" clId="{3BF36D38-2873-3045-918B-C2466E064B63}" dt="2023-12-07T13:32:15.206" v="1637" actId="5793"/>
          <ac:spMkLst>
            <pc:docMk/>
            <pc:sldMk cId="257640956" sldId="1911"/>
            <ac:spMk id="2" creationId="{7DA95485-0CAA-8345-03C0-E0DD70FA942C}"/>
          </ac:spMkLst>
        </pc:spChg>
        <pc:spChg chg="mod">
          <ac:chgData name="Khattab, Sherif" userId="c83b1e15-36f3-4f46-aceb-05aac24c545e" providerId="ADAL" clId="{3BF36D38-2873-3045-918B-C2466E064B63}" dt="2023-12-07T13:32:23.381" v="1645" actId="20577"/>
          <ac:spMkLst>
            <pc:docMk/>
            <pc:sldMk cId="257640956" sldId="1911"/>
            <ac:spMk id="3" creationId="{AAE312F2-8994-7B82-175E-188257A48777}"/>
          </ac:spMkLst>
        </pc:spChg>
      </pc:sldChg>
      <pc:sldChg chg="add del">
        <pc:chgData name="Khattab, Sherif" userId="c83b1e15-36f3-4f46-aceb-05aac24c545e" providerId="ADAL" clId="{3BF36D38-2873-3045-918B-C2466E064B63}" dt="2023-12-07T13:32:36.902" v="1646" actId="2696"/>
        <pc:sldMkLst>
          <pc:docMk/>
          <pc:sldMk cId="3529896431" sldId="1912"/>
        </pc:sldMkLst>
      </pc:sldChg>
      <pc:sldChg chg="add del">
        <pc:chgData name="Khattab, Sherif" userId="c83b1e15-36f3-4f46-aceb-05aac24c545e" providerId="ADAL" clId="{3BF36D38-2873-3045-918B-C2466E064B63}" dt="2023-12-07T13:32:41.976" v="1647" actId="2696"/>
        <pc:sldMkLst>
          <pc:docMk/>
          <pc:sldMk cId="783793516" sldId="1913"/>
        </pc:sldMkLst>
      </pc:sldChg>
      <pc:sldChg chg="add del">
        <pc:chgData name="Khattab, Sherif" userId="c83b1e15-36f3-4f46-aceb-05aac24c545e" providerId="ADAL" clId="{3BF36D38-2873-3045-918B-C2466E064B63}" dt="2023-12-07T13:32:50.008" v="1648" actId="2696"/>
        <pc:sldMkLst>
          <pc:docMk/>
          <pc:sldMk cId="296634264" sldId="1914"/>
        </pc:sldMkLst>
      </pc:sldChg>
      <pc:sldChg chg="modSp add del">
        <pc:chgData name="Khattab, Sherif" userId="c83b1e15-36f3-4f46-aceb-05aac24c545e" providerId="ADAL" clId="{3BF36D38-2873-3045-918B-C2466E064B63}" dt="2023-12-07T12:40:22.560" v="86" actId="20577"/>
        <pc:sldMkLst>
          <pc:docMk/>
          <pc:sldMk cId="49673848" sldId="1936"/>
        </pc:sldMkLst>
        <pc:spChg chg="mod">
          <ac:chgData name="Khattab, Sherif" userId="c83b1e15-36f3-4f46-aceb-05aac24c545e" providerId="ADAL" clId="{3BF36D38-2873-3045-918B-C2466E064B63}" dt="2023-12-07T12:40:22.560" v="86" actId="20577"/>
          <ac:spMkLst>
            <pc:docMk/>
            <pc:sldMk cId="49673848" sldId="1936"/>
            <ac:spMk id="3" creationId="{8D41A7AB-0EA9-7F05-C36B-E0652A8B5096}"/>
          </ac:spMkLst>
        </pc:spChg>
      </pc:sldChg>
      <pc:sldChg chg="add del">
        <pc:chgData name="Khattab, Sherif" userId="c83b1e15-36f3-4f46-aceb-05aac24c545e" providerId="ADAL" clId="{3BF36D38-2873-3045-918B-C2466E064B63}" dt="2023-12-07T12:39:08.724" v="81"/>
        <pc:sldMkLst>
          <pc:docMk/>
          <pc:sldMk cId="2600619580" sldId="1938"/>
        </pc:sldMkLst>
      </pc:sldChg>
      <pc:sldChg chg="del">
        <pc:chgData name="Khattab, Sherif" userId="c83b1e15-36f3-4f46-aceb-05aac24c545e" providerId="ADAL" clId="{3BF36D38-2873-3045-918B-C2466E064B63}" dt="2023-12-07T12:41:36.701" v="88" actId="2696"/>
        <pc:sldMkLst>
          <pc:docMk/>
          <pc:sldMk cId="2842823221" sldId="1939"/>
        </pc:sldMkLst>
      </pc:sldChg>
      <pc:sldChg chg="del">
        <pc:chgData name="Khattab, Sherif" userId="c83b1e15-36f3-4f46-aceb-05aac24c545e" providerId="ADAL" clId="{3BF36D38-2873-3045-918B-C2466E064B63}" dt="2023-12-05T12:34:43.985" v="1" actId="2696"/>
        <pc:sldMkLst>
          <pc:docMk/>
          <pc:sldMk cId="191381158" sldId="1940"/>
        </pc:sldMkLst>
      </pc:sldChg>
      <pc:sldChg chg="add del">
        <pc:chgData name="Khattab, Sherif" userId="c83b1e15-36f3-4f46-aceb-05aac24c545e" providerId="ADAL" clId="{3BF36D38-2873-3045-918B-C2466E064B63}" dt="2023-12-07T13:34:29.783" v="1664"/>
        <pc:sldMkLst>
          <pc:docMk/>
          <pc:sldMk cId="3843200342" sldId="1942"/>
        </pc:sldMkLst>
      </pc:sldChg>
      <pc:sldChg chg="add del">
        <pc:chgData name="Khattab, Sherif" userId="c83b1e15-36f3-4f46-aceb-05aac24c545e" providerId="ADAL" clId="{3BF36D38-2873-3045-918B-C2466E064B63}" dt="2023-12-07T13:34:29.783" v="1664"/>
        <pc:sldMkLst>
          <pc:docMk/>
          <pc:sldMk cId="4014669295" sldId="1943"/>
        </pc:sldMkLst>
      </pc:sldChg>
      <pc:sldChg chg="modSp add del modAnim">
        <pc:chgData name="Khattab, Sherif" userId="c83b1e15-36f3-4f46-aceb-05aac24c545e" providerId="ADAL" clId="{3BF36D38-2873-3045-918B-C2466E064B63}" dt="2023-12-07T12:45:55.652" v="253" actId="20577"/>
        <pc:sldMkLst>
          <pc:docMk/>
          <pc:sldMk cId="1743161813" sldId="1944"/>
        </pc:sldMkLst>
        <pc:spChg chg="mod">
          <ac:chgData name="Khattab, Sherif" userId="c83b1e15-36f3-4f46-aceb-05aac24c545e" providerId="ADAL" clId="{3BF36D38-2873-3045-918B-C2466E064B63}" dt="2023-12-07T12:45:55.652" v="253" actId="20577"/>
          <ac:spMkLst>
            <pc:docMk/>
            <pc:sldMk cId="1743161813" sldId="1944"/>
            <ac:spMk id="3" creationId="{AAE312F2-8994-7B82-175E-188257A48777}"/>
          </ac:spMkLst>
        </pc:spChg>
      </pc:sldChg>
      <pc:sldChg chg="modSp add mod modClrScheme chgLayout">
        <pc:chgData name="Khattab, Sherif" userId="c83b1e15-36f3-4f46-aceb-05aac24c545e" providerId="ADAL" clId="{3BF36D38-2873-3045-918B-C2466E064B63}" dt="2023-12-07T13:37:21.066" v="1669" actId="700"/>
        <pc:sldMkLst>
          <pc:docMk/>
          <pc:sldMk cId="0" sldId="1945"/>
        </pc:sldMkLst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1945"/>
            <ac:spMk id="4" creationId="{AF986AE3-D224-AD49-107C-DDD5E90D96CB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1945"/>
            <ac:spMk id="3074" creationId="{46835CCD-5095-DAEE-79F1-82C60AE35A56}"/>
          </ac:spMkLst>
        </pc:spChg>
        <pc:spChg chg="mod ord">
          <ac:chgData name="Khattab, Sherif" userId="c83b1e15-36f3-4f46-aceb-05aac24c545e" providerId="ADAL" clId="{3BF36D38-2873-3045-918B-C2466E064B63}" dt="2023-12-07T13:37:21.066" v="1669" actId="700"/>
          <ac:spMkLst>
            <pc:docMk/>
            <pc:sldMk cId="0" sldId="1945"/>
            <ac:spMk id="3075" creationId="{40070B1F-8B1D-3CB9-744B-4898EB195068}"/>
          </ac:spMkLst>
        </pc:spChg>
      </pc:sldChg>
      <pc:sldChg chg="new del">
        <pc:chgData name="Khattab, Sherif" userId="c83b1e15-36f3-4f46-aceb-05aac24c545e" providerId="ADAL" clId="{3BF36D38-2873-3045-918B-C2466E064B63}" dt="2023-12-07T12:48:23.887" v="396" actId="680"/>
        <pc:sldMkLst>
          <pc:docMk/>
          <pc:sldMk cId="2198705661" sldId="1945"/>
        </pc:sldMkLst>
      </pc:sldChg>
      <pc:sldMasterChg chg="del delSldLayout">
        <pc:chgData name="Khattab, Sherif" userId="c83b1e15-36f3-4f46-aceb-05aac24c545e" providerId="ADAL" clId="{3BF36D38-2873-3045-918B-C2466E064B63}" dt="2023-12-07T12:41:38.429" v="96" actId="2696"/>
        <pc:sldMasterMkLst>
          <pc:docMk/>
          <pc:sldMasterMk cId="2530993660" sldId="2147483757"/>
        </pc:sldMasterMkLst>
        <pc:sldLayoutChg chg="del">
          <pc:chgData name="Khattab, Sherif" userId="c83b1e15-36f3-4f46-aceb-05aac24c545e" providerId="ADAL" clId="{3BF36D38-2873-3045-918B-C2466E064B63}" dt="2023-12-07T12:41:38.418" v="90" actId="2696"/>
          <pc:sldLayoutMkLst>
            <pc:docMk/>
            <pc:sldMasterMk cId="2530993660" sldId="2147483757"/>
            <pc:sldLayoutMk cId="14075071" sldId="2147483758"/>
          </pc:sldLayoutMkLst>
        </pc:sldLayoutChg>
        <pc:sldLayoutChg chg="del">
          <pc:chgData name="Khattab, Sherif" userId="c83b1e15-36f3-4f46-aceb-05aac24c545e" providerId="ADAL" clId="{3BF36D38-2873-3045-918B-C2466E064B63}" dt="2023-12-07T12:41:38.419" v="91" actId="2696"/>
          <pc:sldLayoutMkLst>
            <pc:docMk/>
            <pc:sldMasterMk cId="2530993660" sldId="2147483757"/>
            <pc:sldLayoutMk cId="1793363843" sldId="2147483759"/>
          </pc:sldLayoutMkLst>
        </pc:sldLayoutChg>
        <pc:sldLayoutChg chg="del">
          <pc:chgData name="Khattab, Sherif" userId="c83b1e15-36f3-4f46-aceb-05aac24c545e" providerId="ADAL" clId="{3BF36D38-2873-3045-918B-C2466E064B63}" dt="2023-12-07T12:41:38.421" v="92" actId="2696"/>
          <pc:sldLayoutMkLst>
            <pc:docMk/>
            <pc:sldMasterMk cId="2530993660" sldId="2147483757"/>
            <pc:sldLayoutMk cId="3028547983" sldId="2147483760"/>
          </pc:sldLayoutMkLst>
        </pc:sldLayoutChg>
        <pc:sldLayoutChg chg="del">
          <pc:chgData name="Khattab, Sherif" userId="c83b1e15-36f3-4f46-aceb-05aac24c545e" providerId="ADAL" clId="{3BF36D38-2873-3045-918B-C2466E064B63}" dt="2023-12-07T12:41:38.423" v="93" actId="2696"/>
          <pc:sldLayoutMkLst>
            <pc:docMk/>
            <pc:sldMasterMk cId="2530993660" sldId="2147483757"/>
            <pc:sldLayoutMk cId="318883443" sldId="2147483761"/>
          </pc:sldLayoutMkLst>
        </pc:sldLayoutChg>
        <pc:sldLayoutChg chg="del">
          <pc:chgData name="Khattab, Sherif" userId="c83b1e15-36f3-4f46-aceb-05aac24c545e" providerId="ADAL" clId="{3BF36D38-2873-3045-918B-C2466E064B63}" dt="2023-12-07T12:41:38.425" v="94" actId="2696"/>
          <pc:sldLayoutMkLst>
            <pc:docMk/>
            <pc:sldMasterMk cId="2530993660" sldId="2147483757"/>
            <pc:sldLayoutMk cId="1550321220" sldId="2147483762"/>
          </pc:sldLayoutMkLst>
        </pc:sldLayoutChg>
        <pc:sldLayoutChg chg="del">
          <pc:chgData name="Khattab, Sherif" userId="c83b1e15-36f3-4f46-aceb-05aac24c545e" providerId="ADAL" clId="{3BF36D38-2873-3045-918B-C2466E064B63}" dt="2023-12-07T12:41:38.426" v="95" actId="2696"/>
          <pc:sldLayoutMkLst>
            <pc:docMk/>
            <pc:sldMasterMk cId="2530993660" sldId="2147483757"/>
            <pc:sldLayoutMk cId="1417514063" sldId="2147483763"/>
          </pc:sldLayoutMkLst>
        </pc:sldLayoutChg>
      </pc:sldMasterChg>
      <pc:sldMasterChg chg="del delSldLayout">
        <pc:chgData name="Khattab, Sherif" userId="c83b1e15-36f3-4f46-aceb-05aac24c545e" providerId="ADAL" clId="{3BF36D38-2873-3045-918B-C2466E064B63}" dt="2023-12-07T13:33:11.557" v="1659" actId="2696"/>
        <pc:sldMasterMkLst>
          <pc:docMk/>
          <pc:sldMasterMk cId="4119597523" sldId="2147483760"/>
        </pc:sldMasterMkLst>
        <pc:sldLayoutChg chg="del">
          <pc:chgData name="Khattab, Sherif" userId="c83b1e15-36f3-4f46-aceb-05aac24c545e" providerId="ADAL" clId="{3BF36D38-2873-3045-918B-C2466E064B63}" dt="2023-12-07T13:33:11.553" v="1657" actId="2696"/>
          <pc:sldLayoutMkLst>
            <pc:docMk/>
            <pc:sldMasterMk cId="4119597523" sldId="2147483760"/>
            <pc:sldLayoutMk cId="3925809617" sldId="2147483761"/>
          </pc:sldLayoutMkLst>
        </pc:sldLayoutChg>
        <pc:sldLayoutChg chg="del">
          <pc:chgData name="Khattab, Sherif" userId="c83b1e15-36f3-4f46-aceb-05aac24c545e" providerId="ADAL" clId="{3BF36D38-2873-3045-918B-C2466E064B63}" dt="2023-12-07T13:33:11.555" v="1658" actId="2696"/>
          <pc:sldLayoutMkLst>
            <pc:docMk/>
            <pc:sldMasterMk cId="4119597523" sldId="2147483760"/>
            <pc:sldLayoutMk cId="3456918542" sldId="2147483762"/>
          </pc:sldLayoutMkLst>
        </pc:sldLayoutChg>
      </pc:sldMasterChg>
      <pc:sldMasterChg chg="del delSldLayout">
        <pc:chgData name="Khattab, Sherif" userId="c83b1e15-36f3-4f46-aceb-05aac24c545e" providerId="ADAL" clId="{3BF36D38-2873-3045-918B-C2466E064B63}" dt="2023-12-07T12:39:03.379" v="78" actId="2696"/>
        <pc:sldMasterMkLst>
          <pc:docMk/>
          <pc:sldMasterMk cId="3774606567" sldId="2147483764"/>
        </pc:sldMasterMkLst>
        <pc:sldLayoutChg chg="del">
          <pc:chgData name="Khattab, Sherif" userId="c83b1e15-36f3-4f46-aceb-05aac24c545e" providerId="ADAL" clId="{3BF36D38-2873-3045-918B-C2466E064B63}" dt="2023-12-07T12:39:03.374" v="75" actId="2696"/>
          <pc:sldLayoutMkLst>
            <pc:docMk/>
            <pc:sldMasterMk cId="3774606567" sldId="2147483764"/>
            <pc:sldLayoutMk cId="3173317719" sldId="2147483765"/>
          </pc:sldLayoutMkLst>
        </pc:sldLayoutChg>
        <pc:sldLayoutChg chg="del">
          <pc:chgData name="Khattab, Sherif" userId="c83b1e15-36f3-4f46-aceb-05aac24c545e" providerId="ADAL" clId="{3BF36D38-2873-3045-918B-C2466E064B63}" dt="2023-12-07T12:39:03.375" v="76" actId="2696"/>
          <pc:sldLayoutMkLst>
            <pc:docMk/>
            <pc:sldMasterMk cId="3774606567" sldId="2147483764"/>
            <pc:sldLayoutMk cId="980171582" sldId="2147483766"/>
          </pc:sldLayoutMkLst>
        </pc:sldLayoutChg>
        <pc:sldLayoutChg chg="del">
          <pc:chgData name="Khattab, Sherif" userId="c83b1e15-36f3-4f46-aceb-05aac24c545e" providerId="ADAL" clId="{3BF36D38-2873-3045-918B-C2466E064B63}" dt="2023-12-07T12:39:03.377" v="77" actId="2696"/>
          <pc:sldLayoutMkLst>
            <pc:docMk/>
            <pc:sldMasterMk cId="3774606567" sldId="2147483764"/>
            <pc:sldLayoutMk cId="137099075" sldId="2147483767"/>
          </pc:sldLayoutMkLst>
        </pc:sldLayoutChg>
      </pc:sldMasterChg>
      <pc:sldMasterChg chg="del delSldLayout">
        <pc:chgData name="Khattab, Sherif" userId="c83b1e15-36f3-4f46-aceb-05aac24c545e" providerId="ADAL" clId="{3BF36D38-2873-3045-918B-C2466E064B63}" dt="2023-12-07T13:37:21.066" v="1669" actId="700"/>
        <pc:sldMasterMkLst>
          <pc:docMk/>
          <pc:sldMasterMk cId="1429598352" sldId="2147483767"/>
        </pc:sldMasterMkLst>
        <pc:sldLayoutChg chg="del">
          <pc:chgData name="Khattab, Sherif" userId="c83b1e15-36f3-4f46-aceb-05aac24c545e" providerId="ADAL" clId="{3BF36D38-2873-3045-918B-C2466E064B63}" dt="2023-12-07T13:37:21.066" v="1669" actId="700"/>
          <pc:sldLayoutMkLst>
            <pc:docMk/>
            <pc:sldMasterMk cId="1429598352" sldId="2147483767"/>
            <pc:sldLayoutMk cId="2069891257" sldId="2147483768"/>
          </pc:sldLayoutMkLst>
        </pc:sldLayoutChg>
        <pc:sldLayoutChg chg="del">
          <pc:chgData name="Khattab, Sherif" userId="c83b1e15-36f3-4f46-aceb-05aac24c545e" providerId="ADAL" clId="{3BF36D38-2873-3045-918B-C2466E064B63}" dt="2023-12-07T13:37:21.066" v="1669" actId="700"/>
          <pc:sldLayoutMkLst>
            <pc:docMk/>
            <pc:sldMasterMk cId="1429598352" sldId="2147483767"/>
            <pc:sldLayoutMk cId="461868980" sldId="2147483769"/>
          </pc:sldLayoutMkLst>
        </pc:sldLayoutChg>
        <pc:sldLayoutChg chg="del">
          <pc:chgData name="Khattab, Sherif" userId="c83b1e15-36f3-4f46-aceb-05aac24c545e" providerId="ADAL" clId="{3BF36D38-2873-3045-918B-C2466E064B63}" dt="2023-12-07T13:37:21.066" v="1669" actId="700"/>
          <pc:sldLayoutMkLst>
            <pc:docMk/>
            <pc:sldMasterMk cId="1429598352" sldId="2147483767"/>
            <pc:sldLayoutMk cId="3096036310" sldId="2147483770"/>
          </pc:sldLayoutMkLst>
        </pc:sldLayoutChg>
        <pc:sldLayoutChg chg="del">
          <pc:chgData name="Khattab, Sherif" userId="c83b1e15-36f3-4f46-aceb-05aac24c545e" providerId="ADAL" clId="{3BF36D38-2873-3045-918B-C2466E064B63}" dt="2023-12-07T13:37:21.066" v="1669" actId="700"/>
          <pc:sldLayoutMkLst>
            <pc:docMk/>
            <pc:sldMasterMk cId="1429598352" sldId="2147483767"/>
            <pc:sldLayoutMk cId="930008021" sldId="2147483771"/>
          </pc:sldLayoutMkLst>
        </pc:sldLayoutChg>
        <pc:sldLayoutChg chg="del">
          <pc:chgData name="Khattab, Sherif" userId="c83b1e15-36f3-4f46-aceb-05aac24c545e" providerId="ADAL" clId="{3BF36D38-2873-3045-918B-C2466E064B63}" dt="2023-12-07T13:37:21.066" v="1669" actId="700"/>
          <pc:sldLayoutMkLst>
            <pc:docMk/>
            <pc:sldMasterMk cId="1429598352" sldId="2147483767"/>
            <pc:sldLayoutMk cId="809577368" sldId="2147483772"/>
          </pc:sldLayoutMkLst>
        </pc:sldLayoutChg>
      </pc:sldMasterChg>
      <pc:sldMasterChg chg="del delSldLayout">
        <pc:chgData name="Khattab, Sherif" userId="c83b1e15-36f3-4f46-aceb-05aac24c545e" providerId="ADAL" clId="{3BF36D38-2873-3045-918B-C2466E064B63}" dt="2023-12-05T12:30:40.238" v="0" actId="2696"/>
        <pc:sldMasterMkLst>
          <pc:docMk/>
          <pc:sldMasterMk cId="2765816834" sldId="2147483768"/>
        </pc:sldMasterMkLst>
        <pc:sldLayoutChg chg="del">
          <pc:chgData name="Khattab, Sherif" userId="c83b1e15-36f3-4f46-aceb-05aac24c545e" providerId="ADAL" clId="{3BF36D38-2873-3045-918B-C2466E064B63}" dt="2023-12-05T12:30:40.238" v="0" actId="2696"/>
          <pc:sldLayoutMkLst>
            <pc:docMk/>
            <pc:sldMasterMk cId="2765816834" sldId="2147483768"/>
            <pc:sldLayoutMk cId="1444720163" sldId="2147483769"/>
          </pc:sldLayoutMkLst>
        </pc:sldLayoutChg>
        <pc:sldLayoutChg chg="del">
          <pc:chgData name="Khattab, Sherif" userId="c83b1e15-36f3-4f46-aceb-05aac24c545e" providerId="ADAL" clId="{3BF36D38-2873-3045-918B-C2466E064B63}" dt="2023-12-05T12:30:40.238" v="0" actId="2696"/>
          <pc:sldLayoutMkLst>
            <pc:docMk/>
            <pc:sldMasterMk cId="2765816834" sldId="2147483768"/>
            <pc:sldLayoutMk cId="1121487152" sldId="2147483770"/>
          </pc:sldLayoutMkLst>
        </pc:sldLayoutChg>
        <pc:sldLayoutChg chg="del">
          <pc:chgData name="Khattab, Sherif" userId="c83b1e15-36f3-4f46-aceb-05aac24c545e" providerId="ADAL" clId="{3BF36D38-2873-3045-918B-C2466E064B63}" dt="2023-12-05T12:30:40.238" v="0" actId="2696"/>
          <pc:sldLayoutMkLst>
            <pc:docMk/>
            <pc:sldMasterMk cId="2765816834" sldId="2147483768"/>
            <pc:sldLayoutMk cId="477030473" sldId="2147483771"/>
          </pc:sldLayoutMkLst>
        </pc:sldLayoutChg>
        <pc:sldLayoutChg chg="del">
          <pc:chgData name="Khattab, Sherif" userId="c83b1e15-36f3-4f46-aceb-05aac24c545e" providerId="ADAL" clId="{3BF36D38-2873-3045-918B-C2466E064B63}" dt="2023-12-05T12:30:40.238" v="0" actId="2696"/>
          <pc:sldLayoutMkLst>
            <pc:docMk/>
            <pc:sldMasterMk cId="2765816834" sldId="2147483768"/>
            <pc:sldLayoutMk cId="2934420612" sldId="2147483772"/>
          </pc:sldLayoutMkLst>
        </pc:sldLayoutChg>
        <pc:sldLayoutChg chg="del">
          <pc:chgData name="Khattab, Sherif" userId="c83b1e15-36f3-4f46-aceb-05aac24c545e" providerId="ADAL" clId="{3BF36D38-2873-3045-918B-C2466E064B63}" dt="2023-12-05T12:30:40.238" v="0" actId="2696"/>
          <pc:sldLayoutMkLst>
            <pc:docMk/>
            <pc:sldMasterMk cId="2765816834" sldId="2147483768"/>
            <pc:sldLayoutMk cId="1020266271" sldId="2147483773"/>
          </pc:sldLayoutMkLst>
        </pc:sldLayoutChg>
        <pc:sldLayoutChg chg="del">
          <pc:chgData name="Khattab, Sherif" userId="c83b1e15-36f3-4f46-aceb-05aac24c545e" providerId="ADAL" clId="{3BF36D38-2873-3045-918B-C2466E064B63}" dt="2023-12-05T12:30:40.238" v="0" actId="2696"/>
          <pc:sldLayoutMkLst>
            <pc:docMk/>
            <pc:sldMasterMk cId="2765816834" sldId="2147483768"/>
            <pc:sldLayoutMk cId="1258791421" sldId="2147483774"/>
          </pc:sldLayoutMkLst>
        </pc:sldLayoutChg>
      </pc:sldMasterChg>
    </pc:docChg>
  </pc:docChgLst>
  <pc:docChgLst>
    <pc:chgData name="Khattab, Sherif" userId="c83b1e15-36f3-4f46-aceb-05aac24c545e" providerId="ADAL" clId="{8AF45FF6-55EF-4B75-B6C7-025B86D8F3BA}"/>
    <pc:docChg chg="undo custSel addSld delSld modSld">
      <pc:chgData name="Khattab, Sherif" userId="c83b1e15-36f3-4f46-aceb-05aac24c545e" providerId="ADAL" clId="{8AF45FF6-55EF-4B75-B6C7-025B86D8F3BA}" dt="2022-10-04T13:20:59.603" v="3413" actId="20577"/>
      <pc:docMkLst>
        <pc:docMk/>
      </pc:docMkLst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05409211" sldId="40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60646278" sldId="40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318051938" sldId="40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75970182" sldId="40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77412443" sldId="40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06035066" sldId="40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993576171" sldId="41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96352427" sldId="41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34482933" sldId="41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66793426" sldId="41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27577522" sldId="41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800118767" sldId="41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14438495" sldId="41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11652919" sldId="41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47904432" sldId="41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19401366" sldId="42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02751320" sldId="421"/>
        </pc:sldMkLst>
      </pc:sldChg>
      <pc:sldChg chg="modSp modAnim">
        <pc:chgData name="Khattab, Sherif" userId="c83b1e15-36f3-4f46-aceb-05aac24c545e" providerId="ADAL" clId="{8AF45FF6-55EF-4B75-B6C7-025B86D8F3BA}" dt="2022-10-04T12:26:57.297" v="711" actId="20577"/>
        <pc:sldMkLst>
          <pc:docMk/>
          <pc:sldMk cId="1742857085" sldId="422"/>
        </pc:sldMkLst>
        <pc:spChg chg="mod">
          <ac:chgData name="Khattab, Sherif" userId="c83b1e15-36f3-4f46-aceb-05aac24c545e" providerId="ADAL" clId="{8AF45FF6-55EF-4B75-B6C7-025B86D8F3BA}" dt="2022-10-04T12:26:57.297" v="711" actId="20577"/>
          <ac:spMkLst>
            <pc:docMk/>
            <pc:sldMk cId="1742857085" sldId="422"/>
            <ac:spMk id="11267" creationId="{00000000-0000-0000-0000-000000000000}"/>
          </ac:spMkLst>
        </pc:spChg>
      </pc:sldChg>
      <pc:sldChg chg="delSp modSp mod modAnim">
        <pc:chgData name="Khattab, Sherif" userId="c83b1e15-36f3-4f46-aceb-05aac24c545e" providerId="ADAL" clId="{8AF45FF6-55EF-4B75-B6C7-025B86D8F3BA}" dt="2022-10-04T12:46:31.431" v="1506" actId="20577"/>
        <pc:sldMkLst>
          <pc:docMk/>
          <pc:sldMk cId="1586537615" sldId="423"/>
        </pc:sldMkLst>
        <pc:spChg chg="mod">
          <ac:chgData name="Khattab, Sherif" userId="c83b1e15-36f3-4f46-aceb-05aac24c545e" providerId="ADAL" clId="{8AF45FF6-55EF-4B75-B6C7-025B86D8F3BA}" dt="2022-10-04T12:46:31.431" v="1506" actId="20577"/>
          <ac:spMkLst>
            <pc:docMk/>
            <pc:sldMk cId="1586537615" sldId="42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31:20.242" v="1299" actId="6549"/>
          <ac:spMkLst>
            <pc:docMk/>
            <pc:sldMk cId="1586537615" sldId="423"/>
            <ac:spMk id="12291" creationId="{00000000-0000-0000-0000-000000000000}"/>
          </ac:spMkLst>
        </pc:spChg>
        <pc:picChg chg="del mod">
          <ac:chgData name="Khattab, Sherif" userId="c83b1e15-36f3-4f46-aceb-05aac24c545e" providerId="ADAL" clId="{8AF45FF6-55EF-4B75-B6C7-025B86D8F3BA}" dt="2022-10-04T12:29:09.154" v="936" actId="478"/>
          <ac:picMkLst>
            <pc:docMk/>
            <pc:sldMk cId="1586537615" sldId="423"/>
            <ac:picMk id="13314" creationId="{00000000-0000-0000-0000-000000000000}"/>
          </ac:picMkLst>
        </pc:picChg>
      </pc:sldChg>
      <pc:sldChg chg="addSp delSp modSp mod">
        <pc:chgData name="Khattab, Sherif" userId="c83b1e15-36f3-4f46-aceb-05aac24c545e" providerId="ADAL" clId="{8AF45FF6-55EF-4B75-B6C7-025B86D8F3BA}" dt="2022-10-04T12:44:53.082" v="1465" actId="20577"/>
        <pc:sldMkLst>
          <pc:docMk/>
          <pc:sldMk cId="3683290129" sldId="424"/>
        </pc:sldMkLst>
        <pc:spChg chg="add del">
          <ac:chgData name="Khattab, Sherif" userId="c83b1e15-36f3-4f46-aceb-05aac24c545e" providerId="ADAL" clId="{8AF45FF6-55EF-4B75-B6C7-025B86D8F3BA}" dt="2022-10-04T12:42:10.223" v="1378" actId="22"/>
          <ac:spMkLst>
            <pc:docMk/>
            <pc:sldMk cId="3683290129" sldId="424"/>
            <ac:spMk id="5" creationId="{C5FD68FD-9D34-B70C-E3D6-6EFBB6C9C79B}"/>
          </ac:spMkLst>
        </pc:spChg>
        <pc:spChg chg="add mod">
          <ac:chgData name="Khattab, Sherif" userId="c83b1e15-36f3-4f46-aceb-05aac24c545e" providerId="ADAL" clId="{8AF45FF6-55EF-4B75-B6C7-025B86D8F3BA}" dt="2022-10-04T12:44:03.565" v="1433" actId="6549"/>
          <ac:spMkLst>
            <pc:docMk/>
            <pc:sldMk cId="3683290129" sldId="424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3.082" v="1465" actId="20577"/>
          <ac:spMkLst>
            <pc:docMk/>
            <pc:sldMk cId="3683290129" sldId="424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07.363" v="1426" actId="732"/>
          <ac:picMkLst>
            <pc:docMk/>
            <pc:sldMk cId="3683290129" sldId="424"/>
            <ac:picMk id="14338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5:08.180" v="1471" actId="20577"/>
        <pc:sldMkLst>
          <pc:docMk/>
          <pc:sldMk cId="798022026" sldId="425"/>
        </pc:sldMkLst>
        <pc:spChg chg="mod">
          <ac:chgData name="Khattab, Sherif" userId="c83b1e15-36f3-4f46-aceb-05aac24c545e" providerId="ADAL" clId="{8AF45FF6-55EF-4B75-B6C7-025B86D8F3BA}" dt="2022-10-04T12:45:08.180" v="1471" actId="20577"/>
          <ac:spMkLst>
            <pc:docMk/>
            <pc:sldMk cId="798022026" sldId="425"/>
            <ac:spMk id="14338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13.197" v="1474" actId="20577"/>
        <pc:sldMkLst>
          <pc:docMk/>
          <pc:sldMk cId="3681677651" sldId="426"/>
        </pc:sldMkLst>
        <pc:spChg chg="mod">
          <ac:chgData name="Khattab, Sherif" userId="c83b1e15-36f3-4f46-aceb-05aac24c545e" providerId="ADAL" clId="{8AF45FF6-55EF-4B75-B6C7-025B86D8F3BA}" dt="2022-10-04T12:45:13.197" v="1474" actId="20577"/>
          <ac:spMkLst>
            <pc:docMk/>
            <pc:sldMk cId="3681677651" sldId="426"/>
            <ac:spMk id="15362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25.394" v="1481" actId="20577"/>
        <pc:sldMkLst>
          <pc:docMk/>
          <pc:sldMk cId="498983064" sldId="427"/>
        </pc:sldMkLst>
        <pc:spChg chg="mod">
          <ac:chgData name="Khattab, Sherif" userId="c83b1e15-36f3-4f46-aceb-05aac24c545e" providerId="ADAL" clId="{8AF45FF6-55EF-4B75-B6C7-025B86D8F3BA}" dt="2022-10-04T12:45:25.394" v="1481" actId="20577"/>
          <ac:spMkLst>
            <pc:docMk/>
            <pc:sldMk cId="498983064" sldId="427"/>
            <ac:spMk id="16387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40.026" v="1482" actId="6549"/>
        <pc:sldMkLst>
          <pc:docMk/>
          <pc:sldMk cId="1112282988" sldId="428"/>
        </pc:sldMkLst>
        <pc:spChg chg="mod">
          <ac:chgData name="Khattab, Sherif" userId="c83b1e15-36f3-4f46-aceb-05aac24c545e" providerId="ADAL" clId="{8AF45FF6-55EF-4B75-B6C7-025B86D8F3BA}" dt="2022-10-04T12:45:40.026" v="1482" actId="6549"/>
          <ac:spMkLst>
            <pc:docMk/>
            <pc:sldMk cId="1112282988" sldId="428"/>
            <ac:spMk id="17411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04.596" v="1488" actId="732"/>
        <pc:sldMkLst>
          <pc:docMk/>
          <pc:sldMk cId="384882912" sldId="429"/>
        </pc:sldMkLst>
        <pc:spChg chg="mod">
          <ac:chgData name="Khattab, Sherif" userId="c83b1e15-36f3-4f46-aceb-05aac24c545e" providerId="ADAL" clId="{8AF45FF6-55EF-4B75-B6C7-025B86D8F3BA}" dt="2022-10-04T12:45:51.185" v="1483" actId="6549"/>
          <ac:spMkLst>
            <pc:docMk/>
            <pc:sldMk cId="384882912" sldId="429"/>
            <ac:spMk id="18435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6:04.596" v="1488" actId="732"/>
          <ac:picMkLst>
            <pc:docMk/>
            <pc:sldMk cId="384882912" sldId="429"/>
            <ac:picMk id="21511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6:08.714" v="1489" actId="6549"/>
        <pc:sldMkLst>
          <pc:docMk/>
          <pc:sldMk cId="458591797" sldId="430"/>
        </pc:sldMkLst>
        <pc:spChg chg="mod">
          <ac:chgData name="Khattab, Sherif" userId="c83b1e15-36f3-4f46-aceb-05aac24c545e" providerId="ADAL" clId="{8AF45FF6-55EF-4B75-B6C7-025B86D8F3BA}" dt="2022-10-04T12:46:08.714" v="1489" actId="6549"/>
          <ac:spMkLst>
            <pc:docMk/>
            <pc:sldMk cId="458591797" sldId="430"/>
            <ac:spMk id="19459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12.765" v="1490" actId="6549"/>
        <pc:sldMkLst>
          <pc:docMk/>
          <pc:sldMk cId="1099839915" sldId="431"/>
        </pc:sldMkLst>
        <pc:spChg chg="mod">
          <ac:chgData name="Khattab, Sherif" userId="c83b1e15-36f3-4f46-aceb-05aac24c545e" providerId="ADAL" clId="{8AF45FF6-55EF-4B75-B6C7-025B86D8F3BA}" dt="2022-10-04T12:46:12.765" v="1490" actId="6549"/>
          <ac:spMkLst>
            <pc:docMk/>
            <pc:sldMk cId="1099839915" sldId="431"/>
            <ac:spMk id="20483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2:51:05.572" v="1641" actId="732"/>
        <pc:sldMkLst>
          <pc:docMk/>
          <pc:sldMk cId="981599373" sldId="432"/>
        </pc:sldMkLst>
        <pc:spChg chg="mod">
          <ac:chgData name="Khattab, Sherif" userId="c83b1e15-36f3-4f46-aceb-05aac24c545e" providerId="ADAL" clId="{8AF45FF6-55EF-4B75-B6C7-025B86D8F3BA}" dt="2022-10-04T12:50:23.055" v="1633" actId="20577"/>
          <ac:spMkLst>
            <pc:docMk/>
            <pc:sldMk cId="981599373" sldId="432"/>
            <ac:spMk id="21506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0:28.352" v="1636" actId="20577"/>
          <ac:spMkLst>
            <pc:docMk/>
            <pc:sldMk cId="981599373" sldId="43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1:05.572" v="1641" actId="732"/>
          <ac:picMkLst>
            <pc:docMk/>
            <pc:sldMk cId="981599373" sldId="432"/>
            <ac:picMk id="20482" creationId="{00000000-0000-0000-0000-000000000000}"/>
          </ac:picMkLst>
        </pc:picChg>
      </pc:sldChg>
      <pc:sldChg chg="modSp del mod">
        <pc:chgData name="Khattab, Sherif" userId="c83b1e15-36f3-4f46-aceb-05aac24c545e" providerId="ADAL" clId="{8AF45FF6-55EF-4B75-B6C7-025B86D8F3BA}" dt="2022-10-04T12:50:01.675" v="1610" actId="2696"/>
        <pc:sldMkLst>
          <pc:docMk/>
          <pc:sldMk cId="1709736005" sldId="432"/>
        </pc:sldMkLst>
        <pc:spChg chg="mod">
          <ac:chgData name="Khattab, Sherif" userId="c83b1e15-36f3-4f46-aceb-05aac24c545e" providerId="ADAL" clId="{8AF45FF6-55EF-4B75-B6C7-025B86D8F3BA}" dt="2022-10-04T12:46:21.109" v="1498" actId="20577"/>
          <ac:spMkLst>
            <pc:docMk/>
            <pc:sldMk cId="1709736005" sldId="432"/>
            <ac:spMk id="21506" creationId="{00000000-0000-0000-0000-000000000000}"/>
          </ac:spMkLst>
        </pc:sp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3135546840" sldId="432"/>
        </pc:sldMkLst>
      </pc:sldChg>
      <pc:sldChg chg="modSp add mod">
        <pc:chgData name="Khattab, Sherif" userId="c83b1e15-36f3-4f46-aceb-05aac24c545e" providerId="ADAL" clId="{8AF45FF6-55EF-4B75-B6C7-025B86D8F3BA}" dt="2022-10-04T12:54:00.128" v="1673" actId="732"/>
        <pc:sldMkLst>
          <pc:docMk/>
          <pc:sldMk cId="1658011281" sldId="433"/>
        </pc:sldMkLst>
        <pc:spChg chg="mod">
          <ac:chgData name="Khattab, Sherif" userId="c83b1e15-36f3-4f46-aceb-05aac24c545e" providerId="ADAL" clId="{8AF45FF6-55EF-4B75-B6C7-025B86D8F3BA}" dt="2022-10-04T12:53:26.379" v="1664" actId="404"/>
          <ac:spMkLst>
            <pc:docMk/>
            <pc:sldMk cId="1658011281" sldId="43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3:30.055" v="1666" actId="20577"/>
          <ac:spMkLst>
            <pc:docMk/>
            <pc:sldMk cId="1658011281" sldId="433"/>
            <ac:spMk id="2253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4:00.128" v="1673" actId="732"/>
          <ac:picMkLst>
            <pc:docMk/>
            <pc:sldMk cId="1658011281" sldId="433"/>
            <ac:picMk id="23559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2336028647" sldId="433"/>
        </pc:sldMkLst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2786603206" sldId="433"/>
        </pc:sldMkLst>
      </pc:sldChg>
      <pc:sldChg chg="modSp add mod">
        <pc:chgData name="Khattab, Sherif" userId="c83b1e15-36f3-4f46-aceb-05aac24c545e" providerId="ADAL" clId="{8AF45FF6-55EF-4B75-B6C7-025B86D8F3BA}" dt="2022-10-04T12:55:41.642" v="1709" actId="732"/>
        <pc:sldMkLst>
          <pc:docMk/>
          <pc:sldMk cId="935329656" sldId="434"/>
        </pc:sldMkLst>
        <pc:spChg chg="mod">
          <ac:chgData name="Khattab, Sherif" userId="c83b1e15-36f3-4f46-aceb-05aac24c545e" providerId="ADAL" clId="{8AF45FF6-55EF-4B75-B6C7-025B86D8F3BA}" dt="2022-10-04T12:55:07.939" v="1702" actId="404"/>
          <ac:spMkLst>
            <pc:docMk/>
            <pc:sldMk cId="935329656" sldId="434"/>
            <ac:spMk id="2355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5:41.642" v="1709" actId="732"/>
          <ac:picMkLst>
            <pc:docMk/>
            <pc:sldMk cId="935329656" sldId="434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1286397248" sldId="434"/>
        </pc:sldMkLst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1412156055" sldId="434"/>
        </pc:sldMkLst>
      </pc:sldChg>
      <pc:sldChg chg="modSp mod">
        <pc:chgData name="Khattab, Sherif" userId="c83b1e15-36f3-4f46-aceb-05aac24c545e" providerId="ADAL" clId="{8AF45FF6-55EF-4B75-B6C7-025B86D8F3BA}" dt="2022-10-04T12:50:08.578" v="1618" actId="20577"/>
        <pc:sldMkLst>
          <pc:docMk/>
          <pc:sldMk cId="1219018483" sldId="435"/>
        </pc:sldMkLst>
        <pc:spChg chg="mod">
          <ac:chgData name="Khattab, Sherif" userId="c83b1e15-36f3-4f46-aceb-05aac24c545e" providerId="ADAL" clId="{8AF45FF6-55EF-4B75-B6C7-025B86D8F3BA}" dt="2022-10-04T12:47:51.760" v="1599" actId="20577"/>
          <ac:spMkLst>
            <pc:docMk/>
            <pc:sldMk cId="1219018483" sldId="435"/>
            <ac:spMk id="2" creationId="{0B53CD8C-C38F-C54A-A0AF-256196F325D6}"/>
          </ac:spMkLst>
        </pc:spChg>
        <pc:spChg chg="mod">
          <ac:chgData name="Khattab, Sherif" userId="c83b1e15-36f3-4f46-aceb-05aac24c545e" providerId="ADAL" clId="{8AF45FF6-55EF-4B75-B6C7-025B86D8F3BA}" dt="2022-10-04T12:50:08.578" v="1618" actId="20577"/>
          <ac:spMkLst>
            <pc:docMk/>
            <pc:sldMk cId="1219018483" sldId="435"/>
            <ac:spMk id="24578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8:17.754" v="1605" actId="732"/>
          <ac:picMkLst>
            <pc:docMk/>
            <pc:sldMk cId="1219018483" sldId="435"/>
            <ac:picMk id="23554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56:41.772" v="1718" actId="1076"/>
        <pc:sldMkLst>
          <pc:docMk/>
          <pc:sldMk cId="748995267" sldId="441"/>
        </pc:sldMkLst>
        <pc:picChg chg="mod">
          <ac:chgData name="Khattab, Sherif" userId="c83b1e15-36f3-4f46-aceb-05aac24c545e" providerId="ADAL" clId="{8AF45FF6-55EF-4B75-B6C7-025B86D8F3BA}" dt="2022-10-04T12:56:41.772" v="1718" actId="1076"/>
          <ac:picMkLst>
            <pc:docMk/>
            <pc:sldMk cId="748995267" sldId="441"/>
            <ac:picMk id="26630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7:35.975" v="1727" actId="2696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8AF45FF6-55EF-4B75-B6C7-025B86D8F3BA}" dt="2022-10-04T12:57:42.768" v="1729"/>
        <pc:sldMkLst>
          <pc:docMk/>
          <pc:sldMk cId="2321669799" sldId="444"/>
        </pc:sldMkLst>
      </pc:sldChg>
      <pc:sldChg chg="modSp add mod">
        <pc:chgData name="Khattab, Sherif" userId="c83b1e15-36f3-4f46-aceb-05aac24c545e" providerId="ADAL" clId="{8AF45FF6-55EF-4B75-B6C7-025B86D8F3BA}" dt="2022-10-04T12:58:27.391" v="1763" actId="732"/>
        <pc:sldMkLst>
          <pc:docMk/>
          <pc:sldMk cId="2686697786" sldId="444"/>
        </pc:sldMkLst>
        <pc:spChg chg="mod">
          <ac:chgData name="Khattab, Sherif" userId="c83b1e15-36f3-4f46-aceb-05aac24c545e" providerId="ADAL" clId="{8AF45FF6-55EF-4B75-B6C7-025B86D8F3BA}" dt="2022-10-04T12:57:54.837" v="1747" actId="20577"/>
          <ac:spMkLst>
            <pc:docMk/>
            <pc:sldMk cId="2686697786" sldId="444"/>
            <ac:spMk id="2867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8:27.391" v="1763" actId="732"/>
          <ac:picMkLst>
            <pc:docMk/>
            <pc:sldMk cId="2686697786" sldId="444"/>
            <ac:picMk id="27655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03:22.784" v="2078"/>
        <pc:sldMkLst>
          <pc:docMk/>
          <pc:sldMk cId="2451817341" sldId="445"/>
        </pc:sldMkLst>
        <pc:spChg chg="mod">
          <ac:chgData name="Khattab, Sherif" userId="c83b1e15-36f3-4f46-aceb-05aac24c545e" providerId="ADAL" clId="{8AF45FF6-55EF-4B75-B6C7-025B86D8F3BA}" dt="2022-10-04T12:57:31.564" v="1726" actId="20577"/>
          <ac:spMkLst>
            <pc:docMk/>
            <pc:sldMk cId="2451817341" sldId="44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3:18.271" v="2076" actId="20577"/>
          <ac:spMkLst>
            <pc:docMk/>
            <pc:sldMk cId="2451817341" sldId="445"/>
            <ac:spMk id="29699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01:35.975" v="1781" actId="478"/>
          <ac:picMkLst>
            <pc:docMk/>
            <pc:sldMk cId="2451817341" sldId="445"/>
            <ac:picMk id="26626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3:07:00.750" v="2128" actId="732"/>
        <pc:sldMkLst>
          <pc:docMk/>
          <pc:sldMk cId="1125696678" sldId="446"/>
        </pc:sldMkLst>
        <pc:spChg chg="mod">
          <ac:chgData name="Khattab, Sherif" userId="c83b1e15-36f3-4f46-aceb-05aac24c545e" providerId="ADAL" clId="{8AF45FF6-55EF-4B75-B6C7-025B86D8F3BA}" dt="2022-10-04T13:06:15.885" v="2114" actId="20577"/>
          <ac:spMkLst>
            <pc:docMk/>
            <pc:sldMk cId="1125696678" sldId="44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6:54.090" v="2127" actId="207"/>
          <ac:spMkLst>
            <pc:docMk/>
            <pc:sldMk cId="1125696678" sldId="446"/>
            <ac:spMk id="3072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07:00.750" v="2128" actId="732"/>
          <ac:picMkLst>
            <pc:docMk/>
            <pc:sldMk cId="1125696678" sldId="446"/>
            <ac:picMk id="27650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17:58.946" v="3374" actId="20577"/>
        <pc:sldMkLst>
          <pc:docMk/>
          <pc:sldMk cId="3244504093" sldId="449"/>
        </pc:sldMkLst>
        <pc:spChg chg="mod">
          <ac:chgData name="Khattab, Sherif" userId="c83b1e15-36f3-4f46-aceb-05aac24c545e" providerId="ADAL" clId="{8AF45FF6-55EF-4B75-B6C7-025B86D8F3BA}" dt="2022-10-04T13:10:28.090" v="2557" actId="20577"/>
          <ac:spMkLst>
            <pc:docMk/>
            <pc:sldMk cId="3244504093" sldId="449"/>
            <ac:spMk id="33794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7:58.946" v="3374" actId="20577"/>
          <ac:spMkLst>
            <pc:docMk/>
            <pc:sldMk cId="3244504093" sldId="449"/>
            <ac:spMk id="33795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13:42.658" v="2735" actId="478"/>
          <ac:picMkLst>
            <pc:docMk/>
            <pc:sldMk cId="3244504093" sldId="449"/>
            <ac:picMk id="29698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78524786" sldId="45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60246005" sldId="452"/>
        </pc:sldMkLst>
      </pc:sldChg>
      <pc:sldChg chg="modSp mod">
        <pc:chgData name="Khattab, Sherif" userId="c83b1e15-36f3-4f46-aceb-05aac24c545e" providerId="ADAL" clId="{8AF45FF6-55EF-4B75-B6C7-025B86D8F3BA}" dt="2022-10-04T13:19:57.745" v="3405" actId="732"/>
        <pc:sldMkLst>
          <pc:docMk/>
          <pc:sldMk cId="1587329386" sldId="457"/>
        </pc:sldMkLst>
        <pc:spChg chg="mod">
          <ac:chgData name="Khattab, Sherif" userId="c83b1e15-36f3-4f46-aceb-05aac24c545e" providerId="ADAL" clId="{8AF45FF6-55EF-4B75-B6C7-025B86D8F3BA}" dt="2022-10-04T13:19:37.831" v="3400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9:43.756" v="3401" actId="6549"/>
          <ac:spMkLst>
            <pc:docMk/>
            <pc:sldMk cId="1587329386" sldId="457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19:57.745" v="3405" actId="732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80515576" sldId="46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158571718" sldId="46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63285173" sldId="46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17704575" sldId="46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69847693" sldId="46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39199741" sldId="46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63132392" sldId="47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77175499" sldId="47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777698211" sldId="47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08694923" sldId="47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261082700" sldId="47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92721800" sldId="47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86893243" sldId="480"/>
        </pc:sldMkLst>
      </pc:sldChg>
      <pc:sldChg chg="modSp modAnim">
        <pc:chgData name="Khattab, Sherif" userId="c83b1e15-36f3-4f46-aceb-05aac24c545e" providerId="ADAL" clId="{8AF45FF6-55EF-4B75-B6C7-025B86D8F3BA}" dt="2022-10-04T12:14:36.657" v="8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AF45FF6-55EF-4B75-B6C7-025B86D8F3BA}" dt="2022-10-04T12:14:36.657" v="8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22121817" sldId="498"/>
        </pc:sldMkLst>
      </pc:sldChg>
      <pc:sldChg chg="modSp modAnim">
        <pc:chgData name="Khattab, Sherif" userId="c83b1e15-36f3-4f46-aceb-05aac24c545e" providerId="ADAL" clId="{8AF45FF6-55EF-4B75-B6C7-025B86D8F3BA}" dt="2022-10-04T12:16:19.752" v="141" actId="6549"/>
        <pc:sldMkLst>
          <pc:docMk/>
          <pc:sldMk cId="3616649543" sldId="502"/>
        </pc:sldMkLst>
        <pc:spChg chg="mod">
          <ac:chgData name="Khattab, Sherif" userId="c83b1e15-36f3-4f46-aceb-05aac24c545e" providerId="ADAL" clId="{8AF45FF6-55EF-4B75-B6C7-025B86D8F3BA}" dt="2022-10-04T12:16:19.752" v="141" actId="6549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5157858" sldId="52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89097507" sldId="53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137920903" sldId="53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12849589" sldId="53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30640834" sldId="542"/>
        </pc:sldMkLst>
      </pc:sldChg>
      <pc:sldChg chg="modSp mod">
        <pc:chgData name="Khattab, Sherif" userId="c83b1e15-36f3-4f46-aceb-05aac24c545e" providerId="ADAL" clId="{8AF45FF6-55EF-4B75-B6C7-025B86D8F3BA}" dt="2022-10-04T13:15:24.927" v="3095" actId="20577"/>
        <pc:sldMkLst>
          <pc:docMk/>
          <pc:sldMk cId="1392774491" sldId="543"/>
        </pc:sldMkLst>
        <pc:spChg chg="mod">
          <ac:chgData name="Khattab, Sherif" userId="c83b1e15-36f3-4f46-aceb-05aac24c545e" providerId="ADAL" clId="{8AF45FF6-55EF-4B75-B6C7-025B86D8F3BA}" dt="2022-10-04T13:15:24.927" v="3095" actId="20577"/>
          <ac:spMkLst>
            <pc:docMk/>
            <pc:sldMk cId="1392774491" sldId="543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668518057" sldId="546"/>
        </pc:sldMkLst>
      </pc:sldChg>
      <pc:sldChg chg="modSp mod">
        <pc:chgData name="Khattab, Sherif" userId="c83b1e15-36f3-4f46-aceb-05aac24c545e" providerId="ADAL" clId="{8AF45FF6-55EF-4B75-B6C7-025B86D8F3BA}" dt="2022-10-04T12:20:54.461" v="145" actId="20577"/>
        <pc:sldMkLst>
          <pc:docMk/>
          <pc:sldMk cId="3212383743" sldId="547"/>
        </pc:sldMkLst>
        <pc:spChg chg="mod">
          <ac:chgData name="Khattab, Sherif" userId="c83b1e15-36f3-4f46-aceb-05aac24c545e" providerId="ADAL" clId="{8AF45FF6-55EF-4B75-B6C7-025B86D8F3BA}" dt="2022-10-04T12:20:54.461" v="145" actId="20577"/>
          <ac:spMkLst>
            <pc:docMk/>
            <pc:sldMk cId="3212383743" sldId="547"/>
            <ac:spMk id="10243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21:01.935" v="149" actId="20577"/>
        <pc:sldMkLst>
          <pc:docMk/>
          <pc:sldMk cId="280524577" sldId="548"/>
        </pc:sldMkLst>
        <pc:spChg chg="mod">
          <ac:chgData name="Khattab, Sherif" userId="c83b1e15-36f3-4f46-aceb-05aac24c545e" providerId="ADAL" clId="{8AF45FF6-55EF-4B75-B6C7-025B86D8F3BA}" dt="2022-10-04T12:21:01.935" v="149" actId="20577"/>
          <ac:spMkLst>
            <pc:docMk/>
            <pc:sldMk cId="280524577" sldId="548"/>
            <ac:spMk id="1126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8AF45FF6-55EF-4B75-B6C7-025B86D8F3BA}" dt="2022-10-04T12:23:36.606" v="417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8AF45FF6-55EF-4B75-B6C7-025B86D8F3BA}" dt="2022-10-03T13:04:46.481" v="14" actId="20577"/>
          <ac:spMkLst>
            <pc:docMk/>
            <pc:sldMk cId="1868593258" sldId="551"/>
            <ac:spMk id="2" creationId="{D70A966E-FCFC-6FBD-CD37-C11337BA94D8}"/>
          </ac:spMkLst>
        </pc:spChg>
        <pc:spChg chg="mod">
          <ac:chgData name="Khattab, Sherif" userId="c83b1e15-36f3-4f46-aceb-05aac24c545e" providerId="ADAL" clId="{8AF45FF6-55EF-4B75-B6C7-025B86D8F3BA}" dt="2022-10-04T12:23:36.606" v="417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63000910" sldId="55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608178885" sldId="552"/>
        </pc:sldMkLst>
      </pc:sldChg>
      <pc:sldChg chg="modSp new mod">
        <pc:chgData name="Khattab, Sherif" userId="c83b1e15-36f3-4f46-aceb-05aac24c545e" providerId="ADAL" clId="{8AF45FF6-55EF-4B75-B6C7-025B86D8F3BA}" dt="2022-10-04T12:24:31.355" v="437" actId="20577"/>
        <pc:sldMkLst>
          <pc:docMk/>
          <pc:sldMk cId="2446943448" sldId="552"/>
        </pc:sldMkLst>
        <pc:spChg chg="mod">
          <ac:chgData name="Khattab, Sherif" userId="c83b1e15-36f3-4f46-aceb-05aac24c545e" providerId="ADAL" clId="{8AF45FF6-55EF-4B75-B6C7-025B86D8F3BA}" dt="2022-10-04T12:22:27.651" v="251" actId="20577"/>
          <ac:spMkLst>
            <pc:docMk/>
            <pc:sldMk cId="2446943448" sldId="552"/>
            <ac:spMk id="2" creationId="{BBC44D30-E313-22D5-5D04-4EBB2AC7B708}"/>
          </ac:spMkLst>
        </pc:spChg>
        <pc:spChg chg="mod">
          <ac:chgData name="Khattab, Sherif" userId="c83b1e15-36f3-4f46-aceb-05aac24c545e" providerId="ADAL" clId="{8AF45FF6-55EF-4B75-B6C7-025B86D8F3BA}" dt="2022-10-04T12:24:31.355" v="437" actId="20577"/>
          <ac:spMkLst>
            <pc:docMk/>
            <pc:sldMk cId="2446943448" sldId="552"/>
            <ac:spMk id="3" creationId="{72652910-1016-BFDA-A592-FBA64773D372}"/>
          </ac:spMkLst>
        </pc:spChg>
      </pc:sldChg>
      <pc:sldChg chg="modSp new mod modAnim">
        <pc:chgData name="Khattab, Sherif" userId="c83b1e15-36f3-4f46-aceb-05aac24c545e" providerId="ADAL" clId="{8AF45FF6-55EF-4B75-B6C7-025B86D8F3BA}" dt="2022-10-04T12:46:40.762" v="1519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8AF45FF6-55EF-4B75-B6C7-025B86D8F3BA}" dt="2022-10-04T12:27:10.607" v="720" actId="20577"/>
          <ac:spMkLst>
            <pc:docMk/>
            <pc:sldMk cId="1309879223" sldId="553"/>
            <ac:spMk id="2" creationId="{A446AF3E-E584-BD07-7B58-F77F37310121}"/>
          </ac:spMkLst>
        </pc:spChg>
        <pc:spChg chg="mod">
          <ac:chgData name="Khattab, Sherif" userId="c83b1e15-36f3-4f46-aceb-05aac24c545e" providerId="ADAL" clId="{8AF45FF6-55EF-4B75-B6C7-025B86D8F3BA}" dt="2022-10-04T12:46:40.762" v="1519" actId="20577"/>
          <ac:spMkLst>
            <pc:docMk/>
            <pc:sldMk cId="1309879223" sldId="553"/>
            <ac:spMk id="3" creationId="{286F1E4E-2E22-1E2A-8112-255991469BF2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568121639" sldId="55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719576" sldId="554"/>
        </pc:sldMkLst>
      </pc:sldChg>
      <pc:sldChg chg="addSp delSp modSp add mod modNotesTx">
        <pc:chgData name="Khattab, Sherif" userId="c83b1e15-36f3-4f46-aceb-05aac24c545e" providerId="ADAL" clId="{8AF45FF6-55EF-4B75-B6C7-025B86D8F3BA}" dt="2022-10-04T12:34:47.149" v="1376" actId="20577"/>
        <pc:sldMkLst>
          <pc:docMk/>
          <pc:sldMk cId="2451455476" sldId="554"/>
        </pc:sldMkLst>
        <pc:spChg chg="add del">
          <ac:chgData name="Khattab, Sherif" userId="c83b1e15-36f3-4f46-aceb-05aac24c545e" providerId="ADAL" clId="{8AF45FF6-55EF-4B75-B6C7-025B86D8F3BA}" dt="2022-10-04T12:33:37.516" v="1323" actId="22"/>
          <ac:spMkLst>
            <pc:docMk/>
            <pc:sldMk cId="2451455476" sldId="554"/>
            <ac:spMk id="5" creationId="{7B904E78-1E54-01CA-3191-AD640565E574}"/>
          </ac:spMkLst>
        </pc:spChg>
        <pc:spChg chg="add mod">
          <ac:chgData name="Khattab, Sherif" userId="c83b1e15-36f3-4f46-aceb-05aac24c545e" providerId="ADAL" clId="{8AF45FF6-55EF-4B75-B6C7-025B86D8F3BA}" dt="2022-10-04T12:34:47.149" v="1376" actId="20577"/>
          <ac:spMkLst>
            <pc:docMk/>
            <pc:sldMk cId="2451455476" sldId="554"/>
            <ac:spMk id="7" creationId="{40F91C9F-B063-C7D5-E74C-1B6E3C312A89}"/>
          </ac:spMkLst>
        </pc:spChg>
        <pc:spChg chg="mod">
          <ac:chgData name="Khattab, Sherif" userId="c83b1e15-36f3-4f46-aceb-05aac24c545e" providerId="ADAL" clId="{8AF45FF6-55EF-4B75-B6C7-025B86D8F3BA}" dt="2022-10-04T12:31:36.992" v="1302" actId="6549"/>
          <ac:spMkLst>
            <pc:docMk/>
            <pc:sldMk cId="2451455476" sldId="554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31:58.926" v="1308" actId="732"/>
          <ac:picMkLst>
            <pc:docMk/>
            <pc:sldMk cId="2451455476" sldId="554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40.306" v="1366" actId="20577"/>
        <pc:sldMkLst>
          <pc:docMk/>
          <pc:sldMk cId="1043760230" sldId="555"/>
        </pc:sldMkLst>
        <pc:spChg chg="add mod">
          <ac:chgData name="Khattab, Sherif" userId="c83b1e15-36f3-4f46-aceb-05aac24c545e" providerId="ADAL" clId="{8AF45FF6-55EF-4B75-B6C7-025B86D8F3BA}" dt="2022-10-04T12:34:40.306" v="1366" actId="20577"/>
          <ac:spMkLst>
            <pc:docMk/>
            <pc:sldMk cId="1043760230" sldId="555"/>
            <ac:spMk id="2" creationId="{6BBBFF85-264E-3EDE-14F4-8B2483BA5BA8}"/>
          </ac:spMkLst>
        </pc:spChg>
        <pc:picChg chg="mod modCrop">
          <ac:chgData name="Khattab, Sherif" userId="c83b1e15-36f3-4f46-aceb-05aac24c545e" providerId="ADAL" clId="{8AF45FF6-55EF-4B75-B6C7-025B86D8F3BA}" dt="2022-10-04T12:32:12.103" v="1310" actId="732"/>
          <ac:picMkLst>
            <pc:docMk/>
            <pc:sldMk cId="1043760230" sldId="555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30340536" sldId="555"/>
        </pc:sldMkLst>
      </pc:sldChg>
      <pc:sldChg chg="addSp modSp add mod">
        <pc:chgData name="Khattab, Sherif" userId="c83b1e15-36f3-4f46-aceb-05aac24c545e" providerId="ADAL" clId="{8AF45FF6-55EF-4B75-B6C7-025B86D8F3BA}" dt="2022-10-04T12:34:33.745" v="1356" actId="20577"/>
        <pc:sldMkLst>
          <pc:docMk/>
          <pc:sldMk cId="1565897963" sldId="556"/>
        </pc:sldMkLst>
        <pc:spChg chg="add mod">
          <ac:chgData name="Khattab, Sherif" userId="c83b1e15-36f3-4f46-aceb-05aac24c545e" providerId="ADAL" clId="{8AF45FF6-55EF-4B75-B6C7-025B86D8F3BA}" dt="2022-10-04T12:34:33.745" v="1356" actId="20577"/>
          <ac:spMkLst>
            <pc:docMk/>
            <pc:sldMk cId="1565897963" sldId="556"/>
            <ac:spMk id="2" creationId="{B70F6141-B865-B46D-180D-F49E08C73FC2}"/>
          </ac:spMkLst>
        </pc:spChg>
        <pc:picChg chg="mod modCrop">
          <ac:chgData name="Khattab, Sherif" userId="c83b1e15-36f3-4f46-aceb-05aac24c545e" providerId="ADAL" clId="{8AF45FF6-55EF-4B75-B6C7-025B86D8F3BA}" dt="2022-10-04T12:32:25.357" v="1313" actId="732"/>
          <ac:picMkLst>
            <pc:docMk/>
            <pc:sldMk cId="1565897963" sldId="556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602747895" sldId="556"/>
        </pc:sldMkLst>
      </pc:sldChg>
      <pc:sldChg chg="addSp modSp add mod">
        <pc:chgData name="Khattab, Sherif" userId="c83b1e15-36f3-4f46-aceb-05aac24c545e" providerId="ADAL" clId="{8AF45FF6-55EF-4B75-B6C7-025B86D8F3BA}" dt="2022-10-04T12:34:24.185" v="1346" actId="20577"/>
        <pc:sldMkLst>
          <pc:docMk/>
          <pc:sldMk cId="2842222432" sldId="557"/>
        </pc:sldMkLst>
        <pc:spChg chg="add mod">
          <ac:chgData name="Khattab, Sherif" userId="c83b1e15-36f3-4f46-aceb-05aac24c545e" providerId="ADAL" clId="{8AF45FF6-55EF-4B75-B6C7-025B86D8F3BA}" dt="2022-10-04T12:34:24.185" v="1346" actId="20577"/>
          <ac:spMkLst>
            <pc:docMk/>
            <pc:sldMk cId="2842222432" sldId="557"/>
            <ac:spMk id="2" creationId="{D8D15267-DA11-9468-54EC-194D342480A1}"/>
          </ac:spMkLst>
        </pc:spChg>
        <pc:picChg chg="mod modCrop">
          <ac:chgData name="Khattab, Sherif" userId="c83b1e15-36f3-4f46-aceb-05aac24c545e" providerId="ADAL" clId="{8AF45FF6-55EF-4B75-B6C7-025B86D8F3BA}" dt="2022-10-04T12:32:36.954" v="1315" actId="732"/>
          <ac:picMkLst>
            <pc:docMk/>
            <pc:sldMk cId="2842222432" sldId="557"/>
            <ac:picMk id="13314" creationId="{00000000-0000-0000-0000-000000000000}"/>
          </ac:picMkLst>
        </pc:picChg>
      </pc:sldChg>
      <pc:sldChg chg="addSp delSp modSp add mod">
        <pc:chgData name="Khattab, Sherif" userId="c83b1e15-36f3-4f46-aceb-05aac24c545e" providerId="ADAL" clId="{8AF45FF6-55EF-4B75-B6C7-025B86D8F3BA}" dt="2022-10-04T12:34:18.213" v="1339" actId="20577"/>
        <pc:sldMkLst>
          <pc:docMk/>
          <pc:sldMk cId="2016754356" sldId="558"/>
        </pc:sldMkLst>
        <pc:spChg chg="add mod">
          <ac:chgData name="Khattab, Sherif" userId="c83b1e15-36f3-4f46-aceb-05aac24c545e" providerId="ADAL" clId="{8AF45FF6-55EF-4B75-B6C7-025B86D8F3BA}" dt="2022-10-04T12:34:18.213" v="1339" actId="20577"/>
          <ac:spMkLst>
            <pc:docMk/>
            <pc:sldMk cId="2016754356" sldId="558"/>
            <ac:spMk id="2" creationId="{D0CB1638-A997-9DBA-D4B1-F9B3DE91F31C}"/>
          </ac:spMkLst>
        </pc:spChg>
        <pc:spChg chg="add del mod">
          <ac:chgData name="Khattab, Sherif" userId="c83b1e15-36f3-4f46-aceb-05aac24c545e" providerId="ADAL" clId="{8AF45FF6-55EF-4B75-B6C7-025B86D8F3BA}" dt="2022-10-04T12:34:04.969" v="1334"/>
          <ac:spMkLst>
            <pc:docMk/>
            <pc:sldMk cId="2016754356" sldId="558"/>
            <ac:spMk id="5" creationId="{EED92CB4-7EB2-FD98-1F50-6453B6686C8D}"/>
          </ac:spMkLst>
        </pc:spChg>
        <pc:picChg chg="mod modCrop">
          <ac:chgData name="Khattab, Sherif" userId="c83b1e15-36f3-4f46-aceb-05aac24c545e" providerId="ADAL" clId="{8AF45FF6-55EF-4B75-B6C7-025B86D8F3BA}" dt="2022-10-04T12:33:02.790" v="1317" actId="732"/>
          <ac:picMkLst>
            <pc:docMk/>
            <pc:sldMk cId="2016754356" sldId="558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09.451" v="1336" actId="6549"/>
        <pc:sldMkLst>
          <pc:docMk/>
          <pc:sldMk cId="2813477099" sldId="559"/>
        </pc:sldMkLst>
        <pc:spChg chg="add mod">
          <ac:chgData name="Khattab, Sherif" userId="c83b1e15-36f3-4f46-aceb-05aac24c545e" providerId="ADAL" clId="{8AF45FF6-55EF-4B75-B6C7-025B86D8F3BA}" dt="2022-10-04T12:34:09.451" v="1336" actId="6549"/>
          <ac:spMkLst>
            <pc:docMk/>
            <pc:sldMk cId="2813477099" sldId="559"/>
            <ac:spMk id="2" creationId="{148ED058-5E2B-1FB8-9F25-6E021EBD2DCD}"/>
          </ac:spMkLst>
        </pc:spChg>
        <pc:picChg chg="mod modCrop">
          <ac:chgData name="Khattab, Sherif" userId="c83b1e15-36f3-4f46-aceb-05aac24c545e" providerId="ADAL" clId="{8AF45FF6-55EF-4B75-B6C7-025B86D8F3BA}" dt="2022-10-04T12:33:13.073" v="1319" actId="732"/>
          <ac:picMkLst>
            <pc:docMk/>
            <pc:sldMk cId="2813477099" sldId="559"/>
            <ac:picMk id="1331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7.120" v="1466"/>
        <pc:sldMkLst>
          <pc:docMk/>
          <pc:sldMk cId="3763573839" sldId="560"/>
        </pc:sldMkLst>
        <pc:spChg chg="mod">
          <ac:chgData name="Khattab, Sherif" userId="c83b1e15-36f3-4f46-aceb-05aac24c545e" providerId="ADAL" clId="{8AF45FF6-55EF-4B75-B6C7-025B86D8F3BA}" dt="2022-10-04T12:44:08.768" v="1442" actId="20577"/>
          <ac:spMkLst>
            <pc:docMk/>
            <pc:sldMk cId="3763573839" sldId="560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7.120" v="1466"/>
          <ac:spMkLst>
            <pc:docMk/>
            <pc:sldMk cId="3763573839" sldId="560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16.089" v="1428" actId="732"/>
          <ac:picMkLst>
            <pc:docMk/>
            <pc:sldMk cId="3763573839" sldId="560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9.802" v="1467"/>
        <pc:sldMkLst>
          <pc:docMk/>
          <pc:sldMk cId="345522597" sldId="561"/>
        </pc:sldMkLst>
        <pc:spChg chg="mod">
          <ac:chgData name="Khattab, Sherif" userId="c83b1e15-36f3-4f46-aceb-05aac24c545e" providerId="ADAL" clId="{8AF45FF6-55EF-4B75-B6C7-025B86D8F3BA}" dt="2022-10-04T12:44:15.007" v="1451" actId="20577"/>
          <ac:spMkLst>
            <pc:docMk/>
            <pc:sldMk cId="345522597" sldId="561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9.802" v="1467"/>
          <ac:spMkLst>
            <pc:docMk/>
            <pc:sldMk cId="345522597" sldId="561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28.652" v="1430" actId="732"/>
          <ac:picMkLst>
            <pc:docMk/>
            <pc:sldMk cId="345522597" sldId="561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5:02.579" v="1468"/>
        <pc:sldMkLst>
          <pc:docMk/>
          <pc:sldMk cId="3726776212" sldId="562"/>
        </pc:sldMkLst>
        <pc:spChg chg="mod">
          <ac:chgData name="Khattab, Sherif" userId="c83b1e15-36f3-4f46-aceb-05aac24c545e" providerId="ADAL" clId="{8AF45FF6-55EF-4B75-B6C7-025B86D8F3BA}" dt="2022-10-04T12:44:21.967" v="1456" actId="20577"/>
          <ac:spMkLst>
            <pc:docMk/>
            <pc:sldMk cId="3726776212" sldId="562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5:02.579" v="1468"/>
          <ac:spMkLst>
            <pc:docMk/>
            <pc:sldMk cId="3726776212" sldId="562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47.016" v="1432" actId="732"/>
          <ac:picMkLst>
            <pc:docMk/>
            <pc:sldMk cId="3726776212" sldId="562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26.508" v="1606" actId="732"/>
        <pc:sldMkLst>
          <pc:docMk/>
          <pc:sldMk cId="3503225167" sldId="563"/>
        </pc:sldMkLst>
        <pc:picChg chg="mod modCrop">
          <ac:chgData name="Khattab, Sherif" userId="c83b1e15-36f3-4f46-aceb-05aac24c545e" providerId="ADAL" clId="{8AF45FF6-55EF-4B75-B6C7-025B86D8F3BA}" dt="2022-10-04T12:48:26.508" v="1606" actId="732"/>
          <ac:picMkLst>
            <pc:docMk/>
            <pc:sldMk cId="3503225167" sldId="563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34.811" v="1607" actId="732"/>
        <pc:sldMkLst>
          <pc:docMk/>
          <pc:sldMk cId="2720691478" sldId="564"/>
        </pc:sldMkLst>
        <pc:picChg chg="mod modCrop">
          <ac:chgData name="Khattab, Sherif" userId="c83b1e15-36f3-4f46-aceb-05aac24c545e" providerId="ADAL" clId="{8AF45FF6-55EF-4B75-B6C7-025B86D8F3BA}" dt="2022-10-04T12:48:34.811" v="1607" actId="732"/>
          <ac:picMkLst>
            <pc:docMk/>
            <pc:sldMk cId="2720691478" sldId="564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9:27.117" v="1608" actId="732"/>
        <pc:sldMkLst>
          <pc:docMk/>
          <pc:sldMk cId="2320026263" sldId="565"/>
        </pc:sldMkLst>
        <pc:picChg chg="mod modCrop">
          <ac:chgData name="Khattab, Sherif" userId="c83b1e15-36f3-4f46-aceb-05aac24c545e" providerId="ADAL" clId="{8AF45FF6-55EF-4B75-B6C7-025B86D8F3BA}" dt="2022-10-04T12:49:27.117" v="1608" actId="732"/>
          <ac:picMkLst>
            <pc:docMk/>
            <pc:sldMk cId="2320026263" sldId="565"/>
            <ac:picMk id="23554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48:04.703" v="1603"/>
        <pc:sldMkLst>
          <pc:docMk/>
          <pc:sldMk cId="173661130" sldId="566"/>
        </pc:sldMkLst>
      </pc:sldChg>
      <pc:sldChg chg="modSp add mod">
        <pc:chgData name="Khattab, Sherif" userId="c83b1e15-36f3-4f46-aceb-05aac24c545e" providerId="ADAL" clId="{8AF45FF6-55EF-4B75-B6C7-025B86D8F3BA}" dt="2022-10-04T12:51:18.707" v="1642" actId="732"/>
        <pc:sldMkLst>
          <pc:docMk/>
          <pc:sldMk cId="2332247788" sldId="567"/>
        </pc:sldMkLst>
        <pc:picChg chg="mod modCrop">
          <ac:chgData name="Khattab, Sherif" userId="c83b1e15-36f3-4f46-aceb-05aac24c545e" providerId="ADAL" clId="{8AF45FF6-55EF-4B75-B6C7-025B86D8F3BA}" dt="2022-10-04T12:51:18.707" v="1642" actId="732"/>
          <ac:picMkLst>
            <pc:docMk/>
            <pc:sldMk cId="2332247788" sldId="567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49:46.588" v="1609" actId="47"/>
        <pc:sldMkLst>
          <pc:docMk/>
          <pc:sldMk cId="2662758416" sldId="567"/>
        </pc:sldMkLst>
      </pc:sldChg>
      <pc:sldChg chg="modSp add mod">
        <pc:chgData name="Khattab, Sherif" userId="c83b1e15-36f3-4f46-aceb-05aac24c545e" providerId="ADAL" clId="{8AF45FF6-55EF-4B75-B6C7-025B86D8F3BA}" dt="2022-10-04T12:51:25.323" v="1643" actId="732"/>
        <pc:sldMkLst>
          <pc:docMk/>
          <pc:sldMk cId="2796076821" sldId="568"/>
        </pc:sldMkLst>
        <pc:picChg chg="mod modCrop">
          <ac:chgData name="Khattab, Sherif" userId="c83b1e15-36f3-4f46-aceb-05aac24c545e" providerId="ADAL" clId="{8AF45FF6-55EF-4B75-B6C7-025B86D8F3BA}" dt="2022-10-04T12:51:25.323" v="1643" actId="732"/>
          <ac:picMkLst>
            <pc:docMk/>
            <pc:sldMk cId="2796076821" sldId="568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36.875" v="1644" actId="732"/>
        <pc:sldMkLst>
          <pc:docMk/>
          <pc:sldMk cId="2829109092" sldId="569"/>
        </pc:sldMkLst>
        <pc:picChg chg="mod modCrop">
          <ac:chgData name="Khattab, Sherif" userId="c83b1e15-36f3-4f46-aceb-05aac24c545e" providerId="ADAL" clId="{8AF45FF6-55EF-4B75-B6C7-025B86D8F3BA}" dt="2022-10-04T12:51:36.875" v="1644" actId="732"/>
          <ac:picMkLst>
            <pc:docMk/>
            <pc:sldMk cId="2829109092" sldId="569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54.003" v="1645" actId="732"/>
        <pc:sldMkLst>
          <pc:docMk/>
          <pc:sldMk cId="3428904204" sldId="570"/>
        </pc:sldMkLst>
        <pc:picChg chg="mod modCrop">
          <ac:chgData name="Khattab, Sherif" userId="c83b1e15-36f3-4f46-aceb-05aac24c545e" providerId="ADAL" clId="{8AF45FF6-55EF-4B75-B6C7-025B86D8F3BA}" dt="2022-10-04T12:51:54.003" v="1645" actId="732"/>
          <ac:picMkLst>
            <pc:docMk/>
            <pc:sldMk cId="3428904204" sldId="570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0.104" v="1648" actId="732"/>
        <pc:sldMkLst>
          <pc:docMk/>
          <pc:sldMk cId="4092829472" sldId="571"/>
        </pc:sldMkLst>
        <pc:picChg chg="mod modCrop">
          <ac:chgData name="Khattab, Sherif" userId="c83b1e15-36f3-4f46-aceb-05aac24c545e" providerId="ADAL" clId="{8AF45FF6-55EF-4B75-B6C7-025B86D8F3BA}" dt="2022-10-04T12:52:50.104" v="1648" actId="732"/>
          <ac:picMkLst>
            <pc:docMk/>
            <pc:sldMk cId="4092829472" sldId="571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5.680" v="1649" actId="732"/>
        <pc:sldMkLst>
          <pc:docMk/>
          <pc:sldMk cId="4094949021" sldId="572"/>
        </pc:sldMkLst>
        <pc:picChg chg="mod modCrop">
          <ac:chgData name="Khattab, Sherif" userId="c83b1e15-36f3-4f46-aceb-05aac24c545e" providerId="ADAL" clId="{8AF45FF6-55EF-4B75-B6C7-025B86D8F3BA}" dt="2022-10-04T12:52:55.680" v="1649" actId="732"/>
          <ac:picMkLst>
            <pc:docMk/>
            <pc:sldMk cId="4094949021" sldId="572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06.834" v="1674" actId="732"/>
        <pc:sldMkLst>
          <pc:docMk/>
          <pc:sldMk cId="4073864373" sldId="573"/>
        </pc:sldMkLst>
        <pc:picChg chg="mod modCrop">
          <ac:chgData name="Khattab, Sherif" userId="c83b1e15-36f3-4f46-aceb-05aac24c545e" providerId="ADAL" clId="{8AF45FF6-55EF-4B75-B6C7-025B86D8F3BA}" dt="2022-10-04T12:54:06.834" v="1674" actId="732"/>
          <ac:picMkLst>
            <pc:docMk/>
            <pc:sldMk cId="4073864373" sldId="57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15.122" v="1675" actId="732"/>
        <pc:sldMkLst>
          <pc:docMk/>
          <pc:sldMk cId="2737400938" sldId="574"/>
        </pc:sldMkLst>
        <pc:picChg chg="mod modCrop">
          <ac:chgData name="Khattab, Sherif" userId="c83b1e15-36f3-4f46-aceb-05aac24c545e" providerId="ADAL" clId="{8AF45FF6-55EF-4B75-B6C7-025B86D8F3BA}" dt="2022-10-04T12:54:15.122" v="1675" actId="732"/>
          <ac:picMkLst>
            <pc:docMk/>
            <pc:sldMk cId="2737400938" sldId="574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27.075" v="1676" actId="732"/>
        <pc:sldMkLst>
          <pc:docMk/>
          <pc:sldMk cId="2311046929" sldId="575"/>
        </pc:sldMkLst>
        <pc:picChg chg="mod modCrop">
          <ac:chgData name="Khattab, Sherif" userId="c83b1e15-36f3-4f46-aceb-05aac24c545e" providerId="ADAL" clId="{8AF45FF6-55EF-4B75-B6C7-025B86D8F3BA}" dt="2022-10-04T12:54:27.075" v="1676" actId="732"/>
          <ac:picMkLst>
            <pc:docMk/>
            <pc:sldMk cId="2311046929" sldId="575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34.243" v="1677" actId="732"/>
        <pc:sldMkLst>
          <pc:docMk/>
          <pc:sldMk cId="4022481406" sldId="576"/>
        </pc:sldMkLst>
        <pc:picChg chg="mod modCrop">
          <ac:chgData name="Khattab, Sherif" userId="c83b1e15-36f3-4f46-aceb-05aac24c545e" providerId="ADAL" clId="{8AF45FF6-55EF-4B75-B6C7-025B86D8F3BA}" dt="2022-10-04T12:54:34.243" v="1677" actId="732"/>
          <ac:picMkLst>
            <pc:docMk/>
            <pc:sldMk cId="4022481406" sldId="576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41.084" v="1678" actId="732"/>
        <pc:sldMkLst>
          <pc:docMk/>
          <pc:sldMk cId="2705377347" sldId="577"/>
        </pc:sldMkLst>
        <pc:picChg chg="mod modCrop">
          <ac:chgData name="Khattab, Sherif" userId="c83b1e15-36f3-4f46-aceb-05aac24c545e" providerId="ADAL" clId="{8AF45FF6-55EF-4B75-B6C7-025B86D8F3BA}" dt="2022-10-04T12:54:41.084" v="1678" actId="732"/>
          <ac:picMkLst>
            <pc:docMk/>
            <pc:sldMk cId="2705377347" sldId="577"/>
            <ac:picMk id="23559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3:46" v="1672"/>
        <pc:sldMkLst>
          <pc:docMk/>
          <pc:sldMk cId="4207109786" sldId="578"/>
        </pc:sldMkLst>
      </pc:sldChg>
      <pc:sldChg chg="modSp add mod">
        <pc:chgData name="Khattab, Sherif" userId="c83b1e15-36f3-4f46-aceb-05aac24c545e" providerId="ADAL" clId="{8AF45FF6-55EF-4B75-B6C7-025B86D8F3BA}" dt="2022-10-04T12:55:47.448" v="1710" actId="732"/>
        <pc:sldMkLst>
          <pc:docMk/>
          <pc:sldMk cId="1810895532" sldId="579"/>
        </pc:sldMkLst>
        <pc:picChg chg="mod modCrop">
          <ac:chgData name="Khattab, Sherif" userId="c83b1e15-36f3-4f46-aceb-05aac24c545e" providerId="ADAL" clId="{8AF45FF6-55EF-4B75-B6C7-025B86D8F3BA}" dt="2022-10-04T12:55:47.448" v="1710" actId="732"/>
          <ac:picMkLst>
            <pc:docMk/>
            <pc:sldMk cId="1810895532" sldId="579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5:55.010" v="1711" actId="732"/>
        <pc:sldMkLst>
          <pc:docMk/>
          <pc:sldMk cId="514352213" sldId="580"/>
        </pc:sldMkLst>
        <pc:picChg chg="mod modCrop">
          <ac:chgData name="Khattab, Sherif" userId="c83b1e15-36f3-4f46-aceb-05aac24c545e" providerId="ADAL" clId="{8AF45FF6-55EF-4B75-B6C7-025B86D8F3BA}" dt="2022-10-04T12:55:55.010" v="1711" actId="732"/>
          <ac:picMkLst>
            <pc:docMk/>
            <pc:sldMk cId="514352213" sldId="580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04.491" v="1712" actId="732"/>
        <pc:sldMkLst>
          <pc:docMk/>
          <pc:sldMk cId="2473997105" sldId="581"/>
        </pc:sldMkLst>
        <pc:picChg chg="mod modCrop">
          <ac:chgData name="Khattab, Sherif" userId="c83b1e15-36f3-4f46-aceb-05aac24c545e" providerId="ADAL" clId="{8AF45FF6-55EF-4B75-B6C7-025B86D8F3BA}" dt="2022-10-04T12:56:04.491" v="1712" actId="732"/>
          <ac:picMkLst>
            <pc:docMk/>
            <pc:sldMk cId="2473997105" sldId="581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16.080" v="1713" actId="732"/>
        <pc:sldMkLst>
          <pc:docMk/>
          <pc:sldMk cId="217848704" sldId="582"/>
        </pc:sldMkLst>
        <pc:picChg chg="mod modCrop">
          <ac:chgData name="Khattab, Sherif" userId="c83b1e15-36f3-4f46-aceb-05aac24c545e" providerId="ADAL" clId="{8AF45FF6-55EF-4B75-B6C7-025B86D8F3BA}" dt="2022-10-04T12:56:16.080" v="1713" actId="732"/>
          <ac:picMkLst>
            <pc:docMk/>
            <pc:sldMk cId="217848704" sldId="582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25.051" v="1714" actId="732"/>
        <pc:sldMkLst>
          <pc:docMk/>
          <pc:sldMk cId="775998177" sldId="583"/>
        </pc:sldMkLst>
        <pc:picChg chg="mod modCrop">
          <ac:chgData name="Khattab, Sherif" userId="c83b1e15-36f3-4f46-aceb-05aac24c545e" providerId="ADAL" clId="{8AF45FF6-55EF-4B75-B6C7-025B86D8F3BA}" dt="2022-10-04T12:56:25.051" v="1714" actId="732"/>
          <ac:picMkLst>
            <pc:docMk/>
            <pc:sldMk cId="775998177" sldId="583"/>
            <ac:picMk id="24583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5:31.028" v="1708"/>
        <pc:sldMkLst>
          <pc:docMk/>
          <pc:sldMk cId="2275494806" sldId="584"/>
        </pc:sldMkLst>
      </pc:sldChg>
      <pc:sldChg chg="modSp add mod">
        <pc:chgData name="Khattab, Sherif" userId="c83b1e15-36f3-4f46-aceb-05aac24c545e" providerId="ADAL" clId="{8AF45FF6-55EF-4B75-B6C7-025B86D8F3BA}" dt="2022-10-04T12:58:33.664" v="1764" actId="732"/>
        <pc:sldMkLst>
          <pc:docMk/>
          <pc:sldMk cId="2990232905" sldId="585"/>
        </pc:sldMkLst>
        <pc:picChg chg="mod modCrop">
          <ac:chgData name="Khattab, Sherif" userId="c83b1e15-36f3-4f46-aceb-05aac24c545e" providerId="ADAL" clId="{8AF45FF6-55EF-4B75-B6C7-025B86D8F3BA}" dt="2022-10-04T12:58:33.664" v="1764" actId="732"/>
          <ac:picMkLst>
            <pc:docMk/>
            <pc:sldMk cId="2990232905" sldId="58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0.750" v="1765" actId="732"/>
        <pc:sldMkLst>
          <pc:docMk/>
          <pc:sldMk cId="3695136227" sldId="586"/>
        </pc:sldMkLst>
        <pc:picChg chg="mod modCrop">
          <ac:chgData name="Khattab, Sherif" userId="c83b1e15-36f3-4f46-aceb-05aac24c545e" providerId="ADAL" clId="{8AF45FF6-55EF-4B75-B6C7-025B86D8F3BA}" dt="2022-10-04T12:58:40.750" v="1765" actId="732"/>
          <ac:picMkLst>
            <pc:docMk/>
            <pc:sldMk cId="3695136227" sldId="58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7.185" v="1766" actId="732"/>
        <pc:sldMkLst>
          <pc:docMk/>
          <pc:sldMk cId="4172859129" sldId="587"/>
        </pc:sldMkLst>
        <pc:picChg chg="mod modCrop">
          <ac:chgData name="Khattab, Sherif" userId="c83b1e15-36f3-4f46-aceb-05aac24c545e" providerId="ADAL" clId="{8AF45FF6-55EF-4B75-B6C7-025B86D8F3BA}" dt="2022-10-04T12:58:47.185" v="1766" actId="732"/>
          <ac:picMkLst>
            <pc:docMk/>
            <pc:sldMk cId="4172859129" sldId="58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55.782" v="1767" actId="732"/>
        <pc:sldMkLst>
          <pc:docMk/>
          <pc:sldMk cId="1357747384" sldId="588"/>
        </pc:sldMkLst>
        <pc:picChg chg="mod modCrop">
          <ac:chgData name="Khattab, Sherif" userId="c83b1e15-36f3-4f46-aceb-05aac24c545e" providerId="ADAL" clId="{8AF45FF6-55EF-4B75-B6C7-025B86D8F3BA}" dt="2022-10-04T12:58:55.782" v="1767" actId="732"/>
          <ac:picMkLst>
            <pc:docMk/>
            <pc:sldMk cId="1357747384" sldId="588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03.952" v="1768" actId="732"/>
        <pc:sldMkLst>
          <pc:docMk/>
          <pc:sldMk cId="401111500" sldId="589"/>
        </pc:sldMkLst>
        <pc:picChg chg="mod modCrop">
          <ac:chgData name="Khattab, Sherif" userId="c83b1e15-36f3-4f46-aceb-05aac24c545e" providerId="ADAL" clId="{8AF45FF6-55EF-4B75-B6C7-025B86D8F3BA}" dt="2022-10-04T12:59:03.952" v="1768" actId="732"/>
          <ac:picMkLst>
            <pc:docMk/>
            <pc:sldMk cId="401111500" sldId="589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1.849" v="1769" actId="732"/>
        <pc:sldMkLst>
          <pc:docMk/>
          <pc:sldMk cId="3232999849" sldId="590"/>
        </pc:sldMkLst>
        <pc:picChg chg="mod modCrop">
          <ac:chgData name="Khattab, Sherif" userId="c83b1e15-36f3-4f46-aceb-05aac24c545e" providerId="ADAL" clId="{8AF45FF6-55EF-4B75-B6C7-025B86D8F3BA}" dt="2022-10-04T12:59:11.849" v="1769" actId="732"/>
          <ac:picMkLst>
            <pc:docMk/>
            <pc:sldMk cId="3232999849" sldId="590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7.528" v="1770" actId="732"/>
        <pc:sldMkLst>
          <pc:docMk/>
          <pc:sldMk cId="4203098388" sldId="591"/>
        </pc:sldMkLst>
        <pc:picChg chg="mod modCrop">
          <ac:chgData name="Khattab, Sherif" userId="c83b1e15-36f3-4f46-aceb-05aac24c545e" providerId="ADAL" clId="{8AF45FF6-55EF-4B75-B6C7-025B86D8F3BA}" dt="2022-10-04T12:59:17.528" v="1770" actId="732"/>
          <ac:picMkLst>
            <pc:docMk/>
            <pc:sldMk cId="4203098388" sldId="591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27.084" v="1771" actId="732"/>
        <pc:sldMkLst>
          <pc:docMk/>
          <pc:sldMk cId="4160200269" sldId="592"/>
        </pc:sldMkLst>
        <pc:picChg chg="mod modCrop">
          <ac:chgData name="Khattab, Sherif" userId="c83b1e15-36f3-4f46-aceb-05aac24c545e" providerId="ADAL" clId="{8AF45FF6-55EF-4B75-B6C7-025B86D8F3BA}" dt="2022-10-04T12:59:27.084" v="1771" actId="732"/>
          <ac:picMkLst>
            <pc:docMk/>
            <pc:sldMk cId="4160200269" sldId="592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35.861" v="1772" actId="732"/>
        <pc:sldMkLst>
          <pc:docMk/>
          <pc:sldMk cId="2184755720" sldId="593"/>
        </pc:sldMkLst>
        <pc:picChg chg="mod modCrop">
          <ac:chgData name="Khattab, Sherif" userId="c83b1e15-36f3-4f46-aceb-05aac24c545e" providerId="ADAL" clId="{8AF45FF6-55EF-4B75-B6C7-025B86D8F3BA}" dt="2022-10-04T12:59:35.861" v="1772" actId="732"/>
          <ac:picMkLst>
            <pc:docMk/>
            <pc:sldMk cId="2184755720" sldId="593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42.680" v="1773" actId="732"/>
        <pc:sldMkLst>
          <pc:docMk/>
          <pc:sldMk cId="2168315447" sldId="594"/>
        </pc:sldMkLst>
        <pc:picChg chg="mod modCrop">
          <ac:chgData name="Khattab, Sherif" userId="c83b1e15-36f3-4f46-aceb-05aac24c545e" providerId="ADAL" clId="{8AF45FF6-55EF-4B75-B6C7-025B86D8F3BA}" dt="2022-10-04T12:59:42.680" v="1773" actId="732"/>
          <ac:picMkLst>
            <pc:docMk/>
            <pc:sldMk cId="2168315447" sldId="594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51.095" v="1774" actId="732"/>
        <pc:sldMkLst>
          <pc:docMk/>
          <pc:sldMk cId="97664352" sldId="595"/>
        </pc:sldMkLst>
        <pc:picChg chg="mod modCrop">
          <ac:chgData name="Khattab, Sherif" userId="c83b1e15-36f3-4f46-aceb-05aac24c545e" providerId="ADAL" clId="{8AF45FF6-55EF-4B75-B6C7-025B86D8F3BA}" dt="2022-10-04T12:59:51.095" v="1774" actId="732"/>
          <ac:picMkLst>
            <pc:docMk/>
            <pc:sldMk cId="97664352" sldId="59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0.988" v="1775" actId="732"/>
        <pc:sldMkLst>
          <pc:docMk/>
          <pc:sldMk cId="357335406" sldId="596"/>
        </pc:sldMkLst>
        <pc:picChg chg="mod modCrop">
          <ac:chgData name="Khattab, Sherif" userId="c83b1e15-36f3-4f46-aceb-05aac24c545e" providerId="ADAL" clId="{8AF45FF6-55EF-4B75-B6C7-025B86D8F3BA}" dt="2022-10-04T13:00:10.988" v="1775" actId="732"/>
          <ac:picMkLst>
            <pc:docMk/>
            <pc:sldMk cId="357335406" sldId="59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7.478" v="1776" actId="732"/>
        <pc:sldMkLst>
          <pc:docMk/>
          <pc:sldMk cId="3432882036" sldId="597"/>
        </pc:sldMkLst>
        <pc:picChg chg="mod modCrop">
          <ac:chgData name="Khattab, Sherif" userId="c83b1e15-36f3-4f46-aceb-05aac24c545e" providerId="ADAL" clId="{8AF45FF6-55EF-4B75-B6C7-025B86D8F3BA}" dt="2022-10-04T13:00:17.478" v="1776" actId="732"/>
          <ac:picMkLst>
            <pc:docMk/>
            <pc:sldMk cId="3432882036" sldId="59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27.282" v="1777" actId="732"/>
        <pc:sldMkLst>
          <pc:docMk/>
          <pc:sldMk cId="777116957" sldId="598"/>
        </pc:sldMkLst>
        <pc:picChg chg="mod modCrop">
          <ac:chgData name="Khattab, Sherif" userId="c83b1e15-36f3-4f46-aceb-05aac24c545e" providerId="ADAL" clId="{8AF45FF6-55EF-4B75-B6C7-025B86D8F3BA}" dt="2022-10-04T13:00:27.282" v="1777" actId="732"/>
          <ac:picMkLst>
            <pc:docMk/>
            <pc:sldMk cId="777116957" sldId="598"/>
            <ac:picMk id="27655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8:13.584" v="1762"/>
        <pc:sldMkLst>
          <pc:docMk/>
          <pc:sldMk cId="1246122635" sldId="599"/>
        </pc:sldMkLst>
      </pc:sldChg>
      <pc:sldChg chg="modSp add mod">
        <pc:chgData name="Khattab, Sherif" userId="c83b1e15-36f3-4f46-aceb-05aac24c545e" providerId="ADAL" clId="{8AF45FF6-55EF-4B75-B6C7-025B86D8F3BA}" dt="2022-10-04T13:03:55.468" v="2090" actId="732"/>
        <pc:sldMkLst>
          <pc:docMk/>
          <pc:sldMk cId="2224601597" sldId="600"/>
        </pc:sldMkLst>
        <pc:picChg chg="mod modCrop">
          <ac:chgData name="Khattab, Sherif" userId="c83b1e15-36f3-4f46-aceb-05aac24c545e" providerId="ADAL" clId="{8AF45FF6-55EF-4B75-B6C7-025B86D8F3BA}" dt="2022-10-04T13:03:55.468" v="2090" actId="732"/>
          <ac:picMkLst>
            <pc:docMk/>
            <pc:sldMk cId="2224601597" sldId="600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03.298" v="2092" actId="732"/>
        <pc:sldMkLst>
          <pc:docMk/>
          <pc:sldMk cId="1445041664" sldId="601"/>
        </pc:sldMkLst>
        <pc:picChg chg="mod modCrop">
          <ac:chgData name="Khattab, Sherif" userId="c83b1e15-36f3-4f46-aceb-05aac24c545e" providerId="ADAL" clId="{8AF45FF6-55EF-4B75-B6C7-025B86D8F3BA}" dt="2022-10-04T13:04:03.298" v="2092" actId="732"/>
          <ac:picMkLst>
            <pc:docMk/>
            <pc:sldMk cId="1445041664" sldId="601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12.824" v="2094" actId="732"/>
        <pc:sldMkLst>
          <pc:docMk/>
          <pc:sldMk cId="3189241945" sldId="602"/>
        </pc:sldMkLst>
        <pc:picChg chg="mod modCrop">
          <ac:chgData name="Khattab, Sherif" userId="c83b1e15-36f3-4f46-aceb-05aac24c545e" providerId="ADAL" clId="{8AF45FF6-55EF-4B75-B6C7-025B86D8F3BA}" dt="2022-10-04T13:04:12.824" v="2094" actId="732"/>
          <ac:picMkLst>
            <pc:docMk/>
            <pc:sldMk cId="3189241945" sldId="602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25.968" v="2096" actId="732"/>
        <pc:sldMkLst>
          <pc:docMk/>
          <pc:sldMk cId="674911865" sldId="603"/>
        </pc:sldMkLst>
        <pc:picChg chg="mod modCrop">
          <ac:chgData name="Khattab, Sherif" userId="c83b1e15-36f3-4f46-aceb-05aac24c545e" providerId="ADAL" clId="{8AF45FF6-55EF-4B75-B6C7-025B86D8F3BA}" dt="2022-10-04T13:04:25.968" v="2096" actId="732"/>
          <ac:picMkLst>
            <pc:docMk/>
            <pc:sldMk cId="674911865" sldId="603"/>
            <ac:picMk id="26626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4T13:06:03.090" v="2103" actId="47"/>
        <pc:sldMkLst>
          <pc:docMk/>
          <pc:sldMk cId="4014810406" sldId="604"/>
        </pc:sldMkLst>
        <pc:picChg chg="mod modCrop">
          <ac:chgData name="Khattab, Sherif" userId="c83b1e15-36f3-4f46-aceb-05aac24c545e" providerId="ADAL" clId="{8AF45FF6-55EF-4B75-B6C7-025B86D8F3BA}" dt="2022-10-04T13:04:38.524" v="2098" actId="732"/>
          <ac:picMkLst>
            <pc:docMk/>
            <pc:sldMk cId="4014810406" sldId="604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13.758" v="2100" actId="732"/>
        <pc:sldMkLst>
          <pc:docMk/>
          <pc:sldMk cId="3101539309" sldId="605"/>
        </pc:sldMkLst>
        <pc:picChg chg="mod modCrop">
          <ac:chgData name="Khattab, Sherif" userId="c83b1e15-36f3-4f46-aceb-05aac24c545e" providerId="ADAL" clId="{8AF45FF6-55EF-4B75-B6C7-025B86D8F3BA}" dt="2022-10-04T13:05:13.758" v="2100" actId="732"/>
          <ac:picMkLst>
            <pc:docMk/>
            <pc:sldMk cId="3101539309" sldId="605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21.461" v="2101" actId="732"/>
        <pc:sldMkLst>
          <pc:docMk/>
          <pc:sldMk cId="351734183" sldId="606"/>
        </pc:sldMkLst>
        <pc:picChg chg="mod modCrop">
          <ac:chgData name="Khattab, Sherif" userId="c83b1e15-36f3-4f46-aceb-05aac24c545e" providerId="ADAL" clId="{8AF45FF6-55EF-4B75-B6C7-025B86D8F3BA}" dt="2022-10-04T13:05:21.461" v="2101" actId="732"/>
          <ac:picMkLst>
            <pc:docMk/>
            <pc:sldMk cId="351734183" sldId="606"/>
            <ac:picMk id="26626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5:27.486" v="2102" actId="47"/>
        <pc:sldMkLst>
          <pc:docMk/>
          <pc:sldMk cId="278870685" sldId="607"/>
        </pc:sldMkLst>
      </pc:sldChg>
      <pc:sldChg chg="modSp add mod">
        <pc:chgData name="Khattab, Sherif" userId="c83b1e15-36f3-4f46-aceb-05aac24c545e" providerId="ADAL" clId="{8AF45FF6-55EF-4B75-B6C7-025B86D8F3BA}" dt="2022-10-04T13:07:15.279" v="2130" actId="732"/>
        <pc:sldMkLst>
          <pc:docMk/>
          <pc:sldMk cId="906781679" sldId="607"/>
        </pc:sldMkLst>
        <pc:picChg chg="mod modCrop">
          <ac:chgData name="Khattab, Sherif" userId="c83b1e15-36f3-4f46-aceb-05aac24c545e" providerId="ADAL" clId="{8AF45FF6-55EF-4B75-B6C7-025B86D8F3BA}" dt="2022-10-04T13:07:15.279" v="2130" actId="732"/>
          <ac:picMkLst>
            <pc:docMk/>
            <pc:sldMk cId="906781679" sldId="607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32.970" v="2133" actId="732"/>
        <pc:sldMkLst>
          <pc:docMk/>
          <pc:sldMk cId="33897479" sldId="608"/>
        </pc:sldMkLst>
        <pc:picChg chg="mod modCrop">
          <ac:chgData name="Khattab, Sherif" userId="c83b1e15-36f3-4f46-aceb-05aac24c545e" providerId="ADAL" clId="{8AF45FF6-55EF-4B75-B6C7-025B86D8F3BA}" dt="2022-10-04T13:07:32.970" v="2133" actId="732"/>
          <ac:picMkLst>
            <pc:docMk/>
            <pc:sldMk cId="33897479" sldId="608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48.750" v="2135" actId="732"/>
        <pc:sldMkLst>
          <pc:docMk/>
          <pc:sldMk cId="3930597669" sldId="609"/>
        </pc:sldMkLst>
        <pc:picChg chg="mod modCrop">
          <ac:chgData name="Khattab, Sherif" userId="c83b1e15-36f3-4f46-aceb-05aac24c545e" providerId="ADAL" clId="{8AF45FF6-55EF-4B75-B6C7-025B86D8F3BA}" dt="2022-10-04T13:07:48.750" v="2135" actId="732"/>
          <ac:picMkLst>
            <pc:docMk/>
            <pc:sldMk cId="3930597669" sldId="609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57.002" v="2136" actId="732"/>
        <pc:sldMkLst>
          <pc:docMk/>
          <pc:sldMk cId="2451406816" sldId="610"/>
        </pc:sldMkLst>
        <pc:picChg chg="mod modCrop">
          <ac:chgData name="Khattab, Sherif" userId="c83b1e15-36f3-4f46-aceb-05aac24c545e" providerId="ADAL" clId="{8AF45FF6-55EF-4B75-B6C7-025B86D8F3BA}" dt="2022-10-04T13:07:57.002" v="2136" actId="732"/>
          <ac:picMkLst>
            <pc:docMk/>
            <pc:sldMk cId="2451406816" sldId="610"/>
            <ac:picMk id="27650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7:59.151" v="2137" actId="47"/>
        <pc:sldMkLst>
          <pc:docMk/>
          <pc:sldMk cId="575500052" sldId="611"/>
        </pc:sldMkLst>
      </pc:sldChg>
      <pc:sldChg chg="modSp new mod modAnim">
        <pc:chgData name="Khattab, Sherif" userId="c83b1e15-36f3-4f46-aceb-05aac24c545e" providerId="ADAL" clId="{8AF45FF6-55EF-4B75-B6C7-025B86D8F3BA}" dt="2022-10-04T13:13:26.985" v="2733" actId="15"/>
        <pc:sldMkLst>
          <pc:docMk/>
          <pc:sldMk cId="1623450616" sldId="611"/>
        </pc:sldMkLst>
        <pc:spChg chg="mod">
          <ac:chgData name="Khattab, Sherif" userId="c83b1e15-36f3-4f46-aceb-05aac24c545e" providerId="ADAL" clId="{8AF45FF6-55EF-4B75-B6C7-025B86D8F3BA}" dt="2022-10-04T13:08:21.812" v="2185" actId="20577"/>
          <ac:spMkLst>
            <pc:docMk/>
            <pc:sldMk cId="1623450616" sldId="611"/>
            <ac:spMk id="2" creationId="{58B78170-3036-43FC-B2DD-9BA6CD590234}"/>
          </ac:spMkLst>
        </pc:spChg>
        <pc:spChg chg="mod">
          <ac:chgData name="Khattab, Sherif" userId="c83b1e15-36f3-4f46-aceb-05aac24c545e" providerId="ADAL" clId="{8AF45FF6-55EF-4B75-B6C7-025B86D8F3BA}" dt="2022-10-04T13:13:26.985" v="2733" actId="15"/>
          <ac:spMkLst>
            <pc:docMk/>
            <pc:sldMk cId="1623450616" sldId="611"/>
            <ac:spMk id="3" creationId="{2EBF6177-1310-4D44-2231-F3331FF6A5A5}"/>
          </ac:spMkLst>
        </pc:spChg>
      </pc:sldChg>
      <pc:sldChg chg="add del">
        <pc:chgData name="Khattab, Sherif" userId="c83b1e15-36f3-4f46-aceb-05aac24c545e" providerId="ADAL" clId="{8AF45FF6-55EF-4B75-B6C7-025B86D8F3BA}" dt="2022-10-04T13:07:59.882" v="2138" actId="47"/>
        <pc:sldMkLst>
          <pc:docMk/>
          <pc:sldMk cId="487724607" sldId="612"/>
        </pc:sldMkLst>
      </pc:sldChg>
      <pc:sldChg chg="modSp add mod">
        <pc:chgData name="Khattab, Sherif" userId="c83b1e15-36f3-4f46-aceb-05aac24c545e" providerId="ADAL" clId="{8AF45FF6-55EF-4B75-B6C7-025B86D8F3BA}" dt="2022-10-04T13:15:20.498" v="3091" actId="207"/>
        <pc:sldMkLst>
          <pc:docMk/>
          <pc:sldMk cId="1793142171" sldId="612"/>
        </pc:sldMkLst>
        <pc:spChg chg="mod">
          <ac:chgData name="Khattab, Sherif" userId="c83b1e15-36f3-4f46-aceb-05aac24c545e" providerId="ADAL" clId="{8AF45FF6-55EF-4B75-B6C7-025B86D8F3BA}" dt="2022-10-04T13:15:20.498" v="3091" actId="207"/>
          <ac:spMkLst>
            <pc:docMk/>
            <pc:sldMk cId="1793142171" sldId="612"/>
            <ac:spMk id="33795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3:20:55.524" v="3412" actId="20577"/>
        <pc:sldMkLst>
          <pc:docMk/>
          <pc:sldMk cId="192848094" sldId="613"/>
        </pc:sldMkLst>
        <pc:spChg chg="mod">
          <ac:chgData name="Khattab, Sherif" userId="c83b1e15-36f3-4f46-aceb-05aac24c545e" providerId="ADAL" clId="{8AF45FF6-55EF-4B75-B6C7-025B86D8F3BA}" dt="2022-10-04T13:20:55.524" v="3412" actId="20577"/>
          <ac:spMkLst>
            <pc:docMk/>
            <pc:sldMk cId="192848094" sldId="613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15.004" v="3406" actId="732"/>
          <ac:picMkLst>
            <pc:docMk/>
            <pc:sldMk cId="192848094" sldId="613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0.621" v="2139" actId="47"/>
        <pc:sldMkLst>
          <pc:docMk/>
          <pc:sldMk cId="3325548218" sldId="613"/>
        </pc:sldMkLst>
      </pc:sldChg>
      <pc:sldChg chg="modSp add mod">
        <pc:chgData name="Khattab, Sherif" userId="c83b1e15-36f3-4f46-aceb-05aac24c545e" providerId="ADAL" clId="{8AF45FF6-55EF-4B75-B6C7-025B86D8F3BA}" dt="2022-10-04T13:20:59.603" v="3413" actId="20577"/>
        <pc:sldMkLst>
          <pc:docMk/>
          <pc:sldMk cId="976316107" sldId="614"/>
        </pc:sldMkLst>
        <pc:spChg chg="mod">
          <ac:chgData name="Khattab, Sherif" userId="c83b1e15-36f3-4f46-aceb-05aac24c545e" providerId="ADAL" clId="{8AF45FF6-55EF-4B75-B6C7-025B86D8F3BA}" dt="2022-10-04T13:20:59.603" v="3413" actId="20577"/>
          <ac:spMkLst>
            <pc:docMk/>
            <pc:sldMk cId="976316107" sldId="614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27.055" v="3407" actId="732"/>
          <ac:picMkLst>
            <pc:docMk/>
            <pc:sldMk cId="976316107" sldId="614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1.755" v="2140" actId="47"/>
        <pc:sldMkLst>
          <pc:docMk/>
          <pc:sldMk cId="4238935847" sldId="614"/>
        </pc:sldMkLst>
      </pc:sldChg>
      <pc:sldChg chg="add del">
        <pc:chgData name="Khattab, Sherif" userId="c83b1e15-36f3-4f46-aceb-05aac24c545e" providerId="ADAL" clId="{8AF45FF6-55EF-4B75-B6C7-025B86D8F3BA}" dt="2022-10-04T13:08:02.610" v="2141" actId="47"/>
        <pc:sldMkLst>
          <pc:docMk/>
          <pc:sldMk cId="1744409717" sldId="615"/>
        </pc:sldMkLst>
      </pc:sldChg>
      <pc:sldChg chg="modSp add mod">
        <pc:chgData name="Khattab, Sherif" userId="c83b1e15-36f3-4f46-aceb-05aac24c545e" providerId="ADAL" clId="{8AF45FF6-55EF-4B75-B6C7-025B86D8F3BA}" dt="2022-10-04T13:20:38.049" v="3409" actId="732"/>
        <pc:sldMkLst>
          <pc:docMk/>
          <pc:sldMk cId="1891657817" sldId="615"/>
        </pc:sldMkLst>
        <pc:picChg chg="mod modCrop">
          <ac:chgData name="Khattab, Sherif" userId="c83b1e15-36f3-4f46-aceb-05aac24c545e" providerId="ADAL" clId="{8AF45FF6-55EF-4B75-B6C7-025B86D8F3BA}" dt="2022-10-04T13:20:38.049" v="3409" actId="732"/>
          <ac:picMkLst>
            <pc:docMk/>
            <pc:sldMk cId="1891657817" sldId="615"/>
            <ac:picMk id="35847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9EAC0182-E989-CA4C-8081-24A688E312C2}"/>
    <pc:docChg chg="undo custSel addSld delSld modSld">
      <pc:chgData name="Khattab, Sherif" userId="c83b1e15-36f3-4f46-aceb-05aac24c545e" providerId="ADAL" clId="{9EAC0182-E989-CA4C-8081-24A688E312C2}" dt="2022-11-29T14:20:02.930" v="280" actId="20577"/>
      <pc:docMkLst>
        <pc:docMk/>
      </pc:docMkLst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2105295847" sldId="278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3272445190" sldId="391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2754682653" sldId="392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171380196" sldId="393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3968038566" sldId="394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3422590227" sldId="395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3986143838" sldId="396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829129662" sldId="397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960406960" sldId="398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1226109502" sldId="399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1329852685" sldId="400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3065020340" sldId="401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3241275910" sldId="402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1227275375" sldId="403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4176371588" sldId="404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4144916723" sldId="405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1850981505" sldId="406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1252321675" sldId="407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2696785554" sldId="408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1115879569" sldId="409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416739920" sldId="410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1909798322" sldId="411"/>
        </pc:sldMkLst>
      </pc:sldChg>
      <pc:sldChg chg="modSp mod">
        <pc:chgData name="Khattab, Sherif" userId="c83b1e15-36f3-4f46-aceb-05aac24c545e" providerId="ADAL" clId="{9EAC0182-E989-CA4C-8081-24A688E312C2}" dt="2022-11-29T14:20:02.930" v="280" actId="20577"/>
        <pc:sldMkLst>
          <pc:docMk/>
          <pc:sldMk cId="0" sldId="471"/>
        </pc:sldMkLst>
        <pc:spChg chg="mod">
          <ac:chgData name="Khattab, Sherif" userId="c83b1e15-36f3-4f46-aceb-05aac24c545e" providerId="ADAL" clId="{9EAC0182-E989-CA4C-8081-24A688E312C2}" dt="2022-11-29T14:20:02.930" v="280" actId="20577"/>
          <ac:spMkLst>
            <pc:docMk/>
            <pc:sldMk cId="0" sldId="471"/>
            <ac:spMk id="4" creationId="{00000000-0000-0000-0000-000000000000}"/>
          </ac:spMkLst>
        </pc:spChg>
      </pc:sldChg>
      <pc:sldChg chg="modSp modAnim">
        <pc:chgData name="Khattab, Sherif" userId="c83b1e15-36f3-4f46-aceb-05aac24c545e" providerId="ADAL" clId="{9EAC0182-E989-CA4C-8081-24A688E312C2}" dt="2022-11-29T14:09:23.432" v="17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EAC0182-E989-CA4C-8081-24A688E312C2}" dt="2022-11-29T14:09:23.432" v="17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9EAC0182-E989-CA4C-8081-24A688E312C2}" dt="2022-11-29T14:10:10.806" v="191" actId="2696"/>
        <pc:sldMkLst>
          <pc:docMk/>
          <pc:sldMk cId="3687661752" sldId="1608"/>
        </pc:sldMkLst>
      </pc:sldChg>
      <pc:sldChg chg="del">
        <pc:chgData name="Khattab, Sherif" userId="c83b1e15-36f3-4f46-aceb-05aac24c545e" providerId="ADAL" clId="{9EAC0182-E989-CA4C-8081-24A688E312C2}" dt="2022-11-29T14:10:10.412" v="179" actId="2696"/>
        <pc:sldMkLst>
          <pc:docMk/>
          <pc:sldMk cId="3973292706" sldId="1615"/>
        </pc:sldMkLst>
      </pc:sldChg>
      <pc:sldChg chg="del">
        <pc:chgData name="Khattab, Sherif" userId="c83b1e15-36f3-4f46-aceb-05aac24c545e" providerId="ADAL" clId="{9EAC0182-E989-CA4C-8081-24A688E312C2}" dt="2022-11-29T14:10:10.446" v="180" actId="2696"/>
        <pc:sldMkLst>
          <pc:docMk/>
          <pc:sldMk cId="1208948922" sldId="1616"/>
        </pc:sldMkLst>
      </pc:sldChg>
      <pc:sldChg chg="del">
        <pc:chgData name="Khattab, Sherif" userId="c83b1e15-36f3-4f46-aceb-05aac24c545e" providerId="ADAL" clId="{9EAC0182-E989-CA4C-8081-24A688E312C2}" dt="2022-11-29T14:10:10.479" v="181" actId="2696"/>
        <pc:sldMkLst>
          <pc:docMk/>
          <pc:sldMk cId="3692116914" sldId="1617"/>
        </pc:sldMkLst>
      </pc:sldChg>
      <pc:sldChg chg="del">
        <pc:chgData name="Khattab, Sherif" userId="c83b1e15-36f3-4f46-aceb-05aac24c545e" providerId="ADAL" clId="{9EAC0182-E989-CA4C-8081-24A688E312C2}" dt="2022-11-29T14:10:10.513" v="182" actId="2696"/>
        <pc:sldMkLst>
          <pc:docMk/>
          <pc:sldMk cId="682663645" sldId="1618"/>
        </pc:sldMkLst>
      </pc:sldChg>
      <pc:sldChg chg="del">
        <pc:chgData name="Khattab, Sherif" userId="c83b1e15-36f3-4f46-aceb-05aac24c545e" providerId="ADAL" clId="{9EAC0182-E989-CA4C-8081-24A688E312C2}" dt="2022-11-29T14:10:10.548" v="183" actId="2696"/>
        <pc:sldMkLst>
          <pc:docMk/>
          <pc:sldMk cId="2907226486" sldId="1619"/>
        </pc:sldMkLst>
      </pc:sldChg>
      <pc:sldChg chg="del">
        <pc:chgData name="Khattab, Sherif" userId="c83b1e15-36f3-4f46-aceb-05aac24c545e" providerId="ADAL" clId="{9EAC0182-E989-CA4C-8081-24A688E312C2}" dt="2022-11-29T14:10:10.584" v="184" actId="2696"/>
        <pc:sldMkLst>
          <pc:docMk/>
          <pc:sldMk cId="407629673" sldId="1620"/>
        </pc:sldMkLst>
      </pc:sldChg>
      <pc:sldChg chg="del">
        <pc:chgData name="Khattab, Sherif" userId="c83b1e15-36f3-4f46-aceb-05aac24c545e" providerId="ADAL" clId="{9EAC0182-E989-CA4C-8081-24A688E312C2}" dt="2022-11-29T14:10:10.615" v="185" actId="2696"/>
        <pc:sldMkLst>
          <pc:docMk/>
          <pc:sldMk cId="310342847" sldId="1621"/>
        </pc:sldMkLst>
      </pc:sldChg>
      <pc:sldChg chg="del">
        <pc:chgData name="Khattab, Sherif" userId="c83b1e15-36f3-4f46-aceb-05aac24c545e" providerId="ADAL" clId="{9EAC0182-E989-CA4C-8081-24A688E312C2}" dt="2022-11-29T14:10:10.645" v="186" actId="2696"/>
        <pc:sldMkLst>
          <pc:docMk/>
          <pc:sldMk cId="3057326962" sldId="1622"/>
        </pc:sldMkLst>
      </pc:sldChg>
      <pc:sldChg chg="del">
        <pc:chgData name="Khattab, Sherif" userId="c83b1e15-36f3-4f46-aceb-05aac24c545e" providerId="ADAL" clId="{9EAC0182-E989-CA4C-8081-24A688E312C2}" dt="2022-11-29T14:10:10.674" v="187" actId="2696"/>
        <pc:sldMkLst>
          <pc:docMk/>
          <pc:sldMk cId="3559083678" sldId="1623"/>
        </pc:sldMkLst>
      </pc:sldChg>
      <pc:sldChg chg="del">
        <pc:chgData name="Khattab, Sherif" userId="c83b1e15-36f3-4f46-aceb-05aac24c545e" providerId="ADAL" clId="{9EAC0182-E989-CA4C-8081-24A688E312C2}" dt="2022-11-29T14:10:10.705" v="188" actId="2696"/>
        <pc:sldMkLst>
          <pc:docMk/>
          <pc:sldMk cId="1345484684" sldId="1624"/>
        </pc:sldMkLst>
      </pc:sldChg>
      <pc:sldChg chg="del">
        <pc:chgData name="Khattab, Sherif" userId="c83b1e15-36f3-4f46-aceb-05aac24c545e" providerId="ADAL" clId="{9EAC0182-E989-CA4C-8081-24A688E312C2}" dt="2022-11-29T14:10:10.736" v="189" actId="2696"/>
        <pc:sldMkLst>
          <pc:docMk/>
          <pc:sldMk cId="4014708850" sldId="1625"/>
        </pc:sldMkLst>
      </pc:sldChg>
      <pc:sldChg chg="del">
        <pc:chgData name="Khattab, Sherif" userId="c83b1e15-36f3-4f46-aceb-05aac24c545e" providerId="ADAL" clId="{9EAC0182-E989-CA4C-8081-24A688E312C2}" dt="2022-11-29T14:10:10.770" v="190" actId="2696"/>
        <pc:sldMkLst>
          <pc:docMk/>
          <pc:sldMk cId="1195723752" sldId="1626"/>
        </pc:sldMkLst>
      </pc:sldChg>
      <pc:sldChg chg="modSp mod">
        <pc:chgData name="Khattab, Sherif" userId="c83b1e15-36f3-4f46-aceb-05aac24c545e" providerId="ADAL" clId="{9EAC0182-E989-CA4C-8081-24A688E312C2}" dt="2022-11-29T14:09:55.719" v="173" actId="108"/>
        <pc:sldMkLst>
          <pc:docMk/>
          <pc:sldMk cId="1303356000" sldId="1627"/>
        </pc:sldMkLst>
        <pc:spChg chg="mod">
          <ac:chgData name="Khattab, Sherif" userId="c83b1e15-36f3-4f46-aceb-05aac24c545e" providerId="ADAL" clId="{9EAC0182-E989-CA4C-8081-24A688E312C2}" dt="2022-11-29T14:09:55.719" v="173" actId="108"/>
          <ac:spMkLst>
            <pc:docMk/>
            <pc:sldMk cId="1303356000" sldId="1627"/>
            <ac:spMk id="3" creationId="{1B05ECB8-6330-E54F-21A4-0780652695AC}"/>
          </ac:spMkLst>
        </pc:spChg>
      </pc:sldChg>
      <pc:sldChg chg="del">
        <pc:chgData name="Khattab, Sherif" userId="c83b1e15-36f3-4f46-aceb-05aac24c545e" providerId="ADAL" clId="{9EAC0182-E989-CA4C-8081-24A688E312C2}" dt="2022-11-29T14:10:10.305" v="176" actId="2696"/>
        <pc:sldMkLst>
          <pc:docMk/>
          <pc:sldMk cId="3148076797" sldId="1631"/>
        </pc:sldMkLst>
      </pc:sldChg>
      <pc:sldChg chg="del">
        <pc:chgData name="Khattab, Sherif" userId="c83b1e15-36f3-4f46-aceb-05aac24c545e" providerId="ADAL" clId="{9EAC0182-E989-CA4C-8081-24A688E312C2}" dt="2022-11-29T14:10:10.221" v="174" actId="2696"/>
        <pc:sldMkLst>
          <pc:docMk/>
          <pc:sldMk cId="3787088556" sldId="1641"/>
        </pc:sldMkLst>
      </pc:sldChg>
      <pc:sldChg chg="del">
        <pc:chgData name="Khattab, Sherif" userId="c83b1e15-36f3-4f46-aceb-05aac24c545e" providerId="ADAL" clId="{9EAC0182-E989-CA4C-8081-24A688E312C2}" dt="2022-11-29T14:10:10.265" v="175" actId="2696"/>
        <pc:sldMkLst>
          <pc:docMk/>
          <pc:sldMk cId="3935971379" sldId="1642"/>
        </pc:sldMkLst>
      </pc:sldChg>
      <pc:sldChg chg="del">
        <pc:chgData name="Khattab, Sherif" userId="c83b1e15-36f3-4f46-aceb-05aac24c545e" providerId="ADAL" clId="{9EAC0182-E989-CA4C-8081-24A688E312C2}" dt="2022-11-29T14:10:10.341" v="177" actId="2696"/>
        <pc:sldMkLst>
          <pc:docMk/>
          <pc:sldMk cId="3004042303" sldId="1643"/>
        </pc:sldMkLst>
      </pc:sldChg>
      <pc:sldChg chg="del">
        <pc:chgData name="Khattab, Sherif" userId="c83b1e15-36f3-4f46-aceb-05aac24c545e" providerId="ADAL" clId="{9EAC0182-E989-CA4C-8081-24A688E312C2}" dt="2022-11-29T14:10:10.376" v="178" actId="2696"/>
        <pc:sldMkLst>
          <pc:docMk/>
          <pc:sldMk cId="2656189292" sldId="1644"/>
        </pc:sldMkLst>
      </pc:sldChg>
      <pc:sldChg chg="delSp modSp modAnim">
        <pc:chgData name="Khattab, Sherif" userId="c83b1e15-36f3-4f46-aceb-05aac24c545e" providerId="ADAL" clId="{9EAC0182-E989-CA4C-8081-24A688E312C2}" dt="2022-11-29T14:12:55.437" v="214" actId="20577"/>
        <pc:sldMkLst>
          <pc:docMk/>
          <pc:sldMk cId="3800130557" sldId="1796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3800130557" sldId="1796"/>
            <ac:spMk id="2" creationId="{6D0B76A7-1B86-6546-9696-7991C323A471}"/>
          </ac:spMkLst>
        </pc:spChg>
        <pc:spChg chg="mod">
          <ac:chgData name="Khattab, Sherif" userId="c83b1e15-36f3-4f46-aceb-05aac24c545e" providerId="ADAL" clId="{9EAC0182-E989-CA4C-8081-24A688E312C2}" dt="2022-11-29T14:12:55.437" v="214" actId="20577"/>
          <ac:spMkLst>
            <pc:docMk/>
            <pc:sldMk cId="3800130557" sldId="1796"/>
            <ac:spMk id="3075" creationId="{00000000-0000-0000-0000-000000000000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3478795715" sldId="1797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3478795715" sldId="1797"/>
            <ac:spMk id="2" creationId="{B45A15CD-BC8A-3C4C-9761-680C551329C3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1485407811" sldId="1798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485407811" sldId="1798"/>
            <ac:spMk id="2" creationId="{1BE191ED-9F24-2645-8B59-12AD6786D2DF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3440944409" sldId="1799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3440944409" sldId="1799"/>
            <ac:spMk id="2" creationId="{E3828AE1-0565-5B44-87FA-CCB2204A010F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2041151776" sldId="1800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2041151776" sldId="1800"/>
            <ac:spMk id="2" creationId="{B4C7A4F3-41E3-3D45-B40B-0F1B54D3FE95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4226640628" sldId="1801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4226640628" sldId="1801"/>
            <ac:spMk id="2" creationId="{89B2B2C1-49C3-4E4A-82E4-91ED67BBF0BE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1282854848" sldId="1802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282854848" sldId="1802"/>
            <ac:spMk id="2" creationId="{AABE353A-C94E-E941-AA1D-7AAE11D35BE0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1907101124" sldId="1803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907101124" sldId="1803"/>
            <ac:spMk id="2" creationId="{C068B33F-47F5-8E46-A884-C36A50F9BE04}"/>
          </ac:spMkLst>
        </pc:spChg>
      </pc:sldChg>
      <pc:sldChg chg="delSp del">
        <pc:chgData name="Khattab, Sherif" userId="c83b1e15-36f3-4f46-aceb-05aac24c545e" providerId="ADAL" clId="{9EAC0182-E989-CA4C-8081-24A688E312C2}" dt="2022-11-29T14:14:18.897" v="215" actId="2696"/>
        <pc:sldMkLst>
          <pc:docMk/>
          <pc:sldMk cId="2410500298" sldId="1804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2410500298" sldId="1804"/>
            <ac:spMk id="2" creationId="{E2616130-EFB7-DA4B-B96F-51AA50F87C92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1484609668" sldId="1805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484609668" sldId="1805"/>
            <ac:spMk id="2" creationId="{4CFCC896-4FE8-F446-9E86-0E2DACF63FD2}"/>
          </ac:spMkLst>
        </pc:spChg>
      </pc:sldChg>
      <pc:sldChg chg="delSp del">
        <pc:chgData name="Khattab, Sherif" userId="c83b1e15-36f3-4f46-aceb-05aac24c545e" providerId="ADAL" clId="{9EAC0182-E989-CA4C-8081-24A688E312C2}" dt="2022-11-29T14:15:18.613" v="216" actId="2696"/>
        <pc:sldMkLst>
          <pc:docMk/>
          <pc:sldMk cId="4089500140" sldId="1806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4089500140" sldId="1806"/>
            <ac:spMk id="2" creationId="{9315BED1-CF9B-034C-8DDD-CDC9016FAA0C}"/>
          </ac:spMkLst>
        </pc:spChg>
      </pc:sldChg>
      <pc:sldChg chg="delSp del">
        <pc:chgData name="Khattab, Sherif" userId="c83b1e15-36f3-4f46-aceb-05aac24c545e" providerId="ADAL" clId="{9EAC0182-E989-CA4C-8081-24A688E312C2}" dt="2022-11-29T14:15:19.244" v="217" actId="2696"/>
        <pc:sldMkLst>
          <pc:docMk/>
          <pc:sldMk cId="1726671261" sldId="1807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726671261" sldId="1807"/>
            <ac:spMk id="2" creationId="{F3B54076-3EC1-4749-9935-00E76B810D64}"/>
          </ac:spMkLst>
        </pc:spChg>
      </pc:sldChg>
      <pc:sldChg chg="delSp del">
        <pc:chgData name="Khattab, Sherif" userId="c83b1e15-36f3-4f46-aceb-05aac24c545e" providerId="ADAL" clId="{9EAC0182-E989-CA4C-8081-24A688E312C2}" dt="2022-11-29T14:15:19.997" v="218" actId="2696"/>
        <pc:sldMkLst>
          <pc:docMk/>
          <pc:sldMk cId="1638687915" sldId="1808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638687915" sldId="1808"/>
            <ac:spMk id="2" creationId="{0F759920-056F-6245-BFAA-6D794ECFD7D9}"/>
          </ac:spMkLst>
        </pc:spChg>
      </pc:sldChg>
      <pc:sldChg chg="delSp del">
        <pc:chgData name="Khattab, Sherif" userId="c83b1e15-36f3-4f46-aceb-05aac24c545e" providerId="ADAL" clId="{9EAC0182-E989-CA4C-8081-24A688E312C2}" dt="2022-11-29T14:15:20.566" v="219" actId="2696"/>
        <pc:sldMkLst>
          <pc:docMk/>
          <pc:sldMk cId="2922786537" sldId="1809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2922786537" sldId="1809"/>
            <ac:spMk id="2" creationId="{57C892D6-EC0E-5A4C-9494-C51B58C6B7D6}"/>
          </ac:spMkLst>
        </pc:spChg>
      </pc:sldChg>
      <pc:sldChg chg="delSp del">
        <pc:chgData name="Khattab, Sherif" userId="c83b1e15-36f3-4f46-aceb-05aac24c545e" providerId="ADAL" clId="{9EAC0182-E989-CA4C-8081-24A688E312C2}" dt="2022-11-29T14:15:21.882" v="220" actId="2696"/>
        <pc:sldMkLst>
          <pc:docMk/>
          <pc:sldMk cId="2658959315" sldId="1810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2658959315" sldId="1810"/>
            <ac:spMk id="2" creationId="{7F496CDB-DF4E-D94E-9862-7E8FA3AFAC47}"/>
          </ac:spMkLst>
        </pc:spChg>
      </pc:sldChg>
      <pc:sldChg chg="delSp del">
        <pc:chgData name="Khattab, Sherif" userId="c83b1e15-36f3-4f46-aceb-05aac24c545e" providerId="ADAL" clId="{9EAC0182-E989-CA4C-8081-24A688E312C2}" dt="2022-11-29T14:15:24.123" v="221" actId="2696"/>
        <pc:sldMkLst>
          <pc:docMk/>
          <pc:sldMk cId="4116949570" sldId="1811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4116949570" sldId="1811"/>
            <ac:spMk id="2" creationId="{AB161F68-1B6C-4749-A181-CF1FC857DF04}"/>
          </ac:spMkLst>
        </pc:spChg>
      </pc:sldChg>
      <pc:sldChg chg="delSp del">
        <pc:chgData name="Khattab, Sherif" userId="c83b1e15-36f3-4f46-aceb-05aac24c545e" providerId="ADAL" clId="{9EAC0182-E989-CA4C-8081-24A688E312C2}" dt="2022-11-29T14:15:28.360" v="222" actId="2696"/>
        <pc:sldMkLst>
          <pc:docMk/>
          <pc:sldMk cId="430147983" sldId="1812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430147983" sldId="1812"/>
            <ac:spMk id="2" creationId="{BB7A93D5-071C-7446-84A8-C6E46CBB9B37}"/>
          </ac:spMkLst>
        </pc:spChg>
      </pc:sldChg>
      <pc:sldChg chg="delSp del">
        <pc:chgData name="Khattab, Sherif" userId="c83b1e15-36f3-4f46-aceb-05aac24c545e" providerId="ADAL" clId="{9EAC0182-E989-CA4C-8081-24A688E312C2}" dt="2022-11-29T14:15:40.709" v="223" actId="2696"/>
        <pc:sldMkLst>
          <pc:docMk/>
          <pc:sldMk cId="1128083705" sldId="1813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128083705" sldId="1813"/>
            <ac:spMk id="2" creationId="{65ED7717-86F6-8949-818E-A91694EA49CF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3031846515" sldId="1814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3031846515" sldId="1814"/>
            <ac:spMk id="4" creationId="{EAF5FC1B-6743-F943-87B3-3F0218C21511}"/>
          </ac:spMkLst>
        </pc:spChg>
      </pc:sldChg>
    </pc:docChg>
  </pc:docChgLst>
  <pc:docChgLst>
    <pc:chgData name="Khattab, Sherif" userId="c83b1e15-36f3-4f46-aceb-05aac24c545e" providerId="ADAL" clId="{1D3BEF1A-60D3-4435-997A-21A4785EE658}"/>
    <pc:docChg chg="undo custSel addSld delSld modSld">
      <pc:chgData name="Khattab, Sherif" userId="c83b1e15-36f3-4f46-aceb-05aac24c545e" providerId="ADAL" clId="{1D3BEF1A-60D3-4435-997A-21A4785EE658}" dt="2022-10-06T13:24:40.368" v="2728" actId="47"/>
      <pc:docMkLst>
        <pc:docMk/>
      </pc:docMkLst>
      <pc:sldChg chg="add modAnim">
        <pc:chgData name="Khattab, Sherif" userId="c83b1e15-36f3-4f46-aceb-05aac24c545e" providerId="ADAL" clId="{1D3BEF1A-60D3-4435-997A-21A4785EE658}" dt="2022-10-06T12:58:34.850" v="1805"/>
        <pc:sldMkLst>
          <pc:docMk/>
          <pc:sldMk cId="1622276892" sldId="404"/>
        </pc:sldMkLst>
      </pc:sldChg>
      <pc:sldChg chg="add modAnim">
        <pc:chgData name="Khattab, Sherif" userId="c83b1e15-36f3-4f46-aceb-05aac24c545e" providerId="ADAL" clId="{1D3BEF1A-60D3-4435-997A-21A4785EE658}" dt="2022-10-06T12:58:49.216" v="1806"/>
        <pc:sldMkLst>
          <pc:docMk/>
          <pc:sldMk cId="1043705369" sldId="40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97403932" sldId="40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209064079" sldId="407"/>
        </pc:sldMkLst>
      </pc:sldChg>
      <pc:sldChg chg="modSp add mod">
        <pc:chgData name="Khattab, Sherif" userId="c83b1e15-36f3-4f46-aceb-05aac24c545e" providerId="ADAL" clId="{1D3BEF1A-60D3-4435-997A-21A4785EE658}" dt="2022-10-06T12:59:40.779" v="1824" actId="732"/>
        <pc:sldMkLst>
          <pc:docMk/>
          <pc:sldMk cId="3380391954" sldId="408"/>
        </pc:sldMkLst>
        <pc:picChg chg="mod modCrop">
          <ac:chgData name="Khattab, Sherif" userId="c83b1e15-36f3-4f46-aceb-05aac24c545e" providerId="ADAL" clId="{1D3BEF1A-60D3-4435-997A-21A4785EE658}" dt="2022-10-06T12:59:40.779" v="1824" actId="732"/>
          <ac:picMkLst>
            <pc:docMk/>
            <pc:sldMk cId="3380391954" sldId="408"/>
            <ac:picMk id="11271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4:04.064" v="2122"/>
        <pc:sldMkLst>
          <pc:docMk/>
          <pc:sldMk cId="873257413" sldId="409"/>
        </pc:sldMkLst>
      </pc:sldChg>
      <pc:sldChg chg="addSp modSp add mod">
        <pc:chgData name="Khattab, Sherif" userId="c83b1e15-36f3-4f46-aceb-05aac24c545e" providerId="ADAL" clId="{1D3BEF1A-60D3-4435-997A-21A4785EE658}" dt="2022-10-06T13:05:31.231" v="2135" actId="14100"/>
        <pc:sldMkLst>
          <pc:docMk/>
          <pc:sldMk cId="242187963" sldId="410"/>
        </pc:sldMkLst>
        <pc:spChg chg="add mod">
          <ac:chgData name="Khattab, Sherif" userId="c83b1e15-36f3-4f46-aceb-05aac24c545e" providerId="ADAL" clId="{1D3BEF1A-60D3-4435-997A-21A4785EE658}" dt="2022-10-06T13:05:31.231" v="2135" actId="14100"/>
          <ac:spMkLst>
            <pc:docMk/>
            <pc:sldMk cId="242187963" sldId="410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22.112" v="2131" actId="6549"/>
          <ac:spMkLst>
            <pc:docMk/>
            <pc:sldMk cId="242187963" sldId="410"/>
            <ac:spMk id="9219" creationId="{00000000-0000-0000-0000-000000000000}"/>
          </ac:spMkLst>
        </pc:spChg>
        <pc:picChg chg="add mod">
          <ac:chgData name="Khattab, Sherif" userId="c83b1e15-36f3-4f46-aceb-05aac24c545e" providerId="ADAL" clId="{1D3BEF1A-60D3-4435-997A-21A4785EE658}" dt="2022-10-06T13:04:45.323" v="2126" actId="1076"/>
          <ac:picMkLst>
            <pc:docMk/>
            <pc:sldMk cId="242187963" sldId="410"/>
            <ac:picMk id="2" creationId="{432D0077-CAA3-F8EB-B512-CB3C66F8CC8F}"/>
          </ac:picMkLst>
        </pc:picChg>
      </pc:sldChg>
      <pc:sldChg chg="add modAnim">
        <pc:chgData name="Khattab, Sherif" userId="c83b1e15-36f3-4f46-aceb-05aac24c545e" providerId="ADAL" clId="{1D3BEF1A-60D3-4435-997A-21A4785EE658}" dt="2022-10-06T13:07:24.034" v="2188"/>
        <pc:sldMkLst>
          <pc:docMk/>
          <pc:sldMk cId="2660958054" sldId="411"/>
        </pc:sldMkLst>
      </pc:sldChg>
      <pc:sldChg chg="add del">
        <pc:chgData name="Khattab, Sherif" userId="c83b1e15-36f3-4f46-aceb-05aac24c545e" providerId="ADAL" clId="{1D3BEF1A-60D3-4435-997A-21A4785EE658}" dt="2022-10-06T13:07:40.258" v="2189" actId="47"/>
        <pc:sldMkLst>
          <pc:docMk/>
          <pc:sldMk cId="2538122205" sldId="412"/>
        </pc:sldMkLst>
      </pc:sldChg>
      <pc:sldChg chg="modSp add mod modAnim">
        <pc:chgData name="Khattab, Sherif" userId="c83b1e15-36f3-4f46-aceb-05aac24c545e" providerId="ADAL" clId="{1D3BEF1A-60D3-4435-997A-21A4785EE658}" dt="2022-10-06T13:09:29.197" v="2302" actId="732"/>
        <pc:sldMkLst>
          <pc:docMk/>
          <pc:sldMk cId="1429228235" sldId="413"/>
        </pc:sldMkLst>
        <pc:spChg chg="mod">
          <ac:chgData name="Khattab, Sherif" userId="c83b1e15-36f3-4f46-aceb-05aac24c545e" providerId="ADAL" clId="{1D3BEF1A-60D3-4435-997A-21A4785EE658}" dt="2022-10-06T13:08:46.947" v="2276" actId="20577"/>
          <ac:spMkLst>
            <pc:docMk/>
            <pc:sldMk cId="1429228235" sldId="413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09:29.197" v="2302" actId="732"/>
          <ac:picMkLst>
            <pc:docMk/>
            <pc:sldMk cId="1429228235" sldId="413"/>
            <ac:picMk id="14339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0:21.518" v="2311" actId="732"/>
        <pc:sldMkLst>
          <pc:docMk/>
          <pc:sldMk cId="1546950906" sldId="414"/>
        </pc:sldMkLst>
        <pc:spChg chg="mod">
          <ac:chgData name="Khattab, Sherif" userId="c83b1e15-36f3-4f46-aceb-05aac24c545e" providerId="ADAL" clId="{1D3BEF1A-60D3-4435-997A-21A4785EE658}" dt="2022-10-06T13:09:03.777" v="2297" actId="20577"/>
          <ac:spMkLst>
            <pc:docMk/>
            <pc:sldMk cId="1546950906" sldId="414"/>
            <ac:spMk id="13315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0:21.518" v="2311" actId="732"/>
          <ac:picMkLst>
            <pc:docMk/>
            <pc:sldMk cId="1546950906" sldId="414"/>
            <ac:picMk id="15362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11:01.963" v="2315"/>
        <pc:sldMkLst>
          <pc:docMk/>
          <pc:sldMk cId="925174777" sldId="415"/>
        </pc:sldMkLst>
      </pc:sldChg>
      <pc:sldChg chg="modSp add mod">
        <pc:chgData name="Khattab, Sherif" userId="c83b1e15-36f3-4f46-aceb-05aac24c545e" providerId="ADAL" clId="{1D3BEF1A-60D3-4435-997A-21A4785EE658}" dt="2022-10-06T13:11:39.102" v="2324" actId="732"/>
        <pc:sldMkLst>
          <pc:docMk/>
          <pc:sldMk cId="1123880898" sldId="416"/>
        </pc:sldMkLst>
        <pc:picChg chg="mod">
          <ac:chgData name="Khattab, Sherif" userId="c83b1e15-36f3-4f46-aceb-05aac24c545e" providerId="ADAL" clId="{1D3BEF1A-60D3-4435-997A-21A4785EE658}" dt="2022-10-06T13:11:13.493" v="2316" actId="1076"/>
          <ac:picMkLst>
            <pc:docMk/>
            <pc:sldMk cId="1123880898" sldId="416"/>
            <ac:picMk id="19464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1:39.102" v="2324" actId="732"/>
          <ac:picMkLst>
            <pc:docMk/>
            <pc:sldMk cId="1123880898" sldId="416"/>
            <ac:picMk id="1946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12.516" v="2333" actId="732"/>
        <pc:sldMkLst>
          <pc:docMk/>
          <pc:sldMk cId="3216272228" sldId="417"/>
        </pc:sldMkLst>
        <pc:picChg chg="mod modCrop">
          <ac:chgData name="Khattab, Sherif" userId="c83b1e15-36f3-4f46-aceb-05aac24c545e" providerId="ADAL" clId="{1D3BEF1A-60D3-4435-997A-21A4785EE658}" dt="2022-10-06T13:13:12.516" v="2333" actId="732"/>
          <ac:picMkLst>
            <pc:docMk/>
            <pc:sldMk cId="3216272228" sldId="417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48.769" v="2339" actId="732"/>
        <pc:sldMkLst>
          <pc:docMk/>
          <pc:sldMk cId="1287221510" sldId="418"/>
        </pc:sldMkLst>
        <pc:picChg chg="mod modCrop">
          <ac:chgData name="Khattab, Sherif" userId="c83b1e15-36f3-4f46-aceb-05aac24c545e" providerId="ADAL" clId="{1D3BEF1A-60D3-4435-997A-21A4785EE658}" dt="2022-10-06T13:13:48.769" v="2339" actId="732"/>
          <ac:picMkLst>
            <pc:docMk/>
            <pc:sldMk cId="1287221510" sldId="41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39.424" v="2350" actId="1076"/>
        <pc:sldMkLst>
          <pc:docMk/>
          <pc:sldMk cId="596652614" sldId="419"/>
        </pc:sldMkLst>
        <pc:spChg chg="mod">
          <ac:chgData name="Khattab, Sherif" userId="c83b1e15-36f3-4f46-aceb-05aac24c545e" providerId="ADAL" clId="{1D3BEF1A-60D3-4435-997A-21A4785EE658}" dt="2022-10-06T13:14:32.232" v="2345" actId="5793"/>
          <ac:spMkLst>
            <pc:docMk/>
            <pc:sldMk cId="596652614" sldId="419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3:14:39.424" v="2350" actId="1076"/>
          <ac:picMkLst>
            <pc:docMk/>
            <pc:sldMk cId="596652614" sldId="419"/>
            <ac:picMk id="2253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5:33.952" v="2356" actId="732"/>
        <pc:sldMkLst>
          <pc:docMk/>
          <pc:sldMk cId="991767556" sldId="420"/>
        </pc:sldMkLst>
        <pc:spChg chg="mod">
          <ac:chgData name="Khattab, Sherif" userId="c83b1e15-36f3-4f46-aceb-05aac24c545e" providerId="ADAL" clId="{1D3BEF1A-60D3-4435-997A-21A4785EE658}" dt="2022-10-06T13:15:09.153" v="2351" actId="5793"/>
          <ac:spMkLst>
            <pc:docMk/>
            <pc:sldMk cId="991767556" sldId="420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5:33.952" v="2356" actId="732"/>
          <ac:picMkLst>
            <pc:docMk/>
            <pc:sldMk cId="991767556" sldId="420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9:31.848" v="2592" actId="732"/>
        <pc:sldMkLst>
          <pc:docMk/>
          <pc:sldMk cId="2006012472" sldId="421"/>
        </pc:sldMkLst>
        <pc:spChg chg="mod">
          <ac:chgData name="Khattab, Sherif" userId="c83b1e15-36f3-4f46-aceb-05aac24c545e" providerId="ADAL" clId="{1D3BEF1A-60D3-4435-997A-21A4785EE658}" dt="2022-10-06T13:19:01.253" v="2586" actId="5793"/>
          <ac:spMkLst>
            <pc:docMk/>
            <pc:sldMk cId="2006012472" sldId="421"/>
            <ac:spMk id="20483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9:31.848" v="2592" actId="732"/>
          <ac:picMkLst>
            <pc:docMk/>
            <pc:sldMk cId="2006012472" sldId="421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9:24.640" v="2591" actId="732"/>
          <ac:picMkLst>
            <pc:docMk/>
            <pc:sldMk cId="2006012472" sldId="421"/>
            <ac:picMk id="3" creationId="{950EF0C2-9667-5A7A-44F9-AFFD8DD02E1A}"/>
          </ac:picMkLst>
        </pc:pic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742857085" sldId="422"/>
        </pc:sldMkLst>
      </pc:sldChg>
      <pc:sldChg chg="addSp modSp add mod modAnim">
        <pc:chgData name="Khattab, Sherif" userId="c83b1e15-36f3-4f46-aceb-05aac24c545e" providerId="ADAL" clId="{1D3BEF1A-60D3-4435-997A-21A4785EE658}" dt="2022-10-06T13:21:31.602" v="2684"/>
        <pc:sldMkLst>
          <pc:docMk/>
          <pc:sldMk cId="2078158926" sldId="422"/>
        </pc:sldMkLst>
        <pc:spChg chg="mod">
          <ac:chgData name="Khattab, Sherif" userId="c83b1e15-36f3-4f46-aceb-05aac24c545e" providerId="ADAL" clId="{1D3BEF1A-60D3-4435-997A-21A4785EE658}" dt="2022-10-06T13:20:59.387" v="2677" actId="20577"/>
          <ac:spMkLst>
            <pc:docMk/>
            <pc:sldMk cId="2078158926" sldId="42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1:28.464" v="2683" actId="732"/>
          <ac:picMkLst>
            <pc:docMk/>
            <pc:sldMk cId="2078158926" sldId="422"/>
            <ac:picMk id="3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1:17.542" v="2681" actId="732"/>
          <ac:picMkLst>
            <pc:docMk/>
            <pc:sldMk cId="2078158926" sldId="422"/>
            <ac:picMk id="5" creationId="{D667CB1C-AE73-43E9-56E5-CC78F856DEC4}"/>
          </ac:picMkLst>
        </pc:pic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86537615" sldId="423"/>
        </pc:sldMkLst>
      </pc:sldChg>
      <pc:sldChg chg="addSp delSp modSp add mod delAnim modAnim">
        <pc:chgData name="Khattab, Sherif" userId="c83b1e15-36f3-4f46-aceb-05aac24c545e" providerId="ADAL" clId="{1D3BEF1A-60D3-4435-997A-21A4785EE658}" dt="2022-10-06T13:24:02.074" v="2721" actId="1076"/>
        <pc:sldMkLst>
          <pc:docMk/>
          <pc:sldMk cId="2824265814" sldId="423"/>
        </pc:sldMkLst>
        <pc:spChg chg="del">
          <ac:chgData name="Khattab, Sherif" userId="c83b1e15-36f3-4f46-aceb-05aac24c545e" providerId="ADAL" clId="{1D3BEF1A-60D3-4435-997A-21A4785EE658}" dt="2022-10-06T13:22:34.016" v="2696" actId="478"/>
          <ac:spMkLst>
            <pc:docMk/>
            <pc:sldMk cId="2824265814" sldId="423"/>
            <ac:spMk id="5" creationId="{00000000-0000-0000-0000-000000000000}"/>
          </ac:spMkLst>
        </pc:spChg>
        <pc:spChg chg="del">
          <ac:chgData name="Khattab, Sherif" userId="c83b1e15-36f3-4f46-aceb-05aac24c545e" providerId="ADAL" clId="{1D3BEF1A-60D3-4435-997A-21A4785EE658}" dt="2022-10-06T13:22:38.663" v="2697" actId="478"/>
          <ac:spMkLst>
            <pc:docMk/>
            <pc:sldMk cId="2824265814" sldId="423"/>
            <ac:spMk id="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3:10.422" v="2709" actId="732"/>
          <ac:picMkLst>
            <pc:docMk/>
            <pc:sldMk cId="2824265814" sldId="423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3:23.346" v="2713" actId="732"/>
          <ac:picMkLst>
            <pc:docMk/>
            <pc:sldMk cId="2824265814" sldId="423"/>
            <ac:picMk id="3" creationId="{B391AEDA-6312-FB76-B04C-F8D9F5D7A718}"/>
          </ac:picMkLst>
        </pc:picChg>
        <pc:picChg chg="add mod modCrop">
          <ac:chgData name="Khattab, Sherif" userId="c83b1e15-36f3-4f46-aceb-05aac24c545e" providerId="ADAL" clId="{1D3BEF1A-60D3-4435-997A-21A4785EE658}" dt="2022-10-06T13:24:02.074" v="2721" actId="1076"/>
          <ac:picMkLst>
            <pc:docMk/>
            <pc:sldMk cId="2824265814" sldId="423"/>
            <ac:picMk id="8" creationId="{D3A837E5-3F9E-09E7-F4DB-ABACA0647D67}"/>
          </ac:picMkLst>
        </pc:picChg>
      </pc:sldChg>
      <pc:sldChg chg="modSp add mod">
        <pc:chgData name="Khattab, Sherif" userId="c83b1e15-36f3-4f46-aceb-05aac24c545e" providerId="ADAL" clId="{1D3BEF1A-60D3-4435-997A-21A4785EE658}" dt="2022-10-06T13:22:20.733" v="2694" actId="1076"/>
        <pc:sldMkLst>
          <pc:docMk/>
          <pc:sldMk cId="3406017134" sldId="424"/>
        </pc:sldMkLst>
        <pc:spChg chg="mod">
          <ac:chgData name="Khattab, Sherif" userId="c83b1e15-36f3-4f46-aceb-05aac24c545e" providerId="ADAL" clId="{1D3BEF1A-60D3-4435-997A-21A4785EE658}" dt="2022-10-06T13:22:20.733" v="2694" actId="1076"/>
          <ac:spMkLst>
            <pc:docMk/>
            <pc:sldMk cId="3406017134" sldId="424"/>
            <ac:spMk id="5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3:22:14.748" v="2692" actId="20577"/>
          <ac:spMkLst>
            <pc:docMk/>
            <pc:sldMk cId="3406017134" sldId="424"/>
            <ac:spMk id="23555" creationId="{00000000-0000-0000-0000-000000000000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3290129" sldId="42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98022026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579258357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1677651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98983064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1722790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00258915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84882912" sldId="42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58591797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00028341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99839915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81599373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168892798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2477436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65801128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35329656" sldId="43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312019815" sldId="43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19018483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98414007" sldId="43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92611684" sldId="43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828381349" sldId="43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0984104" sldId="43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78435160" sldId="44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48995267" sldId="44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128268432" sldId="44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41015822" sldId="44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94047698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36780891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686697786" sldId="44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947180614" sldId="452"/>
        </pc:sldMkLst>
      </pc:sldChg>
      <pc:sldChg chg="delSp modSp mod modAnim">
        <pc:chgData name="Khattab, Sherif" userId="c83b1e15-36f3-4f46-aceb-05aac24c545e" providerId="ADAL" clId="{1D3BEF1A-60D3-4435-997A-21A4785EE658}" dt="2022-10-06T12:45:02.497" v="1059" actId="20577"/>
        <pc:sldMkLst>
          <pc:docMk/>
          <pc:sldMk cId="1587329386" sldId="457"/>
        </pc:sldMkLst>
        <pc:spChg chg="mod">
          <ac:chgData name="Khattab, Sherif" userId="c83b1e15-36f3-4f46-aceb-05aac24c545e" providerId="ADAL" clId="{1D3BEF1A-60D3-4435-997A-21A4785EE658}" dt="2022-10-06T12:41:13.075" v="413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5:02.497" v="1059" actId="20577"/>
          <ac:spMkLst>
            <pc:docMk/>
            <pc:sldMk cId="1587329386" sldId="457"/>
            <ac:spMk id="40963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2:41:24.547" v="415" actId="478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1D3BEF1A-60D3-4435-997A-21A4785EE658}" dt="2022-10-06T12:58:07.545" v="1803" actId="47"/>
        <pc:sldMkLst>
          <pc:docMk/>
          <pc:sldMk cId="161793402" sldId="45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23875097" sldId="45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5188247" sldId="46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63148200" sldId="46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75683712" sldId="46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006254128" sldId="463"/>
        </pc:sldMkLst>
      </pc:sldChg>
      <pc:sldChg chg="modSp mod modAnim">
        <pc:chgData name="Khattab, Sherif" userId="c83b1e15-36f3-4f46-aceb-05aac24c545e" providerId="ADAL" clId="{1D3BEF1A-60D3-4435-997A-21A4785EE658}" dt="2022-10-06T12:32:45.151" v="28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D3BEF1A-60D3-4435-997A-21A4785EE658}" dt="2022-10-06T12:32:45.151" v="28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D3BEF1A-60D3-4435-997A-21A4785EE658}" dt="2022-10-06T12:33:03.405" v="284"/>
        <pc:sldMkLst>
          <pc:docMk/>
          <pc:sldMk cId="3616649543" sldId="502"/>
        </pc:sldMkLst>
        <pc:spChg chg="mod">
          <ac:chgData name="Khattab, Sherif" userId="c83b1e15-36f3-4f46-aceb-05aac24c545e" providerId="ADAL" clId="{1D3BEF1A-60D3-4435-997A-21A4785EE658}" dt="2022-10-06T12:33:03.405" v="284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15.076" v="287" actId="47"/>
        <pc:sldMkLst>
          <pc:docMk/>
          <pc:sldMk cId="519316362" sldId="541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80524577" sldId="548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010423585" sldId="549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21565816" sldId="550"/>
        </pc:sldMkLst>
      </pc:sldChg>
      <pc:sldChg chg="modSp mod modAnim">
        <pc:chgData name="Khattab, Sherif" userId="c83b1e15-36f3-4f46-aceb-05aac24c545e" providerId="ADAL" clId="{1D3BEF1A-60D3-4435-997A-21A4785EE658}" dt="2022-10-06T12:40:01.242" v="35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1D3BEF1A-60D3-4435-997A-21A4785EE658}" dt="2022-10-06T12:40:01.242" v="35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446943448" sldId="552"/>
        </pc:sldMkLst>
      </pc:sldChg>
      <pc:sldChg chg="modSp mod">
        <pc:chgData name="Khattab, Sherif" userId="c83b1e15-36f3-4f46-aceb-05aac24c545e" providerId="ADAL" clId="{1D3BEF1A-60D3-4435-997A-21A4785EE658}" dt="2022-10-06T12:40:18.268" v="396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1D3BEF1A-60D3-4435-997A-21A4785EE658}" dt="2022-10-06T12:40:18.268" v="396" actId="20577"/>
          <ac:spMkLst>
            <pc:docMk/>
            <pc:sldMk cId="1309879223" sldId="553"/>
            <ac:spMk id="2" creationId="{A446AF3E-E584-BD07-7B58-F77F37310121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51455476" sldId="55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43760230" sldId="55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65897963" sldId="55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42222432" sldId="55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16754356" sldId="55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13477099" sldId="55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63573839" sldId="56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5522597" sldId="56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26776212" sldId="56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03225167" sldId="56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20691478" sldId="56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20026263" sldId="56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73661130" sldId="56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32247788" sldId="56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96076821" sldId="56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29109092" sldId="56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28904204" sldId="57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2829472" sldId="57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4949021" sldId="57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73864373" sldId="57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37400938" sldId="57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11046929" sldId="57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22481406" sldId="57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05377347" sldId="57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7109786" sldId="57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810895532" sldId="57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514352213" sldId="58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73997105" sldId="58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7848704" sldId="58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5998177" sldId="58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275494806" sldId="58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990232905" sldId="58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95136227" sldId="58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72859129" sldId="58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357747384" sldId="58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1111500" sldId="58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232999849" sldId="59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3098388" sldId="59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60200269" sldId="59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84755720" sldId="59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68315447" sldId="59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7664352" sldId="59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7335406" sldId="59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32882036" sldId="59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7116957" sldId="59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46122635" sldId="599"/>
        </pc:sldMkLst>
      </pc:sldChg>
      <pc:sldChg chg="addSp delSp modSp mod modAnim">
        <pc:chgData name="Khattab, Sherif" userId="c83b1e15-36f3-4f46-aceb-05aac24c545e" providerId="ADAL" clId="{1D3BEF1A-60D3-4435-997A-21A4785EE658}" dt="2022-10-06T12:52:51.982" v="1682" actId="478"/>
        <pc:sldMkLst>
          <pc:docMk/>
          <pc:sldMk cId="192848094" sldId="613"/>
        </pc:sldMkLst>
        <pc:spChg chg="mod">
          <ac:chgData name="Khattab, Sherif" userId="c83b1e15-36f3-4f46-aceb-05aac24c545e" providerId="ADAL" clId="{1D3BEF1A-60D3-4435-997A-21A4785EE658}" dt="2022-10-06T12:52:39.947" v="1678" actId="20577"/>
          <ac:spMkLst>
            <pc:docMk/>
            <pc:sldMk cId="192848094" sldId="613"/>
            <ac:spMk id="40963" creationId="{00000000-0000-0000-0000-000000000000}"/>
          </ac:spMkLst>
        </pc:spChg>
        <pc:grpChg chg="del mod">
          <ac:chgData name="Khattab, Sherif" userId="c83b1e15-36f3-4f46-aceb-05aac24c545e" providerId="ADAL" clId="{1D3BEF1A-60D3-4435-997A-21A4785EE658}" dt="2022-10-06T12:49:40.398" v="1484"/>
          <ac:grpSpMkLst>
            <pc:docMk/>
            <pc:sldMk cId="192848094" sldId="613"/>
            <ac:grpSpMk id="11" creationId="{4899AEA9-035F-A436-B657-5C22210D49A3}"/>
          </ac:grpSpMkLst>
        </pc:grpChg>
        <pc:grpChg chg="mod">
          <ac:chgData name="Khattab, Sherif" userId="c83b1e15-36f3-4f46-aceb-05aac24c545e" providerId="ADAL" clId="{1D3BEF1A-60D3-4435-997A-21A4785EE658}" dt="2022-10-06T12:51:08.130" v="1533"/>
          <ac:grpSpMkLst>
            <pc:docMk/>
            <pc:sldMk cId="192848094" sldId="613"/>
            <ac:grpSpMk id="17" creationId="{DD4ABF7C-9687-74C9-606B-4F10C2DDDA3D}"/>
          </ac:grpSpMkLst>
        </pc:grpChg>
        <pc:picChg chg="mod">
          <ac:chgData name="Khattab, Sherif" userId="c83b1e15-36f3-4f46-aceb-05aac24c545e" providerId="ADAL" clId="{1D3BEF1A-60D3-4435-997A-21A4785EE658}" dt="2022-10-06T12:52:41.717" v="1679" actId="1076"/>
          <ac:picMkLst>
            <pc:docMk/>
            <pc:sldMk cId="192848094" sldId="613"/>
            <ac:picMk id="35847" creationId="{00000000-0000-0000-0000-000000000000}"/>
          </ac:picMkLst>
        </pc:picChg>
        <pc:inkChg chg="add del">
          <ac:chgData name="Khattab, Sherif" userId="c83b1e15-36f3-4f46-aceb-05aac24c545e" providerId="ADAL" clId="{1D3BEF1A-60D3-4435-997A-21A4785EE658}" dt="2022-10-06T12:52:51.982" v="1682" actId="478"/>
          <ac:inkMkLst>
            <pc:docMk/>
            <pc:sldMk cId="192848094" sldId="613"/>
            <ac:inkMk id="2" creationId="{B8D96299-889C-3D81-9569-F2B7326F6AB0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5" creationId="{5F2FA719-3893-2D0B-404E-72F78F9C1139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6" creationId="{C3F03306-35EC-F9C7-6B11-3DA3836ED144}"/>
          </ac:inkMkLst>
        </pc:inkChg>
        <pc:inkChg chg="add del mod">
          <ac:chgData name="Khattab, Sherif" userId="c83b1e15-36f3-4f46-aceb-05aac24c545e" providerId="ADAL" clId="{1D3BEF1A-60D3-4435-997A-21A4785EE658}" dt="2022-10-06T12:51:07.548" v="1530"/>
          <ac:inkMkLst>
            <pc:docMk/>
            <pc:sldMk cId="192848094" sldId="613"/>
            <ac:inkMk id="7" creationId="{3C804208-DE6D-D695-FB64-6934360F6786}"/>
          </ac:inkMkLst>
        </pc:inkChg>
        <pc:inkChg chg="add del mod">
          <ac:chgData name="Khattab, Sherif" userId="c83b1e15-36f3-4f46-aceb-05aac24c545e" providerId="ADAL" clId="{1D3BEF1A-60D3-4435-997A-21A4785EE658}" dt="2022-10-06T12:51:07.549" v="1531"/>
          <ac:inkMkLst>
            <pc:docMk/>
            <pc:sldMk cId="192848094" sldId="613"/>
            <ac:inkMk id="8" creationId="{1DEBD505-606D-8DF3-8CE2-ED8A0D580EF2}"/>
          </ac:inkMkLst>
        </pc:inkChg>
        <pc:inkChg chg="add del mod">
          <ac:chgData name="Khattab, Sherif" userId="c83b1e15-36f3-4f46-aceb-05aac24c545e" providerId="ADAL" clId="{1D3BEF1A-60D3-4435-997A-21A4785EE658}" dt="2022-10-06T12:51:05.093" v="1527"/>
          <ac:inkMkLst>
            <pc:docMk/>
            <pc:sldMk cId="192848094" sldId="613"/>
            <ac:inkMk id="9" creationId="{4A3D062D-C21F-29E2-61FC-8632784FB8B5}"/>
          </ac:inkMkLst>
        </pc:inkChg>
        <pc:inkChg chg="add del mod">
          <ac:chgData name="Khattab, Sherif" userId="c83b1e15-36f3-4f46-aceb-05aac24c545e" providerId="ADAL" clId="{1D3BEF1A-60D3-4435-997A-21A4785EE658}" dt="2022-10-06T12:51:07.548" v="1529"/>
          <ac:inkMkLst>
            <pc:docMk/>
            <pc:sldMk cId="192848094" sldId="613"/>
            <ac:inkMk id="10" creationId="{64A7A20F-BD8D-BF42-3527-57AC68F07E97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2" creationId="{29D30751-B906-D8FB-E82C-D93341F7B7FE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3" creationId="{E1876DAC-5955-7CCF-FBC3-9F233D4D4F55}"/>
          </ac:inkMkLst>
        </pc:inkChg>
        <pc:inkChg chg="add del mod">
          <ac:chgData name="Khattab, Sherif" userId="c83b1e15-36f3-4f46-aceb-05aac24c545e" providerId="ADAL" clId="{1D3BEF1A-60D3-4435-997A-21A4785EE658}" dt="2022-10-06T12:51:07.549" v="1532"/>
          <ac:inkMkLst>
            <pc:docMk/>
            <pc:sldMk cId="192848094" sldId="613"/>
            <ac:inkMk id="14" creationId="{1655CF37-A3D0-0258-D054-472774928617}"/>
          </ac:inkMkLst>
        </pc:inkChg>
        <pc:inkChg chg="add del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5" creationId="{E46BAC77-6CBC-9C7A-12AC-8EB34516DAAC}"/>
          </ac:inkMkLst>
        </pc:inkChg>
        <pc:inkChg chg="add del mod">
          <ac:chgData name="Khattab, Sherif" userId="c83b1e15-36f3-4f46-aceb-05aac24c545e" providerId="ADAL" clId="{1D3BEF1A-60D3-4435-997A-21A4785EE658}" dt="2022-10-06T12:51:05.623" v="1528"/>
          <ac:inkMkLst>
            <pc:docMk/>
            <pc:sldMk cId="192848094" sldId="613"/>
            <ac:inkMk id="16" creationId="{CEA12A53-6BF5-698E-8321-CC45A727072D}"/>
          </ac:inkMkLst>
        </pc:inkChg>
      </pc:sldChg>
      <pc:sldChg chg="addSp delSp modSp mod modAnim">
        <pc:chgData name="Khattab, Sherif" userId="c83b1e15-36f3-4f46-aceb-05aac24c545e" providerId="ADAL" clId="{1D3BEF1A-60D3-4435-997A-21A4785EE658}" dt="2022-10-06T12:57:50.314" v="1802" actId="1076"/>
        <pc:sldMkLst>
          <pc:docMk/>
          <pc:sldMk cId="976316107" sldId="614"/>
        </pc:sldMkLst>
        <pc:spChg chg="mod">
          <ac:chgData name="Khattab, Sherif" userId="c83b1e15-36f3-4f46-aceb-05aac24c545e" providerId="ADAL" clId="{1D3BEF1A-60D3-4435-997A-21A4785EE658}" dt="2022-10-06T12:53:39.364" v="1765" actId="20577"/>
          <ac:spMkLst>
            <pc:docMk/>
            <pc:sldMk cId="976316107" sldId="614"/>
            <ac:spMk id="40963" creationId="{00000000-0000-0000-0000-000000000000}"/>
          </ac:spMkLst>
        </pc:spChg>
        <pc:grpChg chg="mod">
          <ac:chgData name="Khattab, Sherif" userId="c83b1e15-36f3-4f46-aceb-05aac24c545e" providerId="ADAL" clId="{1D3BEF1A-60D3-4435-997A-21A4785EE658}" dt="2022-10-06T12:49:28.345" v="1468"/>
          <ac:grpSpMkLst>
            <pc:docMk/>
            <pc:sldMk cId="976316107" sldId="614"/>
            <ac:grpSpMk id="8" creationId="{220D5B0E-34A2-1F95-E6E4-DFCE068007A6}"/>
          </ac:grpSpMkLst>
        </pc:grpChg>
        <pc:grpChg chg="mod">
          <ac:chgData name="Khattab, Sherif" userId="c83b1e15-36f3-4f46-aceb-05aac24c545e" providerId="ADAL" clId="{1D3BEF1A-60D3-4435-997A-21A4785EE658}" dt="2022-10-06T12:57:50.314" v="1802" actId="1076"/>
          <ac:grpSpMkLst>
            <pc:docMk/>
            <pc:sldMk cId="976316107" sldId="614"/>
            <ac:grpSpMk id="11" creationId="{C82CAB58-258F-2F45-1763-6B042816055B}"/>
          </ac:grpSpMkLst>
        </pc:grpChg>
        <pc:picChg chg="add mod modCrop">
          <ac:chgData name="Khattab, Sherif" userId="c83b1e15-36f3-4f46-aceb-05aac24c545e" providerId="ADAL" clId="{1D3BEF1A-60D3-4435-997A-21A4785EE658}" dt="2022-10-06T12:56:02.448" v="1783" actId="732"/>
          <ac:picMkLst>
            <pc:docMk/>
            <pc:sldMk cId="976316107" sldId="614"/>
            <ac:picMk id="12" creationId="{E03CA329-AE4D-62BA-9B05-11E608479209}"/>
          </ac:picMkLst>
        </pc:picChg>
        <pc:picChg chg="mod modCrop">
          <ac:chgData name="Khattab, Sherif" userId="c83b1e15-36f3-4f46-aceb-05aac24c545e" providerId="ADAL" clId="{1D3BEF1A-60D3-4435-997A-21A4785EE658}" dt="2022-10-06T12:57:44.935" v="1801" actId="1076"/>
          <ac:picMkLst>
            <pc:docMk/>
            <pc:sldMk cId="976316107" sldId="614"/>
            <ac:picMk id="35847" creationId="{00000000-0000-0000-0000-000000000000}"/>
          </ac:picMkLst>
        </pc:picChg>
        <pc:inkChg chg="add del mod">
          <ac:chgData name="Khattab, Sherif" userId="c83b1e15-36f3-4f46-aceb-05aac24c545e" providerId="ADAL" clId="{1D3BEF1A-60D3-4435-997A-21A4785EE658}" dt="2022-10-06T12:49:29.761" v="1471" actId="9405"/>
          <ac:inkMkLst>
            <pc:docMk/>
            <pc:sldMk cId="976316107" sldId="614"/>
            <ac:inkMk id="2" creationId="{C580F0E6-9B50-A0B6-A45F-48F7DA547EA2}"/>
          </ac:inkMkLst>
        </pc:inkChg>
        <pc:inkChg chg="add del mod">
          <ac:chgData name="Khattab, Sherif" userId="c83b1e15-36f3-4f46-aceb-05aac24c545e" providerId="ADAL" clId="{1D3BEF1A-60D3-4435-997A-21A4785EE658}" dt="2022-10-06T12:49:29.063" v="1470" actId="9405"/>
          <ac:inkMkLst>
            <pc:docMk/>
            <pc:sldMk cId="976316107" sldId="614"/>
            <ac:inkMk id="5" creationId="{F93C2779-1FA2-404B-A176-E42FAF20AB87}"/>
          </ac:inkMkLst>
        </pc:inkChg>
        <pc:inkChg chg="add del mod">
          <ac:chgData name="Khattab, Sherif" userId="c83b1e15-36f3-4f46-aceb-05aac24c545e" providerId="ADAL" clId="{1D3BEF1A-60D3-4435-997A-21A4785EE658}" dt="2022-10-06T12:49:28.724" v="1469" actId="9405"/>
          <ac:inkMkLst>
            <pc:docMk/>
            <pc:sldMk cId="976316107" sldId="614"/>
            <ac:inkMk id="6" creationId="{54C7AD99-A395-6C2A-69A9-08E87A64354B}"/>
          </ac:inkMkLst>
        </pc:inkChg>
        <pc:inkChg chg="add del mod">
          <ac:chgData name="Khattab, Sherif" userId="c83b1e15-36f3-4f46-aceb-05aac24c545e" providerId="ADAL" clId="{1D3BEF1A-60D3-4435-997A-21A4785EE658}" dt="2022-10-06T12:49:28.345" v="1468"/>
          <ac:inkMkLst>
            <pc:docMk/>
            <pc:sldMk cId="976316107" sldId="614"/>
            <ac:inkMk id="7" creationId="{34850DBB-8D49-A81F-F10A-75EF3BCE6170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9" creationId="{08D9CC19-5E93-F03A-C9EA-484FFCA3A54F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10" creationId="{2663F729-9C30-6567-3E2B-92E95B0A1F9C}"/>
          </ac:inkMkLst>
        </pc:inkChg>
      </pc:sldChg>
      <pc:sldChg chg="addSp modSp mod">
        <pc:chgData name="Khattab, Sherif" userId="c83b1e15-36f3-4f46-aceb-05aac24c545e" providerId="ADAL" clId="{1D3BEF1A-60D3-4435-997A-21A4785EE658}" dt="2022-10-06T12:57:32.911" v="1796" actId="1076"/>
        <pc:sldMkLst>
          <pc:docMk/>
          <pc:sldMk cId="1891657817" sldId="615"/>
        </pc:sldMkLst>
        <pc:spChg chg="mod">
          <ac:chgData name="Khattab, Sherif" userId="c83b1e15-36f3-4f46-aceb-05aac24c545e" providerId="ADAL" clId="{1D3BEF1A-60D3-4435-997A-21A4785EE658}" dt="2022-10-06T12:55:10.407" v="1780" actId="20577"/>
          <ac:spMkLst>
            <pc:docMk/>
            <pc:sldMk cId="1891657817" sldId="615"/>
            <ac:spMk id="40963" creationId="{00000000-0000-0000-0000-000000000000}"/>
          </ac:spMkLst>
        </pc:spChg>
        <pc:picChg chg="add mod modCrop">
          <ac:chgData name="Khattab, Sherif" userId="c83b1e15-36f3-4f46-aceb-05aac24c545e" providerId="ADAL" clId="{1D3BEF1A-60D3-4435-997A-21A4785EE658}" dt="2022-10-06T12:56:58.886" v="1789" actId="732"/>
          <ac:picMkLst>
            <pc:docMk/>
            <pc:sldMk cId="1891657817" sldId="615"/>
            <ac:picMk id="2" creationId="{5F6559C3-9899-C068-19AF-B46C09E5B1EC}"/>
          </ac:picMkLst>
        </pc:picChg>
        <pc:picChg chg="mod modCrop">
          <ac:chgData name="Khattab, Sherif" userId="c83b1e15-36f3-4f46-aceb-05aac24c545e" providerId="ADAL" clId="{1D3BEF1A-60D3-4435-997A-21A4785EE658}" dt="2022-10-06T12:57:32.911" v="1796" actId="1076"/>
          <ac:picMkLst>
            <pc:docMk/>
            <pc:sldMk cId="1891657817" sldId="615"/>
            <ac:picMk id="35847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26524348" sldId="61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055750617" sldId="61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206500254" sldId="61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36293007" sldId="61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590880847" sldId="62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716896881" sldId="62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75124447" sldId="62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120068635" sldId="62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68347738" sldId="6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04171250" sldId="626"/>
        </pc:sldMkLst>
      </pc:sldChg>
      <pc:sldChg chg="modSp new mod modAnim">
        <pc:chgData name="Khattab, Sherif" userId="c83b1e15-36f3-4f46-aceb-05aac24c545e" providerId="ADAL" clId="{1D3BEF1A-60D3-4435-997A-21A4785EE658}" dt="2022-10-06T12:39:29.705" v="321"/>
        <pc:sldMkLst>
          <pc:docMk/>
          <pc:sldMk cId="1957810957" sldId="627"/>
        </pc:sldMkLst>
        <pc:spChg chg="mod">
          <ac:chgData name="Khattab, Sherif" userId="c83b1e15-36f3-4f46-aceb-05aac24c545e" providerId="ADAL" clId="{1D3BEF1A-60D3-4435-997A-21A4785EE658}" dt="2022-10-06T12:38:09.046" v="317" actId="207"/>
          <ac:spMkLst>
            <pc:docMk/>
            <pc:sldMk cId="1957810957" sldId="627"/>
            <ac:spMk id="3" creationId="{456CF438-5EA5-F293-4C3E-A7FCD2000B3C}"/>
          </ac:spMkLst>
        </pc:spChg>
      </pc:sldChg>
      <pc:sldChg chg="modSp add modAnim">
        <pc:chgData name="Khattab, Sherif" userId="c83b1e15-36f3-4f46-aceb-05aac24c545e" providerId="ADAL" clId="{1D3BEF1A-60D3-4435-997A-21A4785EE658}" dt="2022-10-06T12:40:40.284" v="399"/>
        <pc:sldMkLst>
          <pc:docMk/>
          <pc:sldMk cId="574675244" sldId="628"/>
        </pc:sldMkLst>
        <pc:spChg chg="mod">
          <ac:chgData name="Khattab, Sherif" userId="c83b1e15-36f3-4f46-aceb-05aac24c545e" providerId="ADAL" clId="{1D3BEF1A-60D3-4435-997A-21A4785EE658}" dt="2022-10-06T12:40:36.538" v="398" actId="207"/>
          <ac:spMkLst>
            <pc:docMk/>
            <pc:sldMk cId="574675244" sldId="628"/>
            <ac:spMk id="3" creationId="{286F1E4E-2E22-1E2A-8112-255991469BF2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2:48:27.788" v="1459" actId="20577"/>
        <pc:sldMkLst>
          <pc:docMk/>
          <pc:sldMk cId="3784094647" sldId="629"/>
        </pc:sldMkLst>
        <pc:spChg chg="mod">
          <ac:chgData name="Khattab, Sherif" userId="c83b1e15-36f3-4f46-aceb-05aac24c545e" providerId="ADAL" clId="{1D3BEF1A-60D3-4435-997A-21A4785EE658}" dt="2022-10-06T12:45:17.805" v="1066" actId="20577"/>
          <ac:spMkLst>
            <pc:docMk/>
            <pc:sldMk cId="3784094647" sldId="629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8:27.788" v="1459" actId="20577"/>
          <ac:spMkLst>
            <pc:docMk/>
            <pc:sldMk cId="3784094647" sldId="629"/>
            <ac:spMk id="40963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2:45:58.796" v="1102" actId="1076"/>
          <ac:picMkLst>
            <pc:docMk/>
            <pc:sldMk cId="3784094647" sldId="629"/>
            <ac:picMk id="35847" creationId="{00000000-0000-0000-0000-000000000000}"/>
          </ac:picMkLst>
        </pc:picChg>
      </pc:sldChg>
      <pc:sldChg chg="modSp add">
        <pc:chgData name="Khattab, Sherif" userId="c83b1e15-36f3-4f46-aceb-05aac24c545e" providerId="ADAL" clId="{1D3BEF1A-60D3-4435-997A-21A4785EE658}" dt="2022-10-06T12:50:31.044" v="1526" actId="20577"/>
        <pc:sldMkLst>
          <pc:docMk/>
          <pc:sldMk cId="1510783238" sldId="630"/>
        </pc:sldMkLst>
        <pc:spChg chg="mod">
          <ac:chgData name="Khattab, Sherif" userId="c83b1e15-36f3-4f46-aceb-05aac24c545e" providerId="ADAL" clId="{1D3BEF1A-60D3-4435-997A-21A4785EE658}" dt="2022-10-06T12:50:31.044" v="1526" actId="20577"/>
          <ac:spMkLst>
            <pc:docMk/>
            <pc:sldMk cId="1510783238" sldId="630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2:59:50.419" v="1825" actId="732"/>
        <pc:sldMkLst>
          <pc:docMk/>
          <pc:sldMk cId="1542784261" sldId="631"/>
        </pc:sldMkLst>
        <pc:picChg chg="mod modCrop">
          <ac:chgData name="Khattab, Sherif" userId="c83b1e15-36f3-4f46-aceb-05aac24c545e" providerId="ADAL" clId="{1D3BEF1A-60D3-4435-997A-21A4785EE658}" dt="2022-10-06T12:59:50.419" v="1825" actId="732"/>
          <ac:picMkLst>
            <pc:docMk/>
            <pc:sldMk cId="1542784261" sldId="631"/>
            <ac:picMk id="11271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2:59:20.922" v="1812"/>
        <pc:sldMkLst>
          <pc:docMk/>
          <pc:sldMk cId="2426229938" sldId="631"/>
        </pc:sldMkLst>
      </pc:sldChg>
      <pc:sldChg chg="add del">
        <pc:chgData name="Khattab, Sherif" userId="c83b1e15-36f3-4f46-aceb-05aac24c545e" providerId="ADAL" clId="{1D3BEF1A-60D3-4435-997A-21A4785EE658}" dt="2022-10-06T12:59:20.490" v="1811"/>
        <pc:sldMkLst>
          <pc:docMk/>
          <pc:sldMk cId="2808500134" sldId="632"/>
        </pc:sldMkLst>
      </pc:sldChg>
      <pc:sldChg chg="modSp add mod">
        <pc:chgData name="Khattab, Sherif" userId="c83b1e15-36f3-4f46-aceb-05aac24c545e" providerId="ADAL" clId="{1D3BEF1A-60D3-4435-997A-21A4785EE658}" dt="2022-10-06T12:59:58.669" v="1826" actId="732"/>
        <pc:sldMkLst>
          <pc:docMk/>
          <pc:sldMk cId="2998128572" sldId="632"/>
        </pc:sldMkLst>
        <pc:picChg chg="mod modCrop">
          <ac:chgData name="Khattab, Sherif" userId="c83b1e15-36f3-4f46-aceb-05aac24c545e" providerId="ADAL" clId="{1D3BEF1A-60D3-4435-997A-21A4785EE658}" dt="2022-10-06T12:59:58.669" v="1826" actId="732"/>
          <ac:picMkLst>
            <pc:docMk/>
            <pc:sldMk cId="2998128572" sldId="632"/>
            <ac:picMk id="11271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59:32.988" v="1823"/>
        <pc:sldMkLst>
          <pc:docMk/>
          <pc:sldMk cId="263069219" sldId="633"/>
        </pc:sldMkLst>
      </pc:sldChg>
      <pc:sldChg chg="add del">
        <pc:chgData name="Khattab, Sherif" userId="c83b1e15-36f3-4f46-aceb-05aac24c545e" providerId="ADAL" clId="{1D3BEF1A-60D3-4435-997A-21A4785EE658}" dt="2022-10-06T12:59:20.093" v="1810"/>
        <pc:sldMkLst>
          <pc:docMk/>
          <pc:sldMk cId="3446383473" sldId="633"/>
        </pc:sldMkLst>
      </pc:sldChg>
      <pc:sldChg chg="addSp modSp new mod">
        <pc:chgData name="Khattab, Sherif" userId="c83b1e15-36f3-4f46-aceb-05aac24c545e" providerId="ADAL" clId="{1D3BEF1A-60D3-4435-997A-21A4785EE658}" dt="2022-10-06T13:02:37.309" v="2072" actId="207"/>
        <pc:sldMkLst>
          <pc:docMk/>
          <pc:sldMk cId="1738406404" sldId="634"/>
        </pc:sldMkLst>
        <pc:spChg chg="mod">
          <ac:chgData name="Khattab, Sherif" userId="c83b1e15-36f3-4f46-aceb-05aac24c545e" providerId="ADAL" clId="{1D3BEF1A-60D3-4435-997A-21A4785EE658}" dt="2022-10-06T13:00:20.289" v="1865" actId="20577"/>
          <ac:spMkLst>
            <pc:docMk/>
            <pc:sldMk cId="1738406404" sldId="634"/>
            <ac:spMk id="2" creationId="{E450F5C6-E2E7-FB0E-BDD5-AF49C2C0921D}"/>
          </ac:spMkLst>
        </pc:spChg>
        <pc:spChg chg="mod">
          <ac:chgData name="Khattab, Sherif" userId="c83b1e15-36f3-4f46-aceb-05aac24c545e" providerId="ADAL" clId="{1D3BEF1A-60D3-4435-997A-21A4785EE658}" dt="2022-10-06T13:01:33.239" v="2040" actId="6549"/>
          <ac:spMkLst>
            <pc:docMk/>
            <pc:sldMk cId="1738406404" sldId="634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2:37.309" v="2072" actId="207"/>
          <ac:spMkLst>
            <pc:docMk/>
            <pc:sldMk cId="1738406404" sldId="634"/>
            <ac:spMk id="7" creationId="{16A7A363-70A1-34D9-B051-13A23228AE4B}"/>
          </ac:spMkLst>
        </pc:spChg>
        <pc:picChg chg="add mod">
          <ac:chgData name="Khattab, Sherif" userId="c83b1e15-36f3-4f46-aceb-05aac24c545e" providerId="ADAL" clId="{1D3BEF1A-60D3-4435-997A-21A4785EE658}" dt="2022-10-06T13:01:10.659" v="2034" actId="1076"/>
          <ac:picMkLst>
            <pc:docMk/>
            <pc:sldMk cId="1738406404" sldId="634"/>
            <ac:picMk id="6" creationId="{A876EE1A-4944-308F-834F-D194150D9C45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03:07.555" v="2095" actId="6549"/>
        <pc:sldMkLst>
          <pc:docMk/>
          <pc:sldMk cId="3134450849" sldId="635"/>
        </pc:sldMkLst>
        <pc:spChg chg="mod">
          <ac:chgData name="Khattab, Sherif" userId="c83b1e15-36f3-4f46-aceb-05aac24c545e" providerId="ADAL" clId="{1D3BEF1A-60D3-4435-997A-21A4785EE658}" dt="2022-10-06T13:03:07.555" v="2095" actId="6549"/>
          <ac:spMkLst>
            <pc:docMk/>
            <pc:sldMk cId="3134450849" sldId="635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03.636" v="2094" actId="1076"/>
          <ac:spMkLst>
            <pc:docMk/>
            <pc:sldMk cId="3134450849" sldId="635"/>
            <ac:spMk id="7" creationId="{922B3909-19BC-F4A5-9381-5D548A96AC91}"/>
          </ac:spMkLst>
        </pc:spChg>
        <pc:picChg chg="mod">
          <ac:chgData name="Khattab, Sherif" userId="c83b1e15-36f3-4f46-aceb-05aac24c545e" providerId="ADAL" clId="{1D3BEF1A-60D3-4435-997A-21A4785EE658}" dt="2022-10-06T13:02:57.687" v="2089" actId="1076"/>
          <ac:picMkLst>
            <pc:docMk/>
            <pc:sldMk cId="3134450849" sldId="635"/>
            <ac:picMk id="6" creationId="{A876EE1A-4944-308F-834F-D194150D9C45}"/>
          </ac:picMkLst>
        </pc:picChg>
      </pc:sldChg>
      <pc:sldChg chg="addSp modSp add del mod">
        <pc:chgData name="Khattab, Sherif" userId="c83b1e15-36f3-4f46-aceb-05aac24c545e" providerId="ADAL" clId="{1D3BEF1A-60D3-4435-997A-21A4785EE658}" dt="2022-10-06T13:03:23.361" v="2098" actId="47"/>
        <pc:sldMkLst>
          <pc:docMk/>
          <pc:sldMk cId="295401521" sldId="636"/>
        </pc:sldMkLst>
        <pc:spChg chg="add mod">
          <ac:chgData name="Khattab, Sherif" userId="c83b1e15-36f3-4f46-aceb-05aac24c545e" providerId="ADAL" clId="{1D3BEF1A-60D3-4435-997A-21A4785EE658}" dt="2022-10-06T13:03:22.180" v="2097" actId="1076"/>
          <ac:spMkLst>
            <pc:docMk/>
            <pc:sldMk cId="295401521" sldId="636"/>
            <ac:spMk id="7" creationId="{23648841-5850-E5A5-9E61-1AA6AB5E8AF4}"/>
          </ac:spMkLst>
        </pc:spChg>
      </pc:sldChg>
      <pc:sldChg chg="addSp modSp add mod">
        <pc:chgData name="Khattab, Sherif" userId="c83b1e15-36f3-4f46-aceb-05aac24c545e" providerId="ADAL" clId="{1D3BEF1A-60D3-4435-997A-21A4785EE658}" dt="2022-10-06T13:03:44.615" v="2120" actId="1076"/>
        <pc:sldMkLst>
          <pc:docMk/>
          <pc:sldMk cId="148345440" sldId="637"/>
        </pc:sldMkLst>
        <pc:spChg chg="mod">
          <ac:chgData name="Khattab, Sherif" userId="c83b1e15-36f3-4f46-aceb-05aac24c545e" providerId="ADAL" clId="{1D3BEF1A-60D3-4435-997A-21A4785EE658}" dt="2022-10-06T13:03:31.669" v="2116" actId="20577"/>
          <ac:spMkLst>
            <pc:docMk/>
            <pc:sldMk cId="148345440" sldId="637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44.615" v="2120" actId="1076"/>
          <ac:spMkLst>
            <pc:docMk/>
            <pc:sldMk cId="148345440" sldId="637"/>
            <ac:spMk id="7" creationId="{0D87E1EC-F18F-0E95-B855-E82807B870E2}"/>
          </ac:spMkLst>
        </pc:spChg>
        <pc:picChg chg="mod">
          <ac:chgData name="Khattab, Sherif" userId="c83b1e15-36f3-4f46-aceb-05aac24c545e" providerId="ADAL" clId="{1D3BEF1A-60D3-4435-997A-21A4785EE658}" dt="2022-10-06T13:03:43.107" v="2119" actId="1076"/>
          <ac:picMkLst>
            <pc:docMk/>
            <pc:sldMk cId="148345440" sldId="637"/>
            <ac:picMk id="6" creationId="{A876EE1A-4944-308F-834F-D194150D9C45}"/>
          </ac:picMkLst>
        </pc:picChg>
      </pc:sldChg>
      <pc:sldChg chg="modSp add mod">
        <pc:chgData name="Khattab, Sherif" userId="c83b1e15-36f3-4f46-aceb-05aac24c545e" providerId="ADAL" clId="{1D3BEF1A-60D3-4435-997A-21A4785EE658}" dt="2022-10-06T13:05:40.150" v="2137" actId="1076"/>
        <pc:sldMkLst>
          <pc:docMk/>
          <pc:sldMk cId="426182336" sldId="638"/>
        </pc:sldMkLst>
        <pc:spChg chg="mod">
          <ac:chgData name="Khattab, Sherif" userId="c83b1e15-36f3-4f46-aceb-05aac24c545e" providerId="ADAL" clId="{1D3BEF1A-60D3-4435-997A-21A4785EE658}" dt="2022-10-06T13:05:40.150" v="2137" actId="1076"/>
          <ac:spMkLst>
            <pc:docMk/>
            <pc:sldMk cId="426182336" sldId="638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36.230" v="2136" actId="6549"/>
          <ac:spMkLst>
            <pc:docMk/>
            <pc:sldMk cId="426182336" sldId="638"/>
            <ac:spMk id="9219" creationId="{00000000-0000-0000-0000-000000000000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3:06:47.012" v="2183"/>
        <pc:sldMkLst>
          <pc:docMk/>
          <pc:sldMk cId="4160967309" sldId="639"/>
        </pc:sldMkLst>
        <pc:spChg chg="mod">
          <ac:chgData name="Khattab, Sherif" userId="c83b1e15-36f3-4f46-aceb-05aac24c545e" providerId="ADAL" clId="{1D3BEF1A-60D3-4435-997A-21A4785EE658}" dt="2022-10-06T13:06:22.857" v="2153" actId="1076"/>
          <ac:spMkLst>
            <pc:docMk/>
            <pc:sldMk cId="4160967309" sldId="639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6:34.666" v="2181" actId="20577"/>
          <ac:spMkLst>
            <pc:docMk/>
            <pc:sldMk cId="4160967309" sldId="639"/>
            <ac:spMk id="9219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3:06:57.081" v="2185" actId="6549"/>
        <pc:sldMkLst>
          <pc:docMk/>
          <pc:sldMk cId="512082243" sldId="640"/>
        </pc:sldMkLst>
        <pc:spChg chg="mod">
          <ac:chgData name="Khattab, Sherif" userId="c83b1e15-36f3-4f46-aceb-05aac24c545e" providerId="ADAL" clId="{1D3BEF1A-60D3-4435-997A-21A4785EE658}" dt="2022-10-06T13:06:57.081" v="2185" actId="6549"/>
          <ac:spMkLst>
            <pc:docMk/>
            <pc:sldMk cId="512082243" sldId="640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1D3BEF1A-60D3-4435-997A-21A4785EE658}" dt="2022-10-06T13:07:05.240" v="2186" actId="47"/>
        <pc:sldMkLst>
          <pc:docMk/>
          <pc:sldMk cId="1460231844" sldId="641"/>
        </pc:sldMkLst>
      </pc:sldChg>
      <pc:sldChg chg="modSp add mod modAnim">
        <pc:chgData name="Khattab, Sherif" userId="c83b1e15-36f3-4f46-aceb-05aac24c545e" providerId="ADAL" clId="{1D3BEF1A-60D3-4435-997A-21A4785EE658}" dt="2022-10-06T13:09:38.287" v="2304" actId="732"/>
        <pc:sldMkLst>
          <pc:docMk/>
          <pc:sldMk cId="1938714202" sldId="641"/>
        </pc:sldMkLst>
        <pc:picChg chg="mod modCrop">
          <ac:chgData name="Khattab, Sherif" userId="c83b1e15-36f3-4f46-aceb-05aac24c545e" providerId="ADAL" clId="{1D3BEF1A-60D3-4435-997A-21A4785EE658}" dt="2022-10-06T13:09:38.287" v="2304" actId="732"/>
          <ac:picMkLst>
            <pc:docMk/>
            <pc:sldMk cId="1938714202" sldId="641"/>
            <ac:picMk id="14339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1D3BEF1A-60D3-4435-997A-21A4785EE658}" dt="2022-10-06T13:09:49.696" v="2306" actId="732"/>
        <pc:sldMkLst>
          <pc:docMk/>
          <pc:sldMk cId="2771917178" sldId="642"/>
        </pc:sldMkLst>
        <pc:picChg chg="mod modCrop">
          <ac:chgData name="Khattab, Sherif" userId="c83b1e15-36f3-4f46-aceb-05aac24c545e" providerId="ADAL" clId="{1D3BEF1A-60D3-4435-997A-21A4785EE658}" dt="2022-10-06T13:09:49.696" v="2306" actId="732"/>
          <ac:picMkLst>
            <pc:docMk/>
            <pc:sldMk cId="2771917178" sldId="642"/>
            <ac:picMk id="14339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9:54.919" v="2307"/>
        <pc:sldMkLst>
          <pc:docMk/>
          <pc:sldMk cId="3144469233" sldId="643"/>
        </pc:sldMkLst>
      </pc:sldChg>
      <pc:sldChg chg="modSp add mod">
        <pc:chgData name="Khattab, Sherif" userId="c83b1e15-36f3-4f46-aceb-05aac24c545e" providerId="ADAL" clId="{1D3BEF1A-60D3-4435-997A-21A4785EE658}" dt="2022-10-06T13:10:27.023" v="2312" actId="732"/>
        <pc:sldMkLst>
          <pc:docMk/>
          <pc:sldMk cId="3358276585" sldId="644"/>
        </pc:sldMkLst>
        <pc:picChg chg="mod modCrop">
          <ac:chgData name="Khattab, Sherif" userId="c83b1e15-36f3-4f46-aceb-05aac24c545e" providerId="ADAL" clId="{1D3BEF1A-60D3-4435-997A-21A4785EE658}" dt="2022-10-06T13:10:27.023" v="2312" actId="732"/>
          <ac:picMkLst>
            <pc:docMk/>
            <pc:sldMk cId="3358276585" sldId="644"/>
            <ac:picMk id="15362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0:05.348" v="2309"/>
        <pc:sldMkLst>
          <pc:docMk/>
          <pc:sldMk cId="3695285170" sldId="645"/>
        </pc:sldMkLst>
      </pc:sldChg>
      <pc:sldChg chg="modSp add mod">
        <pc:chgData name="Khattab, Sherif" userId="c83b1e15-36f3-4f46-aceb-05aac24c545e" providerId="ADAL" clId="{1D3BEF1A-60D3-4435-997A-21A4785EE658}" dt="2022-10-06T13:12:08.424" v="2328" actId="732"/>
        <pc:sldMkLst>
          <pc:docMk/>
          <pc:sldMk cId="1231240251" sldId="646"/>
        </pc:sldMkLst>
        <pc:picChg chg="mod modCrop">
          <ac:chgData name="Khattab, Sherif" userId="c83b1e15-36f3-4f46-aceb-05aac24c545e" providerId="ADAL" clId="{1D3BEF1A-60D3-4435-997A-21A4785EE658}" dt="2022-10-06T13:12:08.424" v="2328" actId="732"/>
          <ac:picMkLst>
            <pc:docMk/>
            <pc:sldMk cId="1231240251" sldId="646"/>
            <ac:picMk id="19465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0:39.732" v="2313" actId="47"/>
        <pc:sldMkLst>
          <pc:docMk/>
          <pc:sldMk cId="3104141505" sldId="646"/>
        </pc:sldMkLst>
      </pc:sldChg>
      <pc:sldChg chg="modSp add mod">
        <pc:chgData name="Khattab, Sherif" userId="c83b1e15-36f3-4f46-aceb-05aac24c545e" providerId="ADAL" clId="{1D3BEF1A-60D3-4435-997A-21A4785EE658}" dt="2022-10-06T13:12:35.857" v="2329" actId="732"/>
        <pc:sldMkLst>
          <pc:docMk/>
          <pc:sldMk cId="3467754104" sldId="647"/>
        </pc:sldMkLst>
        <pc:picChg chg="mod modCrop">
          <ac:chgData name="Khattab, Sherif" userId="c83b1e15-36f3-4f46-aceb-05aac24c545e" providerId="ADAL" clId="{1D3BEF1A-60D3-4435-997A-21A4785EE658}" dt="2022-10-06T13:12:35.857" v="2329" actId="732"/>
          <ac:picMkLst>
            <pc:docMk/>
            <pc:sldMk cId="3467754104" sldId="647"/>
            <ac:picMk id="19465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1:29.872" v="2322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1D3BEF1A-60D3-4435-997A-21A4785EE658}" dt="2022-10-06T13:13:35.093" v="2336" actId="732"/>
        <pc:sldMkLst>
          <pc:docMk/>
          <pc:sldMk cId="2665887084" sldId="649"/>
        </pc:sldMkLst>
        <pc:picChg chg="mod modCrop">
          <ac:chgData name="Khattab, Sherif" userId="c83b1e15-36f3-4f46-aceb-05aac24c545e" providerId="ADAL" clId="{1D3BEF1A-60D3-4435-997A-21A4785EE658}" dt="2022-10-06T13:13:35.093" v="2336" actId="732"/>
          <ac:picMkLst>
            <pc:docMk/>
            <pc:sldMk cId="2665887084" sldId="649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2:38.678" v="2330" actId="47"/>
        <pc:sldMkLst>
          <pc:docMk/>
          <pc:sldMk cId="3780715381" sldId="649"/>
        </pc:sldMkLst>
      </pc:sldChg>
      <pc:sldChg chg="modSp add mod">
        <pc:chgData name="Khattab, Sherif" userId="c83b1e15-36f3-4f46-aceb-05aac24c545e" providerId="ADAL" clId="{1D3BEF1A-60D3-4435-997A-21A4785EE658}" dt="2022-10-06T13:13:29.033" v="2335" actId="732"/>
        <pc:sldMkLst>
          <pc:docMk/>
          <pc:sldMk cId="1877613599" sldId="650"/>
        </pc:sldMkLst>
        <pc:picChg chg="mod modCrop">
          <ac:chgData name="Khattab, Sherif" userId="c83b1e15-36f3-4f46-aceb-05aac24c545e" providerId="ADAL" clId="{1D3BEF1A-60D3-4435-997A-21A4785EE658}" dt="2022-10-06T13:13:29.033" v="2335" actId="732"/>
          <ac:picMkLst>
            <pc:docMk/>
            <pc:sldMk cId="1877613599" sldId="650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01.595" v="2341" actId="732"/>
        <pc:sldMkLst>
          <pc:docMk/>
          <pc:sldMk cId="2870466183" sldId="651"/>
        </pc:sldMkLst>
        <pc:picChg chg="mod modCrop">
          <ac:chgData name="Khattab, Sherif" userId="c83b1e15-36f3-4f46-aceb-05aac24c545e" providerId="ADAL" clId="{1D3BEF1A-60D3-4435-997A-21A4785EE658}" dt="2022-10-06T13:14:01.595" v="2341" actId="732"/>
          <ac:picMkLst>
            <pc:docMk/>
            <pc:sldMk cId="2870466183" sldId="651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18.653" v="2342" actId="732"/>
        <pc:sldMkLst>
          <pc:docMk/>
          <pc:sldMk cId="676890960" sldId="652"/>
        </pc:sldMkLst>
        <pc:picChg chg="mod modCrop">
          <ac:chgData name="Khattab, Sherif" userId="c83b1e15-36f3-4f46-aceb-05aac24c545e" providerId="ADAL" clId="{1D3BEF1A-60D3-4435-997A-21A4785EE658}" dt="2022-10-06T13:14:18.653" v="2342" actId="732"/>
          <ac:picMkLst>
            <pc:docMk/>
            <pc:sldMk cId="676890960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6:07.168" v="2360" actId="732"/>
        <pc:sldMkLst>
          <pc:docMk/>
          <pc:sldMk cId="3492523220" sldId="653"/>
        </pc:sldMkLst>
        <pc:picChg chg="mod modCrop">
          <ac:chgData name="Khattab, Sherif" userId="c83b1e15-36f3-4f46-aceb-05aac24c545e" providerId="ADAL" clId="{1D3BEF1A-60D3-4435-997A-21A4785EE658}" dt="2022-10-06T13:16:07.168" v="2360" actId="732"/>
          <ac:picMkLst>
            <pc:docMk/>
            <pc:sldMk cId="3492523220" sldId="653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7:20.411" v="2418" actId="20577"/>
        <pc:sldMkLst>
          <pc:docMk/>
          <pc:sldMk cId="3825425469" sldId="654"/>
        </pc:sldMkLst>
        <pc:spChg chg="mod">
          <ac:chgData name="Khattab, Sherif" userId="c83b1e15-36f3-4f46-aceb-05aac24c545e" providerId="ADAL" clId="{1D3BEF1A-60D3-4435-997A-21A4785EE658}" dt="2022-10-06T13:17:20.411" v="2418" actId="20577"/>
          <ac:spMkLst>
            <pc:docMk/>
            <pc:sldMk cId="3825425469" sldId="654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6:48.755" v="2364" actId="732"/>
          <ac:picMkLst>
            <pc:docMk/>
            <pc:sldMk cId="3825425469" sldId="654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6:43.398" v="2363" actId="732"/>
          <ac:picMkLst>
            <pc:docMk/>
            <pc:sldMk cId="3825425469" sldId="654"/>
            <ac:picMk id="3" creationId="{B8359708-A712-F32B-C4CF-C0469BF046F2}"/>
          </ac:picMkLst>
        </pc:picChg>
      </pc:sldChg>
      <pc:sldChg chg="delSp modSp add mod modAnim">
        <pc:chgData name="Khattab, Sherif" userId="c83b1e15-36f3-4f46-aceb-05aac24c545e" providerId="ADAL" clId="{1D3BEF1A-60D3-4435-997A-21A4785EE658}" dt="2022-10-06T13:18:28.883" v="2563"/>
        <pc:sldMkLst>
          <pc:docMk/>
          <pc:sldMk cId="3743832441" sldId="655"/>
        </pc:sldMkLst>
        <pc:spChg chg="mod">
          <ac:chgData name="Khattab, Sherif" userId="c83b1e15-36f3-4f46-aceb-05aac24c545e" providerId="ADAL" clId="{1D3BEF1A-60D3-4435-997A-21A4785EE658}" dt="2022-10-06T13:18:19.821" v="2561" actId="20577"/>
          <ac:spMkLst>
            <pc:docMk/>
            <pc:sldMk cId="3743832441" sldId="655"/>
            <ac:spMk id="19459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3:17:33.520" v="2420" actId="478"/>
          <ac:picMkLst>
            <pc:docMk/>
            <pc:sldMk cId="3743832441" sldId="655"/>
            <ac:picMk id="2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7:38.983" v="2421" actId="732"/>
          <ac:picMkLst>
            <pc:docMk/>
            <pc:sldMk cId="3743832441" sldId="655"/>
            <ac:picMk id="3" creationId="{B8359708-A712-F32B-C4CF-C0469BF046F2}"/>
          </ac:picMkLst>
        </pc:picChg>
      </pc:sldChg>
      <pc:sldChg chg="add">
        <pc:chgData name="Khattab, Sherif" userId="c83b1e15-36f3-4f46-aceb-05aac24c545e" providerId="ADAL" clId="{1D3BEF1A-60D3-4435-997A-21A4785EE658}" dt="2022-10-06T13:19:07.272" v="2587"/>
        <pc:sldMkLst>
          <pc:docMk/>
          <pc:sldMk cId="3727757674" sldId="656"/>
        </pc:sldMkLst>
      </pc:sldChg>
      <pc:sldChg chg="add">
        <pc:chgData name="Khattab, Sherif" userId="c83b1e15-36f3-4f46-aceb-05aac24c545e" providerId="ADAL" clId="{1D3BEF1A-60D3-4435-997A-21A4785EE658}" dt="2022-10-06T13:22:30.230" v="2695"/>
        <pc:sldMkLst>
          <pc:docMk/>
          <pc:sldMk cId="1191178708" sldId="657"/>
        </pc:sldMkLst>
      </pc:sldChg>
      <pc:sldChg chg="add del">
        <pc:chgData name="Khattab, Sherif" userId="c83b1e15-36f3-4f46-aceb-05aac24c545e" providerId="ADAL" clId="{1D3BEF1A-60D3-4435-997A-21A4785EE658}" dt="2022-10-06T13:22:53.362" v="2703" actId="47"/>
        <pc:sldMkLst>
          <pc:docMk/>
          <pc:sldMk cId="2564127341" sldId="658"/>
        </pc:sldMkLst>
      </pc:sldChg>
      <pc:sldChg chg="addSp modSp add mod">
        <pc:chgData name="Khattab, Sherif" userId="c83b1e15-36f3-4f46-aceb-05aac24c545e" providerId="ADAL" clId="{1D3BEF1A-60D3-4435-997A-21A4785EE658}" dt="2022-10-06T13:24:31.982" v="2727" actId="732"/>
        <pc:sldMkLst>
          <pc:docMk/>
          <pc:sldMk cId="4200742123" sldId="658"/>
        </pc:sldMkLst>
        <pc:picChg chg="mod modCrop">
          <ac:chgData name="Khattab, Sherif" userId="c83b1e15-36f3-4f46-aceb-05aac24c545e" providerId="ADAL" clId="{1D3BEF1A-60D3-4435-997A-21A4785EE658}" dt="2022-10-06T13:24:17.279" v="2723" actId="732"/>
          <ac:picMkLst>
            <pc:docMk/>
            <pc:sldMk cId="4200742123" sldId="658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4:31.982" v="2727" actId="732"/>
          <ac:picMkLst>
            <pc:docMk/>
            <pc:sldMk cId="4200742123" sldId="658"/>
            <ac:picMk id="3" creationId="{E3E8A9C3-1011-E90F-CB1E-A56120245A33}"/>
          </ac:picMkLst>
        </pc:picChg>
      </pc:sldChg>
      <pc:sldChg chg="add">
        <pc:chgData name="Khattab, Sherif" userId="c83b1e15-36f3-4f46-aceb-05aac24c545e" providerId="ADAL" clId="{1D3BEF1A-60D3-4435-997A-21A4785EE658}" dt="2022-10-06T13:22:57.536" v="2707"/>
        <pc:sldMkLst>
          <pc:docMk/>
          <pc:sldMk cId="1926897130" sldId="659"/>
        </pc:sldMkLst>
      </pc:sldChg>
      <pc:sldChg chg="add del">
        <pc:chgData name="Khattab, Sherif" userId="c83b1e15-36f3-4f46-aceb-05aac24c545e" providerId="ADAL" clId="{1D3BEF1A-60D3-4435-997A-21A4785EE658}" dt="2022-10-06T13:22:54.331" v="2704" actId="47"/>
        <pc:sldMkLst>
          <pc:docMk/>
          <pc:sldMk cId="2635986005" sldId="659"/>
        </pc:sldMkLst>
      </pc:sldChg>
      <pc:sldChg chg="add del">
        <pc:chgData name="Khattab, Sherif" userId="c83b1e15-36f3-4f46-aceb-05aac24c545e" providerId="ADAL" clId="{1D3BEF1A-60D3-4435-997A-21A4785EE658}" dt="2022-10-06T13:24:40.368" v="2728" actId="47"/>
        <pc:sldMkLst>
          <pc:docMk/>
          <pc:sldMk cId="2122934982" sldId="660"/>
        </pc:sldMkLst>
      </pc:sldChg>
      <pc:sldChg chg="add del">
        <pc:chgData name="Khattab, Sherif" userId="c83b1e15-36f3-4f46-aceb-05aac24c545e" providerId="ADAL" clId="{1D3BEF1A-60D3-4435-997A-21A4785EE658}" dt="2022-10-06T13:22:55.171" v="2705" actId="47"/>
        <pc:sldMkLst>
          <pc:docMk/>
          <pc:sldMk cId="2667956496" sldId="660"/>
        </pc:sldMkLst>
      </pc:sldChg>
    </pc:docChg>
  </pc:docChgLst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24926818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24926818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2975227729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75227729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2975227729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3D741394-3FAB-4A14-8530-DBF08AD387D2}"/>
    <pc:docChg chg="custSel addSld delSld modSld">
      <pc:chgData name="Khattab, Sherif" userId="c83b1e15-36f3-4f46-aceb-05aac24c545e" providerId="ADAL" clId="{3D741394-3FAB-4A14-8530-DBF08AD387D2}" dt="2022-11-17T14:22:03.647" v="906"/>
      <pc:docMkLst>
        <pc:docMk/>
      </pc:docMkLst>
      <pc:sldChg chg="modSp">
        <pc:chgData name="Khattab, Sherif" userId="c83b1e15-36f3-4f46-aceb-05aac24c545e" providerId="ADAL" clId="{3D741394-3FAB-4A14-8530-DBF08AD387D2}" dt="2022-11-17T13:54:15.197" v="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3D741394-3FAB-4A14-8530-DBF08AD387D2}" dt="2022-11-17T13:54:15.197" v="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D741394-3FAB-4A14-8530-DBF08AD387D2}" dt="2022-11-17T14:00:20.288" v="454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3D741394-3FAB-4A14-8530-DBF08AD387D2}" dt="2022-11-17T14:00:20.288" v="454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1781218289" sldId="1588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467816443" sldId="1589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55253775" sldId="1590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994347155" sldId="1591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619019125" sldId="1592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1627129273" sldId="1593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634248664" sldId="1594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489288530" sldId="1595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851127594" sldId="1596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3974161542" sldId="1597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776691394" sldId="1598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404654390" sldId="1599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806378146" sldId="1604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525712971" sldId="1605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1050953931" sldId="1606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035403817" sldId="1607"/>
        </pc:sldMkLst>
      </pc:sldChg>
      <pc:sldChg chg="add del">
        <pc:chgData name="Khattab, Sherif" userId="c83b1e15-36f3-4f46-aceb-05aac24c545e" providerId="ADAL" clId="{3D741394-3FAB-4A14-8530-DBF08AD387D2}" dt="2022-11-15T17:06:00.284" v="6"/>
        <pc:sldMkLst>
          <pc:docMk/>
          <pc:sldMk cId="1951835959" sldId="1608"/>
        </pc:sldMkLst>
      </pc:sldChg>
      <pc:sldChg chg="del">
        <pc:chgData name="Khattab, Sherif" userId="c83b1e15-36f3-4f46-aceb-05aac24c545e" providerId="ADAL" clId="{3D741394-3FAB-4A14-8530-DBF08AD387D2}" dt="2022-11-15T17:05:42.128" v="1" actId="2696"/>
        <pc:sldMkLst>
          <pc:docMk/>
          <pc:sldMk cId="2398184114" sldId="1608"/>
        </pc:sldMkLst>
      </pc:sldChg>
      <pc:sldChg chg="add">
        <pc:chgData name="Khattab, Sherif" userId="c83b1e15-36f3-4f46-aceb-05aac24c545e" providerId="ADAL" clId="{3D741394-3FAB-4A14-8530-DBF08AD387D2}" dt="2022-11-15T17:06:00.311" v="7"/>
        <pc:sldMkLst>
          <pc:docMk/>
          <pc:sldMk cId="3687661752" sldId="1608"/>
        </pc:sldMkLst>
      </pc:sldChg>
      <pc:sldChg chg="del">
        <pc:chgData name="Khattab, Sherif" userId="c83b1e15-36f3-4f46-aceb-05aac24c545e" providerId="ADAL" clId="{3D741394-3FAB-4A14-8530-DBF08AD387D2}" dt="2022-11-15T17:05:42.128" v="1" actId="2696"/>
        <pc:sldMkLst>
          <pc:docMk/>
          <pc:sldMk cId="159688114" sldId="1609"/>
        </pc:sldMkLst>
      </pc:sldChg>
      <pc:sldChg chg="add del">
        <pc:chgData name="Khattab, Sherif" userId="c83b1e15-36f3-4f46-aceb-05aac24c545e" providerId="ADAL" clId="{3D741394-3FAB-4A14-8530-DBF08AD387D2}" dt="2022-11-15T17:06:00.284" v="6"/>
        <pc:sldMkLst>
          <pc:docMk/>
          <pc:sldMk cId="770283272" sldId="1609"/>
        </pc:sldMkLst>
      </pc:sldChg>
      <pc:sldChg chg="add del">
        <pc:chgData name="Khattab, Sherif" userId="c83b1e15-36f3-4f46-aceb-05aac24c545e" providerId="ADAL" clId="{3D741394-3FAB-4A14-8530-DBF08AD387D2}" dt="2022-11-17T13:55:01.078" v="30" actId="47"/>
        <pc:sldMkLst>
          <pc:docMk/>
          <pc:sldMk cId="2630455207" sldId="1609"/>
        </pc:sldMkLst>
      </pc:sldChg>
      <pc:sldChg chg="add del">
        <pc:chgData name="Khattab, Sherif" userId="c83b1e15-36f3-4f46-aceb-05aac24c545e" providerId="ADAL" clId="{3D741394-3FAB-4A14-8530-DBF08AD387D2}" dt="2022-11-17T13:55:04.219" v="31" actId="47"/>
        <pc:sldMkLst>
          <pc:docMk/>
          <pc:sldMk cId="162125248" sldId="1610"/>
        </pc:sldMkLst>
      </pc:sldChg>
      <pc:sldChg chg="add del">
        <pc:chgData name="Khattab, Sherif" userId="c83b1e15-36f3-4f46-aceb-05aac24c545e" providerId="ADAL" clId="{3D741394-3FAB-4A14-8530-DBF08AD387D2}" dt="2022-11-15T17:06:00.284" v="6"/>
        <pc:sldMkLst>
          <pc:docMk/>
          <pc:sldMk cId="920939389" sldId="1610"/>
        </pc:sldMkLst>
      </pc:sldChg>
      <pc:sldChg chg="del">
        <pc:chgData name="Khattab, Sherif" userId="c83b1e15-36f3-4f46-aceb-05aac24c545e" providerId="ADAL" clId="{3D741394-3FAB-4A14-8530-DBF08AD387D2}" dt="2022-11-15T17:05:42.128" v="1" actId="2696"/>
        <pc:sldMkLst>
          <pc:docMk/>
          <pc:sldMk cId="3449376550" sldId="1610"/>
        </pc:sldMkLst>
      </pc:sldChg>
      <pc:sldChg chg="del">
        <pc:chgData name="Khattab, Sherif" userId="c83b1e15-36f3-4f46-aceb-05aac24c545e" providerId="ADAL" clId="{3D741394-3FAB-4A14-8530-DBF08AD387D2}" dt="2022-11-15T17:05:45.995" v="3" actId="47"/>
        <pc:sldMkLst>
          <pc:docMk/>
          <pc:sldMk cId="833955144" sldId="1611"/>
        </pc:sldMkLst>
      </pc:sldChg>
      <pc:sldChg chg="del">
        <pc:chgData name="Khattab, Sherif" userId="c83b1e15-36f3-4f46-aceb-05aac24c545e" providerId="ADAL" clId="{3D741394-3FAB-4A14-8530-DBF08AD387D2}" dt="2022-11-15T17:05:50.683" v="4" actId="47"/>
        <pc:sldMkLst>
          <pc:docMk/>
          <pc:sldMk cId="1832874110" sldId="1612"/>
        </pc:sldMkLst>
      </pc:sldChg>
      <pc:sldChg chg="del">
        <pc:chgData name="Khattab, Sherif" userId="c83b1e15-36f3-4f46-aceb-05aac24c545e" providerId="ADAL" clId="{3D741394-3FAB-4A14-8530-DBF08AD387D2}" dt="2022-11-15T17:05:50.683" v="4" actId="47"/>
        <pc:sldMkLst>
          <pc:docMk/>
          <pc:sldMk cId="2838697206" sldId="1613"/>
        </pc:sldMkLst>
      </pc:sldChg>
      <pc:sldChg chg="del">
        <pc:chgData name="Khattab, Sherif" userId="c83b1e15-36f3-4f46-aceb-05aac24c545e" providerId="ADAL" clId="{3D741394-3FAB-4A14-8530-DBF08AD387D2}" dt="2022-11-15T17:05:50.683" v="4" actId="47"/>
        <pc:sldMkLst>
          <pc:docMk/>
          <pc:sldMk cId="2058005603" sldId="1614"/>
        </pc:sldMkLst>
      </pc:sldChg>
      <pc:sldChg chg="modSp mod">
        <pc:chgData name="Khattab, Sherif" userId="c83b1e15-36f3-4f46-aceb-05aac24c545e" providerId="ADAL" clId="{3D741394-3FAB-4A14-8530-DBF08AD387D2}" dt="2022-11-17T13:54:32.941" v="29" actId="207"/>
        <pc:sldMkLst>
          <pc:docMk/>
          <pc:sldMk cId="1303356000" sldId="1627"/>
        </pc:sldMkLst>
        <pc:spChg chg="mod">
          <ac:chgData name="Khattab, Sherif" userId="c83b1e15-36f3-4f46-aceb-05aac24c545e" providerId="ADAL" clId="{3D741394-3FAB-4A14-8530-DBF08AD387D2}" dt="2022-11-17T13:54:32.941" v="29" actId="207"/>
          <ac:spMkLst>
            <pc:docMk/>
            <pc:sldMk cId="1303356000" sldId="1627"/>
            <ac:spMk id="3" creationId="{1B05ECB8-6330-E54F-21A4-0780652695AC}"/>
          </ac:spMkLst>
        </pc:spChg>
      </pc:sldChg>
      <pc:sldChg chg="modSp modAnim">
        <pc:chgData name="Khattab, Sherif" userId="c83b1e15-36f3-4f46-aceb-05aac24c545e" providerId="ADAL" clId="{3D741394-3FAB-4A14-8530-DBF08AD387D2}" dt="2022-11-17T14:03:10.604" v="729" actId="113"/>
        <pc:sldMkLst>
          <pc:docMk/>
          <pc:sldMk cId="3148076797" sldId="1631"/>
        </pc:sldMkLst>
        <pc:spChg chg="mod">
          <ac:chgData name="Khattab, Sherif" userId="c83b1e15-36f3-4f46-aceb-05aac24c545e" providerId="ADAL" clId="{3D741394-3FAB-4A14-8530-DBF08AD387D2}" dt="2022-11-17T14:03:10.604" v="729" actId="113"/>
          <ac:spMkLst>
            <pc:docMk/>
            <pc:sldMk cId="3148076797" sldId="1631"/>
            <ac:spMk id="3" creationId="{127F1668-9D0E-9507-8285-23423BC31550}"/>
          </ac:spMkLst>
        </pc:spChg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924091356" sldId="1633"/>
        </pc:sldMkLst>
      </pc:sldChg>
      <pc:sldChg chg="del">
        <pc:chgData name="Khattab, Sherif" userId="c83b1e15-36f3-4f46-aceb-05aac24c545e" providerId="ADAL" clId="{3D741394-3FAB-4A14-8530-DBF08AD387D2}" dt="2022-11-15T17:05:44.451" v="2" actId="47"/>
        <pc:sldMkLst>
          <pc:docMk/>
          <pc:sldMk cId="1957109456" sldId="1634"/>
        </pc:sldMkLst>
      </pc:sldChg>
      <pc:sldChg chg="modSp modAnim">
        <pc:chgData name="Khattab, Sherif" userId="c83b1e15-36f3-4f46-aceb-05aac24c545e" providerId="ADAL" clId="{3D741394-3FAB-4A14-8530-DBF08AD387D2}" dt="2022-11-17T14:01:04.388" v="531" actId="20577"/>
        <pc:sldMkLst>
          <pc:docMk/>
          <pc:sldMk cId="3787088556" sldId="1641"/>
        </pc:sldMkLst>
        <pc:spChg chg="mod">
          <ac:chgData name="Khattab, Sherif" userId="c83b1e15-36f3-4f46-aceb-05aac24c545e" providerId="ADAL" clId="{3D741394-3FAB-4A14-8530-DBF08AD387D2}" dt="2022-11-17T14:01:04.388" v="531" actId="20577"/>
          <ac:spMkLst>
            <pc:docMk/>
            <pc:sldMk cId="3787088556" sldId="1641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3D741394-3FAB-4A14-8530-DBF08AD387D2}" dt="2022-11-17T14:01:32.436" v="570" actId="20577"/>
        <pc:sldMkLst>
          <pc:docMk/>
          <pc:sldMk cId="3935971379" sldId="1642"/>
        </pc:sldMkLst>
        <pc:spChg chg="mod">
          <ac:chgData name="Khattab, Sherif" userId="c83b1e15-36f3-4f46-aceb-05aac24c545e" providerId="ADAL" clId="{3D741394-3FAB-4A14-8530-DBF08AD387D2}" dt="2022-11-17T14:01:32.436" v="570" actId="20577"/>
          <ac:spMkLst>
            <pc:docMk/>
            <pc:sldMk cId="3935971379" sldId="1642"/>
            <ac:spMk id="3" creationId="{AAE312F2-8994-7B82-175E-188257A48777}"/>
          </ac:spMkLst>
        </pc:spChg>
      </pc:sldChg>
      <pc:sldChg chg="modSp add modAnim">
        <pc:chgData name="Khattab, Sherif" userId="c83b1e15-36f3-4f46-aceb-05aac24c545e" providerId="ADAL" clId="{3D741394-3FAB-4A14-8530-DBF08AD387D2}" dt="2022-11-17T14:04:57.068" v="877" actId="20577"/>
        <pc:sldMkLst>
          <pc:docMk/>
          <pc:sldMk cId="3004042303" sldId="1643"/>
        </pc:sldMkLst>
        <pc:spChg chg="mod">
          <ac:chgData name="Khattab, Sherif" userId="c83b1e15-36f3-4f46-aceb-05aac24c545e" providerId="ADAL" clId="{3D741394-3FAB-4A14-8530-DBF08AD387D2}" dt="2022-11-17T14:04:57.068" v="877" actId="20577"/>
          <ac:spMkLst>
            <pc:docMk/>
            <pc:sldMk cId="3004042303" sldId="1643"/>
            <ac:spMk id="3" creationId="{127F1668-9D0E-9507-8285-23423BC31550}"/>
          </ac:spMkLst>
        </pc:spChg>
      </pc:sldChg>
      <pc:sldChg chg="modSp add modAnim">
        <pc:chgData name="Khattab, Sherif" userId="c83b1e15-36f3-4f46-aceb-05aac24c545e" providerId="ADAL" clId="{3D741394-3FAB-4A14-8530-DBF08AD387D2}" dt="2022-11-17T14:05:25.934" v="905" actId="20577"/>
        <pc:sldMkLst>
          <pc:docMk/>
          <pc:sldMk cId="2656189292" sldId="1644"/>
        </pc:sldMkLst>
        <pc:spChg chg="mod">
          <ac:chgData name="Khattab, Sherif" userId="c83b1e15-36f3-4f46-aceb-05aac24c545e" providerId="ADAL" clId="{3D741394-3FAB-4A14-8530-DBF08AD387D2}" dt="2022-11-17T14:05:25.934" v="905" actId="20577"/>
          <ac:spMkLst>
            <pc:docMk/>
            <pc:sldMk cId="2656189292" sldId="1644"/>
            <ac:spMk id="3" creationId="{127F1668-9D0E-9507-8285-23423BC31550}"/>
          </ac:spMkLst>
        </pc:spChg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3800130557" sldId="1796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3478795715" sldId="1797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485407811" sldId="1798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3440944409" sldId="1799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2041151776" sldId="1800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4226640628" sldId="1801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282854848" sldId="1802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907101124" sldId="1803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2410500298" sldId="1804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484609668" sldId="1805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4089500140" sldId="1806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726671261" sldId="1807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638687915" sldId="1808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2922786537" sldId="1809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2658959315" sldId="1810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4116949570" sldId="1811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430147983" sldId="1812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128083705" sldId="1813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3031846515" sldId="1814"/>
        </pc:sldMkLst>
      </pc:sldChg>
    </pc:docChg>
  </pc:docChgLst>
  <pc:docChgLst>
    <pc:chgData name="Khattab, Sherif" userId="c83b1e15-36f3-4f46-aceb-05aac24c545e" providerId="ADAL" clId="{66C4FA5C-056E-414E-98A1-61345D89319A}"/>
    <pc:docChg chg="undo custSel addSld delSld modSld sldOrd">
      <pc:chgData name="Khattab, Sherif" userId="c83b1e15-36f3-4f46-aceb-05aac24c545e" providerId="ADAL" clId="{66C4FA5C-056E-414E-98A1-61345D89319A}" dt="2022-09-22T13:22:27.542" v="3689" actId="20577"/>
      <pc:docMkLst>
        <pc:docMk/>
      </pc:docMkLst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51158943" sldId="40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62100407" sldId="40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23502148" sldId="40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9626819" sldId="40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3258387" sldId="40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9108511" sldId="40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51437395" sldId="41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600104" sldId="41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51885050" sldId="41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28146547" sldId="41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64775203" sldId="41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735576552" sldId="41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71735815" sldId="41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86116977" sldId="41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945051733" sldId="41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56324858" sldId="41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3502517" sldId="42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338024" sldId="42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96915802" sldId="42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156114" sldId="42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470923040" sldId="42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75636016" sldId="42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50433387" sldId="42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1473117" sldId="42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2881137" sldId="42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360103704" sldId="42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5165111" sldId="43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74119019" sldId="43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741305" sldId="43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092889202" sldId="43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5611056" sldId="43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13674270" sldId="44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07779014" sldId="44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98832071" sldId="44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7574914" sldId="44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241223" sldId="44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39797538" sldId="44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291506515" sldId="44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58647136" sldId="44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95245365" sldId="44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10444335" sldId="44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988091615" sldId="45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37020356" sldId="45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28528222" sldId="45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63695913" sldId="45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694215633" sldId="45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29095958" sldId="45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85683052" sldId="45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57265421" sldId="45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44484207" sldId="45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12842533" sldId="45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62378894" sldId="46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93316408" sldId="46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77347453" sldId="46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63285173" sldId="46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7704575" sldId="46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9847693" sldId="46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39199741" sldId="46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578571884" sldId="46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6062667" sldId="47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559965189" sldId="47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77175499" sldId="47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93602005" sldId="482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937293836" sldId="48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97604373" sldId="484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86033345" sldId="48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4107913713" sldId="48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704400605" sldId="487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60557727" sldId="488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06257233" sldId="48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186927523" sldId="49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47278071" sldId="49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39558048" sldId="49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844296746" sldId="49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64592532" sldId="494"/>
        </pc:sldMkLst>
      </pc:sldChg>
      <pc:sldChg chg="modSp mod modAnim">
        <pc:chgData name="Khattab, Sherif" userId="c83b1e15-36f3-4f46-aceb-05aac24c545e" providerId="ADAL" clId="{66C4FA5C-056E-414E-98A1-61345D89319A}" dt="2022-09-22T12:31:32.093" v="1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66C4FA5C-056E-414E-98A1-61345D89319A}" dt="2022-09-22T12:31:32.093" v="1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6C4FA5C-056E-414E-98A1-61345D89319A}" dt="2022-09-22T13:06:06.209" v="15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66C4FA5C-056E-414E-98A1-61345D89319A}" dt="2022-09-22T13:06:06.209" v="15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486235731" sldId="49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02089635" sldId="500"/>
        </pc:sldMkLst>
      </pc:sldChg>
      <pc:sldChg chg="modSp mod modAnim">
        <pc:chgData name="Khattab, Sherif" userId="c83b1e15-36f3-4f46-aceb-05aac24c545e" providerId="ADAL" clId="{66C4FA5C-056E-414E-98A1-61345D89319A}" dt="2022-09-22T12:34:07.900" v="404"/>
        <pc:sldMkLst>
          <pc:docMk/>
          <pc:sldMk cId="3616649543" sldId="502"/>
        </pc:sldMkLst>
        <pc:spChg chg="mod">
          <ac:chgData name="Khattab, Sherif" userId="c83b1e15-36f3-4f46-aceb-05aac24c545e" providerId="ADAL" clId="{66C4FA5C-056E-414E-98A1-61345D89319A}" dt="2022-09-22T12:34:00.656" v="40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36755702" sldId="50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606334964" sldId="504"/>
        </pc:sldMkLst>
      </pc:sldChg>
      <pc:sldChg chg="add">
        <pc:chgData name="Khattab, Sherif" userId="c83b1e15-36f3-4f46-aceb-05aac24c545e" providerId="ADAL" clId="{66C4FA5C-056E-414E-98A1-61345D89319A}" dt="2022-09-22T13:05:52.479" v="1517"/>
        <pc:sldMkLst>
          <pc:docMk/>
          <pc:sldMk cId="42346587" sldId="505"/>
        </pc:sldMkLst>
      </pc:sldChg>
      <pc:sldChg chg="modSp del mod modAnim">
        <pc:chgData name="Khattab, Sherif" userId="c83b1e15-36f3-4f46-aceb-05aac24c545e" providerId="ADAL" clId="{66C4FA5C-056E-414E-98A1-61345D89319A}" dt="2022-09-22T13:05:45.537" v="1516" actId="2696"/>
        <pc:sldMkLst>
          <pc:docMk/>
          <pc:sldMk cId="1424555987" sldId="505"/>
        </pc:sldMkLst>
        <pc:spChg chg="mod">
          <ac:chgData name="Khattab, Sherif" userId="c83b1e15-36f3-4f46-aceb-05aac24c545e" providerId="ADAL" clId="{66C4FA5C-056E-414E-98A1-61345D89319A}" dt="2022-09-22T13:00:07.560" v="924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04319593" sldId="506"/>
        </pc:sldMkLst>
      </pc:sldChg>
      <pc:sldChg chg="modSp modAnim">
        <pc:chgData name="Khattab, Sherif" userId="c83b1e15-36f3-4f46-aceb-05aac24c545e" providerId="ADAL" clId="{66C4FA5C-056E-414E-98A1-61345D89319A}" dt="2022-09-22T13:21:44.739" v="3599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66C4FA5C-056E-414E-98A1-61345D89319A}" dt="2022-09-22T13:21:44.739" v="3599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52871853" sldId="52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900199877" sldId="52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101058349" sldId="527"/>
        </pc:sldMkLst>
      </pc:sldChg>
      <pc:sldChg chg="modSp mod modAnim">
        <pc:chgData name="Khattab, Sherif" userId="c83b1e15-36f3-4f46-aceb-05aac24c545e" providerId="ADAL" clId="{66C4FA5C-056E-414E-98A1-61345D89319A}" dt="2022-09-22T13:10:08.676" v="2082" actId="6549"/>
        <pc:sldMkLst>
          <pc:docMk/>
          <pc:sldMk cId="375157858" sldId="529"/>
        </pc:sldMkLst>
        <pc:spChg chg="mod">
          <ac:chgData name="Khattab, Sherif" userId="c83b1e15-36f3-4f46-aceb-05aac24c545e" providerId="ADAL" clId="{66C4FA5C-056E-414E-98A1-61345D89319A}" dt="2022-09-22T13:10:08.676" v="2082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3:49.161" v="2577" actId="6549"/>
        <pc:sldMkLst>
          <pc:docMk/>
          <pc:sldMk cId="2033790459" sldId="530"/>
        </pc:sldMkLst>
        <pc:spChg chg="mod">
          <ac:chgData name="Khattab, Sherif" userId="c83b1e15-36f3-4f46-aceb-05aac24c545e" providerId="ADAL" clId="{66C4FA5C-056E-414E-98A1-61345D89319A}" dt="2022-09-22T13:13:49.161" v="2577" actId="6549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del mod ord addAnim delAnim modAnim">
        <pc:chgData name="Khattab, Sherif" userId="c83b1e15-36f3-4f46-aceb-05aac24c545e" providerId="ADAL" clId="{66C4FA5C-056E-414E-98A1-61345D89319A}" dt="2022-09-22T13:15:47.701" v="2836"/>
        <pc:sldMkLst>
          <pc:docMk/>
          <pc:sldMk cId="2589097507" sldId="531"/>
        </pc:sldMkLst>
        <pc:spChg chg="mod">
          <ac:chgData name="Khattab, Sherif" userId="c83b1e15-36f3-4f46-aceb-05aac24c545e" providerId="ADAL" clId="{66C4FA5C-056E-414E-98A1-61345D89319A}" dt="2022-09-22T13:15:43.238" v="2834" actId="21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05:42.071" v="1515" actId="113"/>
        <pc:sldMkLst>
          <pc:docMk/>
          <pc:sldMk cId="829687268" sldId="537"/>
        </pc:sldMkLst>
        <pc:spChg chg="mod">
          <ac:chgData name="Khattab, Sherif" userId="c83b1e15-36f3-4f46-aceb-05aac24c545e" providerId="ADAL" clId="{66C4FA5C-056E-414E-98A1-61345D89319A}" dt="2022-09-22T13:05:42.071" v="1515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9:39.776" v="3212"/>
        <pc:sldMkLst>
          <pc:docMk/>
          <pc:sldMk cId="2205440596" sldId="538"/>
        </pc:sldMkLst>
        <pc:spChg chg="mod">
          <ac:chgData name="Khattab, Sherif" userId="c83b1e15-36f3-4f46-aceb-05aac24c545e" providerId="ADAL" clId="{66C4FA5C-056E-414E-98A1-61345D89319A}" dt="2022-09-22T13:19:26.929" v="3209" actId="20577"/>
          <ac:spMkLst>
            <pc:docMk/>
            <pc:sldMk cId="2205440596" sldId="538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1:56.995" v="2332"/>
        <pc:sldMkLst>
          <pc:docMk/>
          <pc:sldMk cId="4012849589" sldId="539"/>
        </pc:sldMkLst>
        <pc:spChg chg="mod">
          <ac:chgData name="Khattab, Sherif" userId="c83b1e15-36f3-4f46-aceb-05aac24c545e" providerId="ADAL" clId="{66C4FA5C-056E-414E-98A1-61345D89319A}" dt="2022-09-22T13:11:49.198" v="2329" actId="6549"/>
          <ac:spMkLst>
            <pc:docMk/>
            <pc:sldMk cId="4012849589" sldId="539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20:50.570" v="3398" actId="20577"/>
        <pc:sldMkLst>
          <pc:docMk/>
          <pc:sldMk cId="4289348754" sldId="540"/>
        </pc:sldMkLst>
        <pc:spChg chg="mod">
          <ac:chgData name="Khattab, Sherif" userId="c83b1e15-36f3-4f46-aceb-05aac24c545e" providerId="ADAL" clId="{66C4FA5C-056E-414E-98A1-61345D89319A}" dt="2022-09-22T13:20:50.570" v="3398" actId="20577"/>
          <ac:spMkLst>
            <pc:docMk/>
            <pc:sldMk cId="4289348754" sldId="540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07:21.934" v="1665" actId="113"/>
        <pc:sldMkLst>
          <pc:docMk/>
          <pc:sldMk cId="519316362" sldId="541"/>
        </pc:sldMkLst>
        <pc:spChg chg="mod">
          <ac:chgData name="Khattab, Sherif" userId="c83b1e15-36f3-4f46-aceb-05aac24c545e" providerId="ADAL" clId="{66C4FA5C-056E-414E-98A1-61345D89319A}" dt="2022-09-22T13:07:21.934" v="1665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230640834" sldId="542"/>
        </pc:sldMkLst>
      </pc:sldChg>
      <pc:sldChg chg="modSp add del modAnim">
        <pc:chgData name="Khattab, Sherif" userId="c83b1e15-36f3-4f46-aceb-05aac24c545e" providerId="ADAL" clId="{66C4FA5C-056E-414E-98A1-61345D89319A}" dt="2022-09-22T13:21:50.924" v="3600" actId="47"/>
        <pc:sldMkLst>
          <pc:docMk/>
          <pc:sldMk cId="135622227" sldId="543"/>
        </pc:sldMkLst>
        <pc:spChg chg="mod">
          <ac:chgData name="Khattab, Sherif" userId="c83b1e15-36f3-4f46-aceb-05aac24c545e" providerId="ADAL" clId="{66C4FA5C-056E-414E-98A1-61345D89319A}" dt="2022-09-22T12:54:58.265" v="424"/>
          <ac:spMkLst>
            <pc:docMk/>
            <pc:sldMk cId="135622227" sldId="543"/>
            <ac:spMk id="3" creationId="{6E964C0F-69D1-999C-778E-B82399A4DF14}"/>
          </ac:spMkLst>
        </pc:spChg>
      </pc:sldChg>
      <pc:sldChg chg="modSp add modAnim">
        <pc:chgData name="Khattab, Sherif" userId="c83b1e15-36f3-4f46-aceb-05aac24c545e" providerId="ADAL" clId="{66C4FA5C-056E-414E-98A1-61345D89319A}" dt="2022-09-22T13:22:27.542" v="3689" actId="20577"/>
        <pc:sldMkLst>
          <pc:docMk/>
          <pc:sldMk cId="3458497854" sldId="544"/>
        </pc:sldMkLst>
        <pc:spChg chg="mod">
          <ac:chgData name="Khattab, Sherif" userId="c83b1e15-36f3-4f46-aceb-05aac24c545e" providerId="ADAL" clId="{66C4FA5C-056E-414E-98A1-61345D89319A}" dt="2022-09-22T13:22:27.542" v="3689" actId="20577"/>
          <ac:spMkLst>
            <pc:docMk/>
            <pc:sldMk cId="3458497854" sldId="544"/>
            <ac:spMk id="3" creationId="{6E964C0F-69D1-999C-778E-B82399A4DF14}"/>
          </ac:spMkLst>
        </pc:spChg>
      </pc:sldChg>
      <pc:sldChg chg="add del">
        <pc:chgData name="Khattab, Sherif" userId="c83b1e15-36f3-4f46-aceb-05aac24c545e" providerId="ADAL" clId="{66C4FA5C-056E-414E-98A1-61345D89319A}" dt="2022-09-22T12:55:26.945" v="432" actId="47"/>
        <pc:sldMkLst>
          <pc:docMk/>
          <pc:sldMk cId="1369965567" sldId="545"/>
        </pc:sldMkLst>
      </pc:sldChg>
      <pc:sldChg chg="add del">
        <pc:chgData name="Khattab, Sherif" userId="c83b1e15-36f3-4f46-aceb-05aac24c545e" providerId="ADAL" clId="{66C4FA5C-056E-414E-98A1-61345D89319A}" dt="2022-09-22T12:55:27.543" v="433" actId="47"/>
        <pc:sldMkLst>
          <pc:docMk/>
          <pc:sldMk cId="1413773220" sldId="546"/>
        </pc:sldMkLst>
      </pc:sldChg>
      <pc:sldChg chg="add del">
        <pc:chgData name="Khattab, Sherif" userId="c83b1e15-36f3-4f46-aceb-05aac24c545e" providerId="ADAL" clId="{66C4FA5C-056E-414E-98A1-61345D89319A}" dt="2022-09-22T12:55:28.563" v="434" actId="47"/>
        <pc:sldMkLst>
          <pc:docMk/>
          <pc:sldMk cId="1447371765" sldId="547"/>
        </pc:sldMkLst>
      </pc:sldChg>
      <pc:sldChg chg="add del">
        <pc:chgData name="Khattab, Sherif" userId="c83b1e15-36f3-4f46-aceb-05aac24c545e" providerId="ADAL" clId="{66C4FA5C-056E-414E-98A1-61345D89319A}" dt="2022-09-22T12:55:29.248" v="435" actId="47"/>
        <pc:sldMkLst>
          <pc:docMk/>
          <pc:sldMk cId="74773484" sldId="548"/>
        </pc:sldMkLst>
      </pc:sldChg>
      <pc:sldChg chg="add del">
        <pc:chgData name="Khattab, Sherif" userId="c83b1e15-36f3-4f46-aceb-05aac24c545e" providerId="ADAL" clId="{66C4FA5C-056E-414E-98A1-61345D89319A}" dt="2022-09-22T12:55:30.033" v="436" actId="47"/>
        <pc:sldMkLst>
          <pc:docMk/>
          <pc:sldMk cId="3712496387" sldId="549"/>
        </pc:sldMkLst>
      </pc:sldChg>
    </pc:docChg>
  </pc:docChgLst>
  <pc:docChgLst>
    <pc:chgData name="Khattab, Sherif" userId="c83b1e15-36f3-4f46-aceb-05aac24c545e" providerId="ADAL" clId="{AEF84FCA-7C62-4ED2-B832-CE198FFB7EC8}"/>
    <pc:docChg chg="undo custSel addSld delSld modSld sldOrd">
      <pc:chgData name="Khattab, Sherif" userId="c83b1e15-36f3-4f46-aceb-05aac24c545e" providerId="ADAL" clId="{AEF84FCA-7C62-4ED2-B832-CE198FFB7EC8}" dt="2022-10-13T13:22:51.296" v="4798" actId="47"/>
      <pc:docMkLst>
        <pc:docMk/>
      </pc:docMkLst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79258357" sldId="42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411722790" sldId="4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00028341" sldId="43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168892798" sldId="4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87724035" sldId="4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12019815" sldId="434"/>
        </pc:sldMkLst>
      </pc:sldChg>
      <pc:sldChg chg="modSp del">
        <pc:chgData name="Khattab, Sherif" userId="c83b1e15-36f3-4f46-aceb-05aac24c545e" providerId="ADAL" clId="{AEF84FCA-7C62-4ED2-B832-CE198FFB7EC8}" dt="2022-10-13T13:22:51.296" v="4798" actId="47"/>
        <pc:sldMkLst>
          <pc:docMk/>
          <pc:sldMk cId="454560255" sldId="437"/>
        </pc:sldMkLst>
        <pc:spChg chg="mod">
          <ac:chgData name="Khattab, Sherif" userId="c83b1e15-36f3-4f46-aceb-05aac24c545e" providerId="ADAL" clId="{AEF84FCA-7C62-4ED2-B832-CE198FFB7EC8}" dt="2022-10-13T13:22:40.232" v="4797" actId="20577"/>
          <ac:spMkLst>
            <pc:docMk/>
            <pc:sldMk cId="454560255" sldId="437"/>
            <ac:spMk id="251907" creationId="{00000000-0000-0000-0000-000000000000}"/>
          </ac:spMkLst>
        </pc:spChg>
      </pc:sldChg>
      <pc:sldChg chg="modSp add del mod">
        <pc:chgData name="Khattab, Sherif" userId="c83b1e15-36f3-4f46-aceb-05aac24c545e" providerId="ADAL" clId="{AEF84FCA-7C62-4ED2-B832-CE198FFB7EC8}" dt="2022-10-13T13:18:11.046" v="4309" actId="47"/>
        <pc:sldMkLst>
          <pc:docMk/>
          <pc:sldMk cId="2247041408" sldId="440"/>
        </pc:sldMkLst>
        <pc:spChg chg="mod">
          <ac:chgData name="Khattab, Sherif" userId="c83b1e15-36f3-4f46-aceb-05aac24c545e" providerId="ADAL" clId="{AEF84FCA-7C62-4ED2-B832-CE198FFB7EC8}" dt="2022-10-13T13:17:40.926" v="4255" actId="21"/>
          <ac:spMkLst>
            <pc:docMk/>
            <pc:sldMk cId="2247041408" sldId="440"/>
            <ac:spMk id="1422339" creationId="{00000000-0000-0000-0000-000000000000}"/>
          </ac:spMkLst>
        </pc:spChg>
      </pc:sldChg>
      <pc:sldChg chg="modSp del modAnim">
        <pc:chgData name="Khattab, Sherif" userId="c83b1e15-36f3-4f46-aceb-05aac24c545e" providerId="ADAL" clId="{AEF84FCA-7C62-4ED2-B832-CE198FFB7EC8}" dt="2022-10-13T13:14:55.411" v="4153" actId="2696"/>
        <pc:sldMkLst>
          <pc:docMk/>
          <pc:sldMk cId="2378435160" sldId="440"/>
        </pc:sldMkLst>
        <pc:spChg chg="mod">
          <ac:chgData name="Khattab, Sherif" userId="c83b1e15-36f3-4f46-aceb-05aac24c545e" providerId="ADAL" clId="{AEF84FCA-7C62-4ED2-B832-CE198FFB7EC8}" dt="2022-10-13T12:34:29.424" v="1889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3547532346" sldId="440"/>
        </pc:sldMkLst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1201888276" sldId="441"/>
        </pc:sldMkLst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3128268432" sldId="441"/>
        </pc:sldMkLst>
      </pc:sldChg>
      <pc:sldChg chg="modSp add mod ord modAnim">
        <pc:chgData name="Khattab, Sherif" userId="c83b1e15-36f3-4f46-aceb-05aac24c545e" providerId="ADAL" clId="{AEF84FCA-7C62-4ED2-B832-CE198FFB7EC8}" dt="2022-10-13T13:19:54.159" v="4565" actId="403"/>
        <pc:sldMkLst>
          <pc:docMk/>
          <pc:sldMk cId="3482196459" sldId="441"/>
        </pc:sldMkLst>
        <pc:spChg chg="mod">
          <ac:chgData name="Khattab, Sherif" userId="c83b1e15-36f3-4f46-aceb-05aac24c545e" providerId="ADAL" clId="{AEF84FCA-7C62-4ED2-B832-CE198FFB7EC8}" dt="2022-10-13T13:19:54.159" v="4565" actId="403"/>
          <ac:spMkLst>
            <pc:docMk/>
            <pc:sldMk cId="3482196459" sldId="441"/>
            <ac:spMk id="142336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2028936733" sldId="442"/>
        </pc:sldMkLst>
      </pc:sldChg>
      <pc:sldChg chg="modSp add mod">
        <pc:chgData name="Khattab, Sherif" userId="c83b1e15-36f3-4f46-aceb-05aac24c545e" providerId="ADAL" clId="{AEF84FCA-7C62-4ED2-B832-CE198FFB7EC8}" dt="2022-10-13T13:20:11.459" v="4612" actId="20577"/>
        <pc:sldMkLst>
          <pc:docMk/>
          <pc:sldMk cId="2069291401" sldId="442"/>
        </pc:sldMkLst>
        <pc:spChg chg="mod">
          <ac:chgData name="Khattab, Sherif" userId="c83b1e15-36f3-4f46-aceb-05aac24c545e" providerId="ADAL" clId="{AEF84FCA-7C62-4ED2-B832-CE198FFB7EC8}" dt="2022-10-13T13:18:36.178" v="4317" actId="20577"/>
          <ac:spMkLst>
            <pc:docMk/>
            <pc:sldMk cId="2069291401" sldId="442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11.459" v="4612" actId="20577"/>
          <ac:spMkLst>
            <pc:docMk/>
            <pc:sldMk cId="2069291401" sldId="442"/>
            <ac:spMk id="37891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2641015822" sldId="44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761846658" sldId="459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1923875097" sldId="459"/>
        </pc:sldMkLst>
      </pc:sldChg>
      <pc:sldChg chg="addSp delSp modSp add mod modAnim">
        <pc:chgData name="Khattab, Sherif" userId="c83b1e15-36f3-4f46-aceb-05aac24c545e" providerId="ADAL" clId="{AEF84FCA-7C62-4ED2-B832-CE198FFB7EC8}" dt="2022-10-13T12:59:41.014" v="3436" actId="478"/>
        <pc:sldMkLst>
          <pc:docMk/>
          <pc:sldMk cId="2804343175" sldId="459"/>
        </pc:sldMkLst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2" creationId="{66DCE64A-208A-5148-0C06-1C64F7C2E4F1}"/>
          </ac:spMkLst>
        </pc:spChg>
        <pc:spChg chg="mod">
          <ac:chgData name="Khattab, Sherif" userId="c83b1e15-36f3-4f46-aceb-05aac24c545e" providerId="ADAL" clId="{AEF84FCA-7C62-4ED2-B832-CE198FFB7EC8}" dt="2022-10-13T12:53:49.709" v="3421" actId="20577"/>
          <ac:spMkLst>
            <pc:docMk/>
            <pc:sldMk cId="2804343175" sldId="459"/>
            <ac:spMk id="243714" creationId="{00000000-0000-0000-0000-000000000000}"/>
          </ac:spMkLst>
        </pc:spChg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1364995" creationId="{00000000-0000-0000-0000-000000000000}"/>
          </ac:spMkLst>
        </pc:spChg>
        <pc:picChg chg="add del mod">
          <ac:chgData name="Khattab, Sherif" userId="c83b1e15-36f3-4f46-aceb-05aac24c545e" providerId="ADAL" clId="{AEF84FCA-7C62-4ED2-B832-CE198FFB7EC8}" dt="2022-10-13T12:59:37.823" v="3433" actId="478"/>
          <ac:picMkLst>
            <pc:docMk/>
            <pc:sldMk cId="2804343175" sldId="459"/>
            <ac:picMk id="1026" creationId="{67A39A19-4977-D2FC-A749-542C7B2852DB}"/>
          </ac:picMkLst>
        </pc:picChg>
        <pc:picChg chg="add del mod">
          <ac:chgData name="Khattab, Sherif" userId="c83b1e15-36f3-4f46-aceb-05aac24c545e" providerId="ADAL" clId="{AEF84FCA-7C62-4ED2-B832-CE198FFB7EC8}" dt="2022-10-13T12:59:41.014" v="3436" actId="478"/>
          <ac:picMkLst>
            <pc:docMk/>
            <pc:sldMk cId="2804343175" sldId="459"/>
            <ac:picMk id="1028" creationId="{E9AB1835-46EC-D306-C7E6-474E4874C996}"/>
          </ac:picMkLst>
        </pc:pic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1838492809" sldId="460"/>
        </pc:sldMkLst>
      </pc:sldChg>
      <pc:sldChg chg="modSp add">
        <pc:chgData name="Khattab, Sherif" userId="c83b1e15-36f3-4f46-aceb-05aac24c545e" providerId="ADAL" clId="{AEF84FCA-7C62-4ED2-B832-CE198FFB7EC8}" dt="2022-10-13T13:01:40.261" v="3481" actId="404"/>
        <pc:sldMkLst>
          <pc:docMk/>
          <pc:sldMk cId="2189265553" sldId="460"/>
        </pc:sldMkLst>
        <pc:spChg chg="mod">
          <ac:chgData name="Khattab, Sherif" userId="c83b1e15-36f3-4f46-aceb-05aac24c545e" providerId="ADAL" clId="{AEF84FCA-7C62-4ED2-B832-CE198FFB7EC8}" dt="2022-10-13T13:01:40.261" v="3481" actId="404"/>
          <ac:spMkLst>
            <pc:docMk/>
            <pc:sldMk cId="2189265553" sldId="460"/>
            <ac:spMk id="1970179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3415188247" sldId="460"/>
        </pc:sldMkLst>
      </pc:sldChg>
      <pc:sldChg chg="modSp add mod modAnim">
        <pc:chgData name="Khattab, Sherif" userId="c83b1e15-36f3-4f46-aceb-05aac24c545e" providerId="ADAL" clId="{AEF84FCA-7C62-4ED2-B832-CE198FFB7EC8}" dt="2022-10-13T13:04:39.280" v="3654" actId="27636"/>
        <pc:sldMkLst>
          <pc:docMk/>
          <pc:sldMk cId="527651798" sldId="461"/>
        </pc:sldMkLst>
        <pc:spChg chg="mod">
          <ac:chgData name="Khattab, Sherif" userId="c83b1e15-36f3-4f46-aceb-05aac24c545e" providerId="ADAL" clId="{AEF84FCA-7C62-4ED2-B832-CE198FFB7EC8}" dt="2022-10-13T13:04:39.280" v="3654" actId="27636"/>
          <ac:spMkLst>
            <pc:docMk/>
            <pc:sldMk cId="527651798" sldId="461"/>
            <ac:spMk id="136704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816531147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263148200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775683712" sldId="46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3521561375" sldId="462"/>
        </pc:sldMkLst>
      </pc:sldChg>
      <pc:sldChg chg="modSp add mod modAnim">
        <pc:chgData name="Khattab, Sherif" userId="c83b1e15-36f3-4f46-aceb-05aac24c545e" providerId="ADAL" clId="{AEF84FCA-7C62-4ED2-B832-CE198FFB7EC8}" dt="2022-10-13T13:08:03.094" v="3731"/>
        <pc:sldMkLst>
          <pc:docMk/>
          <pc:sldMk cId="3877357776" sldId="462"/>
        </pc:sldMkLst>
        <pc:spChg chg="mod">
          <ac:chgData name="Khattab, Sherif" userId="c83b1e15-36f3-4f46-aceb-05aac24c545e" providerId="ADAL" clId="{AEF84FCA-7C62-4ED2-B832-CE198FFB7EC8}" dt="2022-10-13T13:07:58.703" v="3730" actId="404"/>
          <ac:spMkLst>
            <pc:docMk/>
            <pc:sldMk cId="3877357776" sldId="462"/>
            <ac:spMk id="136806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4006254128" sldId="463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4100696647" sldId="463"/>
        </pc:sldMkLst>
      </pc:sldChg>
      <pc:sldChg chg="modSp add del mod">
        <pc:chgData name="Khattab, Sherif" userId="c83b1e15-36f3-4f46-aceb-05aac24c545e" providerId="ADAL" clId="{AEF84FCA-7C62-4ED2-B832-CE198FFB7EC8}" dt="2022-10-13T13:07:01.728" v="3692" actId="47"/>
        <pc:sldMkLst>
          <pc:docMk/>
          <pc:sldMk cId="4130271201" sldId="463"/>
        </pc:sldMkLst>
        <pc:spChg chg="mod">
          <ac:chgData name="Khattab, Sherif" userId="c83b1e15-36f3-4f46-aceb-05aac24c545e" providerId="ADAL" clId="{AEF84FCA-7C62-4ED2-B832-CE198FFB7EC8}" dt="2022-10-13T13:07:00.120" v="3691" actId="21"/>
          <ac:spMkLst>
            <pc:docMk/>
            <pc:sldMk cId="4130271201" sldId="463"/>
            <ac:spMk id="247810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3:05:58.701" v="369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F84FCA-7C62-4ED2-B832-CE198FFB7EC8}" dt="2022-10-13T13:05:58.701" v="369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EF84FCA-7C62-4ED2-B832-CE198FFB7EC8}" dt="2022-10-13T12:13:45.880" v="156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EF84FCA-7C62-4ED2-B832-CE198FFB7EC8}" dt="2022-10-13T12:13:45.880" v="156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33:56.338" v="1884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AEF84FCA-7C62-4ED2-B832-CE198FFB7EC8}" dt="2022-10-13T12:33:56.338" v="1884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add del">
        <pc:chgData name="Khattab, Sherif" userId="c83b1e15-36f3-4f46-aceb-05aac24c545e" providerId="ADAL" clId="{AEF84FCA-7C62-4ED2-B832-CE198FFB7EC8}" dt="2022-10-13T13:14:21.090" v="4151"/>
        <pc:sldMkLst>
          <pc:docMk/>
          <pc:sldMk cId="202896937" sldId="621"/>
        </pc:sldMkLst>
      </pc:sldChg>
      <pc:sldChg chg="del">
        <pc:chgData name="Khattab, Sherif" userId="c83b1e15-36f3-4f46-aceb-05aac24c545e" providerId="ADAL" clId="{AEF84FCA-7C62-4ED2-B832-CE198FFB7EC8}" dt="2022-10-13T13:14:12.882" v="4149" actId="2696"/>
        <pc:sldMkLst>
          <pc:docMk/>
          <pc:sldMk cId="1716896881" sldId="621"/>
        </pc:sldMkLst>
      </pc:sldChg>
      <pc:sldChg chg="modSp add modAnim">
        <pc:chgData name="Khattab, Sherif" userId="c83b1e15-36f3-4f46-aceb-05aac24c545e" providerId="ADAL" clId="{AEF84FCA-7C62-4ED2-B832-CE198FFB7EC8}" dt="2022-10-13T13:16:21.070" v="4187"/>
        <pc:sldMkLst>
          <pc:docMk/>
          <pc:sldMk cId="2192443293" sldId="621"/>
        </pc:sldMkLst>
        <pc:spChg chg="mod">
          <ac:chgData name="Khattab, Sherif" userId="c83b1e15-36f3-4f46-aceb-05aac24c545e" providerId="ADAL" clId="{AEF84FCA-7C62-4ED2-B832-CE198FFB7EC8}" dt="2022-10-13T13:16:12.224" v="4186" actId="6549"/>
          <ac:spMkLst>
            <pc:docMk/>
            <pc:sldMk cId="2192443293" sldId="621"/>
            <ac:spMk id="142438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AEF84FCA-7C62-4ED2-B832-CE198FFB7EC8}" dt="2022-10-13T13:11:45.875" v="4105"/>
        <pc:sldMkLst>
          <pc:docMk/>
          <pc:sldMk cId="2359853632" sldId="622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2483237155" sldId="622"/>
        </pc:sldMkLst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1975124447" sldId="623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3672167494" sldId="623"/>
        </pc:sldMkLst>
      </pc:sldChg>
      <pc:sldChg chg="modSp add">
        <pc:chgData name="Khattab, Sherif" userId="c83b1e15-36f3-4f46-aceb-05aac24c545e" providerId="ADAL" clId="{AEF84FCA-7C62-4ED2-B832-CE198FFB7EC8}" dt="2022-10-13T13:13:20.655" v="4148" actId="20577"/>
        <pc:sldMkLst>
          <pc:docMk/>
          <pc:sldMk cId="3839241662" sldId="623"/>
        </pc:sldMkLst>
        <pc:spChg chg="mod">
          <ac:chgData name="Khattab, Sherif" userId="c83b1e15-36f3-4f46-aceb-05aac24c545e" providerId="ADAL" clId="{AEF84FCA-7C62-4ED2-B832-CE198FFB7EC8}" dt="2022-10-13T13:13:20.655" v="4148" actId="20577"/>
          <ac:spMkLst>
            <pc:docMk/>
            <pc:sldMk cId="3839241662" sldId="623"/>
            <ac:spMk id="214028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33:07.529" v="1827" actId="2696"/>
        <pc:sldMkLst>
          <pc:docMk/>
          <pc:sldMk cId="2604171250" sldId="626"/>
        </pc:sldMkLst>
      </pc:sldChg>
      <pc:sldChg chg="modSp add mod modAnim">
        <pc:chgData name="Khattab, Sherif" userId="c83b1e15-36f3-4f46-aceb-05aac24c545e" providerId="ADAL" clId="{AEF84FCA-7C62-4ED2-B832-CE198FFB7EC8}" dt="2022-10-13T12:37:58.529" v="2099" actId="20577"/>
        <pc:sldMkLst>
          <pc:docMk/>
          <pc:sldMk cId="2815017892" sldId="626"/>
        </pc:sldMkLst>
        <pc:spChg chg="mod">
          <ac:chgData name="Khattab, Sherif" userId="c83b1e15-36f3-4f46-aceb-05aac24c545e" providerId="ADAL" clId="{AEF84FCA-7C62-4ED2-B832-CE198FFB7EC8}" dt="2022-10-13T12:37:58.529" v="2099" actId="20577"/>
          <ac:spMkLst>
            <pc:docMk/>
            <pc:sldMk cId="2815017892" sldId="626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33:15.298" v="1829"/>
        <pc:sldMkLst>
          <pc:docMk/>
          <pc:sldMk cId="4020909479" sldId="6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98706549" sldId="6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18766469" sldId="6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36626764" sldId="6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87781446" sldId="6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6450619" sldId="6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94552500" sldId="63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66850255" sldId="63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13600975" sldId="63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65371323" sldId="64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4857646" sldId="64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28305799" sldId="64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93599646" sldId="64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84542940" sldId="64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75013117" sldId="64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96057375" sldId="64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65711577" sldId="64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90192700" sldId="64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3436857" sldId="65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93409914" sldId="65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5011121" sldId="65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6344531" sldId="65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880074342" sldId="65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987990635" sldId="65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3036265" sldId="65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23103651" sldId="65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71506200" sldId="659"/>
        </pc:sldMkLst>
      </pc:sldChg>
      <pc:sldChg chg="modSp mod">
        <pc:chgData name="Khattab, Sherif" userId="c83b1e15-36f3-4f46-aceb-05aac24c545e" providerId="ADAL" clId="{AEF84FCA-7C62-4ED2-B832-CE198FFB7EC8}" dt="2022-10-13T12:14:27.219" v="209" actId="20577"/>
        <pc:sldMkLst>
          <pc:docMk/>
          <pc:sldMk cId="2957382728" sldId="660"/>
        </pc:sldMkLst>
        <pc:spChg chg="mod">
          <ac:chgData name="Khattab, Sherif" userId="c83b1e15-36f3-4f46-aceb-05aac24c545e" providerId="ADAL" clId="{AEF84FCA-7C62-4ED2-B832-CE198FFB7EC8}" dt="2022-10-13T12:14:27.219" v="209" actId="20577"/>
          <ac:spMkLst>
            <pc:docMk/>
            <pc:sldMk cId="2957382728" sldId="660"/>
            <ac:spMk id="33794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18:24.631" v="65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AEF84FCA-7C62-4ED2-B832-CE198FFB7EC8}" dt="2022-10-13T12:16:56.884" v="58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AEF84FCA-7C62-4ED2-B832-CE198FFB7EC8}" dt="2022-10-13T12:18:24.631" v="659" actId="20577"/>
          <ac:spMkLst>
            <pc:docMk/>
            <pc:sldMk cId="1289819242" sldId="661"/>
            <ac:spMk id="3" creationId="{B1C5F7E6-650D-8FE7-2EEB-02A2B5F62FF6}"/>
          </ac:spMkLst>
        </pc:spChg>
      </pc:sldChg>
      <pc:sldChg chg="new del">
        <pc:chgData name="Khattab, Sherif" userId="c83b1e15-36f3-4f46-aceb-05aac24c545e" providerId="ADAL" clId="{AEF84FCA-7C62-4ED2-B832-CE198FFB7EC8}" dt="2022-10-13T12:17:12.956" v="589" actId="680"/>
        <pc:sldMkLst>
          <pc:docMk/>
          <pc:sldMk cId="2272493395" sldId="662"/>
        </pc:sldMkLst>
      </pc:sldChg>
      <pc:sldChg chg="addSp modSp add mod modAnim">
        <pc:chgData name="Khattab, Sherif" userId="c83b1e15-36f3-4f46-aceb-05aac24c545e" providerId="ADAL" clId="{AEF84FCA-7C62-4ED2-B832-CE198FFB7EC8}" dt="2022-10-13T12:20:15.680" v="739"/>
        <pc:sldMkLst>
          <pc:docMk/>
          <pc:sldMk cId="2942229635" sldId="662"/>
        </pc:sldMkLst>
        <pc:spChg chg="mod">
          <ac:chgData name="Khattab, Sherif" userId="c83b1e15-36f3-4f46-aceb-05aac24c545e" providerId="ADAL" clId="{AEF84FCA-7C62-4ED2-B832-CE198FFB7EC8}" dt="2022-10-13T12:19:43.537" v="734" actId="20577"/>
          <ac:spMkLst>
            <pc:docMk/>
            <pc:sldMk cId="2942229635" sldId="662"/>
            <ac:spMk id="3" creationId="{B1C5F7E6-650D-8FE7-2EEB-02A2B5F62FF6}"/>
          </ac:spMkLst>
        </pc:spChg>
        <pc:spChg chg="add mod">
          <ac:chgData name="Khattab, Sherif" userId="c83b1e15-36f3-4f46-aceb-05aac24c545e" providerId="ADAL" clId="{AEF84FCA-7C62-4ED2-B832-CE198FFB7EC8}" dt="2022-10-13T12:20:09.675" v="737" actId="14100"/>
          <ac:spMkLst>
            <pc:docMk/>
            <pc:sldMk cId="2942229635" sldId="662"/>
            <ac:spMk id="8" creationId="{2CA8CEB7-8689-0BA0-3548-15FD9C893939}"/>
          </ac:spMkLst>
        </pc:spChg>
        <pc:picChg chg="add mod">
          <ac:chgData name="Khattab, Sherif" userId="c83b1e15-36f3-4f46-aceb-05aac24c545e" providerId="ADAL" clId="{AEF84FCA-7C62-4ED2-B832-CE198FFB7EC8}" dt="2022-10-13T12:19:19.473" v="732" actId="1076"/>
          <ac:picMkLst>
            <pc:docMk/>
            <pc:sldMk cId="2942229635" sldId="662"/>
            <ac:picMk id="6" creationId="{15649ECB-B827-0714-A2E3-E316FE3A496A}"/>
          </ac:picMkLst>
        </pc:picChg>
        <pc:picChg chg="add mod">
          <ac:chgData name="Khattab, Sherif" userId="c83b1e15-36f3-4f46-aceb-05aac24c545e" providerId="ADAL" clId="{AEF84FCA-7C62-4ED2-B832-CE198FFB7EC8}" dt="2022-10-13T12:19:24.033" v="733" actId="1076"/>
          <ac:picMkLst>
            <pc:docMk/>
            <pc:sldMk cId="2942229635" sldId="662"/>
            <ac:picMk id="7" creationId="{2EE7219C-85EF-3139-149D-D2619FA144D5}"/>
          </ac:picMkLst>
        </pc:picChg>
      </pc:sldChg>
      <pc:sldChg chg="modSp add mod modAnim">
        <pc:chgData name="Khattab, Sherif" userId="c83b1e15-36f3-4f46-aceb-05aac24c545e" providerId="ADAL" clId="{AEF84FCA-7C62-4ED2-B832-CE198FFB7EC8}" dt="2022-10-13T12:25:10.273" v="1094" actId="14"/>
        <pc:sldMkLst>
          <pc:docMk/>
          <pc:sldMk cId="3808179708" sldId="663"/>
        </pc:sldMkLst>
        <pc:spChg chg="mod">
          <ac:chgData name="Khattab, Sherif" userId="c83b1e15-36f3-4f46-aceb-05aac24c545e" providerId="ADAL" clId="{AEF84FCA-7C62-4ED2-B832-CE198FFB7EC8}" dt="2022-10-13T12:25:10.273" v="1094" actId="14"/>
          <ac:spMkLst>
            <pc:docMk/>
            <pc:sldMk cId="3808179708" sldId="663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02.750" v="1822" actId="6549"/>
        <pc:sldMkLst>
          <pc:docMk/>
          <pc:sldMk cId="3684231445" sldId="664"/>
        </pc:sldMkLst>
        <pc:spChg chg="mod">
          <ac:chgData name="Khattab, Sherif" userId="c83b1e15-36f3-4f46-aceb-05aac24c545e" providerId="ADAL" clId="{AEF84FCA-7C62-4ED2-B832-CE198FFB7EC8}" dt="2022-10-13T12:32:02.750" v="1822" actId="6549"/>
          <ac:spMkLst>
            <pc:docMk/>
            <pc:sldMk cId="3684231445" sldId="664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21:30.864" v="787"/>
        <pc:sldMkLst>
          <pc:docMk/>
          <pc:sldMk cId="3950644820" sldId="665"/>
        </pc:sldMkLst>
        <pc:spChg chg="mod">
          <ac:chgData name="Khattab, Sherif" userId="c83b1e15-36f3-4f46-aceb-05aac24c545e" providerId="ADAL" clId="{AEF84FCA-7C62-4ED2-B832-CE198FFB7EC8}" dt="2022-10-13T12:21:21.335" v="785" actId="15"/>
          <ac:spMkLst>
            <pc:docMk/>
            <pc:sldMk cId="3950644820" sldId="665"/>
            <ac:spMk id="3" creationId="{B1C5F7E6-650D-8FE7-2EEB-02A2B5F62FF6}"/>
          </ac:spMkLst>
        </pc:spChg>
        <pc:spChg chg="mod">
          <ac:chgData name="Khattab, Sherif" userId="c83b1e15-36f3-4f46-aceb-05aac24c545e" providerId="ADAL" clId="{AEF84FCA-7C62-4ED2-B832-CE198FFB7EC8}" dt="2022-10-13T12:21:04.414" v="764" actId="14100"/>
          <ac:spMkLst>
            <pc:docMk/>
            <pc:sldMk cId="3950644820" sldId="665"/>
            <ac:spMk id="8" creationId="{2CA8CEB7-8689-0BA0-3548-15FD9C893939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10.200" v="1826" actId="27636"/>
        <pc:sldMkLst>
          <pc:docMk/>
          <pc:sldMk cId="266363320" sldId="666"/>
        </pc:sldMkLst>
        <pc:spChg chg="mod">
          <ac:chgData name="Khattab, Sherif" userId="c83b1e15-36f3-4f46-aceb-05aac24c545e" providerId="ADAL" clId="{AEF84FCA-7C62-4ED2-B832-CE198FFB7EC8}" dt="2022-10-13T12:32:10.200" v="1826" actId="27636"/>
          <ac:spMkLst>
            <pc:docMk/>
            <pc:sldMk cId="266363320" sldId="666"/>
            <ac:spMk id="3" creationId="{B1C5F7E6-650D-8FE7-2EEB-02A2B5F62FF6}"/>
          </ac:spMkLst>
        </pc:spChg>
      </pc:sldChg>
      <pc:sldChg chg="modSp add modAnim">
        <pc:chgData name="Khattab, Sherif" userId="c83b1e15-36f3-4f46-aceb-05aac24c545e" providerId="ADAL" clId="{AEF84FCA-7C62-4ED2-B832-CE198FFB7EC8}" dt="2022-10-13T12:52:46.564" v="3398"/>
        <pc:sldMkLst>
          <pc:docMk/>
          <pc:sldMk cId="3036272805" sldId="667"/>
        </pc:sldMkLst>
        <pc:spChg chg="mod">
          <ac:chgData name="Khattab, Sherif" userId="c83b1e15-36f3-4f46-aceb-05aac24c545e" providerId="ADAL" clId="{AEF84FCA-7C62-4ED2-B832-CE198FFB7EC8}" dt="2022-10-13T12:38:06.665" v="2100" actId="6549"/>
          <ac:spMkLst>
            <pc:docMk/>
            <pc:sldMk cId="3036272805" sldId="667"/>
            <ac:spMk id="1425411" creationId="{00000000-0000-0000-0000-000000000000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3:12:06.963" v="4134" actId="20577"/>
        <pc:sldMkLst>
          <pc:docMk/>
          <pc:sldMk cId="3241204519" sldId="668"/>
        </pc:sldMkLst>
        <pc:spChg chg="mod">
          <ac:chgData name="Khattab, Sherif" userId="c83b1e15-36f3-4f46-aceb-05aac24c545e" providerId="ADAL" clId="{AEF84FCA-7C62-4ED2-B832-CE198FFB7EC8}" dt="2022-10-13T13:12:06.963" v="4134" actId="20577"/>
          <ac:spMkLst>
            <pc:docMk/>
            <pc:sldMk cId="3241204519" sldId="668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09:02.522" v="3825" actId="47"/>
        <pc:sldMkLst>
          <pc:docMk/>
          <pc:sldMk cId="530234629" sldId="669"/>
        </pc:sldMkLst>
      </pc:sldChg>
      <pc:sldChg chg="modSp new mod modAnim">
        <pc:chgData name="Khattab, Sherif" userId="c83b1e15-36f3-4f46-aceb-05aac24c545e" providerId="ADAL" clId="{AEF84FCA-7C62-4ED2-B832-CE198FFB7EC8}" dt="2022-10-13T12:49:50.435" v="3243"/>
        <pc:sldMkLst>
          <pc:docMk/>
          <pc:sldMk cId="3525140953" sldId="670"/>
        </pc:sldMkLst>
        <pc:spChg chg="mod">
          <ac:chgData name="Khattab, Sherif" userId="c83b1e15-36f3-4f46-aceb-05aac24c545e" providerId="ADAL" clId="{AEF84FCA-7C62-4ED2-B832-CE198FFB7EC8}" dt="2022-10-13T12:38:30.197" v="2138" actId="20577"/>
          <ac:spMkLst>
            <pc:docMk/>
            <pc:sldMk cId="3525140953" sldId="670"/>
            <ac:spMk id="2" creationId="{6554E220-9C93-53D3-5246-505F5ABDFAA6}"/>
          </ac:spMkLst>
        </pc:spChg>
        <pc:spChg chg="mod">
          <ac:chgData name="Khattab, Sherif" userId="c83b1e15-36f3-4f46-aceb-05aac24c545e" providerId="ADAL" clId="{AEF84FCA-7C62-4ED2-B832-CE198FFB7EC8}" dt="2022-10-13T12:49:41.400" v="3241" actId="27636"/>
          <ac:spMkLst>
            <pc:docMk/>
            <pc:sldMk cId="3525140953" sldId="670"/>
            <ac:spMk id="3" creationId="{750DE433-D6C2-B29A-67A2-D95A7A405068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52:13.493" v="3397" actId="20577"/>
        <pc:sldMkLst>
          <pc:docMk/>
          <pc:sldMk cId="100483460" sldId="671"/>
        </pc:sldMkLst>
        <pc:spChg chg="mod">
          <ac:chgData name="Khattab, Sherif" userId="c83b1e15-36f3-4f46-aceb-05aac24c545e" providerId="ADAL" clId="{AEF84FCA-7C62-4ED2-B832-CE198FFB7EC8}" dt="2022-10-13T12:52:13.493" v="3397" actId="20577"/>
          <ac:spMkLst>
            <pc:docMk/>
            <pc:sldMk cId="100483460" sldId="671"/>
            <ac:spMk id="3" creationId="{750DE433-D6C2-B29A-67A2-D95A7A405068}"/>
          </ac:spMkLst>
        </pc:spChg>
      </pc:sldChg>
      <pc:sldChg chg="modSp add modAnim">
        <pc:chgData name="Khattab, Sherif" userId="c83b1e15-36f3-4f46-aceb-05aac24c545e" providerId="ADAL" clId="{AEF84FCA-7C62-4ED2-B832-CE198FFB7EC8}" dt="2022-10-13T13:00:30.243" v="3475" actId="20577"/>
        <pc:sldMkLst>
          <pc:docMk/>
          <pc:sldMk cId="2389703478" sldId="672"/>
        </pc:sldMkLst>
        <pc:spChg chg="mod">
          <ac:chgData name="Khattab, Sherif" userId="c83b1e15-36f3-4f46-aceb-05aac24c545e" providerId="ADAL" clId="{AEF84FCA-7C62-4ED2-B832-CE198FFB7EC8}" dt="2022-10-13T13:00:30.243" v="3475" actId="20577"/>
          <ac:spMkLst>
            <pc:docMk/>
            <pc:sldMk cId="2389703478" sldId="672"/>
            <ac:spMk id="243714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00:03.135" v="3438" actId="113"/>
          <ac:spMkLst>
            <pc:docMk/>
            <pc:sldMk cId="2389703478" sldId="672"/>
            <ac:spMk id="1364995" creationId="{00000000-0000-0000-0000-000000000000}"/>
          </ac:spMkLst>
        </pc:spChg>
      </pc:sldChg>
      <pc:sldChg chg="modSp new mod">
        <pc:chgData name="Khattab, Sherif" userId="c83b1e15-36f3-4f46-aceb-05aac24c545e" providerId="ADAL" clId="{AEF84FCA-7C62-4ED2-B832-CE198FFB7EC8}" dt="2022-10-13T13:22:02.301" v="4792" actId="207"/>
        <pc:sldMkLst>
          <pc:docMk/>
          <pc:sldMk cId="3415553564" sldId="673"/>
        </pc:sldMkLst>
        <pc:spChg chg="mod">
          <ac:chgData name="Khattab, Sherif" userId="c83b1e15-36f3-4f46-aceb-05aac24c545e" providerId="ADAL" clId="{AEF84FCA-7C62-4ED2-B832-CE198FFB7EC8}" dt="2022-10-13T13:09:50.373" v="3918" actId="20577"/>
          <ac:spMkLst>
            <pc:docMk/>
            <pc:sldMk cId="3415553564" sldId="673"/>
            <ac:spMk id="2" creationId="{150DE287-2BDB-3F71-8344-850FA0E0649D}"/>
          </ac:spMkLst>
        </pc:spChg>
        <pc:spChg chg="mod">
          <ac:chgData name="Khattab, Sherif" userId="c83b1e15-36f3-4f46-aceb-05aac24c545e" providerId="ADAL" clId="{AEF84FCA-7C62-4ED2-B832-CE198FFB7EC8}" dt="2022-10-13T13:22:02.301" v="4792" actId="207"/>
          <ac:spMkLst>
            <pc:docMk/>
            <pc:sldMk cId="3415553564" sldId="673"/>
            <ac:spMk id="3" creationId="{A369D9A3-E1A7-5BE8-561B-FC3664DBEC0A}"/>
          </ac:spMkLst>
        </pc:spChg>
      </pc:sldChg>
      <pc:sldChg chg="addSp modSp add mod">
        <pc:chgData name="Khattab, Sherif" userId="c83b1e15-36f3-4f46-aceb-05aac24c545e" providerId="ADAL" clId="{AEF84FCA-7C62-4ED2-B832-CE198FFB7EC8}" dt="2022-10-13T13:20:36.420" v="4639" actId="20577"/>
        <pc:sldMkLst>
          <pc:docMk/>
          <pc:sldMk cId="10672808" sldId="674"/>
        </pc:sldMkLst>
        <pc:spChg chg="mod">
          <ac:chgData name="Khattab, Sherif" userId="c83b1e15-36f3-4f46-aceb-05aac24c545e" providerId="ADAL" clId="{AEF84FCA-7C62-4ED2-B832-CE198FFB7EC8}" dt="2022-10-13T13:18:43.267" v="4324" actId="20577"/>
          <ac:spMkLst>
            <pc:docMk/>
            <pc:sldMk cId="10672808" sldId="674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36.420" v="4639" actId="20577"/>
          <ac:spMkLst>
            <pc:docMk/>
            <pc:sldMk cId="10672808" sldId="674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0:29.456" v="4620"/>
          <ac:grpSpMkLst>
            <pc:docMk/>
            <pc:sldMk cId="10672808" sldId="674"/>
            <ac:grpSpMk id="12" creationId="{EE6BB852-C4B7-3333-0ECC-E1D955ED15EE}"/>
          </ac:grpSpMkLst>
        </pc:grpChg>
        <pc:inkChg chg="add">
          <ac:chgData name="Khattab, Sherif" userId="c83b1e15-36f3-4f46-aceb-05aac24c545e" providerId="ADAL" clId="{AEF84FCA-7C62-4ED2-B832-CE198FFB7EC8}" dt="2022-10-13T13:20:25.019" v="4613" actId="9405"/>
          <ac:inkMkLst>
            <pc:docMk/>
            <pc:sldMk cId="10672808" sldId="674"/>
            <ac:inkMk id="2" creationId="{AC574132-5D10-3494-5414-B2863EE8FB02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6" creationId="{074ADFEA-B6C0-FD6E-0884-36C81FCB7B38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7" creationId="{2C152695-D099-2E22-FB69-AF059076A196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8" creationId="{4E10201D-7B29-CAD1-16DE-B82379F62F51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9" creationId="{63D82F67-47CE-ACED-48A5-6CD7327275AF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0" creationId="{7CE29E9B-26E2-4114-0659-9E2ADCA111D3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1" creationId="{F6AC7AF7-7DEE-8718-9736-DB4A7354F508}"/>
          </ac:inkMkLst>
        </pc:inkChg>
      </pc:sldChg>
      <pc:sldChg chg="addSp delSp modSp add mod">
        <pc:chgData name="Khattab, Sherif" userId="c83b1e15-36f3-4f46-aceb-05aac24c545e" providerId="ADAL" clId="{AEF84FCA-7C62-4ED2-B832-CE198FFB7EC8}" dt="2022-10-13T13:21:49.812" v="4791" actId="20577"/>
        <pc:sldMkLst>
          <pc:docMk/>
          <pc:sldMk cId="1773598164" sldId="675"/>
        </pc:sldMkLst>
        <pc:spChg chg="del">
          <ac:chgData name="Khattab, Sherif" userId="c83b1e15-36f3-4f46-aceb-05aac24c545e" providerId="ADAL" clId="{AEF84FCA-7C62-4ED2-B832-CE198FFB7EC8}" dt="2022-10-13T13:20:46.165" v="4641" actId="478"/>
          <ac:spMkLst>
            <pc:docMk/>
            <pc:sldMk cId="1773598164" sldId="675"/>
            <ac:spMk id="5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1:49.812" v="4791" actId="20577"/>
          <ac:spMkLst>
            <pc:docMk/>
            <pc:sldMk cId="1773598164" sldId="675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3" creationId="{E68B5931-80D8-1940-B7AC-EE3DE7A6E376}"/>
          </ac:grpSpMkLst>
        </pc:gr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4" creationId="{53DB5056-7D06-49BF-6346-F9C5122C7CB8}"/>
          </ac:grpSpMkLst>
        </pc:grpChg>
        <pc:grpChg chg="mod">
          <ac:chgData name="Khattab, Sherif" userId="c83b1e15-36f3-4f46-aceb-05aac24c545e" providerId="ADAL" clId="{AEF84FCA-7C62-4ED2-B832-CE198FFB7EC8}" dt="2022-10-13T13:21:11.485" v="4676"/>
          <ac:grpSpMkLst>
            <pc:docMk/>
            <pc:sldMk cId="1773598164" sldId="675"/>
            <ac:grpSpMk id="47" creationId="{5CD65760-32EB-42ED-5238-02B066AFADAA}"/>
          </ac:grpSpMkLst>
        </pc:grpChg>
        <pc:grpChg chg="mod">
          <ac:chgData name="Khattab, Sherif" userId="c83b1e15-36f3-4f46-aceb-05aac24c545e" providerId="ADAL" clId="{AEF84FCA-7C62-4ED2-B832-CE198FFB7EC8}" dt="2022-10-13T13:21:18.154" v="4687"/>
          <ac:grpSpMkLst>
            <pc:docMk/>
            <pc:sldMk cId="1773598164" sldId="675"/>
            <ac:grpSpMk id="58" creationId="{3C35C89C-A700-F778-1408-5E4F9BBBABDF}"/>
          </ac:grpSpMkLst>
        </pc:grp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3" creationId="{64E10454-B1C6-3F49-38E5-F205780EC5E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4" creationId="{34D8A5F3-B509-3054-A796-9156D05E1B9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5" creationId="{EE3B8E85-73B3-A08F-09A7-96FDA6FC830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6" creationId="{DEE41FEF-87C3-3FF6-1157-B9B8A7F68B81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7" creationId="{14660FB8-2167-1BDF-070C-11D9A609F184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8" creationId="{B2B68E13-EC1E-AFDA-B9B3-24F62B772B2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9" creationId="{B9DE13EE-0FCF-FA39-3CF3-418B571E738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0" creationId="{0E55CFC8-AA7D-2BBB-66BF-93419206987F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1" creationId="{946705DC-85BA-D312-73A5-A9F78CC2091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2" creationId="{81C21019-CB34-505F-5EF8-5F0390294F12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3" creationId="{80831C9D-34ED-FB8C-3701-D1CE4EA2D1B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4" creationId="{55B1FB3A-8372-2F51-3901-698E55AC361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5" creationId="{5708A2C7-343D-78B7-DFAE-0A1024BD79F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6" creationId="{A7E4525D-42DC-29FD-3B7A-2EF48FC45BD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7" creationId="{6E193729-3FB4-317E-6B4D-1ADA5786D35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8" creationId="{6365C790-95B2-AE45-2E9B-11F98BD4C7E7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9" creationId="{41256581-F96F-BF2B-CF35-1E861DA4E43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0" creationId="{1EAF5C81-18C7-1D8B-BABC-4462E3DD522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1" creationId="{79651C7C-8C4B-8447-046A-23194B9E623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2" creationId="{6CB3938D-CC21-E7FB-9B19-DA7443C87954}"/>
          </ac:inkMkLst>
        </pc:inkChg>
        <pc:inkChg chg="add del">
          <ac:chgData name="Khattab, Sherif" userId="c83b1e15-36f3-4f46-aceb-05aac24c545e" providerId="ADAL" clId="{AEF84FCA-7C62-4ED2-B832-CE198FFB7EC8}" dt="2022-10-13T13:21:03.628" v="4664" actId="9405"/>
          <ac:inkMkLst>
            <pc:docMk/>
            <pc:sldMk cId="1773598164" sldId="675"/>
            <ac:inkMk id="35" creationId="{754CB149-DFE3-1060-E365-C3360ABE310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6" creationId="{597B3EF9-66EB-431A-3D5B-E69E2E7C111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7" creationId="{D0A119D0-4E89-47DF-946B-8344C1608C91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8" creationId="{8800EC85-2284-B47E-9BC6-F2E872816E3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9" creationId="{7B075882-4E1E-5FA3-34C6-E407DC38D19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0" creationId="{133C6EF3-59BB-8628-1C97-D3CED0B2DFB9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1" creationId="{B8644A9D-02E2-BA50-BD6C-C3613582B47F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2" creationId="{1DF5D2AC-3C1F-F283-187A-6F4AF0B9FC8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3" creationId="{9C5A5B60-76B9-3278-F4C9-66D809D9C93E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4" creationId="{D4C9D21A-4270-1B50-775B-643000E7E7C8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5" creationId="{2C2630EE-E992-61BF-95C7-83A9FB57B6DD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6" creationId="{9E7FA83A-DCE1-4667-D16D-D0C47099907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8" creationId="{D182CBA5-87CF-04A7-0951-C5C59AC6AA1F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9" creationId="{BD77A9AE-B3ED-0EA3-24A1-2D77129B91B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0" creationId="{91F68240-72AB-AA8C-75D6-888A7D40F82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1" creationId="{74412358-CE72-627B-C4A4-32821B2E4C7A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2" creationId="{48CD3346-FB97-92D7-8BE0-5923D53996F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3" creationId="{4F743EAC-5CBA-10C9-F22D-C8532D69CF53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4" creationId="{DA5E8940-7B4F-F5CD-4957-576EF3C4434B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5" creationId="{3553C767-4D71-D08B-0650-B719A5243D6C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6" creationId="{2B1D9A61-8DB9-F899-2673-B8E9AC9A6651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7" creationId="{B237AC73-C0A5-CD29-E1CB-1817D0AF6635}"/>
          </ac:inkMkLst>
        </pc:inkChg>
      </pc:sldChg>
      <pc:sldChg chg="modSp add mod">
        <pc:chgData name="Khattab, Sherif" userId="c83b1e15-36f3-4f46-aceb-05aac24c545e" providerId="ADAL" clId="{AEF84FCA-7C62-4ED2-B832-CE198FFB7EC8}" dt="2022-10-13T13:22:14.979" v="4794" actId="207"/>
        <pc:sldMkLst>
          <pc:docMk/>
          <pc:sldMk cId="3540700973" sldId="676"/>
        </pc:sldMkLst>
        <pc:spChg chg="mod">
          <ac:chgData name="Khattab, Sherif" userId="c83b1e15-36f3-4f46-aceb-05aac24c545e" providerId="ADAL" clId="{AEF84FCA-7C62-4ED2-B832-CE198FFB7EC8}" dt="2022-10-13T13:22:14.979" v="4794" actId="207"/>
          <ac:spMkLst>
            <pc:docMk/>
            <pc:sldMk cId="3540700973" sldId="676"/>
            <ac:spMk id="3" creationId="{A369D9A3-E1A7-5BE8-561B-FC3664DBEC0A}"/>
          </ac:spMkLst>
        </pc:spChg>
      </pc:sldChg>
    </pc:docChg>
  </pc:docChgLst>
  <pc:docChgLst>
    <pc:chgData name="Khattab, Sherif" userId="c83b1e15-36f3-4f46-aceb-05aac24c545e" providerId="ADAL" clId="{B2E10119-3E59-4C97-88DA-AD222BF55062}"/>
    <pc:docChg chg="undo custSel addSld delSld modSld delMainMaster">
      <pc:chgData name="Khattab, Sherif" userId="c83b1e15-36f3-4f46-aceb-05aac24c545e" providerId="ADAL" clId="{B2E10119-3E59-4C97-88DA-AD222BF55062}" dt="2022-09-29T13:21:17.666" v="2840" actId="20577"/>
      <pc:docMkLst>
        <pc:docMk/>
      </pc:docMkLst>
      <pc:sldChg chg="add del">
        <pc:chgData name="Khattab, Sherif" userId="c83b1e15-36f3-4f46-aceb-05aac24c545e" providerId="ADAL" clId="{B2E10119-3E59-4C97-88DA-AD222BF55062}" dt="2022-09-29T12:34:15.707" v="1939" actId="47"/>
        <pc:sldMkLst>
          <pc:docMk/>
          <pc:sldMk cId="3290834214" sldId="403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453709734" sldId="404"/>
        </pc:sldMkLst>
      </pc:sldChg>
      <pc:sldChg chg="modSp add modAnim">
        <pc:chgData name="Khattab, Sherif" userId="c83b1e15-36f3-4f46-aceb-05aac24c545e" providerId="ADAL" clId="{B2E10119-3E59-4C97-88DA-AD222BF55062}" dt="2022-09-29T12:57:16.332" v="2429" actId="20577"/>
        <pc:sldMkLst>
          <pc:docMk/>
          <pc:sldMk cId="3005409211" sldId="404"/>
        </pc:sldMkLst>
        <pc:spChg chg="mod">
          <ac:chgData name="Khattab, Sherif" userId="c83b1e15-36f3-4f46-aceb-05aac24c545e" providerId="ADAL" clId="{B2E10119-3E59-4C97-88DA-AD222BF55062}" dt="2022-09-29T12:57:16.332" v="2429" actId="20577"/>
          <ac:spMkLst>
            <pc:docMk/>
            <pc:sldMk cId="3005409211" sldId="404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3440302992" sldId="404"/>
        </pc:sldMkLst>
      </pc:sldChg>
      <pc:sldChg chg="modSp add mod">
        <pc:chgData name="Khattab, Sherif" userId="c83b1e15-36f3-4f46-aceb-05aac24c545e" providerId="ADAL" clId="{B2E10119-3E59-4C97-88DA-AD222BF55062}" dt="2022-09-29T12:57:40.821" v="2437" actId="115"/>
        <pc:sldMkLst>
          <pc:docMk/>
          <pc:sldMk cId="1060646278" sldId="405"/>
        </pc:sldMkLst>
        <pc:spChg chg="mod">
          <ac:chgData name="Khattab, Sherif" userId="c83b1e15-36f3-4f46-aceb-05aac24c545e" providerId="ADAL" clId="{B2E10119-3E59-4C97-88DA-AD222BF55062}" dt="2022-09-29T12:57:40.821" v="2437" actId="115"/>
          <ac:spMkLst>
            <pc:docMk/>
            <pc:sldMk cId="1060646278" sldId="405"/>
            <ac:spMk id="614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576846191" sldId="405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866374731" sldId="405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00291869" sldId="406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39622468" sldId="406"/>
        </pc:sldMkLst>
      </pc:sldChg>
      <pc:sldChg chg="modSp add mod">
        <pc:chgData name="Khattab, Sherif" userId="c83b1e15-36f3-4f46-aceb-05aac24c545e" providerId="ADAL" clId="{B2E10119-3E59-4C97-88DA-AD222BF55062}" dt="2022-09-29T12:57:54.997" v="2445" actId="115"/>
        <pc:sldMkLst>
          <pc:docMk/>
          <pc:sldMk cId="2318051938" sldId="406"/>
        </pc:sldMkLst>
        <pc:spChg chg="mod">
          <ac:chgData name="Khattab, Sherif" userId="c83b1e15-36f3-4f46-aceb-05aac24c545e" providerId="ADAL" clId="{B2E10119-3E59-4C97-88DA-AD222BF55062}" dt="2022-09-29T12:57:54.997" v="2445" actId="115"/>
          <ac:spMkLst>
            <pc:docMk/>
            <pc:sldMk cId="2318051938" sldId="406"/>
            <ac:spMk id="7171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47.444" v="1943"/>
        <pc:sldMkLst>
          <pc:docMk/>
          <pc:sldMk cId="1375970182" sldId="407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802533389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3171830915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52010318" sldId="408"/>
        </pc:sldMkLst>
      </pc:sldChg>
      <pc:sldChg chg="add del">
        <pc:chgData name="Khattab, Sherif" userId="c83b1e15-36f3-4f46-aceb-05aac24c545e" providerId="ADAL" clId="{B2E10119-3E59-4C97-88DA-AD222BF55062}" dt="2022-09-29T13:00:50.702" v="2581"/>
        <pc:sldMkLst>
          <pc:docMk/>
          <pc:sldMk cId="1784487015" sldId="408"/>
        </pc:sldMkLst>
      </pc:sldChg>
      <pc:sldChg chg="modSp add del mod modAnim">
        <pc:chgData name="Khattab, Sherif" userId="c83b1e15-36f3-4f46-aceb-05aac24c545e" providerId="ADAL" clId="{B2E10119-3E59-4C97-88DA-AD222BF55062}" dt="2022-09-29T13:00:44.675" v="2579" actId="2696"/>
        <pc:sldMkLst>
          <pc:docMk/>
          <pc:sldMk cId="2181897218" sldId="408"/>
        </pc:sldMkLst>
        <pc:spChg chg="mod">
          <ac:chgData name="Khattab, Sherif" userId="c83b1e15-36f3-4f46-aceb-05aac24c545e" providerId="ADAL" clId="{B2E10119-3E59-4C97-88DA-AD222BF55062}" dt="2022-09-29T13:00:15.160" v="2555"/>
          <ac:spMkLst>
            <pc:docMk/>
            <pc:sldMk cId="2181897218" sldId="408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199428631" sldId="408"/>
        </pc:sldMkLst>
      </pc:sldChg>
      <pc:sldChg chg="add">
        <pc:chgData name="Khattab, Sherif" userId="c83b1e15-36f3-4f46-aceb-05aac24c545e" providerId="ADAL" clId="{B2E10119-3E59-4C97-88DA-AD222BF55062}" dt="2022-09-29T13:00:50.749" v="2582"/>
        <pc:sldMkLst>
          <pc:docMk/>
          <pc:sldMk cId="3877412443" sldId="408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38566061" sldId="409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901407146" sldId="409"/>
        </pc:sldMkLst>
      </pc:sldChg>
      <pc:sldChg chg="modSp add mod">
        <pc:chgData name="Khattab, Sherif" userId="c83b1e15-36f3-4f46-aceb-05aac24c545e" providerId="ADAL" clId="{B2E10119-3E59-4C97-88DA-AD222BF55062}" dt="2022-09-29T13:00:41.916" v="2578" actId="20577"/>
        <pc:sldMkLst>
          <pc:docMk/>
          <pc:sldMk cId="1506035066" sldId="409"/>
        </pc:sldMkLst>
        <pc:spChg chg="mod">
          <ac:chgData name="Khattab, Sherif" userId="c83b1e15-36f3-4f46-aceb-05aac24c545e" providerId="ADAL" clId="{B2E10119-3E59-4C97-88DA-AD222BF55062}" dt="2022-09-29T13:00:41.916" v="2578" actId="20577"/>
          <ac:spMkLst>
            <pc:docMk/>
            <pc:sldMk cId="1506035066" sldId="409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807632054" sldId="410"/>
        </pc:sldMkLst>
      </pc:sldChg>
      <pc:sldChg chg="modSp add mod modAnim">
        <pc:chgData name="Khattab, Sherif" userId="c83b1e15-36f3-4f46-aceb-05aac24c545e" providerId="ADAL" clId="{B2E10119-3E59-4C97-88DA-AD222BF55062}" dt="2022-09-29T13:03:26.013" v="2656"/>
        <pc:sldMkLst>
          <pc:docMk/>
          <pc:sldMk cId="1993576171" sldId="410"/>
        </pc:sldMkLst>
        <pc:spChg chg="mod">
          <ac:chgData name="Khattab, Sherif" userId="c83b1e15-36f3-4f46-aceb-05aac24c545e" providerId="ADAL" clId="{B2E10119-3E59-4C97-88DA-AD222BF55062}" dt="2022-09-29T13:03:16.003" v="2653" actId="20577"/>
          <ac:spMkLst>
            <pc:docMk/>
            <pc:sldMk cId="1993576171" sldId="410"/>
            <ac:spMk id="1126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03533661" sldId="410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441850751" sldId="411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948904152" sldId="411"/>
        </pc:sldMkLst>
      </pc:sldChg>
      <pc:sldChg chg="add modAnim">
        <pc:chgData name="Khattab, Sherif" userId="c83b1e15-36f3-4f46-aceb-05aac24c545e" providerId="ADAL" clId="{B2E10119-3E59-4C97-88DA-AD222BF55062}" dt="2022-09-29T13:01:08.175" v="2589"/>
        <pc:sldMkLst>
          <pc:docMk/>
          <pc:sldMk cId="1896352427" sldId="411"/>
        </pc:sldMkLst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2436661875" sldId="411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646300771" sldId="411"/>
        </pc:sldMkLst>
      </pc:sldChg>
      <pc:sldChg chg="modSp add modAnim">
        <pc:chgData name="Khattab, Sherif" userId="c83b1e15-36f3-4f46-aceb-05aac24c545e" providerId="ADAL" clId="{B2E10119-3E59-4C97-88DA-AD222BF55062}" dt="2022-09-29T13:01:48.103" v="2597" actId="20577"/>
        <pc:sldMkLst>
          <pc:docMk/>
          <pc:sldMk cId="534482933" sldId="412"/>
        </pc:sldMkLst>
        <pc:spChg chg="mod">
          <ac:chgData name="Khattab, Sherif" userId="c83b1e15-36f3-4f46-aceb-05aac24c545e" providerId="ADAL" clId="{B2E10119-3E59-4C97-88DA-AD222BF55062}" dt="2022-09-29T13:01:48.103" v="2597" actId="20577"/>
          <ac:spMkLst>
            <pc:docMk/>
            <pc:sldMk cId="534482933" sldId="412"/>
            <ac:spMk id="13315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1379810951" sldId="412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68339850" sldId="412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406885345" sldId="412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2496748950" sldId="412"/>
        </pc:sldMkLst>
      </pc:sldChg>
      <pc:sldChg chg="add del">
        <pc:chgData name="Khattab, Sherif" userId="c83b1e15-36f3-4f46-aceb-05aac24c545e" providerId="ADAL" clId="{B2E10119-3E59-4C97-88DA-AD222BF55062}" dt="2022-09-29T12:35:10.738" v="1944" actId="47"/>
        <pc:sldMkLst>
          <pc:docMk/>
          <pc:sldMk cId="1833233764" sldId="413"/>
        </pc:sldMkLst>
      </pc:sldChg>
      <pc:sldChg chg="modSp add mod modAnim">
        <pc:chgData name="Khattab, Sherif" userId="c83b1e15-36f3-4f46-aceb-05aac24c545e" providerId="ADAL" clId="{B2E10119-3E59-4C97-88DA-AD222BF55062}" dt="2022-09-29T12:36:27.842" v="2011" actId="20577"/>
        <pc:sldMkLst>
          <pc:docMk/>
          <pc:sldMk cId="2966793426" sldId="414"/>
        </pc:sldMkLst>
        <pc:spChg chg="mod">
          <ac:chgData name="Khattab, Sherif" userId="c83b1e15-36f3-4f46-aceb-05aac24c545e" providerId="ADAL" clId="{B2E10119-3E59-4C97-88DA-AD222BF55062}" dt="2022-09-29T12:36:27.842" v="2011" actId="20577"/>
          <ac:spMkLst>
            <pc:docMk/>
            <pc:sldMk cId="2966793426" sldId="414"/>
            <ac:spMk id="3075" creationId="{00000000-0000-0000-0000-000000000000}"/>
          </ac:spMkLst>
        </pc:spChg>
        <pc:picChg chg="mod">
          <ac:chgData name="Khattab, Sherif" userId="c83b1e15-36f3-4f46-aceb-05aac24c545e" providerId="ADAL" clId="{B2E10119-3E59-4C97-88DA-AD222BF55062}" dt="2022-09-29T12:35:21.501" v="1947" actId="1076"/>
          <ac:picMkLst>
            <pc:docMk/>
            <pc:sldMk cId="2966793426" sldId="414"/>
            <ac:picMk id="9218" creationId="{00000000-0000-0000-0000-000000000000}"/>
          </ac:picMkLst>
        </pc:pic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327577522" sldId="41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0118767" sldId="416"/>
        </pc:sldMkLst>
      </pc:sldChg>
      <pc:sldChg chg="modSp add modAnim">
        <pc:chgData name="Khattab, Sherif" userId="c83b1e15-36f3-4f46-aceb-05aac24c545e" providerId="ADAL" clId="{B2E10119-3E59-4C97-88DA-AD222BF55062}" dt="2022-09-29T13:05:43.984" v="2756" actId="108"/>
        <pc:sldMkLst>
          <pc:docMk/>
          <pc:sldMk cId="4214438495" sldId="417"/>
        </pc:sldMkLst>
        <pc:spChg chg="mod">
          <ac:chgData name="Khattab, Sherif" userId="c83b1e15-36f3-4f46-aceb-05aac24c545e" providerId="ADAL" clId="{B2E10119-3E59-4C97-88DA-AD222BF55062}" dt="2022-09-29T13:05:43.984" v="2756" actId="108"/>
          <ac:spMkLst>
            <pc:docMk/>
            <pc:sldMk cId="4214438495" sldId="417"/>
            <ac:spMk id="6147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111652919" sldId="41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847904432" sldId="419"/>
        </pc:sldMkLst>
      </pc:sldChg>
      <pc:sldChg chg="modSp add mod">
        <pc:chgData name="Khattab, Sherif" userId="c83b1e15-36f3-4f46-aceb-05aac24c545e" providerId="ADAL" clId="{B2E10119-3E59-4C97-88DA-AD222BF55062}" dt="2022-09-29T13:06:29.263" v="2761" actId="1076"/>
        <pc:sldMkLst>
          <pc:docMk/>
          <pc:sldMk cId="3819401366" sldId="420"/>
        </pc:sldMkLst>
        <pc:picChg chg="mod">
          <ac:chgData name="Khattab, Sherif" userId="c83b1e15-36f3-4f46-aceb-05aac24c545e" providerId="ADAL" clId="{B2E10119-3E59-4C97-88DA-AD222BF55062}" dt="2022-09-29T13:06:29.263" v="2761" actId="1076"/>
          <ac:picMkLst>
            <pc:docMk/>
            <pc:sldMk cId="3819401366" sldId="420"/>
            <ac:picMk id="2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B2E10119-3E59-4C97-88DA-AD222BF55062}" dt="2022-09-29T13:08:58.776" v="2801" actId="20577"/>
        <pc:sldMkLst>
          <pc:docMk/>
          <pc:sldMk cId="3402751320" sldId="421"/>
        </pc:sldMkLst>
        <pc:spChg chg="mod">
          <ac:chgData name="Khattab, Sherif" userId="c83b1e15-36f3-4f46-aceb-05aac24c545e" providerId="ADAL" clId="{B2E10119-3E59-4C97-88DA-AD222BF55062}" dt="2022-09-29T13:08:58.776" v="2801" actId="20577"/>
          <ac:spMkLst>
            <pc:docMk/>
            <pc:sldMk cId="3402751320" sldId="421"/>
            <ac:spMk id="10242" creationId="{00000000-0000-0000-0000-000000000000}"/>
          </ac:spMkLst>
        </pc:spChg>
        <pc:spChg chg="mod">
          <ac:chgData name="Khattab, Sherif" userId="c83b1e15-36f3-4f46-aceb-05aac24c545e" providerId="ADAL" clId="{B2E10119-3E59-4C97-88DA-AD222BF55062}" dt="2022-09-29T13:07:05.148" v="2768" actId="20577"/>
          <ac:spMkLst>
            <pc:docMk/>
            <pc:sldMk cId="3402751320" sldId="421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512385460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203016882" sldId="422"/>
        </pc:sldMkLst>
      </pc:sldChg>
      <pc:sldChg chg="add modAnim">
        <pc:chgData name="Khattab, Sherif" userId="c83b1e15-36f3-4f46-aceb-05aac24c545e" providerId="ADAL" clId="{B2E10119-3E59-4C97-88DA-AD222BF55062}" dt="2022-09-29T13:18:13.754" v="2832"/>
        <pc:sldMkLst>
          <pc:docMk/>
          <pc:sldMk cId="1742857085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0899712" sldId="42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6537615" sldId="42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616835844" sldId="42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39100537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262683503" sldId="42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3290129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1401884" sldId="42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98022026" sldId="42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44792646" sldId="42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5182432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4667420" sldId="42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167765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040560" sldId="427"/>
        </pc:sldMkLst>
      </pc:sldChg>
      <pc:sldChg chg="modSp add mod">
        <pc:chgData name="Khattab, Sherif" userId="c83b1e15-36f3-4f46-aceb-05aac24c545e" providerId="ADAL" clId="{B2E10119-3E59-4C97-88DA-AD222BF55062}" dt="2022-09-29T13:19:09.498" v="2836" actId="1076"/>
        <pc:sldMkLst>
          <pc:docMk/>
          <pc:sldMk cId="498983064" sldId="427"/>
        </pc:sldMkLst>
        <pc:picChg chg="mod">
          <ac:chgData name="Khattab, Sherif" userId="c83b1e15-36f3-4f46-aceb-05aac24c545e" providerId="ADAL" clId="{B2E10119-3E59-4C97-88DA-AD222BF55062}" dt="2022-09-29T13:19:09.498" v="2836" actId="1076"/>
          <ac:picMkLst>
            <pc:docMk/>
            <pc:sldMk cId="498983064" sldId="427"/>
            <ac:picMk id="17410" creationId="{00000000-0000-0000-0000-000000000000}"/>
          </ac:picMkLst>
        </pc:pic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37884019" sldId="42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3416193" sldId="42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413547965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9923761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84882912" sldId="429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4198963019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458591797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490970240" sldId="430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302535841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099839915" sldId="43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355234801" sldId="43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560948000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709736005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49058773" sldId="43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70752773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24560170" sldId="433"/>
        </pc:sldMkLst>
      </pc:sldChg>
      <pc:sldChg chg="modSp add mod">
        <pc:chgData name="Khattab, Sherif" userId="c83b1e15-36f3-4f46-aceb-05aac24c545e" providerId="ADAL" clId="{B2E10119-3E59-4C97-88DA-AD222BF55062}" dt="2022-09-29T13:21:17.666" v="2840" actId="20577"/>
        <pc:sldMkLst>
          <pc:docMk/>
          <pc:sldMk cId="2336028647" sldId="433"/>
        </pc:sldMkLst>
        <pc:spChg chg="mod">
          <ac:chgData name="Khattab, Sherif" userId="c83b1e15-36f3-4f46-aceb-05aac24c545e" providerId="ADAL" clId="{B2E10119-3E59-4C97-88DA-AD222BF55062}" dt="2022-09-29T13:21:17.666" v="2840" actId="20577"/>
          <ac:spMkLst>
            <pc:docMk/>
            <pc:sldMk cId="2336028647" sldId="433"/>
            <ac:spMk id="22531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213891986" sldId="43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12156055" sldId="43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712560877" sldId="43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83333753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9018483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15264825" sldId="43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53318837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37212950" sldId="43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48995267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70752717" sldId="441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07779014" sldId="44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63909743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96493367" sldId="44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77234432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94047698" sldId="4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391117810" sldId="4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447009040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809023895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72136723" sldId="44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72446138" sldId="44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229238373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451817341" sldId="44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21112785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25696678" sldId="44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594176487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839277535" sldId="44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706929398" sldId="44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808106121" sldId="44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786731150" sldId="4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67159683" sldId="44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345775999" sldId="44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512989708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831202635" sldId="44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621877281" sldId="44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244504093" sldId="449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2578524786" sldId="450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80329897" sldId="45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83051179" sldId="45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70310722" sldId="45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348430567" sldId="451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60246005" sldId="45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684243027" sldId="45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89618042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98046611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25850533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535957721" sldId="45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702554230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33042642" sldId="45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47532662" sldId="45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68889676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27160445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02988257" sldId="45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14061223" sldId="45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02387729" sldId="45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955340026" sldId="45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3642633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7329386" sldId="45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57265421" sldId="45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94205042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61793402" sldId="45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939560336" sldId="45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009381764" sldId="458"/>
        </pc:sldMkLst>
      </pc:sldChg>
      <pc:sldChg chg="add modAnim">
        <pc:chgData name="Khattab, Sherif" userId="c83b1e15-36f3-4f46-aceb-05aac24c545e" providerId="ADAL" clId="{B2E10119-3E59-4C97-88DA-AD222BF55062}" dt="2022-09-29T13:14:50.574" v="2829"/>
        <pc:sldMkLst>
          <pc:docMk/>
          <pc:sldMk cId="4080515576" sldId="460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1158571718" sldId="461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3304059294" sldId="461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578571884" sldId="469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096062667" sldId="470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463132392" sldId="472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77175499" sldId="474"/>
        </pc:sldMkLst>
      </pc:sldChg>
      <pc:sldChg chg="modSp add del mod">
        <pc:chgData name="Khattab, Sherif" userId="c83b1e15-36f3-4f46-aceb-05aac24c545e" providerId="ADAL" clId="{B2E10119-3E59-4C97-88DA-AD222BF55062}" dt="2022-09-28T17:56:51.977" v="5"/>
        <pc:sldMkLst>
          <pc:docMk/>
          <pc:sldMk cId="335881541" sldId="475"/>
        </pc:sldMkLst>
        <pc:spChg chg="mod">
          <ac:chgData name="Khattab, Sherif" userId="c83b1e15-36f3-4f46-aceb-05aac24c545e" providerId="ADAL" clId="{B2E10119-3E59-4C97-88DA-AD222BF55062}" dt="2022-09-28T17:56:51.728" v="4"/>
          <ac:spMkLst>
            <pc:docMk/>
            <pc:sldMk cId="335881541" sldId="475"/>
            <ac:spMk id="45058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777698211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4272221780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269036383" sldId="477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4208694923" sldId="477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675546167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261082700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92721800" sldId="479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3951284611" sldId="479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586893243" sldId="48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492620172" sldId="480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595786522" sldId="481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741542997" sldId="482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1849489674" sldId="483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873689433" sldId="484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053567135" sldId="485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13822347" sldId="486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87383472" sldId="487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140942957" sldId="488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722701842" sldId="489"/>
        </pc:sldMkLst>
      </pc:sldChg>
      <pc:sldChg chg="modSp modAnim">
        <pc:chgData name="Khattab, Sherif" userId="c83b1e15-36f3-4f46-aceb-05aac24c545e" providerId="ADAL" clId="{B2E10119-3E59-4C97-88DA-AD222BF55062}" dt="2022-09-29T12:13:59.541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2E10119-3E59-4C97-88DA-AD222BF55062}" dt="2022-09-29T12:13:59.541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B2E10119-3E59-4C97-88DA-AD222BF55062}" dt="2022-09-29T12:30:05.346" v="19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B2E10119-3E59-4C97-88DA-AD222BF55062}" dt="2022-09-29T12:30:05.346" v="19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B2E10119-3E59-4C97-88DA-AD222BF55062}" dt="2022-09-29T12:11:05.141" v="11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2E10119-3E59-4C97-88DA-AD222BF55062}" dt="2022-09-29T12:11:05.141" v="11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B2E10119-3E59-4C97-88DA-AD222BF55062}" dt="2022-09-29T12:18:38.315" v="796" actId="20577"/>
        <pc:sldMkLst>
          <pc:docMk/>
          <pc:sldMk cId="375157858" sldId="529"/>
        </pc:sldMkLst>
        <pc:spChg chg="mod">
          <ac:chgData name="Khattab, Sherif" userId="c83b1e15-36f3-4f46-aceb-05aac24c545e" providerId="ADAL" clId="{B2E10119-3E59-4C97-88DA-AD222BF55062}" dt="2022-09-29T12:18:38.315" v="796" actId="20577"/>
          <ac:spMkLst>
            <pc:docMk/>
            <pc:sldMk cId="375157858" sldId="529"/>
            <ac:spMk id="3" creationId="{BD8F74E2-4732-47EE-1984-B11EA3B0ABAD}"/>
          </ac:spMkLst>
        </pc:spChg>
      </pc:sldChg>
      <pc:sldChg chg="del">
        <pc:chgData name="Khattab, Sherif" userId="c83b1e15-36f3-4f46-aceb-05aac24c545e" providerId="ADAL" clId="{B2E10119-3E59-4C97-88DA-AD222BF55062}" dt="2022-09-29T12:29:14.267" v="1782" actId="47"/>
        <pc:sldMkLst>
          <pc:docMk/>
          <pc:sldMk cId="2033790459" sldId="530"/>
        </pc:sldMkLst>
      </pc:sldChg>
      <pc:sldChg chg="modSp mod modAnim">
        <pc:chgData name="Khattab, Sherif" userId="c83b1e15-36f3-4f46-aceb-05aac24c545e" providerId="ADAL" clId="{B2E10119-3E59-4C97-88DA-AD222BF55062}" dt="2022-09-29T13:03:56.487" v="2665" actId="20577"/>
        <pc:sldMkLst>
          <pc:docMk/>
          <pc:sldMk cId="2589097507" sldId="531"/>
        </pc:sldMkLst>
        <pc:spChg chg="mod">
          <ac:chgData name="Khattab, Sherif" userId="c83b1e15-36f3-4f46-aceb-05aac24c545e" providerId="ADAL" clId="{B2E10119-3E59-4C97-88DA-AD222BF55062}" dt="2022-09-29T13:03:56.487" v="2665" actId="20577"/>
          <ac:spMkLst>
            <pc:docMk/>
            <pc:sldMk cId="2589097507" sldId="531"/>
            <ac:spMk id="3" creationId="{140E8A8B-C928-849F-A52A-86E64AA035DA}"/>
          </ac:spMkLst>
        </pc:spChg>
      </pc:sldChg>
      <pc:sldChg chg="modSp del modAnim">
        <pc:chgData name="Khattab, Sherif" userId="c83b1e15-36f3-4f46-aceb-05aac24c545e" providerId="ADAL" clId="{B2E10119-3E59-4C97-88DA-AD222BF55062}" dt="2022-09-29T12:51:47.971" v="2017" actId="2696"/>
        <pc:sldMkLst>
          <pc:docMk/>
          <pc:sldMk cId="829687268" sldId="537"/>
        </pc:sldMkLst>
        <pc:spChg chg="mod">
          <ac:chgData name="Khattab, Sherif" userId="c83b1e15-36f3-4f46-aceb-05aac24c545e" providerId="ADAL" clId="{B2E10119-3E59-4C97-88DA-AD222BF55062}" dt="2022-09-29T12:12:54.176" v="187" actId="20577"/>
          <ac:spMkLst>
            <pc:docMk/>
            <pc:sldMk cId="829687268" sldId="537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B2E10119-3E59-4C97-88DA-AD222BF55062}" dt="2022-09-29T12:51:55.411" v="2018"/>
        <pc:sldMkLst>
          <pc:docMk/>
          <pc:sldMk cId="4137920903" sldId="537"/>
        </pc:sldMkLst>
      </pc:sldChg>
      <pc:sldChg chg="addSp delSp modSp mod modAnim">
        <pc:chgData name="Khattab, Sherif" userId="c83b1e15-36f3-4f46-aceb-05aac24c545e" providerId="ADAL" clId="{B2E10119-3E59-4C97-88DA-AD222BF55062}" dt="2022-09-29T12:28:57.195" v="1778" actId="113"/>
        <pc:sldMkLst>
          <pc:docMk/>
          <pc:sldMk cId="4012849589" sldId="539"/>
        </pc:sldMkLst>
        <pc:spChg chg="mod">
          <ac:chgData name="Khattab, Sherif" userId="c83b1e15-36f3-4f46-aceb-05aac24c545e" providerId="ADAL" clId="{B2E10119-3E59-4C97-88DA-AD222BF55062}" dt="2022-09-29T12:28:57.195" v="1778" actId="113"/>
          <ac:spMkLst>
            <pc:docMk/>
            <pc:sldMk cId="4012849589" sldId="539"/>
            <ac:spMk id="3" creationId="{140E8A8B-C928-849F-A52A-86E64AA035DA}"/>
          </ac:spMkLst>
        </pc:spChg>
        <pc:picChg chg="add del mod">
          <ac:chgData name="Khattab, Sherif" userId="c83b1e15-36f3-4f46-aceb-05aac24c545e" providerId="ADAL" clId="{B2E10119-3E59-4C97-88DA-AD222BF55062}" dt="2022-09-29T12:22:32.578" v="1128" actId="478"/>
          <ac:picMkLst>
            <pc:docMk/>
            <pc:sldMk cId="4012849589" sldId="539"/>
            <ac:picMk id="6" creationId="{32262576-2A7B-DAD2-5FB8-E71577FBFAE0}"/>
          </ac:picMkLst>
        </pc:picChg>
      </pc:sldChg>
      <pc:sldChg chg="modSp mod modAnim">
        <pc:chgData name="Khattab, Sherif" userId="c83b1e15-36f3-4f46-aceb-05aac24c545e" providerId="ADAL" clId="{B2E10119-3E59-4C97-88DA-AD222BF55062}" dt="2022-09-29T12:13:46.622" v="258" actId="20577"/>
        <pc:sldMkLst>
          <pc:docMk/>
          <pc:sldMk cId="519316362" sldId="541"/>
        </pc:sldMkLst>
        <pc:spChg chg="mod">
          <ac:chgData name="Khattab, Sherif" userId="c83b1e15-36f3-4f46-aceb-05aac24c545e" providerId="ADAL" clId="{B2E10119-3E59-4C97-88DA-AD222BF55062}" dt="2022-09-29T12:13:46.622" v="258" actId="20577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4230640834" sldId="5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392774491" sldId="5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76854433" sldId="5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75826490" sldId="5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693941407" sldId="54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4111596304" sldId="544"/>
        </pc:sldMkLst>
      </pc:sldChg>
      <pc:sldChg chg="del">
        <pc:chgData name="Khattab, Sherif" userId="c83b1e15-36f3-4f46-aceb-05aac24c545e" providerId="ADAL" clId="{B2E10119-3E59-4C97-88DA-AD222BF55062}" dt="2022-09-29T12:29:03.495" v="1780" actId="47"/>
        <pc:sldMkLst>
          <pc:docMk/>
          <pc:sldMk cId="123877103" sldId="54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B2E10119-3E59-4C97-88DA-AD222BF55062}" dt="2022-09-29T12:29:02.648" v="1779" actId="47"/>
        <pc:sldMkLst>
          <pc:docMk/>
          <pc:sldMk cId="1148236144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668518057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B2E10119-3E59-4C97-88DA-AD222BF55062}" dt="2022-09-29T12:29:04.289" v="1781" actId="47"/>
        <pc:sldMkLst>
          <pc:docMk/>
          <pc:sldMk cId="3790665096" sldId="5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4016252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524577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10423585" sldId="549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21565816" sldId="55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968978875" sldId="551"/>
        </pc:sldMkLst>
      </pc:sldChg>
      <pc:sldChg chg="add modAnim">
        <pc:chgData name="Khattab, Sherif" userId="c83b1e15-36f3-4f46-aceb-05aac24c545e" providerId="ADAL" clId="{B2E10119-3E59-4C97-88DA-AD222BF55062}" dt="2022-09-29T13:09:15.122" v="2803"/>
        <pc:sldMkLst>
          <pc:docMk/>
          <pc:sldMk cId="2163000910" sldId="551"/>
        </pc:sldMkLst>
      </pc:sldChg>
      <pc:sldChg chg="modSp add mod">
        <pc:chgData name="Khattab, Sherif" userId="c83b1e15-36f3-4f46-aceb-05aac24c545e" providerId="ADAL" clId="{B2E10119-3E59-4C97-88DA-AD222BF55062}" dt="2022-09-29T13:09:49.623" v="2815" actId="20577"/>
        <pc:sldMkLst>
          <pc:docMk/>
          <pc:sldMk cId="608178885" sldId="552"/>
        </pc:sldMkLst>
        <pc:spChg chg="mod">
          <ac:chgData name="Khattab, Sherif" userId="c83b1e15-36f3-4f46-aceb-05aac24c545e" providerId="ADAL" clId="{B2E10119-3E59-4C97-88DA-AD222BF55062}" dt="2022-09-29T13:09:49.623" v="2815" actId="20577"/>
          <ac:spMkLst>
            <pc:docMk/>
            <pc:sldMk cId="608178885" sldId="552"/>
            <ac:spMk id="1536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999582346" sldId="552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146552378" sldId="553"/>
        </pc:sldMkLst>
      </pc:sldChg>
      <pc:sldChg chg="modSp add mod">
        <pc:chgData name="Khattab, Sherif" userId="c83b1e15-36f3-4f46-aceb-05aac24c545e" providerId="ADAL" clId="{B2E10119-3E59-4C97-88DA-AD222BF55062}" dt="2022-09-29T13:10:03.042" v="2827" actId="20577"/>
        <pc:sldMkLst>
          <pc:docMk/>
          <pc:sldMk cId="3568121639" sldId="553"/>
        </pc:sldMkLst>
        <pc:spChg chg="mod">
          <ac:chgData name="Khattab, Sherif" userId="c83b1e15-36f3-4f46-aceb-05aac24c545e" providerId="ADAL" clId="{B2E10119-3E59-4C97-88DA-AD222BF55062}" dt="2022-09-29T13:10:03.042" v="2827" actId="20577"/>
          <ac:spMkLst>
            <pc:docMk/>
            <pc:sldMk cId="3568121639" sldId="553"/>
            <ac:spMk id="16386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719576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338210990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45356336" sldId="555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030340536" sldId="555"/>
        </pc:sldMkLst>
      </pc:sldChg>
      <pc:sldChg chg="modSp add del mod">
        <pc:chgData name="Khattab, Sherif" userId="c83b1e15-36f3-4f46-aceb-05aac24c545e" providerId="ADAL" clId="{B2E10119-3E59-4C97-88DA-AD222BF55062}" dt="2022-09-29T13:03:43.619" v="2660"/>
        <pc:sldMkLst>
          <pc:docMk/>
          <pc:sldMk cId="41031675" sldId="556"/>
        </pc:sldMkLst>
        <pc:spChg chg="mod">
          <ac:chgData name="Khattab, Sherif" userId="c83b1e15-36f3-4f46-aceb-05aac24c545e" providerId="ADAL" clId="{B2E10119-3E59-4C97-88DA-AD222BF55062}" dt="2022-09-29T13:03:43.619" v="2660"/>
          <ac:spMkLst>
            <pc:docMk/>
            <pc:sldMk cId="41031675" sldId="556"/>
            <ac:spMk id="3" creationId="{140E8A8B-C928-849F-A52A-86E64AA035DA}"/>
          </ac:spMkLst>
        </pc:spChg>
      </pc:sldChg>
      <pc:sldChg chg="add">
        <pc:chgData name="Khattab, Sherif" userId="c83b1e15-36f3-4f46-aceb-05aac24c545e" providerId="ADAL" clId="{B2E10119-3E59-4C97-88DA-AD222BF55062}" dt="2022-09-29T13:03:43.650" v="2661"/>
        <pc:sldMkLst>
          <pc:docMk/>
          <pc:sldMk cId="3602747895" sldId="556"/>
        </pc:sldMkLst>
      </pc:sldChg>
      <pc:sldMasterChg chg="del delSldLayout">
        <pc:chgData name="Khattab, Sherif" userId="c83b1e15-36f3-4f46-aceb-05aac24c545e" providerId="ADAL" clId="{B2E10119-3E59-4C97-88DA-AD222BF55062}" dt="2022-09-28T17:33:25.356" v="0" actId="47"/>
        <pc:sldMasterMkLst>
          <pc:docMk/>
          <pc:sldMasterMk cId="588701130" sldId="2147483767"/>
        </pc:sldMasterMkLst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96951239" sldId="2147483768"/>
          </pc:sldLayoutMkLst>
        </pc:sldLayoutChg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1769161" sldId="2147483769"/>
          </pc:sldLayoutMkLst>
        </pc:sldLayoutChg>
      </pc:sldMasterChg>
    </pc:docChg>
  </pc:docChgLst>
  <pc:docChgLst>
    <pc:chgData name="Khattab, Sherif" userId="c83b1e15-36f3-4f46-aceb-05aac24c545e" providerId="ADAL" clId="{910BED91-7FF3-6E45-ABF4-BE25C67B97E4}"/>
    <pc:docChg chg="custSel addSld delSld modSld">
      <pc:chgData name="Khattab, Sherif" userId="c83b1e15-36f3-4f46-aceb-05aac24c545e" providerId="ADAL" clId="{910BED91-7FF3-6E45-ABF4-BE25C67B97E4}" dt="2022-12-01T16:01:12.763" v="93" actId="20577"/>
      <pc:docMkLst>
        <pc:docMk/>
      </pc:docMkLst>
      <pc:sldChg chg="modSp modAnim">
        <pc:chgData name="Khattab, Sherif" userId="c83b1e15-36f3-4f46-aceb-05aac24c545e" providerId="ADAL" clId="{910BED91-7FF3-6E45-ABF4-BE25C67B97E4}" dt="2022-12-01T15:58:20.653" v="71" actId="20577"/>
        <pc:sldMkLst>
          <pc:docMk/>
          <pc:sldMk cId="829129662" sldId="397"/>
        </pc:sldMkLst>
        <pc:spChg chg="mod">
          <ac:chgData name="Khattab, Sherif" userId="c83b1e15-36f3-4f46-aceb-05aac24c545e" providerId="ADAL" clId="{910BED91-7FF3-6E45-ABF4-BE25C67B97E4}" dt="2022-12-01T15:58:20.653" v="71" actId="20577"/>
          <ac:spMkLst>
            <pc:docMk/>
            <pc:sldMk cId="829129662" sldId="397"/>
            <ac:spMk id="86" creationId="{00000000-0000-0000-0000-000000000000}"/>
          </ac:spMkLst>
        </pc:spChg>
      </pc:sldChg>
      <pc:sldChg chg="add del">
        <pc:chgData name="Khattab, Sherif" userId="c83b1e15-36f3-4f46-aceb-05aac24c545e" providerId="ADAL" clId="{910BED91-7FF3-6E45-ABF4-BE25C67B97E4}" dt="2022-12-01T16:00:10.719" v="73" actId="2696"/>
        <pc:sldMkLst>
          <pc:docMk/>
          <pc:sldMk cId="588359714" sldId="429"/>
        </pc:sldMkLst>
      </pc:sldChg>
      <pc:sldChg chg="add del">
        <pc:chgData name="Khattab, Sherif" userId="c83b1e15-36f3-4f46-aceb-05aac24c545e" providerId="ADAL" clId="{910BED91-7FF3-6E45-ABF4-BE25C67B97E4}" dt="2022-12-01T16:00:26.948" v="75"/>
        <pc:sldMkLst>
          <pc:docMk/>
          <pc:sldMk cId="723326293" sldId="429"/>
        </pc:sldMkLst>
      </pc:sldChg>
      <pc:sldChg chg="modSp add">
        <pc:chgData name="Khattab, Sherif" userId="c83b1e15-36f3-4f46-aceb-05aac24c545e" providerId="ADAL" clId="{910BED91-7FF3-6E45-ABF4-BE25C67B97E4}" dt="2022-12-01T16:01:12.763" v="93" actId="20577"/>
        <pc:sldMkLst>
          <pc:docMk/>
          <pc:sldMk cId="2573196289" sldId="429"/>
        </pc:sldMkLst>
        <pc:spChg chg="mod">
          <ac:chgData name="Khattab, Sherif" userId="c83b1e15-36f3-4f46-aceb-05aac24c545e" providerId="ADAL" clId="{910BED91-7FF3-6E45-ABF4-BE25C67B97E4}" dt="2022-12-01T16:00:30.489" v="77" actId="20577"/>
          <ac:spMkLst>
            <pc:docMk/>
            <pc:sldMk cId="2573196289" sldId="429"/>
            <ac:spMk id="280" creationId="{00000000-0000-0000-0000-000000000000}"/>
          </ac:spMkLst>
        </pc:spChg>
        <pc:spChg chg="mod">
          <ac:chgData name="Khattab, Sherif" userId="c83b1e15-36f3-4f46-aceb-05aac24c545e" providerId="ADAL" clId="{910BED91-7FF3-6E45-ABF4-BE25C67B97E4}" dt="2022-12-01T16:00:49.775" v="83" actId="20577"/>
          <ac:spMkLst>
            <pc:docMk/>
            <pc:sldMk cId="2573196289" sldId="429"/>
            <ac:spMk id="282" creationId="{00000000-0000-0000-0000-000000000000}"/>
          </ac:spMkLst>
        </pc:spChg>
        <pc:spChg chg="mod">
          <ac:chgData name="Khattab, Sherif" userId="c83b1e15-36f3-4f46-aceb-05aac24c545e" providerId="ADAL" clId="{910BED91-7FF3-6E45-ABF4-BE25C67B97E4}" dt="2022-12-01T16:01:12.763" v="93" actId="20577"/>
          <ac:spMkLst>
            <pc:docMk/>
            <pc:sldMk cId="2573196289" sldId="429"/>
            <ac:spMk id="283" creationId="{00000000-0000-0000-0000-000000000000}"/>
          </ac:spMkLst>
        </pc:spChg>
      </pc:sldChg>
      <pc:sldChg chg="modSp mod modAnim">
        <pc:chgData name="Khattab, Sherif" userId="c83b1e15-36f3-4f46-aceb-05aac24c545e" providerId="ADAL" clId="{910BED91-7FF3-6E45-ABF4-BE25C67B97E4}" dt="2022-12-01T14:26:01.387" v="70" actId="113"/>
        <pc:sldMkLst>
          <pc:docMk/>
          <pc:sldMk cId="1192677018" sldId="554"/>
        </pc:sldMkLst>
        <pc:spChg chg="mod">
          <ac:chgData name="Khattab, Sherif" userId="c83b1e15-36f3-4f46-aceb-05aac24c545e" providerId="ADAL" clId="{910BED91-7FF3-6E45-ABF4-BE25C67B97E4}" dt="2022-12-01T14:26:01.387" v="70" actId="113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">
        <pc:chgData name="Khattab, Sherif" userId="c83b1e15-36f3-4f46-aceb-05aac24c545e" providerId="ADAL" clId="{910BED91-7FF3-6E45-ABF4-BE25C67B97E4}" dt="2022-12-01T14:24:28.691" v="26" actId="207"/>
        <pc:sldMkLst>
          <pc:docMk/>
          <pc:sldMk cId="1303356000" sldId="1627"/>
        </pc:sldMkLst>
        <pc:spChg chg="mod">
          <ac:chgData name="Khattab, Sherif" userId="c83b1e15-36f3-4f46-aceb-05aac24c545e" providerId="ADAL" clId="{910BED91-7FF3-6E45-ABF4-BE25C67B97E4}" dt="2022-12-01T14:24:21.763" v="17" actId="5793"/>
          <ac:spMkLst>
            <pc:docMk/>
            <pc:sldMk cId="1303356000" sldId="1627"/>
            <ac:spMk id="2" creationId="{A043C07A-E80C-5F4F-1B9B-2B7998C4DC68}"/>
          </ac:spMkLst>
        </pc:spChg>
        <pc:spChg chg="mod">
          <ac:chgData name="Khattab, Sherif" userId="c83b1e15-36f3-4f46-aceb-05aac24c545e" providerId="ADAL" clId="{910BED91-7FF3-6E45-ABF4-BE25C67B97E4}" dt="2022-12-01T14:24:28.691" v="26" actId="207"/>
          <ac:spMkLst>
            <pc:docMk/>
            <pc:sldMk cId="1303356000" sldId="1627"/>
            <ac:spMk id="3" creationId="{1B05ECB8-6330-E54F-21A4-0780652695AC}"/>
          </ac:spMkLst>
        </pc:spChg>
      </pc:sldChg>
      <pc:sldChg chg="del">
        <pc:chgData name="Khattab, Sherif" userId="c83b1e15-36f3-4f46-aceb-05aac24c545e" providerId="ADAL" clId="{910BED91-7FF3-6E45-ABF4-BE25C67B97E4}" dt="2022-12-01T14:24:40.817" v="27" actId="2696"/>
        <pc:sldMkLst>
          <pc:docMk/>
          <pc:sldMk cId="3669562814" sldId="1635"/>
        </pc:sldMkLst>
      </pc:sldChg>
      <pc:sldChg chg="del">
        <pc:chgData name="Khattab, Sherif" userId="c83b1e15-36f3-4f46-aceb-05aac24c545e" providerId="ADAL" clId="{910BED91-7FF3-6E45-ABF4-BE25C67B97E4}" dt="2022-12-01T14:24:40.831" v="28" actId="2696"/>
        <pc:sldMkLst>
          <pc:docMk/>
          <pc:sldMk cId="1185933291" sldId="1636"/>
        </pc:sldMkLst>
      </pc:sldChg>
      <pc:sldChg chg="del">
        <pc:chgData name="Khattab, Sherif" userId="c83b1e15-36f3-4f46-aceb-05aac24c545e" providerId="ADAL" clId="{910BED91-7FF3-6E45-ABF4-BE25C67B97E4}" dt="2022-12-01T14:24:40.845" v="29" actId="2696"/>
        <pc:sldMkLst>
          <pc:docMk/>
          <pc:sldMk cId="3035483688" sldId="1637"/>
        </pc:sldMkLst>
      </pc:sldChg>
      <pc:sldChg chg="del">
        <pc:chgData name="Khattab, Sherif" userId="c83b1e15-36f3-4f46-aceb-05aac24c545e" providerId="ADAL" clId="{910BED91-7FF3-6E45-ABF4-BE25C67B97E4}" dt="2022-12-01T14:24:40.859" v="30" actId="2696"/>
        <pc:sldMkLst>
          <pc:docMk/>
          <pc:sldMk cId="1577419301" sldId="1638"/>
        </pc:sldMkLst>
      </pc:sldChg>
      <pc:sldChg chg="del">
        <pc:chgData name="Khattab, Sherif" userId="c83b1e15-36f3-4f46-aceb-05aac24c545e" providerId="ADAL" clId="{910BED91-7FF3-6E45-ABF4-BE25C67B97E4}" dt="2022-12-01T14:24:40.873" v="31" actId="2696"/>
        <pc:sldMkLst>
          <pc:docMk/>
          <pc:sldMk cId="334160101" sldId="1639"/>
        </pc:sldMkLst>
      </pc:sldChg>
      <pc:sldChg chg="del">
        <pc:chgData name="Khattab, Sherif" userId="c83b1e15-36f3-4f46-aceb-05aac24c545e" providerId="ADAL" clId="{910BED91-7FF3-6E45-ABF4-BE25C67B97E4}" dt="2022-12-01T14:24:40.885" v="32" actId="2696"/>
        <pc:sldMkLst>
          <pc:docMk/>
          <pc:sldMk cId="2148305052" sldId="1640"/>
        </pc:sldMkLst>
      </pc:sldChg>
      <pc:sldChg chg="del">
        <pc:chgData name="Khattab, Sherif" userId="c83b1e15-36f3-4f46-aceb-05aac24c545e" providerId="ADAL" clId="{910BED91-7FF3-6E45-ABF4-BE25C67B97E4}" dt="2022-12-01T14:24:40.916" v="34" actId="2696"/>
        <pc:sldMkLst>
          <pc:docMk/>
          <pc:sldMk cId="3800130557" sldId="1796"/>
        </pc:sldMkLst>
      </pc:sldChg>
      <pc:sldChg chg="del">
        <pc:chgData name="Khattab, Sherif" userId="c83b1e15-36f3-4f46-aceb-05aac24c545e" providerId="ADAL" clId="{910BED91-7FF3-6E45-ABF4-BE25C67B97E4}" dt="2022-12-01T14:24:40.928" v="35" actId="2696"/>
        <pc:sldMkLst>
          <pc:docMk/>
          <pc:sldMk cId="3478795715" sldId="1797"/>
        </pc:sldMkLst>
      </pc:sldChg>
      <pc:sldChg chg="del">
        <pc:chgData name="Khattab, Sherif" userId="c83b1e15-36f3-4f46-aceb-05aac24c545e" providerId="ADAL" clId="{910BED91-7FF3-6E45-ABF4-BE25C67B97E4}" dt="2022-12-01T14:24:40.940" v="36" actId="2696"/>
        <pc:sldMkLst>
          <pc:docMk/>
          <pc:sldMk cId="1485407811" sldId="1798"/>
        </pc:sldMkLst>
      </pc:sldChg>
      <pc:sldChg chg="del">
        <pc:chgData name="Khattab, Sherif" userId="c83b1e15-36f3-4f46-aceb-05aac24c545e" providerId="ADAL" clId="{910BED91-7FF3-6E45-ABF4-BE25C67B97E4}" dt="2022-12-01T14:24:40.952" v="37" actId="2696"/>
        <pc:sldMkLst>
          <pc:docMk/>
          <pc:sldMk cId="3440944409" sldId="1799"/>
        </pc:sldMkLst>
      </pc:sldChg>
      <pc:sldChg chg="del">
        <pc:chgData name="Khattab, Sherif" userId="c83b1e15-36f3-4f46-aceb-05aac24c545e" providerId="ADAL" clId="{910BED91-7FF3-6E45-ABF4-BE25C67B97E4}" dt="2022-12-01T14:24:40.965" v="38" actId="2696"/>
        <pc:sldMkLst>
          <pc:docMk/>
          <pc:sldMk cId="2041151776" sldId="1800"/>
        </pc:sldMkLst>
      </pc:sldChg>
      <pc:sldChg chg="del">
        <pc:chgData name="Khattab, Sherif" userId="c83b1e15-36f3-4f46-aceb-05aac24c545e" providerId="ADAL" clId="{910BED91-7FF3-6E45-ABF4-BE25C67B97E4}" dt="2022-12-01T14:24:40.977" v="39" actId="2696"/>
        <pc:sldMkLst>
          <pc:docMk/>
          <pc:sldMk cId="4226640628" sldId="1801"/>
        </pc:sldMkLst>
      </pc:sldChg>
      <pc:sldChg chg="del">
        <pc:chgData name="Khattab, Sherif" userId="c83b1e15-36f3-4f46-aceb-05aac24c545e" providerId="ADAL" clId="{910BED91-7FF3-6E45-ABF4-BE25C67B97E4}" dt="2022-12-01T14:24:40.990" v="40" actId="2696"/>
        <pc:sldMkLst>
          <pc:docMk/>
          <pc:sldMk cId="1282854848" sldId="1802"/>
        </pc:sldMkLst>
      </pc:sldChg>
      <pc:sldChg chg="del">
        <pc:chgData name="Khattab, Sherif" userId="c83b1e15-36f3-4f46-aceb-05aac24c545e" providerId="ADAL" clId="{910BED91-7FF3-6E45-ABF4-BE25C67B97E4}" dt="2022-12-01T14:24:41.001" v="41" actId="2696"/>
        <pc:sldMkLst>
          <pc:docMk/>
          <pc:sldMk cId="1907101124" sldId="1803"/>
        </pc:sldMkLst>
      </pc:sldChg>
      <pc:sldChg chg="del">
        <pc:chgData name="Khattab, Sherif" userId="c83b1e15-36f3-4f46-aceb-05aac24c545e" providerId="ADAL" clId="{910BED91-7FF3-6E45-ABF4-BE25C67B97E4}" dt="2022-12-01T14:24:41.035" v="42" actId="2696"/>
        <pc:sldMkLst>
          <pc:docMk/>
          <pc:sldMk cId="1484609668" sldId="1805"/>
        </pc:sldMkLst>
      </pc:sldChg>
      <pc:sldChg chg="del">
        <pc:chgData name="Khattab, Sherif" userId="c83b1e15-36f3-4f46-aceb-05aac24c545e" providerId="ADAL" clId="{910BED91-7FF3-6E45-ABF4-BE25C67B97E4}" dt="2022-12-01T14:24:40.904" v="33" actId="2696"/>
        <pc:sldMkLst>
          <pc:docMk/>
          <pc:sldMk cId="3031846515" sldId="1814"/>
        </pc:sldMkLst>
      </pc:sldChg>
    </pc:docChg>
  </pc:docChgLst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3624926818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3624926818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3624926818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3624926818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28611100-5D77-49AE-BB1E-B526B8F2B2F8}"/>
    <pc:docChg chg="custSel addSld delSld modSld">
      <pc:chgData name="Khattab, Sherif" userId="c83b1e15-36f3-4f46-aceb-05aac24c545e" providerId="ADAL" clId="{28611100-5D77-49AE-BB1E-B526B8F2B2F8}" dt="2022-11-10T14:12:48.549" v="1901" actId="20577"/>
      <pc:docMkLst>
        <pc:docMk/>
      </pc:docMkLst>
      <pc:sldChg chg="modSp modAnim">
        <pc:chgData name="Khattab, Sherif" userId="c83b1e15-36f3-4f46-aceb-05aac24c545e" providerId="ADAL" clId="{28611100-5D77-49AE-BB1E-B526B8F2B2F8}" dt="2022-11-10T13:20:54.599" v="24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28611100-5D77-49AE-BB1E-B526B8F2B2F8}" dt="2022-11-10T13:20:54.599" v="24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28611100-5D77-49AE-BB1E-B526B8F2B2F8}" dt="2022-11-10T13:24:12.320" v="184" actId="113"/>
        <pc:sldMkLst>
          <pc:docMk/>
          <pc:sldMk cId="1192677018" sldId="554"/>
        </pc:sldMkLst>
        <pc:spChg chg="mod">
          <ac:chgData name="Khattab, Sherif" userId="c83b1e15-36f3-4f46-aceb-05aac24c545e" providerId="ADAL" clId="{28611100-5D77-49AE-BB1E-B526B8F2B2F8}" dt="2022-11-10T13:24:12.320" v="184" actId="113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28611100-5D77-49AE-BB1E-B526B8F2B2F8}" dt="2022-11-10T13:33:15.598" v="469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28611100-5D77-49AE-BB1E-B526B8F2B2F8}" dt="2022-11-10T13:33:15.598" v="469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28611100-5D77-49AE-BB1E-B526B8F2B2F8}" dt="2022-11-10T13:38:16.165" v="995" actId="47"/>
        <pc:sldMkLst>
          <pc:docMk/>
          <pc:sldMk cId="1148931109" sldId="1559"/>
        </pc:sldMkLst>
      </pc:sldChg>
      <pc:sldChg chg="del">
        <pc:chgData name="Khattab, Sherif" userId="c83b1e15-36f3-4f46-aceb-05aac24c545e" providerId="ADAL" clId="{28611100-5D77-49AE-BB1E-B526B8F2B2F8}" dt="2022-11-10T13:38:40.453" v="998" actId="47"/>
        <pc:sldMkLst>
          <pc:docMk/>
          <pc:sldMk cId="23080880" sldId="1560"/>
        </pc:sldMkLst>
      </pc:sldChg>
      <pc:sldChg chg="del">
        <pc:chgData name="Khattab, Sherif" userId="c83b1e15-36f3-4f46-aceb-05aac24c545e" providerId="ADAL" clId="{28611100-5D77-49AE-BB1E-B526B8F2B2F8}" dt="2022-11-10T13:38:40.666" v="999" actId="47"/>
        <pc:sldMkLst>
          <pc:docMk/>
          <pc:sldMk cId="3125489046" sldId="1561"/>
        </pc:sldMkLst>
      </pc:sldChg>
      <pc:sldChg chg="del">
        <pc:chgData name="Khattab, Sherif" userId="c83b1e15-36f3-4f46-aceb-05aac24c545e" providerId="ADAL" clId="{28611100-5D77-49AE-BB1E-B526B8F2B2F8}" dt="2022-11-10T13:38:40.867" v="1000" actId="47"/>
        <pc:sldMkLst>
          <pc:docMk/>
          <pc:sldMk cId="2913048099" sldId="1562"/>
        </pc:sldMkLst>
      </pc:sldChg>
      <pc:sldChg chg="del">
        <pc:chgData name="Khattab, Sherif" userId="c83b1e15-36f3-4f46-aceb-05aac24c545e" providerId="ADAL" clId="{28611100-5D77-49AE-BB1E-B526B8F2B2F8}" dt="2022-11-10T13:38:41.076" v="1001" actId="47"/>
        <pc:sldMkLst>
          <pc:docMk/>
          <pc:sldMk cId="2901149083" sldId="1563"/>
        </pc:sldMkLst>
      </pc:sldChg>
      <pc:sldChg chg="del">
        <pc:chgData name="Khattab, Sherif" userId="c83b1e15-36f3-4f46-aceb-05aac24c545e" providerId="ADAL" clId="{28611100-5D77-49AE-BB1E-B526B8F2B2F8}" dt="2022-11-10T13:38:41.253" v="1002" actId="47"/>
        <pc:sldMkLst>
          <pc:docMk/>
          <pc:sldMk cId="2357643657" sldId="1564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3822123897" sldId="1565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2159758651" sldId="1566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4012629046" sldId="1567"/>
        </pc:sldMkLst>
      </pc:sldChg>
      <pc:sldChg chg="del">
        <pc:chgData name="Khattab, Sherif" userId="c83b1e15-36f3-4f46-aceb-05aac24c545e" providerId="ADAL" clId="{28611100-5D77-49AE-BB1E-B526B8F2B2F8}" dt="2022-11-10T13:42:49.741" v="1047" actId="2696"/>
        <pc:sldMkLst>
          <pc:docMk/>
          <pc:sldMk cId="399800819" sldId="1568"/>
        </pc:sldMkLst>
      </pc:sldChg>
      <pc:sldChg chg="modSp add mod">
        <pc:chgData name="Khattab, Sherif" userId="c83b1e15-36f3-4f46-aceb-05aac24c545e" providerId="ADAL" clId="{28611100-5D77-49AE-BB1E-B526B8F2B2F8}" dt="2022-11-10T13:44:42.259" v="1160" actId="20577"/>
        <pc:sldMkLst>
          <pc:docMk/>
          <pc:sldMk cId="1023601384" sldId="1568"/>
        </pc:sldMkLst>
        <pc:spChg chg="mod">
          <ac:chgData name="Khattab, Sherif" userId="c83b1e15-36f3-4f46-aceb-05aac24c545e" providerId="ADAL" clId="{28611100-5D77-49AE-BB1E-B526B8F2B2F8}" dt="2022-11-10T13:43:17.019" v="1066" actId="404"/>
          <ac:spMkLst>
            <pc:docMk/>
            <pc:sldMk cId="1023601384" sldId="1568"/>
            <ac:spMk id="12290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4:42.259" v="1160" actId="20577"/>
          <ac:spMkLst>
            <pc:docMk/>
            <pc:sldMk cId="1023601384" sldId="1568"/>
            <ac:spMk id="12291" creationId="{00000000-0000-0000-0000-000000000000}"/>
          </ac:spMkLst>
        </pc:spChg>
      </pc:sldChg>
      <pc:sldChg chg="add del">
        <pc:chgData name="Khattab, Sherif" userId="c83b1e15-36f3-4f46-aceb-05aac24c545e" providerId="ADAL" clId="{28611100-5D77-49AE-BB1E-B526B8F2B2F8}" dt="2022-11-10T13:43:05.436" v="1049"/>
        <pc:sldMkLst>
          <pc:docMk/>
          <pc:sldMk cId="3036530474" sldId="1568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287928541" sldId="1569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4275950764" sldId="1570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015271666" sldId="1571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551659667" sldId="1572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608182071" sldId="1573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41391712" sldId="1574"/>
        </pc:sldMkLst>
      </pc:sldChg>
      <pc:sldChg chg="modSp mod">
        <pc:chgData name="Khattab, Sherif" userId="c83b1e15-36f3-4f46-aceb-05aac24c545e" providerId="ADAL" clId="{28611100-5D77-49AE-BB1E-B526B8F2B2F8}" dt="2022-11-10T13:39:01.713" v="1004" actId="1076"/>
        <pc:sldMkLst>
          <pc:docMk/>
          <pc:sldMk cId="3871182715" sldId="1580"/>
        </pc:sldMkLst>
        <pc:picChg chg="mod">
          <ac:chgData name="Khattab, Sherif" userId="c83b1e15-36f3-4f46-aceb-05aac24c545e" providerId="ADAL" clId="{28611100-5D77-49AE-BB1E-B526B8F2B2F8}" dt="2022-11-10T13:39:01.713" v="1004" actId="1076"/>
          <ac:picMkLst>
            <pc:docMk/>
            <pc:sldMk cId="3871182715" sldId="1580"/>
            <ac:picMk id="27650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39:21.098" v="1009" actId="404"/>
        <pc:sldMkLst>
          <pc:docMk/>
          <pc:sldMk cId="430700957" sldId="1581"/>
        </pc:sldMkLst>
        <pc:spChg chg="mod">
          <ac:chgData name="Khattab, Sherif" userId="c83b1e15-36f3-4f46-aceb-05aac24c545e" providerId="ADAL" clId="{28611100-5D77-49AE-BB1E-B526B8F2B2F8}" dt="2022-11-10T13:39:21.098" v="1009" actId="404"/>
          <ac:spMkLst>
            <pc:docMk/>
            <pc:sldMk cId="430700957" sldId="1581"/>
            <ac:spMk id="25602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39:12.519" v="1005" actId="6549"/>
          <ac:spMkLst>
            <pc:docMk/>
            <pc:sldMk cId="430700957" sldId="1581"/>
            <ac:spMk id="2560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39:33.338" v="1013" actId="404"/>
        <pc:sldMkLst>
          <pc:docMk/>
          <pc:sldMk cId="4006225386" sldId="1582"/>
        </pc:sldMkLst>
        <pc:spChg chg="mod">
          <ac:chgData name="Khattab, Sherif" userId="c83b1e15-36f3-4f46-aceb-05aac24c545e" providerId="ADAL" clId="{28611100-5D77-49AE-BB1E-B526B8F2B2F8}" dt="2022-11-10T13:39:33.338" v="1013" actId="404"/>
          <ac:spMkLst>
            <pc:docMk/>
            <pc:sldMk cId="4006225386" sldId="1582"/>
            <ac:spMk id="26626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39:26.969" v="1010" actId="6549"/>
          <ac:spMkLst>
            <pc:docMk/>
            <pc:sldMk cId="4006225386" sldId="1582"/>
            <ac:spMk id="26627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39:28.530" v="1011" actId="1076"/>
          <ac:picMkLst>
            <pc:docMk/>
            <pc:sldMk cId="4006225386" sldId="1582"/>
            <ac:picMk id="29698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39:58.336" v="1019" actId="404"/>
        <pc:sldMkLst>
          <pc:docMk/>
          <pc:sldMk cId="2200208586" sldId="1583"/>
        </pc:sldMkLst>
        <pc:spChg chg="mod">
          <ac:chgData name="Khattab, Sherif" userId="c83b1e15-36f3-4f46-aceb-05aac24c545e" providerId="ADAL" clId="{28611100-5D77-49AE-BB1E-B526B8F2B2F8}" dt="2022-11-10T13:39:58.336" v="1019" actId="404"/>
          <ac:spMkLst>
            <pc:docMk/>
            <pc:sldMk cId="2200208586" sldId="1583"/>
            <ac:spMk id="27650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39:51.710" v="1015" actId="6549"/>
          <ac:spMkLst>
            <pc:docMk/>
            <pc:sldMk cId="2200208586" sldId="1583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39:49.672" v="1014" actId="1076"/>
          <ac:picMkLst>
            <pc:docMk/>
            <pc:sldMk cId="2200208586" sldId="1583"/>
            <ac:picMk id="30722" creationId="{00000000-0000-0000-0000-000000000000}"/>
          </ac:picMkLst>
        </pc:picChg>
      </pc:sldChg>
      <pc:sldChg chg="modSp del mod">
        <pc:chgData name="Khattab, Sherif" userId="c83b1e15-36f3-4f46-aceb-05aac24c545e" providerId="ADAL" clId="{28611100-5D77-49AE-BB1E-B526B8F2B2F8}" dt="2022-11-10T13:40:23.267" v="1025" actId="47"/>
        <pc:sldMkLst>
          <pc:docMk/>
          <pc:sldMk cId="499857958" sldId="1584"/>
        </pc:sldMkLst>
        <pc:spChg chg="mod">
          <ac:chgData name="Khattab, Sherif" userId="c83b1e15-36f3-4f46-aceb-05aac24c545e" providerId="ADAL" clId="{28611100-5D77-49AE-BB1E-B526B8F2B2F8}" dt="2022-11-10T13:40:13.368" v="1023" actId="404"/>
          <ac:spMkLst>
            <pc:docMk/>
            <pc:sldMk cId="499857958" sldId="1584"/>
            <ac:spMk id="28674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0:18.631" v="1024" actId="6549"/>
          <ac:spMkLst>
            <pc:docMk/>
            <pc:sldMk cId="499857958" sldId="1584"/>
            <ac:spMk id="28675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1:18.462" v="1036" actId="404"/>
        <pc:sldMkLst>
          <pc:docMk/>
          <pc:sldMk cId="14245705" sldId="1585"/>
        </pc:sldMkLst>
        <pc:spChg chg="mod">
          <ac:chgData name="Khattab, Sherif" userId="c83b1e15-36f3-4f46-aceb-05aac24c545e" providerId="ADAL" clId="{28611100-5D77-49AE-BB1E-B526B8F2B2F8}" dt="2022-11-10T13:41:18.462" v="1036" actId="404"/>
          <ac:spMkLst>
            <pc:docMk/>
            <pc:sldMk cId="14245705" sldId="158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0:31.642" v="1032" actId="20577"/>
          <ac:spMkLst>
            <pc:docMk/>
            <pc:sldMk cId="14245705" sldId="1585"/>
            <ac:spMk id="29699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1:36.526" v="1042" actId="5793"/>
        <pc:sldMkLst>
          <pc:docMk/>
          <pc:sldMk cId="1309401736" sldId="1586"/>
        </pc:sldMkLst>
        <pc:spChg chg="mod">
          <ac:chgData name="Khattab, Sherif" userId="c83b1e15-36f3-4f46-aceb-05aac24c545e" providerId="ADAL" clId="{28611100-5D77-49AE-BB1E-B526B8F2B2F8}" dt="2022-11-10T13:41:30.552" v="1040" actId="404"/>
          <ac:spMkLst>
            <pc:docMk/>
            <pc:sldMk cId="1309401736" sldId="158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1:36.526" v="1042" actId="5793"/>
          <ac:spMkLst>
            <pc:docMk/>
            <pc:sldMk cId="1309401736" sldId="1586"/>
            <ac:spMk id="3072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2:10.956" v="1046" actId="404"/>
        <pc:sldMkLst>
          <pc:docMk/>
          <pc:sldMk cId="2754424685" sldId="1587"/>
        </pc:sldMkLst>
        <pc:spChg chg="mod">
          <ac:chgData name="Khattab, Sherif" userId="c83b1e15-36f3-4f46-aceb-05aac24c545e" providerId="ADAL" clId="{28611100-5D77-49AE-BB1E-B526B8F2B2F8}" dt="2022-11-10T13:42:10.956" v="1046" actId="404"/>
          <ac:spMkLst>
            <pc:docMk/>
            <pc:sldMk cId="2754424685" sldId="1587"/>
            <ac:spMk id="31746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7:16.316" v="1399" actId="21"/>
        <pc:sldMkLst>
          <pc:docMk/>
          <pc:sldMk cId="1781218289" sldId="1588"/>
        </pc:sldMkLst>
        <pc:spChg chg="mod">
          <ac:chgData name="Khattab, Sherif" userId="c83b1e15-36f3-4f46-aceb-05aac24c545e" providerId="ADAL" clId="{28611100-5D77-49AE-BB1E-B526B8F2B2F8}" dt="2022-11-10T13:47:16.316" v="1399" actId="21"/>
          <ac:spMkLst>
            <pc:docMk/>
            <pc:sldMk cId="1781218289" sldId="1588"/>
            <ac:spMk id="32771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7:32.762" v="1414" actId="6549"/>
        <pc:sldMkLst>
          <pc:docMk/>
          <pc:sldMk cId="467816443" sldId="1589"/>
        </pc:sldMkLst>
        <pc:spChg chg="mod">
          <ac:chgData name="Khattab, Sherif" userId="c83b1e15-36f3-4f46-aceb-05aac24c545e" providerId="ADAL" clId="{28611100-5D77-49AE-BB1E-B526B8F2B2F8}" dt="2022-11-10T13:47:32.762" v="1414" actId="6549"/>
          <ac:spMkLst>
            <pc:docMk/>
            <pc:sldMk cId="467816443" sldId="1589"/>
            <ac:spMk id="33795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7:42.643" v="1416" actId="6549"/>
        <pc:sldMkLst>
          <pc:docMk/>
          <pc:sldMk cId="255253775" sldId="1590"/>
        </pc:sldMkLst>
        <pc:spChg chg="mod">
          <ac:chgData name="Khattab, Sherif" userId="c83b1e15-36f3-4f46-aceb-05aac24c545e" providerId="ADAL" clId="{28611100-5D77-49AE-BB1E-B526B8F2B2F8}" dt="2022-11-10T13:47:42.643" v="1416" actId="6549"/>
          <ac:spMkLst>
            <pc:docMk/>
            <pc:sldMk cId="255253775" sldId="1590"/>
            <ac:spMk id="34819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8:02.041" v="1418" actId="6549"/>
        <pc:sldMkLst>
          <pc:docMk/>
          <pc:sldMk cId="994347155" sldId="1591"/>
        </pc:sldMkLst>
        <pc:spChg chg="mod">
          <ac:chgData name="Khattab, Sherif" userId="c83b1e15-36f3-4f46-aceb-05aac24c545e" providerId="ADAL" clId="{28611100-5D77-49AE-BB1E-B526B8F2B2F8}" dt="2022-11-10T13:48:02.041" v="1418" actId="6549"/>
          <ac:spMkLst>
            <pc:docMk/>
            <pc:sldMk cId="994347155" sldId="1591"/>
            <ac:spMk id="3584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8:10.485" v="1420" actId="6549"/>
        <pc:sldMkLst>
          <pc:docMk/>
          <pc:sldMk cId="2619019125" sldId="1592"/>
        </pc:sldMkLst>
        <pc:spChg chg="mod">
          <ac:chgData name="Khattab, Sherif" userId="c83b1e15-36f3-4f46-aceb-05aac24c545e" providerId="ADAL" clId="{28611100-5D77-49AE-BB1E-B526B8F2B2F8}" dt="2022-11-10T13:48:10.485" v="1420" actId="6549"/>
          <ac:spMkLst>
            <pc:docMk/>
            <pc:sldMk cId="2619019125" sldId="1592"/>
            <ac:spMk id="36867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8:15.609" v="1421" actId="1076"/>
        <pc:sldMkLst>
          <pc:docMk/>
          <pc:sldMk cId="1627129273" sldId="1593"/>
        </pc:sldMkLst>
        <pc:picChg chg="mod">
          <ac:chgData name="Khattab, Sherif" userId="c83b1e15-36f3-4f46-aceb-05aac24c545e" providerId="ADAL" clId="{28611100-5D77-49AE-BB1E-B526B8F2B2F8}" dt="2022-11-10T13:48:15.609" v="1421" actId="1076"/>
          <ac:picMkLst>
            <pc:docMk/>
            <pc:sldMk cId="1627129273" sldId="1593"/>
            <ac:picMk id="38914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59:17.043" v="1520" actId="21"/>
        <pc:sldMkLst>
          <pc:docMk/>
          <pc:sldMk cId="2634248664" sldId="1594"/>
        </pc:sldMkLst>
        <pc:spChg chg="mod">
          <ac:chgData name="Khattab, Sherif" userId="c83b1e15-36f3-4f46-aceb-05aac24c545e" providerId="ADAL" clId="{28611100-5D77-49AE-BB1E-B526B8F2B2F8}" dt="2022-11-10T13:59:17.043" v="1520" actId="21"/>
          <ac:spMkLst>
            <pc:docMk/>
            <pc:sldMk cId="2634248664" sldId="1594"/>
            <ac:spMk id="38915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59:13.614" v="1519" actId="1076"/>
          <ac:picMkLst>
            <pc:docMk/>
            <pc:sldMk cId="2634248664" sldId="1594"/>
            <ac:picMk id="39938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50:37.289" v="1477" actId="1076"/>
        <pc:sldMkLst>
          <pc:docMk/>
          <pc:sldMk cId="489288530" sldId="1595"/>
        </pc:sldMkLst>
        <pc:spChg chg="mod">
          <ac:chgData name="Khattab, Sherif" userId="c83b1e15-36f3-4f46-aceb-05aac24c545e" providerId="ADAL" clId="{28611100-5D77-49AE-BB1E-B526B8F2B2F8}" dt="2022-11-10T13:50:34.724" v="1476" actId="6549"/>
          <ac:spMkLst>
            <pc:docMk/>
            <pc:sldMk cId="489288530" sldId="1595"/>
            <ac:spMk id="39939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50:37.289" v="1477" actId="1076"/>
          <ac:picMkLst>
            <pc:docMk/>
            <pc:sldMk cId="489288530" sldId="1595"/>
            <ac:picMk id="4096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03:20.166" v="1695" actId="6549"/>
        <pc:sldMkLst>
          <pc:docMk/>
          <pc:sldMk cId="3974161542" sldId="1597"/>
        </pc:sldMkLst>
        <pc:spChg chg="mod">
          <ac:chgData name="Khattab, Sherif" userId="c83b1e15-36f3-4f46-aceb-05aac24c545e" providerId="ADAL" clId="{28611100-5D77-49AE-BB1E-B526B8F2B2F8}" dt="2022-11-10T14:03:20.166" v="1695" actId="6549"/>
          <ac:spMkLst>
            <pc:docMk/>
            <pc:sldMk cId="3974161542" sldId="1597"/>
            <ac:spMk id="4099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3:18.109" v="1694" actId="1076"/>
          <ac:picMkLst>
            <pc:docMk/>
            <pc:sldMk cId="3974161542" sldId="1597"/>
            <ac:picMk id="9218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03:25.246" v="1696" actId="6549"/>
        <pc:sldMkLst>
          <pc:docMk/>
          <pc:sldMk cId="776691394" sldId="1598"/>
        </pc:sldMkLst>
        <pc:spChg chg="mod">
          <ac:chgData name="Khattab, Sherif" userId="c83b1e15-36f3-4f46-aceb-05aac24c545e" providerId="ADAL" clId="{28611100-5D77-49AE-BB1E-B526B8F2B2F8}" dt="2022-11-10T14:03:25.246" v="1696" actId="6549"/>
          <ac:spMkLst>
            <pc:docMk/>
            <pc:sldMk cId="776691394" sldId="1598"/>
            <ac:spMk id="5123" creationId="{00000000-0000-0000-0000-000000000000}"/>
          </ac:spMkLst>
        </pc:spChg>
      </pc:sldChg>
      <pc:sldChg chg="del">
        <pc:chgData name="Khattab, Sherif" userId="c83b1e15-36f3-4f46-aceb-05aac24c545e" providerId="ADAL" clId="{28611100-5D77-49AE-BB1E-B526B8F2B2F8}" dt="2022-11-10T14:03:35.004" v="1697" actId="47"/>
        <pc:sldMkLst>
          <pc:docMk/>
          <pc:sldMk cId="1438517611" sldId="1600"/>
        </pc:sldMkLst>
      </pc:sldChg>
      <pc:sldChg chg="del">
        <pc:chgData name="Khattab, Sherif" userId="c83b1e15-36f3-4f46-aceb-05aac24c545e" providerId="ADAL" clId="{28611100-5D77-49AE-BB1E-B526B8F2B2F8}" dt="2022-11-10T14:03:36.875" v="1698" actId="47"/>
        <pc:sldMkLst>
          <pc:docMk/>
          <pc:sldMk cId="949255227" sldId="1601"/>
        </pc:sldMkLst>
      </pc:sldChg>
      <pc:sldChg chg="del">
        <pc:chgData name="Khattab, Sherif" userId="c83b1e15-36f3-4f46-aceb-05aac24c545e" providerId="ADAL" clId="{28611100-5D77-49AE-BB1E-B526B8F2B2F8}" dt="2022-11-10T14:03:38.214" v="1699" actId="47"/>
        <pc:sldMkLst>
          <pc:docMk/>
          <pc:sldMk cId="3833580078" sldId="1602"/>
        </pc:sldMkLst>
      </pc:sldChg>
      <pc:sldChg chg="del">
        <pc:chgData name="Khattab, Sherif" userId="c83b1e15-36f3-4f46-aceb-05aac24c545e" providerId="ADAL" clId="{28611100-5D77-49AE-BB1E-B526B8F2B2F8}" dt="2022-11-10T14:03:39.356" v="1700" actId="47"/>
        <pc:sldMkLst>
          <pc:docMk/>
          <pc:sldMk cId="2028676094" sldId="1603"/>
        </pc:sldMkLst>
      </pc:sldChg>
      <pc:sldChg chg="modSp mod">
        <pc:chgData name="Khattab, Sherif" userId="c83b1e15-36f3-4f46-aceb-05aac24c545e" providerId="ADAL" clId="{28611100-5D77-49AE-BB1E-B526B8F2B2F8}" dt="2022-11-10T14:04:02.919" v="1702" actId="6549"/>
        <pc:sldMkLst>
          <pc:docMk/>
          <pc:sldMk cId="2398184114" sldId="1608"/>
        </pc:sldMkLst>
        <pc:spChg chg="mod">
          <ac:chgData name="Khattab, Sherif" userId="c83b1e15-36f3-4f46-aceb-05aac24c545e" providerId="ADAL" clId="{28611100-5D77-49AE-BB1E-B526B8F2B2F8}" dt="2022-11-10T14:04:02.919" v="1702" actId="6549"/>
          <ac:spMkLst>
            <pc:docMk/>
            <pc:sldMk cId="2398184114" sldId="1608"/>
            <ac:spMk id="11267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3:59.711" v="1701" actId="1076"/>
          <ac:picMkLst>
            <pc:docMk/>
            <pc:sldMk cId="2398184114" sldId="1608"/>
            <ac:picMk id="1536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04:43.566" v="1704" actId="1076"/>
        <pc:sldMkLst>
          <pc:docMk/>
          <pc:sldMk cId="833955144" sldId="1611"/>
        </pc:sldMkLst>
        <pc:spChg chg="mod">
          <ac:chgData name="Khattab, Sherif" userId="c83b1e15-36f3-4f46-aceb-05aac24c545e" providerId="ADAL" clId="{28611100-5D77-49AE-BB1E-B526B8F2B2F8}" dt="2022-11-10T14:04:37.901" v="1703" actId="6549"/>
          <ac:spMkLst>
            <pc:docMk/>
            <pc:sldMk cId="833955144" sldId="1611"/>
            <ac:spMk id="14338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4:43.566" v="1704" actId="1076"/>
          <ac:picMkLst>
            <pc:docMk/>
            <pc:sldMk cId="833955144" sldId="1611"/>
            <ac:picMk id="16386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12:48.549" v="1901" actId="20577"/>
        <pc:sldMkLst>
          <pc:docMk/>
          <pc:sldMk cId="1832874110" sldId="1612"/>
        </pc:sldMkLst>
        <pc:spChg chg="mod">
          <ac:chgData name="Khattab, Sherif" userId="c83b1e15-36f3-4f46-aceb-05aac24c545e" providerId="ADAL" clId="{28611100-5D77-49AE-BB1E-B526B8F2B2F8}" dt="2022-11-10T14:12:48.549" v="1901" actId="20577"/>
          <ac:spMkLst>
            <pc:docMk/>
            <pc:sldMk cId="1832874110" sldId="1612"/>
            <ac:spMk id="1536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4:09:26.925" v="1892" actId="1076"/>
        <pc:sldMkLst>
          <pc:docMk/>
          <pc:sldMk cId="3973292706" sldId="1615"/>
        </pc:sldMkLst>
        <pc:spChg chg="mod">
          <ac:chgData name="Khattab, Sherif" userId="c83b1e15-36f3-4f46-aceb-05aac24c545e" providerId="ADAL" clId="{28611100-5D77-49AE-BB1E-B526B8F2B2F8}" dt="2022-11-10T14:09:24.539" v="1891" actId="21"/>
          <ac:spMkLst>
            <pc:docMk/>
            <pc:sldMk cId="3973292706" sldId="1615"/>
            <ac:spMk id="5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9:26.925" v="1892" actId="1076"/>
          <ac:picMkLst>
            <pc:docMk/>
            <pc:sldMk cId="3973292706" sldId="1615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09:32.356" v="1893" actId="6549"/>
        <pc:sldMkLst>
          <pc:docMk/>
          <pc:sldMk cId="1208948922" sldId="1616"/>
        </pc:sldMkLst>
        <pc:spChg chg="mod">
          <ac:chgData name="Khattab, Sherif" userId="c83b1e15-36f3-4f46-aceb-05aac24c545e" providerId="ADAL" clId="{28611100-5D77-49AE-BB1E-B526B8F2B2F8}" dt="2022-11-10T14:09:32.356" v="1893" actId="6549"/>
          <ac:spMkLst>
            <pc:docMk/>
            <pc:sldMk cId="1208948922" sldId="1616"/>
            <ac:spMk id="19459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4:09:53.994" v="1894" actId="6549"/>
        <pc:sldMkLst>
          <pc:docMk/>
          <pc:sldMk cId="3692116914" sldId="1617"/>
        </pc:sldMkLst>
        <pc:spChg chg="mod">
          <ac:chgData name="Khattab, Sherif" userId="c83b1e15-36f3-4f46-aceb-05aac24c545e" providerId="ADAL" clId="{28611100-5D77-49AE-BB1E-B526B8F2B2F8}" dt="2022-11-10T14:09:53.994" v="1894" actId="6549"/>
          <ac:spMkLst>
            <pc:docMk/>
            <pc:sldMk cId="3692116914" sldId="1617"/>
            <ac:spMk id="2048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4:10:45.423" v="1895" actId="6549"/>
        <pc:sldMkLst>
          <pc:docMk/>
          <pc:sldMk cId="682663645" sldId="1618"/>
        </pc:sldMkLst>
        <pc:spChg chg="mod">
          <ac:chgData name="Khattab, Sherif" userId="c83b1e15-36f3-4f46-aceb-05aac24c545e" providerId="ADAL" clId="{28611100-5D77-49AE-BB1E-B526B8F2B2F8}" dt="2022-11-10T14:10:45.423" v="1895" actId="6549"/>
          <ac:spMkLst>
            <pc:docMk/>
            <pc:sldMk cId="682663645" sldId="1618"/>
            <ac:spMk id="21507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4:11:19.916" v="1898" actId="1076"/>
        <pc:sldMkLst>
          <pc:docMk/>
          <pc:sldMk cId="2907226486" sldId="1619"/>
        </pc:sldMkLst>
        <pc:spChg chg="mod">
          <ac:chgData name="Khattab, Sherif" userId="c83b1e15-36f3-4f46-aceb-05aac24c545e" providerId="ADAL" clId="{28611100-5D77-49AE-BB1E-B526B8F2B2F8}" dt="2022-11-10T14:11:18.421" v="1897" actId="6549"/>
          <ac:spMkLst>
            <pc:docMk/>
            <pc:sldMk cId="2907226486" sldId="1619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11:19.916" v="1898" actId="1076"/>
          <ac:picMkLst>
            <pc:docMk/>
            <pc:sldMk cId="2907226486" sldId="1619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11:31.639" v="1900" actId="1076"/>
        <pc:sldMkLst>
          <pc:docMk/>
          <pc:sldMk cId="407629673" sldId="1620"/>
        </pc:sldMkLst>
        <pc:spChg chg="mod">
          <ac:chgData name="Khattab, Sherif" userId="c83b1e15-36f3-4f46-aceb-05aac24c545e" providerId="ADAL" clId="{28611100-5D77-49AE-BB1E-B526B8F2B2F8}" dt="2022-11-10T14:11:30.062" v="1899" actId="6549"/>
          <ac:spMkLst>
            <pc:docMk/>
            <pc:sldMk cId="407629673" sldId="1620"/>
            <ac:spMk id="23555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11:31.639" v="1900" actId="1076"/>
          <ac:picMkLst>
            <pc:docMk/>
            <pc:sldMk cId="407629673" sldId="1620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38:27.006" v="997" actId="207"/>
        <pc:sldMkLst>
          <pc:docMk/>
          <pc:sldMk cId="1303356000" sldId="1627"/>
        </pc:sldMkLst>
        <pc:spChg chg="mod">
          <ac:chgData name="Khattab, Sherif" userId="c83b1e15-36f3-4f46-aceb-05aac24c545e" providerId="ADAL" clId="{28611100-5D77-49AE-BB1E-B526B8F2B2F8}" dt="2022-11-10T13:38:27.006" v="997" actId="207"/>
          <ac:spMkLst>
            <pc:docMk/>
            <pc:sldMk cId="1303356000" sldId="1627"/>
            <ac:spMk id="3" creationId="{1B05ECB8-6330-E54F-21A4-0780652695AC}"/>
          </ac:spMkLst>
        </pc:spChg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256328413" sldId="1629"/>
        </pc:sldMkLst>
      </pc:sldChg>
      <pc:sldChg chg="modSp new mod modAnim">
        <pc:chgData name="Khattab, Sherif" userId="c83b1e15-36f3-4f46-aceb-05aac24c545e" providerId="ADAL" clId="{28611100-5D77-49AE-BB1E-B526B8F2B2F8}" dt="2022-11-10T13:34:28.173" v="586"/>
        <pc:sldMkLst>
          <pc:docMk/>
          <pc:sldMk cId="419529787" sldId="1630"/>
        </pc:sldMkLst>
        <pc:spChg chg="mod">
          <ac:chgData name="Khattab, Sherif" userId="c83b1e15-36f3-4f46-aceb-05aac24c545e" providerId="ADAL" clId="{28611100-5D77-49AE-BB1E-B526B8F2B2F8}" dt="2022-11-10T13:33:32.267" v="485" actId="20577"/>
          <ac:spMkLst>
            <pc:docMk/>
            <pc:sldMk cId="419529787" sldId="1630"/>
            <ac:spMk id="2" creationId="{C0A7EC59-A4FA-CEF2-4119-07E6406EB938}"/>
          </ac:spMkLst>
        </pc:spChg>
        <pc:spChg chg="mod">
          <ac:chgData name="Khattab, Sherif" userId="c83b1e15-36f3-4f46-aceb-05aac24c545e" providerId="ADAL" clId="{28611100-5D77-49AE-BB1E-B526B8F2B2F8}" dt="2022-11-10T13:34:22.936" v="584" actId="113"/>
          <ac:spMkLst>
            <pc:docMk/>
            <pc:sldMk cId="419529787" sldId="1630"/>
            <ac:spMk id="3" creationId="{55E032DC-5F95-7B34-C528-E0A7D2F1122F}"/>
          </ac:spMkLst>
        </pc:spChg>
      </pc:sldChg>
      <pc:sldChg chg="modSp new mod modAnim">
        <pc:chgData name="Khattab, Sherif" userId="c83b1e15-36f3-4f46-aceb-05aac24c545e" providerId="ADAL" clId="{28611100-5D77-49AE-BB1E-B526B8F2B2F8}" dt="2022-11-10T13:38:00.090" v="994"/>
        <pc:sldMkLst>
          <pc:docMk/>
          <pc:sldMk cId="3148076797" sldId="1631"/>
        </pc:sldMkLst>
        <pc:spChg chg="mod">
          <ac:chgData name="Khattab, Sherif" userId="c83b1e15-36f3-4f46-aceb-05aac24c545e" providerId="ADAL" clId="{28611100-5D77-49AE-BB1E-B526B8F2B2F8}" dt="2022-11-10T13:34:46.499" v="606" actId="20577"/>
          <ac:spMkLst>
            <pc:docMk/>
            <pc:sldMk cId="3148076797" sldId="1631"/>
            <ac:spMk id="2" creationId="{A2A4A367-2D9D-BD73-09E6-46D8A2AB6711}"/>
          </ac:spMkLst>
        </pc:spChg>
        <pc:spChg chg="mod">
          <ac:chgData name="Khattab, Sherif" userId="c83b1e15-36f3-4f46-aceb-05aac24c545e" providerId="ADAL" clId="{28611100-5D77-49AE-BB1E-B526B8F2B2F8}" dt="2022-11-10T13:37:54.110" v="992" actId="20577"/>
          <ac:spMkLst>
            <pc:docMk/>
            <pc:sldMk cId="3148076797" sldId="1631"/>
            <ac:spMk id="3" creationId="{127F1668-9D0E-9507-8285-23423BC31550}"/>
          </ac:spMkLst>
        </pc:spChg>
      </pc:sldChg>
      <pc:sldChg chg="modSp add mod modAnim">
        <pc:chgData name="Khattab, Sherif" userId="c83b1e15-36f3-4f46-aceb-05aac24c545e" providerId="ADAL" clId="{28611100-5D77-49AE-BB1E-B526B8F2B2F8}" dt="2022-11-10T13:47:25.562" v="1413" actId="20577"/>
        <pc:sldMkLst>
          <pc:docMk/>
          <pc:sldMk cId="225663200" sldId="1632"/>
        </pc:sldMkLst>
        <pc:spChg chg="mod">
          <ac:chgData name="Khattab, Sherif" userId="c83b1e15-36f3-4f46-aceb-05aac24c545e" providerId="ADAL" clId="{28611100-5D77-49AE-BB1E-B526B8F2B2F8}" dt="2022-11-10T13:45:07.475" v="1177" actId="404"/>
          <ac:spMkLst>
            <pc:docMk/>
            <pc:sldMk cId="225663200" sldId="1632"/>
            <ac:spMk id="12290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7:25.562" v="1413" actId="20577"/>
          <ac:spMkLst>
            <pc:docMk/>
            <pc:sldMk cId="225663200" sldId="1632"/>
            <ac:spMk id="12291" creationId="{00000000-0000-0000-0000-000000000000}"/>
          </ac:spMkLst>
        </pc:spChg>
      </pc:sldChg>
      <pc:sldChg chg="modSp new mod">
        <pc:chgData name="Khattab, Sherif" userId="c83b1e15-36f3-4f46-aceb-05aac24c545e" providerId="ADAL" clId="{28611100-5D77-49AE-BB1E-B526B8F2B2F8}" dt="2022-11-10T14:02:58.458" v="1693" actId="20577"/>
        <pc:sldMkLst>
          <pc:docMk/>
          <pc:sldMk cId="2924091356" sldId="1633"/>
        </pc:sldMkLst>
        <pc:spChg chg="mod">
          <ac:chgData name="Khattab, Sherif" userId="c83b1e15-36f3-4f46-aceb-05aac24c545e" providerId="ADAL" clId="{28611100-5D77-49AE-BB1E-B526B8F2B2F8}" dt="2022-11-10T13:59:25.444" v="1545" actId="20577"/>
          <ac:spMkLst>
            <pc:docMk/>
            <pc:sldMk cId="2924091356" sldId="1633"/>
            <ac:spMk id="2" creationId="{CD43EF2D-8E39-B025-A11C-5D9733A3D1AF}"/>
          </ac:spMkLst>
        </pc:spChg>
        <pc:spChg chg="mod">
          <ac:chgData name="Khattab, Sherif" userId="c83b1e15-36f3-4f46-aceb-05aac24c545e" providerId="ADAL" clId="{28611100-5D77-49AE-BB1E-B526B8F2B2F8}" dt="2022-11-10T14:02:58.458" v="1693" actId="20577"/>
          <ac:spMkLst>
            <pc:docMk/>
            <pc:sldMk cId="2924091356" sldId="1633"/>
            <ac:spMk id="3" creationId="{2D2D1875-D6CD-F3A9-136B-53D560520358}"/>
          </ac:spMkLst>
        </pc:spChg>
      </pc:sldChg>
      <pc:sldChg chg="modSp new mod">
        <pc:chgData name="Khattab, Sherif" userId="c83b1e15-36f3-4f46-aceb-05aac24c545e" providerId="ADAL" clId="{28611100-5D77-49AE-BB1E-B526B8F2B2F8}" dt="2022-11-10T14:06:47.442" v="1798" actId="20577"/>
        <pc:sldMkLst>
          <pc:docMk/>
          <pc:sldMk cId="1957109456" sldId="1634"/>
        </pc:sldMkLst>
        <pc:spChg chg="mod">
          <ac:chgData name="Khattab, Sherif" userId="c83b1e15-36f3-4f46-aceb-05aac24c545e" providerId="ADAL" clId="{28611100-5D77-49AE-BB1E-B526B8F2B2F8}" dt="2022-11-10T14:06:30.084" v="1742" actId="20577"/>
          <ac:spMkLst>
            <pc:docMk/>
            <pc:sldMk cId="1957109456" sldId="1634"/>
            <ac:spMk id="2" creationId="{342DFC27-0F53-87A5-E6CE-F90948031971}"/>
          </ac:spMkLst>
        </pc:spChg>
        <pc:spChg chg="mod">
          <ac:chgData name="Khattab, Sherif" userId="c83b1e15-36f3-4f46-aceb-05aac24c545e" providerId="ADAL" clId="{28611100-5D77-49AE-BB1E-B526B8F2B2F8}" dt="2022-11-10T14:06:47.442" v="1798" actId="20577"/>
          <ac:spMkLst>
            <pc:docMk/>
            <pc:sldMk cId="1957109456" sldId="1634"/>
            <ac:spMk id="3" creationId="{CF09B904-7A6C-322B-70AC-BBDDA85E4FE6}"/>
          </ac:spMkLst>
        </pc:spChg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0278992E-4F43-4C79-8BFE-F05F60A0EACB}"/>
    <pc:docChg chg="undo custSel addSld delSld modSld sldOrd">
      <pc:chgData name="Khattab, Sherif" userId="c83b1e15-36f3-4f46-aceb-05aac24c545e" providerId="ADAL" clId="{0278992E-4F43-4C79-8BFE-F05F60A0EACB}" dt="2022-09-21T16:19:42.200" v="3697" actId="2696"/>
      <pc:docMkLst>
        <pc:docMk/>
      </pc:docMkLst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251158943" sldId="40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62100407" sldId="40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23502148" sldId="40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9626819" sldId="40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3258387" sldId="40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9108511" sldId="40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51437395" sldId="41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600104" sldId="41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51885050" sldId="41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28146547" sldId="41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64775203" sldId="41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735576552" sldId="41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71735815" sldId="41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86116977" sldId="41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945051733" sldId="41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56324858" sldId="41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3502517" sldId="42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338024" sldId="42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96915802" sldId="4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156114" sldId="42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50433387" sldId="42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3248184" sldId="43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74119019" sldId="43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654105900" sldId="43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08315166" sldId="43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092889202" sldId="43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5611056" sldId="43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16310170" sldId="43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13674270" sldId="44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07779014" sldId="441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98832071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7574914" sldId="44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241223" sldId="44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39797538" sldId="44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58647136" sldId="44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10444335" sldId="44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148342922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37020356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28528222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74781445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22062017" sldId="45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63695913" sldId="45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49086508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694215633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29095958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129026826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340683414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57265421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835788110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13274229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62378894" sldId="46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93316408" sldId="46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70412045" sldId="46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51092300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2953637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283131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92462919" sldId="47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22204766" sldId="47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0278992E-4F43-4C79-8BFE-F05F60A0EACB}" dt="2022-09-20T12:39:54.036" v="60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77175499" sldId="47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700527919" sldId="47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45929382" sldId="47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78106345" sldId="47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912928886" sldId="48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18792473" sldId="481"/>
        </pc:sldMkLst>
      </pc:sldChg>
      <pc:sldChg chg="modAnim">
        <pc:chgData name="Khattab, Sherif" userId="c83b1e15-36f3-4f46-aceb-05aac24c545e" providerId="ADAL" clId="{0278992E-4F43-4C79-8BFE-F05F60A0EACB}" dt="2022-09-20T13:16:30.673" v="3660"/>
        <pc:sldMkLst>
          <pc:docMk/>
          <pc:sldMk cId="2704400605" sldId="487"/>
        </pc:sldMkLst>
      </pc:sldChg>
      <pc:sldChg chg="modAnim">
        <pc:chgData name="Khattab, Sherif" userId="c83b1e15-36f3-4f46-aceb-05aac24c545e" providerId="ADAL" clId="{0278992E-4F43-4C79-8BFE-F05F60A0EACB}" dt="2022-09-20T13:16:15.149" v="3656"/>
        <pc:sldMkLst>
          <pc:docMk/>
          <pc:sldMk cId="2660557727" sldId="488"/>
        </pc:sldMkLst>
      </pc:sldChg>
      <pc:sldChg chg="modAnim">
        <pc:chgData name="Khattab, Sherif" userId="c83b1e15-36f3-4f46-aceb-05aac24c545e" providerId="ADAL" clId="{0278992E-4F43-4C79-8BFE-F05F60A0EACB}" dt="2022-09-20T13:16:06.777" v="3654"/>
        <pc:sldMkLst>
          <pc:docMk/>
          <pc:sldMk cId="706257233" sldId="489"/>
        </pc:sldMkLst>
      </pc:sldChg>
      <pc:sldChg chg="modAnim">
        <pc:chgData name="Khattab, Sherif" userId="c83b1e15-36f3-4f46-aceb-05aac24c545e" providerId="ADAL" clId="{0278992E-4F43-4C79-8BFE-F05F60A0EACB}" dt="2022-09-20T13:16:00.207" v="3651"/>
        <pc:sldMkLst>
          <pc:docMk/>
          <pc:sldMk cId="3186927523" sldId="490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1449605791" sldId="491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970012326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047278071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1239558048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254003072" sldId="492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79203863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82534932" sldId="493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3190301361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3557573" sldId="494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50927212" sldId="494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3664592532" sldId="494"/>
        </pc:sldMkLst>
      </pc:sldChg>
      <pc:sldChg chg="del">
        <pc:chgData name="Khattab, Sherif" userId="c83b1e15-36f3-4f46-aceb-05aac24c545e" providerId="ADAL" clId="{0278992E-4F43-4C79-8BFE-F05F60A0EACB}" dt="2022-09-20T13:18:39.009" v="3687" actId="47"/>
        <pc:sldMkLst>
          <pc:docMk/>
          <pc:sldMk cId="3617005399" sldId="495"/>
        </pc:sldMkLst>
      </pc:sldChg>
      <pc:sldChg chg="modSp mod modAnim">
        <pc:chgData name="Khattab, Sherif" userId="c83b1e15-36f3-4f46-aceb-05aac24c545e" providerId="ADAL" clId="{0278992E-4F43-4C79-8BFE-F05F60A0EACB}" dt="2022-09-20T12:30:21.734" v="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78992E-4F43-4C79-8BFE-F05F60A0EACB}" dt="2022-09-20T12:30:21.734" v="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278992E-4F43-4C79-8BFE-F05F60A0EACB}" dt="2022-09-20T13:18:40.482" v="3689" actId="47"/>
        <pc:sldMkLst>
          <pc:docMk/>
          <pc:sldMk cId="2156886646" sldId="497"/>
        </pc:sldMkLst>
      </pc:sldChg>
      <pc:sldChg chg="modSp mod addAnim delAnim modAnim">
        <pc:chgData name="Khattab, Sherif" userId="c83b1e15-36f3-4f46-aceb-05aac24c545e" providerId="ADAL" clId="{0278992E-4F43-4C79-8BFE-F05F60A0EACB}" dt="2022-09-20T13:13:54.781" v="3640"/>
        <pc:sldMkLst>
          <pc:docMk/>
          <pc:sldMk cId="1322121817" sldId="498"/>
        </pc:sldMkLst>
        <pc:spChg chg="mod">
          <ac:chgData name="Khattab, Sherif" userId="c83b1e15-36f3-4f46-aceb-05aac24c545e" providerId="ADAL" clId="{0278992E-4F43-4C79-8BFE-F05F60A0EACB}" dt="2022-09-20T13:13:45.978" v="3637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278992E-4F43-4C79-8BFE-F05F60A0EACB}" dt="2022-09-20T13:19:50.430" v="3695" actId="2696"/>
        <pc:sldMkLst>
          <pc:docMk/>
          <pc:sldMk cId="2319119230" sldId="499"/>
        </pc:sldMkLst>
      </pc:sldChg>
      <pc:sldChg chg="add">
        <pc:chgData name="Khattab, Sherif" userId="c83b1e15-36f3-4f46-aceb-05aac24c545e" providerId="ADAL" clId="{0278992E-4F43-4C79-8BFE-F05F60A0EACB}" dt="2022-09-20T13:20:00.848" v="3696"/>
        <pc:sldMkLst>
          <pc:docMk/>
          <pc:sldMk cId="2486235731" sldId="499"/>
        </pc:sldMkLst>
      </pc:sldChg>
      <pc:sldChg chg="modSp mod">
        <pc:chgData name="Khattab, Sherif" userId="c83b1e15-36f3-4f46-aceb-05aac24c545e" providerId="ADAL" clId="{0278992E-4F43-4C79-8BFE-F05F60A0EACB}" dt="2022-09-20T12:32:35.267" v="2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0278992E-4F43-4C79-8BFE-F05F60A0EACB}" dt="2022-09-20T12:32:35.267" v="2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7:35.142" v="3675" actId="114"/>
        <pc:sldMkLst>
          <pc:docMk/>
          <pc:sldMk cId="3036755702" sldId="503"/>
        </pc:sldMkLst>
        <pc:spChg chg="mod">
          <ac:chgData name="Khattab, Sherif" userId="c83b1e15-36f3-4f46-aceb-05aac24c545e" providerId="ADAL" clId="{0278992E-4F43-4C79-8BFE-F05F60A0EACB}" dt="2022-09-20T13:17:35.142" v="3675" actId="114"/>
          <ac:spMkLst>
            <pc:docMk/>
            <pc:sldMk cId="3036755702" sldId="503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8:31.904" v="3686" actId="114"/>
        <pc:sldMkLst>
          <pc:docMk/>
          <pc:sldMk cId="3606334964" sldId="504"/>
        </pc:sldMkLst>
        <pc:spChg chg="mod">
          <ac:chgData name="Khattab, Sherif" userId="c83b1e15-36f3-4f46-aceb-05aac24c545e" providerId="ADAL" clId="{0278992E-4F43-4C79-8BFE-F05F60A0EACB}" dt="2022-09-20T13:18:31.904" v="3686" actId="114"/>
          <ac:spMkLst>
            <pc:docMk/>
            <pc:sldMk cId="3606334964" sldId="50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2:47:55.250" v="823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0278992E-4F43-4C79-8BFE-F05F60A0EACB}" dt="2022-09-20T12:47:55.250" v="823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0278992E-4F43-4C79-8BFE-F05F60A0EACB}" dt="2022-09-20T13:08:56.394" v="3124" actId="47"/>
        <pc:sldMkLst>
          <pc:docMk/>
          <pc:sldMk cId="2310529101" sldId="50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814416974" sldId="509"/>
        </pc:sldMkLst>
      </pc:sldChg>
      <pc:sldChg chg="modSp mod modAnim">
        <pc:chgData name="Khattab, Sherif" userId="c83b1e15-36f3-4f46-aceb-05aac24c545e" providerId="ADAL" clId="{0278992E-4F43-4C79-8BFE-F05F60A0EACB}" dt="2022-09-20T12:40:55.481" v="127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0278992E-4F43-4C79-8BFE-F05F60A0EACB}" dt="2022-09-20T12:40:55.481" v="127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0278992E-4F43-4C79-8BFE-F05F60A0EACB}" dt="2022-09-20T13:08:56.981" v="3125" actId="47"/>
        <pc:sldMkLst>
          <pc:docMk/>
          <pc:sldMk cId="1574966111" sldId="511"/>
        </pc:sldMkLst>
      </pc:sldChg>
      <pc:sldChg chg="del">
        <pc:chgData name="Khattab, Sherif" userId="c83b1e15-36f3-4f46-aceb-05aac24c545e" providerId="ADAL" clId="{0278992E-4F43-4C79-8BFE-F05F60A0EACB}" dt="2022-09-20T13:08:57.632" v="3126" actId="47"/>
        <pc:sldMkLst>
          <pc:docMk/>
          <pc:sldMk cId="1147559674" sldId="51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3758015" sldId="51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284215364" sldId="514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093853910" sldId="51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58630311" sldId="516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63305401" sldId="51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310224222" sldId="51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618237106" sldId="51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8926969" sldId="520"/>
        </pc:sldMkLst>
      </pc:sldChg>
      <pc:sldChg chg="del">
        <pc:chgData name="Khattab, Sherif" userId="c83b1e15-36f3-4f46-aceb-05aac24c545e" providerId="ADAL" clId="{0278992E-4F43-4C79-8BFE-F05F60A0EACB}" dt="2022-09-20T13:19:25.802" v="3694" actId="2696"/>
        <pc:sldMkLst>
          <pc:docMk/>
          <pc:sldMk cId="1309328945" sldId="521"/>
        </pc:sldMkLst>
      </pc:sldChg>
      <pc:sldChg chg="del">
        <pc:chgData name="Khattab, Sherif" userId="c83b1e15-36f3-4f46-aceb-05aac24c545e" providerId="ADAL" clId="{0278992E-4F43-4C79-8BFE-F05F60A0EACB}" dt="2022-09-20T13:18:39.807" v="3688" actId="47"/>
        <pc:sldMkLst>
          <pc:docMk/>
          <pc:sldMk cId="4081578712" sldId="5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230640834" sldId="528"/>
        </pc:sldMkLst>
      </pc:sldChg>
      <pc:sldChg chg="add">
        <pc:chgData name="Khattab, Sherif" userId="c83b1e15-36f3-4f46-aceb-05aac24c545e" providerId="ADAL" clId="{0278992E-4F43-4C79-8BFE-F05F60A0EACB}" dt="2022-09-20T13:09:08.957" v="3130"/>
        <pc:sldMkLst>
          <pc:docMk/>
          <pc:sldMk cId="375157858" sldId="529"/>
        </pc:sldMkLst>
      </pc:sldChg>
      <pc:sldChg chg="modSp new del mod ord modAnim">
        <pc:chgData name="Khattab, Sherif" userId="c83b1e15-36f3-4f46-aceb-05aac24c545e" providerId="ADAL" clId="{0278992E-4F43-4C79-8BFE-F05F60A0EACB}" dt="2022-09-20T13:09:03.757" v="3129" actId="2696"/>
        <pc:sldMkLst>
          <pc:docMk/>
          <pc:sldMk cId="2520187567" sldId="529"/>
        </pc:sldMkLst>
        <pc:spChg chg="mod">
          <ac:chgData name="Khattab, Sherif" userId="c83b1e15-36f3-4f46-aceb-05aac24c545e" providerId="ADAL" clId="{0278992E-4F43-4C79-8BFE-F05F60A0EACB}" dt="2022-09-20T12:41:01.564" v="143" actId="20577"/>
          <ac:spMkLst>
            <pc:docMk/>
            <pc:sldMk cId="2520187567" sldId="529"/>
            <ac:spMk id="2" creationId="{B18FF2BA-2A44-B576-BB76-3536013B4B2D}"/>
          </ac:spMkLst>
        </pc:spChg>
        <pc:spChg chg="mod">
          <ac:chgData name="Khattab, Sherif" userId="c83b1e15-36f3-4f46-aceb-05aac24c545e" providerId="ADAL" clId="{0278992E-4F43-4C79-8BFE-F05F60A0EACB}" dt="2022-09-20T12:43:05.654" v="298" actId="20577"/>
          <ac:spMkLst>
            <pc:docMk/>
            <pc:sldMk cId="2520187567" sldId="529"/>
            <ac:spMk id="3" creationId="{BD8F74E2-4732-47EE-1984-B11EA3B0ABAD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8:04.289" v="3121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0278992E-4F43-4C79-8BFE-F05F60A0EACB}" dt="2022-09-20T13:08:04.289" v="3121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12:48.063" v="3535" actId="6549"/>
        <pc:sldMkLst>
          <pc:docMk/>
          <pc:sldMk cId="2589097507" sldId="531"/>
        </pc:sldMkLst>
        <pc:spChg chg="mod">
          <ac:chgData name="Khattab, Sherif" userId="c83b1e15-36f3-4f46-aceb-05aac24c545e" providerId="ADAL" clId="{0278992E-4F43-4C79-8BFE-F05F60A0EACB}" dt="2022-09-20T13:12:48.063" v="3535" actId="6549"/>
          <ac:spMkLst>
            <pc:docMk/>
            <pc:sldMk cId="2589097507" sldId="531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0278992E-4F43-4C79-8BFE-F05F60A0EACB}" dt="2022-09-20T12:55:40.046" v="1752" actId="47"/>
        <pc:sldMkLst>
          <pc:docMk/>
          <pc:sldMk cId="3257088964" sldId="532"/>
        </pc:sldMkLst>
      </pc:sldChg>
      <pc:sldChg chg="add del">
        <pc:chgData name="Khattab, Sherif" userId="c83b1e15-36f3-4f46-aceb-05aac24c545e" providerId="ADAL" clId="{0278992E-4F43-4C79-8BFE-F05F60A0EACB}" dt="2022-09-20T12:55:51.080" v="1758" actId="47"/>
        <pc:sldMkLst>
          <pc:docMk/>
          <pc:sldMk cId="1078017343" sldId="533"/>
        </pc:sldMkLst>
      </pc:sldChg>
      <pc:sldChg chg="add del">
        <pc:chgData name="Khattab, Sherif" userId="c83b1e15-36f3-4f46-aceb-05aac24c545e" providerId="ADAL" clId="{0278992E-4F43-4C79-8BFE-F05F60A0EACB}" dt="2022-09-20T12:55:51.742" v="1759" actId="47"/>
        <pc:sldMkLst>
          <pc:docMk/>
          <pc:sldMk cId="192717709" sldId="534"/>
        </pc:sldMkLst>
      </pc:sldChg>
      <pc:sldChg chg="add del">
        <pc:chgData name="Khattab, Sherif" userId="c83b1e15-36f3-4f46-aceb-05aac24c545e" providerId="ADAL" clId="{0278992E-4F43-4C79-8BFE-F05F60A0EACB}" dt="2022-09-20T12:55:52.769" v="1760" actId="47"/>
        <pc:sldMkLst>
          <pc:docMk/>
          <pc:sldMk cId="1915296909" sldId="535"/>
        </pc:sldMkLst>
      </pc:sldChg>
      <pc:sldChg chg="add del">
        <pc:chgData name="Khattab, Sherif" userId="c83b1e15-36f3-4f46-aceb-05aac24c545e" providerId="ADAL" clId="{0278992E-4F43-4C79-8BFE-F05F60A0EACB}" dt="2022-09-20T12:55:53.693" v="1761" actId="47"/>
        <pc:sldMkLst>
          <pc:docMk/>
          <pc:sldMk cId="63750263" sldId="536"/>
        </pc:sldMkLst>
      </pc:sldChg>
      <pc:sldChg chg="modSp new mod modAnim">
        <pc:chgData name="Khattab, Sherif" userId="c83b1e15-36f3-4f46-aceb-05aac24c545e" providerId="ADAL" clId="{0278992E-4F43-4C79-8BFE-F05F60A0EACB}" dt="2022-09-20T13:09:27.094" v="3142" actId="6549"/>
        <pc:sldMkLst>
          <pc:docMk/>
          <pc:sldMk cId="829687268" sldId="537"/>
        </pc:sldMkLst>
        <pc:spChg chg="mod">
          <ac:chgData name="Khattab, Sherif" userId="c83b1e15-36f3-4f46-aceb-05aac24c545e" providerId="ADAL" clId="{0278992E-4F43-4C79-8BFE-F05F60A0EACB}" dt="2022-09-20T12:48:21.852" v="853" actId="20577"/>
          <ac:spMkLst>
            <pc:docMk/>
            <pc:sldMk cId="829687268" sldId="537"/>
            <ac:spMk id="2" creationId="{A4583AE2-BB3E-9023-CB83-CB959B575F77}"/>
          </ac:spMkLst>
        </pc:spChg>
        <pc:spChg chg="mod">
          <ac:chgData name="Khattab, Sherif" userId="c83b1e15-36f3-4f46-aceb-05aac24c545e" providerId="ADAL" clId="{0278992E-4F43-4C79-8BFE-F05F60A0EACB}" dt="2022-09-20T13:09:27.094" v="3142" actId="6549"/>
          <ac:spMkLst>
            <pc:docMk/>
            <pc:sldMk cId="829687268" sldId="537"/>
            <ac:spMk id="3" creationId="{BEF7C18E-3CD6-4028-7816-E255B85252C3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12:52.281" v="3536"/>
        <pc:sldMkLst>
          <pc:docMk/>
          <pc:sldMk cId="2205440596" sldId="538"/>
        </pc:sldMkLst>
        <pc:spChg chg="mod">
          <ac:chgData name="Khattab, Sherif" userId="c83b1e15-36f3-4f46-aceb-05aac24c545e" providerId="ADAL" clId="{0278992E-4F43-4C79-8BFE-F05F60A0EACB}" dt="2022-09-20T13:12:52.281" v="3536"/>
          <ac:spMkLst>
            <pc:docMk/>
            <pc:sldMk cId="2205440596" sldId="538"/>
            <ac:spMk id="3" creationId="{140E8A8B-C928-849F-A52A-86E64AA035DA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04:31.610" v="2723"/>
        <pc:sldMkLst>
          <pc:docMk/>
          <pc:sldMk cId="4012849589" sldId="539"/>
        </pc:sldMkLst>
        <pc:spChg chg="mod">
          <ac:chgData name="Khattab, Sherif" userId="c83b1e15-36f3-4f46-aceb-05aac24c545e" providerId="ADAL" clId="{0278992E-4F43-4C79-8BFE-F05F60A0EACB}" dt="2022-09-20T12:59:42.359" v="2388" actId="12"/>
          <ac:spMkLst>
            <pc:docMk/>
            <pc:sldMk cId="4012849589" sldId="539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3:07.059" v="2554" actId="21"/>
        <pc:sldMkLst>
          <pc:docMk/>
          <pc:sldMk cId="4289348754" sldId="540"/>
        </pc:sldMkLst>
        <pc:spChg chg="mod">
          <ac:chgData name="Khattab, Sherif" userId="c83b1e15-36f3-4f46-aceb-05aac24c545e" providerId="ADAL" clId="{0278992E-4F43-4C79-8BFE-F05F60A0EACB}" dt="2022-09-20T13:03:07.059" v="2554" actId="21"/>
          <ac:spMkLst>
            <pc:docMk/>
            <pc:sldMk cId="4289348754" sldId="54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9:31.609" v="3144" actId="27636"/>
        <pc:sldMkLst>
          <pc:docMk/>
          <pc:sldMk cId="519316362" sldId="541"/>
        </pc:sldMkLst>
        <pc:spChg chg="mod">
          <ac:chgData name="Khattab, Sherif" userId="c83b1e15-36f3-4f46-aceb-05aac24c545e" providerId="ADAL" clId="{0278992E-4F43-4C79-8BFE-F05F60A0EACB}" dt="2022-09-20T13:09:31.609" v="3144" actId="27636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0278992E-4F43-4C79-8BFE-F05F60A0EACB}" dt="2022-09-20T13:08:46.045" v="3123" actId="47"/>
        <pc:sldMkLst>
          <pc:docMk/>
          <pc:sldMk cId="1053331040" sldId="541"/>
        </pc:sldMkLst>
      </pc:sldChg>
    </pc:docChg>
  </pc:docChgLst>
  <pc:docChgLst>
    <pc:chgData name="Khattab, Sherif" userId="c83b1e15-36f3-4f46-aceb-05aac24c545e" providerId="ADAL" clId="{9D412D19-5421-4BAF-8895-748C5175D516}"/>
    <pc:docChg chg="undo custSel addSld delSld modSld sldOrd">
      <pc:chgData name="Khattab, Sherif" userId="c83b1e15-36f3-4f46-aceb-05aac24c545e" providerId="ADAL" clId="{9D412D19-5421-4BAF-8895-748C5175D516}" dt="2022-10-18T15:36:51.515" v="1490" actId="20577"/>
      <pc:docMkLst>
        <pc:docMk/>
      </pc:docMkLst>
      <pc:sldChg chg="addSp delSp modSp mod ord modAnim">
        <pc:chgData name="Khattab, Sherif" userId="c83b1e15-36f3-4f46-aceb-05aac24c545e" providerId="ADAL" clId="{9D412D19-5421-4BAF-8895-748C5175D516}" dt="2022-10-18T15:36:15.474" v="1478" actId="20577"/>
        <pc:sldMkLst>
          <pc:docMk/>
          <pc:sldMk cId="3315019199" sldId="435"/>
        </pc:sldMkLst>
        <pc:spChg chg="add del">
          <ac:chgData name="Khattab, Sherif" userId="c83b1e15-36f3-4f46-aceb-05aac24c545e" providerId="ADAL" clId="{9D412D19-5421-4BAF-8895-748C5175D516}" dt="2022-10-18T12:44:31.622" v="68" actId="22"/>
          <ac:spMkLst>
            <pc:docMk/>
            <pc:sldMk cId="3315019199" sldId="435"/>
            <ac:spMk id="6" creationId="{E481D559-57AD-A45D-6C4A-67AAB60F8B6E}"/>
          </ac:spMkLst>
        </pc:spChg>
        <pc:spChg chg="add del">
          <ac:chgData name="Khattab, Sherif" userId="c83b1e15-36f3-4f46-aceb-05aac24c545e" providerId="ADAL" clId="{9D412D19-5421-4BAF-8895-748C5175D516}" dt="2022-10-18T12:44:33.673" v="70" actId="22"/>
          <ac:spMkLst>
            <pc:docMk/>
            <pc:sldMk cId="3315019199" sldId="435"/>
            <ac:spMk id="8" creationId="{2ABF2B3D-8C1E-0E22-EEB3-436643DC3C5C}"/>
          </ac:spMkLst>
        </pc:spChg>
        <pc:spChg chg="add mod">
          <ac:chgData name="Khattab, Sherif" userId="c83b1e15-36f3-4f46-aceb-05aac24c545e" providerId="ADAL" clId="{9D412D19-5421-4BAF-8895-748C5175D516}" dt="2022-10-18T12:47:36.482" v="111" actId="1076"/>
          <ac:spMkLst>
            <pc:docMk/>
            <pc:sldMk cId="3315019199" sldId="435"/>
            <ac:spMk id="10" creationId="{2ACB47FA-F574-A303-0093-5AFAD6F85259}"/>
          </ac:spMkLst>
        </pc:spChg>
        <pc:spChg chg="mod">
          <ac:chgData name="Khattab, Sherif" userId="c83b1e15-36f3-4f46-aceb-05aac24c545e" providerId="ADAL" clId="{9D412D19-5421-4BAF-8895-748C5175D516}" dt="2022-10-18T12:40:46.953" v="61" actId="20577"/>
          <ac:spMkLst>
            <pc:docMk/>
            <pc:sldMk cId="3315019199" sldId="435"/>
            <ac:spMk id="3481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5:36:15.474" v="1478" actId="20577"/>
          <ac:spMkLst>
            <pc:docMk/>
            <pc:sldMk cId="3315019199" sldId="435"/>
            <ac:spMk id="34819" creationId="{00000000-0000-0000-0000-000000000000}"/>
          </ac:spMkLst>
        </pc:spChg>
        <pc:picChg chg="del">
          <ac:chgData name="Khattab, Sherif" userId="c83b1e15-36f3-4f46-aceb-05aac24c545e" providerId="ADAL" clId="{9D412D19-5421-4BAF-8895-748C5175D516}" dt="2022-10-18T12:44:25.062" v="65" actId="478"/>
          <ac:picMkLst>
            <pc:docMk/>
            <pc:sldMk cId="3315019199" sldId="435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46:21.119" v="105" actId="1076"/>
          <ac:picMkLst>
            <pc:docMk/>
            <pc:sldMk cId="3315019199" sldId="435"/>
            <ac:picMk id="1026" creationId="{2B5BA271-F763-1180-31AD-0B0669D64DC5}"/>
          </ac:picMkLst>
        </pc:picChg>
        <pc:picChg chg="add mod">
          <ac:chgData name="Khattab, Sherif" userId="c83b1e15-36f3-4f46-aceb-05aac24c545e" providerId="ADAL" clId="{9D412D19-5421-4BAF-8895-748C5175D516}" dt="2022-10-18T12:46:19.686" v="104" actId="1076"/>
          <ac:picMkLst>
            <pc:docMk/>
            <pc:sldMk cId="3315019199" sldId="435"/>
            <ac:picMk id="1028" creationId="{FDD67897-94AE-23BD-D543-8E4D23BB8E1D}"/>
          </ac:picMkLst>
        </pc:picChg>
      </pc:sldChg>
      <pc:sldChg chg="addSp delSp modSp mod delAnim modAnim">
        <pc:chgData name="Khattab, Sherif" userId="c83b1e15-36f3-4f46-aceb-05aac24c545e" providerId="ADAL" clId="{9D412D19-5421-4BAF-8895-748C5175D516}" dt="2022-10-18T12:56:04.879" v="190"/>
        <pc:sldMkLst>
          <pc:docMk/>
          <pc:sldMk cId="3498414007" sldId="436"/>
        </pc:sldMkLst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3" creationId="{8AB94F89-089E-2B4B-97A3-97D4EB4B4549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0" creationId="{5FA52167-BB28-2EF6-4466-3D1F51DFDCB6}"/>
          </ac:spMkLst>
        </pc:spChg>
        <pc:spChg chg="add del mod topLvl">
          <ac:chgData name="Khattab, Sherif" userId="c83b1e15-36f3-4f46-aceb-05aac24c545e" providerId="ADAL" clId="{9D412D19-5421-4BAF-8895-748C5175D516}" dt="2022-10-18T12:53:37.043" v="168" actId="478"/>
          <ac:spMkLst>
            <pc:docMk/>
            <pc:sldMk cId="3498414007" sldId="436"/>
            <ac:spMk id="11" creationId="{7ABAB94B-5AEF-7FEE-F268-7838C6FBD255}"/>
          </ac:spMkLst>
        </pc:spChg>
        <pc:spChg chg="add del mod topLvl">
          <ac:chgData name="Khattab, Sherif" userId="c83b1e15-36f3-4f46-aceb-05aac24c545e" providerId="ADAL" clId="{9D412D19-5421-4BAF-8895-748C5175D516}" dt="2022-10-18T12:53:23.829" v="158" actId="478"/>
          <ac:spMkLst>
            <pc:docMk/>
            <pc:sldMk cId="3498414007" sldId="436"/>
            <ac:spMk id="12" creationId="{1AD377CF-2480-D385-AE42-41FBF8317FAF}"/>
          </ac:spMkLst>
        </pc:spChg>
        <pc:spChg chg="add del mod topLvl">
          <ac:chgData name="Khattab, Sherif" userId="c83b1e15-36f3-4f46-aceb-05aac24c545e" providerId="ADAL" clId="{9D412D19-5421-4BAF-8895-748C5175D516}" dt="2022-10-18T12:53:35.055" v="165" actId="478"/>
          <ac:spMkLst>
            <pc:docMk/>
            <pc:sldMk cId="3498414007" sldId="436"/>
            <ac:spMk id="13" creationId="{AC1E036B-A05D-32F6-EC8D-FE8D2E0F8936}"/>
          </ac:spMkLst>
        </pc:spChg>
        <pc:spChg chg="add del mod topLvl">
          <ac:chgData name="Khattab, Sherif" userId="c83b1e15-36f3-4f46-aceb-05aac24c545e" providerId="ADAL" clId="{9D412D19-5421-4BAF-8895-748C5175D516}" dt="2022-10-18T12:53:35.819" v="167" actId="478"/>
          <ac:spMkLst>
            <pc:docMk/>
            <pc:sldMk cId="3498414007" sldId="436"/>
            <ac:spMk id="14" creationId="{1C12CB18-55AF-3892-D88C-EA150243EB3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5" creationId="{1B15FA59-111C-7949-0C4B-2B7DCCE5294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6" creationId="{E46474A6-427C-192F-B91F-AB14975938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7" creationId="{805048FD-27F7-3A3B-480F-876D10F0CFC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8" creationId="{60DB3948-102E-B00A-B0B6-327A4C1B5AEA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9" creationId="{29726788-5D08-062B-3BCE-CCC12C8737B5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0" creationId="{E72D897A-FC90-A07E-4B23-A6D08D5E74F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1" creationId="{27B5659E-E7B4-A454-5B58-3098F550575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2" creationId="{008D48FF-28F9-311E-C4B5-74FF3CA62DE4}"/>
          </ac:spMkLst>
        </pc:spChg>
        <pc:spChg chg="add del mod topLvl">
          <ac:chgData name="Khattab, Sherif" userId="c83b1e15-36f3-4f46-aceb-05aac24c545e" providerId="ADAL" clId="{9D412D19-5421-4BAF-8895-748C5175D516}" dt="2022-10-18T12:53:37.896" v="169" actId="478"/>
          <ac:spMkLst>
            <pc:docMk/>
            <pc:sldMk cId="3498414007" sldId="436"/>
            <ac:spMk id="23" creationId="{AE4B2FC7-0623-4E6F-B483-653AD5DC704E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4" creationId="{80CDF5B2-E367-E934-C854-D89DB315CF8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5" creationId="{DCE2D0AD-C19C-8B4F-324A-BAA43635EF8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6" creationId="{6A31D487-050E-A045-AF92-2C0A0FA2D283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7" creationId="{70D8F915-9649-1595-30C2-C7C5C684AC0D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8" creationId="{161256E0-D47F-E69C-BF54-BB0F970AA16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9" creationId="{9343DED5-9991-14EC-5112-534639BE5C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0" creationId="{37057D2E-5962-AD86-F6B8-4CB5027272E1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1" creationId="{A5DEF97F-ED03-EA77-E017-C45110F03EE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2" creationId="{06EF529B-A84A-4B96-1843-D835029CDB8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3" creationId="{B455B25B-417A-9490-B993-96AADCDB5DF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5" creationId="{6077AAD6-2155-A0C3-D9E8-757D33AB2A2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7" creationId="{EF5E62C6-0F5F-D1F4-4CC1-5196C227DE7D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8" creationId="{D03DEB84-00E3-C7AF-7FAE-D24E86CB1C7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0" creationId="{606AC887-9525-7945-0E2A-ACB8F25E2C4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1" creationId="{97F847AA-1617-0B20-F656-CFB7DA076AE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3" creationId="{7369895A-0918-9511-3339-08A9559630E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4" creationId="{306D3D77-D450-B60C-2F43-C0833519FA7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6" creationId="{33B7EEE0-4953-E844-2099-FD1DE9461B3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7" creationId="{BBB8FD7A-1916-7891-121D-9EB76167724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9" creationId="{070FF159-5C84-ABAF-02B0-1BF34F0F26A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0" creationId="{4A7A0BC2-9D77-1196-EBF1-5BF23E8DD367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1" creationId="{70F88B22-AB05-ADEF-F20C-F8903DF6764A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2" creationId="{415BD505-7791-6CF5-4062-65FB609BB3D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3" creationId="{2912BEBC-FCBE-0A46-A037-CA1F17826D69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4" creationId="{4AA5BD47-F0F4-287A-2700-D25979B8BA5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5" creationId="{E838F0C4-6955-6A90-6900-0AFF854006F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6" creationId="{95D261F7-F098-E836-B100-A805CA77A93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7" creationId="{5B6BB4CC-34C1-8924-614D-8B137170E640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8" creationId="{1AAB1B67-B688-6E7F-71C4-9294D9514281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4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0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1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4" creationId="{00000000-0000-0000-0000-000000000000}"/>
          </ac:spMkLst>
        </pc:spChg>
        <pc:grpChg chg="mod">
          <ac:chgData name="Khattab, Sherif" userId="c83b1e15-36f3-4f46-aceb-05aac24c545e" providerId="ADAL" clId="{9D412D19-5421-4BAF-8895-748C5175D516}" dt="2022-10-18T12:51:24.948" v="140" actId="338"/>
          <ac:grpSpMkLst>
            <pc:docMk/>
            <pc:sldMk cId="3498414007" sldId="436"/>
            <ac:grpSpMk id="1" creationId="{00000000-0000-0000-0000-000000000000}"/>
          </ac:grpSpMkLst>
        </pc:grpChg>
        <pc:grpChg chg="del mod">
          <ac:chgData name="Khattab, Sherif" userId="c83b1e15-36f3-4f46-aceb-05aac24c545e" providerId="ADAL" clId="{9D412D19-5421-4BAF-8895-748C5175D516}" dt="2022-10-18T12:51:32.243" v="141" actId="165"/>
          <ac:grpSpMkLst>
            <pc:docMk/>
            <pc:sldMk cId="3498414007" sldId="436"/>
            <ac:grpSpMk id="9" creationId="{A1A0064E-D1E2-CFC4-DCE9-F5DA86D0EA92}"/>
          </ac:grpSpMkLst>
        </pc:grpChg>
        <pc:graphicFrameChg chg="add del mod">
          <ac:chgData name="Khattab, Sherif" userId="c83b1e15-36f3-4f46-aceb-05aac24c545e" providerId="ADAL" clId="{9D412D19-5421-4BAF-8895-748C5175D516}" dt="2022-10-18T12:50:55.998" v="135"/>
          <ac:graphicFrameMkLst>
            <pc:docMk/>
            <pc:sldMk cId="3498414007" sldId="436"/>
            <ac:graphicFrameMk id="5" creationId="{5D45F49A-0B75-AA29-53F3-51242F3D292C}"/>
          </ac:graphicFrameMkLst>
        </pc:graphicFrameChg>
        <pc:graphicFrameChg chg="add del mod">
          <ac:chgData name="Khattab, Sherif" userId="c83b1e15-36f3-4f46-aceb-05aac24c545e" providerId="ADAL" clId="{9D412D19-5421-4BAF-8895-748C5175D516}" dt="2022-10-18T12:50:59.161" v="137"/>
          <ac:graphicFrameMkLst>
            <pc:docMk/>
            <pc:sldMk cId="3498414007" sldId="436"/>
            <ac:graphicFrameMk id="6" creationId="{F24D03DF-E3DD-B96E-75AC-AC29B3DFB4A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36.390" v="142" actId="478"/>
          <ac:graphicFrameMkLst>
            <pc:docMk/>
            <pc:sldMk cId="3498414007" sldId="436"/>
            <ac:graphicFrameMk id="1428485" creationId="{00000000-0000-0000-0000-00000000000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40.749" v="143" actId="478"/>
          <ac:graphicFrameMkLst>
            <pc:docMk/>
            <pc:sldMk cId="3498414007" sldId="436"/>
            <ac:graphicFrameMk id="1428502" creationId="{00000000-0000-0000-0000-000000000000}"/>
          </ac:graphicFrameMkLst>
        </pc:graphicFrameChg>
        <pc:picChg chg="add del mod">
          <ac:chgData name="Khattab, Sherif" userId="c83b1e15-36f3-4f46-aceb-05aac24c545e" providerId="ADAL" clId="{9D412D19-5421-4BAF-8895-748C5175D516}" dt="2022-10-18T12:51:14.290" v="139" actId="478"/>
          <ac:picMkLst>
            <pc:docMk/>
            <pc:sldMk cId="3498414007" sldId="436"/>
            <ac:picMk id="7" creationId="{668A03D4-E670-3C13-3036-968B5903E94A}"/>
          </ac:picMkLst>
        </pc:picChg>
        <pc:picChg chg="del mod">
          <ac:chgData name="Khattab, Sherif" userId="c83b1e15-36f3-4f46-aceb-05aac24c545e" providerId="ADAL" clId="{9D412D19-5421-4BAF-8895-748C5175D516}" dt="2022-10-18T12:51:24.948" v="140" actId="338"/>
          <ac:picMkLst>
            <pc:docMk/>
            <pc:sldMk cId="3498414007" sldId="436"/>
            <ac:picMk id="8" creationId="{5BB1659E-C99F-23FE-C6C4-9EEAE7E7064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4" creationId="{2DB90219-09A0-D86D-97C6-2F42AD5F7A75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6" creationId="{929C4186-AA42-55CA-D147-B3A23C40BFDE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9" creationId="{144F504D-C571-3B5B-7C33-7E4C5A07F1B0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2" creationId="{B97137DC-D57B-E31F-A968-16E522ED625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5" creationId="{8D47CA3D-0391-1A86-CCED-4C9DA9482C29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8" creationId="{17D88A76-4327-857F-D955-86B58751214B}"/>
          </ac:picMkLst>
        </pc:picChg>
        <pc:picChg chg="add del mod topLvl">
          <ac:chgData name="Khattab, Sherif" userId="c83b1e15-36f3-4f46-aceb-05aac24c545e" providerId="ADAL" clId="{9D412D19-5421-4BAF-8895-748C5175D516}" dt="2022-10-18T12:53:39.493" v="170" actId="478"/>
          <ac:picMkLst>
            <pc:docMk/>
            <pc:sldMk cId="3498414007" sldId="436"/>
            <ac:picMk id="2054" creationId="{37BC6BE6-B8FE-95FD-AAA5-F9B9012362D8}"/>
          </ac:picMkLst>
        </pc:picChg>
        <pc:picChg chg="add del mod topLvl">
          <ac:chgData name="Khattab, Sherif" userId="c83b1e15-36f3-4f46-aceb-05aac24c545e" providerId="ADAL" clId="{9D412D19-5421-4BAF-8895-748C5175D516}" dt="2022-10-18T12:53:35.456" v="166" actId="478"/>
          <ac:picMkLst>
            <pc:docMk/>
            <pc:sldMk cId="3498414007" sldId="436"/>
            <ac:picMk id="2057" creationId="{26D83D6D-FA7F-B65E-EA3E-9CC98D34AA38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0" creationId="{B8A83729-BD8F-EA1B-C5EB-B0BC46BB2FF7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3" creationId="{99D934FF-D49D-6C8A-B062-DA717198E11D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6" creationId="{6BE8AB63-832B-707D-2440-46B057B972FA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9" creationId="{360EB0F2-5273-0F00-CE8F-19F2D3232A18}"/>
          </ac:picMkLst>
        </pc:picChg>
      </pc:sldChg>
      <pc:sldChg chg="addSp delSp modSp mod">
        <pc:chgData name="Khattab, Sherif" userId="c83b1e15-36f3-4f46-aceb-05aac24c545e" providerId="ADAL" clId="{9D412D19-5421-4BAF-8895-748C5175D516}" dt="2022-10-18T12:59:21.041" v="267" actId="732"/>
        <pc:sldMkLst>
          <pc:docMk/>
          <pc:sldMk cId="270984104" sldId="439"/>
        </pc:sldMkLst>
        <pc:spChg chg="add mod">
          <ac:chgData name="Khattab, Sherif" userId="c83b1e15-36f3-4f46-aceb-05aac24c545e" providerId="ADAL" clId="{9D412D19-5421-4BAF-8895-748C5175D516}" dt="2022-10-18T12:58:29.301" v="250" actId="164"/>
          <ac:spMkLst>
            <pc:docMk/>
            <pc:sldMk cId="270984104" sldId="43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2:58:36.512" v="251"/>
          <ac:spMkLst>
            <pc:docMk/>
            <pc:sldMk cId="270984104" sldId="439"/>
            <ac:spMk id="10" creationId="{F46BE44B-0E3B-8C6B-EBBB-173FFAF19A16}"/>
          </ac:spMkLst>
        </pc:spChg>
        <pc:spChg chg="mod">
          <ac:chgData name="Khattab, Sherif" userId="c83b1e15-36f3-4f46-aceb-05aac24c545e" providerId="ADAL" clId="{9D412D19-5421-4BAF-8895-748C5175D516}" dt="2022-10-18T12:56:21.501" v="206" actId="20577"/>
          <ac:spMkLst>
            <pc:docMk/>
            <pc:sldMk cId="270984104" sldId="439"/>
            <ac:spMk id="35842" creationId="{00000000-0000-0000-0000-000000000000}"/>
          </ac:spMkLst>
        </pc:spChg>
        <pc:grpChg chg="add del mod">
          <ac:chgData name="Khattab, Sherif" userId="c83b1e15-36f3-4f46-aceb-05aac24c545e" providerId="ADAL" clId="{9D412D19-5421-4BAF-8895-748C5175D516}" dt="2022-10-18T12:58:41.585" v="255" actId="478"/>
          <ac:grpSpMkLst>
            <pc:docMk/>
            <pc:sldMk cId="270984104" sldId="439"/>
            <ac:grpSpMk id="7" creationId="{C19E6A37-DF93-482B-43CD-5CC92017AFC5}"/>
          </ac:grpSpMkLst>
        </pc:grpChg>
        <pc:grpChg chg="add del mod">
          <ac:chgData name="Khattab, Sherif" userId="c83b1e15-36f3-4f46-aceb-05aac24c545e" providerId="ADAL" clId="{9D412D19-5421-4BAF-8895-748C5175D516}" dt="2022-10-18T12:58:39.061" v="252"/>
          <ac:grpSpMkLst>
            <pc:docMk/>
            <pc:sldMk cId="270984104" sldId="439"/>
            <ac:grpSpMk id="8" creationId="{7E0A1147-007A-0DB1-7BD8-1FAF2E1F8313}"/>
          </ac:grpSpMkLst>
        </pc:grpChg>
        <pc:picChg chg="mod">
          <ac:chgData name="Khattab, Sherif" userId="c83b1e15-36f3-4f46-aceb-05aac24c545e" providerId="ADAL" clId="{9D412D19-5421-4BAF-8895-748C5175D516}" dt="2022-10-18T12:58:29.301" v="250" actId="164"/>
          <ac:picMkLst>
            <pc:docMk/>
            <pc:sldMk cId="270984104" sldId="439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58:20.582" v="249" actId="1076"/>
          <ac:picMkLst>
            <pc:docMk/>
            <pc:sldMk cId="270984104" sldId="439"/>
            <ac:picMk id="6" creationId="{E2900590-5972-0283-0B7A-194DC7998934}"/>
          </ac:picMkLst>
        </pc:picChg>
        <pc:picChg chg="mod">
          <ac:chgData name="Khattab, Sherif" userId="c83b1e15-36f3-4f46-aceb-05aac24c545e" providerId="ADAL" clId="{9D412D19-5421-4BAF-8895-748C5175D516}" dt="2022-10-18T12:58:36.512" v="251"/>
          <ac:picMkLst>
            <pc:docMk/>
            <pc:sldMk cId="270984104" sldId="439"/>
            <ac:picMk id="9" creationId="{E256ADAA-276B-BE08-CB0F-C423AD83CEF5}"/>
          </ac:picMkLst>
        </pc:picChg>
        <pc:picChg chg="add mod modCrop">
          <ac:chgData name="Khattab, Sherif" userId="c83b1e15-36f3-4f46-aceb-05aac24c545e" providerId="ADAL" clId="{9D412D19-5421-4BAF-8895-748C5175D516}" dt="2022-10-18T12:59:21.041" v="267" actId="732"/>
          <ac:picMkLst>
            <pc:docMk/>
            <pc:sldMk cId="270984104" sldId="439"/>
            <ac:picMk id="11" creationId="{57F93C67-60B9-C8FA-0FE8-66BE62339206}"/>
          </ac:picMkLst>
        </pc:picChg>
      </pc:sldChg>
      <pc:sldChg chg="modSp mod modAnim">
        <pc:chgData name="Khattab, Sherif" userId="c83b1e15-36f3-4f46-aceb-05aac24c545e" providerId="ADAL" clId="{9D412D19-5421-4BAF-8895-748C5175D516}" dt="2022-10-18T12:40:20.194" v="2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9D412D19-5421-4BAF-8895-748C5175D516}" dt="2022-10-18T12:40:20.194" v="2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modSp del mod ord">
        <pc:chgData name="Khattab, Sherif" userId="c83b1e15-36f3-4f46-aceb-05aac24c545e" providerId="ADAL" clId="{9D412D19-5421-4BAF-8895-748C5175D516}" dt="2022-10-18T13:09:18.848" v="1148" actId="47"/>
        <pc:sldMkLst>
          <pc:docMk/>
          <pc:sldMk cId="3540700973" sldId="676"/>
        </pc:sldMkLst>
        <pc:spChg chg="mod">
          <ac:chgData name="Khattab, Sherif" userId="c83b1e15-36f3-4f46-aceb-05aac24c545e" providerId="ADAL" clId="{9D412D19-5421-4BAF-8895-748C5175D516}" dt="2022-10-18T13:09:02.878" v="1144" actId="21"/>
          <ac:spMkLst>
            <pc:docMk/>
            <pc:sldMk cId="3540700973" sldId="676"/>
            <ac:spMk id="3" creationId="{A369D9A3-E1A7-5BE8-561B-FC3664DBEC0A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5:36:44.755" v="1484" actId="20577"/>
        <pc:sldMkLst>
          <pc:docMk/>
          <pc:sldMk cId="3950539306" sldId="677"/>
        </pc:sldMkLst>
        <pc:spChg chg="mod">
          <ac:chgData name="Khattab, Sherif" userId="c83b1e15-36f3-4f46-aceb-05aac24c545e" providerId="ADAL" clId="{9D412D19-5421-4BAF-8895-748C5175D516}" dt="2022-10-18T15:36:44.755" v="1484" actId="20577"/>
          <ac:spMkLst>
            <pc:docMk/>
            <pc:sldMk cId="3950539306" sldId="677"/>
            <ac:spMk id="34819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2:49:18.992" v="129" actId="732"/>
          <ac:picMkLst>
            <pc:docMk/>
            <pc:sldMk cId="3950539306" sldId="677"/>
            <ac:picMk id="2" creationId="{00000000-0000-0000-0000-000000000000}"/>
          </ac:picMkLst>
        </pc:picChg>
      </pc:sldChg>
      <pc:sldChg chg="addSp modSp add mod modAnim">
        <pc:chgData name="Khattab, Sherif" userId="c83b1e15-36f3-4f46-aceb-05aac24c545e" providerId="ADAL" clId="{9D412D19-5421-4BAF-8895-748C5175D516}" dt="2022-10-18T15:36:51.515" v="1490" actId="20577"/>
        <pc:sldMkLst>
          <pc:docMk/>
          <pc:sldMk cId="4083792035" sldId="678"/>
        </pc:sldMkLst>
        <pc:spChg chg="add mod">
          <ac:chgData name="Khattab, Sherif" userId="c83b1e15-36f3-4f46-aceb-05aac24c545e" providerId="ADAL" clId="{9D412D19-5421-4BAF-8895-748C5175D516}" dt="2022-10-18T12:56:55.398" v="235" actId="20577"/>
          <ac:spMkLst>
            <pc:docMk/>
            <pc:sldMk cId="4083792035" sldId="678"/>
            <ac:spMk id="3" creationId="{11BA29B3-63A3-878F-8494-B300686EDB06}"/>
          </ac:spMkLst>
        </pc:spChg>
        <pc:spChg chg="mod">
          <ac:chgData name="Khattab, Sherif" userId="c83b1e15-36f3-4f46-aceb-05aac24c545e" providerId="ADAL" clId="{9D412D19-5421-4BAF-8895-748C5175D516}" dt="2022-10-18T15:36:51.515" v="1490" actId="20577"/>
          <ac:spMkLst>
            <pc:docMk/>
            <pc:sldMk cId="4083792035" sldId="678"/>
            <ac:spMk id="34819" creationId="{00000000-0000-0000-0000-000000000000}"/>
          </ac:spMkLst>
        </pc:spChg>
      </pc:sldChg>
      <pc:sldChg chg="delSp modSp add mod">
        <pc:chgData name="Khattab, Sherif" userId="c83b1e15-36f3-4f46-aceb-05aac24c545e" providerId="ADAL" clId="{9D412D19-5421-4BAF-8895-748C5175D516}" dt="2022-10-18T13:09:16.579" v="1147" actId="732"/>
        <pc:sldMkLst>
          <pc:docMk/>
          <pc:sldMk cId="1755355601" sldId="679"/>
        </pc:sldMkLst>
        <pc:spChg chg="del">
          <ac:chgData name="Khattab, Sherif" userId="c83b1e15-36f3-4f46-aceb-05aac24c545e" providerId="ADAL" clId="{9D412D19-5421-4BAF-8895-748C5175D516}" dt="2022-10-18T13:08:53.266" v="1143" actId="478"/>
          <ac:spMkLst>
            <pc:docMk/>
            <pc:sldMk cId="1755355601" sldId="67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3:09:06.891" v="1146" actId="5793"/>
          <ac:spMkLst>
            <pc:docMk/>
            <pc:sldMk cId="1755355601" sldId="679"/>
            <ac:spMk id="35843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3:09:16.579" v="1147" actId="732"/>
          <ac:picMkLst>
            <pc:docMk/>
            <pc:sldMk cId="1755355601" sldId="679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29.817" v="268" actId="732"/>
        <pc:sldMkLst>
          <pc:docMk/>
          <pc:sldMk cId="15974877" sldId="680"/>
        </pc:sldMkLst>
        <pc:picChg chg="mod modCrop">
          <ac:chgData name="Khattab, Sherif" userId="c83b1e15-36f3-4f46-aceb-05aac24c545e" providerId="ADAL" clId="{9D412D19-5421-4BAF-8895-748C5175D516}" dt="2022-10-18T12:59:29.817" v="268" actId="732"/>
          <ac:picMkLst>
            <pc:docMk/>
            <pc:sldMk cId="15974877" sldId="680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46.431" v="270" actId="732"/>
        <pc:sldMkLst>
          <pc:docMk/>
          <pc:sldMk cId="1036260609" sldId="681"/>
        </pc:sldMkLst>
        <pc:picChg chg="mod modCrop">
          <ac:chgData name="Khattab, Sherif" userId="c83b1e15-36f3-4f46-aceb-05aac24c545e" providerId="ADAL" clId="{9D412D19-5421-4BAF-8895-748C5175D516}" dt="2022-10-18T12:59:46.431" v="270" actId="732"/>
          <ac:picMkLst>
            <pc:docMk/>
            <pc:sldMk cId="1036260609" sldId="681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55.760" v="271" actId="732"/>
        <pc:sldMkLst>
          <pc:docMk/>
          <pc:sldMk cId="1147627539" sldId="682"/>
        </pc:sldMkLst>
        <pc:picChg chg="mod modCrop">
          <ac:chgData name="Khattab, Sherif" userId="c83b1e15-36f3-4f46-aceb-05aac24c545e" providerId="ADAL" clId="{9D412D19-5421-4BAF-8895-748C5175D516}" dt="2022-10-18T12:59:55.760" v="271" actId="732"/>
          <ac:picMkLst>
            <pc:docMk/>
            <pc:sldMk cId="1147627539" sldId="682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03.187" v="272" actId="732"/>
        <pc:sldMkLst>
          <pc:docMk/>
          <pc:sldMk cId="1187393209" sldId="683"/>
        </pc:sldMkLst>
        <pc:picChg chg="mod modCrop">
          <ac:chgData name="Khattab, Sherif" userId="c83b1e15-36f3-4f46-aceb-05aac24c545e" providerId="ADAL" clId="{9D412D19-5421-4BAF-8895-748C5175D516}" dt="2022-10-18T13:00:03.187" v="272" actId="732"/>
          <ac:picMkLst>
            <pc:docMk/>
            <pc:sldMk cId="1187393209" sldId="683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10.708" v="273" actId="732"/>
        <pc:sldMkLst>
          <pc:docMk/>
          <pc:sldMk cId="731943062" sldId="684"/>
        </pc:sldMkLst>
        <pc:picChg chg="mod modCrop">
          <ac:chgData name="Khattab, Sherif" userId="c83b1e15-36f3-4f46-aceb-05aac24c545e" providerId="ADAL" clId="{9D412D19-5421-4BAF-8895-748C5175D516}" dt="2022-10-18T13:00:10.708" v="273" actId="732"/>
          <ac:picMkLst>
            <pc:docMk/>
            <pc:sldMk cId="731943062" sldId="684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25.507" v="275" actId="732"/>
        <pc:sldMkLst>
          <pc:docMk/>
          <pc:sldMk cId="2027429552" sldId="685"/>
        </pc:sldMkLst>
        <pc:picChg chg="mod modCrop">
          <ac:chgData name="Khattab, Sherif" userId="c83b1e15-36f3-4f46-aceb-05aac24c545e" providerId="ADAL" clId="{9D412D19-5421-4BAF-8895-748C5175D516}" dt="2022-10-18T13:00:25.507" v="275" actId="732"/>
          <ac:picMkLst>
            <pc:docMk/>
            <pc:sldMk cId="2027429552" sldId="685"/>
            <ac:picMk id="11" creationId="{57F93C67-60B9-C8FA-0FE8-66BE6233920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1:31.624" v="431"/>
        <pc:sldMkLst>
          <pc:docMk/>
          <pc:sldMk cId="4206976443" sldId="686"/>
        </pc:sldMkLst>
        <pc:spChg chg="mod">
          <ac:chgData name="Khattab, Sherif" userId="c83b1e15-36f3-4f46-aceb-05aac24c545e" providerId="ADAL" clId="{9D412D19-5421-4BAF-8895-748C5175D516}" dt="2022-10-18T13:00:36.783" v="290" actId="20577"/>
          <ac:spMkLst>
            <pc:docMk/>
            <pc:sldMk cId="4206976443" sldId="686"/>
            <ac:spMk id="2" creationId="{9EE591C2-24A5-E9E6-95A3-ADEF80F2DEEA}"/>
          </ac:spMkLst>
        </pc:spChg>
        <pc:spChg chg="mod">
          <ac:chgData name="Khattab, Sherif" userId="c83b1e15-36f3-4f46-aceb-05aac24c545e" providerId="ADAL" clId="{9D412D19-5421-4BAF-8895-748C5175D516}" dt="2022-10-18T13:01:26.228" v="429" actId="20577"/>
          <ac:spMkLst>
            <pc:docMk/>
            <pc:sldMk cId="4206976443" sldId="686"/>
            <ac:spMk id="3" creationId="{FC9F62D1-8ED9-87E2-E076-F826E2F02298}"/>
          </ac:spMkLst>
        </pc:spChg>
        <pc:picChg chg="add mod">
          <ac:chgData name="Khattab, Sherif" userId="c83b1e15-36f3-4f46-aceb-05aac24c545e" providerId="ADAL" clId="{9D412D19-5421-4BAF-8895-748C5175D516}" dt="2022-10-18T13:00:39.976" v="291"/>
          <ac:picMkLst>
            <pc:docMk/>
            <pc:sldMk cId="4206976443" sldId="686"/>
            <ac:picMk id="6" creationId="{4C06CA6D-F3BD-14D5-0128-933DF2EB7CD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8:44.224" v="1142" actId="20577"/>
        <pc:sldMkLst>
          <pc:docMk/>
          <pc:sldMk cId="3215074135" sldId="687"/>
        </pc:sldMkLst>
        <pc:spChg chg="mod">
          <ac:chgData name="Khattab, Sherif" userId="c83b1e15-36f3-4f46-aceb-05aac24c545e" providerId="ADAL" clId="{9D412D19-5421-4BAF-8895-748C5175D516}" dt="2022-10-18T13:08:44.224" v="1142" actId="20577"/>
          <ac:spMkLst>
            <pc:docMk/>
            <pc:sldMk cId="3215074135" sldId="687"/>
            <ac:spMk id="2" creationId="{26DC3718-032B-F7E8-85F2-3C1DC09051BB}"/>
          </ac:spMkLst>
        </pc:spChg>
        <pc:spChg chg="mod">
          <ac:chgData name="Khattab, Sherif" userId="c83b1e15-36f3-4f46-aceb-05aac24c545e" providerId="ADAL" clId="{9D412D19-5421-4BAF-8895-748C5175D516}" dt="2022-10-18T13:08:34.645" v="1131" actId="20577"/>
          <ac:spMkLst>
            <pc:docMk/>
            <pc:sldMk cId="3215074135" sldId="687"/>
            <ac:spMk id="3" creationId="{95B19EB1-7FCC-5257-4042-419EB0F4E5E7}"/>
          </ac:spMkLst>
        </pc:spChg>
        <pc:picChg chg="add mod">
          <ac:chgData name="Khattab, Sherif" userId="c83b1e15-36f3-4f46-aceb-05aac24c545e" providerId="ADAL" clId="{9D412D19-5421-4BAF-8895-748C5175D516}" dt="2022-10-18T13:07:20.834" v="1002" actId="14100"/>
          <ac:picMkLst>
            <pc:docMk/>
            <pc:sldMk cId="3215074135" sldId="687"/>
            <ac:picMk id="6" creationId="{7EE149E9-BB8E-D6FF-965D-8D332C37800C}"/>
          </ac:picMkLst>
        </pc:picChg>
      </pc:sldChg>
      <pc:sldChg chg="modSp add modAnim">
        <pc:chgData name="Khattab, Sherif" userId="c83b1e15-36f3-4f46-aceb-05aac24c545e" providerId="ADAL" clId="{9D412D19-5421-4BAF-8895-748C5175D516}" dt="2022-10-18T13:17:57.006" v="1298" actId="20577"/>
        <pc:sldMkLst>
          <pc:docMk/>
          <pc:sldMk cId="3766386321" sldId="143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6386321" sldId="1435"/>
            <ac:spMk id="2" creationId="{A8930457-9A95-1445-AE68-75B52B6768B1}"/>
          </ac:spMkLst>
        </pc:spChg>
        <pc:spChg chg="mod">
          <ac:chgData name="Khattab, Sherif" userId="c83b1e15-36f3-4f46-aceb-05aac24c545e" providerId="ADAL" clId="{9D412D19-5421-4BAF-8895-748C5175D516}" dt="2022-10-18T13:17:57.006" v="1298" actId="20577"/>
          <ac:spMkLst>
            <pc:docMk/>
            <pc:sldMk cId="3766386321" sldId="1435"/>
            <ac:spMk id="1402883" creationId="{6F872AD3-144E-C446-8172-02749F6CD38B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18:19.952" v="1320" actId="20577"/>
        <pc:sldMkLst>
          <pc:docMk/>
          <pc:sldMk cId="327031964" sldId="143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7031964" sldId="1436"/>
            <ac:spMk id="2" creationId="{33C389BE-515D-A348-A907-A5707CE375BB}"/>
          </ac:spMkLst>
        </pc:spChg>
        <pc:spChg chg="mod">
          <ac:chgData name="Khattab, Sherif" userId="c83b1e15-36f3-4f46-aceb-05aac24c545e" providerId="ADAL" clId="{9D412D19-5421-4BAF-8895-748C5175D516}" dt="2022-10-18T13:18:19.952" v="1320" actId="20577"/>
          <ac:spMkLst>
            <pc:docMk/>
            <pc:sldMk cId="327031964" sldId="1436"/>
            <ac:spMk id="1403907" creationId="{9DF27287-E73F-C74C-BEFE-A6144A5BEF65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939137103" sldId="145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939137103" sldId="1457"/>
            <ac:spMk id="2" creationId="{84D377DB-45DF-5441-90D5-E497D4E16033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512856546" sldId="145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512856546" sldId="1458"/>
            <ac:spMk id="2" creationId="{7694F1DC-9EA0-8742-8E04-FF1C86DE9484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1:00.403" v="1385" actId="20577"/>
        <pc:sldMkLst>
          <pc:docMk/>
          <pc:sldMk cId="3020901461" sldId="146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020901461" sldId="1460"/>
            <ac:spMk id="2" creationId="{23E801EA-968C-3647-9718-2A92DFA3847F}"/>
          </ac:spMkLst>
        </pc:spChg>
        <pc:spChg chg="mod">
          <ac:chgData name="Khattab, Sherif" userId="c83b1e15-36f3-4f46-aceb-05aac24c545e" providerId="ADAL" clId="{9D412D19-5421-4BAF-8895-748C5175D516}" dt="2022-10-18T13:20:04.274" v="1343" actId="6549"/>
          <ac:spMkLst>
            <pc:docMk/>
            <pc:sldMk cId="3020901461" sldId="1460"/>
            <ac:spMk id="1370115" creationId="{57DC94C1-F015-DB43-9C15-3EBC0EBD71AB}"/>
          </ac:spMkLst>
        </pc:spChg>
        <pc:spChg chg="mod">
          <ac:chgData name="Khattab, Sherif" userId="c83b1e15-36f3-4f46-aceb-05aac24c545e" providerId="ADAL" clId="{9D412D19-5421-4BAF-8895-748C5175D516}" dt="2022-10-18T13:19:29.972" v="1337" actId="1076"/>
          <ac:spMkLst>
            <pc:docMk/>
            <pc:sldMk cId="3020901461" sldId="1460"/>
            <ac:spMk id="1370116" creationId="{78AB77B5-C67F-DF47-BEF3-C971F0801C45}"/>
          </ac:spMkLst>
        </pc:spChg>
        <pc:spChg chg="mod">
          <ac:chgData name="Khattab, Sherif" userId="c83b1e15-36f3-4f46-aceb-05aac24c545e" providerId="ADAL" clId="{9D412D19-5421-4BAF-8895-748C5175D516}" dt="2022-10-18T13:21:00.403" v="1385" actId="20577"/>
          <ac:spMkLst>
            <pc:docMk/>
            <pc:sldMk cId="3020901461" sldId="1460"/>
            <ac:spMk id="1370117" creationId="{EF22324D-F4D4-6B4F-8A7F-E613B7B19079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1:48.846" v="1400" actId="20577"/>
        <pc:sldMkLst>
          <pc:docMk/>
          <pc:sldMk cId="2314129304" sldId="146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314129304" sldId="1461"/>
            <ac:spMk id="2" creationId="{03786302-B9C3-6046-9FD5-9FBCB833F8B4}"/>
          </ac:spMkLst>
        </pc:spChg>
        <pc:spChg chg="mod">
          <ac:chgData name="Khattab, Sherif" userId="c83b1e15-36f3-4f46-aceb-05aac24c545e" providerId="ADAL" clId="{9D412D19-5421-4BAF-8895-748C5175D516}" dt="2022-10-18T13:21:48.846" v="1400" actId="20577"/>
          <ac:spMkLst>
            <pc:docMk/>
            <pc:sldMk cId="2314129304" sldId="1461"/>
            <ac:spMk id="1371139" creationId="{1EA245E7-82BC-AC4A-A802-A5CAA2265286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3:33.603" v="1433"/>
        <pc:sldMkLst>
          <pc:docMk/>
          <pc:sldMk cId="961034751" sldId="146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961034751" sldId="1462"/>
            <ac:spMk id="2" creationId="{115D55EB-9EAC-8046-B72A-9BB74E7A97CA}"/>
          </ac:spMkLst>
        </pc:spChg>
        <pc:spChg chg="mod">
          <ac:chgData name="Khattab, Sherif" userId="c83b1e15-36f3-4f46-aceb-05aac24c545e" providerId="ADAL" clId="{9D412D19-5421-4BAF-8895-748C5175D516}" dt="2022-10-18T13:23:29.505" v="1432" actId="113"/>
          <ac:spMkLst>
            <pc:docMk/>
            <pc:sldMk cId="961034751" sldId="1462"/>
            <ac:spMk id="1372163" creationId="{F56C73E0-904A-B746-83DB-B55C01176EB8}"/>
          </ac:spMkLst>
        </pc:spChg>
        <pc:spChg chg="mod">
          <ac:chgData name="Khattab, Sherif" userId="c83b1e15-36f3-4f46-aceb-05aac24c545e" providerId="ADAL" clId="{9D412D19-5421-4BAF-8895-748C5175D516}" dt="2022-10-18T13:23:22.627" v="1431" actId="20577"/>
          <ac:spMkLst>
            <pc:docMk/>
            <pc:sldMk cId="961034751" sldId="1462"/>
            <ac:spMk id="1372164" creationId="{05E2EC51-6CF7-1245-B01E-F287D46FF81F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198142008" sldId="146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98142008" sldId="1463"/>
            <ac:spMk id="3" creationId="{759350A6-1A70-3B43-8309-E0B26D5AC472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5:14.707" v="1450"/>
        <pc:sldMkLst>
          <pc:docMk/>
          <pc:sldMk cId="218595494" sldId="146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18595494" sldId="1464"/>
            <ac:spMk id="2" creationId="{FD0860AE-D06F-1D49-8547-AE873E366BFC}"/>
          </ac:spMkLst>
        </pc:spChg>
        <pc:spChg chg="mod">
          <ac:chgData name="Khattab, Sherif" userId="c83b1e15-36f3-4f46-aceb-05aac24c545e" providerId="ADAL" clId="{9D412D19-5421-4BAF-8895-748C5175D516}" dt="2022-10-18T13:24:53.410" v="1446" actId="20577"/>
          <ac:spMkLst>
            <pc:docMk/>
            <pc:sldMk cId="218595494" sldId="1464"/>
            <ac:spMk id="1374211" creationId="{64835A01-7256-254B-8BB2-8AD223F21747}"/>
          </ac:spMkLst>
        </pc:spChg>
        <pc:spChg chg="mod">
          <ac:chgData name="Khattab, Sherif" userId="c83b1e15-36f3-4f46-aceb-05aac24c545e" providerId="ADAL" clId="{9D412D19-5421-4BAF-8895-748C5175D516}" dt="2022-10-18T13:25:03.156" v="1447" actId="1076"/>
          <ac:spMkLst>
            <pc:docMk/>
            <pc:sldMk cId="218595494" sldId="1464"/>
            <ac:spMk id="1374212" creationId="{19FA158F-23F4-954B-BF87-7C2080E80D53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5:46.722" v="1470"/>
        <pc:sldMkLst>
          <pc:docMk/>
          <pc:sldMk cId="3943318035" sldId="146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943318035" sldId="1465"/>
            <ac:spMk id="2" creationId="{B58FA6DE-999F-5047-B055-BA7FFDCA7861}"/>
          </ac:spMkLst>
        </pc:spChg>
        <pc:spChg chg="mod">
          <ac:chgData name="Khattab, Sherif" userId="c83b1e15-36f3-4f46-aceb-05aac24c545e" providerId="ADAL" clId="{9D412D19-5421-4BAF-8895-748C5175D516}" dt="2022-10-18T13:25:38.748" v="1468" actId="20577"/>
          <ac:spMkLst>
            <pc:docMk/>
            <pc:sldMk cId="3943318035" sldId="1465"/>
            <ac:spMk id="1375235" creationId="{EB377DEC-2320-164A-AD90-085B51EE35B4}"/>
          </ac:spMkLst>
        </pc:spChg>
      </pc:sldChg>
      <pc:sldChg chg="modSp add mod">
        <pc:chgData name="Khattab, Sherif" userId="c83b1e15-36f3-4f46-aceb-05aac24c545e" providerId="ADAL" clId="{9D412D19-5421-4BAF-8895-748C5175D516}" dt="2022-10-18T13:10:56.909" v="1152" actId="1076"/>
        <pc:sldMkLst>
          <pc:docMk/>
          <pc:sldMk cId="191005978" sldId="1719"/>
        </pc:sldMkLst>
        <pc:spChg chg="mod">
          <ac:chgData name="Khattab, Sherif" userId="c83b1e15-36f3-4f46-aceb-05aac24c545e" providerId="ADAL" clId="{9D412D19-5421-4BAF-8895-748C5175D516}" dt="2022-10-18T13:10:37.667" v="1149"/>
          <ac:spMkLst>
            <pc:docMk/>
            <pc:sldMk cId="191005978" sldId="1719"/>
            <ac:spMk id="2" creationId="{4FC4D57B-CE26-5B49-81C4-61AFCB4D558C}"/>
          </ac:spMkLst>
        </pc:spChg>
        <pc:picChg chg="mod modCrop">
          <ac:chgData name="Khattab, Sherif" userId="c83b1e15-36f3-4f46-aceb-05aac24c545e" providerId="ADAL" clId="{9D412D19-5421-4BAF-8895-748C5175D516}" dt="2022-10-18T13:10:56.909" v="1152" actId="1076"/>
          <ac:picMkLst>
            <pc:docMk/>
            <pc:sldMk cId="191005978" sldId="1719"/>
            <ac:picMk id="12295" creationId="{00000000-0000-0000-0000-000000000000}"/>
          </ac:picMkLst>
        </pc:picChg>
      </pc:sldChg>
      <pc:sldChg chg="modSp add">
        <pc:chgData name="Khattab, Sherif" userId="c83b1e15-36f3-4f46-aceb-05aac24c545e" providerId="ADAL" clId="{9D412D19-5421-4BAF-8895-748C5175D516}" dt="2022-10-18T13:11:27.669" v="1153"/>
        <pc:sldMkLst>
          <pc:docMk/>
          <pc:sldMk cId="3611804342" sldId="1720"/>
        </pc:sldMkLst>
        <pc:spChg chg="mod">
          <ac:chgData name="Khattab, Sherif" userId="c83b1e15-36f3-4f46-aceb-05aac24c545e" providerId="ADAL" clId="{9D412D19-5421-4BAF-8895-748C5175D516}" dt="2022-10-18T13:11:27.669" v="1153"/>
          <ac:spMkLst>
            <pc:docMk/>
            <pc:sldMk cId="3611804342" sldId="1720"/>
            <ac:spMk id="2" creationId="{739A3820-53B0-BD43-8A12-F8A9D4E66601}"/>
          </ac:spMkLst>
        </pc:spChg>
      </pc:sldChg>
      <pc:sldChg chg="modSp add">
        <pc:chgData name="Khattab, Sherif" userId="c83b1e15-36f3-4f46-aceb-05aac24c545e" providerId="ADAL" clId="{9D412D19-5421-4BAF-8895-748C5175D516}" dt="2022-10-18T13:11:37.122" v="1154"/>
        <pc:sldMkLst>
          <pc:docMk/>
          <pc:sldMk cId="2282500662" sldId="1721"/>
        </pc:sldMkLst>
        <pc:spChg chg="mod">
          <ac:chgData name="Khattab, Sherif" userId="c83b1e15-36f3-4f46-aceb-05aac24c545e" providerId="ADAL" clId="{9D412D19-5421-4BAF-8895-748C5175D516}" dt="2022-10-18T13:11:37.122" v="1154"/>
          <ac:spMkLst>
            <pc:docMk/>
            <pc:sldMk cId="2282500662" sldId="1721"/>
            <ac:spMk id="2" creationId="{851BD8F2-04CD-EE47-B734-20405BAA7BBB}"/>
          </ac:spMkLst>
        </pc:spChg>
      </pc:sldChg>
      <pc:sldChg chg="modSp add">
        <pc:chgData name="Khattab, Sherif" userId="c83b1e15-36f3-4f46-aceb-05aac24c545e" providerId="ADAL" clId="{9D412D19-5421-4BAF-8895-748C5175D516}" dt="2022-10-18T13:11:44.720" v="1155"/>
        <pc:sldMkLst>
          <pc:docMk/>
          <pc:sldMk cId="2071125212" sldId="1722"/>
        </pc:sldMkLst>
        <pc:spChg chg="mod">
          <ac:chgData name="Khattab, Sherif" userId="c83b1e15-36f3-4f46-aceb-05aac24c545e" providerId="ADAL" clId="{9D412D19-5421-4BAF-8895-748C5175D516}" dt="2022-10-18T13:11:44.720" v="1155"/>
          <ac:spMkLst>
            <pc:docMk/>
            <pc:sldMk cId="2071125212" sldId="1722"/>
            <ac:spMk id="2" creationId="{5505E227-4EEC-7D41-814F-BCEFCADFA6EC}"/>
          </ac:spMkLst>
        </pc:spChg>
      </pc:sldChg>
      <pc:sldChg chg="modSp add del mod">
        <pc:chgData name="Khattab, Sherif" userId="c83b1e15-36f3-4f46-aceb-05aac24c545e" providerId="ADAL" clId="{9D412D19-5421-4BAF-8895-748C5175D516}" dt="2022-10-18T13:14:57.076" v="1173" actId="47"/>
        <pc:sldMkLst>
          <pc:docMk/>
          <pc:sldMk cId="405821213" sldId="1723"/>
        </pc:sldMkLst>
        <pc:spChg chg="mod">
          <ac:chgData name="Khattab, Sherif" userId="c83b1e15-36f3-4f46-aceb-05aac24c545e" providerId="ADAL" clId="{9D412D19-5421-4BAF-8895-748C5175D516}" dt="2022-10-18T13:11:50.723" v="1156"/>
          <ac:spMkLst>
            <pc:docMk/>
            <pc:sldMk cId="405821213" sldId="1723"/>
            <ac:spMk id="2" creationId="{30416F05-9758-EB4A-A6DF-181DE7616302}"/>
          </ac:spMkLst>
        </pc:spChg>
        <pc:spChg chg="mod">
          <ac:chgData name="Khattab, Sherif" userId="c83b1e15-36f3-4f46-aceb-05aac24c545e" providerId="ADAL" clId="{9D412D19-5421-4BAF-8895-748C5175D516}" dt="2022-10-18T13:14:39.216" v="1170" actId="6549"/>
          <ac:spMkLst>
            <pc:docMk/>
            <pc:sldMk cId="405821213" sldId="1723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629346478" sldId="172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29346478" sldId="1724"/>
            <ac:spMk id="2" creationId="{35ED8436-01AD-AB4E-A1F2-06FFD9D88DC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678249479" sldId="172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78249479" sldId="1725"/>
            <ac:spMk id="2" creationId="{31167F78-D4F9-A44D-9005-C9BD15667C4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162264455" sldId="172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62264455" sldId="1726"/>
            <ac:spMk id="2" creationId="{0C7EB610-84BA-0140-9B4C-9221622D2A4F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147660722" sldId="172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147660722" sldId="1727"/>
            <ac:spMk id="2" creationId="{774DA256-0456-B947-90B8-4EB2993B77E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20949872" sldId="172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0949872" sldId="1728"/>
            <ac:spMk id="2" creationId="{66B836FB-ABAB-8449-8206-BAF7F5D1B918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098127258" sldId="172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098127258" sldId="1729"/>
            <ac:spMk id="2" creationId="{5CA297C2-324B-584D-B2FC-9E5B2DC8E124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386997494" sldId="173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386997494" sldId="1730"/>
            <ac:spMk id="2" creationId="{189621A3-5980-994C-BA71-DA505B640D0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852291182" sldId="173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852291182" sldId="1731"/>
            <ac:spMk id="2" creationId="{F202C2EC-9099-774C-811E-1E9BC3DD4CCA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213951337" sldId="173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13951337" sldId="1732"/>
            <ac:spMk id="2" creationId="{99338C08-022F-9049-B732-09CF0C5D703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27750302" sldId="173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7750302" sldId="1733"/>
            <ac:spMk id="2" creationId="{7BDA83EE-E20C-7B4D-80BB-F5DB12967842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87292231" sldId="173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87292231" sldId="1734"/>
            <ac:spMk id="2" creationId="{E570F71D-8596-4B4E-AF1F-8DF10F528EC3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7257473" sldId="173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7257473" sldId="1739"/>
            <ac:spMk id="3" creationId="{66254497-4E4C-3D45-98A5-25963FFD30FC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447361234" sldId="174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447361234" sldId="1740"/>
            <ac:spMk id="2" creationId="{70ED6FAF-ABE3-6847-83AB-068DB2BC90BC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761982721" sldId="174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1982721" sldId="1741"/>
            <ac:spMk id="2" creationId="{77633BAA-4143-B94B-ADA5-A159EC6D15B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811046700" sldId="174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811046700" sldId="1742"/>
            <ac:spMk id="2" creationId="{DD38A977-AE82-9548-BCF3-CB1AB1E553BF}"/>
          </ac:spMkLst>
        </pc:spChg>
      </pc:sldChg>
      <pc:sldChg chg="modSp add">
        <pc:chgData name="Khattab, Sherif" userId="c83b1e15-36f3-4f46-aceb-05aac24c545e" providerId="ADAL" clId="{9D412D19-5421-4BAF-8895-748C5175D516}" dt="2022-10-18T13:12:01.991" v="1157"/>
        <pc:sldMkLst>
          <pc:docMk/>
          <pc:sldMk cId="486538189" sldId="1793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486538189" sldId="1793"/>
            <ac:spMk id="2" creationId="{1E3D2C7A-7988-0947-9B6D-2DC21986CF5D}"/>
          </ac:spMkLst>
        </pc:spChg>
      </pc:sldChg>
      <pc:sldChg chg="modSp add mod">
        <pc:chgData name="Khattab, Sherif" userId="c83b1e15-36f3-4f46-aceb-05aac24c545e" providerId="ADAL" clId="{9D412D19-5421-4BAF-8895-748C5175D516}" dt="2022-10-18T13:14:53.759" v="1172" actId="20577"/>
        <pc:sldMkLst>
          <pc:docMk/>
          <pc:sldMk cId="1142129136" sldId="1794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1142129136" sldId="1794"/>
            <ac:spMk id="2" creationId="{DF2A478A-9970-CB4B-83D1-80B88D07ACDB}"/>
          </ac:spMkLst>
        </pc:spChg>
        <pc:spChg chg="mod">
          <ac:chgData name="Khattab, Sherif" userId="c83b1e15-36f3-4f46-aceb-05aac24c545e" providerId="ADAL" clId="{9D412D19-5421-4BAF-8895-748C5175D516}" dt="2022-10-18T13:14:53.759" v="1172" actId="20577"/>
          <ac:spMkLst>
            <pc:docMk/>
            <pc:sldMk cId="1142129136" sldId="1794"/>
            <ac:spMk id="2969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3:14:48.981" v="1171" actId="6549"/>
          <ac:spMkLst>
            <pc:docMk/>
            <pc:sldMk cId="1142129136" sldId="1794"/>
            <ac:spMk id="29699" creationId="{00000000-0000-0000-0000-000000000000}"/>
          </ac:spMkLst>
        </pc:spChg>
      </pc:sldChg>
      <pc:sldChg chg="modSp new mod">
        <pc:chgData name="Khattab, Sherif" userId="c83b1e15-36f3-4f46-aceb-05aac24c545e" providerId="ADAL" clId="{9D412D19-5421-4BAF-8895-748C5175D516}" dt="2022-10-18T13:13:11.048" v="1169" actId="20577"/>
        <pc:sldMkLst>
          <pc:docMk/>
          <pc:sldMk cId="733111430" sldId="1795"/>
        </pc:sldMkLst>
        <pc:spChg chg="mod">
          <ac:chgData name="Khattab, Sherif" userId="c83b1e15-36f3-4f46-aceb-05aac24c545e" providerId="ADAL" clId="{9D412D19-5421-4BAF-8895-748C5175D516}" dt="2022-10-18T13:13:11.048" v="1169" actId="20577"/>
          <ac:spMkLst>
            <pc:docMk/>
            <pc:sldMk cId="733111430" sldId="1795"/>
            <ac:spMk id="2" creationId="{5D8F7224-C2CD-2464-12CA-986D0234F5ED}"/>
          </ac:spMkLst>
        </pc:spChg>
      </pc:sld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8BFAC8AB-289F-486F-A5D5-D90404E64810}"/>
    <pc:docChg chg="undo redo custSel addSld delSld modSld sldOrd delMainMaster">
      <pc:chgData name="Khattab, Sherif" userId="c83b1e15-36f3-4f46-aceb-05aac24c545e" providerId="ADAL" clId="{8BFAC8AB-289F-486F-A5D5-D90404E64810}" dt="2022-12-08T17:05:47.300" v="1637" actId="47"/>
      <pc:docMkLst>
        <pc:docMk/>
      </pc:docMkLst>
      <pc:sldChg chg="modSp del mod modAnim">
        <pc:chgData name="Khattab, Sherif" userId="c83b1e15-36f3-4f46-aceb-05aac24c545e" providerId="ADAL" clId="{8BFAC8AB-289F-486F-A5D5-D90404E64810}" dt="2022-12-08T16:49:28.441" v="1610" actId="2696"/>
        <pc:sldMkLst>
          <pc:docMk/>
          <pc:sldMk cId="2105295847" sldId="278"/>
        </pc:sldMkLst>
        <pc:spChg chg="mod">
          <ac:chgData name="Khattab, Sherif" userId="c83b1e15-36f3-4f46-aceb-05aac24c545e" providerId="ADAL" clId="{8BFAC8AB-289F-486F-A5D5-D90404E64810}" dt="2022-12-06T14:07:42.196" v="1216" actId="1076"/>
          <ac:spMkLst>
            <pc:docMk/>
            <pc:sldMk cId="2105295847" sldId="278"/>
            <ac:spMk id="253" creationId="{00000000-0000-0000-0000-000000000000}"/>
          </ac:spMkLst>
        </pc:spChg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3457277974" sldId="279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1252597460" sldId="280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2637017938" sldId="281"/>
        </pc:sldMkLst>
      </pc:sldChg>
      <pc:sldChg chg="del">
        <pc:chgData name="Khattab, Sherif" userId="c83b1e15-36f3-4f46-aceb-05aac24c545e" providerId="ADAL" clId="{8BFAC8AB-289F-486F-A5D5-D90404E64810}" dt="2022-12-08T14:06:47.776" v="1609" actId="47"/>
        <pc:sldMkLst>
          <pc:docMk/>
          <pc:sldMk cId="3624926818" sldId="284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4089982379" sldId="285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2975227729" sldId="286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1549285482" sldId="287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719338977" sldId="288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1412880638" sldId="289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1850218157" sldId="290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2828442944" sldId="291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3118057748" sldId="293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325361425" sldId="294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1782761851" sldId="295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3954172538" sldId="296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337252234" sldId="297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2924043904" sldId="298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4186673451" sldId="299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3103078529" sldId="300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3622526130" sldId="301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3921564258" sldId="303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964540185" sldId="304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4121919605" sldId="305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609656698" sldId="306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1365086114" sldId="307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3317734700" sldId="308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661746913" sldId="309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3596192536" sldId="310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3928938000" sldId="311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667349921" sldId="312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3170104727" sldId="313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3272445190" sldId="391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2754682653" sldId="392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171380196" sldId="393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3968038566" sldId="394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3422590227" sldId="395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3986143838" sldId="396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829129662" sldId="397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960406960" sldId="398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1226109502" sldId="399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1329852685" sldId="400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3065020340" sldId="401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3241275910" sldId="402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1227275375" sldId="403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4176371588" sldId="404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4144916723" sldId="405"/>
        </pc:sldMkLst>
      </pc:sldChg>
      <pc:sldChg chg="modSp">
        <pc:chgData name="Khattab, Sherif" userId="c83b1e15-36f3-4f46-aceb-05aac24c545e" providerId="ADAL" clId="{8BFAC8AB-289F-486F-A5D5-D90404E64810}" dt="2022-12-08T17:04:30.836" v="1616" actId="20577"/>
        <pc:sldMkLst>
          <pc:docMk/>
          <pc:sldMk cId="1115879569" sldId="409"/>
        </pc:sldMkLst>
        <pc:spChg chg="mod">
          <ac:chgData name="Khattab, Sherif" userId="c83b1e15-36f3-4f46-aceb-05aac24c545e" providerId="ADAL" clId="{8BFAC8AB-289F-486F-A5D5-D90404E64810}" dt="2022-12-08T17:04:30.836" v="1616" actId="20577"/>
          <ac:spMkLst>
            <pc:docMk/>
            <pc:sldMk cId="1115879569" sldId="409"/>
            <ac:spMk id="232" creationId="{00000000-0000-0000-0000-000000000000}"/>
          </ac:spMkLst>
        </pc:spChg>
      </pc:sldChg>
      <pc:sldChg chg="modSp modAnim">
        <pc:chgData name="Khattab, Sherif" userId="c83b1e15-36f3-4f46-aceb-05aac24c545e" providerId="ADAL" clId="{8BFAC8AB-289F-486F-A5D5-D90404E64810}" dt="2022-12-06T14:04:38.829" v="1019" actId="20577"/>
        <pc:sldMkLst>
          <pc:docMk/>
          <pc:sldMk cId="416739920" sldId="410"/>
        </pc:sldMkLst>
        <pc:spChg chg="mod">
          <ac:chgData name="Khattab, Sherif" userId="c83b1e15-36f3-4f46-aceb-05aac24c545e" providerId="ADAL" clId="{8BFAC8AB-289F-486F-A5D5-D90404E64810}" dt="2022-12-06T14:04:38.829" v="1019" actId="20577"/>
          <ac:spMkLst>
            <pc:docMk/>
            <pc:sldMk cId="416739920" sldId="410"/>
            <ac:spMk id="239" creationId="{00000000-0000-0000-0000-000000000000}"/>
          </ac:spMkLst>
        </pc:spChg>
      </pc:sldChg>
      <pc:sldChg chg="modSp del mod modAnim">
        <pc:chgData name="Khattab, Sherif" userId="c83b1e15-36f3-4f46-aceb-05aac24c545e" providerId="ADAL" clId="{8BFAC8AB-289F-486F-A5D5-D90404E64810}" dt="2022-12-08T16:49:28.441" v="1610" actId="2696"/>
        <pc:sldMkLst>
          <pc:docMk/>
          <pc:sldMk cId="1909798322" sldId="411"/>
        </pc:sldMkLst>
        <pc:spChg chg="mod">
          <ac:chgData name="Khattab, Sherif" userId="c83b1e15-36f3-4f46-aceb-05aac24c545e" providerId="ADAL" clId="{8BFAC8AB-289F-486F-A5D5-D90404E64810}" dt="2022-12-06T14:10:11.473" v="1428" actId="20577"/>
          <ac:spMkLst>
            <pc:docMk/>
            <pc:sldMk cId="1909798322" sldId="411"/>
            <ac:spMk id="246" creationId="{00000000-0000-0000-0000-000000000000}"/>
          </ac:spMkLst>
        </pc:spChg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2883777534" sldId="412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1682620420" sldId="413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4072484451" sldId="414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2634982080" sldId="415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4249236541" sldId="416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1148252687" sldId="417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268383859" sldId="418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3386333520" sldId="419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1752709545" sldId="420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893956062" sldId="421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4029035201" sldId="422"/>
        </pc:sldMkLst>
      </pc:sldChg>
      <pc:sldChg chg="add del">
        <pc:chgData name="Khattab, Sherif" userId="c83b1e15-36f3-4f46-aceb-05aac24c545e" providerId="ADAL" clId="{8BFAC8AB-289F-486F-A5D5-D90404E64810}" dt="2022-12-06T14:13:39.425" v="1432" actId="2696"/>
        <pc:sldMkLst>
          <pc:docMk/>
          <pc:sldMk cId="614054511" sldId="423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3676167787" sldId="423"/>
        </pc:sldMkLst>
      </pc:sldChg>
      <pc:sldChg chg="add del">
        <pc:chgData name="Khattab, Sherif" userId="c83b1e15-36f3-4f46-aceb-05aac24c545e" providerId="ADAL" clId="{8BFAC8AB-289F-486F-A5D5-D90404E64810}" dt="2022-12-06T14:13:51.143" v="1434"/>
        <pc:sldMkLst>
          <pc:docMk/>
          <pc:sldMk cId="4018843420" sldId="423"/>
        </pc:sldMkLst>
      </pc:sldChg>
      <pc:sldChg chg="addSp modSp add del mod modAnim">
        <pc:chgData name="Khattab, Sherif" userId="c83b1e15-36f3-4f46-aceb-05aac24c545e" providerId="ADAL" clId="{8BFAC8AB-289F-486F-A5D5-D90404E64810}" dt="2022-12-08T14:06:47.776" v="1609" actId="47"/>
        <pc:sldMkLst>
          <pc:docMk/>
          <pc:sldMk cId="2408339254" sldId="424"/>
        </pc:sldMkLst>
        <pc:spChg chg="add mod">
          <ac:chgData name="Khattab, Sherif" userId="c83b1e15-36f3-4f46-aceb-05aac24c545e" providerId="ADAL" clId="{8BFAC8AB-289F-486F-A5D5-D90404E64810}" dt="2022-12-06T14:18:24.053" v="1568"/>
          <ac:spMkLst>
            <pc:docMk/>
            <pc:sldMk cId="2408339254" sldId="424"/>
            <ac:spMk id="3" creationId="{D80FF08D-C48C-16B2-B29F-C2CDAB2702F9}"/>
          </ac:spMkLst>
        </pc:spChg>
        <pc:spChg chg="add mod">
          <ac:chgData name="Khattab, Sherif" userId="c83b1e15-36f3-4f46-aceb-05aac24c545e" providerId="ADAL" clId="{8BFAC8AB-289F-486F-A5D5-D90404E64810}" dt="2022-12-06T14:18:24.053" v="1568"/>
          <ac:spMkLst>
            <pc:docMk/>
            <pc:sldMk cId="2408339254" sldId="424"/>
            <ac:spMk id="4" creationId="{2A9404CE-C19C-DDF2-F4EB-A5C2DFD806B5}"/>
          </ac:spMkLst>
        </pc:spChg>
        <pc:spChg chg="mod">
          <ac:chgData name="Khattab, Sherif" userId="c83b1e15-36f3-4f46-aceb-05aac24c545e" providerId="ADAL" clId="{8BFAC8AB-289F-486F-A5D5-D90404E64810}" dt="2022-12-06T14:18:29.401" v="1569" actId="1076"/>
          <ac:spMkLst>
            <pc:docMk/>
            <pc:sldMk cId="2408339254" sldId="424"/>
            <ac:spMk id="222" creationId="{00000000-0000-0000-0000-000000000000}"/>
          </ac:spMkLst>
        </pc:spChg>
      </pc:sldChg>
      <pc:sldChg chg="add del">
        <pc:chgData name="Khattab, Sherif" userId="c83b1e15-36f3-4f46-aceb-05aac24c545e" providerId="ADAL" clId="{8BFAC8AB-289F-486F-A5D5-D90404E64810}" dt="2022-12-06T14:13:51.143" v="1434"/>
        <pc:sldMkLst>
          <pc:docMk/>
          <pc:sldMk cId="3573149195" sldId="424"/>
        </pc:sldMkLst>
      </pc:sldChg>
      <pc:sldChg chg="add del">
        <pc:chgData name="Khattab, Sherif" userId="c83b1e15-36f3-4f46-aceb-05aac24c545e" providerId="ADAL" clId="{8BFAC8AB-289F-486F-A5D5-D90404E64810}" dt="2022-12-06T14:13:39.425" v="1432" actId="2696"/>
        <pc:sldMkLst>
          <pc:docMk/>
          <pc:sldMk cId="3752483339" sldId="424"/>
        </pc:sldMkLst>
      </pc:sldChg>
      <pc:sldChg chg="add del">
        <pc:chgData name="Khattab, Sherif" userId="c83b1e15-36f3-4f46-aceb-05aac24c545e" providerId="ADAL" clId="{8BFAC8AB-289F-486F-A5D5-D90404E64810}" dt="2022-12-06T14:13:51.143" v="1434"/>
        <pc:sldMkLst>
          <pc:docMk/>
          <pc:sldMk cId="1859313739" sldId="425"/>
        </pc:sldMkLst>
      </pc:sldChg>
      <pc:sldChg chg="modSp add del mod">
        <pc:chgData name="Khattab, Sherif" userId="c83b1e15-36f3-4f46-aceb-05aac24c545e" providerId="ADAL" clId="{8BFAC8AB-289F-486F-A5D5-D90404E64810}" dt="2022-12-08T14:06:47.776" v="1609" actId="47"/>
        <pc:sldMkLst>
          <pc:docMk/>
          <pc:sldMk cId="2386663744" sldId="425"/>
        </pc:sldMkLst>
        <pc:spChg chg="mod">
          <ac:chgData name="Khattab, Sherif" userId="c83b1e15-36f3-4f46-aceb-05aac24c545e" providerId="ADAL" clId="{8BFAC8AB-289F-486F-A5D5-D90404E64810}" dt="2022-12-06T14:19:38.448" v="1583" actId="1076"/>
          <ac:spMkLst>
            <pc:docMk/>
            <pc:sldMk cId="2386663744" sldId="425"/>
            <ac:spMk id="232" creationId="{00000000-0000-0000-0000-000000000000}"/>
          </ac:spMkLst>
        </pc:spChg>
        <pc:spChg chg="mod">
          <ac:chgData name="Khattab, Sherif" userId="c83b1e15-36f3-4f46-aceb-05aac24c545e" providerId="ADAL" clId="{8BFAC8AB-289F-486F-A5D5-D90404E64810}" dt="2022-12-06T14:20:34.903" v="1591" actId="1076"/>
          <ac:spMkLst>
            <pc:docMk/>
            <pc:sldMk cId="2386663744" sldId="425"/>
            <ac:spMk id="234" creationId="{00000000-0000-0000-0000-000000000000}"/>
          </ac:spMkLst>
        </pc:spChg>
        <pc:spChg chg="mod">
          <ac:chgData name="Khattab, Sherif" userId="c83b1e15-36f3-4f46-aceb-05aac24c545e" providerId="ADAL" clId="{8BFAC8AB-289F-486F-A5D5-D90404E64810}" dt="2022-12-06T14:21:37.346" v="1603" actId="1037"/>
          <ac:spMkLst>
            <pc:docMk/>
            <pc:sldMk cId="2386663744" sldId="425"/>
            <ac:spMk id="236" creationId="{00000000-0000-0000-0000-000000000000}"/>
          </ac:spMkLst>
        </pc:spChg>
        <pc:spChg chg="mod">
          <ac:chgData name="Khattab, Sherif" userId="c83b1e15-36f3-4f46-aceb-05aac24c545e" providerId="ADAL" clId="{8BFAC8AB-289F-486F-A5D5-D90404E64810}" dt="2022-12-06T14:22:09.885" v="1608" actId="1038"/>
          <ac:spMkLst>
            <pc:docMk/>
            <pc:sldMk cId="2386663744" sldId="425"/>
            <ac:spMk id="238" creationId="{00000000-0000-0000-0000-000000000000}"/>
          </ac:spMkLst>
        </pc:spChg>
        <pc:spChg chg="mod">
          <ac:chgData name="Khattab, Sherif" userId="c83b1e15-36f3-4f46-aceb-05aac24c545e" providerId="ADAL" clId="{8BFAC8AB-289F-486F-A5D5-D90404E64810}" dt="2022-12-06T14:22:09.885" v="1608" actId="1038"/>
          <ac:spMkLst>
            <pc:docMk/>
            <pc:sldMk cId="2386663744" sldId="425"/>
            <ac:spMk id="243" creationId="{00000000-0000-0000-0000-000000000000}"/>
          </ac:spMkLst>
        </pc:spChg>
        <pc:spChg chg="mod">
          <ac:chgData name="Khattab, Sherif" userId="c83b1e15-36f3-4f46-aceb-05aac24c545e" providerId="ADAL" clId="{8BFAC8AB-289F-486F-A5D5-D90404E64810}" dt="2022-12-06T14:22:09.885" v="1608" actId="1038"/>
          <ac:spMkLst>
            <pc:docMk/>
            <pc:sldMk cId="2386663744" sldId="425"/>
            <ac:spMk id="245" creationId="{00000000-0000-0000-0000-000000000000}"/>
          </ac:spMkLst>
        </pc:spChg>
        <pc:cxnChg chg="mod">
          <ac:chgData name="Khattab, Sherif" userId="c83b1e15-36f3-4f46-aceb-05aac24c545e" providerId="ADAL" clId="{8BFAC8AB-289F-486F-A5D5-D90404E64810}" dt="2022-12-06T14:14:51.905" v="1458" actId="1038"/>
          <ac:cxnSpMkLst>
            <pc:docMk/>
            <pc:sldMk cId="2386663744" sldId="425"/>
            <ac:cxnSpMk id="231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0:04.506" v="1589" actId="1076"/>
          <ac:cxnSpMkLst>
            <pc:docMk/>
            <pc:sldMk cId="2386663744" sldId="425"/>
            <ac:cxnSpMk id="233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1:05.002" v="1599" actId="1037"/>
          <ac:cxnSpMkLst>
            <pc:docMk/>
            <pc:sldMk cId="2386663744" sldId="425"/>
            <ac:cxnSpMk id="235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2:09.885" v="1608" actId="1038"/>
          <ac:cxnSpMkLst>
            <pc:docMk/>
            <pc:sldMk cId="2386663744" sldId="425"/>
            <ac:cxnSpMk id="237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2:09.885" v="1608" actId="1038"/>
          <ac:cxnSpMkLst>
            <pc:docMk/>
            <pc:sldMk cId="2386663744" sldId="425"/>
            <ac:cxnSpMk id="239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2:09.885" v="1608" actId="1038"/>
          <ac:cxnSpMkLst>
            <pc:docMk/>
            <pc:sldMk cId="2386663744" sldId="425"/>
            <ac:cxnSpMk id="240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2:09.885" v="1608" actId="1038"/>
          <ac:cxnSpMkLst>
            <pc:docMk/>
            <pc:sldMk cId="2386663744" sldId="425"/>
            <ac:cxnSpMk id="241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2:09.885" v="1608" actId="1038"/>
          <ac:cxnSpMkLst>
            <pc:docMk/>
            <pc:sldMk cId="2386663744" sldId="425"/>
            <ac:cxnSpMk id="242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2:09.885" v="1608" actId="1038"/>
          <ac:cxnSpMkLst>
            <pc:docMk/>
            <pc:sldMk cId="2386663744" sldId="425"/>
            <ac:cxnSpMk id="244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2:09.885" v="1608" actId="1038"/>
          <ac:cxnSpMkLst>
            <pc:docMk/>
            <pc:sldMk cId="2386663744" sldId="425"/>
            <ac:cxnSpMk id="246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2:09.885" v="1608" actId="1038"/>
          <ac:cxnSpMkLst>
            <pc:docMk/>
            <pc:sldMk cId="2386663744" sldId="425"/>
            <ac:cxnSpMk id="247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2:09.885" v="1608" actId="1038"/>
          <ac:cxnSpMkLst>
            <pc:docMk/>
            <pc:sldMk cId="2386663744" sldId="425"/>
            <ac:cxnSpMk id="248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2:09.885" v="1608" actId="1038"/>
          <ac:cxnSpMkLst>
            <pc:docMk/>
            <pc:sldMk cId="2386663744" sldId="425"/>
            <ac:cxnSpMk id="249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2:09.885" v="1608" actId="1038"/>
          <ac:cxnSpMkLst>
            <pc:docMk/>
            <pc:sldMk cId="2386663744" sldId="425"/>
            <ac:cxnSpMk id="250" creationId="{00000000-0000-0000-0000-000000000000}"/>
          </ac:cxnSpMkLst>
        </pc:cxnChg>
      </pc:sldChg>
      <pc:sldChg chg="add del">
        <pc:chgData name="Khattab, Sherif" userId="c83b1e15-36f3-4f46-aceb-05aac24c545e" providerId="ADAL" clId="{8BFAC8AB-289F-486F-A5D5-D90404E64810}" dt="2022-12-06T14:13:39.425" v="1432" actId="2696"/>
        <pc:sldMkLst>
          <pc:docMk/>
          <pc:sldMk cId="3084681964" sldId="425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1291839806" sldId="426"/>
        </pc:sldMkLst>
      </pc:sldChg>
      <pc:sldChg chg="add del">
        <pc:chgData name="Khattab, Sherif" userId="c83b1e15-36f3-4f46-aceb-05aac24c545e" providerId="ADAL" clId="{8BFAC8AB-289F-486F-A5D5-D90404E64810}" dt="2022-12-06T14:13:51.143" v="1434"/>
        <pc:sldMkLst>
          <pc:docMk/>
          <pc:sldMk cId="1815778424" sldId="426"/>
        </pc:sldMkLst>
      </pc:sldChg>
      <pc:sldChg chg="add del">
        <pc:chgData name="Khattab, Sherif" userId="c83b1e15-36f3-4f46-aceb-05aac24c545e" providerId="ADAL" clId="{8BFAC8AB-289F-486F-A5D5-D90404E64810}" dt="2022-12-06T14:13:39.425" v="1432" actId="2696"/>
        <pc:sldMkLst>
          <pc:docMk/>
          <pc:sldMk cId="1904903703" sldId="426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447747113" sldId="427"/>
        </pc:sldMkLst>
      </pc:sldChg>
      <pc:sldChg chg="add del">
        <pc:chgData name="Khattab, Sherif" userId="c83b1e15-36f3-4f46-aceb-05aac24c545e" providerId="ADAL" clId="{8BFAC8AB-289F-486F-A5D5-D90404E64810}" dt="2022-12-06T14:13:39.425" v="1432" actId="2696"/>
        <pc:sldMkLst>
          <pc:docMk/>
          <pc:sldMk cId="1297535360" sldId="427"/>
        </pc:sldMkLst>
      </pc:sldChg>
      <pc:sldChg chg="add del">
        <pc:chgData name="Khattab, Sherif" userId="c83b1e15-36f3-4f46-aceb-05aac24c545e" providerId="ADAL" clId="{8BFAC8AB-289F-486F-A5D5-D90404E64810}" dt="2022-12-06T14:13:51.143" v="1434"/>
        <pc:sldMkLst>
          <pc:docMk/>
          <pc:sldMk cId="3942430755" sldId="427"/>
        </pc:sldMkLst>
      </pc:sldChg>
      <pc:sldChg chg="add del">
        <pc:chgData name="Khattab, Sherif" userId="c83b1e15-36f3-4f46-aceb-05aac24c545e" providerId="ADAL" clId="{8BFAC8AB-289F-486F-A5D5-D90404E64810}" dt="2022-12-06T14:13:39.425" v="1432" actId="2696"/>
        <pc:sldMkLst>
          <pc:docMk/>
          <pc:sldMk cId="285905223" sldId="428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1744853342" sldId="428"/>
        </pc:sldMkLst>
      </pc:sldChg>
      <pc:sldChg chg="add del">
        <pc:chgData name="Khattab, Sherif" userId="c83b1e15-36f3-4f46-aceb-05aac24c545e" providerId="ADAL" clId="{8BFAC8AB-289F-486F-A5D5-D90404E64810}" dt="2022-12-06T14:13:51.143" v="1434"/>
        <pc:sldMkLst>
          <pc:docMk/>
          <pc:sldMk cId="3167365374" sldId="428"/>
        </pc:sldMkLst>
      </pc:sldChg>
      <pc:sldChg chg="addSp delSp modSp mod modAnim">
        <pc:chgData name="Khattab, Sherif" userId="c83b1e15-36f3-4f46-aceb-05aac24c545e" providerId="ADAL" clId="{8BFAC8AB-289F-486F-A5D5-D90404E64810}" dt="2022-12-08T17:05:22.595" v="1636" actId="1076"/>
        <pc:sldMkLst>
          <pc:docMk/>
          <pc:sldMk cId="2573196289" sldId="429"/>
        </pc:sldMkLst>
        <pc:spChg chg="add del">
          <ac:chgData name="Khattab, Sherif" userId="c83b1e15-36f3-4f46-aceb-05aac24c545e" providerId="ADAL" clId="{8BFAC8AB-289F-486F-A5D5-D90404E64810}" dt="2022-12-06T14:01:51.732" v="958" actId="22"/>
          <ac:spMkLst>
            <pc:docMk/>
            <pc:sldMk cId="2573196289" sldId="429"/>
            <ac:spMk id="4" creationId="{58A761E5-0BC8-D7E8-7CF0-4FFF6181F7EF}"/>
          </ac:spMkLst>
        </pc:spChg>
        <pc:spChg chg="add mod">
          <ac:chgData name="Khattab, Sherif" userId="c83b1e15-36f3-4f46-aceb-05aac24c545e" providerId="ADAL" clId="{8BFAC8AB-289F-486F-A5D5-D90404E64810}" dt="2022-12-08T17:05:22.595" v="1636" actId="1076"/>
          <ac:spMkLst>
            <pc:docMk/>
            <pc:sldMk cId="2573196289" sldId="429"/>
            <ac:spMk id="6" creationId="{5D034AA9-2A59-321B-4B2F-F2E83FFD633B}"/>
          </ac:spMkLst>
        </pc:spChg>
        <pc:spChg chg="mod">
          <ac:chgData name="Khattab, Sherif" userId="c83b1e15-36f3-4f46-aceb-05aac24c545e" providerId="ADAL" clId="{8BFAC8AB-289F-486F-A5D5-D90404E64810}" dt="2022-12-08T17:04:45.526" v="1620" actId="20577"/>
          <ac:spMkLst>
            <pc:docMk/>
            <pc:sldMk cId="2573196289" sldId="429"/>
            <ac:spMk id="283" creationId="{00000000-0000-0000-0000-000000000000}"/>
          </ac:spMkLst>
        </pc:spChg>
      </pc:sldChg>
      <pc:sldChg chg="add del">
        <pc:chgData name="Khattab, Sherif" userId="c83b1e15-36f3-4f46-aceb-05aac24c545e" providerId="ADAL" clId="{8BFAC8AB-289F-486F-A5D5-D90404E64810}" dt="2022-12-06T14:13:39.425" v="1432" actId="2696"/>
        <pc:sldMkLst>
          <pc:docMk/>
          <pc:sldMk cId="3207331539" sldId="430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4012742041" sldId="430"/>
        </pc:sldMkLst>
      </pc:sldChg>
      <pc:sldChg chg="add del">
        <pc:chgData name="Khattab, Sherif" userId="c83b1e15-36f3-4f46-aceb-05aac24c545e" providerId="ADAL" clId="{8BFAC8AB-289F-486F-A5D5-D90404E64810}" dt="2022-12-06T14:13:51.143" v="1434"/>
        <pc:sldMkLst>
          <pc:docMk/>
          <pc:sldMk cId="4199099765" sldId="430"/>
        </pc:sldMkLst>
      </pc:sldChg>
      <pc:sldChg chg="add del">
        <pc:chgData name="Khattab, Sherif" userId="c83b1e15-36f3-4f46-aceb-05aac24c545e" providerId="ADAL" clId="{8BFAC8AB-289F-486F-A5D5-D90404E64810}" dt="2022-12-06T14:13:51.143" v="1434"/>
        <pc:sldMkLst>
          <pc:docMk/>
          <pc:sldMk cId="469399227" sldId="431"/>
        </pc:sldMkLst>
      </pc:sldChg>
      <pc:sldChg chg="add del">
        <pc:chgData name="Khattab, Sherif" userId="c83b1e15-36f3-4f46-aceb-05aac24c545e" providerId="ADAL" clId="{8BFAC8AB-289F-486F-A5D5-D90404E64810}" dt="2022-12-06T14:13:39.425" v="1432" actId="2696"/>
        <pc:sldMkLst>
          <pc:docMk/>
          <pc:sldMk cId="3134922042" sldId="431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4044871078" sldId="431"/>
        </pc:sldMkLst>
      </pc:sldChg>
      <pc:sldChg chg="add del">
        <pc:chgData name="Khattab, Sherif" userId="c83b1e15-36f3-4f46-aceb-05aac24c545e" providerId="ADAL" clId="{8BFAC8AB-289F-486F-A5D5-D90404E64810}" dt="2022-12-06T14:13:51.143" v="1434"/>
        <pc:sldMkLst>
          <pc:docMk/>
          <pc:sldMk cId="2151393941" sldId="432"/>
        </pc:sldMkLst>
      </pc:sldChg>
      <pc:sldChg chg="add del">
        <pc:chgData name="Khattab, Sherif" userId="c83b1e15-36f3-4f46-aceb-05aac24c545e" providerId="ADAL" clId="{8BFAC8AB-289F-486F-A5D5-D90404E64810}" dt="2022-12-06T14:13:39.425" v="1432" actId="2696"/>
        <pc:sldMkLst>
          <pc:docMk/>
          <pc:sldMk cId="2457503402" sldId="432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3147312821" sldId="432"/>
        </pc:sldMkLst>
      </pc:sldChg>
      <pc:sldChg chg="add del">
        <pc:chgData name="Khattab, Sherif" userId="c83b1e15-36f3-4f46-aceb-05aac24c545e" providerId="ADAL" clId="{8BFAC8AB-289F-486F-A5D5-D90404E64810}" dt="2022-12-08T17:05:47.300" v="1637" actId="47"/>
        <pc:sldMkLst>
          <pc:docMk/>
          <pc:sldMk cId="2352887549" sldId="433"/>
        </pc:sldMkLst>
      </pc:sldChg>
      <pc:sldChg chg="add del">
        <pc:chgData name="Khattab, Sherif" userId="c83b1e15-36f3-4f46-aceb-05aac24c545e" providerId="ADAL" clId="{8BFAC8AB-289F-486F-A5D5-D90404E64810}" dt="2022-12-08T17:05:47.300" v="1637" actId="47"/>
        <pc:sldMkLst>
          <pc:docMk/>
          <pc:sldMk cId="4277634984" sldId="434"/>
        </pc:sldMkLst>
      </pc:sldChg>
      <pc:sldChg chg="add del">
        <pc:chgData name="Khattab, Sherif" userId="c83b1e15-36f3-4f46-aceb-05aac24c545e" providerId="ADAL" clId="{8BFAC8AB-289F-486F-A5D5-D90404E64810}" dt="2022-12-08T17:05:47.300" v="1637" actId="47"/>
        <pc:sldMkLst>
          <pc:docMk/>
          <pc:sldMk cId="1366085809" sldId="435"/>
        </pc:sldMkLst>
      </pc:sldChg>
      <pc:sldChg chg="add del">
        <pc:chgData name="Khattab, Sherif" userId="c83b1e15-36f3-4f46-aceb-05aac24c545e" providerId="ADAL" clId="{8BFAC8AB-289F-486F-A5D5-D90404E64810}" dt="2022-12-08T17:05:47.300" v="1637" actId="47"/>
        <pc:sldMkLst>
          <pc:docMk/>
          <pc:sldMk cId="393106186" sldId="436"/>
        </pc:sldMkLst>
      </pc:sldChg>
      <pc:sldChg chg="add del">
        <pc:chgData name="Khattab, Sherif" userId="c83b1e15-36f3-4f46-aceb-05aac24c545e" providerId="ADAL" clId="{8BFAC8AB-289F-486F-A5D5-D90404E64810}" dt="2022-12-08T17:05:47.300" v="1637" actId="47"/>
        <pc:sldMkLst>
          <pc:docMk/>
          <pc:sldMk cId="4263019130" sldId="437"/>
        </pc:sldMkLst>
      </pc:sldChg>
      <pc:sldChg chg="add del">
        <pc:chgData name="Khattab, Sherif" userId="c83b1e15-36f3-4f46-aceb-05aac24c545e" providerId="ADAL" clId="{8BFAC8AB-289F-486F-A5D5-D90404E64810}" dt="2022-12-08T17:05:47.300" v="1637" actId="47"/>
        <pc:sldMkLst>
          <pc:docMk/>
          <pc:sldMk cId="1400762119" sldId="438"/>
        </pc:sldMkLst>
      </pc:sldChg>
      <pc:sldChg chg="add del">
        <pc:chgData name="Khattab, Sherif" userId="c83b1e15-36f3-4f46-aceb-05aac24c545e" providerId="ADAL" clId="{8BFAC8AB-289F-486F-A5D5-D90404E64810}" dt="2022-12-08T17:05:47.300" v="1637" actId="47"/>
        <pc:sldMkLst>
          <pc:docMk/>
          <pc:sldMk cId="632189473" sldId="439"/>
        </pc:sldMkLst>
      </pc:sldChg>
      <pc:sldChg chg="add del">
        <pc:chgData name="Khattab, Sherif" userId="c83b1e15-36f3-4f46-aceb-05aac24c545e" providerId="ADAL" clId="{8BFAC8AB-289F-486F-A5D5-D90404E64810}" dt="2022-12-08T17:05:47.300" v="1637" actId="47"/>
        <pc:sldMkLst>
          <pc:docMk/>
          <pc:sldMk cId="3051466405" sldId="440"/>
        </pc:sldMkLst>
      </pc:sldChg>
      <pc:sldChg chg="add del">
        <pc:chgData name="Khattab, Sherif" userId="c83b1e15-36f3-4f46-aceb-05aac24c545e" providerId="ADAL" clId="{8BFAC8AB-289F-486F-A5D5-D90404E64810}" dt="2022-12-08T17:05:47.300" v="1637" actId="47"/>
        <pc:sldMkLst>
          <pc:docMk/>
          <pc:sldMk cId="1251399440" sldId="441"/>
        </pc:sldMkLst>
      </pc:sldChg>
      <pc:sldChg chg="add del">
        <pc:chgData name="Khattab, Sherif" userId="c83b1e15-36f3-4f46-aceb-05aac24c545e" providerId="ADAL" clId="{8BFAC8AB-289F-486F-A5D5-D90404E64810}" dt="2022-12-08T17:05:47.300" v="1637" actId="47"/>
        <pc:sldMkLst>
          <pc:docMk/>
          <pc:sldMk cId="3377794881" sldId="442"/>
        </pc:sldMkLst>
      </pc:sldChg>
      <pc:sldChg chg="add del">
        <pc:chgData name="Khattab, Sherif" userId="c83b1e15-36f3-4f46-aceb-05aac24c545e" providerId="ADAL" clId="{8BFAC8AB-289F-486F-A5D5-D90404E64810}" dt="2022-12-08T17:05:47.300" v="1637" actId="47"/>
        <pc:sldMkLst>
          <pc:docMk/>
          <pc:sldMk cId="2643732662" sldId="443"/>
        </pc:sldMkLst>
      </pc:sldChg>
      <pc:sldChg chg="add del">
        <pc:chgData name="Khattab, Sherif" userId="c83b1e15-36f3-4f46-aceb-05aac24c545e" providerId="ADAL" clId="{8BFAC8AB-289F-486F-A5D5-D90404E64810}" dt="2022-12-08T17:05:47.300" v="1637" actId="47"/>
        <pc:sldMkLst>
          <pc:docMk/>
          <pc:sldMk cId="175962296" sldId="444"/>
        </pc:sldMkLst>
      </pc:sldChg>
      <pc:sldChg chg="add del">
        <pc:chgData name="Khattab, Sherif" userId="c83b1e15-36f3-4f46-aceb-05aac24c545e" providerId="ADAL" clId="{8BFAC8AB-289F-486F-A5D5-D90404E64810}" dt="2022-12-08T17:05:47.300" v="1637" actId="47"/>
        <pc:sldMkLst>
          <pc:docMk/>
          <pc:sldMk cId="737684725" sldId="445"/>
        </pc:sldMkLst>
      </pc:sldChg>
      <pc:sldChg chg="add del">
        <pc:chgData name="Khattab, Sherif" userId="c83b1e15-36f3-4f46-aceb-05aac24c545e" providerId="ADAL" clId="{8BFAC8AB-289F-486F-A5D5-D90404E64810}" dt="2022-12-08T17:05:47.300" v="1637" actId="47"/>
        <pc:sldMkLst>
          <pc:docMk/>
          <pc:sldMk cId="1737434497" sldId="446"/>
        </pc:sldMkLst>
      </pc:sldChg>
      <pc:sldChg chg="add del">
        <pc:chgData name="Khattab, Sherif" userId="c83b1e15-36f3-4f46-aceb-05aac24c545e" providerId="ADAL" clId="{8BFAC8AB-289F-486F-A5D5-D90404E64810}" dt="2022-12-08T17:05:47.300" v="1637" actId="47"/>
        <pc:sldMkLst>
          <pc:docMk/>
          <pc:sldMk cId="2815046349" sldId="447"/>
        </pc:sldMkLst>
      </pc:sldChg>
      <pc:sldChg chg="add del">
        <pc:chgData name="Khattab, Sherif" userId="c83b1e15-36f3-4f46-aceb-05aac24c545e" providerId="ADAL" clId="{8BFAC8AB-289F-486F-A5D5-D90404E64810}" dt="2022-12-08T17:05:47.300" v="1637" actId="47"/>
        <pc:sldMkLst>
          <pc:docMk/>
          <pc:sldMk cId="2579997637" sldId="448"/>
        </pc:sldMkLst>
      </pc:sldChg>
      <pc:sldChg chg="add del">
        <pc:chgData name="Khattab, Sherif" userId="c83b1e15-36f3-4f46-aceb-05aac24c545e" providerId="ADAL" clId="{8BFAC8AB-289F-486F-A5D5-D90404E64810}" dt="2022-12-08T17:05:47.300" v="1637" actId="47"/>
        <pc:sldMkLst>
          <pc:docMk/>
          <pc:sldMk cId="2952325524" sldId="449"/>
        </pc:sldMkLst>
      </pc:sldChg>
      <pc:sldChg chg="add del">
        <pc:chgData name="Khattab, Sherif" userId="c83b1e15-36f3-4f46-aceb-05aac24c545e" providerId="ADAL" clId="{8BFAC8AB-289F-486F-A5D5-D90404E64810}" dt="2022-12-08T17:05:47.300" v="1637" actId="47"/>
        <pc:sldMkLst>
          <pc:docMk/>
          <pc:sldMk cId="2409668952" sldId="450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3568406822" sldId="451"/>
        </pc:sldMkLst>
      </pc:sldChg>
      <pc:sldChg chg="del">
        <pc:chgData name="Khattab, Sherif" userId="c83b1e15-36f3-4f46-aceb-05aac24c545e" providerId="ADAL" clId="{8BFAC8AB-289F-486F-A5D5-D90404E64810}" dt="2022-12-06T13:44:30.866" v="3" actId="47"/>
        <pc:sldMkLst>
          <pc:docMk/>
          <pc:sldMk cId="1068465410" sldId="496"/>
        </pc:sldMkLst>
      </pc:sldChg>
      <pc:sldChg chg="modSp modAnim">
        <pc:chgData name="Khattab, Sherif" userId="c83b1e15-36f3-4f46-aceb-05aac24c545e" providerId="ADAL" clId="{8BFAC8AB-289F-486F-A5D5-D90404E64810}" dt="2022-12-06T13:55:39.352" v="650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8BFAC8AB-289F-486F-A5D5-D90404E64810}" dt="2022-12-06T13:55:39.352" v="650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 modAnim">
        <pc:chgData name="Khattab, Sherif" userId="c83b1e15-36f3-4f46-aceb-05aac24c545e" providerId="ADAL" clId="{8BFAC8AB-289F-486F-A5D5-D90404E64810}" dt="2022-12-06T13:45:42.670" v="155"/>
        <pc:sldMkLst>
          <pc:docMk/>
          <pc:sldMk cId="1303356000" sldId="1627"/>
        </pc:sldMkLst>
        <pc:spChg chg="mod">
          <ac:chgData name="Khattab, Sherif" userId="c83b1e15-36f3-4f46-aceb-05aac24c545e" providerId="ADAL" clId="{8BFAC8AB-289F-486F-A5D5-D90404E64810}" dt="2022-12-06T13:44:48.296" v="16" actId="20577"/>
          <ac:spMkLst>
            <pc:docMk/>
            <pc:sldMk cId="1303356000" sldId="1627"/>
            <ac:spMk id="2" creationId="{A043C07A-E80C-5F4F-1B9B-2B7998C4DC68}"/>
          </ac:spMkLst>
        </pc:spChg>
        <pc:spChg chg="mod">
          <ac:chgData name="Khattab, Sherif" userId="c83b1e15-36f3-4f46-aceb-05aac24c545e" providerId="ADAL" clId="{8BFAC8AB-289F-486F-A5D5-D90404E64810}" dt="2022-12-06T13:45:36.668" v="153" actId="20577"/>
          <ac:spMkLst>
            <pc:docMk/>
            <pc:sldMk cId="1303356000" sldId="1627"/>
            <ac:spMk id="3" creationId="{1B05ECB8-6330-E54F-21A4-0780652695AC}"/>
          </ac:spMkLst>
        </pc:spChg>
      </pc:sldChg>
      <pc:sldChg chg="modSp add del mod modAnim">
        <pc:chgData name="Khattab, Sherif" userId="c83b1e15-36f3-4f46-aceb-05aac24c545e" providerId="ADAL" clId="{8BFAC8AB-289F-486F-A5D5-D90404E64810}" dt="2022-12-06T13:49:23.147" v="278" actId="6549"/>
        <pc:sldMkLst>
          <pc:docMk/>
          <pc:sldMk cId="2353648534" sldId="1877"/>
        </pc:sldMkLst>
        <pc:spChg chg="mod">
          <ac:chgData name="Khattab, Sherif" userId="c83b1e15-36f3-4f46-aceb-05aac24c545e" providerId="ADAL" clId="{8BFAC8AB-289F-486F-A5D5-D90404E64810}" dt="2022-12-06T13:49:23.147" v="278" actId="6549"/>
          <ac:spMkLst>
            <pc:docMk/>
            <pc:sldMk cId="2353648534" sldId="1877"/>
            <ac:spMk id="3" creationId="{2466C52D-9A48-4683-BE7F-268D8DB7FAAD}"/>
          </ac:spMkLst>
        </pc:spChg>
      </pc:sldChg>
      <pc:sldChg chg="modSp add del modAnim">
        <pc:chgData name="Khattab, Sherif" userId="c83b1e15-36f3-4f46-aceb-05aac24c545e" providerId="ADAL" clId="{8BFAC8AB-289F-486F-A5D5-D90404E64810}" dt="2022-12-06T13:52:40.510" v="308" actId="20577"/>
        <pc:sldMkLst>
          <pc:docMk/>
          <pc:sldMk cId="49673848" sldId="1936"/>
        </pc:sldMkLst>
        <pc:spChg chg="mod">
          <ac:chgData name="Khattab, Sherif" userId="c83b1e15-36f3-4f46-aceb-05aac24c545e" providerId="ADAL" clId="{8BFAC8AB-289F-486F-A5D5-D90404E64810}" dt="2022-12-06T13:52:40.510" v="308" actId="20577"/>
          <ac:spMkLst>
            <pc:docMk/>
            <pc:sldMk cId="49673848" sldId="1936"/>
            <ac:spMk id="3" creationId="{8D41A7AB-0EA9-7F05-C36B-E0652A8B5096}"/>
          </ac:spMkLst>
        </pc:spChg>
      </pc:sldChg>
      <pc:sldChg chg="modSp add del modAnim">
        <pc:chgData name="Khattab, Sherif" userId="c83b1e15-36f3-4f46-aceb-05aac24c545e" providerId="ADAL" clId="{8BFAC8AB-289F-486F-A5D5-D90404E64810}" dt="2022-12-06T13:51:10.968" v="305" actId="20577"/>
        <pc:sldMkLst>
          <pc:docMk/>
          <pc:sldMk cId="2600619580" sldId="1938"/>
        </pc:sldMkLst>
        <pc:spChg chg="mod">
          <ac:chgData name="Khattab, Sherif" userId="c83b1e15-36f3-4f46-aceb-05aac24c545e" providerId="ADAL" clId="{8BFAC8AB-289F-486F-A5D5-D90404E64810}" dt="2022-12-06T13:51:10.968" v="305" actId="20577"/>
          <ac:spMkLst>
            <pc:docMk/>
            <pc:sldMk cId="2600619580" sldId="1938"/>
            <ac:spMk id="3" creationId="{F7F1B322-8BFE-7594-9768-CEE2D267C18E}"/>
          </ac:spMkLst>
        </pc:spChg>
      </pc:sldChg>
      <pc:sldChg chg="modSp add mod modAnim">
        <pc:chgData name="Khattab, Sherif" userId="c83b1e15-36f3-4f46-aceb-05aac24c545e" providerId="ADAL" clId="{8BFAC8AB-289F-486F-A5D5-D90404E64810}" dt="2022-12-06T13:46:34.329" v="214" actId="5793"/>
        <pc:sldMkLst>
          <pc:docMk/>
          <pc:sldMk cId="2842823221" sldId="1939"/>
        </pc:sldMkLst>
        <pc:spChg chg="mod">
          <ac:chgData name="Khattab, Sherif" userId="c83b1e15-36f3-4f46-aceb-05aac24c545e" providerId="ADAL" clId="{8BFAC8AB-289F-486F-A5D5-D90404E64810}" dt="2022-12-06T13:46:08.376" v="161" actId="20577"/>
          <ac:spMkLst>
            <pc:docMk/>
            <pc:sldMk cId="2842823221" sldId="1939"/>
            <ac:spMk id="2" creationId="{A043C07A-E80C-5F4F-1B9B-2B7998C4DC68}"/>
          </ac:spMkLst>
        </pc:spChg>
        <pc:spChg chg="mod">
          <ac:chgData name="Khattab, Sherif" userId="c83b1e15-36f3-4f46-aceb-05aac24c545e" providerId="ADAL" clId="{8BFAC8AB-289F-486F-A5D5-D90404E64810}" dt="2022-12-06T13:46:34.329" v="214" actId="5793"/>
          <ac:spMkLst>
            <pc:docMk/>
            <pc:sldMk cId="2842823221" sldId="1939"/>
            <ac:spMk id="3" creationId="{1B05ECB8-6330-E54F-21A4-0780652695AC}"/>
          </ac:spMkLst>
        </pc:spChg>
      </pc:sldChg>
      <pc:sldChg chg="modSp add mod modAnim">
        <pc:chgData name="Khattab, Sherif" userId="c83b1e15-36f3-4f46-aceb-05aac24c545e" providerId="ADAL" clId="{8BFAC8AB-289F-486F-A5D5-D90404E64810}" dt="2022-12-06T13:56:21.884" v="709" actId="20577"/>
        <pc:sldMkLst>
          <pc:docMk/>
          <pc:sldMk cId="191381158" sldId="1940"/>
        </pc:sldMkLst>
        <pc:spChg chg="mod">
          <ac:chgData name="Khattab, Sherif" userId="c83b1e15-36f3-4f46-aceb-05aac24c545e" providerId="ADAL" clId="{8BFAC8AB-289F-486F-A5D5-D90404E64810}" dt="2022-12-06T13:56:21.884" v="709" actId="20577"/>
          <ac:spMkLst>
            <pc:docMk/>
            <pc:sldMk cId="191381158" sldId="1940"/>
            <ac:spMk id="3" creationId="{AAE312F2-8994-7B82-175E-188257A48777}"/>
          </ac:spMkLst>
        </pc:spChg>
      </pc:sldChg>
      <pc:sldChg chg="modSp add del mod ord modAnim">
        <pc:chgData name="Khattab, Sherif" userId="c83b1e15-36f3-4f46-aceb-05aac24c545e" providerId="ADAL" clId="{8BFAC8AB-289F-486F-A5D5-D90404E64810}" dt="2022-12-08T16:49:28.441" v="1610" actId="2696"/>
        <pc:sldMkLst>
          <pc:docMk/>
          <pc:sldMk cId="3580012689" sldId="1941"/>
        </pc:sldMkLst>
        <pc:spChg chg="mod">
          <ac:chgData name="Khattab, Sherif" userId="c83b1e15-36f3-4f46-aceb-05aac24c545e" providerId="ADAL" clId="{8BFAC8AB-289F-486F-A5D5-D90404E64810}" dt="2022-12-06T14:08:48.876" v="1282" actId="21"/>
          <ac:spMkLst>
            <pc:docMk/>
            <pc:sldMk cId="3580012689" sldId="1941"/>
            <ac:spMk id="246" creationId="{00000000-0000-0000-0000-000000000000}"/>
          </ac:spMkLst>
        </pc:spChg>
      </pc:sldChg>
      <pc:sldChg chg="add del">
        <pc:chgData name="Khattab, Sherif" userId="c83b1e15-36f3-4f46-aceb-05aac24c545e" providerId="ADAL" clId="{8BFAC8AB-289F-486F-A5D5-D90404E64810}" dt="2022-12-06T14:13:39.425" v="1432" actId="2696"/>
        <pc:sldMkLst>
          <pc:docMk/>
          <pc:sldMk cId="588359714" sldId="1942"/>
        </pc:sldMkLst>
      </pc:sldChg>
      <pc:sldChg chg="add del">
        <pc:chgData name="Khattab, Sherif" userId="c83b1e15-36f3-4f46-aceb-05aac24c545e" providerId="ADAL" clId="{8BFAC8AB-289F-486F-A5D5-D90404E64810}" dt="2022-12-06T14:13:51.143" v="1434"/>
        <pc:sldMkLst>
          <pc:docMk/>
          <pc:sldMk cId="1766444007" sldId="1942"/>
        </pc:sldMkLst>
      </pc:sldChg>
      <pc:sldChg chg="add del">
        <pc:chgData name="Khattab, Sherif" userId="c83b1e15-36f3-4f46-aceb-05aac24c545e" providerId="ADAL" clId="{8BFAC8AB-289F-486F-A5D5-D90404E64810}" dt="2022-12-08T14:06:47.776" v="1609" actId="47"/>
        <pc:sldMkLst>
          <pc:docMk/>
          <pc:sldMk cId="3843200342" sldId="1942"/>
        </pc:sldMkLst>
      </pc:sldChg>
      <pc:sldChg chg="modSp new del mod modAnim">
        <pc:chgData name="Khattab, Sherif" userId="c83b1e15-36f3-4f46-aceb-05aac24c545e" providerId="ADAL" clId="{8BFAC8AB-289F-486F-A5D5-D90404E64810}" dt="2022-12-08T14:06:47.776" v="1609" actId="47"/>
        <pc:sldMkLst>
          <pc:docMk/>
          <pc:sldMk cId="4014669295" sldId="1943"/>
        </pc:sldMkLst>
        <pc:spChg chg="mod">
          <ac:chgData name="Khattab, Sherif" userId="c83b1e15-36f3-4f46-aceb-05aac24c545e" providerId="ADAL" clId="{8BFAC8AB-289F-486F-A5D5-D90404E64810}" dt="2022-12-06T14:17:34.648" v="1565" actId="20577"/>
          <ac:spMkLst>
            <pc:docMk/>
            <pc:sldMk cId="4014669295" sldId="1943"/>
            <ac:spMk id="2" creationId="{3779C6B7-F01A-3C78-5B62-FCA290877920}"/>
          </ac:spMkLst>
        </pc:spChg>
        <pc:spChg chg="mod">
          <ac:chgData name="Khattab, Sherif" userId="c83b1e15-36f3-4f46-aceb-05aac24c545e" providerId="ADAL" clId="{8BFAC8AB-289F-486F-A5D5-D90404E64810}" dt="2022-12-06T14:16:45.037" v="1562" actId="20577"/>
          <ac:spMkLst>
            <pc:docMk/>
            <pc:sldMk cId="4014669295" sldId="1943"/>
            <ac:spMk id="3" creationId="{57D4981B-4E6A-D61E-DEF7-BBBD22C59BE4}"/>
          </ac:spMkLst>
        </pc:spChg>
      </pc:sldChg>
      <pc:sldMasterChg chg="del delSldLayout">
        <pc:chgData name="Khattab, Sherif" userId="c83b1e15-36f3-4f46-aceb-05aac24c545e" providerId="ADAL" clId="{8BFAC8AB-289F-486F-A5D5-D90404E64810}" dt="2022-12-08T17:05:47.300" v="1637" actId="47"/>
        <pc:sldMasterMkLst>
          <pc:docMk/>
          <pc:sldMasterMk cId="717919253" sldId="2147483775"/>
        </pc:sldMasterMkLst>
        <pc:sldLayoutChg chg="del">
          <pc:chgData name="Khattab, Sherif" userId="c83b1e15-36f3-4f46-aceb-05aac24c545e" providerId="ADAL" clId="{8BFAC8AB-289F-486F-A5D5-D90404E64810}" dt="2022-12-08T17:05:47.300" v="1637" actId="47"/>
          <pc:sldLayoutMkLst>
            <pc:docMk/>
            <pc:sldMasterMk cId="717919253" sldId="2147483775"/>
            <pc:sldLayoutMk cId="2790336901" sldId="2147483776"/>
          </pc:sldLayoutMkLst>
        </pc:sldLayoutChg>
        <pc:sldLayoutChg chg="del">
          <pc:chgData name="Khattab, Sherif" userId="c83b1e15-36f3-4f46-aceb-05aac24c545e" providerId="ADAL" clId="{8BFAC8AB-289F-486F-A5D5-D90404E64810}" dt="2022-12-08T17:05:47.300" v="1637" actId="47"/>
          <pc:sldLayoutMkLst>
            <pc:docMk/>
            <pc:sldMasterMk cId="717919253" sldId="2147483775"/>
            <pc:sldLayoutMk cId="427632412" sldId="2147483777"/>
          </pc:sldLayoutMkLst>
        </pc:sldLayoutChg>
        <pc:sldLayoutChg chg="del">
          <pc:chgData name="Khattab, Sherif" userId="c83b1e15-36f3-4f46-aceb-05aac24c545e" providerId="ADAL" clId="{8BFAC8AB-289F-486F-A5D5-D90404E64810}" dt="2022-12-08T17:05:47.300" v="1637" actId="47"/>
          <pc:sldLayoutMkLst>
            <pc:docMk/>
            <pc:sldMasterMk cId="717919253" sldId="2147483775"/>
            <pc:sldLayoutMk cId="2064631115" sldId="2147483778"/>
          </pc:sldLayoutMkLst>
        </pc:sldLayoutChg>
        <pc:sldLayoutChg chg="del">
          <pc:chgData name="Khattab, Sherif" userId="c83b1e15-36f3-4f46-aceb-05aac24c545e" providerId="ADAL" clId="{8BFAC8AB-289F-486F-A5D5-D90404E64810}" dt="2022-12-08T17:05:47.300" v="1637" actId="47"/>
          <pc:sldLayoutMkLst>
            <pc:docMk/>
            <pc:sldMasterMk cId="717919253" sldId="2147483775"/>
            <pc:sldLayoutMk cId="991008988" sldId="2147483779"/>
          </pc:sldLayoutMkLst>
        </pc:sldLayoutChg>
        <pc:sldLayoutChg chg="del">
          <pc:chgData name="Khattab, Sherif" userId="c83b1e15-36f3-4f46-aceb-05aac24c545e" providerId="ADAL" clId="{8BFAC8AB-289F-486F-A5D5-D90404E64810}" dt="2022-12-08T17:05:47.300" v="1637" actId="47"/>
          <pc:sldLayoutMkLst>
            <pc:docMk/>
            <pc:sldMasterMk cId="717919253" sldId="2147483775"/>
            <pc:sldLayoutMk cId="3706505865" sldId="2147483780"/>
          </pc:sldLayoutMkLst>
        </pc:sldLayoutChg>
        <pc:sldLayoutChg chg="del">
          <pc:chgData name="Khattab, Sherif" userId="c83b1e15-36f3-4f46-aceb-05aac24c545e" providerId="ADAL" clId="{8BFAC8AB-289F-486F-A5D5-D90404E64810}" dt="2022-12-08T17:05:47.300" v="1637" actId="47"/>
          <pc:sldLayoutMkLst>
            <pc:docMk/>
            <pc:sldMasterMk cId="717919253" sldId="2147483775"/>
            <pc:sldLayoutMk cId="2684387587" sldId="2147483781"/>
          </pc:sldLayoutMkLst>
        </pc:sldLayoutChg>
        <pc:sldLayoutChg chg="del">
          <pc:chgData name="Khattab, Sherif" userId="c83b1e15-36f3-4f46-aceb-05aac24c545e" providerId="ADAL" clId="{8BFAC8AB-289F-486F-A5D5-D90404E64810}" dt="2022-12-08T17:05:47.300" v="1637" actId="47"/>
          <pc:sldLayoutMkLst>
            <pc:docMk/>
            <pc:sldMasterMk cId="717919253" sldId="2147483775"/>
            <pc:sldLayoutMk cId="3483489330" sldId="2147483782"/>
          </pc:sldLayoutMkLst>
        </pc:sldLayoutChg>
        <pc:sldLayoutChg chg="del">
          <pc:chgData name="Khattab, Sherif" userId="c83b1e15-36f3-4f46-aceb-05aac24c545e" providerId="ADAL" clId="{8BFAC8AB-289F-486F-A5D5-D90404E64810}" dt="2022-12-08T17:05:47.300" v="1637" actId="47"/>
          <pc:sldLayoutMkLst>
            <pc:docMk/>
            <pc:sldMasterMk cId="717919253" sldId="2147483775"/>
            <pc:sldLayoutMk cId="983258051" sldId="2147483783"/>
          </pc:sldLayoutMkLst>
        </pc:sldLayoutChg>
        <pc:sldLayoutChg chg="del">
          <pc:chgData name="Khattab, Sherif" userId="c83b1e15-36f3-4f46-aceb-05aac24c545e" providerId="ADAL" clId="{8BFAC8AB-289F-486F-A5D5-D90404E64810}" dt="2022-12-08T17:05:47.300" v="1637" actId="47"/>
          <pc:sldLayoutMkLst>
            <pc:docMk/>
            <pc:sldMasterMk cId="717919253" sldId="2147483775"/>
            <pc:sldLayoutMk cId="569265863" sldId="2147483784"/>
          </pc:sldLayoutMkLst>
        </pc:sldLayoutChg>
        <pc:sldLayoutChg chg="del">
          <pc:chgData name="Khattab, Sherif" userId="c83b1e15-36f3-4f46-aceb-05aac24c545e" providerId="ADAL" clId="{8BFAC8AB-289F-486F-A5D5-D90404E64810}" dt="2022-12-08T17:05:47.300" v="1637" actId="47"/>
          <pc:sldLayoutMkLst>
            <pc:docMk/>
            <pc:sldMasterMk cId="717919253" sldId="2147483775"/>
            <pc:sldLayoutMk cId="3185550219" sldId="2147483785"/>
          </pc:sldLayoutMkLst>
        </pc:sldLayoutChg>
        <pc:sldLayoutChg chg="del">
          <pc:chgData name="Khattab, Sherif" userId="c83b1e15-36f3-4f46-aceb-05aac24c545e" providerId="ADAL" clId="{8BFAC8AB-289F-486F-A5D5-D90404E64810}" dt="2022-12-08T17:05:47.300" v="1637" actId="47"/>
          <pc:sldLayoutMkLst>
            <pc:docMk/>
            <pc:sldMasterMk cId="717919253" sldId="2147483775"/>
            <pc:sldLayoutMk cId="1717754453" sldId="2147483786"/>
          </pc:sldLayoutMkLst>
        </pc:sldLayoutChg>
      </pc:sldMasterChg>
    </pc:docChg>
  </pc:docChgLst>
  <pc:docChgLst>
    <pc:chgData name="Khattab, Sherif" userId="c83b1e15-36f3-4f46-aceb-05aac24c545e" providerId="ADAL" clId="{4150ACFE-C358-40A3-A81F-36D373B0E5F7}"/>
    <pc:docChg chg="custSel addSld delSld modSld sldOrd">
      <pc:chgData name="Khattab, Sherif" userId="c83b1e15-36f3-4f46-aceb-05aac24c545e" providerId="ADAL" clId="{4150ACFE-C358-40A3-A81F-36D373B0E5F7}" dt="2022-11-15T14:07:41.748" v="1611" actId="20577"/>
      <pc:docMkLst>
        <pc:docMk/>
      </pc:docMkLst>
      <pc:sldChg chg="modSp mod">
        <pc:chgData name="Khattab, Sherif" userId="c83b1e15-36f3-4f46-aceb-05aac24c545e" providerId="ADAL" clId="{4150ACFE-C358-40A3-A81F-36D373B0E5F7}" dt="2022-11-10T15:59:21.063" v="23" actId="6549"/>
        <pc:sldMkLst>
          <pc:docMk/>
          <pc:sldMk cId="0" sldId="471"/>
        </pc:sldMkLst>
        <pc:spChg chg="mod">
          <ac:chgData name="Khattab, Sherif" userId="c83b1e15-36f3-4f46-aceb-05aac24c545e" providerId="ADAL" clId="{4150ACFE-C358-40A3-A81F-36D373B0E5F7}" dt="2022-11-10T15:59:21.063" v="23" actId="6549"/>
          <ac:spMkLst>
            <pc:docMk/>
            <pc:sldMk cId="0" sldId="471"/>
            <ac:spMk id="4" creationId="{00000000-0000-0000-0000-000000000000}"/>
          </ac:spMkLst>
        </pc:spChg>
      </pc:sldChg>
      <pc:sldChg chg="modSp modAnim">
        <pc:chgData name="Khattab, Sherif" userId="c83b1e15-36f3-4f46-aceb-05aac24c545e" providerId="ADAL" clId="{4150ACFE-C358-40A3-A81F-36D373B0E5F7}" dt="2022-11-15T13:48:26.015" v="36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4150ACFE-C358-40A3-A81F-36D373B0E5F7}" dt="2022-11-15T13:48:26.015" v="36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del mod">
        <pc:chgData name="Khattab, Sherif" userId="c83b1e15-36f3-4f46-aceb-05aac24c545e" providerId="ADAL" clId="{4150ACFE-C358-40A3-A81F-36D373B0E5F7}" dt="2022-11-15T13:48:47.270" v="40" actId="47"/>
        <pc:sldMkLst>
          <pc:docMk/>
          <pc:sldMk cId="1868593258" sldId="551"/>
        </pc:sldMkLst>
        <pc:spChg chg="mod">
          <ac:chgData name="Khattab, Sherif" userId="c83b1e15-36f3-4f46-aceb-05aac24c545e" providerId="ADAL" clId="{4150ACFE-C358-40A3-A81F-36D373B0E5F7}" dt="2022-11-15T13:48:42.793" v="39" actId="21"/>
          <ac:spMkLst>
            <pc:docMk/>
            <pc:sldMk cId="1868593258" sldId="551"/>
            <ac:spMk id="2" creationId="{D70A966E-FCFC-6FBD-CD37-C11337BA94D8}"/>
          </ac:spMkLst>
        </pc:spChg>
      </pc:sldChg>
      <pc:sldChg chg="modSp modAnim">
        <pc:chgData name="Khattab, Sherif" userId="c83b1e15-36f3-4f46-aceb-05aac24c545e" providerId="ADAL" clId="{4150ACFE-C358-40A3-A81F-36D373B0E5F7}" dt="2022-11-15T13:53:23.919" v="472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4150ACFE-C358-40A3-A81F-36D373B0E5F7}" dt="2022-11-15T13:53:23.919" v="472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4150ACFE-C358-40A3-A81F-36D373B0E5F7}" dt="2022-11-15T14:03:50.225" v="1590" actId="47"/>
        <pc:sldMkLst>
          <pc:docMk/>
          <pc:sldMk cId="950199380" sldId="555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1023601384" sldId="1568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4154349392" sldId="1575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655612915" sldId="1576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523863472" sldId="1577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213707382" sldId="1578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428717274" sldId="1579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3871182715" sldId="1580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430700957" sldId="1581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4006225386" sldId="1582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200208586" sldId="1583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14245705" sldId="1585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1309401736" sldId="1586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754424685" sldId="1587"/>
        </pc:sldMkLst>
      </pc:sldChg>
      <pc:sldChg chg="modSp mod">
        <pc:chgData name="Khattab, Sherif" userId="c83b1e15-36f3-4f46-aceb-05aac24c545e" providerId="ADAL" clId="{4150ACFE-C358-40A3-A81F-36D373B0E5F7}" dt="2022-11-15T14:07:12.564" v="1603" actId="1076"/>
        <pc:sldMkLst>
          <pc:docMk/>
          <pc:sldMk cId="1050953931" sldId="1606"/>
        </pc:sldMkLst>
        <pc:picChg chg="mod">
          <ac:chgData name="Khattab, Sherif" userId="c83b1e15-36f3-4f46-aceb-05aac24c545e" providerId="ADAL" clId="{4150ACFE-C358-40A3-A81F-36D373B0E5F7}" dt="2022-11-15T14:07:12.564" v="1603" actId="1076"/>
          <ac:picMkLst>
            <pc:docMk/>
            <pc:sldMk cId="1050953931" sldId="1606"/>
            <ac:picMk id="13314" creationId="{00000000-0000-0000-0000-000000000000}"/>
          </ac:picMkLst>
        </pc:picChg>
      </pc:sldChg>
      <pc:sldChg chg="ord">
        <pc:chgData name="Khattab, Sherif" userId="c83b1e15-36f3-4f46-aceb-05aac24c545e" providerId="ADAL" clId="{4150ACFE-C358-40A3-A81F-36D373B0E5F7}" dt="2022-11-15T13:48:39.848" v="38"/>
        <pc:sldMkLst>
          <pc:docMk/>
          <pc:sldMk cId="1303356000" sldId="1627"/>
        </pc:sldMkLst>
      </pc:sldChg>
      <pc:sldChg chg="del">
        <pc:chgData name="Khattab, Sherif" userId="c83b1e15-36f3-4f46-aceb-05aac24c545e" providerId="ADAL" clId="{4150ACFE-C358-40A3-A81F-36D373B0E5F7}" dt="2022-11-15T14:03:54.993" v="1592" actId="47"/>
        <pc:sldMkLst>
          <pc:docMk/>
          <pc:sldMk cId="1021489930" sldId="1628"/>
        </pc:sldMkLst>
      </pc:sldChg>
      <pc:sldChg chg="modSp add del mod modClrScheme chgLayout">
        <pc:chgData name="Khattab, Sherif" userId="c83b1e15-36f3-4f46-aceb-05aac24c545e" providerId="ADAL" clId="{4150ACFE-C358-40A3-A81F-36D373B0E5F7}" dt="2022-11-15T14:06:54.462" v="1601" actId="47"/>
        <pc:sldMkLst>
          <pc:docMk/>
          <pc:sldMk cId="2258664439" sldId="1629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258664439" sldId="162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258664439" sldId="1629"/>
            <ac:spMk id="36866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258664439" sldId="1629"/>
            <ac:spMk id="36867" creationId="{00000000-0000-0000-0000-000000000000}"/>
          </ac:spMkLst>
        </pc:spChg>
      </pc:sldChg>
      <pc:sldChg chg="del">
        <pc:chgData name="Khattab, Sherif" userId="c83b1e15-36f3-4f46-aceb-05aac24c545e" providerId="ADAL" clId="{4150ACFE-C358-40A3-A81F-36D373B0E5F7}" dt="2022-11-15T14:03:51.167" v="1591" actId="47"/>
        <pc:sldMkLst>
          <pc:docMk/>
          <pc:sldMk cId="419529787" sldId="1630"/>
        </pc:sldMkLst>
      </pc:sldChg>
      <pc:sldChg chg="modSp modAnim">
        <pc:chgData name="Khattab, Sherif" userId="c83b1e15-36f3-4f46-aceb-05aac24c545e" providerId="ADAL" clId="{4150ACFE-C358-40A3-A81F-36D373B0E5F7}" dt="2022-11-15T14:03:45.050" v="1589" actId="20577"/>
        <pc:sldMkLst>
          <pc:docMk/>
          <pc:sldMk cId="3148076797" sldId="1631"/>
        </pc:sldMkLst>
        <pc:spChg chg="mod">
          <ac:chgData name="Khattab, Sherif" userId="c83b1e15-36f3-4f46-aceb-05aac24c545e" providerId="ADAL" clId="{4150ACFE-C358-40A3-A81F-36D373B0E5F7}" dt="2022-11-15T14:03:45.050" v="1589" actId="20577"/>
          <ac:spMkLst>
            <pc:docMk/>
            <pc:sldMk cId="3148076797" sldId="1631"/>
            <ac:spMk id="3" creationId="{127F1668-9D0E-9507-8285-23423BC31550}"/>
          </ac:spMkLst>
        </pc:spChg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25663200" sldId="1632"/>
        </pc:sldMkLst>
      </pc:sldChg>
      <pc:sldChg chg="modSp mod">
        <pc:chgData name="Khattab, Sherif" userId="c83b1e15-36f3-4f46-aceb-05aac24c545e" providerId="ADAL" clId="{4150ACFE-C358-40A3-A81F-36D373B0E5F7}" dt="2022-11-15T14:07:41.748" v="1611" actId="20577"/>
        <pc:sldMkLst>
          <pc:docMk/>
          <pc:sldMk cId="2924091356" sldId="1633"/>
        </pc:sldMkLst>
        <pc:spChg chg="mod">
          <ac:chgData name="Khattab, Sherif" userId="c83b1e15-36f3-4f46-aceb-05aac24c545e" providerId="ADAL" clId="{4150ACFE-C358-40A3-A81F-36D373B0E5F7}" dt="2022-11-15T14:07:41.748" v="1611" actId="20577"/>
          <ac:spMkLst>
            <pc:docMk/>
            <pc:sldMk cId="2924091356" sldId="1633"/>
            <ac:spMk id="3" creationId="{2D2D1875-D6CD-F3A9-136B-53D560520358}"/>
          </ac:spMkLst>
        </pc:spChg>
      </pc:sldChg>
      <pc:sldChg chg="modSp add mod modClrScheme chgLayout">
        <pc:chgData name="Khattab, Sherif" userId="c83b1e15-36f3-4f46-aceb-05aac24c545e" providerId="ADAL" clId="{4150ACFE-C358-40A3-A81F-36D373B0E5F7}" dt="2022-11-10T15:58:44.695" v="1" actId="700"/>
        <pc:sldMkLst>
          <pc:docMk/>
          <pc:sldMk cId="3669562814" sldId="1635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669562814" sldId="163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669562814" sldId="1635"/>
            <ac:spMk id="30722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669562814" sldId="1635"/>
            <ac:spMk id="3072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4150ACFE-C358-40A3-A81F-36D373B0E5F7}" dt="2022-11-15T14:06:06.146" v="1596" actId="6549"/>
        <pc:sldMkLst>
          <pc:docMk/>
          <pc:sldMk cId="1185933291" sldId="1636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1185933291" sldId="163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1185933291" sldId="1636"/>
            <ac:spMk id="31746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5T14:06:06.146" v="1596" actId="6549"/>
          <ac:spMkLst>
            <pc:docMk/>
            <pc:sldMk cId="1185933291" sldId="1636"/>
            <ac:spMk id="3174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4150ACFE-C358-40A3-A81F-36D373B0E5F7}" dt="2022-11-15T14:06:21.829" v="1597" actId="6549"/>
        <pc:sldMkLst>
          <pc:docMk/>
          <pc:sldMk cId="3035483688" sldId="1637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035483688" sldId="163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035483688" sldId="1637"/>
            <ac:spMk id="32770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5T14:06:21.829" v="1597" actId="6549"/>
          <ac:spMkLst>
            <pc:docMk/>
            <pc:sldMk cId="3035483688" sldId="1637"/>
            <ac:spMk id="3277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4150ACFE-C358-40A3-A81F-36D373B0E5F7}" dt="2022-11-15T14:06:38.300" v="1598" actId="6549"/>
        <pc:sldMkLst>
          <pc:docMk/>
          <pc:sldMk cId="1577419301" sldId="1638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1577419301" sldId="163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1577419301" sldId="1638"/>
            <ac:spMk id="3379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5T14:06:38.300" v="1598" actId="6549"/>
          <ac:spMkLst>
            <pc:docMk/>
            <pc:sldMk cId="1577419301" sldId="1638"/>
            <ac:spMk id="33795" creationId="{00000000-0000-0000-0000-000000000000}"/>
          </ac:spMkLst>
        </pc:spChg>
        <pc:picChg chg="mod">
          <ac:chgData name="Khattab, Sherif" userId="c83b1e15-36f3-4f46-aceb-05aac24c545e" providerId="ADAL" clId="{4150ACFE-C358-40A3-A81F-36D373B0E5F7}" dt="2022-11-15T14:04:19.349" v="1594" actId="1076"/>
          <ac:picMkLst>
            <pc:docMk/>
            <pc:sldMk cId="1577419301" sldId="1638"/>
            <ac:picMk id="37890" creationId="{00000000-0000-0000-0000-000000000000}"/>
          </ac:picMkLst>
        </pc:picChg>
        <pc:picChg chg="mod">
          <ac:chgData name="Khattab, Sherif" userId="c83b1e15-36f3-4f46-aceb-05aac24c545e" providerId="ADAL" clId="{4150ACFE-C358-40A3-A81F-36D373B0E5F7}" dt="2022-11-15T14:04:20.172" v="1595" actId="1076"/>
          <ac:picMkLst>
            <pc:docMk/>
            <pc:sldMk cId="1577419301" sldId="1638"/>
            <ac:picMk id="37891" creationId="{00000000-0000-0000-0000-000000000000}"/>
          </ac:picMkLst>
        </pc:picChg>
      </pc:sldChg>
      <pc:sldChg chg="modSp add mod modClrScheme chgLayout">
        <pc:chgData name="Khattab, Sherif" userId="c83b1e15-36f3-4f46-aceb-05aac24c545e" providerId="ADAL" clId="{4150ACFE-C358-40A3-A81F-36D373B0E5F7}" dt="2022-11-15T14:06:42.625" v="1599" actId="1076"/>
        <pc:sldMkLst>
          <pc:docMk/>
          <pc:sldMk cId="334160101" sldId="1639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34160101" sldId="163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34160101" sldId="1639"/>
            <ac:spMk id="34818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34160101" sldId="1639"/>
            <ac:spMk id="34819" creationId="{00000000-0000-0000-0000-000000000000}"/>
          </ac:spMkLst>
        </pc:spChg>
        <pc:picChg chg="mod">
          <ac:chgData name="Khattab, Sherif" userId="c83b1e15-36f3-4f46-aceb-05aac24c545e" providerId="ADAL" clId="{4150ACFE-C358-40A3-A81F-36D373B0E5F7}" dt="2022-11-15T14:06:42.625" v="1599" actId="1076"/>
          <ac:picMkLst>
            <pc:docMk/>
            <pc:sldMk cId="334160101" sldId="1639"/>
            <ac:picMk id="38914" creationId="{00000000-0000-0000-0000-000000000000}"/>
          </ac:picMkLst>
        </pc:picChg>
      </pc:sldChg>
      <pc:sldChg chg="modSp add mod modClrScheme chgLayout">
        <pc:chgData name="Khattab, Sherif" userId="c83b1e15-36f3-4f46-aceb-05aac24c545e" providerId="ADAL" clId="{4150ACFE-C358-40A3-A81F-36D373B0E5F7}" dt="2022-11-15T14:06:48.322" v="1600" actId="6549"/>
        <pc:sldMkLst>
          <pc:docMk/>
          <pc:sldMk cId="2148305052" sldId="1640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148305052" sldId="164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148305052" sldId="1640"/>
            <ac:spMk id="35842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5T14:06:48.322" v="1600" actId="6549"/>
          <ac:spMkLst>
            <pc:docMk/>
            <pc:sldMk cId="2148305052" sldId="1640"/>
            <ac:spMk id="35843" creationId="{00000000-0000-0000-0000-000000000000}"/>
          </ac:spMkLst>
        </pc:spChg>
      </pc:sldChg>
      <pc:sldChg chg="modSp add modAnim">
        <pc:chgData name="Khattab, Sherif" userId="c83b1e15-36f3-4f46-aceb-05aac24c545e" providerId="ADAL" clId="{4150ACFE-C358-40A3-A81F-36D373B0E5F7}" dt="2022-11-15T13:59:38.435" v="1114" actId="20577"/>
        <pc:sldMkLst>
          <pc:docMk/>
          <pc:sldMk cId="3787088556" sldId="1641"/>
        </pc:sldMkLst>
        <pc:spChg chg="mod">
          <ac:chgData name="Khattab, Sherif" userId="c83b1e15-36f3-4f46-aceb-05aac24c545e" providerId="ADAL" clId="{4150ACFE-C358-40A3-A81F-36D373B0E5F7}" dt="2022-11-15T13:59:38.435" v="1114" actId="20577"/>
          <ac:spMkLst>
            <pc:docMk/>
            <pc:sldMk cId="3787088556" sldId="1641"/>
            <ac:spMk id="3" creationId="{AAE312F2-8994-7B82-175E-188257A48777}"/>
          </ac:spMkLst>
        </pc:spChg>
      </pc:sldChg>
      <pc:sldChg chg="modSp add modAnim">
        <pc:chgData name="Khattab, Sherif" userId="c83b1e15-36f3-4f46-aceb-05aac24c545e" providerId="ADAL" clId="{4150ACFE-C358-40A3-A81F-36D373B0E5F7}" dt="2022-11-15T14:01:20.061" v="1322" actId="20577"/>
        <pc:sldMkLst>
          <pc:docMk/>
          <pc:sldMk cId="3935971379" sldId="1642"/>
        </pc:sldMkLst>
        <pc:spChg chg="mod">
          <ac:chgData name="Khattab, Sherif" userId="c83b1e15-36f3-4f46-aceb-05aac24c545e" providerId="ADAL" clId="{4150ACFE-C358-40A3-A81F-36D373B0E5F7}" dt="2022-11-15T14:01:20.061" v="1322" actId="20577"/>
          <ac:spMkLst>
            <pc:docMk/>
            <pc:sldMk cId="3935971379" sldId="1642"/>
            <ac:spMk id="3" creationId="{AAE312F2-8994-7B82-175E-188257A48777}"/>
          </ac:spMkLst>
        </pc:spChg>
      </pc:sldChg>
    </pc:docChg>
  </pc:docChgLst>
  <pc:docChgLst>
    <pc:chgData name="Khattab, Sherif" userId="c83b1e15-36f3-4f46-aceb-05aac24c545e" providerId="ADAL" clId="{7D8735DF-240A-4ACA-B528-3E6F0E4D688B}"/>
    <pc:docChg chg="undo custSel addSld delSld modSld sldOrd delMainMaster">
      <pc:chgData name="Khattab, Sherif" userId="c83b1e15-36f3-4f46-aceb-05aac24c545e" providerId="ADAL" clId="{7D8735DF-240A-4ACA-B528-3E6F0E4D688B}" dt="2022-09-28T17:29:49.601" v="3977" actId="2696"/>
      <pc:docMkLst>
        <pc:docMk/>
      </pc:docMkLst>
      <pc:sldChg chg="add del">
        <pc:chgData name="Khattab, Sherif" userId="c83b1e15-36f3-4f46-aceb-05aac24c545e" providerId="ADAL" clId="{7D8735DF-240A-4ACA-B528-3E6F0E4D688B}" dt="2022-09-26T13:19:20.009" v="7" actId="47"/>
        <pc:sldMkLst>
          <pc:docMk/>
          <pc:sldMk cId="3016739150" sldId="25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51158943" sldId="40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662100407" sldId="40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723502148" sldId="40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49626819" sldId="40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073258387" sldId="40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9108511" sldId="40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51437395" sldId="41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123600104" sldId="41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951885050" sldId="41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28146547" sldId="41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64775203" sldId="41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735576552" sldId="41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71735815" sldId="41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86116977" sldId="41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945051733" sldId="41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056324858" sldId="41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3502517" sldId="42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338024" sldId="42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96915802" sldId="42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156114" sldId="423"/>
        </pc:sldMkLst>
      </pc:sldChg>
      <pc:sldChg chg="modSp add del mod">
        <pc:chgData name="Khattab, Sherif" userId="c83b1e15-36f3-4f46-aceb-05aac24c545e" providerId="ADAL" clId="{7D8735DF-240A-4ACA-B528-3E6F0E4D688B}" dt="2022-09-27T12:06:22.949" v="2336" actId="20577"/>
        <pc:sldMkLst>
          <pc:docMk/>
          <pc:sldMk cId="1470923040" sldId="424"/>
        </pc:sldMkLst>
        <pc:spChg chg="mod">
          <ac:chgData name="Khattab, Sherif" userId="c83b1e15-36f3-4f46-aceb-05aac24c545e" providerId="ADAL" clId="{7D8735DF-240A-4ACA-B528-3E6F0E4D688B}" dt="2022-09-27T12:06:22.949" v="2336" actId="20577"/>
          <ac:spMkLst>
            <pc:docMk/>
            <pc:sldMk cId="1470923040" sldId="424"/>
            <ac:spMk id="1536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5:50.620" v="2330" actId="1076"/>
          <ac:picMkLst>
            <pc:docMk/>
            <pc:sldMk cId="1470923040" sldId="424"/>
            <ac:picMk id="1434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07:00.136" v="2353" actId="6549"/>
        <pc:sldMkLst>
          <pc:docMk/>
          <pc:sldMk cId="2175636016" sldId="425"/>
        </pc:sldMkLst>
        <pc:spChg chg="mod">
          <ac:chgData name="Khattab, Sherif" userId="c83b1e15-36f3-4f46-aceb-05aac24c545e" providerId="ADAL" clId="{7D8735DF-240A-4ACA-B528-3E6F0E4D688B}" dt="2022-09-27T12:07:00.136" v="2353" actId="6549"/>
          <ac:spMkLst>
            <pc:docMk/>
            <pc:sldMk cId="2175636016" sldId="425"/>
            <ac:spMk id="1638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06:46.092" v="2346" actId="21"/>
          <ac:spMkLst>
            <pc:docMk/>
            <pc:sldMk cId="2175636016" sldId="425"/>
            <ac:spMk id="1638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6:39.763" v="2338" actId="1076"/>
          <ac:picMkLst>
            <pc:docMk/>
            <pc:sldMk cId="2175636016" sldId="425"/>
            <ac:picMk id="1536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0:28.130" v="2681" actId="47"/>
        <pc:sldMkLst>
          <pc:docMk/>
          <pc:sldMk cId="450433387" sldId="426"/>
        </pc:sldMkLst>
      </pc:sldChg>
      <pc:sldChg chg="modSp add del mod">
        <pc:chgData name="Khattab, Sherif" userId="c83b1e15-36f3-4f46-aceb-05aac24c545e" providerId="ADAL" clId="{7D8735DF-240A-4ACA-B528-3E6F0E4D688B}" dt="2022-09-27T12:20:44.762" v="2688" actId="1076"/>
        <pc:sldMkLst>
          <pc:docMk/>
          <pc:sldMk cId="2091473117" sldId="427"/>
        </pc:sldMkLst>
        <pc:spChg chg="mod">
          <ac:chgData name="Khattab, Sherif" userId="c83b1e15-36f3-4f46-aceb-05aac24c545e" providerId="ADAL" clId="{7D8735DF-240A-4ACA-B528-3E6F0E4D688B}" dt="2022-09-27T12:20:35.175" v="2683"/>
          <ac:spMkLst>
            <pc:docMk/>
            <pc:sldMk cId="2091473117" sldId="427"/>
            <ac:spMk id="18434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33.610" v="2682" actId="21"/>
          <ac:spMkLst>
            <pc:docMk/>
            <pc:sldMk cId="2091473117" sldId="427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0:44.762" v="2688" actId="1076"/>
          <ac:picMkLst>
            <pc:docMk/>
            <pc:sldMk cId="2091473117" sldId="427"/>
            <ac:picMk id="1741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01.182" v="2695" actId="14100"/>
        <pc:sldMkLst>
          <pc:docMk/>
          <pc:sldMk cId="3072881137" sldId="428"/>
        </pc:sldMkLst>
        <pc:spChg chg="mod">
          <ac:chgData name="Khattab, Sherif" userId="c83b1e15-36f3-4f46-aceb-05aac24c545e" providerId="ADAL" clId="{7D8735DF-240A-4ACA-B528-3E6F0E4D688B}" dt="2022-09-27T12:20:52.327" v="2690"/>
          <ac:spMkLst>
            <pc:docMk/>
            <pc:sldMk cId="3072881137" sldId="428"/>
            <ac:spMk id="1945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50.756" v="2689" actId="21"/>
          <ac:spMkLst>
            <pc:docMk/>
            <pc:sldMk cId="3072881137" sldId="428"/>
            <ac:spMk id="19459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01.182" v="2695" actId="14100"/>
          <ac:picMkLst>
            <pc:docMk/>
            <pc:sldMk cId="3072881137" sldId="428"/>
            <ac:picMk id="34818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19.025" v="2702" actId="1076"/>
        <pc:sldMkLst>
          <pc:docMk/>
          <pc:sldMk cId="1360103704" sldId="429"/>
        </pc:sldMkLst>
        <pc:spChg chg="mod">
          <ac:chgData name="Khattab, Sherif" userId="c83b1e15-36f3-4f46-aceb-05aac24c545e" providerId="ADAL" clId="{7D8735DF-240A-4ACA-B528-3E6F0E4D688B}" dt="2022-09-27T12:21:09.882" v="2697"/>
          <ac:spMkLst>
            <pc:docMk/>
            <pc:sldMk cId="1360103704" sldId="429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1:13.877" v="2698" actId="6549"/>
          <ac:spMkLst>
            <pc:docMk/>
            <pc:sldMk cId="1360103704" sldId="429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19.025" v="2702" actId="1076"/>
          <ac:picMkLst>
            <pc:docMk/>
            <pc:sldMk cId="1360103704" sldId="429"/>
            <ac:picMk id="18439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21:59.730" v="2733"/>
        <pc:sldMkLst>
          <pc:docMk/>
          <pc:sldMk cId="785165111" sldId="430"/>
        </pc:sldMkLst>
        <pc:spChg chg="mod">
          <ac:chgData name="Khattab, Sherif" userId="c83b1e15-36f3-4f46-aceb-05aac24c545e" providerId="ADAL" clId="{7D8735DF-240A-4ACA-B528-3E6F0E4D688B}" dt="2022-09-27T12:21:49.366" v="2731" actId="20577"/>
          <ac:spMkLst>
            <pc:docMk/>
            <pc:sldMk cId="785165111" sldId="430"/>
            <ac:spMk id="21506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36.764" v="2705" actId="1076"/>
          <ac:picMkLst>
            <pc:docMk/>
            <pc:sldMk cId="785165111" sldId="430"/>
            <ac:picMk id="19463" creationId="{00000000-0000-0000-0000-000000000000}"/>
          </ac:picMkLst>
        </pc:picChg>
      </pc:sldChg>
      <pc:sldChg chg="addSp delSp modSp add del mod modAnim">
        <pc:chgData name="Khattab, Sherif" userId="c83b1e15-36f3-4f46-aceb-05aac24c545e" providerId="ADAL" clId="{7D8735DF-240A-4ACA-B528-3E6F0E4D688B}" dt="2022-09-27T12:26:06.421" v="3127"/>
        <pc:sldMkLst>
          <pc:docMk/>
          <pc:sldMk cId="863248184" sldId="431"/>
        </pc:sldMkLst>
        <pc:spChg chg="mod">
          <ac:chgData name="Khattab, Sherif" userId="c83b1e15-36f3-4f46-aceb-05aac24c545e" providerId="ADAL" clId="{7D8735DF-240A-4ACA-B528-3E6F0E4D688B}" dt="2022-09-27T12:23:36.637" v="2793" actId="20577"/>
          <ac:spMkLst>
            <pc:docMk/>
            <pc:sldMk cId="863248184" sldId="431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5:50.201" v="3125" actId="20577"/>
          <ac:spMkLst>
            <pc:docMk/>
            <pc:sldMk cId="863248184" sldId="431"/>
            <ac:spMk id="22531" creationId="{00000000-0000-0000-0000-000000000000}"/>
          </ac:spMkLst>
        </pc:spChg>
        <pc:picChg chg="del mod">
          <ac:chgData name="Khattab, Sherif" userId="c83b1e15-36f3-4f46-aceb-05aac24c545e" providerId="ADAL" clId="{7D8735DF-240A-4ACA-B528-3E6F0E4D688B}" dt="2022-09-27T12:23:41.656" v="2795" actId="478"/>
          <ac:picMkLst>
            <pc:docMk/>
            <pc:sldMk cId="863248184" sldId="431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7D8735DF-240A-4ACA-B528-3E6F0E4D688B}" dt="2022-09-27T12:24:37.925" v="2973" actId="1076"/>
          <ac:picMkLst>
            <pc:docMk/>
            <pc:sldMk cId="863248184" sldId="431"/>
            <ac:picMk id="3" creationId="{71263434-69DC-6C52-8ADD-68B91BE23FA8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22:53.749" v="2780" actId="47"/>
        <pc:sldMkLst>
          <pc:docMk/>
          <pc:sldMk cId="4174119019" sldId="432"/>
        </pc:sldMkLst>
        <pc:picChg chg="del">
          <ac:chgData name="Khattab, Sherif" userId="c83b1e15-36f3-4f46-aceb-05aac24c545e" providerId="ADAL" clId="{7D8735DF-240A-4ACA-B528-3E6F0E4D688B}" dt="2022-09-27T12:22:51.938" v="2779" actId="21"/>
          <ac:picMkLst>
            <pc:docMk/>
            <pc:sldMk cId="4174119019" sldId="432"/>
            <ac:picMk id="2" creationId="{00000000-0000-0000-0000-000000000000}"/>
          </ac:picMkLst>
        </pc:picChg>
      </pc:sldChg>
      <pc:sldChg chg="modSp add del modAnim">
        <pc:chgData name="Khattab, Sherif" userId="c83b1e15-36f3-4f46-aceb-05aac24c545e" providerId="ADAL" clId="{7D8735DF-240A-4ACA-B528-3E6F0E4D688B}" dt="2022-09-27T12:27:19.247" v="3237" actId="20577"/>
        <pc:sldMkLst>
          <pc:docMk/>
          <pc:sldMk cId="654105900" sldId="434"/>
        </pc:sldMkLst>
        <pc:spChg chg="mod">
          <ac:chgData name="Khattab, Sherif" userId="c83b1e15-36f3-4f46-aceb-05aac24c545e" providerId="ADAL" clId="{7D8735DF-240A-4ACA-B528-3E6F0E4D688B}" dt="2022-09-27T12:27:19.247" v="3237" actId="20577"/>
          <ac:spMkLst>
            <pc:docMk/>
            <pc:sldMk cId="654105900" sldId="434"/>
            <ac:spMk id="3074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7D8735DF-240A-4ACA-B528-3E6F0E4D688B}" dt="2022-09-27T12:41:23.371" v="3645" actId="20577"/>
        <pc:sldMkLst>
          <pc:docMk/>
          <pc:sldMk cId="2123741305" sldId="435"/>
        </pc:sldMkLst>
        <pc:spChg chg="mod">
          <ac:chgData name="Khattab, Sherif" userId="c83b1e15-36f3-4f46-aceb-05aac24c545e" providerId="ADAL" clId="{7D8735DF-240A-4ACA-B528-3E6F0E4D688B}" dt="2022-09-27T12:41:23.371" v="3645" actId="20577"/>
          <ac:spMkLst>
            <pc:docMk/>
            <pc:sldMk cId="2123741305" sldId="435"/>
            <ac:spMk id="409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1:09.801" v="3622" actId="6549"/>
          <ac:spMkLst>
            <pc:docMk/>
            <pc:sldMk cId="2123741305" sldId="435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28:15.350" v="3242" actId="47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7D8735DF-240A-4ACA-B528-3E6F0E4D688B}" dt="2022-09-27T12:39:33.495" v="3616"/>
        <pc:sldMkLst>
          <pc:docMk/>
          <pc:sldMk cId="837212950" sldId="437"/>
        </pc:sldMkLst>
      </pc:sldChg>
      <pc:sldChg chg="modSp add del mod">
        <pc:chgData name="Khattab, Sherif" userId="c83b1e15-36f3-4f46-aceb-05aac24c545e" providerId="ADAL" clId="{7D8735DF-240A-4ACA-B528-3E6F0E4D688B}" dt="2022-09-27T12:39:30.608" v="3615" actId="2696"/>
        <pc:sldMkLst>
          <pc:docMk/>
          <pc:sldMk cId="1092889202" sldId="437"/>
        </pc:sldMkLst>
        <pc:spChg chg="mod">
          <ac:chgData name="Khattab, Sherif" userId="c83b1e15-36f3-4f46-aceb-05aac24c545e" providerId="ADAL" clId="{7D8735DF-240A-4ACA-B528-3E6F0E4D688B}" dt="2022-09-27T12:28:41.114" v="3260" actId="20577"/>
          <ac:spMkLst>
            <pc:docMk/>
            <pc:sldMk cId="1092889202" sldId="437"/>
            <ac:spMk id="61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8:48.246" v="3266" actId="20577"/>
          <ac:spMkLst>
            <pc:docMk/>
            <pc:sldMk cId="1092889202" sldId="437"/>
            <ac:spMk id="61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8:52.981" v="3268" actId="1076"/>
          <ac:picMkLst>
            <pc:docMk/>
            <pc:sldMk cId="1092889202" sldId="437"/>
            <ac:picMk id="9218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8:58.405" v="3269" actId="47"/>
        <pc:sldMkLst>
          <pc:docMk/>
          <pc:sldMk cId="255611056" sldId="438"/>
        </pc:sldMkLst>
      </pc:sldChg>
      <pc:sldChg chg="modSp add del mod">
        <pc:chgData name="Khattab, Sherif" userId="c83b1e15-36f3-4f46-aceb-05aac24c545e" providerId="ADAL" clId="{7D8735DF-240A-4ACA-B528-3E6F0E4D688B}" dt="2022-09-27T12:29:15.025" v="3305" actId="1076"/>
        <pc:sldMkLst>
          <pc:docMk/>
          <pc:sldMk cId="2516310170" sldId="439"/>
        </pc:sldMkLst>
        <pc:spChg chg="mod">
          <ac:chgData name="Khattab, Sherif" userId="c83b1e15-36f3-4f46-aceb-05aac24c545e" providerId="ADAL" clId="{7D8735DF-240A-4ACA-B528-3E6F0E4D688B}" dt="2022-09-27T12:29:09.564" v="3303" actId="20577"/>
          <ac:spMkLst>
            <pc:docMk/>
            <pc:sldMk cId="2516310170" sldId="439"/>
            <ac:spMk id="8194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15.025" v="3305" actId="1076"/>
          <ac:picMkLst>
            <pc:docMk/>
            <pc:sldMk cId="2516310170" sldId="439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9:31.778" v="3306" actId="47"/>
        <pc:sldMkLst>
          <pc:docMk/>
          <pc:sldMk cId="2213674270" sldId="440"/>
        </pc:sldMkLst>
      </pc:sldChg>
      <pc:sldChg chg="modSp add del mod">
        <pc:chgData name="Khattab, Sherif" userId="c83b1e15-36f3-4f46-aceb-05aac24c545e" providerId="ADAL" clId="{7D8735DF-240A-4ACA-B528-3E6F0E4D688B}" dt="2022-09-27T12:29:51.007" v="3344" actId="1076"/>
        <pc:sldMkLst>
          <pc:docMk/>
          <pc:sldMk cId="2007779014" sldId="441"/>
        </pc:sldMkLst>
        <pc:spChg chg="mod">
          <ac:chgData name="Khattab, Sherif" userId="c83b1e15-36f3-4f46-aceb-05aac24c545e" providerId="ADAL" clId="{7D8735DF-240A-4ACA-B528-3E6F0E4D688B}" dt="2022-09-27T12:29:41.733" v="3339" actId="20577"/>
          <ac:spMkLst>
            <pc:docMk/>
            <pc:sldMk cId="2007779014" sldId="441"/>
            <ac:spMk id="1024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51.007" v="3344" actId="1076"/>
          <ac:picMkLst>
            <pc:docMk/>
            <pc:sldMk cId="2007779014" sldId="441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0:37.869" v="3345" actId="47"/>
        <pc:sldMkLst>
          <pc:docMk/>
          <pc:sldMk cId="2198832071" sldId="442"/>
        </pc:sldMkLst>
      </pc:sldChg>
      <pc:sldChg chg="addSp delSp modSp add del mod">
        <pc:chgData name="Khattab, Sherif" userId="c83b1e15-36f3-4f46-aceb-05aac24c545e" providerId="ADAL" clId="{7D8735DF-240A-4ACA-B528-3E6F0E4D688B}" dt="2022-09-27T12:38:22.093" v="3613" actId="2696"/>
        <pc:sldMkLst>
          <pc:docMk/>
          <pc:sldMk cId="787574914" sldId="443"/>
        </pc:sldMkLst>
        <pc:spChg chg="mod">
          <ac:chgData name="Khattab, Sherif" userId="c83b1e15-36f3-4f46-aceb-05aac24c545e" providerId="ADAL" clId="{7D8735DF-240A-4ACA-B528-3E6F0E4D688B}" dt="2022-09-27T12:38:19.066" v="3612" actId="20577"/>
          <ac:spMkLst>
            <pc:docMk/>
            <pc:sldMk cId="787574914" sldId="44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0:57.546" v="3367" actId="20577"/>
          <ac:spMkLst>
            <pc:docMk/>
            <pc:sldMk cId="787574914" sldId="443"/>
            <ac:spMk id="1229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1:07.592" v="3372" actId="1076"/>
          <ac:picMkLst>
            <pc:docMk/>
            <pc:sldMk cId="787574914" sldId="443"/>
            <ac:picMk id="2" creationId="{00000000-0000-0000-0000-000000000000}"/>
          </ac:picMkLst>
        </pc:picChg>
        <pc:picChg chg="add del mod">
          <ac:chgData name="Khattab, Sherif" userId="c83b1e15-36f3-4f46-aceb-05aac24c545e" providerId="ADAL" clId="{7D8735DF-240A-4ACA-B528-3E6F0E4D688B}" dt="2022-09-27T12:31:45.703" v="3381" actId="478"/>
          <ac:picMkLst>
            <pc:docMk/>
            <pc:sldMk cId="787574914" sldId="443"/>
            <ac:picMk id="3" creationId="{E5F7CB5F-16B6-670F-FD4F-7621F7898562}"/>
          </ac:picMkLst>
        </pc:picChg>
        <pc:picChg chg="add mod">
          <ac:chgData name="Khattab, Sherif" userId="c83b1e15-36f3-4f46-aceb-05aac24c545e" providerId="ADAL" clId="{7D8735DF-240A-4ACA-B528-3E6F0E4D688B}" dt="2022-09-27T12:31:58.810" v="3387" actId="14100"/>
          <ac:picMkLst>
            <pc:docMk/>
            <pc:sldMk cId="787574914" sldId="443"/>
            <ac:picMk id="6" creationId="{B3602029-1B3B-B408-3423-4D0249DC06E6}"/>
          </ac:picMkLst>
        </pc:picChg>
      </pc:sldChg>
      <pc:sldChg chg="add">
        <pc:chgData name="Khattab, Sherif" userId="c83b1e15-36f3-4f46-aceb-05aac24c545e" providerId="ADAL" clId="{7D8735DF-240A-4ACA-B528-3E6F0E4D688B}" dt="2022-09-27T12:38:37.555" v="3614"/>
        <pc:sldMkLst>
          <pc:docMk/>
          <pc:sldMk cId="2447009040" sldId="443"/>
        </pc:sldMkLst>
      </pc:sldChg>
      <pc:sldChg chg="delSp add del mod">
        <pc:chgData name="Khattab, Sherif" userId="c83b1e15-36f3-4f46-aceb-05aac24c545e" providerId="ADAL" clId="{7D8735DF-240A-4ACA-B528-3E6F0E4D688B}" dt="2022-09-27T12:31:23.360" v="3380" actId="47"/>
        <pc:sldMkLst>
          <pc:docMk/>
          <pc:sldMk cId="114241223" sldId="444"/>
        </pc:sldMkLst>
        <pc:picChg chg="del">
          <ac:chgData name="Khattab, Sherif" userId="c83b1e15-36f3-4f46-aceb-05aac24c545e" providerId="ADAL" clId="{7D8735DF-240A-4ACA-B528-3E6F0E4D688B}" dt="2022-09-27T12:30:44.986" v="3346" actId="21"/>
          <ac:picMkLst>
            <pc:docMk/>
            <pc:sldMk cId="114241223" sldId="444"/>
            <ac:picMk id="2" creationId="{00000000-0000-0000-0000-000000000000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31:49.909" v="3383" actId="47"/>
        <pc:sldMkLst>
          <pc:docMk/>
          <pc:sldMk cId="2539797538" sldId="445"/>
        </pc:sldMkLst>
        <pc:picChg chg="del">
          <ac:chgData name="Khattab, Sherif" userId="c83b1e15-36f3-4f46-aceb-05aac24c545e" providerId="ADAL" clId="{7D8735DF-240A-4ACA-B528-3E6F0E4D688B}" dt="2022-09-27T12:31:48.418" v="3382" actId="21"/>
          <ac:picMkLst>
            <pc:docMk/>
            <pc:sldMk cId="2539797538" sldId="445"/>
            <ac:picMk id="2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34:13.208" v="3522" actId="5793"/>
        <pc:sldMkLst>
          <pc:docMk/>
          <pc:sldMk cId="3291506515" sldId="446"/>
        </pc:sldMkLst>
        <pc:spChg chg="mod">
          <ac:chgData name="Khattab, Sherif" userId="c83b1e15-36f3-4f46-aceb-05aac24c545e" providerId="ADAL" clId="{7D8735DF-240A-4ACA-B528-3E6F0E4D688B}" dt="2022-09-27T12:32:22.815" v="3394" actId="20577"/>
          <ac:spMkLst>
            <pc:docMk/>
            <pc:sldMk cId="3291506515" sldId="446"/>
            <ac:spMk id="1536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4:13.208" v="3522" actId="5793"/>
          <ac:spMkLst>
            <pc:docMk/>
            <pc:sldMk cId="3291506515" sldId="446"/>
            <ac:spMk id="15363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32:38.563" v="3395" actId="47"/>
        <pc:sldMkLst>
          <pc:docMk/>
          <pc:sldMk cId="2258647136" sldId="447"/>
        </pc:sldMkLst>
      </pc:sldChg>
      <pc:sldChg chg="modSp add del mod">
        <pc:chgData name="Khattab, Sherif" userId="c83b1e15-36f3-4f46-aceb-05aac24c545e" providerId="ADAL" clId="{7D8735DF-240A-4ACA-B528-3E6F0E4D688B}" dt="2022-09-27T12:34:25.011" v="3527" actId="1076"/>
        <pc:sldMkLst>
          <pc:docMk/>
          <pc:sldMk cId="1195245365" sldId="448"/>
        </pc:sldMkLst>
        <pc:spChg chg="mod">
          <ac:chgData name="Khattab, Sherif" userId="c83b1e15-36f3-4f46-aceb-05aac24c545e" providerId="ADAL" clId="{7D8735DF-240A-4ACA-B528-3E6F0E4D688B}" dt="2022-09-27T12:32:49.074" v="3419" actId="20577"/>
          <ac:spMkLst>
            <pc:docMk/>
            <pc:sldMk cId="1195245365" sldId="448"/>
            <ac:spMk id="17410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25.011" v="3527" actId="1076"/>
          <ac:picMkLst>
            <pc:docMk/>
            <pc:sldMk cId="1195245365" sldId="448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4:26.895" v="3528" actId="47"/>
        <pc:sldMkLst>
          <pc:docMk/>
          <pc:sldMk cId="1910444335" sldId="449"/>
        </pc:sldMkLst>
      </pc:sldChg>
      <pc:sldChg chg="modSp add del mod">
        <pc:chgData name="Khattab, Sherif" userId="c83b1e15-36f3-4f46-aceb-05aac24c545e" providerId="ADAL" clId="{7D8735DF-240A-4ACA-B528-3E6F0E4D688B}" dt="2022-09-27T12:35:02.045" v="3556" actId="20577"/>
        <pc:sldMkLst>
          <pc:docMk/>
          <pc:sldMk cId="2988091615" sldId="450"/>
        </pc:sldMkLst>
        <pc:spChg chg="mod">
          <ac:chgData name="Khattab, Sherif" userId="c83b1e15-36f3-4f46-aceb-05aac24c545e" providerId="ADAL" clId="{7D8735DF-240A-4ACA-B528-3E6F0E4D688B}" dt="2022-09-27T12:35:02.045" v="3556" actId="20577"/>
          <ac:spMkLst>
            <pc:docMk/>
            <pc:sldMk cId="2988091615" sldId="450"/>
            <ac:spMk id="19458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38.527" v="3534" actId="1076"/>
          <ac:picMkLst>
            <pc:docMk/>
            <pc:sldMk cId="2988091615" sldId="450"/>
            <ac:picMk id="22530" creationId="{00000000-0000-0000-0000-000000000000}"/>
          </ac:picMkLst>
        </pc:picChg>
      </pc:sldChg>
      <pc:sldChg chg="add ord">
        <pc:chgData name="Khattab, Sherif" userId="c83b1e15-36f3-4f46-aceb-05aac24c545e" providerId="ADAL" clId="{7D8735DF-240A-4ACA-B528-3E6F0E4D688B}" dt="2022-09-27T12:40:14.118" v="3620"/>
        <pc:sldMkLst>
          <pc:docMk/>
          <pc:sldMk cId="280329897" sldId="451"/>
        </pc:sldMkLst>
      </pc:sldChg>
      <pc:sldChg chg="modSp add del mod">
        <pc:chgData name="Khattab, Sherif" userId="c83b1e15-36f3-4f46-aceb-05aac24c545e" providerId="ADAL" clId="{7D8735DF-240A-4ACA-B528-3E6F0E4D688B}" dt="2022-09-27T12:39:54.947" v="3617" actId="2696"/>
        <pc:sldMkLst>
          <pc:docMk/>
          <pc:sldMk cId="2237020356" sldId="451"/>
        </pc:sldMkLst>
        <pc:spChg chg="mod">
          <ac:chgData name="Khattab, Sherif" userId="c83b1e15-36f3-4f46-aceb-05aac24c545e" providerId="ADAL" clId="{7D8735DF-240A-4ACA-B528-3E6F0E4D688B}" dt="2022-09-27T12:35:32.364" v="3566" actId="404"/>
          <ac:spMkLst>
            <pc:docMk/>
            <pc:sldMk cId="2237020356" sldId="451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5:23.324" v="3563" actId="21"/>
          <ac:spMkLst>
            <pc:docMk/>
            <pc:sldMk cId="2237020356" sldId="451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5:20.480" v="3562" actId="1076"/>
          <ac:picMkLst>
            <pc:docMk/>
            <pc:sldMk cId="2237020356" sldId="451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8T17:29:49.601" v="3977" actId="2696"/>
        <pc:sldMkLst>
          <pc:docMk/>
          <pc:sldMk cId="560246005" sldId="452"/>
        </pc:sldMkLst>
      </pc:sldChg>
      <pc:sldChg chg="modSp add del mod">
        <pc:chgData name="Khattab, Sherif" userId="c83b1e15-36f3-4f46-aceb-05aac24c545e" providerId="ADAL" clId="{7D8735DF-240A-4ACA-B528-3E6F0E4D688B}" dt="2022-09-27T12:46:08.226" v="3758" actId="2696"/>
        <pc:sldMkLst>
          <pc:docMk/>
          <pc:sldMk cId="4128528222" sldId="452"/>
        </pc:sldMkLst>
        <pc:picChg chg="mod">
          <ac:chgData name="Khattab, Sherif" userId="c83b1e15-36f3-4f46-aceb-05aac24c545e" providerId="ADAL" clId="{7D8735DF-240A-4ACA-B528-3E6F0E4D688B}" dt="2022-09-27T12:36:04.650" v="3568" actId="1076"/>
          <ac:picMkLst>
            <pc:docMk/>
            <pc:sldMk cId="4128528222" sldId="452"/>
            <ac:picMk id="24578" creationId="{00000000-0000-0000-0000-000000000000}"/>
          </ac:picMkLst>
        </pc:picChg>
      </pc:sldChg>
      <pc:sldChg chg="modSp add mod">
        <pc:chgData name="Khattab, Sherif" userId="c83b1e15-36f3-4f46-aceb-05aac24c545e" providerId="ADAL" clId="{7D8735DF-240A-4ACA-B528-3E6F0E4D688B}" dt="2022-09-27T12:37:09.972" v="3574" actId="1076"/>
        <pc:sldMkLst>
          <pc:docMk/>
          <pc:sldMk cId="2198046611" sldId="453"/>
        </pc:sldMkLst>
        <pc:picChg chg="mod">
          <ac:chgData name="Khattab, Sherif" userId="c83b1e15-36f3-4f46-aceb-05aac24c545e" providerId="ADAL" clId="{7D8735DF-240A-4ACA-B528-3E6F0E4D688B}" dt="2022-09-27T12:37:09.972" v="3574" actId="1076"/>
          <ac:picMkLst>
            <pc:docMk/>
            <pc:sldMk cId="2198046611" sldId="453"/>
            <ac:picMk id="26631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3163695913" sldId="453"/>
        </pc:sldMkLst>
      </pc:sldChg>
      <pc:sldChg chg="modSp add mod">
        <pc:chgData name="Khattab, Sherif" userId="c83b1e15-36f3-4f46-aceb-05aac24c545e" providerId="ADAL" clId="{7D8735DF-240A-4ACA-B528-3E6F0E4D688B}" dt="2022-09-27T12:37:21.065" v="3582" actId="1076"/>
        <pc:sldMkLst>
          <pc:docMk/>
          <pc:sldMk cId="1525850533" sldId="454"/>
        </pc:sldMkLst>
        <pc:picChg chg="mod">
          <ac:chgData name="Khattab, Sherif" userId="c83b1e15-36f3-4f46-aceb-05aac24c545e" providerId="ADAL" clId="{7D8735DF-240A-4ACA-B528-3E6F0E4D688B}" dt="2022-09-27T12:37:21.065" v="3582" actId="1076"/>
          <ac:picMkLst>
            <pc:docMk/>
            <pc:sldMk cId="1525850533" sldId="454"/>
            <ac:picMk id="54274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2694215633" sldId="454"/>
        </pc:sldMkLst>
      </pc:sldChg>
      <pc:sldChg chg="modSp add mod ord">
        <pc:chgData name="Khattab, Sherif" userId="c83b1e15-36f3-4f46-aceb-05aac24c545e" providerId="ADAL" clId="{7D8735DF-240A-4ACA-B528-3E6F0E4D688B}" dt="2022-09-27T12:38:02.045" v="3588" actId="1076"/>
        <pc:sldMkLst>
          <pc:docMk/>
          <pc:sldMk cId="647532662" sldId="455"/>
        </pc:sldMkLst>
        <pc:picChg chg="mod">
          <ac:chgData name="Khattab, Sherif" userId="c83b1e15-36f3-4f46-aceb-05aac24c545e" providerId="ADAL" clId="{7D8735DF-240A-4ACA-B528-3E6F0E4D688B}" dt="2022-09-27T12:38:02.045" v="3588" actId="1076"/>
          <ac:picMkLst>
            <pc:docMk/>
            <pc:sldMk cId="647532662" sldId="455"/>
            <ac:picMk id="27655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829095958" sldId="455"/>
        </pc:sldMkLst>
      </pc:sldChg>
      <pc:sldChg chg="modSp add mod">
        <pc:chgData name="Khattab, Sherif" userId="c83b1e15-36f3-4f46-aceb-05aac24c545e" providerId="ADAL" clId="{7D8735DF-240A-4ACA-B528-3E6F0E4D688B}" dt="2022-09-27T12:41:42.986" v="3650" actId="1076"/>
        <pc:sldMkLst>
          <pc:docMk/>
          <pc:sldMk cId="614061223" sldId="456"/>
        </pc:sldMkLst>
        <pc:picChg chg="mod">
          <ac:chgData name="Khattab, Sherif" userId="c83b1e15-36f3-4f46-aceb-05aac24c545e" providerId="ADAL" clId="{7D8735DF-240A-4ACA-B528-3E6F0E4D688B}" dt="2022-09-27T12:41:42.986" v="3650" actId="1076"/>
          <ac:picMkLst>
            <pc:docMk/>
            <pc:sldMk cId="614061223" sldId="456"/>
            <ac:picMk id="2867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7D8735DF-240A-4ACA-B528-3E6F0E4D688B}" dt="2022-09-27T12:41:30.722" v="3646" actId="2696"/>
        <pc:sldMkLst>
          <pc:docMk/>
          <pc:sldMk cId="1997401247" sldId="456"/>
        </pc:sldMkLst>
      </pc:sldChg>
      <pc:sldChg chg="modSp add del mod">
        <pc:chgData name="Khattab, Sherif" userId="c83b1e15-36f3-4f46-aceb-05aac24c545e" providerId="ADAL" clId="{7D8735DF-240A-4ACA-B528-3E6F0E4D688B}" dt="2022-09-27T12:42:14.663" v="3652" actId="14100"/>
        <pc:sldMkLst>
          <pc:docMk/>
          <pc:sldMk cId="2157265421" sldId="457"/>
        </pc:sldMkLst>
        <pc:picChg chg="mod">
          <ac:chgData name="Khattab, Sherif" userId="c83b1e15-36f3-4f46-aceb-05aac24c545e" providerId="ADAL" clId="{7D8735DF-240A-4ACA-B528-3E6F0E4D688B}" dt="2022-09-27T12:42:14.663" v="3652" actId="14100"/>
          <ac:picMkLst>
            <pc:docMk/>
            <pc:sldMk cId="2157265421" sldId="457"/>
            <ac:picMk id="2970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3:00.300" v="3680" actId="14100"/>
        <pc:sldMkLst>
          <pc:docMk/>
          <pc:sldMk cId="1844484207" sldId="458"/>
        </pc:sldMkLst>
        <pc:spChg chg="mod">
          <ac:chgData name="Khattab, Sherif" userId="c83b1e15-36f3-4f46-aceb-05aac24c545e" providerId="ADAL" clId="{7D8735DF-240A-4ACA-B528-3E6F0E4D688B}" dt="2022-09-27T12:42:51.271" v="3676" actId="20577"/>
          <ac:spMkLst>
            <pc:docMk/>
            <pc:sldMk cId="1844484207" sldId="458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3:00.300" v="3680" actId="14100"/>
          <ac:picMkLst>
            <pc:docMk/>
            <pc:sldMk cId="1844484207" sldId="458"/>
            <ac:picMk id="3072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12.274" v="3681" actId="47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7D8735DF-240A-4ACA-B528-3E6F0E4D688B}" dt="2022-09-27T12:43:14.137" v="3682" actId="47"/>
        <pc:sldMkLst>
          <pc:docMk/>
          <pc:sldMk cId="762378894" sldId="460"/>
        </pc:sldMkLst>
      </pc:sldChg>
      <pc:sldChg chg="modSp add mod">
        <pc:chgData name="Khattab, Sherif" userId="c83b1e15-36f3-4f46-aceb-05aac24c545e" providerId="ADAL" clId="{7D8735DF-240A-4ACA-B528-3E6F0E4D688B}" dt="2022-09-27T12:44:05.648" v="3710" actId="1076"/>
        <pc:sldMkLst>
          <pc:docMk/>
          <pc:sldMk cId="3304059294" sldId="461"/>
        </pc:sldMkLst>
        <pc:spChg chg="mod">
          <ac:chgData name="Khattab, Sherif" userId="c83b1e15-36f3-4f46-aceb-05aac24c545e" providerId="ADAL" clId="{7D8735DF-240A-4ACA-B528-3E6F0E4D688B}" dt="2022-09-27T12:43:50.265" v="3700" actId="404"/>
          <ac:spMkLst>
            <pc:docMk/>
            <pc:sldMk cId="3304059294" sldId="461"/>
            <ac:spMk id="3072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3:32.476" v="3685" actId="21"/>
          <ac:spMkLst>
            <pc:docMk/>
            <pc:sldMk cId="3304059294" sldId="461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05.648" v="3710" actId="1076"/>
          <ac:picMkLst>
            <pc:docMk/>
            <pc:sldMk cId="3304059294" sldId="461"/>
            <ac:picMk id="3379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23.402" v="3683" actId="2696"/>
        <pc:sldMkLst>
          <pc:docMk/>
          <pc:sldMk cId="4093316408" sldId="461"/>
        </pc:sldMkLst>
      </pc:sldChg>
      <pc:sldChg chg="modSp add del mod">
        <pc:chgData name="Khattab, Sherif" userId="c83b1e15-36f3-4f46-aceb-05aac24c545e" providerId="ADAL" clId="{7D8735DF-240A-4ACA-B528-3E6F0E4D688B}" dt="2022-09-27T12:44:49.085" v="3732" actId="1076"/>
        <pc:sldMkLst>
          <pc:docMk/>
          <pc:sldMk cId="1870412045" sldId="462"/>
        </pc:sldMkLst>
        <pc:spChg chg="mod">
          <ac:chgData name="Khattab, Sherif" userId="c83b1e15-36f3-4f46-aceb-05aac24c545e" providerId="ADAL" clId="{7D8735DF-240A-4ACA-B528-3E6F0E4D688B}" dt="2022-09-27T12:44:44.782" v="3730" actId="403"/>
          <ac:spMkLst>
            <pc:docMk/>
            <pc:sldMk cId="1870412045" sldId="462"/>
            <ac:spMk id="317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4:45.991" v="3731"/>
          <ac:spMkLst>
            <pc:docMk/>
            <pc:sldMk cId="1870412045" sldId="46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49.085" v="3732" actId="1076"/>
          <ac:picMkLst>
            <pc:docMk/>
            <pc:sldMk cId="1870412045" sldId="462"/>
            <ac:picMk id="3482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10.391" v="3751" actId="20577"/>
        <pc:sldMkLst>
          <pc:docMk/>
          <pc:sldMk cId="3151092300" sldId="463"/>
        </pc:sldMkLst>
        <pc:spChg chg="mod">
          <ac:chgData name="Khattab, Sherif" userId="c83b1e15-36f3-4f46-aceb-05aac24c545e" providerId="ADAL" clId="{7D8735DF-240A-4ACA-B528-3E6F0E4D688B}" dt="2022-09-27T12:45:10.391" v="3751" actId="20577"/>
          <ac:spMkLst>
            <pc:docMk/>
            <pc:sldMk cId="3151092300" sldId="463"/>
            <ac:spMk id="3277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5:00.263" v="3734" actId="1076"/>
          <ac:picMkLst>
            <pc:docMk/>
            <pc:sldMk cId="3151092300" sldId="463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22.204" v="3757" actId="1076"/>
        <pc:sldMkLst>
          <pc:docMk/>
          <pc:sldMk cId="1677347453" sldId="464"/>
        </pc:sldMkLst>
        <pc:picChg chg="mod">
          <ac:chgData name="Khattab, Sherif" userId="c83b1e15-36f3-4f46-aceb-05aac24c545e" providerId="ADAL" clId="{7D8735DF-240A-4ACA-B528-3E6F0E4D688B}" dt="2022-09-27T12:45:22.204" v="3757" actId="1076"/>
          <ac:picMkLst>
            <pc:docMk/>
            <pc:sldMk cId="1677347453" sldId="464"/>
            <ac:picMk id="3584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563285173" sldId="465"/>
        </pc:sldMkLst>
        <pc:picChg chg="mod">
          <ac:chgData name="Khattab, Sherif" userId="c83b1e15-36f3-4f46-aceb-05aac24c545e" providerId="ADAL" clId="{7D8735DF-240A-4ACA-B528-3E6F0E4D688B}" dt="2022-09-27T12:46:19.856" v="3761" actId="1076"/>
          <ac:picMkLst>
            <pc:docMk/>
            <pc:sldMk cId="2563285173" sldId="465"/>
            <ac:picMk id="3686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17704575" sldId="466"/>
        </pc:sldMkLst>
        <pc:picChg chg="mod">
          <ac:chgData name="Khattab, Sherif" userId="c83b1e15-36f3-4f46-aceb-05aac24c545e" providerId="ADAL" clId="{7D8735DF-240A-4ACA-B528-3E6F0E4D688B}" dt="2022-09-27T12:46:25.038" v="3763" actId="1076"/>
          <ac:picMkLst>
            <pc:docMk/>
            <pc:sldMk cId="317704575" sldId="466"/>
            <ac:picMk id="37890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869847693" sldId="467"/>
        </pc:sldMkLst>
        <pc:picChg chg="mod">
          <ac:chgData name="Khattab, Sherif" userId="c83b1e15-36f3-4f46-aceb-05aac24c545e" providerId="ADAL" clId="{7D8735DF-240A-4ACA-B528-3E6F0E4D688B}" dt="2022-09-27T12:46:35.485" v="3765" actId="1076"/>
          <ac:picMkLst>
            <pc:docMk/>
            <pc:sldMk cId="869847693" sldId="467"/>
            <ac:picMk id="38915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839199741" sldId="468"/>
        </pc:sldMkLst>
        <pc:picChg chg="mod">
          <ac:chgData name="Khattab, Sherif" userId="c83b1e15-36f3-4f46-aceb-05aac24c545e" providerId="ADAL" clId="{7D8735DF-240A-4ACA-B528-3E6F0E4D688B}" dt="2022-09-27T12:46:53.147" v="3769" actId="1076"/>
          <ac:picMkLst>
            <pc:docMk/>
            <pc:sldMk cId="1839199741" sldId="468"/>
            <ac:picMk id="4096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578571884" sldId="469"/>
        </pc:sldMkLst>
        <pc:picChg chg="mod">
          <ac:chgData name="Khattab, Sherif" userId="c83b1e15-36f3-4f46-aceb-05aac24c545e" providerId="ADAL" clId="{7D8735DF-240A-4ACA-B528-3E6F0E4D688B}" dt="2022-09-27T12:47:01.877" v="3773" actId="14100"/>
          <ac:picMkLst>
            <pc:docMk/>
            <pc:sldMk cId="1578571884" sldId="469"/>
            <ac:picMk id="5632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096062667" sldId="470"/>
        </pc:sldMkLst>
        <pc:picChg chg="mod">
          <ac:chgData name="Khattab, Sherif" userId="c83b1e15-36f3-4f46-aceb-05aac24c545e" providerId="ADAL" clId="{7D8735DF-240A-4ACA-B528-3E6F0E4D688B}" dt="2022-09-27T12:47:15.086" v="3780" actId="1076"/>
          <ac:picMkLst>
            <pc:docMk/>
            <pc:sldMk cId="2096062667" sldId="470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463132392" sldId="472"/>
        </pc:sldMkLst>
        <pc:picChg chg="mod">
          <ac:chgData name="Khattab, Sherif" userId="c83b1e15-36f3-4f46-aceb-05aac24c545e" providerId="ADAL" clId="{7D8735DF-240A-4ACA-B528-3E6F0E4D688B}" dt="2022-09-27T12:47:49.965" v="3792" actId="14100"/>
          <ac:picMkLst>
            <pc:docMk/>
            <pc:sldMk cId="3463132392" sldId="472"/>
            <ac:picMk id="44039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559965189" sldId="473"/>
        </pc:sldMkLst>
        <pc:picChg chg="mod">
          <ac:chgData name="Khattab, Sherif" userId="c83b1e15-36f3-4f46-aceb-05aac24c545e" providerId="ADAL" clId="{7D8735DF-240A-4ACA-B528-3E6F0E4D688B}" dt="2022-09-27T12:47:58.493" v="3798" actId="1076"/>
          <ac:picMkLst>
            <pc:docMk/>
            <pc:sldMk cId="559965189" sldId="473"/>
            <ac:picMk id="57346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8T17:29:49.601" v="3977" actId="2696"/>
        <pc:sldMkLst>
          <pc:docMk/>
          <pc:sldMk cId="177175499" sldId="474"/>
        </pc:sldMkLst>
        <pc:spChg chg="mod">
          <ac:chgData name="Khattab, Sherif" userId="c83b1e15-36f3-4f46-aceb-05aac24c545e" providerId="ADAL" clId="{7D8735DF-240A-4ACA-B528-3E6F0E4D688B}" dt="2022-09-27T12:51:05.324" v="3943" actId="20577"/>
          <ac:spMkLst>
            <pc:docMk/>
            <pc:sldMk cId="177175499" sldId="474"/>
            <ac:spMk id="440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51:15.947" v="3947" actId="1076"/>
          <ac:picMkLst>
            <pc:docMk/>
            <pc:sldMk cId="177175499" sldId="474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35881541" sldId="475"/>
        </pc:sldMkLst>
        <pc:spChg chg="mod">
          <ac:chgData name="Khattab, Sherif" userId="c83b1e15-36f3-4f46-aceb-05aac24c545e" providerId="ADAL" clId="{7D8735DF-240A-4ACA-B528-3E6F0E4D688B}" dt="2022-09-27T12:52:25.037" v="3950" actId="20577"/>
          <ac:spMkLst>
            <pc:docMk/>
            <pc:sldMk cId="335881541" sldId="475"/>
            <ac:spMk id="45058" creationId="{00000000-0000-0000-0000-000000000000}"/>
          </ac:spMkLst>
        </pc:spChg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47278071" sldId="49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39558048" sldId="49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64592532" sldId="494"/>
        </pc:sldMkLst>
      </pc:sldChg>
      <pc:sldChg chg="modSp">
        <pc:chgData name="Khattab, Sherif" userId="c83b1e15-36f3-4f46-aceb-05aac24c545e" providerId="ADAL" clId="{7D8735DF-240A-4ACA-B528-3E6F0E4D688B}" dt="2022-09-27T11:39:27.915" v="1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D8735DF-240A-4ACA-B528-3E6F0E4D688B}" dt="2022-09-27T11:39:27.915" v="1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7D8735DF-240A-4ACA-B528-3E6F0E4D688B}" dt="2022-09-28T17:29:02.859" v="3976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D8735DF-240A-4ACA-B528-3E6F0E4D688B}" dt="2022-09-28T17:29:02.859" v="3976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7D8735DF-240A-4ACA-B528-3E6F0E4D688B}" dt="2022-09-28T17:28:46.829" v="3965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7D8735DF-240A-4ACA-B528-3E6F0E4D688B}" dt="2022-09-28T17:28:46.829" v="3965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346587" sldId="505"/>
        </pc:sldMkLst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1899755922" sldId="510"/>
        </pc:sldMkLst>
      </pc:sldChg>
      <pc:sldChg chg="modSp mod modAnim">
        <pc:chgData name="Khattab, Sherif" userId="c83b1e15-36f3-4f46-aceb-05aac24c545e" providerId="ADAL" clId="{7D8735DF-240A-4ACA-B528-3E6F0E4D688B}" dt="2022-09-27T11:56:49.937" v="1657" actId="6549"/>
        <pc:sldMkLst>
          <pc:docMk/>
          <pc:sldMk cId="375157858" sldId="529"/>
        </pc:sldMkLst>
        <pc:spChg chg="mod">
          <ac:chgData name="Khattab, Sherif" userId="c83b1e15-36f3-4f46-aceb-05aac24c545e" providerId="ADAL" clId="{7D8735DF-240A-4ACA-B528-3E6F0E4D688B}" dt="2022-09-27T11:56:49.937" v="1657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Anim">
        <pc:chgData name="Khattab, Sherif" userId="c83b1e15-36f3-4f46-aceb-05aac24c545e" providerId="ADAL" clId="{7D8735DF-240A-4ACA-B528-3E6F0E4D688B}" dt="2022-09-27T12:00:28.690" v="2209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7D8735DF-240A-4ACA-B528-3E6F0E4D688B}" dt="2022-09-27T12:00:28.690" v="2209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53:04.698" v="1277" actId="27636"/>
        <pc:sldMkLst>
          <pc:docMk/>
          <pc:sldMk cId="2589097507" sldId="531"/>
        </pc:sldMkLst>
        <pc:spChg chg="mod">
          <ac:chgData name="Khattab, Sherif" userId="c83b1e15-36f3-4f46-aceb-05aac24c545e" providerId="ADAL" clId="{7D8735DF-240A-4ACA-B528-3E6F0E4D688B}" dt="2022-09-27T11:53:04.698" v="1277" actId="27636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42:08.960" v="27" actId="113"/>
        <pc:sldMkLst>
          <pc:docMk/>
          <pc:sldMk cId="829687268" sldId="537"/>
        </pc:sldMkLst>
        <pc:spChg chg="mod">
          <ac:chgData name="Khattab, Sherif" userId="c83b1e15-36f3-4f46-aceb-05aac24c545e" providerId="ADAL" clId="{7D8735DF-240A-4ACA-B528-3E6F0E4D688B}" dt="2022-09-27T11:42:08.960" v="27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2205440596" sldId="538"/>
        </pc:sldMkLst>
      </pc:sldChg>
      <pc:sldChg chg="modSp mod modAnim">
        <pc:chgData name="Khattab, Sherif" userId="c83b1e15-36f3-4f46-aceb-05aac24c545e" providerId="ADAL" clId="{7D8735DF-240A-4ACA-B528-3E6F0E4D688B}" dt="2022-09-27T11:58:45.817" v="1958" actId="20577"/>
        <pc:sldMkLst>
          <pc:docMk/>
          <pc:sldMk cId="4012849589" sldId="539"/>
        </pc:sldMkLst>
        <pc:spChg chg="mod">
          <ac:chgData name="Khattab, Sherif" userId="c83b1e15-36f3-4f46-aceb-05aac24c545e" providerId="ADAL" clId="{7D8735DF-240A-4ACA-B528-3E6F0E4D688B}" dt="2022-09-27T11:58:45.817" v="1958" actId="20577"/>
          <ac:spMkLst>
            <pc:docMk/>
            <pc:sldMk cId="4012849589" sldId="539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89348754" sldId="540"/>
        </pc:sldMkLst>
      </pc:sldChg>
      <pc:sldChg chg="modSp mod modAnim">
        <pc:chgData name="Khattab, Sherif" userId="c83b1e15-36f3-4f46-aceb-05aac24c545e" providerId="ADAL" clId="{7D8735DF-240A-4ACA-B528-3E6F0E4D688B}" dt="2022-09-27T11:55:26.789" v="1550" actId="113"/>
        <pc:sldMkLst>
          <pc:docMk/>
          <pc:sldMk cId="519316362" sldId="541"/>
        </pc:sldMkLst>
        <pc:spChg chg="mod">
          <ac:chgData name="Khattab, Sherif" userId="c83b1e15-36f3-4f46-aceb-05aac24c545e" providerId="ADAL" clId="{7D8735DF-240A-4ACA-B528-3E6F0E4D688B}" dt="2022-09-27T11:55:26.789" v="1550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4230640834" sldId="542"/>
        </pc:sldMkLst>
        <pc:picChg chg="mod">
          <ac:chgData name="Khattab, Sherif" userId="c83b1e15-36f3-4f46-aceb-05aac24c545e" providerId="ADAL" clId="{7D8735DF-240A-4ACA-B528-3E6F0E4D688B}" dt="2022-09-27T12:47:25.910" v="3782" actId="1076"/>
          <ac:picMkLst>
            <pc:docMk/>
            <pc:sldMk cId="4230640834" sldId="542"/>
            <ac:picMk id="2" creationId="{00000000-0000-0000-0000-000000000000}"/>
          </ac:picMkLst>
        </pc:picChg>
        <pc:picChg chg="mod">
          <ac:chgData name="Khattab, Sherif" userId="c83b1e15-36f3-4f46-aceb-05aac24c545e" providerId="ADAL" clId="{7D8735DF-240A-4ACA-B528-3E6F0E4D688B}" dt="2022-09-27T12:47:34.281" v="3785" actId="1076"/>
          <ac:picMkLst>
            <pc:docMk/>
            <pc:sldMk cId="4230640834" sldId="542"/>
            <ac:picMk id="6" creationId="{00000000-0000-0000-0000-000000000000}"/>
          </ac:picMkLst>
        </pc:picChg>
      </pc:sldChg>
      <pc:sldChg chg="addSp delSp modSp new mod modAnim">
        <pc:chgData name="Khattab, Sherif" userId="c83b1e15-36f3-4f46-aceb-05aac24c545e" providerId="ADAL" clId="{7D8735DF-240A-4ACA-B528-3E6F0E4D688B}" dt="2022-09-27T12:18:54.041" v="2673"/>
        <pc:sldMkLst>
          <pc:docMk/>
          <pc:sldMk cId="3693941407" sldId="543"/>
        </pc:sldMkLst>
        <pc:spChg chg="mod">
          <ac:chgData name="Khattab, Sherif" userId="c83b1e15-36f3-4f46-aceb-05aac24c545e" providerId="ADAL" clId="{7D8735DF-240A-4ACA-B528-3E6F0E4D688B}" dt="2022-09-27T12:08:11.041" v="2396" actId="20577"/>
          <ac:spMkLst>
            <pc:docMk/>
            <pc:sldMk cId="3693941407" sldId="543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7:15.789" v="2658" actId="20577"/>
          <ac:spMkLst>
            <pc:docMk/>
            <pc:sldMk cId="3693941407" sldId="543"/>
            <ac:spMk id="3" creationId="{D5F64EBC-4AC1-D307-D559-E73CF3C51215}"/>
          </ac:spMkLst>
        </pc:spChg>
        <pc:grpChg chg="del mod">
          <ac:chgData name="Khattab, Sherif" userId="c83b1e15-36f3-4f46-aceb-05aac24c545e" providerId="ADAL" clId="{7D8735DF-240A-4ACA-B528-3E6F0E4D688B}" dt="2022-09-27T12:08:46.913" v="2409"/>
          <ac:grpSpMkLst>
            <pc:docMk/>
            <pc:sldMk cId="3693941407" sldId="543"/>
            <ac:grpSpMk id="11" creationId="{A310ED5E-47D7-29CD-D5FC-721F1CB5006E}"/>
          </ac:grpSpMkLst>
        </pc:grpChg>
        <pc:grpChg chg="del mod">
          <ac:chgData name="Khattab, Sherif" userId="c83b1e15-36f3-4f46-aceb-05aac24c545e" providerId="ADAL" clId="{7D8735DF-240A-4ACA-B528-3E6F0E4D688B}" dt="2022-09-27T12:08:49.918" v="2411"/>
          <ac:grpSpMkLst>
            <pc:docMk/>
            <pc:sldMk cId="3693941407" sldId="543"/>
            <ac:grpSpMk id="18" creationId="{D6F2A219-AE88-805B-2278-DB220076857D}"/>
          </ac:grpSpMkLst>
        </pc:grpChg>
        <pc:grpChg chg="del mod">
          <ac:chgData name="Khattab, Sherif" userId="c83b1e15-36f3-4f46-aceb-05aac24c545e" providerId="ADAL" clId="{7D8735DF-240A-4ACA-B528-3E6F0E4D688B}" dt="2022-09-27T12:18:46.363" v="2671" actId="165"/>
          <ac:grpSpMkLst>
            <pc:docMk/>
            <pc:sldMk cId="3693941407" sldId="543"/>
            <ac:grpSpMk id="20" creationId="{18C181DE-6B9B-3F3D-0063-2611EA60E1D1}"/>
          </ac:grpSpMkLst>
        </pc:grpChg>
        <pc:inkChg chg="add">
          <ac:chgData name="Khattab, Sherif" userId="c83b1e15-36f3-4f46-aceb-05aac24c545e" providerId="ADAL" clId="{7D8735DF-240A-4ACA-B528-3E6F0E4D688B}" dt="2022-09-27T12:08:26.254" v="2397" actId="9405"/>
          <ac:inkMkLst>
            <pc:docMk/>
            <pc:sldMk cId="3693941407" sldId="543"/>
            <ac:inkMk id="6" creationId="{0B7EA550-A802-CF4D-AD18-1E579A1CF7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7" creationId="{11FCDEE1-240E-3281-0DC7-4BB8F8F5D8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8" creationId="{8DA1E7A7-0F78-C86D-49B9-F584EE57FCB8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9" creationId="{1093DB7E-E81E-95C9-8CC6-26B074E45F84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0" creationId="{F772062F-6B19-4432-58C5-31F9B58A36DE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2" creationId="{C4B5C131-D613-9742-FF58-622C106C8F44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3" creationId="{408C837F-A747-6EF2-16E0-9E0682C1C2DA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4" creationId="{E20871A3-DF69-C405-DC57-C434EE8475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5" creationId="{B9132E4D-4312-3363-088E-9995378829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6" creationId="{17A1FA25-C292-D07E-47AF-8B95AF2801D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7" creationId="{C8970355-8A0D-331D-528A-0C0E53A368A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9" creationId="{8504F55C-C272-1E6D-E138-B3CF906E7C1C}"/>
          </ac:inkMkLst>
        </pc:inkChg>
        <pc:inkChg chg="add">
          <ac:chgData name="Khattab, Sherif" userId="c83b1e15-36f3-4f46-aceb-05aac24c545e" providerId="ADAL" clId="{7D8735DF-240A-4ACA-B528-3E6F0E4D688B}" dt="2022-09-27T12:08:52.614" v="2412" actId="9405"/>
          <ac:inkMkLst>
            <pc:docMk/>
            <pc:sldMk cId="3693941407" sldId="543"/>
            <ac:inkMk id="21" creationId="{84FCEC52-2D7F-7192-587D-338677A2CF9D}"/>
          </ac:inkMkLst>
        </pc:inkChg>
        <pc:inkChg chg="add">
          <ac:chgData name="Khattab, Sherif" userId="c83b1e15-36f3-4f46-aceb-05aac24c545e" providerId="ADAL" clId="{7D8735DF-240A-4ACA-B528-3E6F0E4D688B}" dt="2022-09-27T12:08:52.995" v="2413" actId="9405"/>
          <ac:inkMkLst>
            <pc:docMk/>
            <pc:sldMk cId="3693941407" sldId="543"/>
            <ac:inkMk id="22" creationId="{29AAAF93-F7D2-2BF7-F956-34D93E0CA4DE}"/>
          </ac:inkMkLst>
        </pc:inkChg>
        <pc:inkChg chg="add">
          <ac:chgData name="Khattab, Sherif" userId="c83b1e15-36f3-4f46-aceb-05aac24c545e" providerId="ADAL" clId="{7D8735DF-240A-4ACA-B528-3E6F0E4D688B}" dt="2022-09-27T12:08:53.754" v="2414" actId="9405"/>
          <ac:inkMkLst>
            <pc:docMk/>
            <pc:sldMk cId="3693941407" sldId="543"/>
            <ac:inkMk id="23" creationId="{B0DE5C05-59E8-397E-84B2-99C7D3DE4331}"/>
          </ac:inkMkLst>
        </pc:inkChg>
        <pc:inkChg chg="add">
          <ac:chgData name="Khattab, Sherif" userId="c83b1e15-36f3-4f46-aceb-05aac24c545e" providerId="ADAL" clId="{7D8735DF-240A-4ACA-B528-3E6F0E4D688B}" dt="2022-09-27T12:08:54.099" v="2415" actId="9405"/>
          <ac:inkMkLst>
            <pc:docMk/>
            <pc:sldMk cId="3693941407" sldId="543"/>
            <ac:inkMk id="24" creationId="{DF4BA177-C41A-BFA9-1A3A-5E43DCC12DFC}"/>
          </ac:inkMkLst>
        </pc:ink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3458497854" sldId="544"/>
        </pc:sldMkLst>
      </pc:sldChg>
      <pc:sldChg chg="addSp delSp modSp new mod modAnim">
        <pc:chgData name="Khattab, Sherif" userId="c83b1e15-36f3-4f46-aceb-05aac24c545e" providerId="ADAL" clId="{7D8735DF-240A-4ACA-B528-3E6F0E4D688B}" dt="2022-09-27T12:18:09.572" v="2667"/>
        <pc:sldMkLst>
          <pc:docMk/>
          <pc:sldMk cId="4111596304" sldId="544"/>
        </pc:sldMkLst>
        <pc:spChg chg="mod">
          <ac:chgData name="Khattab, Sherif" userId="c83b1e15-36f3-4f46-aceb-05aac24c545e" providerId="ADAL" clId="{7D8735DF-240A-4ACA-B528-3E6F0E4D688B}" dt="2022-09-27T12:09:43.706" v="2495" actId="20577"/>
          <ac:spMkLst>
            <pc:docMk/>
            <pc:sldMk cId="4111596304" sldId="544"/>
            <ac:spMk id="2" creationId="{EA0D9A05-E6D7-8152-3180-AFD67C016BA3}"/>
          </ac:spMkLst>
        </pc:spChg>
        <pc:spChg chg="mod">
          <ac:chgData name="Khattab, Sherif" userId="c83b1e15-36f3-4f46-aceb-05aac24c545e" providerId="ADAL" clId="{7D8735DF-240A-4ACA-B528-3E6F0E4D688B}" dt="2022-09-27T12:17:29.264" v="2663" actId="403"/>
          <ac:spMkLst>
            <pc:docMk/>
            <pc:sldMk cId="4111596304" sldId="544"/>
            <ac:spMk id="3" creationId="{DE8E1B1F-DB9D-F3BD-F9AC-D41550FA8E1C}"/>
          </ac:spMkLst>
        </pc:spChg>
        <pc:grpChg chg="add mod">
          <ac:chgData name="Khattab, Sherif" userId="c83b1e15-36f3-4f46-aceb-05aac24c545e" providerId="ADAL" clId="{7D8735DF-240A-4ACA-B528-3E6F0E4D688B}" dt="2022-09-27T12:09:50.794" v="2496"/>
          <ac:grpSpMkLst>
            <pc:docMk/>
            <pc:sldMk cId="4111596304" sldId="544"/>
            <ac:grpSpMk id="6" creationId="{6708C3E9-1FDE-0A01-3095-EC9AE9F7CF50}"/>
          </ac:grpSpMkLst>
        </pc:grpChg>
        <pc:grpChg chg="del mod">
          <ac:chgData name="Khattab, Sherif" userId="c83b1e15-36f3-4f46-aceb-05aac24c545e" providerId="ADAL" clId="{7D8735DF-240A-4ACA-B528-3E6F0E4D688B}" dt="2022-09-27T12:10:16.505" v="2512"/>
          <ac:grpSpMkLst>
            <pc:docMk/>
            <pc:sldMk cId="4111596304" sldId="544"/>
            <ac:grpSpMk id="20" creationId="{1348EFB8-2AB3-E7EA-1F66-1900431BDD0D}"/>
          </ac:grpSpMkLst>
        </pc:grpChg>
        <pc:grpChg chg="del 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27" creationId="{E5343569-CA42-305B-3420-25FA97696EA3}"/>
          </ac:grpSpMkLst>
        </pc:grpChg>
        <pc:grpChg chg="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37" creationId="{EB89A497-6A35-90FF-31C9-E9822AE02421}"/>
          </ac:grpSpMkLst>
        </pc:grpChg>
        <pc:grpChg chg="mod">
          <ac:chgData name="Khattab, Sherif" userId="c83b1e15-36f3-4f46-aceb-05aac24c545e" providerId="ADAL" clId="{7D8735DF-240A-4ACA-B528-3E6F0E4D688B}" dt="2022-09-27T12:10:25.450" v="2525"/>
          <ac:grpSpMkLst>
            <pc:docMk/>
            <pc:sldMk cId="4111596304" sldId="544"/>
            <ac:grpSpMk id="40" creationId="{9570E8B8-7B8E-36B2-8316-CEC4E627C297}"/>
          </ac:grpSpMkLst>
        </pc:grpChg>
        <pc:grpChg chg="mod">
          <ac:chgData name="Khattab, Sherif" userId="c83b1e15-36f3-4f46-aceb-05aac24c545e" providerId="ADAL" clId="{7D8735DF-240A-4ACA-B528-3E6F0E4D688B}" dt="2022-09-27T12:10:38.172" v="2543"/>
          <ac:grpSpMkLst>
            <pc:docMk/>
            <pc:sldMk cId="4111596304" sldId="544"/>
            <ac:grpSpMk id="57" creationId="{E0EA4A2D-FB40-42D6-8E76-CDA77CA5CE87}"/>
          </ac:grpSpMkLst>
        </pc:grpChg>
        <pc:grpChg chg="mod">
          <ac:chgData name="Khattab, Sherif" userId="c83b1e15-36f3-4f46-aceb-05aac24c545e" providerId="ADAL" clId="{7D8735DF-240A-4ACA-B528-3E6F0E4D688B}" dt="2022-09-27T12:17:51.127" v="2665"/>
          <ac:grpSpMkLst>
            <pc:docMk/>
            <pc:sldMk cId="4111596304" sldId="544"/>
            <ac:grpSpMk id="62" creationId="{E8D3988D-02AC-6D3F-1EE7-ACEE33AF58E8}"/>
          </ac:grpSpMkLst>
        </pc:grp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0" creationId="{68BC05AD-2D13-EFA8-C60E-456D1AF015B0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09:55.492" v="2497" actId="9405"/>
          <ac:inkMkLst>
            <pc:docMk/>
            <pc:sldMk cId="4111596304" sldId="544"/>
            <ac:inkMk id="12" creationId="{E1F2FA41-7752-6613-4CCD-B667F21A96DD}"/>
          </ac:inkMkLst>
        </pc:inkChg>
        <pc:inkChg chg="add">
          <ac:chgData name="Khattab, Sherif" userId="c83b1e15-36f3-4f46-aceb-05aac24c545e" providerId="ADAL" clId="{7D8735DF-240A-4ACA-B528-3E6F0E4D688B}" dt="2022-09-27T12:09:57.457" v="2498" actId="9405"/>
          <ac:inkMkLst>
            <pc:docMk/>
            <pc:sldMk cId="4111596304" sldId="544"/>
            <ac:inkMk id="13" creationId="{47C7BC8F-13E7-5134-C72F-95388322B96B}"/>
          </ac:inkMkLst>
        </pc:inkChg>
        <pc:inkChg chg="add">
          <ac:chgData name="Khattab, Sherif" userId="c83b1e15-36f3-4f46-aceb-05aac24c545e" providerId="ADAL" clId="{7D8735DF-240A-4ACA-B528-3E6F0E4D688B}" dt="2022-09-27T12:09:57.790" v="2499" actId="9405"/>
          <ac:inkMkLst>
            <pc:docMk/>
            <pc:sldMk cId="4111596304" sldId="544"/>
            <ac:inkMk id="14" creationId="{FC6F9E8B-E005-0543-E407-E96DEC98B4F8}"/>
          </ac:inkMkLst>
        </pc:inkChg>
        <pc:inkChg chg="add">
          <ac:chgData name="Khattab, Sherif" userId="c83b1e15-36f3-4f46-aceb-05aac24c545e" providerId="ADAL" clId="{7D8735DF-240A-4ACA-B528-3E6F0E4D688B}" dt="2022-09-27T12:09:58.456" v="2500" actId="9405"/>
          <ac:inkMkLst>
            <pc:docMk/>
            <pc:sldMk cId="4111596304" sldId="544"/>
            <ac:inkMk id="15" creationId="{5AA5645C-2C21-0097-9349-37674F01A0D2}"/>
          </ac:inkMkLst>
        </pc:inkChg>
        <pc:inkChg chg="add">
          <ac:chgData name="Khattab, Sherif" userId="c83b1e15-36f3-4f46-aceb-05aac24c545e" providerId="ADAL" clId="{7D8735DF-240A-4ACA-B528-3E6F0E4D688B}" dt="2022-09-27T12:09:58.820" v="2501" actId="9405"/>
          <ac:inkMkLst>
            <pc:docMk/>
            <pc:sldMk cId="4111596304" sldId="544"/>
            <ac:inkMk id="16" creationId="{4AD2B05C-05DB-566C-B5F7-C07B62730E0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7" creationId="{1F8EFDA8-CCB1-CCC9-11B2-C327400A7C0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8" creationId="{8DC1B567-CAE0-8372-0D90-3F3C06594D4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9" creationId="{CF174446-E2CD-D9F1-76F4-2C90600CF9C5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1" creationId="{9B82ECDE-BA28-BD37-24B0-DC0DA04FA1B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2" creationId="{8230E390-EF93-FD9C-E4E9-FEB9D3653E4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3" creationId="{E08C9385-E637-A59D-C160-AF874CF683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4" creationId="{9E7A595B-42E8-0DA0-8D89-666FE8321EB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5" creationId="{3E9D3D8B-6604-A122-25ED-9AF75E72129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6" creationId="{40B61B69-0823-57C0-6A11-2A208B040F3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8" creationId="{991018F2-C312-D170-DDE0-230F1A68DD3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9" creationId="{3FAA5532-1DA1-3FE1-043C-DDFBCF4746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0" creationId="{3ECD21DE-1E87-793E-09DF-778761FDA7C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1" creationId="{38FD6B93-0B1E-9645-9704-90BC6A44A7E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2" creationId="{3A99EC13-C9C5-6152-4A23-12B556CD2CF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3" creationId="{D41C004A-12CC-4837-FCAD-6AE6A3D4925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4" creationId="{26754A40-95DF-F3E2-A2CE-AA5607F4D40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5" creationId="{2F94EDE3-894F-D8D9-107B-4C0D6E1B266E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6" creationId="{B59A6165-3570-8169-607C-819545EA727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8" creationId="{40DC1DE7-DF46-136E-4679-F783A23F4AE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9" creationId="{0EC5C13A-D6A6-E202-5F87-8614955BC5B7}"/>
          </ac:inkMkLst>
        </pc:inkChg>
        <pc:inkChg chg="add del">
          <ac:chgData name="Khattab, Sherif" userId="c83b1e15-36f3-4f46-aceb-05aac24c545e" providerId="ADAL" clId="{7D8735DF-240A-4ACA-B528-3E6F0E4D688B}" dt="2022-09-27T12:10:27.580" v="2527" actId="9405"/>
          <ac:inkMkLst>
            <pc:docMk/>
            <pc:sldMk cId="4111596304" sldId="544"/>
            <ac:inkMk id="41" creationId="{DD56C224-14C6-472C-127A-1BD1C1BC343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2" creationId="{5A689EB0-E866-CF4C-9EAD-FEAAE596606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3" creationId="{9C6D945E-A132-84AA-69BD-296BB42DB81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4" creationId="{529F0521-B1EA-16DA-D251-2643AA6821CC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5" creationId="{ED5EF5A0-4849-8F56-3841-3BB65E92DF5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6" creationId="{A6D969DD-8582-39F4-E9BD-A88CD602F6E5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7" creationId="{9764CE5D-239C-55B9-818B-5DEB1DC55B42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8" creationId="{F8A2C623-12AB-EB70-736C-CBC91D8040D1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9" creationId="{B67D3FCB-EC8A-600C-C023-039061AD18AB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0" creationId="{C85E974C-CFDB-9B90-6B9C-D86633B64F83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1" creationId="{896FC219-86DA-406A-4D2A-4FB8FFF3DE9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2" creationId="{C584E62F-6CD2-D9B0-7F98-0E0FEE52FA7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3" creationId="{A1C4699C-C362-4C00-939C-41ECD978AE30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4" creationId="{680207E4-E7B0-2788-2A42-AEDF5542B6D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5" creationId="{BFB0B765-4416-6902-B078-DB70AFD44206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6" creationId="{AF13A7EA-DC64-1F40-7EAD-59DC8782458D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8" creationId="{2D5A8F94-6474-7257-3B06-3F1D5AC8B3F6}"/>
          </ac:inkMkLst>
        </pc:inkChg>
        <pc:inkChg chg="add del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9" creationId="{30EF937A-4879-655D-3F31-B6C730116B75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60" creationId="{93987E19-0F8C-69BA-8155-404D1482F719}"/>
          </ac:inkMkLst>
        </pc:inkChg>
        <pc:inkChg chg="add del mod">
          <ac:chgData name="Khattab, Sherif" userId="c83b1e15-36f3-4f46-aceb-05aac24c545e" providerId="ADAL" clId="{7D8735DF-240A-4ACA-B528-3E6F0E4D688B}" dt="2022-09-27T12:17:51.126" v="2664"/>
          <ac:inkMkLst>
            <pc:docMk/>
            <pc:sldMk cId="4111596304" sldId="544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7:55.035" v="2666" actId="9405"/>
          <ac:inkMkLst>
            <pc:docMk/>
            <pc:sldMk cId="4111596304" sldId="544"/>
            <ac:inkMk id="63" creationId="{ED797A4C-7B29-3272-970F-B0C274F36319}"/>
          </ac:inkMkLst>
        </pc:inkChg>
      </pc:sldChg>
      <pc:sldChg chg="modSp add modAnim">
        <pc:chgData name="Khattab, Sherif" userId="c83b1e15-36f3-4f46-aceb-05aac24c545e" providerId="ADAL" clId="{7D8735DF-240A-4ACA-B528-3E6F0E4D688B}" dt="2022-09-27T12:19:43.042" v="2677" actId="20577"/>
        <pc:sldMkLst>
          <pc:docMk/>
          <pc:sldMk cId="123877103" sldId="545"/>
        </pc:sldMkLst>
        <pc:spChg chg="mod">
          <ac:chgData name="Khattab, Sherif" userId="c83b1e15-36f3-4f46-aceb-05aac24c545e" providerId="ADAL" clId="{7D8735DF-240A-4ACA-B528-3E6F0E4D688B}" dt="2022-09-27T12:19:43.042" v="2677" actId="20577"/>
          <ac:spMkLst>
            <pc:docMk/>
            <pc:sldMk cId="123877103" sldId="545"/>
            <ac:spMk id="3" creationId="{D5F64EBC-4AC1-D307-D559-E73CF3C51215}"/>
          </ac:spMkLst>
        </pc:sp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851009586" sldId="545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3299997936" sldId="545"/>
        </pc:sldMkLst>
        <pc:spChg chg="mod">
          <ac:chgData name="Khattab, Sherif" userId="c83b1e15-36f3-4f46-aceb-05aac24c545e" providerId="ADAL" clId="{7D8735DF-240A-4ACA-B528-3E6F0E4D688B}" dt="2022-09-27T12:14:12.105" v="2625"/>
          <ac:spMkLst>
            <pc:docMk/>
            <pc:sldMk cId="3299997936" sldId="545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4:30.053" v="2635" actId="20577"/>
          <ac:spMkLst>
            <pc:docMk/>
            <pc:sldMk cId="3299997936" sldId="545"/>
            <ac:spMk id="3" creationId="{D5F64EBC-4AC1-D307-D559-E73CF3C51215}"/>
          </ac:spMkLst>
        </pc:spChg>
        <pc:grpChg chg="mod">
          <ac:chgData name="Khattab, Sherif" userId="c83b1e15-36f3-4f46-aceb-05aac24c545e" providerId="ADAL" clId="{7D8735DF-240A-4ACA-B528-3E6F0E4D688B}" dt="2022-09-27T12:14:18.279" v="2627"/>
          <ac:grpSpMkLst>
            <pc:docMk/>
            <pc:sldMk cId="3299997936" sldId="545"/>
            <ac:grpSpMk id="20" creationId="{18C181DE-6B9B-3F3D-0063-2611EA60E1D1}"/>
          </ac:grpSpMkLst>
        </pc:grp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7" creationId="{11FCDEE1-240E-3281-0DC7-4BB8F8F5D85D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8" creationId="{8DA1E7A7-0F78-C86D-49B9-F584EE57FCB8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9" creationId="{1093DB7E-E81E-95C9-8CC6-26B074E45F84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0" creationId="{F772062F-6B19-4432-58C5-31F9B58A36DE}"/>
          </ac:inkMkLst>
        </pc:inkChg>
        <pc:inkChg chg="add del">
          <ac:chgData name="Khattab, Sherif" userId="c83b1e15-36f3-4f46-aceb-05aac24c545e" providerId="ADAL" clId="{7D8735DF-240A-4ACA-B528-3E6F0E4D688B}" dt="2022-09-27T12:14:18.280" v="2628"/>
          <ac:inkMkLst>
            <pc:docMk/>
            <pc:sldMk cId="3299997936" sldId="545"/>
            <ac:inkMk id="11" creationId="{F33A5E92-55DE-14DC-11C0-1FE609D6787A}"/>
          </ac:inkMkLst>
        </pc:inkChg>
        <pc:inkChg chg="add">
          <ac:chgData name="Khattab, Sherif" userId="c83b1e15-36f3-4f46-aceb-05aac24c545e" providerId="ADAL" clId="{7D8735DF-240A-4ACA-B528-3E6F0E4D688B}" dt="2022-09-27T12:14:21.612" v="2629" actId="9405"/>
          <ac:inkMkLst>
            <pc:docMk/>
            <pc:sldMk cId="3299997936" sldId="545"/>
            <ac:inkMk id="18" creationId="{205707C4-A28E-B8FA-2F48-4DEC94C39D41}"/>
          </ac:inkMkLst>
        </pc:inkChg>
        <pc:inkChg chg="del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9" creationId="{8504F55C-C272-1E6D-E138-B3CF906E7C1C}"/>
          </ac:inkMkLst>
        </pc:inkChg>
      </pc:sldChg>
      <pc:sldChg chg="addSp delSp modSp add del mod ord">
        <pc:chgData name="Khattab, Sherif" userId="c83b1e15-36f3-4f46-aceb-05aac24c545e" providerId="ADAL" clId="{7D8735DF-240A-4ACA-B528-3E6F0E4D688B}" dt="2022-09-27T12:16:59.190" v="2653" actId="2696"/>
        <pc:sldMkLst>
          <pc:docMk/>
          <pc:sldMk cId="510938644" sldId="546"/>
        </pc:sldMkLst>
        <pc:spChg chg="mod">
          <ac:chgData name="Khattab, Sherif" userId="c83b1e15-36f3-4f46-aceb-05aac24c545e" providerId="ADAL" clId="{7D8735DF-240A-4ACA-B528-3E6F0E4D688B}" dt="2022-09-27T12:12:53.981" v="2605" actId="404"/>
          <ac:spMkLst>
            <pc:docMk/>
            <pc:sldMk cId="510938644" sldId="546"/>
            <ac:spMk id="2" creationId="{EA0D9A05-E6D7-8152-3180-AFD67C016BA3}"/>
          </ac:spMkLst>
        </pc:spChg>
        <pc:grpChg chg="mod">
          <ac:chgData name="Khattab, Sherif" userId="c83b1e15-36f3-4f46-aceb-05aac24c545e" providerId="ADAL" clId="{7D8735DF-240A-4ACA-B528-3E6F0E4D688B}" dt="2022-09-27T12:13:09.287" v="2609"/>
          <ac:grpSpMkLst>
            <pc:docMk/>
            <pc:sldMk cId="510938644" sldId="546"/>
            <ac:grpSpMk id="6" creationId="{6708C3E9-1FDE-0A01-3095-EC9AE9F7CF50}"/>
          </ac:grpSpMkLst>
        </pc:grpChg>
        <pc:grpChg chg="del">
          <ac:chgData name="Khattab, Sherif" userId="c83b1e15-36f3-4f46-aceb-05aac24c545e" providerId="ADAL" clId="{7D8735DF-240A-4ACA-B528-3E6F0E4D688B}" dt="2022-09-27T12:13:00.234" v="2608" actId="478"/>
          <ac:grpSpMkLst>
            <pc:docMk/>
            <pc:sldMk cId="510938644" sldId="546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6" creationId="{4932597C-9188-4DD0-7E52-72D5CF4B727F}"/>
          </ac:grpSpMkLst>
        </pc:grpChg>
        <pc:grpChg chg="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8" creationId="{35A5324F-6CE9-C9CF-8604-5E5E3840D637}"/>
          </ac:grpSpMkLst>
        </pc:grpChg>
        <pc:grpChg chg="mod">
          <ac:chgData name="Khattab, Sherif" userId="c83b1e15-36f3-4f46-aceb-05aac24c545e" providerId="ADAL" clId="{7D8735DF-240A-4ACA-B528-3E6F0E4D688B}" dt="2022-09-27T12:13:57.195" v="2622"/>
          <ac:grpSpMkLst>
            <pc:docMk/>
            <pc:sldMk cId="510938644" sldId="546"/>
            <ac:grpSpMk id="72" creationId="{1E303936-C481-854E-74A8-66058E3B5C83}"/>
          </ac:grpSpMkLst>
        </pc:grp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1" creationId="{8B112434-9E49-F730-785C-EADB0DDE8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0" creationId="{A997ED04-3439-8D0C-99DC-E1DB0D039B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7" creationId="{651D71D2-9640-58B3-238C-FC69183AF5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41" creationId="{BB71B8C1-C30E-6BA3-30E3-345BEF8851AF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3" creationId="{F8FA7B34-5FA6-268B-8D1D-56E2987FE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4" creationId="{8866507B-95A0-8FEA-E3EC-EAC6913884F4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5" creationId="{CD5A1D86-0700-35C6-184E-653444A3B52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7" creationId="{313FD26A-5DF0-AA94-4A11-DFFB5D6FE2F9}"/>
          </ac:inkMkLst>
        </pc:inkChg>
        <pc:inkChg chg="add">
          <ac:chgData name="Khattab, Sherif" userId="c83b1e15-36f3-4f46-aceb-05aac24c545e" providerId="ADAL" clId="{7D8735DF-240A-4ACA-B528-3E6F0E4D688B}" dt="2022-09-27T12:13:42.298" v="2619" actId="9405"/>
          <ac:inkMkLst>
            <pc:docMk/>
            <pc:sldMk cId="510938644" sldId="546"/>
            <ac:inkMk id="69" creationId="{6F34E135-ABF8-E939-C7C1-09F137339CAB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0" creationId="{C9A36514-6476-8EA7-E81A-ECB5E327239F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1" creationId="{44587D90-2F54-F5EF-5A8C-08E28E07269C}"/>
          </ac:inkMkLst>
        </pc:inkChg>
        <pc:inkChg chg="add">
          <ac:chgData name="Khattab, Sherif" userId="c83b1e15-36f3-4f46-aceb-05aac24c545e" providerId="ADAL" clId="{7D8735DF-240A-4ACA-B528-3E6F0E4D688B}" dt="2022-09-27T12:13:58.684" v="2623" actId="9405"/>
          <ac:inkMkLst>
            <pc:docMk/>
            <pc:sldMk cId="510938644" sldId="546"/>
            <ac:inkMk id="73" creationId="{7AF4206D-C126-A621-4564-515D95223D7E}"/>
          </ac:inkMkLst>
        </pc:inkChg>
        <pc:inkChg chg="add">
          <ac:chgData name="Khattab, Sherif" userId="c83b1e15-36f3-4f46-aceb-05aac24c545e" providerId="ADAL" clId="{7D8735DF-240A-4ACA-B528-3E6F0E4D688B}" dt="2022-09-27T12:13:59.069" v="2624" actId="9405"/>
          <ac:inkMkLst>
            <pc:docMk/>
            <pc:sldMk cId="510938644" sldId="546"/>
            <ac:inkMk id="74" creationId="{482E7FB2-87CB-C32E-29C5-5CC9AEE4B8A9}"/>
          </ac:inkMkLst>
        </pc:inkChg>
      </pc:sldChg>
      <pc:sldChg chg="add modAnim">
        <pc:chgData name="Khattab, Sherif" userId="c83b1e15-36f3-4f46-aceb-05aac24c545e" providerId="ADAL" clId="{7D8735DF-240A-4ACA-B528-3E6F0E4D688B}" dt="2022-09-27T12:20:00.050" v="2679"/>
        <pc:sldMkLst>
          <pc:docMk/>
          <pc:sldMk cId="1148236144" sldId="546"/>
        </pc:sldMkLst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120859471" sldId="546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600479668" sldId="547"/>
        </pc:sldMkLst>
        <pc:spChg chg="mod">
          <ac:chgData name="Khattab, Sherif" userId="c83b1e15-36f3-4f46-aceb-05aac24c545e" providerId="ADAL" clId="{7D8735DF-240A-4ACA-B528-3E6F0E4D688B}" dt="2022-09-27T12:15:23.460" v="2643" actId="20577"/>
          <ac:spMkLst>
            <pc:docMk/>
            <pc:sldMk cId="600479668" sldId="547"/>
            <ac:spMk id="3" creationId="{DE8E1B1F-DB9D-F3BD-F9AC-D41550FA8E1C}"/>
          </ac:spMkLst>
        </pc:spChg>
        <pc:grpChg chg="mod">
          <ac:chgData name="Khattab, Sherif" userId="c83b1e15-36f3-4f46-aceb-05aac24c545e" providerId="ADAL" clId="{7D8735DF-240A-4ACA-B528-3E6F0E4D688B}" dt="2022-09-27T12:15:48.666" v="2644"/>
          <ac:grpSpMkLst>
            <pc:docMk/>
            <pc:sldMk cId="600479668" sldId="547"/>
            <ac:grpSpMk id="6" creationId="{6708C3E9-1FDE-0A01-3095-EC9AE9F7CF50}"/>
          </ac:grpSpMkLst>
        </pc:grpChg>
        <pc:grpChg chg="mod">
          <ac:chgData name="Khattab, Sherif" userId="c83b1e15-36f3-4f46-aceb-05aac24c545e" providerId="ADAL" clId="{7D8735DF-240A-4ACA-B528-3E6F0E4D688B}" dt="2022-09-27T12:16:01.026" v="2647"/>
          <ac:grpSpMkLst>
            <pc:docMk/>
            <pc:sldMk cId="600479668" sldId="547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6:41.785" v="2651"/>
          <ac:grpSpMkLst>
            <pc:docMk/>
            <pc:sldMk cId="600479668" sldId="547"/>
            <ac:grpSpMk id="63" creationId="{5D98E8C9-83FF-043E-9292-56A88BEB170A}"/>
          </ac:grpSpMkLst>
        </pc:grp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15:50.823" v="2645" actId="9405"/>
          <ac:inkMkLst>
            <pc:docMk/>
            <pc:sldMk cId="600479668" sldId="547"/>
            <ac:inkMk id="20" creationId="{26488135-C26B-3A5F-D940-173692DEB4D0}"/>
          </ac:inkMkLst>
        </pc:inkChg>
        <pc:inkChg chg="add del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27" creationId="{A7F84695-9B7E-9767-6EE1-C3CCB540F5EB}"/>
          </ac:inkMkLst>
        </pc:inkChg>
        <pc:inkChg chg="add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41" creationId="{46CFE63D-2E55-AB49-173B-0AC8D1858715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8" creationId="{2D5A8F94-6474-7257-3B06-3F1D5AC8B3F6}"/>
          </ac:inkMkLst>
        </pc:inkChg>
        <pc:inkChg chg="del 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9" creationId="{30EF937A-4879-655D-3F31-B6C730116B75}"/>
          </ac:inkMkLst>
        </pc:inkChg>
        <pc:inkChg chg="del">
          <ac:chgData name="Khattab, Sherif" userId="c83b1e15-36f3-4f46-aceb-05aac24c545e" providerId="ADAL" clId="{7D8735DF-240A-4ACA-B528-3E6F0E4D688B}" dt="2022-09-27T12:16:00.197" v="2646"/>
          <ac:inkMkLst>
            <pc:docMk/>
            <pc:sldMk cId="600479668" sldId="547"/>
            <ac:inkMk id="60" creationId="{93987E19-0F8C-69BA-8155-404D1482F719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6:46.470" v="2652" actId="9405"/>
          <ac:inkMkLst>
            <pc:docMk/>
            <pc:sldMk cId="600479668" sldId="547"/>
            <ac:inkMk id="64" creationId="{7FD45431-E735-82BB-4B36-9757BE081B28}"/>
          </ac:inkMkLst>
        </pc:ink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912747567" sldId="547"/>
        </pc:sldMkLst>
      </pc:sldChg>
      <pc:sldChg chg="add modAnim">
        <pc:chgData name="Khattab, Sherif" userId="c83b1e15-36f3-4f46-aceb-05aac24c545e" providerId="ADAL" clId="{7D8735DF-240A-4ACA-B528-3E6F0E4D688B}" dt="2022-09-27T12:20:13.629" v="2680"/>
        <pc:sldMkLst>
          <pc:docMk/>
          <pc:sldMk cId="3790665096" sldId="547"/>
        </pc:sldMkLst>
      </pc:sldChg>
      <pc:sldChg chg="delSp modSp add mod delAnim modAnim">
        <pc:chgData name="Khattab, Sherif" userId="c83b1e15-36f3-4f46-aceb-05aac24c545e" providerId="ADAL" clId="{7D8735DF-240A-4ACA-B528-3E6F0E4D688B}" dt="2022-09-27T12:26:53.721" v="3222"/>
        <pc:sldMkLst>
          <pc:docMk/>
          <pc:sldMk cId="154016252" sldId="548"/>
        </pc:sldMkLst>
        <pc:spChg chg="mod">
          <ac:chgData name="Khattab, Sherif" userId="c83b1e15-36f3-4f46-aceb-05aac24c545e" providerId="ADAL" clId="{7D8735DF-240A-4ACA-B528-3E6F0E4D688B}" dt="2022-09-27T12:26:17.137" v="3154" actId="20577"/>
          <ac:spMkLst>
            <pc:docMk/>
            <pc:sldMk cId="154016252" sldId="548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6:49.084" v="3220" actId="20577"/>
          <ac:spMkLst>
            <pc:docMk/>
            <pc:sldMk cId="154016252" sldId="548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6:46.348" v="3218" actId="1076"/>
          <ac:picMkLst>
            <pc:docMk/>
            <pc:sldMk cId="154016252" sldId="548"/>
            <ac:picMk id="2" creationId="{00000000-0000-0000-0000-000000000000}"/>
          </ac:picMkLst>
        </pc:picChg>
        <pc:picChg chg="del">
          <ac:chgData name="Khattab, Sherif" userId="c83b1e15-36f3-4f46-aceb-05aac24c545e" providerId="ADAL" clId="{7D8735DF-240A-4ACA-B528-3E6F0E4D688B}" dt="2022-09-27T12:26:19.074" v="3155" actId="478"/>
          <ac:picMkLst>
            <pc:docMk/>
            <pc:sldMk cId="154016252" sldId="548"/>
            <ac:picMk id="3" creationId="{71263434-69DC-6C52-8ADD-68B91BE23FA8}"/>
          </ac:picMkLst>
        </pc:picChg>
      </pc:sldChg>
      <pc:sldMasterChg chg="del delSldLayout">
        <pc:chgData name="Khattab, Sherif" userId="c83b1e15-36f3-4f46-aceb-05aac24c545e" providerId="ADAL" clId="{7D8735DF-240A-4ACA-B528-3E6F0E4D688B}" dt="2022-09-26T13:19:20.009" v="7" actId="47"/>
        <pc:sldMasterMkLst>
          <pc:docMk/>
          <pc:sldMasterMk cId="4081347838" sldId="2147483755"/>
        </pc:sldMasterMkLst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030092061" sldId="2147483756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915003539" sldId="2147483757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4009616481" sldId="2147483758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03001156" sldId="2147483759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26750753" sldId="2147483760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92263989" sldId="2147483761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269384003" sldId="2147483762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371258127" sldId="2147483763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424323591" sldId="2147483764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14491452" sldId="2147483765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537396246" sldId="2147483766"/>
          </pc:sldLayoutMkLst>
        </pc:sldLayoutChg>
      </pc:sldMasterChg>
    </pc:docChg>
  </pc:docChgLst>
  <pc:docChgLst>
    <pc:chgData name="Khattab, Sherif" userId="c83b1e15-36f3-4f46-aceb-05aac24c545e" providerId="ADAL" clId="{B5955B73-3BCD-4F74-BB14-23A33BFE915C}"/>
    <pc:docChg chg="undo custSel addSld delSld modSld">
      <pc:chgData name="Khattab, Sherif" userId="c83b1e15-36f3-4f46-aceb-05aac24c545e" providerId="ADAL" clId="{B5955B73-3BCD-4F74-BB14-23A33BFE915C}" dt="2022-10-11T13:25:28.644" v="4244" actId="20577"/>
      <pc:docMkLst>
        <pc:docMk/>
      </pc:docMkLst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2276892" sldId="40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043705369" sldId="4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97403932" sldId="4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9064079" sldId="4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0391954" sldId="4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873257413" sldId="4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2187963" sldId="4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0958054" sldId="4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29228235" sldId="4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6950906" sldId="4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25174777" sldId="41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3880898" sldId="41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16272228" sldId="41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87221510" sldId="41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96652614" sldId="41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91767556" sldId="42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06012472" sldId="42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78158926" sldId="42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24265814" sldId="42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06017134" sldId="424"/>
        </pc:sldMkLst>
      </pc:sldChg>
      <pc:sldChg chg="addSp delSp modSp mod modAnim">
        <pc:chgData name="Khattab, Sherif" userId="c83b1e15-36f3-4f46-aceb-05aac24c545e" providerId="ADAL" clId="{B5955B73-3BCD-4F74-BB14-23A33BFE915C}" dt="2022-10-11T12:07:50.217" v="393"/>
        <pc:sldMkLst>
          <pc:docMk/>
          <pc:sldMk cId="2579258357" sldId="425"/>
        </pc:sldMkLst>
        <pc:spChg chg="mod">
          <ac:chgData name="Khattab, Sherif" userId="c83b1e15-36f3-4f46-aceb-05aac24c545e" providerId="ADAL" clId="{B5955B73-3BCD-4F74-BB14-23A33BFE915C}" dt="2022-10-11T12:06:21.764" v="375" actId="20577"/>
          <ac:spMkLst>
            <pc:docMk/>
            <pc:sldMk cId="2579258357" sldId="425"/>
            <ac:spMk id="24579" creationId="{00000000-0000-0000-0000-000000000000}"/>
          </ac:spMkLst>
        </pc:spChg>
        <pc:picChg chg="add mod modCrop">
          <ac:chgData name="Khattab, Sherif" userId="c83b1e15-36f3-4f46-aceb-05aac24c545e" providerId="ADAL" clId="{B5955B73-3BCD-4F74-BB14-23A33BFE915C}" dt="2022-10-11T12:07:33.404" v="391" actId="732"/>
          <ac:picMkLst>
            <pc:docMk/>
            <pc:sldMk cId="2579258357" sldId="425"/>
            <ac:picMk id="2" creationId="{DDB121AB-08C5-BD84-ABD7-67B541AB6B46}"/>
          </ac:picMkLst>
        </pc:picChg>
        <pc:picChg chg="del mod modCrop">
          <ac:chgData name="Khattab, Sherif" userId="c83b1e15-36f3-4f46-aceb-05aac24c545e" providerId="ADAL" clId="{B5955B73-3BCD-4F74-BB14-23A33BFE915C}" dt="2022-10-11T12:07:39.271" v="392" actId="478"/>
          <ac:picMkLst>
            <pc:docMk/>
            <pc:sldMk cId="2579258357" sldId="425"/>
            <ac:picMk id="28679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2:09:48.232" v="498" actId="732"/>
        <pc:sldMkLst>
          <pc:docMk/>
          <pc:sldMk cId="1662624948" sldId="426"/>
        </pc:sldMkLst>
        <pc:spChg chg="mod">
          <ac:chgData name="Khattab, Sherif" userId="c83b1e15-36f3-4f46-aceb-05aac24c545e" providerId="ADAL" clId="{B5955B73-3BCD-4F74-BB14-23A33BFE915C}" dt="2022-10-11T12:09:17.551" v="464" actId="114"/>
          <ac:spMkLst>
            <pc:docMk/>
            <pc:sldMk cId="1662624948" sldId="426"/>
            <ac:spMk id="25602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09:25.442" v="495" actId="5793"/>
          <ac:spMkLst>
            <pc:docMk/>
            <pc:sldMk cId="1662624948" sldId="426"/>
            <ac:spMk id="25603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2:09:48.232" v="498" actId="732"/>
          <ac:picMkLst>
            <pc:docMk/>
            <pc:sldMk cId="1662624948" sldId="426"/>
            <ac:picMk id="2" creationId="{00000000-0000-0000-0000-000000000000}"/>
          </ac:picMkLst>
        </pc:picChg>
      </pc:sldChg>
      <pc:sldChg chg="modSp mod modAnim">
        <pc:chgData name="Khattab, Sherif" userId="c83b1e15-36f3-4f46-aceb-05aac24c545e" providerId="ADAL" clId="{B5955B73-3BCD-4F74-BB14-23A33BFE915C}" dt="2022-10-11T12:47:35.233" v="2333" actId="20577"/>
        <pc:sldMkLst>
          <pc:docMk/>
          <pc:sldMk cId="3411722790" sldId="427"/>
        </pc:sldMkLst>
        <pc:spChg chg="mod">
          <ac:chgData name="Khattab, Sherif" userId="c83b1e15-36f3-4f46-aceb-05aac24c545e" providerId="ADAL" clId="{B5955B73-3BCD-4F74-BB14-23A33BFE915C}" dt="2022-10-11T12:30:15.056" v="1105" actId="20577"/>
          <ac:spMkLst>
            <pc:docMk/>
            <pc:sldMk cId="3411722790" sldId="42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47:35.233" v="2333" actId="20577"/>
          <ac:spMkLst>
            <pc:docMk/>
            <pc:sldMk cId="3411722790" sldId="427"/>
            <ac:spMk id="26627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2:33:38.770" v="1457" actId="1076"/>
          <ac:picMkLst>
            <pc:docMk/>
            <pc:sldMk cId="3411722790" sldId="427"/>
            <ac:picMk id="2" creationId="{00000000-0000-0000-0000-000000000000}"/>
          </ac:picMkLst>
        </pc:picChg>
      </pc:sldChg>
      <pc:sldChg chg="delSp modSp del mod">
        <pc:chgData name="Khattab, Sherif" userId="c83b1e15-36f3-4f46-aceb-05aac24c545e" providerId="ADAL" clId="{B5955B73-3BCD-4F74-BB14-23A33BFE915C}" dt="2022-10-11T12:56:22.076" v="2653" actId="47"/>
        <pc:sldMkLst>
          <pc:docMk/>
          <pc:sldMk cId="600258915" sldId="428"/>
        </pc:sldMkLst>
        <pc:spChg chg="mod">
          <ac:chgData name="Khattab, Sherif" userId="c83b1e15-36f3-4f46-aceb-05aac24c545e" providerId="ADAL" clId="{B5955B73-3BCD-4F74-BB14-23A33BFE915C}" dt="2022-10-11T12:28:58.469" v="993" actId="20577"/>
          <ac:spMkLst>
            <pc:docMk/>
            <pc:sldMk cId="600258915" sldId="428"/>
            <ac:spMk id="27650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29:40.599" v="1060" actId="20577"/>
          <ac:spMkLst>
            <pc:docMk/>
            <pc:sldMk cId="600258915" sldId="428"/>
            <ac:spMk id="27651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29:08.248" v="994" actId="478"/>
          <ac:picMkLst>
            <pc:docMk/>
            <pc:sldMk cId="600258915" sldId="428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1:12.927" v="3802" actId="113"/>
        <pc:sldMkLst>
          <pc:docMk/>
          <pc:sldMk cId="877733664" sldId="429"/>
        </pc:sldMkLst>
        <pc:spChg chg="mod">
          <ac:chgData name="Khattab, Sherif" userId="c83b1e15-36f3-4f46-aceb-05aac24c545e" providerId="ADAL" clId="{B5955B73-3BCD-4F74-BB14-23A33BFE915C}" dt="2022-10-11T13:11:12.927" v="3802" actId="113"/>
          <ac:spMkLst>
            <pc:docMk/>
            <pc:sldMk cId="877733664" sldId="429"/>
            <ac:spMk id="28675" creationId="{00000000-0000-0000-0000-000000000000}"/>
          </ac:spMkLst>
        </pc:spChg>
      </pc:sldChg>
      <pc:sldChg chg="addSp modSp mod modAnim">
        <pc:chgData name="Khattab, Sherif" userId="c83b1e15-36f3-4f46-aceb-05aac24c545e" providerId="ADAL" clId="{B5955B73-3BCD-4F74-BB14-23A33BFE915C}" dt="2022-10-11T13:12:50.730" v="3871" actId="20577"/>
        <pc:sldMkLst>
          <pc:docMk/>
          <pc:sldMk cId="3200028341" sldId="430"/>
        </pc:sldMkLst>
        <pc:spChg chg="mod">
          <ac:chgData name="Khattab, Sherif" userId="c83b1e15-36f3-4f46-aceb-05aac24c545e" providerId="ADAL" clId="{B5955B73-3BCD-4F74-BB14-23A33BFE915C}" dt="2022-10-11T13:11:36.461" v="3829" actId="20577"/>
          <ac:spMkLst>
            <pc:docMk/>
            <pc:sldMk cId="3200028341" sldId="43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2:50.730" v="3871" actId="20577"/>
          <ac:spMkLst>
            <pc:docMk/>
            <pc:sldMk cId="3200028341" sldId="430"/>
            <ac:spMk id="29699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3:11:51.874" v="3834" actId="1076"/>
          <ac:picMkLst>
            <pc:docMk/>
            <pc:sldMk cId="3200028341" sldId="430"/>
            <ac:picMk id="2" creationId="{736CE6A9-0374-7564-525C-E1F799B9CF2C}"/>
          </ac:picMkLst>
        </pc:picChg>
      </pc:sldChg>
      <pc:sldChg chg="modSp mod">
        <pc:chgData name="Khattab, Sherif" userId="c83b1e15-36f3-4f46-aceb-05aac24c545e" providerId="ADAL" clId="{B5955B73-3BCD-4F74-BB14-23A33BFE915C}" dt="2022-10-11T13:13:18.965" v="3877" actId="732"/>
        <pc:sldMkLst>
          <pc:docMk/>
          <pc:sldMk cId="305957640" sldId="431"/>
        </pc:sldMkLst>
        <pc:picChg chg="mod modCrop">
          <ac:chgData name="Khattab, Sherif" userId="c83b1e15-36f3-4f46-aceb-05aac24c545e" providerId="ADAL" clId="{B5955B73-3BCD-4F74-BB14-23A33BFE915C}" dt="2022-10-11T13:13:18.965" v="3877" actId="732"/>
          <ac:picMkLst>
            <pc:docMk/>
            <pc:sldMk cId="305957640" sldId="431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4:24.923" v="3884" actId="732"/>
        <pc:sldMkLst>
          <pc:docMk/>
          <pc:sldMk cId="1168892798" sldId="432"/>
        </pc:sldMkLst>
        <pc:picChg chg="mod modCrop">
          <ac:chgData name="Khattab, Sherif" userId="c83b1e15-36f3-4f46-aceb-05aac24c545e" providerId="ADAL" clId="{B5955B73-3BCD-4F74-BB14-23A33BFE915C}" dt="2022-10-11T13:14:24.923" v="3884" actId="732"/>
          <ac:picMkLst>
            <pc:docMk/>
            <pc:sldMk cId="1168892798" sldId="432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B5955B73-3BCD-4F74-BB14-23A33BFE915C}" dt="2022-10-11T13:15:56.150" v="3900" actId="2696"/>
        <pc:sldMkLst>
          <pc:docMk/>
          <pc:sldMk cId="824774361" sldId="433"/>
        </pc:sldMkLst>
        <pc:picChg chg="mod">
          <ac:chgData name="Khattab, Sherif" userId="c83b1e15-36f3-4f46-aceb-05aac24c545e" providerId="ADAL" clId="{B5955B73-3BCD-4F74-BB14-23A33BFE915C}" dt="2022-10-11T13:15:11.212" v="3891" actId="1076"/>
          <ac:picMkLst>
            <pc:docMk/>
            <pc:sldMk cId="824774361" sldId="433"/>
            <ac:picMk id="2" creationId="{00000000-0000-0000-0000-000000000000}"/>
          </ac:picMkLst>
        </pc:picChg>
      </pc:sldChg>
      <pc:sldChg chg="add">
        <pc:chgData name="Khattab, Sherif" userId="c83b1e15-36f3-4f46-aceb-05aac24c545e" providerId="ADAL" clId="{B5955B73-3BCD-4F74-BB14-23A33BFE915C}" dt="2022-10-11T13:16:05.427" v="3901"/>
        <pc:sldMkLst>
          <pc:docMk/>
          <pc:sldMk cId="2587724035" sldId="433"/>
        </pc:sldMkLst>
      </pc:sldChg>
      <pc:sldChg chg="modSp mod">
        <pc:chgData name="Khattab, Sherif" userId="c83b1e15-36f3-4f46-aceb-05aac24c545e" providerId="ADAL" clId="{B5955B73-3BCD-4F74-BB14-23A33BFE915C}" dt="2022-10-11T13:16:44.432" v="3910" actId="732"/>
        <pc:sldMkLst>
          <pc:docMk/>
          <pc:sldMk cId="1312019815" sldId="434"/>
        </pc:sldMkLst>
        <pc:spChg chg="mod">
          <ac:chgData name="Khattab, Sherif" userId="c83b1e15-36f3-4f46-aceb-05aac24c545e" providerId="ADAL" clId="{B5955B73-3BCD-4F74-BB14-23A33BFE915C}" dt="2022-10-11T13:16:20.616" v="3903" actId="20577"/>
          <ac:spMkLst>
            <pc:docMk/>
            <pc:sldMk cId="1312019815" sldId="434"/>
            <ac:spMk id="33795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3:16:44.432" v="3910" actId="732"/>
          <ac:picMkLst>
            <pc:docMk/>
            <pc:sldMk cId="1312019815" sldId="434"/>
            <ac:picMk id="2" creationId="{00000000-0000-0000-0000-000000000000}"/>
          </ac:picMkLst>
        </pc:picChg>
      </pc:sldChg>
      <pc:sldChg chg="modAnim">
        <pc:chgData name="Khattab, Sherif" userId="c83b1e15-36f3-4f46-aceb-05aac24c545e" providerId="ADAL" clId="{B5955B73-3BCD-4F74-BB14-23A33BFE915C}" dt="2022-10-11T13:18:56.794" v="4111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B5955B73-3BCD-4F74-BB14-23A33BFE915C}" dt="2022-10-11T13:20:46.539" v="4134"/>
        <pc:sldMkLst>
          <pc:docMk/>
          <pc:sldMk cId="454560255" sldId="437"/>
        </pc:sldMkLst>
      </pc:sldChg>
      <pc:sldChg chg="modSp del">
        <pc:chgData name="Khattab, Sherif" userId="c83b1e15-36f3-4f46-aceb-05aac24c545e" providerId="ADAL" clId="{B5955B73-3BCD-4F74-BB14-23A33BFE915C}" dt="2022-10-11T13:20:37.582" v="4130" actId="2696"/>
        <pc:sldMkLst>
          <pc:docMk/>
          <pc:sldMk cId="2692611684" sldId="437"/>
        </pc:sldMkLst>
        <pc:spChg chg="mod">
          <ac:chgData name="Khattab, Sherif" userId="c83b1e15-36f3-4f46-aceb-05aac24c545e" providerId="ADAL" clId="{B5955B73-3BCD-4F74-BB14-23A33BFE915C}" dt="2022-10-11T13:19:49.598" v="4129" actId="20577"/>
          <ac:spMkLst>
            <pc:docMk/>
            <pc:sldMk cId="2692611684" sldId="437"/>
            <ac:spMk id="251907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0:46.511" v="4133"/>
        <pc:sldMkLst>
          <pc:docMk/>
          <pc:sldMk cId="3240856508" sldId="437"/>
        </pc:sldMkLst>
      </pc:sldChg>
      <pc:sldChg chg="del">
        <pc:chgData name="Khattab, Sherif" userId="c83b1e15-36f3-4f46-aceb-05aac24c545e" providerId="ADAL" clId="{B5955B73-3BCD-4F74-BB14-23A33BFE915C}" dt="2022-10-11T13:20:39.201" v="4131" actId="47"/>
        <pc:sldMkLst>
          <pc:docMk/>
          <pc:sldMk cId="2828381349" sldId="438"/>
        </pc:sldMkLst>
      </pc:sldChg>
      <pc:sldChg chg="modSp mod">
        <pc:chgData name="Khattab, Sherif" userId="c83b1e15-36f3-4f46-aceb-05aac24c545e" providerId="ADAL" clId="{B5955B73-3BCD-4F74-BB14-23A33BFE915C}" dt="2022-10-11T13:21:09.401" v="4160" actId="6549"/>
        <pc:sldMkLst>
          <pc:docMk/>
          <pc:sldMk cId="270984104" sldId="439"/>
        </pc:sldMkLst>
        <pc:spChg chg="mod">
          <ac:chgData name="Khattab, Sherif" userId="c83b1e15-36f3-4f46-aceb-05aac24c545e" providerId="ADAL" clId="{B5955B73-3BCD-4F74-BB14-23A33BFE915C}" dt="2022-10-11T13:21:09.401" v="4160" actId="6549"/>
          <ac:spMkLst>
            <pc:docMk/>
            <pc:sldMk cId="270984104" sldId="439"/>
            <ac:spMk id="35843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3:20:57.623" v="4139" actId="1076"/>
          <ac:picMkLst>
            <pc:docMk/>
            <pc:sldMk cId="270984104" sldId="439"/>
            <ac:picMk id="2" creationId="{00000000-0000-0000-0000-000000000000}"/>
          </ac:picMkLst>
        </pc:picChg>
      </pc:sldChg>
      <pc:sldChg chg="modSp">
        <pc:chgData name="Khattab, Sherif" userId="c83b1e15-36f3-4f46-aceb-05aac24c545e" providerId="ADAL" clId="{B5955B73-3BCD-4F74-BB14-23A33BFE915C}" dt="2022-10-11T13:22:01.762" v="4165" actId="20577"/>
        <pc:sldMkLst>
          <pc:docMk/>
          <pc:sldMk cId="2378435160" sldId="440"/>
        </pc:sldMkLst>
        <pc:spChg chg="mod">
          <ac:chgData name="Khattab, Sherif" userId="c83b1e15-36f3-4f46-aceb-05aac24c545e" providerId="ADAL" clId="{B5955B73-3BCD-4F74-BB14-23A33BFE915C}" dt="2022-10-11T13:22:01.762" v="4165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2:25.034" v="4175" actId="20577"/>
        <pc:sldMkLst>
          <pc:docMk/>
          <pc:sldMk cId="3128268432" sldId="441"/>
        </pc:sldMkLst>
        <pc:spChg chg="mod">
          <ac:chgData name="Khattab, Sherif" userId="c83b1e15-36f3-4f46-aceb-05aac24c545e" providerId="ADAL" clId="{B5955B73-3BCD-4F74-BB14-23A33BFE915C}" dt="2022-10-11T13:22:25.034" v="4175" actId="20577"/>
          <ac:spMkLst>
            <pc:docMk/>
            <pc:sldMk cId="3128268432" sldId="441"/>
            <ac:spMk id="142336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3:22:44.083" v="4176" actId="47"/>
        <pc:sldMkLst>
          <pc:docMk/>
          <pc:sldMk cId="636780891" sldId="443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817341" sldId="4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5696678" sldId="44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08106121" sldId="44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345775999" sldId="44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44504093" sldId="44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48430567" sldId="451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947180614" sldId="45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68889676" sldId="45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2387729" sldId="45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87329386" sldId="457"/>
        </pc:sldMkLst>
      </pc:sldChg>
      <pc:sldChg chg="modSp mod modAnim">
        <pc:chgData name="Khattab, Sherif" userId="c83b1e15-36f3-4f46-aceb-05aac24c545e" providerId="ADAL" clId="{B5955B73-3BCD-4F74-BB14-23A33BFE915C}" dt="2022-10-11T12:03:56.465" v="17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5955B73-3BCD-4F74-BB14-23A33BFE915C}" dt="2022-10-11T12:03:56.465" v="17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B5955B73-3BCD-4F74-BB14-23A33BFE915C}" dt="2022-10-11T12:04:21.077" v="211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5955B73-3BCD-4F74-BB14-23A33BFE915C}" dt="2022-10-11T12:04:21.077" v="211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92774491" sldId="543"/>
        </pc:sldMkLst>
      </pc:sldChg>
      <pc:sldChg chg="modSp modAnim">
        <pc:chgData name="Khattab, Sherif" userId="c83b1e15-36f3-4f46-aceb-05aac24c545e" providerId="ADAL" clId="{B5955B73-3BCD-4F74-BB14-23A33BFE915C}" dt="2022-10-11T12:05:03.943" v="352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B5955B73-3BCD-4F74-BB14-23A33BFE915C}" dt="2022-10-11T12:05:03.943" v="352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09879223" sldId="5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24601597" sldId="60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45041664" sldId="60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89241945" sldId="60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4911865" sldId="60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01539309" sldId="6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51734183" sldId="6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06781679" sldId="6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97479" sldId="6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30597669" sldId="6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406816" sldId="6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3450616" sldId="6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93142171" sldId="61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848094" sldId="6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76316107" sldId="6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91657817" sldId="615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2326524348" sldId="616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055750617" sldId="617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4206500254" sldId="618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236293007" sldId="619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590880847" sldId="620"/>
        </pc:sldMkLst>
      </pc:sldChg>
      <pc:sldChg chg="modSp">
        <pc:chgData name="Khattab, Sherif" userId="c83b1e15-36f3-4f46-aceb-05aac24c545e" providerId="ADAL" clId="{B5955B73-3BCD-4F74-BB14-23A33BFE915C}" dt="2022-10-11T13:23:44.609" v="4201" actId="403"/>
        <pc:sldMkLst>
          <pc:docMk/>
          <pc:sldMk cId="1716896881" sldId="621"/>
        </pc:sldMkLst>
        <pc:spChg chg="mod">
          <ac:chgData name="Khattab, Sherif" userId="c83b1e15-36f3-4f46-aceb-05aac24c545e" providerId="ADAL" clId="{B5955B73-3BCD-4F74-BB14-23A33BFE915C}" dt="2022-10-11T13:23:44.609" v="4201" actId="403"/>
          <ac:spMkLst>
            <pc:docMk/>
            <pc:sldMk cId="1716896881" sldId="621"/>
            <ac:spMk id="1424387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3:53.313" v="4204" actId="403"/>
        <pc:sldMkLst>
          <pc:docMk/>
          <pc:sldMk cId="229531244" sldId="622"/>
        </pc:sldMkLst>
        <pc:spChg chg="mod">
          <ac:chgData name="Khattab, Sherif" userId="c83b1e15-36f3-4f46-aceb-05aac24c545e" providerId="ADAL" clId="{B5955B73-3BCD-4F74-BB14-23A33BFE915C}" dt="2022-10-11T13:23:53.313" v="4204" actId="403"/>
          <ac:spMkLst>
            <pc:docMk/>
            <pc:sldMk cId="229531244" sldId="622"/>
            <ac:spMk id="1406979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5:11.347" v="4209" actId="47"/>
        <pc:sldMkLst>
          <pc:docMk/>
          <pc:sldMk cId="4120068635" sldId="624"/>
        </pc:sldMkLst>
      </pc:sldChg>
      <pc:sldChg chg="add del">
        <pc:chgData name="Khattab, Sherif" userId="c83b1e15-36f3-4f46-aceb-05aac24c545e" providerId="ADAL" clId="{B5955B73-3BCD-4F74-BB14-23A33BFE915C}" dt="2022-10-11T13:25:12.265" v="4210" actId="47"/>
        <pc:sldMkLst>
          <pc:docMk/>
          <pc:sldMk cId="2768347738" sldId="625"/>
        </pc:sldMkLst>
      </pc:sldChg>
      <pc:sldChg chg="modSp mod">
        <pc:chgData name="Khattab, Sherif" userId="c83b1e15-36f3-4f46-aceb-05aac24c545e" providerId="ADAL" clId="{B5955B73-3BCD-4F74-BB14-23A33BFE915C}" dt="2022-10-11T13:25:28.644" v="4244" actId="20577"/>
        <pc:sldMkLst>
          <pc:docMk/>
          <pc:sldMk cId="2604171250" sldId="626"/>
        </pc:sldMkLst>
        <pc:spChg chg="mod">
          <ac:chgData name="Khattab, Sherif" userId="c83b1e15-36f3-4f46-aceb-05aac24c545e" providerId="ADAL" clId="{B5955B73-3BCD-4F74-BB14-23A33BFE915C}" dt="2022-10-11T13:25:28.644" v="4244" actId="20577"/>
          <ac:spMkLst>
            <pc:docMk/>
            <pc:sldMk cId="2604171250" sldId="626"/>
            <ac:spMk id="242690" creationId="{00000000-0000-0000-0000-000000000000}"/>
          </ac:spMkLst>
        </pc:spChg>
      </pc:sldChg>
      <pc:sldChg chg="modSp add mod">
        <pc:chgData name="Khattab, Sherif" userId="c83b1e15-36f3-4f46-aceb-05aac24c545e" providerId="ADAL" clId="{B5955B73-3BCD-4F74-BB14-23A33BFE915C}" dt="2022-10-11T12:08:05.815" v="394" actId="732"/>
        <pc:sldMkLst>
          <pc:docMk/>
          <pc:sldMk cId="798706549" sldId="627"/>
        </pc:sldMkLst>
        <pc:picChg chg="mod modCrop">
          <ac:chgData name="Khattab, Sherif" userId="c83b1e15-36f3-4f46-aceb-05aac24c545e" providerId="ADAL" clId="{B5955B73-3BCD-4F74-BB14-23A33BFE915C}" dt="2022-10-11T12:08:05.815" v="394" actId="732"/>
          <ac:picMkLst>
            <pc:docMk/>
            <pc:sldMk cId="798706549" sldId="627"/>
            <ac:picMk id="28679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57810957" sldId="627"/>
        </pc:sldMkLst>
      </pc:sldChg>
      <pc:sldChg chg="add">
        <pc:chgData name="Khattab, Sherif" userId="c83b1e15-36f3-4f46-aceb-05aac24c545e" providerId="ADAL" clId="{B5955B73-3BCD-4F74-BB14-23A33BFE915C}" dt="2022-10-11T12:06:53.137" v="379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74675244" sldId="628"/>
        </pc:sldMkLst>
      </pc:sldChg>
      <pc:sldChg chg="add del">
        <pc:chgData name="Khattab, Sherif" userId="c83b1e15-36f3-4f46-aceb-05aac24c545e" providerId="ADAL" clId="{B5955B73-3BCD-4F74-BB14-23A33BFE915C}" dt="2022-10-11T12:08:19.076" v="395" actId="47"/>
        <pc:sldMkLst>
          <pc:docMk/>
          <pc:sldMk cId="419917983" sldId="629"/>
        </pc:sldMkLst>
      </pc:sldChg>
      <pc:sldChg chg="addSp delSp modSp add mod modAnim">
        <pc:chgData name="Khattab, Sherif" userId="c83b1e15-36f3-4f46-aceb-05aac24c545e" providerId="ADAL" clId="{B5955B73-3BCD-4F74-BB14-23A33BFE915C}" dt="2022-10-11T12:13:03.452" v="572" actId="207"/>
        <pc:sldMkLst>
          <pc:docMk/>
          <pc:sldMk cId="3718766469" sldId="629"/>
        </pc:sldMkLst>
        <pc:spChg chg="add mod">
          <ac:chgData name="Khattab, Sherif" userId="c83b1e15-36f3-4f46-aceb-05aac24c545e" providerId="ADAL" clId="{B5955B73-3BCD-4F74-BB14-23A33BFE915C}" dt="2022-10-11T12:12:46.029" v="570" actId="207"/>
          <ac:spMkLst>
            <pc:docMk/>
            <pc:sldMk cId="3718766469" sldId="629"/>
            <ac:spMk id="6" creationId="{59F0941E-9FA5-66E2-279E-2E62F319E6B7}"/>
          </ac:spMkLst>
        </pc:spChg>
        <pc:spChg chg="mod">
          <ac:chgData name="Khattab, Sherif" userId="c83b1e15-36f3-4f46-aceb-05aac24c545e" providerId="ADAL" clId="{B5955B73-3BCD-4F74-BB14-23A33BFE915C}" dt="2022-10-11T12:13:03.452" v="572" actId="207"/>
          <ac:spMkLst>
            <pc:docMk/>
            <pc:sldMk cId="3718766469" sldId="629"/>
            <ac:spMk id="25603" creationId="{00000000-0000-0000-0000-000000000000}"/>
          </ac:spMkLst>
        </pc:spChg>
        <pc:picChg chg="add del mod modCrop">
          <ac:chgData name="Khattab, Sherif" userId="c83b1e15-36f3-4f46-aceb-05aac24c545e" providerId="ADAL" clId="{B5955B73-3BCD-4F74-BB14-23A33BFE915C}" dt="2022-10-11T12:12:12.797" v="531" actId="1076"/>
          <ac:picMkLst>
            <pc:docMk/>
            <pc:sldMk cId="3718766469" sldId="629"/>
            <ac:picMk id="2" creationId="{00000000-0000-0000-0000-000000000000}"/>
          </ac:picMkLst>
        </pc:picChg>
        <pc:picChg chg="add del mod modCrop">
          <ac:chgData name="Khattab, Sherif" userId="c83b1e15-36f3-4f46-aceb-05aac24c545e" providerId="ADAL" clId="{B5955B73-3BCD-4F74-BB14-23A33BFE915C}" dt="2022-10-11T12:12:06.486" v="529" actId="478"/>
          <ac:picMkLst>
            <pc:docMk/>
            <pc:sldMk cId="3718766469" sldId="629"/>
            <ac:picMk id="3" creationId="{1E38C161-01FA-20D4-EAF4-EA699FC9EA83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84094647" sldId="629"/>
        </pc:sldMkLst>
      </pc:sldChg>
      <pc:sldChg chg="add del">
        <pc:chgData name="Khattab, Sherif" userId="c83b1e15-36f3-4f46-aceb-05aac24c545e" providerId="ADAL" clId="{B5955B73-3BCD-4F74-BB14-23A33BFE915C}" dt="2022-10-11T12:13:21.316" v="575" actId="47"/>
        <pc:sldMkLst>
          <pc:docMk/>
          <pc:sldMk cId="522380254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10783238" sldId="630"/>
        </pc:sldMkLst>
      </pc:sldChg>
      <pc:sldChg chg="add del">
        <pc:chgData name="Khattab, Sherif" userId="c83b1e15-36f3-4f46-aceb-05aac24c545e" providerId="ADAL" clId="{B5955B73-3BCD-4F74-BB14-23A33BFE915C}" dt="2022-10-11T12:08:19.774" v="396" actId="47"/>
        <pc:sldMkLst>
          <pc:docMk/>
          <pc:sldMk cId="1947849626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2784261" sldId="631"/>
        </pc:sldMkLst>
      </pc:sldChg>
      <pc:sldChg chg="addSp modSp add mod">
        <pc:chgData name="Khattab, Sherif" userId="c83b1e15-36f3-4f46-aceb-05aac24c545e" providerId="ADAL" clId="{B5955B73-3BCD-4F74-BB14-23A33BFE915C}" dt="2022-10-11T12:13:12.633" v="574" actId="1076"/>
        <pc:sldMkLst>
          <pc:docMk/>
          <pc:sldMk cId="3536626764" sldId="631"/>
        </pc:sldMkLst>
        <pc:spChg chg="add mod">
          <ac:chgData name="Khattab, Sherif" userId="c83b1e15-36f3-4f46-aceb-05aac24c545e" providerId="ADAL" clId="{B5955B73-3BCD-4F74-BB14-23A33BFE915C}" dt="2022-10-11T12:13:12.633" v="574" actId="1076"/>
          <ac:spMkLst>
            <pc:docMk/>
            <pc:sldMk cId="3536626764" sldId="631"/>
            <ac:spMk id="3" creationId="{BA13CB7E-6CC1-DE7B-0AFF-B4F3C0E8A192}"/>
          </ac:spMkLst>
        </pc:spChg>
        <pc:spChg chg="mod">
          <ac:chgData name="Khattab, Sherif" userId="c83b1e15-36f3-4f46-aceb-05aac24c545e" providerId="ADAL" clId="{B5955B73-3BCD-4F74-BB14-23A33BFE915C}" dt="2022-10-11T12:12:59.410" v="571" actId="207"/>
          <ac:spMkLst>
            <pc:docMk/>
            <pc:sldMk cId="3536626764" sldId="631"/>
            <ac:spMk id="2560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998128572" sldId="632"/>
        </pc:sldMkLst>
      </pc:sldChg>
      <pc:sldChg chg="addSp delSp modSp new mod">
        <pc:chgData name="Khattab, Sherif" userId="c83b1e15-36f3-4f46-aceb-05aac24c545e" providerId="ADAL" clId="{B5955B73-3BCD-4F74-BB14-23A33BFE915C}" dt="2022-10-11T12:53:28.793" v="2609" actId="22"/>
        <pc:sldMkLst>
          <pc:docMk/>
          <pc:sldMk cId="3187781446" sldId="632"/>
        </pc:sldMkLst>
        <pc:spChg chg="mod">
          <ac:chgData name="Khattab, Sherif" userId="c83b1e15-36f3-4f46-aceb-05aac24c545e" providerId="ADAL" clId="{B5955B73-3BCD-4F74-BB14-23A33BFE915C}" dt="2022-10-11T12:52:32.499" v="2605" actId="20577"/>
          <ac:spMkLst>
            <pc:docMk/>
            <pc:sldMk cId="3187781446" sldId="632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16:58.528" v="619" actId="20577"/>
          <ac:spMkLst>
            <pc:docMk/>
            <pc:sldMk cId="3187781446" sldId="632"/>
            <ac:spMk id="3" creationId="{C86AEC12-95E4-F4EC-68B3-EA7EDFAB103B}"/>
          </ac:spMkLst>
        </pc:spChg>
        <pc:picChg chg="add del">
          <ac:chgData name="Khattab, Sherif" userId="c83b1e15-36f3-4f46-aceb-05aac24c545e" providerId="ADAL" clId="{B5955B73-3BCD-4F74-BB14-23A33BFE915C}" dt="2022-10-11T12:52:35.861" v="2606" actId="478"/>
          <ac:picMkLst>
            <pc:docMk/>
            <pc:sldMk cId="3187781446" sldId="632"/>
            <ac:picMk id="7" creationId="{CA956B0D-41EA-61E5-B4A4-4C769EE1A059}"/>
          </ac:picMkLst>
        </pc:picChg>
        <pc:picChg chg="add del">
          <ac:chgData name="Khattab, Sherif" userId="c83b1e15-36f3-4f46-aceb-05aac24c545e" providerId="ADAL" clId="{B5955B73-3BCD-4F74-BB14-23A33BFE915C}" dt="2022-10-11T12:53:28.195" v="2608" actId="478"/>
          <ac:picMkLst>
            <pc:docMk/>
            <pc:sldMk cId="3187781446" sldId="632"/>
            <ac:picMk id="9" creationId="{63891E29-F268-F4CA-744F-6509499397E8}"/>
          </ac:picMkLst>
        </pc:picChg>
        <pc:picChg chg="add">
          <ac:chgData name="Khattab, Sherif" userId="c83b1e15-36f3-4f46-aceb-05aac24c545e" providerId="ADAL" clId="{B5955B73-3BCD-4F74-BB14-23A33BFE915C}" dt="2022-10-11T12:53:28.793" v="2609" actId="22"/>
          <ac:picMkLst>
            <pc:docMk/>
            <pc:sldMk cId="3187781446" sldId="632"/>
            <ac:picMk id="11" creationId="{2B5BD57D-FE7A-A4D9-AF0F-56DA617FE4D8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3069219" sldId="633"/>
        </pc:sldMkLst>
      </pc:sldChg>
      <pc:sldChg chg="addSp delSp modSp add mod modAnim">
        <pc:chgData name="Khattab, Sherif" userId="c83b1e15-36f3-4f46-aceb-05aac24c545e" providerId="ADAL" clId="{B5955B73-3BCD-4F74-BB14-23A33BFE915C}" dt="2022-10-11T12:54:21.012" v="2637" actId="114"/>
        <pc:sldMkLst>
          <pc:docMk/>
          <pc:sldMk cId="1666450619" sldId="633"/>
        </pc:sldMkLst>
        <pc:spChg chg="mod">
          <ac:chgData name="Khattab, Sherif" userId="c83b1e15-36f3-4f46-aceb-05aac24c545e" providerId="ADAL" clId="{B5955B73-3BCD-4F74-BB14-23A33BFE915C}" dt="2022-10-11T12:53:50.808" v="2618" actId="20577"/>
          <ac:spMkLst>
            <pc:docMk/>
            <pc:sldMk cId="1666450619" sldId="633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4:21.012" v="2637" actId="114"/>
          <ac:spMkLst>
            <pc:docMk/>
            <pc:sldMk cId="1666450619" sldId="633"/>
            <ac:spMk id="3" creationId="{C86AEC12-95E4-F4EC-68B3-EA7EDFAB103B}"/>
          </ac:spMkLst>
        </pc:spChg>
        <pc:picChg chg="add del mod">
          <ac:chgData name="Khattab, Sherif" userId="c83b1e15-36f3-4f46-aceb-05aac24c545e" providerId="ADAL" clId="{B5955B73-3BCD-4F74-BB14-23A33BFE915C}" dt="2022-10-11T12:22:59.983" v="694" actId="478"/>
          <ac:picMkLst>
            <pc:docMk/>
            <pc:sldMk cId="1666450619" sldId="633"/>
            <ac:picMk id="7" creationId="{193235C6-F495-396D-FD92-17C9CE2D4F0D}"/>
          </ac:picMkLst>
        </pc:picChg>
      </pc:sldChg>
      <pc:sldChg chg="addSp delSp modSp add mod modAnim">
        <pc:chgData name="Khattab, Sherif" userId="c83b1e15-36f3-4f46-aceb-05aac24c545e" providerId="ADAL" clId="{B5955B73-3BCD-4F74-BB14-23A33BFE915C}" dt="2022-10-11T12:53:45.698" v="2616" actId="20577"/>
        <pc:sldMkLst>
          <pc:docMk/>
          <pc:sldMk cId="994552500" sldId="634"/>
        </pc:sldMkLst>
        <pc:spChg chg="mod">
          <ac:chgData name="Khattab, Sherif" userId="c83b1e15-36f3-4f46-aceb-05aac24c545e" providerId="ADAL" clId="{B5955B73-3BCD-4F74-BB14-23A33BFE915C}" dt="2022-10-11T12:53:45.698" v="2616" actId="20577"/>
          <ac:spMkLst>
            <pc:docMk/>
            <pc:sldMk cId="994552500" sldId="634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3:39.380" v="2614" actId="20577"/>
          <ac:spMkLst>
            <pc:docMk/>
            <pc:sldMk cId="994552500" sldId="634"/>
            <ac:spMk id="3" creationId="{C86AEC12-95E4-F4EC-68B3-EA7EDFAB103B}"/>
          </ac:spMkLst>
        </pc:spChg>
        <pc:picChg chg="del">
          <ac:chgData name="Khattab, Sherif" userId="c83b1e15-36f3-4f46-aceb-05aac24c545e" providerId="ADAL" clId="{B5955B73-3BCD-4F74-BB14-23A33BFE915C}" dt="2022-10-11T12:53:34.219" v="2610" actId="478"/>
          <ac:picMkLst>
            <pc:docMk/>
            <pc:sldMk cId="994552500" sldId="634"/>
            <ac:picMk id="7" creationId="{CA956B0D-41EA-61E5-B4A4-4C769EE1A059}"/>
          </ac:picMkLst>
        </pc:picChg>
        <pc:picChg chg="add mod">
          <ac:chgData name="Khattab, Sherif" userId="c83b1e15-36f3-4f46-aceb-05aac24c545e" providerId="ADAL" clId="{B5955B73-3BCD-4F74-BB14-23A33BFE915C}" dt="2022-10-11T12:53:36.596" v="2612" actId="1076"/>
          <ac:picMkLst>
            <pc:docMk/>
            <pc:sldMk cId="994552500" sldId="634"/>
            <ac:picMk id="8" creationId="{24690393-19D1-14B1-127D-B79EF3C6D316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38406404" sldId="634"/>
        </pc:sldMkLst>
      </pc:sldChg>
      <pc:sldChg chg="add del">
        <pc:chgData name="Khattab, Sherif" userId="c83b1e15-36f3-4f46-aceb-05aac24c545e" providerId="ADAL" clId="{B5955B73-3BCD-4F74-BB14-23A33BFE915C}" dt="2022-10-11T12:17:06.679" v="622"/>
        <pc:sldMkLst>
          <pc:docMk/>
          <pc:sldMk cId="3083739626" sldId="634"/>
        </pc:sldMkLst>
      </pc:sldChg>
      <pc:sldChg chg="addSp delSp modSp add mod">
        <pc:chgData name="Khattab, Sherif" userId="c83b1e15-36f3-4f46-aceb-05aac24c545e" providerId="ADAL" clId="{B5955B73-3BCD-4F74-BB14-23A33BFE915C}" dt="2022-10-11T12:55:31.214" v="2650" actId="732"/>
        <pc:sldMkLst>
          <pc:docMk/>
          <pc:sldMk cId="2066850255" sldId="635"/>
        </pc:sldMkLst>
        <pc:spChg chg="mod">
          <ac:chgData name="Khattab, Sherif" userId="c83b1e15-36f3-4f46-aceb-05aac24c545e" providerId="ADAL" clId="{B5955B73-3BCD-4F74-BB14-23A33BFE915C}" dt="2022-10-11T12:54:27.348" v="2639" actId="20577"/>
          <ac:spMkLst>
            <pc:docMk/>
            <pc:sldMk cId="2066850255" sldId="635"/>
            <ac:spMk id="2" creationId="{9E6C8730-61EF-0DCF-A3AE-5E14516C0B68}"/>
          </ac:spMkLst>
        </pc:spChg>
        <pc:picChg chg="del mod modCrop">
          <ac:chgData name="Khattab, Sherif" userId="c83b1e15-36f3-4f46-aceb-05aac24c545e" providerId="ADAL" clId="{B5955B73-3BCD-4F74-BB14-23A33BFE915C}" dt="2022-10-11T12:54:31.262" v="2640" actId="478"/>
          <ac:picMkLst>
            <pc:docMk/>
            <pc:sldMk cId="2066850255" sldId="635"/>
            <ac:picMk id="7" creationId="{193235C6-F495-396D-FD92-17C9CE2D4F0D}"/>
          </ac:picMkLst>
        </pc:picChg>
        <pc:picChg chg="add mod modCrop">
          <ac:chgData name="Khattab, Sherif" userId="c83b1e15-36f3-4f46-aceb-05aac24c545e" providerId="ADAL" clId="{B5955B73-3BCD-4F74-BB14-23A33BFE915C}" dt="2022-10-11T12:55:31.214" v="2650" actId="732"/>
          <ac:picMkLst>
            <pc:docMk/>
            <pc:sldMk cId="2066850255" sldId="635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34450849" sldId="635"/>
        </pc:sldMkLst>
      </pc:sldChg>
      <pc:sldChg chg="modSp add del mod">
        <pc:chgData name="Khattab, Sherif" userId="c83b1e15-36f3-4f46-aceb-05aac24c545e" providerId="ADAL" clId="{B5955B73-3BCD-4F74-BB14-23A33BFE915C}" dt="2022-10-11T12:55:13.803" v="2644" actId="47"/>
        <pc:sldMkLst>
          <pc:docMk/>
          <pc:sldMk cId="2272832707" sldId="636"/>
        </pc:sldMkLst>
        <pc:picChg chg="mod modCrop">
          <ac:chgData name="Khattab, Sherif" userId="c83b1e15-36f3-4f46-aceb-05aac24c545e" providerId="ADAL" clId="{B5955B73-3BCD-4F74-BB14-23A33BFE915C}" dt="2022-10-11T12:28:13.970" v="956" actId="732"/>
          <ac:picMkLst>
            <pc:docMk/>
            <pc:sldMk cId="2272832707" sldId="636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8345440" sldId="637"/>
        </pc:sldMkLst>
      </pc:sldChg>
      <pc:sldChg chg="modSp add del mod">
        <pc:chgData name="Khattab, Sherif" userId="c83b1e15-36f3-4f46-aceb-05aac24c545e" providerId="ADAL" clId="{B5955B73-3BCD-4F74-BB14-23A33BFE915C}" dt="2022-10-11T12:55:15.510" v="2645" actId="47"/>
        <pc:sldMkLst>
          <pc:docMk/>
          <pc:sldMk cId="412112416" sldId="637"/>
        </pc:sldMkLst>
        <pc:picChg chg="mod modCrop">
          <ac:chgData name="Khattab, Sherif" userId="c83b1e15-36f3-4f46-aceb-05aac24c545e" providerId="ADAL" clId="{B5955B73-3BCD-4F74-BB14-23A33BFE915C}" dt="2022-10-11T12:28:21.979" v="957" actId="732"/>
          <ac:picMkLst>
            <pc:docMk/>
            <pc:sldMk cId="412112416" sldId="637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6182336" sldId="638"/>
        </pc:sldMkLst>
      </pc:sldChg>
      <pc:sldChg chg="modSp add del mod">
        <pc:chgData name="Khattab, Sherif" userId="c83b1e15-36f3-4f46-aceb-05aac24c545e" providerId="ADAL" clId="{B5955B73-3BCD-4F74-BB14-23A33BFE915C}" dt="2022-10-11T12:55:17.899" v="2646" actId="47"/>
        <pc:sldMkLst>
          <pc:docMk/>
          <pc:sldMk cId="2720836631" sldId="638"/>
        </pc:sldMkLst>
        <pc:picChg chg="mod modCrop">
          <ac:chgData name="Khattab, Sherif" userId="c83b1e15-36f3-4f46-aceb-05aac24c545e" providerId="ADAL" clId="{B5955B73-3BCD-4F74-BB14-23A33BFE915C}" dt="2022-10-11T12:28:30.754" v="959" actId="732"/>
          <ac:picMkLst>
            <pc:docMk/>
            <pc:sldMk cId="2720836631" sldId="638"/>
            <ac:picMk id="7" creationId="{193235C6-F495-396D-FD92-17C9CE2D4F0D}"/>
          </ac:picMkLst>
        </pc:picChg>
      </pc:sldChg>
      <pc:sldChg chg="delSp modSp add mod modAnim">
        <pc:chgData name="Khattab, Sherif" userId="c83b1e15-36f3-4f46-aceb-05aac24c545e" providerId="ADAL" clId="{B5955B73-3BCD-4F74-BB14-23A33BFE915C}" dt="2022-10-11T12:48:45.023" v="2454" actId="20577"/>
        <pc:sldMkLst>
          <pc:docMk/>
          <pc:sldMk cId="2013600975" sldId="639"/>
        </pc:sldMkLst>
        <pc:spChg chg="mod">
          <ac:chgData name="Khattab, Sherif" userId="c83b1e15-36f3-4f46-aceb-05aac24c545e" providerId="ADAL" clId="{B5955B73-3BCD-4F74-BB14-23A33BFE915C}" dt="2022-10-11T12:48:45.023" v="2454" actId="20577"/>
          <ac:spMkLst>
            <pc:docMk/>
            <pc:sldMk cId="2013600975" sldId="639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39:05.174" v="1938" actId="478"/>
          <ac:picMkLst>
            <pc:docMk/>
            <pc:sldMk cId="2013600975" sldId="63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160967309" sldId="63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12082243" sldId="640"/>
        </pc:sldMkLst>
      </pc:sldChg>
      <pc:sldChg chg="addSp delSp modSp add mod modAnim">
        <pc:chgData name="Khattab, Sherif" userId="c83b1e15-36f3-4f46-aceb-05aac24c545e" providerId="ADAL" clId="{B5955B73-3BCD-4F74-BB14-23A33BFE915C}" dt="2022-10-11T13:03:55.716" v="2976" actId="20577"/>
        <pc:sldMkLst>
          <pc:docMk/>
          <pc:sldMk cId="1465371323" sldId="640"/>
        </pc:sldMkLst>
        <pc:spChg chg="add del">
          <ac:chgData name="Khattab, Sherif" userId="c83b1e15-36f3-4f46-aceb-05aac24c545e" providerId="ADAL" clId="{B5955B73-3BCD-4F74-BB14-23A33BFE915C}" dt="2022-10-11T12:49:48.964" v="2480" actId="22"/>
          <ac:spMkLst>
            <pc:docMk/>
            <pc:sldMk cId="1465371323" sldId="640"/>
            <ac:spMk id="3" creationId="{0F971F0B-54CC-C0C5-9684-20F6BF4EBBE5}"/>
          </ac:spMkLst>
        </pc:spChg>
        <pc:spChg chg="add mod">
          <ac:chgData name="Khattab, Sherif" userId="c83b1e15-36f3-4f46-aceb-05aac24c545e" providerId="ADAL" clId="{B5955B73-3BCD-4F74-BB14-23A33BFE915C}" dt="2022-10-11T12:52:09.845" v="2600" actId="1582"/>
          <ac:spMkLst>
            <pc:docMk/>
            <pc:sldMk cId="1465371323" sldId="640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3:55.716" v="2976" actId="20577"/>
          <ac:spMkLst>
            <pc:docMk/>
            <pc:sldMk cId="1465371323" sldId="640"/>
            <ac:spMk id="26627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2:52:12.973" v="2601" actId="1076"/>
          <ac:picMkLst>
            <pc:docMk/>
            <pc:sldMk cId="1465371323" sldId="640"/>
            <ac:picMk id="8" creationId="{AB392242-6775-59D7-F91B-DD5550AA7E7F}"/>
          </ac:picMkLst>
        </pc:picChg>
      </pc:sldChg>
      <pc:sldChg chg="modSp add mod">
        <pc:chgData name="Khattab, Sherif" userId="c83b1e15-36f3-4f46-aceb-05aac24c545e" providerId="ADAL" clId="{B5955B73-3BCD-4F74-BB14-23A33BFE915C}" dt="2022-10-11T12:55:39.260" v="2651" actId="732"/>
        <pc:sldMkLst>
          <pc:docMk/>
          <pc:sldMk cId="504857646" sldId="641"/>
        </pc:sldMkLst>
        <pc:picChg chg="mod modCrop">
          <ac:chgData name="Khattab, Sherif" userId="c83b1e15-36f3-4f46-aceb-05aac24c545e" providerId="ADAL" clId="{B5955B73-3BCD-4F74-BB14-23A33BFE915C}" dt="2022-10-11T12:55:39.260" v="2651" actId="732"/>
          <ac:picMkLst>
            <pc:docMk/>
            <pc:sldMk cId="504857646" sldId="641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38714202" sldId="641"/>
        </pc:sldMkLst>
      </pc:sldChg>
      <pc:sldChg chg="modSp add mod">
        <pc:chgData name="Khattab, Sherif" userId="c83b1e15-36f3-4f46-aceb-05aac24c545e" providerId="ADAL" clId="{B5955B73-3BCD-4F74-BB14-23A33BFE915C}" dt="2022-10-11T12:55:51.801" v="2652" actId="732"/>
        <pc:sldMkLst>
          <pc:docMk/>
          <pc:sldMk cId="2128305799" sldId="642"/>
        </pc:sldMkLst>
        <pc:picChg chg="mod modCrop">
          <ac:chgData name="Khattab, Sherif" userId="c83b1e15-36f3-4f46-aceb-05aac24c545e" providerId="ADAL" clId="{B5955B73-3BCD-4F74-BB14-23A33BFE915C}" dt="2022-10-11T12:55:51.801" v="2652" actId="732"/>
          <ac:picMkLst>
            <pc:docMk/>
            <pc:sldMk cId="2128305799" sldId="642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771917178" sldId="642"/>
        </pc:sldMkLst>
      </pc:sldChg>
      <pc:sldChg chg="add">
        <pc:chgData name="Khattab, Sherif" userId="c83b1e15-36f3-4f46-aceb-05aac24c545e" providerId="ADAL" clId="{B5955B73-3BCD-4F74-BB14-23A33BFE915C}" dt="2022-10-11T12:55:21.028" v="2649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44469233" sldId="643"/>
        </pc:sldMkLst>
      </pc:sldChg>
      <pc:sldChg chg="addSp delSp modSp add mod modAnim">
        <pc:chgData name="Khattab, Sherif" userId="c83b1e15-36f3-4f46-aceb-05aac24c545e" providerId="ADAL" clId="{B5955B73-3BCD-4F74-BB14-23A33BFE915C}" dt="2022-10-11T12:58:06.038" v="2745" actId="20577"/>
        <pc:sldMkLst>
          <pc:docMk/>
          <pc:sldMk cId="1393599646" sldId="644"/>
        </pc:sldMkLst>
        <pc:spChg chg="mod">
          <ac:chgData name="Khattab, Sherif" userId="c83b1e15-36f3-4f46-aceb-05aac24c545e" providerId="ADAL" clId="{B5955B73-3BCD-4F74-BB14-23A33BFE915C}" dt="2022-10-11T12:58:06.038" v="2745" actId="20577"/>
          <ac:spMkLst>
            <pc:docMk/>
            <pc:sldMk cId="1393599646" sldId="644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56:53.758" v="2674" actId="478"/>
          <ac:picMkLst>
            <pc:docMk/>
            <pc:sldMk cId="1393599646" sldId="644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B5955B73-3BCD-4F74-BB14-23A33BFE915C}" dt="2022-10-11T12:56:58.704" v="2677" actId="1076"/>
          <ac:picMkLst>
            <pc:docMk/>
            <pc:sldMk cId="1393599646" sldId="644"/>
            <ac:picMk id="3" creationId="{3772BE04-51F7-3670-FE80-E7903DF4E6F9}"/>
          </ac:picMkLst>
        </pc:picChg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2706864860" sldId="6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58276585" sldId="644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419002847" sldId="645"/>
        </pc:sldMkLst>
      </pc:sldChg>
      <pc:sldChg chg="modSp add mod modAnim">
        <pc:chgData name="Khattab, Sherif" userId="c83b1e15-36f3-4f46-aceb-05aac24c545e" providerId="ADAL" clId="{B5955B73-3BCD-4F74-BB14-23A33BFE915C}" dt="2022-10-11T13:02:04.754" v="2893" actId="20577"/>
        <pc:sldMkLst>
          <pc:docMk/>
          <pc:sldMk cId="1284542940" sldId="645"/>
        </pc:sldMkLst>
        <pc:spChg chg="mod">
          <ac:chgData name="Khattab, Sherif" userId="c83b1e15-36f3-4f46-aceb-05aac24c545e" providerId="ADAL" clId="{B5955B73-3BCD-4F74-BB14-23A33BFE915C}" dt="2022-10-11T13:02:04.754" v="2893" actId="20577"/>
          <ac:spMkLst>
            <pc:docMk/>
            <pc:sldMk cId="1284542940" sldId="645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695285170" sldId="6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31240251" sldId="646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1356466631" sldId="646"/>
        </pc:sldMkLst>
      </pc:sldChg>
      <pc:sldChg chg="delSp modSp add mod delAnim modAnim">
        <pc:chgData name="Khattab, Sherif" userId="c83b1e15-36f3-4f46-aceb-05aac24c545e" providerId="ADAL" clId="{B5955B73-3BCD-4F74-BB14-23A33BFE915C}" dt="2022-10-11T13:07:06.154" v="3274" actId="20577"/>
        <pc:sldMkLst>
          <pc:docMk/>
          <pc:sldMk cId="3175013117" sldId="646"/>
        </pc:sldMkLst>
        <pc:spChg chg="mod">
          <ac:chgData name="Khattab, Sherif" userId="c83b1e15-36f3-4f46-aceb-05aac24c545e" providerId="ADAL" clId="{B5955B73-3BCD-4F74-BB14-23A33BFE915C}" dt="2022-10-11T13:02:19.302" v="2897" actId="20577"/>
          <ac:spMkLst>
            <pc:docMk/>
            <pc:sldMk cId="3175013117" sldId="646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06.154" v="3274" actId="20577"/>
          <ac:spMkLst>
            <pc:docMk/>
            <pc:sldMk cId="3175013117" sldId="646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3:06:01.821" v="3130" actId="478"/>
          <ac:picMkLst>
            <pc:docMk/>
            <pc:sldMk cId="3175013117" sldId="646"/>
            <ac:picMk id="8" creationId="{AB392242-6775-59D7-F91B-DD5550AA7E7F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67754104" sldId="647"/>
        </pc:sldMkLst>
      </pc:sldChg>
      <pc:sldChg chg="delSp modSp add mod modAnim">
        <pc:chgData name="Khattab, Sherif" userId="c83b1e15-36f3-4f46-aceb-05aac24c545e" providerId="ADAL" clId="{B5955B73-3BCD-4F74-BB14-23A33BFE915C}" dt="2022-10-11T13:10:47.934" v="3801"/>
        <pc:sldMkLst>
          <pc:docMk/>
          <pc:sldMk cId="3796057375" sldId="647"/>
        </pc:sldMkLst>
        <pc:spChg chg="del">
          <ac:chgData name="Khattab, Sherif" userId="c83b1e15-36f3-4f46-aceb-05aac24c545e" providerId="ADAL" clId="{B5955B73-3BCD-4F74-BB14-23A33BFE915C}" dt="2022-10-11T13:07:59.472" v="3297" actId="478"/>
          <ac:spMkLst>
            <pc:docMk/>
            <pc:sldMk cId="3796057375" sldId="647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54.691" v="3295" actId="20577"/>
          <ac:spMkLst>
            <pc:docMk/>
            <pc:sldMk cId="3796057375" sldId="64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0:42.997" v="3799" actId="114"/>
          <ac:spMkLst>
            <pc:docMk/>
            <pc:sldMk cId="3796057375" sldId="647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B5955B73-3BCD-4F74-BB14-23A33BFE915C}" dt="2022-10-11T13:13:26.143" v="3878" actId="732"/>
        <pc:sldMkLst>
          <pc:docMk/>
          <pc:sldMk cId="3265711577" sldId="648"/>
        </pc:sldMkLst>
        <pc:picChg chg="mod modCrop">
          <ac:chgData name="Khattab, Sherif" userId="c83b1e15-36f3-4f46-aceb-05aac24c545e" providerId="ADAL" clId="{B5955B73-3BCD-4F74-BB14-23A33BFE915C}" dt="2022-10-11T13:13:26.143" v="3878" actId="732"/>
          <ac:picMkLst>
            <pc:docMk/>
            <pc:sldMk cId="3265711577" sldId="64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3:35.212" v="3879" actId="732"/>
        <pc:sldMkLst>
          <pc:docMk/>
          <pc:sldMk cId="1290192700" sldId="649"/>
        </pc:sldMkLst>
        <pc:picChg chg="mod modCrop">
          <ac:chgData name="Khattab, Sherif" userId="c83b1e15-36f3-4f46-aceb-05aac24c545e" providerId="ADAL" clId="{B5955B73-3BCD-4F74-BB14-23A33BFE915C}" dt="2022-10-11T13:13:35.212" v="3879" actId="732"/>
          <ac:picMkLst>
            <pc:docMk/>
            <pc:sldMk cId="1290192700" sldId="64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5887084" sldId="649"/>
        </pc:sldMkLst>
      </pc:sldChg>
      <pc:sldChg chg="add">
        <pc:chgData name="Khattab, Sherif" userId="c83b1e15-36f3-4f46-aceb-05aac24c545e" providerId="ADAL" clId="{B5955B73-3BCD-4F74-BB14-23A33BFE915C}" dt="2022-10-11T13:13:11.149" v="3876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77613599" sldId="650"/>
        </pc:sldMkLst>
      </pc:sldChg>
      <pc:sldChg chg="modSp add mod">
        <pc:chgData name="Khattab, Sherif" userId="c83b1e15-36f3-4f46-aceb-05aac24c545e" providerId="ADAL" clId="{B5955B73-3BCD-4F74-BB14-23A33BFE915C}" dt="2022-10-11T13:14:33.863" v="3887" actId="732"/>
        <pc:sldMkLst>
          <pc:docMk/>
          <pc:sldMk cId="503436857" sldId="651"/>
        </pc:sldMkLst>
        <pc:picChg chg="mod modCrop">
          <ac:chgData name="Khattab, Sherif" userId="c83b1e15-36f3-4f46-aceb-05aac24c545e" providerId="ADAL" clId="{B5955B73-3BCD-4F74-BB14-23A33BFE915C}" dt="2022-10-11T13:14:33.863" v="3887" actId="732"/>
          <ac:picMkLst>
            <pc:docMk/>
            <pc:sldMk cId="503436857" sldId="651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70466183" sldId="65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6890960" sldId="652"/>
        </pc:sldMkLst>
      </pc:sldChg>
      <pc:sldChg chg="modSp add mod">
        <pc:chgData name="Khattab, Sherif" userId="c83b1e15-36f3-4f46-aceb-05aac24c545e" providerId="ADAL" clId="{B5955B73-3BCD-4F74-BB14-23A33BFE915C}" dt="2022-10-11T13:14:44.591" v="3889" actId="732"/>
        <pc:sldMkLst>
          <pc:docMk/>
          <pc:sldMk cId="4093409914" sldId="652"/>
        </pc:sldMkLst>
        <pc:picChg chg="mod modCrop">
          <ac:chgData name="Khattab, Sherif" userId="c83b1e15-36f3-4f46-aceb-05aac24c545e" providerId="ADAL" clId="{B5955B73-3BCD-4F74-BB14-23A33BFE915C}" dt="2022-10-11T13:14:44.591" v="3889" actId="732"/>
          <ac:picMkLst>
            <pc:docMk/>
            <pc:sldMk cId="4093409914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4:47.652" v="3890" actId="1076"/>
        <pc:sldMkLst>
          <pc:docMk/>
          <pc:sldMk cId="95011121" sldId="653"/>
        </pc:sldMkLst>
        <pc:picChg chg="mod">
          <ac:chgData name="Khattab, Sherif" userId="c83b1e15-36f3-4f46-aceb-05aac24c545e" providerId="ADAL" clId="{B5955B73-3BCD-4F74-BB14-23A33BFE915C}" dt="2022-10-11T13:14:47.652" v="3890" actId="1076"/>
          <ac:picMkLst>
            <pc:docMk/>
            <pc:sldMk cId="95011121" sldId="653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92523220" sldId="653"/>
        </pc:sldMkLst>
      </pc:sldChg>
      <pc:sldChg chg="modSp add mod">
        <pc:chgData name="Khattab, Sherif" userId="c83b1e15-36f3-4f46-aceb-05aac24c545e" providerId="ADAL" clId="{B5955B73-3BCD-4F74-BB14-23A33BFE915C}" dt="2022-10-11T13:15:23.635" v="3895" actId="732"/>
        <pc:sldMkLst>
          <pc:docMk/>
          <pc:sldMk cId="216344531" sldId="654"/>
        </pc:sldMkLst>
        <pc:picChg chg="mod modCrop">
          <ac:chgData name="Khattab, Sherif" userId="c83b1e15-36f3-4f46-aceb-05aac24c545e" providerId="ADAL" clId="{B5955B73-3BCD-4F74-BB14-23A33BFE915C}" dt="2022-10-11T13:15:23.635" v="3895" actId="732"/>
          <ac:picMkLst>
            <pc:docMk/>
            <pc:sldMk cId="216344531" sldId="654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825425469" sldId="6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43832441" sldId="655"/>
        </pc:sldMkLst>
      </pc:sldChg>
      <pc:sldChg chg="modSp add mod">
        <pc:chgData name="Khattab, Sherif" userId="c83b1e15-36f3-4f46-aceb-05aac24c545e" providerId="ADAL" clId="{B5955B73-3BCD-4F74-BB14-23A33BFE915C}" dt="2022-10-11T13:15:29.514" v="3896" actId="732"/>
        <pc:sldMkLst>
          <pc:docMk/>
          <pc:sldMk cId="3880074342" sldId="655"/>
        </pc:sldMkLst>
        <pc:picChg chg="mod modCrop">
          <ac:chgData name="Khattab, Sherif" userId="c83b1e15-36f3-4f46-aceb-05aac24c545e" providerId="ADAL" clId="{B5955B73-3BCD-4F74-BB14-23A33BFE915C}" dt="2022-10-11T13:15:29.514" v="3896" actId="732"/>
          <ac:picMkLst>
            <pc:docMk/>
            <pc:sldMk cId="3880074342" sldId="655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27757674" sldId="656"/>
        </pc:sldMkLst>
      </pc:sldChg>
      <pc:sldChg chg="modSp add mod">
        <pc:chgData name="Khattab, Sherif" userId="c83b1e15-36f3-4f46-aceb-05aac24c545e" providerId="ADAL" clId="{B5955B73-3BCD-4F74-BB14-23A33BFE915C}" dt="2022-10-11T13:15:41.120" v="3897" actId="732"/>
        <pc:sldMkLst>
          <pc:docMk/>
          <pc:sldMk cId="3987990635" sldId="656"/>
        </pc:sldMkLst>
        <pc:picChg chg="mod modCrop">
          <ac:chgData name="Khattab, Sherif" userId="c83b1e15-36f3-4f46-aceb-05aac24c545e" providerId="ADAL" clId="{B5955B73-3BCD-4F74-BB14-23A33BFE915C}" dt="2022-10-11T13:15:41.120" v="3897" actId="732"/>
          <ac:picMkLst>
            <pc:docMk/>
            <pc:sldMk cId="3987990635" sldId="656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6:50.139" v="3911" actId="732"/>
        <pc:sldMkLst>
          <pc:docMk/>
          <pc:sldMk cId="173036265" sldId="657"/>
        </pc:sldMkLst>
        <pc:picChg chg="mod modCrop">
          <ac:chgData name="Khattab, Sherif" userId="c83b1e15-36f3-4f46-aceb-05aac24c545e" providerId="ADAL" clId="{B5955B73-3BCD-4F74-BB14-23A33BFE915C}" dt="2022-10-11T13:16:50.139" v="3911" actId="732"/>
          <ac:picMkLst>
            <pc:docMk/>
            <pc:sldMk cId="173036265" sldId="657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91178708" sldId="657"/>
        </pc:sldMkLst>
      </pc:sldChg>
      <pc:sldChg chg="modSp add mod">
        <pc:chgData name="Khattab, Sherif" userId="c83b1e15-36f3-4f46-aceb-05aac24c545e" providerId="ADAL" clId="{B5955B73-3BCD-4F74-BB14-23A33BFE915C}" dt="2022-10-11T13:17:01.491" v="3912" actId="732"/>
        <pc:sldMkLst>
          <pc:docMk/>
          <pc:sldMk cId="1423103651" sldId="658"/>
        </pc:sldMkLst>
        <pc:picChg chg="mod modCrop">
          <ac:chgData name="Khattab, Sherif" userId="c83b1e15-36f3-4f46-aceb-05aac24c545e" providerId="ADAL" clId="{B5955B73-3BCD-4F74-BB14-23A33BFE915C}" dt="2022-10-11T13:17:01.491" v="3912" actId="732"/>
          <ac:picMkLst>
            <pc:docMk/>
            <pc:sldMk cId="1423103651" sldId="658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00742123" sldId="658"/>
        </pc:sldMkLst>
      </pc:sldChg>
      <pc:sldChg chg="modSp add mod">
        <pc:chgData name="Khattab, Sherif" userId="c83b1e15-36f3-4f46-aceb-05aac24c545e" providerId="ADAL" clId="{B5955B73-3BCD-4F74-BB14-23A33BFE915C}" dt="2022-10-11T13:17:12.674" v="3915" actId="732"/>
        <pc:sldMkLst>
          <pc:docMk/>
          <pc:sldMk cId="771506200" sldId="659"/>
        </pc:sldMkLst>
        <pc:picChg chg="mod modCrop">
          <ac:chgData name="Khattab, Sherif" userId="c83b1e15-36f3-4f46-aceb-05aac24c545e" providerId="ADAL" clId="{B5955B73-3BCD-4F74-BB14-23A33BFE915C}" dt="2022-10-11T13:17:12.674" v="3915" actId="732"/>
          <ac:picMkLst>
            <pc:docMk/>
            <pc:sldMk cId="771506200" sldId="65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6897130" sldId="659"/>
        </pc:sldMkLst>
      </pc:sldChg>
      <pc:sldChg chg="modSp add mod">
        <pc:chgData name="Khattab, Sherif" userId="c83b1e15-36f3-4f46-aceb-05aac24c545e" providerId="ADAL" clId="{B5955B73-3BCD-4F74-BB14-23A33BFE915C}" dt="2022-10-11T13:17:18.382" v="3916" actId="732"/>
        <pc:sldMkLst>
          <pc:docMk/>
          <pc:sldMk cId="2957382728" sldId="660"/>
        </pc:sldMkLst>
        <pc:picChg chg="mod modCrop">
          <ac:chgData name="Khattab, Sherif" userId="c83b1e15-36f3-4f46-aceb-05aac24c545e" providerId="ADAL" clId="{B5955B73-3BCD-4F74-BB14-23A33BFE915C}" dt="2022-10-11T13:17:18.382" v="3916" actId="732"/>
          <ac:picMkLst>
            <pc:docMk/>
            <pc:sldMk cId="2957382728" sldId="660"/>
            <ac:picMk id="2" creationId="{00000000-0000-0000-0000-000000000000}"/>
          </ac:picMkLst>
        </pc:picChg>
      </pc:sldChg>
      <pc:sldChg chg="modSp new mod">
        <pc:chgData name="Khattab, Sherif" userId="c83b1e15-36f3-4f46-aceb-05aac24c545e" providerId="ADAL" clId="{B5955B73-3BCD-4F74-BB14-23A33BFE915C}" dt="2022-10-11T13:18:41.772" v="410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B5955B73-3BCD-4F74-BB14-23A33BFE915C}" dt="2022-10-11T13:17:26.600" v="392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B5955B73-3BCD-4F74-BB14-23A33BFE915C}" dt="2022-10-11T13:18:41.772" v="4109" actId="20577"/>
          <ac:spMkLst>
            <pc:docMk/>
            <pc:sldMk cId="1289819242" sldId="661"/>
            <ac:spMk id="3" creationId="{B1C5F7E6-650D-8FE7-2EEB-02A2B5F62FF6}"/>
          </ac:spMkLst>
        </pc:spChg>
      </pc:sldChg>
    </pc:docChg>
  </pc:docChgLst>
  <pc:docChgLst>
    <pc:chgData name="Khattab, Sherif" userId="c83b1e15-36f3-4f46-aceb-05aac24c545e" providerId="ADAL" clId="{694E85CA-DE4C-7349-B442-0C5F38619BA3}"/>
    <pc:docChg chg="delSld modSld">
      <pc:chgData name="Khattab, Sherif" userId="c83b1e15-36f3-4f46-aceb-05aac24c545e" providerId="ADAL" clId="{694E85CA-DE4C-7349-B442-0C5F38619BA3}" dt="2022-10-18T11:24:18.998" v="397" actId="20577"/>
      <pc:docMkLst>
        <pc:docMk/>
      </pc:docMkLst>
      <pc:sldChg chg="modSp modAnim">
        <pc:chgData name="Khattab, Sherif" userId="c83b1e15-36f3-4f46-aceb-05aac24c545e" providerId="ADAL" clId="{694E85CA-DE4C-7349-B442-0C5F38619BA3}" dt="2022-10-18T11:24:18.998" v="397" actId="20577"/>
        <pc:sldMkLst>
          <pc:docMk/>
          <pc:sldMk cId="3315019199" sldId="435"/>
        </pc:sldMkLst>
        <pc:spChg chg="mod">
          <ac:chgData name="Khattab, Sherif" userId="c83b1e15-36f3-4f46-aceb-05aac24c545e" providerId="ADAL" clId="{694E85CA-DE4C-7349-B442-0C5F38619BA3}" dt="2022-10-18T11:24:18.998" v="397" actId="20577"/>
          <ac:spMkLst>
            <pc:docMk/>
            <pc:sldMk cId="3315019199" sldId="435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694E85CA-DE4C-7349-B442-0C5F38619BA3}" dt="2022-10-18T11:21:28.198" v="260" actId="2696"/>
        <pc:sldMkLst>
          <pc:docMk/>
          <pc:sldMk cId="3482196459" sldId="441"/>
        </pc:sldMkLst>
      </pc:sldChg>
      <pc:sldChg chg="del">
        <pc:chgData name="Khattab, Sherif" userId="c83b1e15-36f3-4f46-aceb-05aac24c545e" providerId="ADAL" clId="{694E85CA-DE4C-7349-B442-0C5F38619BA3}" dt="2022-10-18T11:21:28.218" v="261" actId="2696"/>
        <pc:sldMkLst>
          <pc:docMk/>
          <pc:sldMk cId="2069291401" sldId="442"/>
        </pc:sldMkLst>
      </pc:sldChg>
      <pc:sldChg chg="del">
        <pc:chgData name="Khattab, Sherif" userId="c83b1e15-36f3-4f46-aceb-05aac24c545e" providerId="ADAL" clId="{694E85CA-DE4C-7349-B442-0C5F38619BA3}" dt="2022-10-18T11:21:27.921" v="250" actId="2696"/>
        <pc:sldMkLst>
          <pc:docMk/>
          <pc:sldMk cId="2804343175" sldId="459"/>
        </pc:sldMkLst>
      </pc:sldChg>
      <pc:sldChg chg="del">
        <pc:chgData name="Khattab, Sherif" userId="c83b1e15-36f3-4f46-aceb-05aac24c545e" providerId="ADAL" clId="{694E85CA-DE4C-7349-B442-0C5F38619BA3}" dt="2022-10-18T11:21:27.981" v="252" actId="2696"/>
        <pc:sldMkLst>
          <pc:docMk/>
          <pc:sldMk cId="2189265553" sldId="460"/>
        </pc:sldMkLst>
      </pc:sldChg>
      <pc:sldChg chg="del">
        <pc:chgData name="Khattab, Sherif" userId="c83b1e15-36f3-4f46-aceb-05aac24c545e" providerId="ADAL" clId="{694E85CA-DE4C-7349-B442-0C5F38619BA3}" dt="2022-10-18T11:21:28.015" v="253" actId="2696"/>
        <pc:sldMkLst>
          <pc:docMk/>
          <pc:sldMk cId="527651798" sldId="461"/>
        </pc:sldMkLst>
      </pc:sldChg>
      <pc:sldChg chg="del">
        <pc:chgData name="Khattab, Sherif" userId="c83b1e15-36f3-4f46-aceb-05aac24c545e" providerId="ADAL" clId="{694E85CA-DE4C-7349-B442-0C5F38619BA3}" dt="2022-10-18T11:21:28.043" v="254" actId="2696"/>
        <pc:sldMkLst>
          <pc:docMk/>
          <pc:sldMk cId="3877357776" sldId="462"/>
        </pc:sldMkLst>
      </pc:sldChg>
      <pc:sldChg chg="modSp modAnim">
        <pc:chgData name="Khattab, Sherif" userId="c83b1e15-36f3-4f46-aceb-05aac24c545e" providerId="ADAL" clId="{694E85CA-DE4C-7349-B442-0C5F38619BA3}" dt="2022-10-18T11:19:58.422" v="6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4E85CA-DE4C-7349-B442-0C5F38619BA3}" dt="2022-10-18T11:19:58.422" v="63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694E85CA-DE4C-7349-B442-0C5F38619BA3}" dt="2022-10-18T11:22:37.564" v="306" actId="21"/>
        <pc:sldMkLst>
          <pc:docMk/>
          <pc:sldMk cId="3616649543" sldId="502"/>
        </pc:sldMkLst>
        <pc:spChg chg="mod">
          <ac:chgData name="Khattab, Sherif" userId="c83b1e15-36f3-4f46-aceb-05aac24c545e" providerId="ADAL" clId="{694E85CA-DE4C-7349-B442-0C5F38619BA3}" dt="2022-10-18T11:22:37.564" v="306" actId="21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694E85CA-DE4C-7349-B442-0C5F38619BA3}" dt="2022-10-18T11:22:57.202" v="336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694E85CA-DE4C-7349-B442-0C5F38619BA3}" dt="2022-10-18T11:22:57.202" v="336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94E85CA-DE4C-7349-B442-0C5F38619BA3}" dt="2022-10-18T11:21:28.184" v="259" actId="2696"/>
        <pc:sldMkLst>
          <pc:docMk/>
          <pc:sldMk cId="2192443293" sldId="621"/>
        </pc:sldMkLst>
      </pc:sldChg>
      <pc:sldChg chg="del">
        <pc:chgData name="Khattab, Sherif" userId="c83b1e15-36f3-4f46-aceb-05aac24c545e" providerId="ADAL" clId="{694E85CA-DE4C-7349-B442-0C5F38619BA3}" dt="2022-10-18T11:21:28.109" v="256" actId="2696"/>
        <pc:sldMkLst>
          <pc:docMk/>
          <pc:sldMk cId="2359853632" sldId="622"/>
        </pc:sldMkLst>
      </pc:sldChg>
      <pc:sldChg chg="del">
        <pc:chgData name="Khattab, Sherif" userId="c83b1e15-36f3-4f46-aceb-05aac24c545e" providerId="ADAL" clId="{694E85CA-DE4C-7349-B442-0C5F38619BA3}" dt="2022-10-18T11:21:28.127" v="257" actId="2696"/>
        <pc:sldMkLst>
          <pc:docMk/>
          <pc:sldMk cId="3839241662" sldId="623"/>
        </pc:sldMkLst>
      </pc:sldChg>
      <pc:sldChg chg="del">
        <pc:chgData name="Khattab, Sherif" userId="c83b1e15-36f3-4f46-aceb-05aac24c545e" providerId="ADAL" clId="{694E85CA-DE4C-7349-B442-0C5F38619BA3}" dt="2022-10-18T11:21:27.833" v="246" actId="2696"/>
        <pc:sldMkLst>
          <pc:docMk/>
          <pc:sldMk cId="2815017892" sldId="626"/>
        </pc:sldMkLst>
      </pc:sldChg>
      <pc:sldChg chg="del">
        <pc:chgData name="Khattab, Sherif" userId="c83b1e15-36f3-4f46-aceb-05aac24c545e" providerId="ADAL" clId="{694E85CA-DE4C-7349-B442-0C5F38619BA3}" dt="2022-10-18T11:21:27.600" v="239" actId="2696"/>
        <pc:sldMkLst>
          <pc:docMk/>
          <pc:sldMk cId="2957382728" sldId="660"/>
        </pc:sldMkLst>
      </pc:sldChg>
      <pc:sldChg chg="del">
        <pc:chgData name="Khattab, Sherif" userId="c83b1e15-36f3-4f46-aceb-05aac24c545e" providerId="ADAL" clId="{694E85CA-DE4C-7349-B442-0C5F38619BA3}" dt="2022-10-18T11:21:27.622" v="240" actId="2696"/>
        <pc:sldMkLst>
          <pc:docMk/>
          <pc:sldMk cId="1289819242" sldId="661"/>
        </pc:sldMkLst>
      </pc:sldChg>
      <pc:sldChg chg="del">
        <pc:chgData name="Khattab, Sherif" userId="c83b1e15-36f3-4f46-aceb-05aac24c545e" providerId="ADAL" clId="{694E85CA-DE4C-7349-B442-0C5F38619BA3}" dt="2022-10-18T11:21:27.650" v="241" actId="2696"/>
        <pc:sldMkLst>
          <pc:docMk/>
          <pc:sldMk cId="2942229635" sldId="662"/>
        </pc:sldMkLst>
      </pc:sldChg>
      <pc:sldChg chg="del">
        <pc:chgData name="Khattab, Sherif" userId="c83b1e15-36f3-4f46-aceb-05aac24c545e" providerId="ADAL" clId="{694E85CA-DE4C-7349-B442-0C5F38619BA3}" dt="2022-10-18T11:21:27.729" v="243" actId="2696"/>
        <pc:sldMkLst>
          <pc:docMk/>
          <pc:sldMk cId="3808179708" sldId="663"/>
        </pc:sldMkLst>
      </pc:sldChg>
      <pc:sldChg chg="del">
        <pc:chgData name="Khattab, Sherif" userId="c83b1e15-36f3-4f46-aceb-05aac24c545e" providerId="ADAL" clId="{694E85CA-DE4C-7349-B442-0C5F38619BA3}" dt="2022-10-18T11:21:27.776" v="244" actId="2696"/>
        <pc:sldMkLst>
          <pc:docMk/>
          <pc:sldMk cId="3684231445" sldId="664"/>
        </pc:sldMkLst>
      </pc:sldChg>
      <pc:sldChg chg="del">
        <pc:chgData name="Khattab, Sherif" userId="c83b1e15-36f3-4f46-aceb-05aac24c545e" providerId="ADAL" clId="{694E85CA-DE4C-7349-B442-0C5F38619BA3}" dt="2022-10-18T11:21:27.694" v="242" actId="2696"/>
        <pc:sldMkLst>
          <pc:docMk/>
          <pc:sldMk cId="3950644820" sldId="665"/>
        </pc:sldMkLst>
      </pc:sldChg>
      <pc:sldChg chg="del">
        <pc:chgData name="Khattab, Sherif" userId="c83b1e15-36f3-4f46-aceb-05aac24c545e" providerId="ADAL" clId="{694E85CA-DE4C-7349-B442-0C5F38619BA3}" dt="2022-10-18T11:21:27.796" v="245" actId="2696"/>
        <pc:sldMkLst>
          <pc:docMk/>
          <pc:sldMk cId="266363320" sldId="666"/>
        </pc:sldMkLst>
      </pc:sldChg>
      <pc:sldChg chg="del">
        <pc:chgData name="Khattab, Sherif" userId="c83b1e15-36f3-4f46-aceb-05aac24c545e" providerId="ADAL" clId="{694E85CA-DE4C-7349-B442-0C5F38619BA3}" dt="2022-10-18T11:21:27.904" v="249" actId="2696"/>
        <pc:sldMkLst>
          <pc:docMk/>
          <pc:sldMk cId="3036272805" sldId="667"/>
        </pc:sldMkLst>
      </pc:sldChg>
      <pc:sldChg chg="del">
        <pc:chgData name="Khattab, Sherif" userId="c83b1e15-36f3-4f46-aceb-05aac24c545e" providerId="ADAL" clId="{694E85CA-DE4C-7349-B442-0C5F38619BA3}" dt="2022-10-18T11:21:28.064" v="255" actId="2696"/>
        <pc:sldMkLst>
          <pc:docMk/>
          <pc:sldMk cId="3241204519" sldId="668"/>
        </pc:sldMkLst>
      </pc:sldChg>
      <pc:sldChg chg="del">
        <pc:chgData name="Khattab, Sherif" userId="c83b1e15-36f3-4f46-aceb-05aac24c545e" providerId="ADAL" clId="{694E85CA-DE4C-7349-B442-0C5F38619BA3}" dt="2022-10-18T11:21:27.866" v="247" actId="2696"/>
        <pc:sldMkLst>
          <pc:docMk/>
          <pc:sldMk cId="3525140953" sldId="670"/>
        </pc:sldMkLst>
      </pc:sldChg>
      <pc:sldChg chg="del">
        <pc:chgData name="Khattab, Sherif" userId="c83b1e15-36f3-4f46-aceb-05aac24c545e" providerId="ADAL" clId="{694E85CA-DE4C-7349-B442-0C5F38619BA3}" dt="2022-10-18T11:21:27.889" v="248" actId="2696"/>
        <pc:sldMkLst>
          <pc:docMk/>
          <pc:sldMk cId="100483460" sldId="671"/>
        </pc:sldMkLst>
      </pc:sldChg>
      <pc:sldChg chg="del">
        <pc:chgData name="Khattab, Sherif" userId="c83b1e15-36f3-4f46-aceb-05aac24c545e" providerId="ADAL" clId="{694E85CA-DE4C-7349-B442-0C5F38619BA3}" dt="2022-10-18T11:21:27.951" v="251" actId="2696"/>
        <pc:sldMkLst>
          <pc:docMk/>
          <pc:sldMk cId="2389703478" sldId="672"/>
        </pc:sldMkLst>
      </pc:sldChg>
      <pc:sldChg chg="del">
        <pc:chgData name="Khattab, Sherif" userId="c83b1e15-36f3-4f46-aceb-05aac24c545e" providerId="ADAL" clId="{694E85CA-DE4C-7349-B442-0C5F38619BA3}" dt="2022-10-18T11:21:28.152" v="258" actId="2696"/>
        <pc:sldMkLst>
          <pc:docMk/>
          <pc:sldMk cId="3415553564" sldId="673"/>
        </pc:sldMkLst>
      </pc:sldChg>
      <pc:sldChg chg="del">
        <pc:chgData name="Khattab, Sherif" userId="c83b1e15-36f3-4f46-aceb-05aac24c545e" providerId="ADAL" clId="{694E85CA-DE4C-7349-B442-0C5F38619BA3}" dt="2022-10-18T11:21:28.241" v="262" actId="2696"/>
        <pc:sldMkLst>
          <pc:docMk/>
          <pc:sldMk cId="10672808" sldId="674"/>
        </pc:sldMkLst>
      </pc:sldChg>
      <pc:sldChg chg="del">
        <pc:chgData name="Khattab, Sherif" userId="c83b1e15-36f3-4f46-aceb-05aac24c545e" providerId="ADAL" clId="{694E85CA-DE4C-7349-B442-0C5F38619BA3}" dt="2022-10-18T11:21:28.276" v="263" actId="2696"/>
        <pc:sldMkLst>
          <pc:docMk/>
          <pc:sldMk cId="1773598164" sldId="675"/>
        </pc:sldMkLst>
      </pc:sld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3624926818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2975227729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2EEF4ADC-9A20-429F-B748-EB7A6D9C8884}"/>
    <pc:docChg chg="delSld modSld">
      <pc:chgData name="Khattab, Sherif" userId="c83b1e15-36f3-4f46-aceb-05aac24c545e" providerId="ADAL" clId="{2EEF4ADC-9A20-429F-B748-EB7A6D9C8884}" dt="2022-11-03T12:58:43.068" v="17" actId="20577"/>
      <pc:docMkLst>
        <pc:docMk/>
      </pc:docMkLst>
      <pc:sldChg chg="del">
        <pc:chgData name="Khattab, Sherif" userId="c83b1e15-36f3-4f46-aceb-05aac24c545e" providerId="ADAL" clId="{2EEF4ADC-9A20-429F-B748-EB7A6D9C8884}" dt="2022-11-03T12:58:22.386" v="0" actId="47"/>
        <pc:sldMkLst>
          <pc:docMk/>
          <pc:sldMk cId="2604713252" sldId="553"/>
        </pc:sldMkLst>
      </pc:sldChg>
      <pc:sldChg chg="modSp mod">
        <pc:chgData name="Khattab, Sherif" userId="c83b1e15-36f3-4f46-aceb-05aac24c545e" providerId="ADAL" clId="{2EEF4ADC-9A20-429F-B748-EB7A6D9C8884}" dt="2022-11-03T12:58:43.068" v="17" actId="20577"/>
        <pc:sldMkLst>
          <pc:docMk/>
          <pc:sldMk cId="1021489930" sldId="1628"/>
        </pc:sldMkLst>
        <pc:spChg chg="mod">
          <ac:chgData name="Khattab, Sherif" userId="c83b1e15-36f3-4f46-aceb-05aac24c545e" providerId="ADAL" clId="{2EEF4ADC-9A20-429F-B748-EB7A6D9C8884}" dt="2022-11-03T12:58:43.068" v="17" actId="20577"/>
          <ac:spMkLst>
            <pc:docMk/>
            <pc:sldMk cId="1021489930" sldId="1628"/>
            <ac:spMk id="3" creationId="{E75555BA-8853-5C73-0160-9A32BFA72747}"/>
          </ac:spMkLst>
        </pc:spChg>
      </pc:sld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2975227729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2975227729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86D9C16A-5590-49E3-ACED-82265E83CF65}"/>
    <pc:docChg chg="undo custSel addSld delSld modSld sldOrd">
      <pc:chgData name="Khattab, Sherif" userId="c83b1e15-36f3-4f46-aceb-05aac24c545e" providerId="ADAL" clId="{86D9C16A-5590-49E3-ACED-82265E83CF65}" dt="2022-09-13T15:01:37.687" v="3410" actId="20577"/>
      <pc:docMkLst>
        <pc:docMk/>
      </pc:docMkLst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47225130" sldId="40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349213" sldId="41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68759574" sldId="413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07447634" sldId="41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56196741" sldId="42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6908111" sldId="42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25467276" sldId="42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86D9C16A-5590-49E3-ACED-82265E83CF65}" dt="2022-09-13T15:01:12.740" v="3353" actId="47"/>
        <pc:sldMkLst>
          <pc:docMk/>
          <pc:sldMk cId="1910437807" sldId="440"/>
        </pc:sldMkLst>
      </pc:sldChg>
      <pc:sldChg chg="modSp add del mod">
        <pc:chgData name="Khattab, Sherif" userId="c83b1e15-36f3-4f46-aceb-05aac24c545e" providerId="ADAL" clId="{86D9C16A-5590-49E3-ACED-82265E83CF65}" dt="2022-09-13T15:01:37.687" v="3410" actId="20577"/>
        <pc:sldMkLst>
          <pc:docMk/>
          <pc:sldMk cId="1112098282" sldId="441"/>
        </pc:sldMkLst>
        <pc:spChg chg="mod">
          <ac:chgData name="Khattab, Sherif" userId="c83b1e15-36f3-4f46-aceb-05aac24c545e" providerId="ADAL" clId="{86D9C16A-5590-49E3-ACED-82265E83CF65}" dt="2022-09-13T15:01:37.687" v="3410" actId="20577"/>
          <ac:spMkLst>
            <pc:docMk/>
            <pc:sldMk cId="1112098282" sldId="44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24.715" v="3351" actId="15"/>
        <pc:sldMkLst>
          <pc:docMk/>
          <pc:sldMk cId="1485645733" sldId="442"/>
        </pc:sldMkLst>
        <pc:spChg chg="mod">
          <ac:chgData name="Khattab, Sherif" userId="c83b1e15-36f3-4f46-aceb-05aac24c545e" providerId="ADAL" clId="{86D9C16A-5590-49E3-ACED-82265E83CF65}" dt="2022-09-13T15:00:24.715" v="3351" actId="15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36.017" v="3352" actId="20577"/>
        <pc:sldMkLst>
          <pc:docMk/>
          <pc:sldMk cId="927625997" sldId="444"/>
        </pc:sldMkLst>
        <pc:spChg chg="mod">
          <ac:chgData name="Khattab, Sherif" userId="c83b1e15-36f3-4f46-aceb-05aac24c545e" providerId="ADAL" clId="{86D9C16A-5590-49E3-ACED-82265E83CF65}" dt="2022-09-13T15:00:36.017" v="3352" actId="20577"/>
          <ac:spMkLst>
            <pc:docMk/>
            <pc:sldMk cId="927625997" sldId="444"/>
            <ac:spMk id="4099" creationId="{00000000-0000-0000-0000-000000000000}"/>
          </ac:spMkLst>
        </pc:spChg>
      </pc:sldChg>
      <pc:sldChg chg="modSp modAnim">
        <pc:chgData name="Khattab, Sherif" userId="c83b1e15-36f3-4f46-aceb-05aac24c545e" providerId="ADAL" clId="{86D9C16A-5590-49E3-ACED-82265E83CF65}" dt="2022-09-13T12:29:44.865" v="182" actId="113"/>
        <pc:sldMkLst>
          <pc:docMk/>
          <pc:sldMk cId="1068465410" sldId="496"/>
        </pc:sldMkLst>
        <pc:spChg chg="mod">
          <ac:chgData name="Khattab, Sherif" userId="c83b1e15-36f3-4f46-aceb-05aac24c545e" providerId="ADAL" clId="{86D9C16A-5590-49E3-ACED-82265E83CF65}" dt="2022-09-13T12:29:44.865" v="182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6D9C16A-5590-49E3-ACED-82265E83CF65}" dt="2022-09-13T12:31:02.004" v="27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86D9C16A-5590-49E3-ACED-82265E83CF65}" dt="2022-09-13T12:31:02.004" v="27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86D9C16A-5590-49E3-ACED-82265E83CF65}" dt="2022-09-13T12:30:05.198" v="184"/>
        <pc:sldMkLst>
          <pc:docMk/>
          <pc:sldMk cId="3616649543" sldId="502"/>
        </pc:sldMkLst>
        <pc:spChg chg="mod">
          <ac:chgData name="Khattab, Sherif" userId="c83b1e15-36f3-4f46-aceb-05aac24c545e" providerId="ADAL" clId="{86D9C16A-5590-49E3-ACED-82265E83CF65}" dt="2022-09-13T12:30:05.198" v="184"/>
          <ac:spMkLst>
            <pc:docMk/>
            <pc:sldMk cId="3616649543" sldId="502"/>
            <ac:spMk id="3" creationId="{F24E8C07-FD1A-8B0D-BEFA-072C1510D004}"/>
          </ac:spMkLst>
        </pc:spChg>
      </pc:sldChg>
      <pc:sldChg chg="addSp delSp modSp mod ord addAnim delAnim modAnim">
        <pc:chgData name="Khattab, Sherif" userId="c83b1e15-36f3-4f46-aceb-05aac24c545e" providerId="ADAL" clId="{86D9C16A-5590-49E3-ACED-82265E83CF65}" dt="2022-09-13T13:04:48.022" v="916"/>
        <pc:sldMkLst>
          <pc:docMk/>
          <pc:sldMk cId="10149295" sldId="503"/>
        </pc:sldMkLst>
        <pc:spChg chg="mod">
          <ac:chgData name="Khattab, Sherif" userId="c83b1e15-36f3-4f46-aceb-05aac24c545e" providerId="ADAL" clId="{86D9C16A-5590-49E3-ACED-82265E83CF65}" dt="2022-09-13T13:02:25.479" v="668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86D9C16A-5590-49E3-ACED-82265E83CF65}" dt="2022-09-13T12:59:15.263" v="524" actId="6549"/>
          <ac:spMkLst>
            <pc:docMk/>
            <pc:sldMk cId="10149295" sldId="503"/>
            <ac:spMk id="3" creationId="{55081F49-971F-0758-096D-EF0A662A793A}"/>
          </ac:spMkLst>
        </pc:spChg>
        <pc:spChg chg="add del">
          <ac:chgData name="Khattab, Sherif" userId="c83b1e15-36f3-4f46-aceb-05aac24c545e" providerId="ADAL" clId="{86D9C16A-5590-49E3-ACED-82265E83CF65}" dt="2022-09-13T12:47:50.297" v="398"/>
          <ac:spMkLst>
            <pc:docMk/>
            <pc:sldMk cId="10149295" sldId="503"/>
            <ac:spMk id="6" creationId="{7B8C8530-7270-999D-EED3-A1D7183DC3A5}"/>
          </ac:spMkLst>
        </pc:spChg>
        <pc:spChg chg="add mod">
          <ac:chgData name="Khattab, Sherif" userId="c83b1e15-36f3-4f46-aceb-05aac24c545e" providerId="ADAL" clId="{86D9C16A-5590-49E3-ACED-82265E83CF65}" dt="2022-09-13T13:00:38.119" v="603" actId="1076"/>
          <ac:spMkLst>
            <pc:docMk/>
            <pc:sldMk cId="10149295" sldId="503"/>
            <ac:spMk id="7" creationId="{BF4BFA8B-7BCE-00EF-6FB4-94AE92D1C3C1}"/>
          </ac:spMkLst>
        </pc:spChg>
        <pc:spChg chg="add del">
          <ac:chgData name="Khattab, Sherif" userId="c83b1e15-36f3-4f46-aceb-05aac24c545e" providerId="ADAL" clId="{86D9C16A-5590-49E3-ACED-82265E83CF65}" dt="2022-09-13T12:59:23.764" v="527" actId="22"/>
          <ac:spMkLst>
            <pc:docMk/>
            <pc:sldMk cId="10149295" sldId="503"/>
            <ac:spMk id="9" creationId="{E14ECD70-2887-5FDD-365B-1696BC8BC9A3}"/>
          </ac:spMkLst>
        </pc:spChg>
        <pc:spChg chg="add mod">
          <ac:chgData name="Khattab, Sherif" userId="c83b1e15-36f3-4f46-aceb-05aac24c545e" providerId="ADAL" clId="{86D9C16A-5590-49E3-ACED-82265E83CF65}" dt="2022-09-13T13:02:11.746" v="647" actId="20577"/>
          <ac:spMkLst>
            <pc:docMk/>
            <pc:sldMk cId="10149295" sldId="503"/>
            <ac:spMk id="11" creationId="{94884AD2-8F9F-9972-8102-D5DC7FBD963C}"/>
          </ac:spMkLst>
        </pc:spChg>
      </pc:sldChg>
      <pc:sldChg chg="del">
        <pc:chgData name="Khattab, Sherif" userId="c83b1e15-36f3-4f46-aceb-05aac24c545e" providerId="ADAL" clId="{86D9C16A-5590-49E3-ACED-82265E83CF65}" dt="2022-09-13T12:35:11.203" v="359" actId="47"/>
        <pc:sldMkLst>
          <pc:docMk/>
          <pc:sldMk cId="2898968714" sldId="504"/>
        </pc:sldMkLst>
      </pc:sldChg>
      <pc:sldChg chg="modSp mod modAnim">
        <pc:chgData name="Khattab, Sherif" userId="c83b1e15-36f3-4f46-aceb-05aac24c545e" providerId="ADAL" clId="{86D9C16A-5590-49E3-ACED-82265E83CF65}" dt="2022-09-13T13:15:07.078" v="2449" actId="20577"/>
        <pc:sldMkLst>
          <pc:docMk/>
          <pc:sldMk cId="1424555987" sldId="505"/>
        </pc:sldMkLst>
        <pc:spChg chg="mod">
          <ac:chgData name="Khattab, Sherif" userId="c83b1e15-36f3-4f46-aceb-05aac24c545e" providerId="ADAL" clId="{86D9C16A-5590-49E3-ACED-82265E83CF65}" dt="2022-09-13T13:04:35.543" v="90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6D9C16A-5590-49E3-ACED-82265E83CF65}" dt="2022-09-13T13:15:07.078" v="2449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6D9C16A-5590-49E3-ACED-82265E83CF65}" dt="2022-09-13T12:35:13.526" v="360" actId="47"/>
        <pc:sldMkLst>
          <pc:docMk/>
          <pc:sldMk cId="2823123855" sldId="506"/>
        </pc:sldMkLst>
      </pc:sldChg>
      <pc:sldChg chg="modSp new mod ord">
        <pc:chgData name="Khattab, Sherif" userId="c83b1e15-36f3-4f46-aceb-05aac24c545e" providerId="ADAL" clId="{86D9C16A-5590-49E3-ACED-82265E83CF65}" dt="2022-09-13T13:04:46.371" v="914"/>
        <pc:sldMkLst>
          <pc:docMk/>
          <pc:sldMk cId="3210969704" sldId="506"/>
        </pc:sldMkLst>
        <pc:spChg chg="mod">
          <ac:chgData name="Khattab, Sherif" userId="c83b1e15-36f3-4f46-aceb-05aac24c545e" providerId="ADAL" clId="{86D9C16A-5590-49E3-ACED-82265E83CF65}" dt="2022-09-13T13:02:19.649" v="664" actId="20577"/>
          <ac:spMkLst>
            <pc:docMk/>
            <pc:sldMk cId="3210969704" sldId="506"/>
            <ac:spMk id="2" creationId="{674FC41D-5C36-DC49-90AD-6BB54EC74019}"/>
          </ac:spMkLst>
        </pc:spChg>
        <pc:spChg chg="mod">
          <ac:chgData name="Khattab, Sherif" userId="c83b1e15-36f3-4f46-aceb-05aac24c545e" providerId="ADAL" clId="{86D9C16A-5590-49E3-ACED-82265E83CF65}" dt="2022-09-13T13:04:30.622" v="904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modSp new mod">
        <pc:chgData name="Khattab, Sherif" userId="c83b1e15-36f3-4f46-aceb-05aac24c545e" providerId="ADAL" clId="{86D9C16A-5590-49E3-ACED-82265E83CF65}" dt="2022-09-13T14:57:29.554" v="3335" actId="20577"/>
        <pc:sldMkLst>
          <pc:docMk/>
          <pc:sldMk cId="2310529101" sldId="507"/>
        </pc:sldMkLst>
        <pc:spChg chg="mod">
          <ac:chgData name="Khattab, Sherif" userId="c83b1e15-36f3-4f46-aceb-05aac24c545e" providerId="ADAL" clId="{86D9C16A-5590-49E3-ACED-82265E83CF65}" dt="2022-09-13T13:11:36.337" v="1960" actId="20577"/>
          <ac:spMkLst>
            <pc:docMk/>
            <pc:sldMk cId="2310529101" sldId="507"/>
            <ac:spMk id="2" creationId="{E45763EC-B739-4AB0-7EA0-70B5B7C348DD}"/>
          </ac:spMkLst>
        </pc:spChg>
        <pc:spChg chg="mod">
          <ac:chgData name="Khattab, Sherif" userId="c83b1e15-36f3-4f46-aceb-05aac24c545e" providerId="ADAL" clId="{86D9C16A-5590-49E3-ACED-82265E83CF65}" dt="2022-09-13T14:57:29.554" v="3335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modSp new mod ord">
        <pc:chgData name="Khattab, Sherif" userId="c83b1e15-36f3-4f46-aceb-05aac24c545e" providerId="ADAL" clId="{86D9C16A-5590-49E3-ACED-82265E83CF65}" dt="2022-09-13T13:15:20.112" v="2451"/>
        <pc:sldMkLst>
          <pc:docMk/>
          <pc:sldMk cId="1953566781" sldId="508"/>
        </pc:sldMkLst>
        <pc:spChg chg="mod">
          <ac:chgData name="Khattab, Sherif" userId="c83b1e15-36f3-4f46-aceb-05aac24c545e" providerId="ADAL" clId="{86D9C16A-5590-49E3-ACED-82265E83CF65}" dt="2022-09-13T13:13:21.274" v="2102" actId="20577"/>
          <ac:spMkLst>
            <pc:docMk/>
            <pc:sldMk cId="1953566781" sldId="508"/>
            <ac:spMk id="2" creationId="{59596B92-020B-608C-D4D6-723C93659C42}"/>
          </ac:spMkLst>
        </pc:spChg>
        <pc:spChg chg="mod">
          <ac:chgData name="Khattab, Sherif" userId="c83b1e15-36f3-4f46-aceb-05aac24c545e" providerId="ADAL" clId="{86D9C16A-5590-49E3-ACED-82265E83CF65}" dt="2022-09-13T13:14:20.466" v="2322" actId="20577"/>
          <ac:spMkLst>
            <pc:docMk/>
            <pc:sldMk cId="1953566781" sldId="508"/>
            <ac:spMk id="3" creationId="{763F28D4-3C00-946E-0C7B-CCF3D7B105F4}"/>
          </ac:spMkLst>
        </pc:spChg>
      </pc:sldChg>
      <pc:sldChg chg="modSp new mod modAnim">
        <pc:chgData name="Khattab, Sherif" userId="c83b1e15-36f3-4f46-aceb-05aac24c545e" providerId="ADAL" clId="{86D9C16A-5590-49E3-ACED-82265E83CF65}" dt="2022-09-13T13:21:21.771" v="3026"/>
        <pc:sldMkLst>
          <pc:docMk/>
          <pc:sldMk cId="3836089839" sldId="509"/>
        </pc:sldMkLst>
        <pc:spChg chg="mod">
          <ac:chgData name="Khattab, Sherif" userId="c83b1e15-36f3-4f46-aceb-05aac24c545e" providerId="ADAL" clId="{86D9C16A-5590-49E3-ACED-82265E83CF65}" dt="2022-09-13T13:16:04.677" v="2471" actId="20577"/>
          <ac:spMkLst>
            <pc:docMk/>
            <pc:sldMk cId="3836089839" sldId="509"/>
            <ac:spMk id="2" creationId="{45D70CEA-2C21-0A13-BDBC-FF43EBA9D7C8}"/>
          </ac:spMkLst>
        </pc:spChg>
        <pc:spChg chg="mod">
          <ac:chgData name="Khattab, Sherif" userId="c83b1e15-36f3-4f46-aceb-05aac24c545e" providerId="ADAL" clId="{86D9C16A-5590-49E3-ACED-82265E83CF65}" dt="2022-09-13T13:21:15.287" v="3024" actId="6549"/>
          <ac:spMkLst>
            <pc:docMk/>
            <pc:sldMk cId="3836089839" sldId="509"/>
            <ac:spMk id="3" creationId="{13AF1E1A-7052-0C5D-8248-AA7A3E3575A1}"/>
          </ac:spMkLst>
        </pc:spChg>
      </pc:sldChg>
    </pc:docChg>
  </pc:docChgLst>
  <pc:docChgLst>
    <pc:chgData name="Khattab, Sherif" userId="c83b1e15-36f3-4f46-aceb-05aac24c545e" providerId="ADAL" clId="{62EDCA3F-791A-4524-8CEC-A5C0D5DADF85}"/>
    <pc:docChg chg="custSel addSld delSld modSld">
      <pc:chgData name="Khattab, Sherif" userId="c83b1e15-36f3-4f46-aceb-05aac24c545e" providerId="ADAL" clId="{62EDCA3F-791A-4524-8CEC-A5C0D5DADF85}" dt="2022-11-08T16:04:47.011" v="678" actId="1076"/>
      <pc:docMkLst>
        <pc:docMk/>
      </pc:docMkLst>
      <pc:sldChg chg="modSp">
        <pc:chgData name="Khattab, Sherif" userId="c83b1e15-36f3-4f46-aceb-05aac24c545e" providerId="ADAL" clId="{62EDCA3F-791A-4524-8CEC-A5C0D5DADF85}" dt="2022-11-08T13:06:03.121" v="1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2EDCA3F-791A-4524-8CEC-A5C0D5DADF85}" dt="2022-11-08T13:06:03.121" v="1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2EDCA3F-791A-4524-8CEC-A5C0D5DADF85}" dt="2022-11-08T16:00:46.369" v="582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62EDCA3F-791A-4524-8CEC-A5C0D5DADF85}" dt="2022-11-08T16:00:46.369" v="582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62EDCA3F-791A-4524-8CEC-A5C0D5DADF85}" dt="2022-11-08T13:10:35.464" v="567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62EDCA3F-791A-4524-8CEC-A5C0D5DADF85}" dt="2022-11-08T13:10:35.464" v="567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62EDCA3F-791A-4524-8CEC-A5C0D5DADF85}" dt="2022-11-08T13:10:39.406" v="568" actId="47"/>
        <pc:sldMkLst>
          <pc:docMk/>
          <pc:sldMk cId="3275134566" sldId="556"/>
        </pc:sldMkLst>
      </pc:sldChg>
      <pc:sldChg chg="del">
        <pc:chgData name="Khattab, Sherif" userId="c83b1e15-36f3-4f46-aceb-05aac24c545e" providerId="ADAL" clId="{62EDCA3F-791A-4524-8CEC-A5C0D5DADF85}" dt="2022-11-08T13:10:40.526" v="569" actId="47"/>
        <pc:sldMkLst>
          <pc:docMk/>
          <pc:sldMk cId="2556667024" sldId="557"/>
        </pc:sldMkLst>
      </pc:sldChg>
      <pc:sldChg chg="modSp mod">
        <pc:chgData name="Khattab, Sherif" userId="c83b1e15-36f3-4f46-aceb-05aac24c545e" providerId="ADAL" clId="{62EDCA3F-791A-4524-8CEC-A5C0D5DADF85}" dt="2022-11-08T16:01:09.386" v="585" actId="6549"/>
        <pc:sldMkLst>
          <pc:docMk/>
          <pc:sldMk cId="2901149083" sldId="1563"/>
        </pc:sldMkLst>
        <pc:spChg chg="mod">
          <ac:chgData name="Khattab, Sherif" userId="c83b1e15-36f3-4f46-aceb-05aac24c545e" providerId="ADAL" clId="{62EDCA3F-791A-4524-8CEC-A5C0D5DADF85}" dt="2022-11-08T16:01:09.386" v="585" actId="6549"/>
          <ac:spMkLst>
            <pc:docMk/>
            <pc:sldMk cId="2901149083" sldId="1563"/>
            <ac:spMk id="7171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1:13.384" v="586" actId="6549"/>
        <pc:sldMkLst>
          <pc:docMk/>
          <pc:sldMk cId="2357643657" sldId="1564"/>
        </pc:sldMkLst>
        <pc:spChg chg="mod">
          <ac:chgData name="Khattab, Sherif" userId="c83b1e15-36f3-4f46-aceb-05aac24c545e" providerId="ADAL" clId="{62EDCA3F-791A-4524-8CEC-A5C0D5DADF85}" dt="2022-11-08T16:01:13.384" v="586" actId="6549"/>
          <ac:spMkLst>
            <pc:docMk/>
            <pc:sldMk cId="2357643657" sldId="1564"/>
            <ac:spMk id="8195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1:22.732" v="587" actId="6549"/>
        <pc:sldMkLst>
          <pc:docMk/>
          <pc:sldMk cId="3822123897" sldId="1565"/>
        </pc:sldMkLst>
        <pc:spChg chg="mod">
          <ac:chgData name="Khattab, Sherif" userId="c83b1e15-36f3-4f46-aceb-05aac24c545e" providerId="ADAL" clId="{62EDCA3F-791A-4524-8CEC-A5C0D5DADF85}" dt="2022-11-08T16:01:22.732" v="587" actId="6549"/>
          <ac:spMkLst>
            <pc:docMk/>
            <pc:sldMk cId="3822123897" sldId="1565"/>
            <ac:spMk id="9219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1:27.113" v="588" actId="6549"/>
        <pc:sldMkLst>
          <pc:docMk/>
          <pc:sldMk cId="2159758651" sldId="1566"/>
        </pc:sldMkLst>
        <pc:spChg chg="mod">
          <ac:chgData name="Khattab, Sherif" userId="c83b1e15-36f3-4f46-aceb-05aac24c545e" providerId="ADAL" clId="{62EDCA3F-791A-4524-8CEC-A5C0D5DADF85}" dt="2022-11-08T16:01:27.113" v="588" actId="6549"/>
          <ac:spMkLst>
            <pc:docMk/>
            <pc:sldMk cId="2159758651" sldId="1566"/>
            <ac:spMk id="10243" creationId="{00000000-0000-0000-0000-000000000000}"/>
          </ac:spMkLst>
        </pc:spChg>
      </pc:sldChg>
      <pc:sldChg chg="add">
        <pc:chgData name="Khattab, Sherif" userId="c83b1e15-36f3-4f46-aceb-05aac24c545e" providerId="ADAL" clId="{62EDCA3F-791A-4524-8CEC-A5C0D5DADF85}" dt="2022-11-08T16:02:40.693" v="673"/>
        <pc:sldMkLst>
          <pc:docMk/>
          <pc:sldMk cId="399800819" sldId="1568"/>
        </pc:sldMkLst>
      </pc:sldChg>
      <pc:sldChg chg="add del">
        <pc:chgData name="Khattab, Sherif" userId="c83b1e15-36f3-4f46-aceb-05aac24c545e" providerId="ADAL" clId="{62EDCA3F-791A-4524-8CEC-A5C0D5DADF85}" dt="2022-11-08T16:02:40.672" v="672"/>
        <pc:sldMkLst>
          <pc:docMk/>
          <pc:sldMk cId="731006356" sldId="1568"/>
        </pc:sldMkLst>
      </pc:sldChg>
      <pc:sldChg chg="del">
        <pc:chgData name="Khattab, Sherif" userId="c83b1e15-36f3-4f46-aceb-05aac24c545e" providerId="ADAL" clId="{62EDCA3F-791A-4524-8CEC-A5C0D5DADF85}" dt="2022-11-08T16:02:20.688" v="670" actId="2696"/>
        <pc:sldMkLst>
          <pc:docMk/>
          <pc:sldMk cId="819077204" sldId="1568"/>
        </pc:sldMkLst>
      </pc:sldChg>
      <pc:sldChg chg="modSp mod">
        <pc:chgData name="Khattab, Sherif" userId="c83b1e15-36f3-4f46-aceb-05aac24c545e" providerId="ADAL" clId="{62EDCA3F-791A-4524-8CEC-A5C0D5DADF85}" dt="2022-11-08T16:01:47.894" v="593" actId="20577"/>
        <pc:sldMkLst>
          <pc:docMk/>
          <pc:sldMk cId="1287928541" sldId="1569"/>
        </pc:sldMkLst>
        <pc:spChg chg="mod">
          <ac:chgData name="Khattab, Sherif" userId="c83b1e15-36f3-4f46-aceb-05aac24c545e" providerId="ADAL" clId="{62EDCA3F-791A-4524-8CEC-A5C0D5DADF85}" dt="2022-11-08T16:01:47.894" v="593" actId="20577"/>
          <ac:spMkLst>
            <pc:docMk/>
            <pc:sldMk cId="1287928541" sldId="1569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62EDCA3F-791A-4524-8CEC-A5C0D5DADF85}" dt="2022-11-08T16:01:43.312" v="589" actId="1076"/>
          <ac:picMkLst>
            <pc:docMk/>
            <pc:sldMk cId="1287928541" sldId="1569"/>
            <ac:picMk id="2" creationId="{00000000-0000-0000-0000-000000000000}"/>
          </ac:picMkLst>
        </pc:picChg>
        <pc:picChg chg="mod">
          <ac:chgData name="Khattab, Sherif" userId="c83b1e15-36f3-4f46-aceb-05aac24c545e" providerId="ADAL" clId="{62EDCA3F-791A-4524-8CEC-A5C0D5DADF85}" dt="2022-11-08T16:01:44.232" v="590" actId="1076"/>
          <ac:picMkLst>
            <pc:docMk/>
            <pc:sldMk cId="1287928541" sldId="1569"/>
            <ac:picMk id="3" creationId="{00000000-0000-0000-0000-000000000000}"/>
          </ac:picMkLst>
        </pc:picChg>
      </pc:sldChg>
      <pc:sldChg chg="modSp mod">
        <pc:chgData name="Khattab, Sherif" userId="c83b1e15-36f3-4f46-aceb-05aac24c545e" providerId="ADAL" clId="{62EDCA3F-791A-4524-8CEC-A5C0D5DADF85}" dt="2022-11-08T16:03:07.847" v="674" actId="6549"/>
        <pc:sldMkLst>
          <pc:docMk/>
          <pc:sldMk cId="4275950764" sldId="1570"/>
        </pc:sldMkLst>
        <pc:spChg chg="mod">
          <ac:chgData name="Khattab, Sherif" userId="c83b1e15-36f3-4f46-aceb-05aac24c545e" providerId="ADAL" clId="{62EDCA3F-791A-4524-8CEC-A5C0D5DADF85}" dt="2022-11-08T16:03:07.847" v="674" actId="6549"/>
          <ac:spMkLst>
            <pc:docMk/>
            <pc:sldMk cId="4275950764" sldId="1570"/>
            <ac:spMk id="14339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4:39.362" v="676" actId="6549"/>
        <pc:sldMkLst>
          <pc:docMk/>
          <pc:sldMk cId="608182071" sldId="1573"/>
        </pc:sldMkLst>
        <pc:spChg chg="mod">
          <ac:chgData name="Khattab, Sherif" userId="c83b1e15-36f3-4f46-aceb-05aac24c545e" providerId="ADAL" clId="{62EDCA3F-791A-4524-8CEC-A5C0D5DADF85}" dt="2022-11-08T16:04:39.362" v="676" actId="6549"/>
          <ac:spMkLst>
            <pc:docMk/>
            <pc:sldMk cId="608182071" sldId="1573"/>
            <ac:spMk id="17411" creationId="{00000000-0000-0000-0000-000000000000}"/>
          </ac:spMkLst>
        </pc:spChg>
        <pc:picChg chg="mod">
          <ac:chgData name="Khattab, Sherif" userId="c83b1e15-36f3-4f46-aceb-05aac24c545e" providerId="ADAL" clId="{62EDCA3F-791A-4524-8CEC-A5C0D5DADF85}" dt="2022-11-08T16:04:37.619" v="675" actId="1076"/>
          <ac:picMkLst>
            <pc:docMk/>
            <pc:sldMk cId="608182071" sldId="1573"/>
            <ac:picMk id="20482" creationId="{00000000-0000-0000-0000-000000000000}"/>
          </ac:picMkLst>
        </pc:picChg>
      </pc:sldChg>
      <pc:sldChg chg="modSp mod">
        <pc:chgData name="Khattab, Sherif" userId="c83b1e15-36f3-4f46-aceb-05aac24c545e" providerId="ADAL" clId="{62EDCA3F-791A-4524-8CEC-A5C0D5DADF85}" dt="2022-11-08T16:04:47.011" v="678" actId="1076"/>
        <pc:sldMkLst>
          <pc:docMk/>
          <pc:sldMk cId="141391712" sldId="1574"/>
        </pc:sldMkLst>
        <pc:spChg chg="mod">
          <ac:chgData name="Khattab, Sherif" userId="c83b1e15-36f3-4f46-aceb-05aac24c545e" providerId="ADAL" clId="{62EDCA3F-791A-4524-8CEC-A5C0D5DADF85}" dt="2022-11-08T16:04:45.581" v="677" actId="6549"/>
          <ac:spMkLst>
            <pc:docMk/>
            <pc:sldMk cId="141391712" sldId="1574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62EDCA3F-791A-4524-8CEC-A5C0D5DADF85}" dt="2022-11-08T16:04:47.011" v="678" actId="1076"/>
          <ac:picMkLst>
            <pc:docMk/>
            <pc:sldMk cId="141391712" sldId="1574"/>
            <ac:picMk id="21506" creationId="{00000000-0000-0000-0000-000000000000}"/>
          </ac:picMkLst>
        </pc:picChg>
      </pc:sldChg>
      <pc:sldChg chg="modSp mod">
        <pc:chgData name="Khattab, Sherif" userId="c83b1e15-36f3-4f46-aceb-05aac24c545e" providerId="ADAL" clId="{62EDCA3F-791A-4524-8CEC-A5C0D5DADF85}" dt="2022-11-08T13:11:36.434" v="580" actId="403"/>
        <pc:sldMkLst>
          <pc:docMk/>
          <pc:sldMk cId="1195723752" sldId="1626"/>
        </pc:sldMkLst>
        <pc:spChg chg="mod">
          <ac:chgData name="Khattab, Sherif" userId="c83b1e15-36f3-4f46-aceb-05aac24c545e" providerId="ADAL" clId="{62EDCA3F-791A-4524-8CEC-A5C0D5DADF85}" dt="2022-11-08T13:11:36.434" v="580" actId="403"/>
          <ac:spMkLst>
            <pc:docMk/>
            <pc:sldMk cId="1195723752" sldId="1626"/>
            <ac:spMk id="29698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0:54.092" v="584" actId="20577"/>
        <pc:sldMkLst>
          <pc:docMk/>
          <pc:sldMk cId="1303356000" sldId="1627"/>
        </pc:sldMkLst>
        <pc:spChg chg="mod">
          <ac:chgData name="Khattab, Sherif" userId="c83b1e15-36f3-4f46-aceb-05aac24c545e" providerId="ADAL" clId="{62EDCA3F-791A-4524-8CEC-A5C0D5DADF85}" dt="2022-11-08T16:00:54.092" v="584" actId="20577"/>
          <ac:spMkLst>
            <pc:docMk/>
            <pc:sldMk cId="1303356000" sldId="1627"/>
            <ac:spMk id="3" creationId="{1B05ECB8-6330-E54F-21A4-0780652695AC}"/>
          </ac:spMkLst>
        </pc:spChg>
      </pc:sldChg>
      <pc:sldChg chg="modSp new mod">
        <pc:chgData name="Khattab, Sherif" userId="c83b1e15-36f3-4f46-aceb-05aac24c545e" providerId="ADAL" clId="{62EDCA3F-791A-4524-8CEC-A5C0D5DADF85}" dt="2022-11-08T16:02:13.836" v="669" actId="20577"/>
        <pc:sldMkLst>
          <pc:docMk/>
          <pc:sldMk cId="256328413" sldId="1629"/>
        </pc:sldMkLst>
        <pc:spChg chg="mod">
          <ac:chgData name="Khattab, Sherif" userId="c83b1e15-36f3-4f46-aceb-05aac24c545e" providerId="ADAL" clId="{62EDCA3F-791A-4524-8CEC-A5C0D5DADF85}" dt="2022-11-08T16:01:58.824" v="623" actId="20577"/>
          <ac:spMkLst>
            <pc:docMk/>
            <pc:sldMk cId="256328413" sldId="1629"/>
            <ac:spMk id="2" creationId="{53D2D649-4DC1-CEA9-0916-5A22875AEDF8}"/>
          </ac:spMkLst>
        </pc:spChg>
        <pc:spChg chg="mod">
          <ac:chgData name="Khattab, Sherif" userId="c83b1e15-36f3-4f46-aceb-05aac24c545e" providerId="ADAL" clId="{62EDCA3F-791A-4524-8CEC-A5C0D5DADF85}" dt="2022-11-08T16:02:13.836" v="669" actId="20577"/>
          <ac:spMkLst>
            <pc:docMk/>
            <pc:sldMk cId="256328413" sldId="1629"/>
            <ac:spMk id="3" creationId="{8F5DCD3D-E7E5-E12B-0B18-5E2DA80C36DC}"/>
          </ac:spMkLst>
        </pc:spChg>
      </pc:sldChg>
    </pc:docChg>
  </pc:docChgLst>
  <pc:docChgLst>
    <pc:chgData name="Khattab, Sherif" userId="c83b1e15-36f3-4f46-aceb-05aac24c545e" providerId="ADAL" clId="{A4904B54-2C8D-4955-B833-FEA0462A18D7}"/>
    <pc:docChg chg="undo redo custSel addSld delSld modSld">
      <pc:chgData name="Khattab, Sherif" userId="c83b1e15-36f3-4f46-aceb-05aac24c545e" providerId="ADAL" clId="{A4904B54-2C8D-4955-B833-FEA0462A18D7}" dt="2022-10-25T15:07:01.089" v="629" actId="20577"/>
      <pc:docMkLst>
        <pc:docMk/>
      </pc:docMkLst>
      <pc:sldChg chg="modSp">
        <pc:chgData name="Khattab, Sherif" userId="c83b1e15-36f3-4f46-aceb-05aac24c545e" providerId="ADAL" clId="{A4904B54-2C8D-4955-B833-FEA0462A18D7}" dt="2022-10-25T14:59:00.928" v="353" actId="20577"/>
        <pc:sldMkLst>
          <pc:docMk/>
          <pc:sldMk cId="1939137103" sldId="1457"/>
        </pc:sldMkLst>
        <pc:spChg chg="mod">
          <ac:chgData name="Khattab, Sherif" userId="c83b1e15-36f3-4f46-aceb-05aac24c545e" providerId="ADAL" clId="{A4904B54-2C8D-4955-B833-FEA0462A18D7}" dt="2022-10-25T14:59:00.928" v="353" actId="20577"/>
          <ac:spMkLst>
            <pc:docMk/>
            <pc:sldMk cId="1939137103" sldId="1457"/>
            <ac:spMk id="1368067" creationId="{6E7488B9-238E-AA4B-8CC2-786CF5F09218}"/>
          </ac:spMkLst>
        </pc:spChg>
      </pc:sldChg>
      <pc:sldChg chg="modSp mod modAnim">
        <pc:chgData name="Khattab, Sherif" userId="c83b1e15-36f3-4f46-aceb-05aac24c545e" providerId="ADAL" clId="{A4904B54-2C8D-4955-B833-FEA0462A18D7}" dt="2022-10-25T14:58:40.575" v="348" actId="20577"/>
        <pc:sldMkLst>
          <pc:docMk/>
          <pc:sldMk cId="3447361234" sldId="1740"/>
        </pc:sldMkLst>
        <pc:spChg chg="mod">
          <ac:chgData name="Khattab, Sherif" userId="c83b1e15-36f3-4f46-aceb-05aac24c545e" providerId="ADAL" clId="{A4904B54-2C8D-4955-B833-FEA0462A18D7}" dt="2022-10-25T14:58:40.575" v="348" actId="20577"/>
          <ac:spMkLst>
            <pc:docMk/>
            <pc:sldMk cId="3447361234" sldId="1740"/>
            <ac:spMk id="31747" creationId="{00000000-0000-0000-0000-000000000000}"/>
          </ac:spMkLst>
        </pc:spChg>
      </pc:sldChg>
      <pc:sldChg chg="addSp delSp modSp new mod">
        <pc:chgData name="Khattab, Sherif" userId="c83b1e15-36f3-4f46-aceb-05aac24c545e" providerId="ADAL" clId="{A4904B54-2C8D-4955-B833-FEA0462A18D7}" dt="2022-10-25T15:07:01.089" v="629" actId="20577"/>
        <pc:sldMkLst>
          <pc:docMk/>
          <pc:sldMk cId="1311661001" sldId="1759"/>
        </pc:sldMkLst>
        <pc:spChg chg="mod">
          <ac:chgData name="Khattab, Sherif" userId="c83b1e15-36f3-4f46-aceb-05aac24c545e" providerId="ADAL" clId="{A4904B54-2C8D-4955-B833-FEA0462A18D7}" dt="2022-10-25T13:22:13.672" v="31" actId="20577"/>
          <ac:spMkLst>
            <pc:docMk/>
            <pc:sldMk cId="1311661001" sldId="1759"/>
            <ac:spMk id="2" creationId="{CE407FFF-6F13-602E-0882-B9E03CAED0F8}"/>
          </ac:spMkLst>
        </pc:spChg>
        <pc:spChg chg="mod">
          <ac:chgData name="Khattab, Sherif" userId="c83b1e15-36f3-4f46-aceb-05aac24c545e" providerId="ADAL" clId="{A4904B54-2C8D-4955-B833-FEA0462A18D7}" dt="2022-10-25T15:07:01.089" v="629" actId="20577"/>
          <ac:spMkLst>
            <pc:docMk/>
            <pc:sldMk cId="1311661001" sldId="1759"/>
            <ac:spMk id="3" creationId="{24636192-B727-60D1-7E4F-136302B262AC}"/>
          </ac:spMkLst>
        </pc:spChg>
        <pc:spChg chg="add del">
          <ac:chgData name="Khattab, Sherif" userId="c83b1e15-36f3-4f46-aceb-05aac24c545e" providerId="ADAL" clId="{A4904B54-2C8D-4955-B833-FEA0462A18D7}" dt="2022-10-25T15:06:37.794" v="619" actId="22"/>
          <ac:spMkLst>
            <pc:docMk/>
            <pc:sldMk cId="1311661001" sldId="1759"/>
            <ac:spMk id="7" creationId="{D01E1678-E81D-E9F2-325B-49A7D021C81C}"/>
          </ac:spMkLst>
        </pc:spChg>
        <pc:spChg chg="add mod">
          <ac:chgData name="Khattab, Sherif" userId="c83b1e15-36f3-4f46-aceb-05aac24c545e" providerId="ADAL" clId="{A4904B54-2C8D-4955-B833-FEA0462A18D7}" dt="2022-10-25T15:06:55.386" v="628" actId="122"/>
          <ac:spMkLst>
            <pc:docMk/>
            <pc:sldMk cId="1311661001" sldId="1759"/>
            <ac:spMk id="9" creationId="{4C597AAD-65E1-74AF-0E38-C0DD7E8B7356}"/>
          </ac:spMkLst>
        </pc:spChg>
        <pc:picChg chg="add mod">
          <ac:chgData name="Khattab, Sherif" userId="c83b1e15-36f3-4f46-aceb-05aac24c545e" providerId="ADAL" clId="{A4904B54-2C8D-4955-B833-FEA0462A18D7}" dt="2022-10-25T14:58:09.644" v="331" actId="1076"/>
          <ac:picMkLst>
            <pc:docMk/>
            <pc:sldMk cId="1311661001" sldId="1759"/>
            <ac:picMk id="1026" creationId="{105621E1-070C-8213-AFAD-9C011D419F0E}"/>
          </ac:picMkLst>
        </pc:picChg>
      </pc:sldChg>
      <pc:sldChg chg="modSp add del mod modAnim">
        <pc:chgData name="Khattab, Sherif" userId="c83b1e15-36f3-4f46-aceb-05aac24c545e" providerId="ADAL" clId="{A4904B54-2C8D-4955-B833-FEA0462A18D7}" dt="2022-10-25T14:57:12.726" v="283" actId="20577"/>
        <pc:sldMkLst>
          <pc:docMk/>
          <pc:sldMk cId="1293710562" sldId="1880"/>
        </pc:sldMkLst>
        <pc:spChg chg="mod">
          <ac:chgData name="Khattab, Sherif" userId="c83b1e15-36f3-4f46-aceb-05aac24c545e" providerId="ADAL" clId="{A4904B54-2C8D-4955-B833-FEA0462A18D7}" dt="2022-10-25T14:57:12.726" v="283" actId="20577"/>
          <ac:spMkLst>
            <pc:docMk/>
            <pc:sldMk cId="1293710562" sldId="1880"/>
            <ac:spMk id="3" creationId="{0620E659-E5B3-E341-B31E-920BA9DA6C37}"/>
          </ac:spMkLst>
        </pc:spChg>
      </pc:sldChg>
      <pc:sldChg chg="modSp add del mod modAnim">
        <pc:chgData name="Khattab, Sherif" userId="c83b1e15-36f3-4f46-aceb-05aac24c545e" providerId="ADAL" clId="{A4904B54-2C8D-4955-B833-FEA0462A18D7}" dt="2022-10-25T15:02:58.858" v="542" actId="20577"/>
        <pc:sldMkLst>
          <pc:docMk/>
          <pc:sldMk cId="262144537" sldId="1906"/>
        </pc:sldMkLst>
        <pc:spChg chg="mod">
          <ac:chgData name="Khattab, Sherif" userId="c83b1e15-36f3-4f46-aceb-05aac24c545e" providerId="ADAL" clId="{A4904B54-2C8D-4955-B833-FEA0462A18D7}" dt="2022-10-25T13:23:54.993" v="194" actId="20577"/>
          <ac:spMkLst>
            <pc:docMk/>
            <pc:sldMk cId="262144537" sldId="1906"/>
            <ac:spMk id="2" creationId="{FB438E0C-0F3F-7B46-8262-AA1414E91363}"/>
          </ac:spMkLst>
        </pc:spChg>
        <pc:spChg chg="mod">
          <ac:chgData name="Khattab, Sherif" userId="c83b1e15-36f3-4f46-aceb-05aac24c545e" providerId="ADAL" clId="{A4904B54-2C8D-4955-B833-FEA0462A18D7}" dt="2022-10-25T15:02:58.858" v="542" actId="20577"/>
          <ac:spMkLst>
            <pc:docMk/>
            <pc:sldMk cId="262144537" sldId="1906"/>
            <ac:spMk id="3" creationId="{0620E659-E5B3-E341-B31E-920BA9DA6C37}"/>
          </ac:spMkLst>
        </pc:spChg>
      </pc:sldChg>
      <pc:sldChg chg="modSp add mod modAnim">
        <pc:chgData name="Khattab, Sherif" userId="c83b1e15-36f3-4f46-aceb-05aac24c545e" providerId="ADAL" clId="{A4904B54-2C8D-4955-B833-FEA0462A18D7}" dt="2022-10-25T15:03:51.899" v="615" actId="20577"/>
        <pc:sldMkLst>
          <pc:docMk/>
          <pc:sldMk cId="1741995511" sldId="1907"/>
        </pc:sldMkLst>
        <pc:spChg chg="mod">
          <ac:chgData name="Khattab, Sherif" userId="c83b1e15-36f3-4f46-aceb-05aac24c545e" providerId="ADAL" clId="{A4904B54-2C8D-4955-B833-FEA0462A18D7}" dt="2022-10-25T15:03:51.899" v="615" actId="20577"/>
          <ac:spMkLst>
            <pc:docMk/>
            <pc:sldMk cId="1741995511" sldId="1907"/>
            <ac:spMk id="3" creationId="{0620E659-E5B3-E341-B31E-920BA9DA6C37}"/>
          </ac:spMkLst>
        </pc:spChg>
      </pc:sldChg>
    </pc:docChg>
  </pc:docChgLst>
  <pc:docChgLst>
    <pc:chgData name="Khattab, Sherif" userId="c83b1e15-36f3-4f46-aceb-05aac24c545e" providerId="ADAL" clId="{38B54916-A0A6-44F6-9A86-6F90F5A92614}"/>
    <pc:docChg chg="delSld">
      <pc:chgData name="Khattab, Sherif" userId="c83b1e15-36f3-4f46-aceb-05aac24c545e" providerId="ADAL" clId="{38B54916-A0A6-44F6-9A86-6F90F5A92614}" dt="2023-11-16T01:13:34.523" v="0" actId="2696"/>
      <pc:docMkLst>
        <pc:docMk/>
      </pc:docMkLst>
      <pc:sldChg chg="del">
        <pc:chgData name="Khattab, Sherif" userId="c83b1e15-36f3-4f46-aceb-05aac24c545e" providerId="ADAL" clId="{38B54916-A0A6-44F6-9A86-6F90F5A92614}" dt="2023-11-16T01:13:34.523" v="0" actId="2696"/>
        <pc:sldMkLst>
          <pc:docMk/>
          <pc:sldMk cId="1252321675" sldId="407"/>
        </pc:sldMkLst>
      </pc:sldChg>
      <pc:sldChg chg="del">
        <pc:chgData name="Khattab, Sherif" userId="c83b1e15-36f3-4f46-aceb-05aac24c545e" providerId="ADAL" clId="{38B54916-A0A6-44F6-9A86-6F90F5A92614}" dt="2023-11-16T01:13:34.523" v="0" actId="2696"/>
        <pc:sldMkLst>
          <pc:docMk/>
          <pc:sldMk cId="2696785554" sldId="408"/>
        </pc:sldMkLst>
      </pc:sldChg>
      <pc:sldChg chg="del">
        <pc:chgData name="Khattab, Sherif" userId="c83b1e15-36f3-4f46-aceb-05aac24c545e" providerId="ADAL" clId="{38B54916-A0A6-44F6-9A86-6F90F5A92614}" dt="2023-11-16T01:13:34.523" v="0" actId="2696"/>
        <pc:sldMkLst>
          <pc:docMk/>
          <pc:sldMk cId="1115879569" sldId="409"/>
        </pc:sldMkLst>
      </pc:sldChg>
      <pc:sldChg chg="del">
        <pc:chgData name="Khattab, Sherif" userId="c83b1e15-36f3-4f46-aceb-05aac24c545e" providerId="ADAL" clId="{38B54916-A0A6-44F6-9A86-6F90F5A92614}" dt="2023-11-16T01:13:34.523" v="0" actId="2696"/>
        <pc:sldMkLst>
          <pc:docMk/>
          <pc:sldMk cId="416739920" sldId="410"/>
        </pc:sldMkLst>
      </pc:sldChg>
      <pc:sldChg chg="del">
        <pc:chgData name="Khattab, Sherif" userId="c83b1e15-36f3-4f46-aceb-05aac24c545e" providerId="ADAL" clId="{38B54916-A0A6-44F6-9A86-6F90F5A92614}" dt="2023-11-16T01:13:34.523" v="0" actId="2696"/>
        <pc:sldMkLst>
          <pc:docMk/>
          <pc:sldMk cId="2573196289" sldId="429"/>
        </pc:sldMkLst>
      </pc:sldChg>
    </pc:docChg>
  </pc:docChgLst>
  <pc:docChgLst>
    <pc:chgData name="Khattab, Sherif" userId="c83b1e15-36f3-4f46-aceb-05aac24c545e" providerId="ADAL" clId="{55788142-467D-4D69-ADFF-83F57A4EC8EC}"/>
    <pc:docChg chg="undo custSel addSld delSld modSld delMainMaster">
      <pc:chgData name="Khattab, Sherif" userId="c83b1e15-36f3-4f46-aceb-05aac24c545e" providerId="ADAL" clId="{55788142-467D-4D69-ADFF-83F57A4EC8EC}" dt="2023-12-07T19:53:54.124" v="360" actId="1037"/>
      <pc:docMkLst>
        <pc:docMk/>
      </pc:docMkLst>
      <pc:sldChg chg="modSp mod">
        <pc:chgData name="Khattab, Sherif" userId="c83b1e15-36f3-4f46-aceb-05aac24c545e" providerId="ADAL" clId="{55788142-467D-4D69-ADFF-83F57A4EC8EC}" dt="2023-12-07T19:39:25.725" v="17" actId="5793"/>
        <pc:sldMkLst>
          <pc:docMk/>
          <pc:sldMk cId="0" sldId="257"/>
        </pc:sldMkLst>
        <pc:spChg chg="mod">
          <ac:chgData name="Khattab, Sherif" userId="c83b1e15-36f3-4f46-aceb-05aac24c545e" providerId="ADAL" clId="{55788142-467D-4D69-ADFF-83F57A4EC8EC}" dt="2023-12-07T19:39:20.423" v="15" actId="6549"/>
          <ac:spMkLst>
            <pc:docMk/>
            <pc:sldMk cId="0" sldId="257"/>
            <ac:spMk id="3074" creationId="{203194C1-FA58-75A0-67C4-6340487B1F97}"/>
          </ac:spMkLst>
        </pc:spChg>
        <pc:spChg chg="mod">
          <ac:chgData name="Khattab, Sherif" userId="c83b1e15-36f3-4f46-aceb-05aac24c545e" providerId="ADAL" clId="{55788142-467D-4D69-ADFF-83F57A4EC8EC}" dt="2023-12-07T19:39:25.725" v="17" actId="5793"/>
          <ac:spMkLst>
            <pc:docMk/>
            <pc:sldMk cId="0" sldId="257"/>
            <ac:spMk id="3075" creationId="{590D0BB7-01D1-FDA7-84C4-0621E4046918}"/>
          </ac:spMkLst>
        </pc:spChg>
      </pc:sldChg>
      <pc:sldChg chg="modSp mod">
        <pc:chgData name="Khattab, Sherif" userId="c83b1e15-36f3-4f46-aceb-05aac24c545e" providerId="ADAL" clId="{55788142-467D-4D69-ADFF-83F57A4EC8EC}" dt="2023-12-07T19:38:55.924" v="14" actId="20577"/>
        <pc:sldMkLst>
          <pc:docMk/>
          <pc:sldMk cId="0" sldId="261"/>
        </pc:sldMkLst>
        <pc:spChg chg="mod">
          <ac:chgData name="Khattab, Sherif" userId="c83b1e15-36f3-4f46-aceb-05aac24c545e" providerId="ADAL" clId="{55788142-467D-4D69-ADFF-83F57A4EC8EC}" dt="2023-12-07T19:38:55.924" v="14" actId="20577"/>
          <ac:spMkLst>
            <pc:docMk/>
            <pc:sldMk cId="0" sldId="261"/>
            <ac:spMk id="8194" creationId="{14EB576D-BDC3-222B-8E9D-F9267F881BFC}"/>
          </ac:spMkLst>
        </pc:spChg>
        <pc:spChg chg="mod">
          <ac:chgData name="Khattab, Sherif" userId="c83b1e15-36f3-4f46-aceb-05aac24c545e" providerId="ADAL" clId="{55788142-467D-4D69-ADFF-83F57A4EC8EC}" dt="2023-12-07T19:38:47.443" v="1" actId="6549"/>
          <ac:spMkLst>
            <pc:docMk/>
            <pc:sldMk cId="0" sldId="261"/>
            <ac:spMk id="8195" creationId="{97AD0C2D-071C-E7F3-2FE3-B0D78A7C6DBF}"/>
          </ac:spMkLst>
        </pc:spChg>
        <pc:picChg chg="mod">
          <ac:chgData name="Khattab, Sherif" userId="c83b1e15-36f3-4f46-aceb-05aac24c545e" providerId="ADAL" clId="{55788142-467D-4D69-ADFF-83F57A4EC8EC}" dt="2023-12-07T19:38:52.719" v="4" actId="14100"/>
          <ac:picMkLst>
            <pc:docMk/>
            <pc:sldMk cId="0" sldId="261"/>
            <ac:picMk id="11271" creationId="{BAEDCF39-9007-56F4-CE71-64AE983CC9B1}"/>
          </ac:picMkLst>
        </pc:picChg>
      </pc:sldChg>
      <pc:sldChg chg="modSp del mod">
        <pc:chgData name="Khattab, Sherif" userId="c83b1e15-36f3-4f46-aceb-05aac24c545e" providerId="ADAL" clId="{55788142-467D-4D69-ADFF-83F57A4EC8EC}" dt="2023-12-07T19:40:05.363" v="42" actId="47"/>
        <pc:sldMkLst>
          <pc:docMk/>
          <pc:sldMk cId="0" sldId="268"/>
        </pc:sldMkLst>
        <pc:spChg chg="mod">
          <ac:chgData name="Khattab, Sherif" userId="c83b1e15-36f3-4f46-aceb-05aac24c545e" providerId="ADAL" clId="{55788142-467D-4D69-ADFF-83F57A4EC8EC}" dt="2023-12-07T19:40:03.571" v="41" actId="21"/>
          <ac:spMkLst>
            <pc:docMk/>
            <pc:sldMk cId="0" sldId="268"/>
            <ac:spMk id="15362" creationId="{96A49E0E-D6A3-9ED3-42B7-E302651B1B55}"/>
          </ac:spMkLst>
        </pc:spChg>
        <pc:picChg chg="mod">
          <ac:chgData name="Khattab, Sherif" userId="c83b1e15-36f3-4f46-aceb-05aac24c545e" providerId="ADAL" clId="{55788142-467D-4D69-ADFF-83F57A4EC8EC}" dt="2023-12-07T19:39:55.312" v="40" actId="1076"/>
          <ac:picMkLst>
            <pc:docMk/>
            <pc:sldMk cId="0" sldId="268"/>
            <ac:picMk id="19458" creationId="{A9D68026-FB3B-5860-FB7C-1EE8F5ABB468}"/>
          </ac:picMkLst>
        </pc:picChg>
      </pc:sldChg>
      <pc:sldChg chg="modSp mod">
        <pc:chgData name="Khattab, Sherif" userId="c83b1e15-36f3-4f46-aceb-05aac24c545e" providerId="ADAL" clId="{55788142-467D-4D69-ADFF-83F57A4EC8EC}" dt="2023-12-07T19:41:25.033" v="73" actId="20577"/>
        <pc:sldMkLst>
          <pc:docMk/>
          <pc:sldMk cId="0" sldId="269"/>
        </pc:sldMkLst>
        <pc:spChg chg="mod">
          <ac:chgData name="Khattab, Sherif" userId="c83b1e15-36f3-4f46-aceb-05aac24c545e" providerId="ADAL" clId="{55788142-467D-4D69-ADFF-83F57A4EC8EC}" dt="2023-12-07T19:40:22.769" v="45" actId="27636"/>
          <ac:spMkLst>
            <pc:docMk/>
            <pc:sldMk cId="0" sldId="269"/>
            <ac:spMk id="16386" creationId="{BECAB582-7E24-1AAA-D0E7-CA9094493A4D}"/>
          </ac:spMkLst>
        </pc:spChg>
        <pc:spChg chg="mod">
          <ac:chgData name="Khattab, Sherif" userId="c83b1e15-36f3-4f46-aceb-05aac24c545e" providerId="ADAL" clId="{55788142-467D-4D69-ADFF-83F57A4EC8EC}" dt="2023-12-07T19:41:25.033" v="73" actId="20577"/>
          <ac:spMkLst>
            <pc:docMk/>
            <pc:sldMk cId="0" sldId="269"/>
            <ac:spMk id="16387" creationId="{3DDA9E4D-E472-9832-A9A4-06C600787B09}"/>
          </ac:spMkLst>
        </pc:spChg>
        <pc:picChg chg="mod">
          <ac:chgData name="Khattab, Sherif" userId="c83b1e15-36f3-4f46-aceb-05aac24c545e" providerId="ADAL" clId="{55788142-467D-4D69-ADFF-83F57A4EC8EC}" dt="2023-12-07T19:40:13.374" v="43" actId="1076"/>
          <ac:picMkLst>
            <pc:docMk/>
            <pc:sldMk cId="0" sldId="269"/>
            <ac:picMk id="20482" creationId="{DD041F7C-FAF0-7CF7-310F-75BA806789D0}"/>
          </ac:picMkLst>
        </pc:picChg>
      </pc:sldChg>
      <pc:sldChg chg="addSp modSp mod modAnim">
        <pc:chgData name="Khattab, Sherif" userId="c83b1e15-36f3-4f46-aceb-05aac24c545e" providerId="ADAL" clId="{55788142-467D-4D69-ADFF-83F57A4EC8EC}" dt="2023-12-07T19:44:50.018" v="144"/>
        <pc:sldMkLst>
          <pc:docMk/>
          <pc:sldMk cId="0" sldId="275"/>
        </pc:sldMkLst>
        <pc:spChg chg="mod">
          <ac:chgData name="Khattab, Sherif" userId="c83b1e15-36f3-4f46-aceb-05aac24c545e" providerId="ADAL" clId="{55788142-467D-4D69-ADFF-83F57A4EC8EC}" dt="2023-12-07T19:41:47.737" v="79" actId="403"/>
          <ac:spMkLst>
            <pc:docMk/>
            <pc:sldMk cId="0" sldId="275"/>
            <ac:spMk id="23554" creationId="{620CEA0C-ED16-3DC7-C3D3-2B6DC197D32E}"/>
          </ac:spMkLst>
        </pc:spChg>
        <pc:spChg chg="mod">
          <ac:chgData name="Khattab, Sherif" userId="c83b1e15-36f3-4f46-aceb-05aac24c545e" providerId="ADAL" clId="{55788142-467D-4D69-ADFF-83F57A4EC8EC}" dt="2023-12-07T19:42:54.723" v="100" actId="20577"/>
          <ac:spMkLst>
            <pc:docMk/>
            <pc:sldMk cId="0" sldId="275"/>
            <ac:spMk id="23555" creationId="{DE775C12-E8CB-E188-D8C2-2EE043838C6D}"/>
          </ac:spMkLst>
        </pc:spChg>
        <pc:grpChg chg="add mod">
          <ac:chgData name="Khattab, Sherif" userId="c83b1e15-36f3-4f46-aceb-05aac24c545e" providerId="ADAL" clId="{55788142-467D-4D69-ADFF-83F57A4EC8EC}" dt="2023-12-07T19:44:29.248" v="135" actId="164"/>
          <ac:grpSpMkLst>
            <pc:docMk/>
            <pc:sldMk cId="0" sldId="275"/>
            <ac:grpSpMk id="5" creationId="{A33DC56A-FEF0-0B84-82A4-A2CE1DA7E1C3}"/>
          </ac:grpSpMkLst>
        </pc:grpChg>
        <pc:picChg chg="add mod">
          <ac:chgData name="Khattab, Sherif" userId="c83b1e15-36f3-4f46-aceb-05aac24c545e" providerId="ADAL" clId="{55788142-467D-4D69-ADFF-83F57A4EC8EC}" dt="2023-12-07T19:44:37.698" v="139" actId="1076"/>
          <ac:picMkLst>
            <pc:docMk/>
            <pc:sldMk cId="0" sldId="275"/>
            <ac:picMk id="2" creationId="{87A0FF3D-22CE-A2E5-3FEB-766294BFB6CD}"/>
          </ac:picMkLst>
        </pc:picChg>
        <pc:picChg chg="add mod">
          <ac:chgData name="Khattab, Sherif" userId="c83b1e15-36f3-4f46-aceb-05aac24c545e" providerId="ADAL" clId="{55788142-467D-4D69-ADFF-83F57A4EC8EC}" dt="2023-12-07T19:44:42.908" v="142" actId="1076"/>
          <ac:picMkLst>
            <pc:docMk/>
            <pc:sldMk cId="0" sldId="275"/>
            <ac:picMk id="3" creationId="{278B51B9-7E9C-95CF-EEDF-442959C6B2A1}"/>
          </ac:picMkLst>
        </pc:picChg>
        <pc:picChg chg="mod">
          <ac:chgData name="Khattab, Sherif" userId="c83b1e15-36f3-4f46-aceb-05aac24c545e" providerId="ADAL" clId="{55788142-467D-4D69-ADFF-83F57A4EC8EC}" dt="2023-12-07T19:44:37.698" v="139" actId="1076"/>
          <ac:picMkLst>
            <pc:docMk/>
            <pc:sldMk cId="0" sldId="275"/>
            <ac:picMk id="26626" creationId="{E06CA517-65AD-77CA-87EF-53800560E373}"/>
          </ac:picMkLst>
        </pc:picChg>
      </pc:sldChg>
      <pc:sldChg chg="delSp del mod">
        <pc:chgData name="Khattab, Sherif" userId="c83b1e15-36f3-4f46-aceb-05aac24c545e" providerId="ADAL" clId="{55788142-467D-4D69-ADFF-83F57A4EC8EC}" dt="2023-12-07T19:43:18.886" v="112" actId="47"/>
        <pc:sldMkLst>
          <pc:docMk/>
          <pc:sldMk cId="0" sldId="276"/>
        </pc:sldMkLst>
        <pc:picChg chg="del">
          <ac:chgData name="Khattab, Sherif" userId="c83b1e15-36f3-4f46-aceb-05aac24c545e" providerId="ADAL" clId="{55788142-467D-4D69-ADFF-83F57A4EC8EC}" dt="2023-12-07T19:42:59.263" v="102" actId="21"/>
          <ac:picMkLst>
            <pc:docMk/>
            <pc:sldMk cId="0" sldId="276"/>
            <ac:picMk id="27650" creationId="{2FA0332E-62A1-5EE2-CA7D-EAE9EAD5FED1}"/>
          </ac:picMkLst>
        </pc:picChg>
      </pc:sldChg>
      <pc:sldChg chg="delSp del mod">
        <pc:chgData name="Khattab, Sherif" userId="c83b1e15-36f3-4f46-aceb-05aac24c545e" providerId="ADAL" clId="{55788142-467D-4D69-ADFF-83F57A4EC8EC}" dt="2023-12-07T19:43:44.553" v="114" actId="47"/>
        <pc:sldMkLst>
          <pc:docMk/>
          <pc:sldMk cId="0" sldId="277"/>
        </pc:sldMkLst>
        <pc:picChg chg="del">
          <ac:chgData name="Khattab, Sherif" userId="c83b1e15-36f3-4f46-aceb-05aac24c545e" providerId="ADAL" clId="{55788142-467D-4D69-ADFF-83F57A4EC8EC}" dt="2023-12-07T19:43:43.046" v="113" actId="21"/>
          <ac:picMkLst>
            <pc:docMk/>
            <pc:sldMk cId="0" sldId="277"/>
            <ac:picMk id="28674" creationId="{98EAE0D7-A121-1EAA-C314-3D957F0A9815}"/>
          </ac:picMkLst>
        </pc:picChg>
      </pc:sldChg>
      <pc:sldChg chg="del">
        <pc:chgData name="Khattab, Sherif" userId="c83b1e15-36f3-4f46-aceb-05aac24c545e" providerId="ADAL" clId="{55788142-467D-4D69-ADFF-83F57A4EC8EC}" dt="2023-12-07T19:45:04.004" v="145" actId="47"/>
        <pc:sldMkLst>
          <pc:docMk/>
          <pc:sldMk cId="0" sldId="278"/>
        </pc:sldMkLst>
      </pc:sldChg>
      <pc:sldChg chg="modSp mod">
        <pc:chgData name="Khattab, Sherif" userId="c83b1e15-36f3-4f46-aceb-05aac24c545e" providerId="ADAL" clId="{55788142-467D-4D69-ADFF-83F57A4EC8EC}" dt="2023-12-07T19:46:09.818" v="198" actId="20577"/>
        <pc:sldMkLst>
          <pc:docMk/>
          <pc:sldMk cId="0" sldId="285"/>
        </pc:sldMkLst>
        <pc:spChg chg="mod">
          <ac:chgData name="Khattab, Sherif" userId="c83b1e15-36f3-4f46-aceb-05aac24c545e" providerId="ADAL" clId="{55788142-467D-4D69-ADFF-83F57A4EC8EC}" dt="2023-12-07T19:45:16.097" v="149" actId="404"/>
          <ac:spMkLst>
            <pc:docMk/>
            <pc:sldMk cId="0" sldId="285"/>
            <ac:spMk id="34818" creationId="{326480D6-E884-84D4-B4D6-A770E8D141D5}"/>
          </ac:spMkLst>
        </pc:spChg>
        <pc:spChg chg="mod">
          <ac:chgData name="Khattab, Sherif" userId="c83b1e15-36f3-4f46-aceb-05aac24c545e" providerId="ADAL" clId="{55788142-467D-4D69-ADFF-83F57A4EC8EC}" dt="2023-12-07T19:46:09.818" v="198" actId="20577"/>
          <ac:spMkLst>
            <pc:docMk/>
            <pc:sldMk cId="0" sldId="285"/>
            <ac:spMk id="34819" creationId="{92D10BF0-2FD4-C255-4F71-5F513ED65F12}"/>
          </ac:spMkLst>
        </pc:spChg>
        <pc:picChg chg="mod">
          <ac:chgData name="Khattab, Sherif" userId="c83b1e15-36f3-4f46-aceb-05aac24c545e" providerId="ADAL" clId="{55788142-467D-4D69-ADFF-83F57A4EC8EC}" dt="2023-12-07T19:45:57.240" v="186" actId="1076"/>
          <ac:picMkLst>
            <pc:docMk/>
            <pc:sldMk cId="0" sldId="285"/>
            <ac:picMk id="36866" creationId="{EBED5FB7-C411-1A54-303C-D8EDF4ABAB77}"/>
          </ac:picMkLst>
        </pc:picChg>
      </pc:sldChg>
      <pc:sldChg chg="addSp modSp mod">
        <pc:chgData name="Khattab, Sherif" userId="c83b1e15-36f3-4f46-aceb-05aac24c545e" providerId="ADAL" clId="{55788142-467D-4D69-ADFF-83F57A4EC8EC}" dt="2023-12-07T19:48:04.688" v="274" actId="1076"/>
        <pc:sldMkLst>
          <pc:docMk/>
          <pc:sldMk cId="0" sldId="286"/>
        </pc:sldMkLst>
        <pc:spChg chg="mod">
          <ac:chgData name="Khattab, Sherif" userId="c83b1e15-36f3-4f46-aceb-05aac24c545e" providerId="ADAL" clId="{55788142-467D-4D69-ADFF-83F57A4EC8EC}" dt="2023-12-07T19:47:58.294" v="271" actId="6549"/>
          <ac:spMkLst>
            <pc:docMk/>
            <pc:sldMk cId="0" sldId="286"/>
            <ac:spMk id="35843" creationId="{2F13A44D-04C8-78D2-EC48-1F656670F904}"/>
          </ac:spMkLst>
        </pc:spChg>
        <pc:picChg chg="add mod">
          <ac:chgData name="Khattab, Sherif" userId="c83b1e15-36f3-4f46-aceb-05aac24c545e" providerId="ADAL" clId="{55788142-467D-4D69-ADFF-83F57A4EC8EC}" dt="2023-12-07T19:48:02.693" v="273" actId="1076"/>
          <ac:picMkLst>
            <pc:docMk/>
            <pc:sldMk cId="0" sldId="286"/>
            <ac:picMk id="2" creationId="{A03F287C-E3CE-0C3F-3F60-62301BF503D8}"/>
          </ac:picMkLst>
        </pc:picChg>
        <pc:picChg chg="mod">
          <ac:chgData name="Khattab, Sherif" userId="c83b1e15-36f3-4f46-aceb-05aac24c545e" providerId="ADAL" clId="{55788142-467D-4D69-ADFF-83F57A4EC8EC}" dt="2023-12-07T19:48:04.688" v="274" actId="1076"/>
          <ac:picMkLst>
            <pc:docMk/>
            <pc:sldMk cId="0" sldId="286"/>
            <ac:picMk id="37890" creationId="{13A08056-42D5-CC9C-8310-6573D8F98002}"/>
          </ac:picMkLst>
        </pc:picChg>
      </pc:sldChg>
      <pc:sldChg chg="delSp modSp del mod">
        <pc:chgData name="Khattab, Sherif" userId="c83b1e15-36f3-4f46-aceb-05aac24c545e" providerId="ADAL" clId="{55788142-467D-4D69-ADFF-83F57A4EC8EC}" dt="2023-12-07T19:47:16.154" v="231" actId="47"/>
        <pc:sldMkLst>
          <pc:docMk/>
          <pc:sldMk cId="0" sldId="287"/>
        </pc:sldMkLst>
        <pc:spChg chg="mod">
          <ac:chgData name="Khattab, Sherif" userId="c83b1e15-36f3-4f46-aceb-05aac24c545e" providerId="ADAL" clId="{55788142-467D-4D69-ADFF-83F57A4EC8EC}" dt="2023-12-07T19:47:14.479" v="230" actId="21"/>
          <ac:spMkLst>
            <pc:docMk/>
            <pc:sldMk cId="0" sldId="287"/>
            <ac:spMk id="36867" creationId="{2A79E142-8E64-662A-B249-EA34373BD157}"/>
          </ac:spMkLst>
        </pc:spChg>
        <pc:picChg chg="del mod">
          <ac:chgData name="Khattab, Sherif" userId="c83b1e15-36f3-4f46-aceb-05aac24c545e" providerId="ADAL" clId="{55788142-467D-4D69-ADFF-83F57A4EC8EC}" dt="2023-12-07T19:47:00.280" v="222" actId="21"/>
          <ac:picMkLst>
            <pc:docMk/>
            <pc:sldMk cId="0" sldId="287"/>
            <ac:picMk id="6" creationId="{3AA4B791-8970-B746-5CBB-4A6DC78D666C}"/>
          </ac:picMkLst>
        </pc:picChg>
      </pc:sldChg>
      <pc:sldChg chg="modSp mod">
        <pc:chgData name="Khattab, Sherif" userId="c83b1e15-36f3-4f46-aceb-05aac24c545e" providerId="ADAL" clId="{55788142-467D-4D69-ADFF-83F57A4EC8EC}" dt="2023-12-07T19:48:59.888" v="278" actId="1076"/>
        <pc:sldMkLst>
          <pc:docMk/>
          <pc:sldMk cId="0" sldId="288"/>
        </pc:sldMkLst>
        <pc:spChg chg="mod">
          <ac:chgData name="Khattab, Sherif" userId="c83b1e15-36f3-4f46-aceb-05aac24c545e" providerId="ADAL" clId="{55788142-467D-4D69-ADFF-83F57A4EC8EC}" dt="2023-12-07T19:48:38.139" v="276" actId="5793"/>
          <ac:spMkLst>
            <pc:docMk/>
            <pc:sldMk cId="0" sldId="288"/>
            <ac:spMk id="37891" creationId="{F91CC340-7A98-4381-05BA-605444E46DD0}"/>
          </ac:spMkLst>
        </pc:spChg>
        <pc:picChg chg="mod">
          <ac:chgData name="Khattab, Sherif" userId="c83b1e15-36f3-4f46-aceb-05aac24c545e" providerId="ADAL" clId="{55788142-467D-4D69-ADFF-83F57A4EC8EC}" dt="2023-12-07T19:48:59.888" v="278" actId="1076"/>
          <ac:picMkLst>
            <pc:docMk/>
            <pc:sldMk cId="0" sldId="288"/>
            <ac:picMk id="2" creationId="{BBC1BF32-4B7B-CE07-C6BF-19FFB2110AC2}"/>
          </ac:picMkLst>
        </pc:picChg>
      </pc:sldChg>
      <pc:sldChg chg="modSp mod">
        <pc:chgData name="Khattab, Sherif" userId="c83b1e15-36f3-4f46-aceb-05aac24c545e" providerId="ADAL" clId="{55788142-467D-4D69-ADFF-83F57A4EC8EC}" dt="2023-12-07T19:49:27.626" v="281" actId="5793"/>
        <pc:sldMkLst>
          <pc:docMk/>
          <pc:sldMk cId="0" sldId="290"/>
        </pc:sldMkLst>
        <pc:spChg chg="mod">
          <ac:chgData name="Khattab, Sherif" userId="c83b1e15-36f3-4f46-aceb-05aac24c545e" providerId="ADAL" clId="{55788142-467D-4D69-ADFF-83F57A4EC8EC}" dt="2023-12-07T19:49:27.626" v="281" actId="5793"/>
          <ac:spMkLst>
            <pc:docMk/>
            <pc:sldMk cId="0" sldId="290"/>
            <ac:spMk id="40963" creationId="{6CA9AA97-E04F-F02E-D00E-B8F6BC5E08DF}"/>
          </ac:spMkLst>
        </pc:spChg>
        <pc:picChg chg="mod">
          <ac:chgData name="Khattab, Sherif" userId="c83b1e15-36f3-4f46-aceb-05aac24c545e" providerId="ADAL" clId="{55788142-467D-4D69-ADFF-83F57A4EC8EC}" dt="2023-12-07T19:49:07.517" v="279" actId="1076"/>
          <ac:picMkLst>
            <pc:docMk/>
            <pc:sldMk cId="0" sldId="290"/>
            <ac:picMk id="2" creationId="{D06616F8-FDB3-5023-539C-1113320B2608}"/>
          </ac:picMkLst>
        </pc:picChg>
      </pc:sldChg>
      <pc:sldChg chg="modSp mod">
        <pc:chgData name="Khattab, Sherif" userId="c83b1e15-36f3-4f46-aceb-05aac24c545e" providerId="ADAL" clId="{55788142-467D-4D69-ADFF-83F57A4EC8EC}" dt="2023-12-07T19:50:08.628" v="291" actId="1076"/>
        <pc:sldMkLst>
          <pc:docMk/>
          <pc:sldMk cId="0" sldId="297"/>
        </pc:sldMkLst>
        <pc:spChg chg="mod">
          <ac:chgData name="Khattab, Sherif" userId="c83b1e15-36f3-4f46-aceb-05aac24c545e" providerId="ADAL" clId="{55788142-467D-4D69-ADFF-83F57A4EC8EC}" dt="2023-12-07T19:50:00.491" v="287" actId="403"/>
          <ac:spMkLst>
            <pc:docMk/>
            <pc:sldMk cId="0" sldId="297"/>
            <ac:spMk id="48130" creationId="{2D0B5349-4591-8C3C-3FA2-E9C1F3576033}"/>
          </ac:spMkLst>
        </pc:spChg>
        <pc:spChg chg="mod">
          <ac:chgData name="Khattab, Sherif" userId="c83b1e15-36f3-4f46-aceb-05aac24c545e" providerId="ADAL" clId="{55788142-467D-4D69-ADFF-83F57A4EC8EC}" dt="2023-12-07T19:50:04.492" v="290" actId="6549"/>
          <ac:spMkLst>
            <pc:docMk/>
            <pc:sldMk cId="0" sldId="297"/>
            <ac:spMk id="48131" creationId="{52E7DC61-3249-9816-2ED9-38D97EB48BA3}"/>
          </ac:spMkLst>
        </pc:spChg>
        <pc:picChg chg="mod">
          <ac:chgData name="Khattab, Sherif" userId="c83b1e15-36f3-4f46-aceb-05aac24c545e" providerId="ADAL" clId="{55788142-467D-4D69-ADFF-83F57A4EC8EC}" dt="2023-12-07T19:50:08.628" v="291" actId="1076"/>
          <ac:picMkLst>
            <pc:docMk/>
            <pc:sldMk cId="0" sldId="297"/>
            <ac:picMk id="2" creationId="{5CC1498E-E639-D15D-887E-A6B1230B6212}"/>
          </ac:picMkLst>
        </pc:picChg>
      </pc:sldChg>
      <pc:sldChg chg="add del">
        <pc:chgData name="Khattab, Sherif" userId="c83b1e15-36f3-4f46-aceb-05aac24c545e" providerId="ADAL" clId="{55788142-467D-4D69-ADFF-83F57A4EC8EC}" dt="2023-12-07T19:52:19.652" v="294"/>
        <pc:sldMkLst>
          <pc:docMk/>
          <pc:sldMk cId="3676167787" sldId="423"/>
        </pc:sldMkLst>
      </pc:sldChg>
      <pc:sldChg chg="add del">
        <pc:chgData name="Khattab, Sherif" userId="c83b1e15-36f3-4f46-aceb-05aac24c545e" providerId="ADAL" clId="{55788142-467D-4D69-ADFF-83F57A4EC8EC}" dt="2023-12-07T19:52:19.652" v="294"/>
        <pc:sldMkLst>
          <pc:docMk/>
          <pc:sldMk cId="2408339254" sldId="424"/>
        </pc:sldMkLst>
      </pc:sldChg>
      <pc:sldChg chg="modSp add del mod">
        <pc:chgData name="Khattab, Sherif" userId="c83b1e15-36f3-4f46-aceb-05aac24c545e" providerId="ADAL" clId="{55788142-467D-4D69-ADFF-83F57A4EC8EC}" dt="2023-12-07T19:53:54.124" v="360" actId="1037"/>
        <pc:sldMkLst>
          <pc:docMk/>
          <pc:sldMk cId="2386663744" sldId="425"/>
        </pc:sldMkLst>
        <pc:spChg chg="mod">
          <ac:chgData name="Khattab, Sherif" userId="c83b1e15-36f3-4f46-aceb-05aac24c545e" providerId="ADAL" clId="{55788142-467D-4D69-ADFF-83F57A4EC8EC}" dt="2023-12-07T19:53:24.415" v="321" actId="1076"/>
          <ac:spMkLst>
            <pc:docMk/>
            <pc:sldMk cId="2386663744" sldId="425"/>
            <ac:spMk id="238" creationId="{00000000-0000-0000-0000-000000000000}"/>
          </ac:spMkLst>
        </pc:spChg>
        <pc:spChg chg="mod">
          <ac:chgData name="Khattab, Sherif" userId="c83b1e15-36f3-4f46-aceb-05aac24c545e" providerId="ADAL" clId="{55788142-467D-4D69-ADFF-83F57A4EC8EC}" dt="2023-12-07T19:53:45.490" v="336" actId="1076"/>
          <ac:spMkLst>
            <pc:docMk/>
            <pc:sldMk cId="2386663744" sldId="425"/>
            <ac:spMk id="243" creationId="{00000000-0000-0000-0000-000000000000}"/>
          </ac:spMkLst>
        </pc:spChg>
        <pc:spChg chg="mod">
          <ac:chgData name="Khattab, Sherif" userId="c83b1e15-36f3-4f46-aceb-05aac24c545e" providerId="ADAL" clId="{55788142-467D-4D69-ADFF-83F57A4EC8EC}" dt="2023-12-07T19:52:55.395" v="319" actId="1076"/>
          <ac:spMkLst>
            <pc:docMk/>
            <pc:sldMk cId="2386663744" sldId="425"/>
            <ac:spMk id="245" creationId="{00000000-0000-0000-0000-000000000000}"/>
          </ac:spMkLst>
        </pc:spChg>
        <pc:cxnChg chg="mod">
          <ac:chgData name="Khattab, Sherif" userId="c83b1e15-36f3-4f46-aceb-05aac24c545e" providerId="ADAL" clId="{55788142-467D-4D69-ADFF-83F57A4EC8EC}" dt="2023-12-07T19:53:34.368" v="334" actId="1038"/>
          <ac:cxnSpMkLst>
            <pc:docMk/>
            <pc:sldMk cId="2386663744" sldId="425"/>
            <ac:cxnSpMk id="239" creationId="{00000000-0000-0000-0000-000000000000}"/>
          </ac:cxnSpMkLst>
        </pc:cxnChg>
        <pc:cxnChg chg="mod">
          <ac:chgData name="Khattab, Sherif" userId="c83b1e15-36f3-4f46-aceb-05aac24c545e" providerId="ADAL" clId="{55788142-467D-4D69-ADFF-83F57A4EC8EC}" dt="2023-12-07T19:53:34.368" v="334" actId="1038"/>
          <ac:cxnSpMkLst>
            <pc:docMk/>
            <pc:sldMk cId="2386663744" sldId="425"/>
            <ac:cxnSpMk id="240" creationId="{00000000-0000-0000-0000-000000000000}"/>
          </ac:cxnSpMkLst>
        </pc:cxnChg>
        <pc:cxnChg chg="mod">
          <ac:chgData name="Khattab, Sherif" userId="c83b1e15-36f3-4f46-aceb-05aac24c545e" providerId="ADAL" clId="{55788142-467D-4D69-ADFF-83F57A4EC8EC}" dt="2023-12-07T19:53:34.368" v="334" actId="1038"/>
          <ac:cxnSpMkLst>
            <pc:docMk/>
            <pc:sldMk cId="2386663744" sldId="425"/>
            <ac:cxnSpMk id="241" creationId="{00000000-0000-0000-0000-000000000000}"/>
          </ac:cxnSpMkLst>
        </pc:cxnChg>
        <pc:cxnChg chg="mod">
          <ac:chgData name="Khattab, Sherif" userId="c83b1e15-36f3-4f46-aceb-05aac24c545e" providerId="ADAL" clId="{55788142-467D-4D69-ADFF-83F57A4EC8EC}" dt="2023-12-07T19:53:38.100" v="335" actId="1076"/>
          <ac:cxnSpMkLst>
            <pc:docMk/>
            <pc:sldMk cId="2386663744" sldId="425"/>
            <ac:cxnSpMk id="242" creationId="{00000000-0000-0000-0000-000000000000}"/>
          </ac:cxnSpMkLst>
        </pc:cxnChg>
        <pc:cxnChg chg="mod">
          <ac:chgData name="Khattab, Sherif" userId="c83b1e15-36f3-4f46-aceb-05aac24c545e" providerId="ADAL" clId="{55788142-467D-4D69-ADFF-83F57A4EC8EC}" dt="2023-12-07T19:53:54.124" v="360" actId="1037"/>
          <ac:cxnSpMkLst>
            <pc:docMk/>
            <pc:sldMk cId="2386663744" sldId="425"/>
            <ac:cxnSpMk id="244" creationId="{00000000-0000-0000-0000-000000000000}"/>
          </ac:cxnSpMkLst>
        </pc:cxnChg>
        <pc:cxnChg chg="mod">
          <ac:chgData name="Khattab, Sherif" userId="c83b1e15-36f3-4f46-aceb-05aac24c545e" providerId="ADAL" clId="{55788142-467D-4D69-ADFF-83F57A4EC8EC}" dt="2023-12-07T19:52:47.868" v="317" actId="1076"/>
          <ac:cxnSpMkLst>
            <pc:docMk/>
            <pc:sldMk cId="2386663744" sldId="425"/>
            <ac:cxnSpMk id="246" creationId="{00000000-0000-0000-0000-000000000000}"/>
          </ac:cxnSpMkLst>
        </pc:cxnChg>
        <pc:cxnChg chg="mod">
          <ac:chgData name="Khattab, Sherif" userId="c83b1e15-36f3-4f46-aceb-05aac24c545e" providerId="ADAL" clId="{55788142-467D-4D69-ADFF-83F57A4EC8EC}" dt="2023-12-07T19:52:47.868" v="317" actId="1076"/>
          <ac:cxnSpMkLst>
            <pc:docMk/>
            <pc:sldMk cId="2386663744" sldId="425"/>
            <ac:cxnSpMk id="247" creationId="{00000000-0000-0000-0000-000000000000}"/>
          </ac:cxnSpMkLst>
        </pc:cxnChg>
        <pc:cxnChg chg="mod">
          <ac:chgData name="Khattab, Sherif" userId="c83b1e15-36f3-4f46-aceb-05aac24c545e" providerId="ADAL" clId="{55788142-467D-4D69-ADFF-83F57A4EC8EC}" dt="2023-12-07T19:52:47.868" v="317" actId="1076"/>
          <ac:cxnSpMkLst>
            <pc:docMk/>
            <pc:sldMk cId="2386663744" sldId="425"/>
            <ac:cxnSpMk id="248" creationId="{00000000-0000-0000-0000-000000000000}"/>
          </ac:cxnSpMkLst>
        </pc:cxnChg>
        <pc:cxnChg chg="mod">
          <ac:chgData name="Khattab, Sherif" userId="c83b1e15-36f3-4f46-aceb-05aac24c545e" providerId="ADAL" clId="{55788142-467D-4D69-ADFF-83F57A4EC8EC}" dt="2023-12-07T19:52:47.868" v="317" actId="1076"/>
          <ac:cxnSpMkLst>
            <pc:docMk/>
            <pc:sldMk cId="2386663744" sldId="425"/>
            <ac:cxnSpMk id="249" creationId="{00000000-0000-0000-0000-000000000000}"/>
          </ac:cxnSpMkLst>
        </pc:cxnChg>
        <pc:cxnChg chg="mod">
          <ac:chgData name="Khattab, Sherif" userId="c83b1e15-36f3-4f46-aceb-05aac24c545e" providerId="ADAL" clId="{55788142-467D-4D69-ADFF-83F57A4EC8EC}" dt="2023-12-07T19:52:52.111" v="318" actId="1076"/>
          <ac:cxnSpMkLst>
            <pc:docMk/>
            <pc:sldMk cId="2386663744" sldId="425"/>
            <ac:cxnSpMk id="250" creationId="{00000000-0000-0000-0000-000000000000}"/>
          </ac:cxnSpMkLst>
        </pc:cxnChg>
      </pc:sldChg>
      <pc:sldChg chg="add del">
        <pc:chgData name="Khattab, Sherif" userId="c83b1e15-36f3-4f46-aceb-05aac24c545e" providerId="ADAL" clId="{55788142-467D-4D69-ADFF-83F57A4EC8EC}" dt="2023-12-07T19:52:19.652" v="294"/>
        <pc:sldMkLst>
          <pc:docMk/>
          <pc:sldMk cId="1291839806" sldId="426"/>
        </pc:sldMkLst>
      </pc:sldChg>
      <pc:sldChg chg="add del">
        <pc:chgData name="Khattab, Sherif" userId="c83b1e15-36f3-4f46-aceb-05aac24c545e" providerId="ADAL" clId="{55788142-467D-4D69-ADFF-83F57A4EC8EC}" dt="2023-12-07T19:52:19.652" v="294"/>
        <pc:sldMkLst>
          <pc:docMk/>
          <pc:sldMk cId="447747113" sldId="427"/>
        </pc:sldMkLst>
      </pc:sldChg>
      <pc:sldChg chg="add del">
        <pc:chgData name="Khattab, Sherif" userId="c83b1e15-36f3-4f46-aceb-05aac24c545e" providerId="ADAL" clId="{55788142-467D-4D69-ADFF-83F57A4EC8EC}" dt="2023-12-07T19:52:19.652" v="294"/>
        <pc:sldMkLst>
          <pc:docMk/>
          <pc:sldMk cId="1744853342" sldId="428"/>
        </pc:sldMkLst>
      </pc:sldChg>
      <pc:sldChg chg="add del">
        <pc:chgData name="Khattab, Sherif" userId="c83b1e15-36f3-4f46-aceb-05aac24c545e" providerId="ADAL" clId="{55788142-467D-4D69-ADFF-83F57A4EC8EC}" dt="2023-12-07T19:52:19.652" v="294"/>
        <pc:sldMkLst>
          <pc:docMk/>
          <pc:sldMk cId="4012742041" sldId="430"/>
        </pc:sldMkLst>
      </pc:sldChg>
      <pc:sldChg chg="add del">
        <pc:chgData name="Khattab, Sherif" userId="c83b1e15-36f3-4f46-aceb-05aac24c545e" providerId="ADAL" clId="{55788142-467D-4D69-ADFF-83F57A4EC8EC}" dt="2023-12-07T19:52:19.652" v="294"/>
        <pc:sldMkLst>
          <pc:docMk/>
          <pc:sldMk cId="4044871078" sldId="431"/>
        </pc:sldMkLst>
      </pc:sldChg>
      <pc:sldChg chg="add del">
        <pc:chgData name="Khattab, Sherif" userId="c83b1e15-36f3-4f46-aceb-05aac24c545e" providerId="ADAL" clId="{55788142-467D-4D69-ADFF-83F57A4EC8EC}" dt="2023-12-07T19:52:19.652" v="294"/>
        <pc:sldMkLst>
          <pc:docMk/>
          <pc:sldMk cId="3147312821" sldId="432"/>
        </pc:sldMkLst>
      </pc:sldChg>
      <pc:sldChg chg="add del">
        <pc:chgData name="Khattab, Sherif" userId="c83b1e15-36f3-4f46-aceb-05aac24c545e" providerId="ADAL" clId="{55788142-467D-4D69-ADFF-83F57A4EC8EC}" dt="2023-12-07T19:52:19.652" v="294"/>
        <pc:sldMkLst>
          <pc:docMk/>
          <pc:sldMk cId="2353648534" sldId="1877"/>
        </pc:sldMkLst>
      </pc:sldChg>
      <pc:sldChg chg="add del">
        <pc:chgData name="Khattab, Sherif" userId="c83b1e15-36f3-4f46-aceb-05aac24c545e" providerId="ADAL" clId="{55788142-467D-4D69-ADFF-83F57A4EC8EC}" dt="2023-12-07T19:52:19.652" v="294"/>
        <pc:sldMkLst>
          <pc:docMk/>
          <pc:sldMk cId="49673848" sldId="1936"/>
        </pc:sldMkLst>
      </pc:sldChg>
      <pc:sldChg chg="add del">
        <pc:chgData name="Khattab, Sherif" userId="c83b1e15-36f3-4f46-aceb-05aac24c545e" providerId="ADAL" clId="{55788142-467D-4D69-ADFF-83F57A4EC8EC}" dt="2023-12-07T19:52:19.652" v="294"/>
        <pc:sldMkLst>
          <pc:docMk/>
          <pc:sldMk cId="2600619580" sldId="1938"/>
        </pc:sldMkLst>
      </pc:sldChg>
      <pc:sldChg chg="add del">
        <pc:chgData name="Khattab, Sherif" userId="c83b1e15-36f3-4f46-aceb-05aac24c545e" providerId="ADAL" clId="{55788142-467D-4D69-ADFF-83F57A4EC8EC}" dt="2023-12-07T19:52:19.652" v="294"/>
        <pc:sldMkLst>
          <pc:docMk/>
          <pc:sldMk cId="3843200342" sldId="1942"/>
        </pc:sldMkLst>
      </pc:sldChg>
      <pc:sldChg chg="add del">
        <pc:chgData name="Khattab, Sherif" userId="c83b1e15-36f3-4f46-aceb-05aac24c545e" providerId="ADAL" clId="{55788142-467D-4D69-ADFF-83F57A4EC8EC}" dt="2023-12-07T19:52:19.652" v="294"/>
        <pc:sldMkLst>
          <pc:docMk/>
          <pc:sldMk cId="4014669295" sldId="1943"/>
        </pc:sldMkLst>
      </pc:sldChg>
      <pc:sldMasterChg chg="del delSldLayout">
        <pc:chgData name="Khattab, Sherif" userId="c83b1e15-36f3-4f46-aceb-05aac24c545e" providerId="ADAL" clId="{55788142-467D-4D69-ADFF-83F57A4EC8EC}" dt="2023-12-07T19:38:28.535" v="0" actId="2696"/>
        <pc:sldMasterMkLst>
          <pc:docMk/>
          <pc:sldMasterMk cId="3294006788" sldId="2147483760"/>
        </pc:sldMasterMkLst>
        <pc:sldLayoutChg chg="del">
          <pc:chgData name="Khattab, Sherif" userId="c83b1e15-36f3-4f46-aceb-05aac24c545e" providerId="ADAL" clId="{55788142-467D-4D69-ADFF-83F57A4EC8EC}" dt="2023-12-07T19:38:28.535" v="0" actId="2696"/>
          <pc:sldLayoutMkLst>
            <pc:docMk/>
            <pc:sldMasterMk cId="3294006788" sldId="2147483760"/>
            <pc:sldLayoutMk cId="1649620867" sldId="2147483761"/>
          </pc:sldLayoutMkLst>
        </pc:sldLayoutChg>
        <pc:sldLayoutChg chg="del">
          <pc:chgData name="Khattab, Sherif" userId="c83b1e15-36f3-4f46-aceb-05aac24c545e" providerId="ADAL" clId="{55788142-467D-4D69-ADFF-83F57A4EC8EC}" dt="2023-12-07T19:38:28.535" v="0" actId="2696"/>
          <pc:sldLayoutMkLst>
            <pc:docMk/>
            <pc:sldMasterMk cId="3294006788" sldId="2147483760"/>
            <pc:sldLayoutMk cId="1543716255" sldId="2147483762"/>
          </pc:sldLayoutMkLst>
        </pc:sldLayoutChg>
        <pc:sldLayoutChg chg="del">
          <pc:chgData name="Khattab, Sherif" userId="c83b1e15-36f3-4f46-aceb-05aac24c545e" providerId="ADAL" clId="{55788142-467D-4D69-ADFF-83F57A4EC8EC}" dt="2023-12-07T19:38:28.535" v="0" actId="2696"/>
          <pc:sldLayoutMkLst>
            <pc:docMk/>
            <pc:sldMasterMk cId="3294006788" sldId="2147483760"/>
            <pc:sldLayoutMk cId="2752701046" sldId="2147483763"/>
          </pc:sldLayoutMkLst>
        </pc:sldLayoutChg>
        <pc:sldLayoutChg chg="del">
          <pc:chgData name="Khattab, Sherif" userId="c83b1e15-36f3-4f46-aceb-05aac24c545e" providerId="ADAL" clId="{55788142-467D-4D69-ADFF-83F57A4EC8EC}" dt="2023-12-07T19:38:28.535" v="0" actId="2696"/>
          <pc:sldLayoutMkLst>
            <pc:docMk/>
            <pc:sldMasterMk cId="3294006788" sldId="2147483760"/>
            <pc:sldLayoutMk cId="1993833347" sldId="2147483764"/>
          </pc:sldLayoutMkLst>
        </pc:sldLayoutChg>
        <pc:sldLayoutChg chg="del">
          <pc:chgData name="Khattab, Sherif" userId="c83b1e15-36f3-4f46-aceb-05aac24c545e" providerId="ADAL" clId="{55788142-467D-4D69-ADFF-83F57A4EC8EC}" dt="2023-12-07T19:38:28.535" v="0" actId="2696"/>
          <pc:sldLayoutMkLst>
            <pc:docMk/>
            <pc:sldMasterMk cId="3294006788" sldId="2147483760"/>
            <pc:sldLayoutMk cId="1675739080" sldId="2147483765"/>
          </pc:sldLayoutMkLst>
        </pc:sldLayoutChg>
        <pc:sldLayoutChg chg="del">
          <pc:chgData name="Khattab, Sherif" userId="c83b1e15-36f3-4f46-aceb-05aac24c545e" providerId="ADAL" clId="{55788142-467D-4D69-ADFF-83F57A4EC8EC}" dt="2023-12-07T19:38:28.535" v="0" actId="2696"/>
          <pc:sldLayoutMkLst>
            <pc:docMk/>
            <pc:sldMasterMk cId="3294006788" sldId="2147483760"/>
            <pc:sldLayoutMk cId="198597244" sldId="2147483766"/>
          </pc:sldLayoutMkLst>
        </pc:sldLayoutChg>
      </pc:sldMasterChg>
    </pc:docChg>
  </pc:docChgLst>
  <pc:docChgLst>
    <pc:chgData name="Khattab, Sherif" userId="c83b1e15-36f3-4f46-aceb-05aac24c545e" providerId="ADAL" clId="{22121F40-1A8E-485D-9576-03E75618DAFB}"/>
    <pc:docChg chg="undo custSel addSld delSld modSld delMainMaster">
      <pc:chgData name="Khattab, Sherif" userId="c83b1e15-36f3-4f46-aceb-05aac24c545e" providerId="ADAL" clId="{22121F40-1A8E-485D-9576-03E75618DAFB}" dt="2022-11-01T13:11:16.880" v="891" actId="20577"/>
      <pc:docMkLst>
        <pc:docMk/>
      </pc:docMkLst>
      <pc:sldChg chg="modSp mod modAnim">
        <pc:chgData name="Khattab, Sherif" userId="c83b1e15-36f3-4f46-aceb-05aac24c545e" providerId="ADAL" clId="{22121F40-1A8E-485D-9576-03E75618DAFB}" dt="2022-11-01T12:47:27.192" v="7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2121F40-1A8E-485D-9576-03E75618DAFB}" dt="2022-11-01T12:47:27.192" v="7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22121F40-1A8E-485D-9576-03E75618DAFB}" dt="2022-11-01T12:47:44.997" v="78" actId="47"/>
        <pc:sldMkLst>
          <pc:docMk/>
          <pc:sldMk cId="3616649543" sldId="502"/>
        </pc:sldMkLst>
      </pc:sldChg>
      <pc:sldChg chg="modSp modAnim">
        <pc:chgData name="Khattab, Sherif" userId="c83b1e15-36f3-4f46-aceb-05aac24c545e" providerId="ADAL" clId="{22121F40-1A8E-485D-9576-03E75618DAFB}" dt="2022-11-01T12:47:51.134" v="96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22121F40-1A8E-485D-9576-03E75618DAFB}" dt="2022-11-01T12:47:51.134" v="96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2121F40-1A8E-485D-9576-03E75618DAFB}" dt="2022-11-01T12:47:40.470" v="77" actId="47"/>
        <pc:sldMkLst>
          <pc:docMk/>
          <pc:sldMk cId="44952725" sldId="552"/>
        </pc:sldMkLst>
      </pc:sldChg>
      <pc:sldChg chg="modSp modAnim">
        <pc:chgData name="Khattab, Sherif" userId="c83b1e15-36f3-4f46-aceb-05aac24c545e" providerId="ADAL" clId="{22121F40-1A8E-485D-9576-03E75618DAFB}" dt="2022-11-01T12:58:21.598" v="129" actId="20577"/>
        <pc:sldMkLst>
          <pc:docMk/>
          <pc:sldMk cId="2604713252" sldId="553"/>
        </pc:sldMkLst>
        <pc:spChg chg="mod">
          <ac:chgData name="Khattab, Sherif" userId="c83b1e15-36f3-4f46-aceb-05aac24c545e" providerId="ADAL" clId="{22121F40-1A8E-485D-9576-03E75618DAFB}" dt="2022-11-01T12:58:21.598" v="129" actId="20577"/>
          <ac:spMkLst>
            <pc:docMk/>
            <pc:sldMk cId="2604713252" sldId="553"/>
            <ac:spMk id="3" creationId="{5D4D52D6-DF14-9366-E4E0-E38A38F3967D}"/>
          </ac:spMkLst>
        </pc:spChg>
      </pc:sldChg>
      <pc:sldChg chg="modSp modAnim">
        <pc:chgData name="Khattab, Sherif" userId="c83b1e15-36f3-4f46-aceb-05aac24c545e" providerId="ADAL" clId="{22121F40-1A8E-485D-9576-03E75618DAFB}" dt="2022-11-01T12:58:57.848" v="238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22121F40-1A8E-485D-9576-03E75618DAFB}" dt="2022-11-01T12:58:57.848" v="238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22121F40-1A8E-485D-9576-03E75618DAFB}" dt="2022-11-01T13:05:00.102" v="421" actId="33524"/>
        <pc:sldMkLst>
          <pc:docMk/>
          <pc:sldMk cId="950199380" sldId="555"/>
        </pc:sldMkLst>
        <pc:spChg chg="mod">
          <ac:chgData name="Khattab, Sherif" userId="c83b1e15-36f3-4f46-aceb-05aac24c545e" providerId="ADAL" clId="{22121F40-1A8E-485D-9576-03E75618DAFB}" dt="2022-11-01T13:05:00.102" v="421" actId="33524"/>
          <ac:spMkLst>
            <pc:docMk/>
            <pc:sldMk cId="950199380" sldId="555"/>
            <ac:spMk id="3" creationId="{AAE312F2-8994-7B82-175E-188257A48777}"/>
          </ac:spMkLst>
        </pc:spChg>
      </pc:sldChg>
      <pc:sldChg chg="modSp mod modAnim">
        <pc:chgData name="Khattab, Sherif" userId="c83b1e15-36f3-4f46-aceb-05aac24c545e" providerId="ADAL" clId="{22121F40-1A8E-485D-9576-03E75618DAFB}" dt="2022-11-01T13:05:48.062" v="467" actId="20577"/>
        <pc:sldMkLst>
          <pc:docMk/>
          <pc:sldMk cId="3275134566" sldId="556"/>
        </pc:sldMkLst>
        <pc:spChg chg="mod">
          <ac:chgData name="Khattab, Sherif" userId="c83b1e15-36f3-4f46-aceb-05aac24c545e" providerId="ADAL" clId="{22121F40-1A8E-485D-9576-03E75618DAFB}" dt="2022-11-01T13:05:48.062" v="467" actId="20577"/>
          <ac:spMkLst>
            <pc:docMk/>
            <pc:sldMk cId="3275134566" sldId="556"/>
            <ac:spMk id="3" creationId="{8F871485-3611-413F-C650-EBF8498F3A55}"/>
          </ac:spMkLst>
        </pc:spChg>
      </pc:sldChg>
      <pc:sldChg chg="modSp mod modAnim">
        <pc:chgData name="Khattab, Sherif" userId="c83b1e15-36f3-4f46-aceb-05aac24c545e" providerId="ADAL" clId="{22121F40-1A8E-485D-9576-03E75618DAFB}" dt="2022-11-01T13:06:50.070" v="516" actId="20577"/>
        <pc:sldMkLst>
          <pc:docMk/>
          <pc:sldMk cId="2556667024" sldId="557"/>
        </pc:sldMkLst>
        <pc:spChg chg="mod">
          <ac:chgData name="Khattab, Sherif" userId="c83b1e15-36f3-4f46-aceb-05aac24c545e" providerId="ADAL" clId="{22121F40-1A8E-485D-9576-03E75618DAFB}" dt="2022-11-01T13:06:50.070" v="516" actId="20577"/>
          <ac:spMkLst>
            <pc:docMk/>
            <pc:sldMk cId="2556667024" sldId="557"/>
            <ac:spMk id="3" creationId="{FD47375A-8640-7EEF-5393-57625AEEBD3C}"/>
          </ac:spMkLst>
        </pc:spChg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2106868794" sldId="558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64658151" sldId="559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722409672" sldId="560"/>
        </pc:sldMkLst>
      </pc:sldChg>
      <pc:sldChg chg="modSp add mod modClrScheme modAnim chgLayout">
        <pc:chgData name="Khattab, Sherif" userId="c83b1e15-36f3-4f46-aceb-05aac24c545e" providerId="ADAL" clId="{22121F40-1A8E-485D-9576-03E75618DAFB}" dt="2022-11-01T13:08:29.107" v="662"/>
        <pc:sldMkLst>
          <pc:docMk/>
          <pc:sldMk cId="1148931109" sldId="155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148931109" sldId="15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148931109" sldId="1559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25.376" v="660" actId="20577"/>
          <ac:spMkLst>
            <pc:docMk/>
            <pc:sldMk cId="1148931109" sldId="1559"/>
            <ac:spMk id="307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3:08:35.113" v="663" actId="6549"/>
        <pc:sldMkLst>
          <pc:docMk/>
          <pc:sldMk cId="23080880" sldId="156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080880" sldId="15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080880" sldId="1560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35.113" v="663" actId="6549"/>
          <ac:spMkLst>
            <pc:docMk/>
            <pc:sldMk cId="23080880" sldId="1560"/>
            <ac:spMk id="409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3:08:49.878" v="666" actId="1076"/>
        <pc:sldMkLst>
          <pc:docMk/>
          <pc:sldMk cId="3125489046" sldId="1561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125489046" sldId="156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125489046" sldId="1561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45.672" v="664" actId="6549"/>
          <ac:spMkLst>
            <pc:docMk/>
            <pc:sldMk cId="3125489046" sldId="1561"/>
            <ac:spMk id="5123" creationId="{00000000-0000-0000-0000-000000000000}"/>
          </ac:spMkLst>
        </pc:spChg>
        <pc:picChg chg="mod">
          <ac:chgData name="Khattab, Sherif" userId="c83b1e15-36f3-4f46-aceb-05aac24c545e" providerId="ADAL" clId="{22121F40-1A8E-485D-9576-03E75618DAFB}" dt="2022-11-01T13:08:47.547" v="665" actId="1076"/>
          <ac:picMkLst>
            <pc:docMk/>
            <pc:sldMk cId="3125489046" sldId="1561"/>
            <ac:picMk id="10243" creationId="{00000000-0000-0000-0000-000000000000}"/>
          </ac:picMkLst>
        </pc:picChg>
        <pc:picChg chg="mod">
          <ac:chgData name="Khattab, Sherif" userId="c83b1e15-36f3-4f46-aceb-05aac24c545e" providerId="ADAL" clId="{22121F40-1A8E-485D-9576-03E75618DAFB}" dt="2022-11-01T13:08:49.878" v="666" actId="1076"/>
          <ac:picMkLst>
            <pc:docMk/>
            <pc:sldMk cId="3125489046" sldId="1561"/>
            <ac:picMk id="10244" creationId="{00000000-0000-0000-0000-000000000000}"/>
          </ac:picMkLst>
        </pc:pic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913048099" sldId="1562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614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901149083" sldId="1563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717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357643657" sldId="1564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81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819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3822123897" sldId="1565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921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159758651" sldId="1566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1024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012629046" sldId="1567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112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1126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819077204" sldId="1568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122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1229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287928541" sldId="156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1331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275950764" sldId="157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1433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015271666" sldId="1571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1536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551659667" sldId="1572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1638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608182071" sldId="1573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1741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41391712" sldId="1574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1843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1843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154349392" sldId="1575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1945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1945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655612915" sldId="1576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2048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2048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523863472" sldId="1577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2150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2150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213707382" sldId="1578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2253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2253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428717274" sldId="157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2355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2355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3871182715" sldId="158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2457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2457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30700957" sldId="1581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2560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2560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006225386" sldId="1582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2662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2662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200208586" sldId="1583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2765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2765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99857958" sldId="1584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286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286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4245705" sldId="1585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296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2969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309401736" sldId="1586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307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3072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754424685" sldId="1587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317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3174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781218289" sldId="1588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327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3277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67816443" sldId="1589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337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3379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55253775" sldId="1590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348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3481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994347155" sldId="1591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358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3584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619019125" sldId="1592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368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3686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627129273" sldId="1593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378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3789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634248664" sldId="1594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389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3891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89288530" sldId="1595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399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3993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851127594" sldId="1596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30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3974161542" sldId="1597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09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776691394" sldId="1598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512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04654390" sldId="1599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614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438517611" sldId="160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3075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1540093490" sldId="1600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949255227" sldId="1601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2255632043" sldId="1601"/>
        </pc:sldMkLst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378002622" sldId="1602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833580078" sldId="1602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331687394" sldId="1603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28676094" sldId="1603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614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806378146" sldId="1604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717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525712971" sldId="160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81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819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050953931" sldId="160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921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35403817" sldId="1607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1024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398184114" sldId="1608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112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1126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59688114" sldId="1609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122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1229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449376550" sldId="161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1331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833955144" sldId="1611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1433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832874110" sldId="1612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1536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838697206" sldId="1613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1638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58005603" sldId="1614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1741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973292706" sldId="161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18434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208948922" sldId="161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1945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1945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692116914" sldId="1617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2048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2048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682663645" sldId="1618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2150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2150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907226486" sldId="1619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2253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2253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407629673" sldId="162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2355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23555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10342847" sldId="1621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3" creationId="{0692F51E-96A0-D94A-D52E-D658B6CC568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24578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057326962" sldId="1622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3" creationId="{7EBDE3D6-C413-1F2D-A9F4-1A0842E63761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25602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559083678" sldId="1623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3" creationId="{9612688D-E235-0BDE-D95C-2F9553D23027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26626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345484684" sldId="1624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3" creationId="{9A77C292-6F27-1A8E-AA80-F40C51E9E449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27650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4014708850" sldId="162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286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286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195723752" sldId="162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296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29699" creationId="{00000000-0000-0000-0000-000000000000}"/>
          </ac:spMkLst>
        </pc:spChg>
      </pc:sldChg>
      <pc:sldChg chg="modSp new mod">
        <pc:chgData name="Khattab, Sherif" userId="c83b1e15-36f3-4f46-aceb-05aac24c545e" providerId="ADAL" clId="{22121F40-1A8E-485D-9576-03E75618DAFB}" dt="2022-11-01T13:10:24.942" v="708" actId="20577"/>
        <pc:sldMkLst>
          <pc:docMk/>
          <pc:sldMk cId="1303356000" sldId="1627"/>
        </pc:sldMkLst>
        <pc:spChg chg="mod">
          <ac:chgData name="Khattab, Sherif" userId="c83b1e15-36f3-4f46-aceb-05aac24c545e" providerId="ADAL" clId="{22121F40-1A8E-485D-9576-03E75618DAFB}" dt="2022-11-01T13:09:56.360" v="685" actId="20577"/>
          <ac:spMkLst>
            <pc:docMk/>
            <pc:sldMk cId="1303356000" sldId="1627"/>
            <ac:spMk id="2" creationId="{A043C07A-E80C-5F4F-1B9B-2B7998C4DC68}"/>
          </ac:spMkLst>
        </pc:spChg>
        <pc:spChg chg="mod">
          <ac:chgData name="Khattab, Sherif" userId="c83b1e15-36f3-4f46-aceb-05aac24c545e" providerId="ADAL" clId="{22121F40-1A8E-485D-9576-03E75618DAFB}" dt="2022-11-01T13:10:24.942" v="708" actId="20577"/>
          <ac:spMkLst>
            <pc:docMk/>
            <pc:sldMk cId="1303356000" sldId="1627"/>
            <ac:spMk id="3" creationId="{1B05ECB8-6330-E54F-21A4-0780652695AC}"/>
          </ac:spMkLst>
        </pc:spChg>
      </pc:sldChg>
      <pc:sldChg chg="modSp new mod">
        <pc:chgData name="Khattab, Sherif" userId="c83b1e15-36f3-4f46-aceb-05aac24c545e" providerId="ADAL" clId="{22121F40-1A8E-485D-9576-03E75618DAFB}" dt="2022-11-01T13:11:16.880" v="891" actId="20577"/>
        <pc:sldMkLst>
          <pc:docMk/>
          <pc:sldMk cId="1021489930" sldId="1628"/>
        </pc:sldMkLst>
        <pc:spChg chg="mod">
          <ac:chgData name="Khattab, Sherif" userId="c83b1e15-36f3-4f46-aceb-05aac24c545e" providerId="ADAL" clId="{22121F40-1A8E-485D-9576-03E75618DAFB}" dt="2022-11-01T13:10:44.846" v="737" actId="20577"/>
          <ac:spMkLst>
            <pc:docMk/>
            <pc:sldMk cId="1021489930" sldId="1628"/>
            <ac:spMk id="2" creationId="{375CADEA-A9A3-6842-64B5-7250E8588E85}"/>
          </ac:spMkLst>
        </pc:spChg>
        <pc:spChg chg="mod">
          <ac:chgData name="Khattab, Sherif" userId="c83b1e15-36f3-4f46-aceb-05aac24c545e" providerId="ADAL" clId="{22121F40-1A8E-485D-9576-03E75618DAFB}" dt="2022-11-01T13:11:16.880" v="891" actId="20577"/>
          <ac:spMkLst>
            <pc:docMk/>
            <pc:sldMk cId="1021489930" sldId="1628"/>
            <ac:spMk id="3" creationId="{E75555BA-8853-5C73-0160-9A32BFA72747}"/>
          </ac:spMkLst>
        </pc:spChg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293710562" sldId="1880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926196736" sldId="1881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324662364" sldId="1882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574604698" sldId="1883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4250880876" sldId="1884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311100875" sldId="1885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146875678" sldId="1886"/>
        </pc:sldMkLst>
      </pc:sldChg>
      <pc:sldMasterChg chg="del delSldLayout">
        <pc:chgData name="Khattab, Sherif" userId="c83b1e15-36f3-4f46-aceb-05aac24c545e" providerId="ADAL" clId="{22121F40-1A8E-485D-9576-03E75618DAFB}" dt="2022-11-01T12:51:15.226" v="104" actId="47"/>
        <pc:sldMasterMkLst>
          <pc:docMk/>
          <pc:sldMasterMk cId="28195357" sldId="2147483755"/>
        </pc:sldMasterMkLst>
        <pc:sldLayoutChg chg="del">
          <pc:chgData name="Khattab, Sherif" userId="c83b1e15-36f3-4f46-aceb-05aac24c545e" providerId="ADAL" clId="{22121F40-1A8E-485D-9576-03E75618DAFB}" dt="2022-11-01T12:51:15.226" v="104" actId="47"/>
          <pc:sldLayoutMkLst>
            <pc:docMk/>
            <pc:sldMasterMk cId="28195357" sldId="2147483755"/>
            <pc:sldLayoutMk cId="118166235" sldId="2147483756"/>
          </pc:sldLayoutMkLst>
        </pc:sldLayoutChg>
        <pc:sldLayoutChg chg="del">
          <pc:chgData name="Khattab, Sherif" userId="c83b1e15-36f3-4f46-aceb-05aac24c545e" providerId="ADAL" clId="{22121F40-1A8E-485D-9576-03E75618DAFB}" dt="2022-11-01T12:51:15.226" v="104" actId="47"/>
          <pc:sldLayoutMkLst>
            <pc:docMk/>
            <pc:sldMasterMk cId="28195357" sldId="2147483755"/>
            <pc:sldLayoutMk cId="2247022586" sldId="2147483757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5:41.700" v="114" actId="700"/>
        <pc:sldMasterMkLst>
          <pc:docMk/>
          <pc:sldMasterMk cId="523405179" sldId="2147483757"/>
        </pc:sldMasterMkLst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661329964" sldId="214748375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035707637" sldId="2147483759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4262946036" sldId="2147483760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784516808" sldId="214748376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392252715" sldId="214748376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488878772" sldId="214748376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768957595" sldId="2147483764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441243217" sldId="2147483765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123207628" sldId="2147483766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207325581" sldId="2147483767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951765460" sldId="214748376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159032138" sldId="2147483769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334067149" sldId="2147483770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772002289" sldId="214748377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277934755" sldId="214748377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882972545" sldId="214748377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91678026" sldId="2147483774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752378126" sldId="2147483775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307687160" sldId="2147483776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969612716" sldId="2147483777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515491268" sldId="214748377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349209718" sldId="2147483779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6:03.149" v="118" actId="700"/>
        <pc:sldMasterMkLst>
          <pc:docMk/>
          <pc:sldMasterMk cId="1401501245" sldId="2147483757"/>
        </pc:sldMasterMkLst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501670947" sldId="2147483758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965892691" sldId="2147483759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971291667" sldId="2147483760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113852376" sldId="2147483761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5:41.700" v="114" actId="700"/>
        <pc:sldMasterMkLst>
          <pc:docMk/>
          <pc:sldMasterMk cId="2776268629" sldId="2147483780"/>
        </pc:sldMasterMkLst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2426218273" sldId="214748378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4219592509" sldId="214748378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35311104" sldId="214748378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242965512" sldId="2147483784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39:1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1 314 24575,'94'-13'0,"0"-1"0,0 1 0,0 0 0,-3 0 0,-1-1 0,-3 4 0,-7 2 0,13 8 0,6 5 0,-12-2 0,18 0 0,4 0 0,-6 1 0,-18-2 0,4 3 0,-4-2 0,15 2 0,22 1 0,-17-1 0,-58-7 0,-47 1 0,59-25 0,33-6 0,-26 15 0,6 0 0,-2-1 0,7-3 0,5 1 0,-2 3-403,15 4 0,-3 4 0,4 1 403,6 0 0,2 2 0,-1 1 0,-3 1 0,0 0 0,-4 1 0,-7 1 0,-1 1 0,-5 0 0,18 1 0,-11 0 0,-28 0 0,-7 0 0,9 0 0,-23-3 0,22-4 0,-12 3 0,7 0 0,27-1 0,15 3 0,-21 5 0,10 2 0,7 2 0,-1 0 0,-3 0-72,6 2 1,-3-1 0,2 2 0,9 0 71,-17 0 0,10-1 0,5 2 0,1 0 0,-3 0 0,-9-1 0,-12 0 0,14 3 0,-14 0 0,1-2 0,25 3 0,2-1 0,-46-7 0,-54-6 0,0 0 0,-1 0 0,-4 0 1494,-2-1-1494,6-2 0,37-11 0,5 1 0,11 0 0,13-1 0,14 1 0,4 1-707,1 2 0,5-1 0,4 2 0,2 1 707,-9 2 0,3 0 0,0 1 0,1 1 0,0 0 0,-1 1 0,-1 0 0,0 1 0,0-1 0,-3 1 0,16 1 0,-1 0 0,-5 0 0,-12 1 0,14 0 0,-12-1 0,-7 1 0,-34-2 0,-52 1 0,5-1 0,18-2 0,20-4 2828,29 0-2828,30 2 0,-43 4 0,2 2 0,0 0 0,-1 1 0,-6 1 0,-2 1 0,24 5 0,-31 3 0,-19-4 0,-13-3 0,-10-2 0,-2-1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18:42.5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108 208 24575,'0'0'0</inkml:trace>
  <inkml:trace contextRef="#ctx0" brushRef="#br0" timeOffset="1">107 240 24575,'0'21'0,"0"11"0,0 60 0,0-49 0,0 30 0,-1-68 0,0 1 0,-1-2 0,-9-3 0,-6-9 0,-14-9 0,10 1 0,1 1 0,17 12 0</inkml:trace>
  <inkml:trace contextRef="#ctx0" brushRef="#br0" timeOffset="2">142 0 24575,'0'0'0</inkml:trace>
  <inkml:trace contextRef="#ctx0" brushRef="#br0" timeOffset="3">372 398 24575,'71'0'0,"-14"0"0</inkml:trace>
  <inkml:trace contextRef="#ctx0" brushRef="#br0" timeOffset="4">677 303 24575,'1'99'0,"3"-58"0,26 51 0,-19-85 0,17 6 0</inkml:trace>
  <inkml:trace contextRef="#ctx0" brushRef="#br0" timeOffset="5">756 99 24575,'0'0'0</inkml:trace>
  <inkml:trace contextRef="#ctx0" brushRef="#br0" timeOffset="6">1005 384 24575,'55'0'0,"22"0"0,-38 0 0,5 0-2126,-27 0 0,-15 0 0,-1 0 1</inkml:trace>
  <inkml:trace contextRef="#ctx0" brushRef="#br0" timeOffset="7">1147 221 24575,'-1'50'0,"0"4"0,0-3 0,1 33 0,0-39 0,0 15 0,0-46 0,0-10 0,0 0 0</inkml:trace>
  <inkml:trace contextRef="#ctx0" brushRef="#br0" timeOffset="8">1458 284 24575,'0'69'0,"0"-22"0,0 22 0,2-40 0,-1-16 0,0-3 0,1 0 0,-2-2 0,1-2 0,-1-2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39:20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14 262 24575,'-1'58'0,"0"20"0,-1-20 0,2 3 0,-1 11 0,0 2 0,0 0 0,1-1 0,-1-7 0,0-5 0,0 31 0,1-41 0,2-22 0,-1-19 0,0-8 0,-3-1 0,-3-1 0,21-8 0,17-12 0,62-20 0,-16 13 0,9 1 0,-11 8 0,6 2 0,4 1-416,-11 4 0,3 2 0,2 2 0,1 1 416,7 4 0,0 3 0,1 2 0,0 3 0,-4 1 0,-1 4 0,0 0 0,-2 3 0,23 7 0,-1 2 0,-11 0 0,-7 1 0,-10-2 0,-21-1 0,3-9 0,6-29 0,8-14 0,3 1 0,7 7 0,3 3 0,8-1-517,-10 1 1,9-2-1,3 0 1,2 2-1,-2 3 517,-4 5 0,2 2 0,-2 3 0,2 0 0,-2 4 0,3 1 0,-1 2 0,2 2 0,-2 1 0,-3 2 0,14 0 0,0 2 0,-5 2 0,-7-1-192,-4 0 0,-7 1 0,-9-1 192,12 4 0,-28-5 1385,-51-7-1385,28-13 0,41-19 0,-15 9 0,10 0 0,6 3 0,10 0 0,8 3-72,-15 5 1,7 2-1,5 0 1,1 2-1,0 0 72,5 0 0,3 2 0,1 1 0,-1 0 0,-1-1 122,-8 3 1,1 0 0,-1 0 0,-4 1 0,-5 0-123,20 2 0,-6 0 0,-20 1 0,-2 2 0,-58-1 0,-10-2 0,26-9 3182,45-14-3182,9 6 0,15 0 0,-16 4 0,6 2 0,0 1-1369,8 5 1,2 4-1,-1 3 1369,-4 4 0,1 5 0,-9 1-1330,6 8 0,-12 2 1330,14 15 0,-53-21 0,-14-17 0,53-7 0,9 1 0,9 2 0,-9 1 0,-1 0 1719,-3-1 0,-9 2-1719,-6 7 3328,-73-3-3328,0 0 0,26-10 0,39-15 0,-8 7 0,8 1 0,24-1 0,7 2 0,3 3 0,-2 3 0,-4 5 0,-5 3 0,-13 4 0,-7 0 0,14 7 0,-28 2 0,-33-7 0,-22-9 0,-24-11 0,-13-9 0,-4-7 0,4-1 0,12-2 0,9 1 0,9 0 0,5 4 0,3 4 0,1 8 0,-1 3 0,-1 1 0,-3 2 0,0-4 0,-2-1 0,2-2 0,1 3 0,1 0 0,1 4 0,-1 5 0,1 2 0,-2 2 0,0 0 0,-1 0 0,-3 0 0,0-2 0,-2 1 0,-1 0 0,-2-1 0,3-1 0,1-1 0,5 1 0,2 1 0,2 1 0,0 3 0</inkml:trace>
  <inkml:trace contextRef="#ctx0" brushRef="#br0" timeOffset="1896">2620 13 24575,'0'18'0,"0"9"0,0 14 0,0 12 0,0 11 0,0 1 0,1-6 0,1-1 0,1-4 0,1-4 0,-2-5 0,-1-5 0,-1-4 0,0-3 0,0-1 0,0-1 0,0-3 0,0-2 0,0-2 0,0 1 0,0 1 0,0 2 0,0 2 0,0-3 0,0-7 0,0-5 0,0-10 0,0-1 0</inkml:trace>
  <inkml:trace contextRef="#ctx0" brushRef="#br0" timeOffset="3530">3189 1 24575,'0'104'0,"0"1"0,0 0 0,0-11 0,0-4 0,0-24 0,-1-23 0,-1-12 0,-2 13 0,1-11 0,-3 15 0,4-23 0,0 4 0,1-6 0,0-8 0,1 3 0,0-9 0,0-3 0,0-1 0,0 0 0,0 0 0,0-3 0,0 0 0</inkml:trace>
  <inkml:trace contextRef="#ctx0" brushRef="#br0" timeOffset="4664">2798 1313 24575,'0'12'0,"0"7"0,0 9 0,0 10 0,0 5 0,0-2 0,0-7 0,0-10 0,0-8 0,0-6 0,1-5 0,2-2 0,4-1 0,4-2 0,9 0 0,-5 0 0,2 0 0,-6-2 0,2-4 0,3-3 0,0-2 0,-1 0 0,-3 2 0,-8 4 0,-1 2 0</inkml:trace>
  <inkml:trace contextRef="#ctx0" brushRef="#br0" timeOffset="5464">2884 1182 24575,'0'0'0</inkml:trace>
  <inkml:trace contextRef="#ctx0" brushRef="#br0" timeOffset="7180">3037 209 24575,'-7'-2'0,"-2"1"0,-7 1 0,-6 0 0,-6 0 0,-2 0 0,3 0 0,5 0 0,5 2 0,6 3 0,0 6 0,1 5 0,-2 5 0,-1 2 0,3 1 0,-1-3 0,5-3 0,2-5 0,2-1 0,1-2 0,0 2 0,1 3 0,0 2 0,0 0 0,3 1 0,3 0 0,2-3 0,3-4 0,0-1 0,-2-5 0,5-2 0,2-2 0,7-1 0,1 0 0,-1 0 0,-1 0 0,-5 0 0,-3 0 0,-3 0 0,-4 0 0,-3 0 0,0 0 0</inkml:trace>
  <inkml:trace contextRef="#ctx0" brushRef="#br0" timeOffset="8050">3069 544 24575,'0'40'0,"0"-2"0,0-9 0,0-3 0,0-10 0,0-5 0,0-7 0,0-3 0</inkml:trace>
  <inkml:trace contextRef="#ctx0" brushRef="#br0" timeOffset="8741">3093 364 24575,'0'0'0</inkml:trace>
  <inkml:trace contextRef="#ctx0" brushRef="#br0" timeOffset="10483">6506 157 24575,'0'32'0,"0"8"0,3 10 0,2 5 0,2-1 0,0-6 0,1-9 0,-2-10 0,-2-7 0,0-6 0,-2 0 0,0-2 0,0-1 0,-2 0 0,1-2 0,-1-1 0,1-2 0,0-4 0,0 0 0</inkml:trace>
  <inkml:trace contextRef="#ctx0" brushRef="#br0" timeOffset="11920">7107 119 24575,'7'67'0,"0"-1"0,1 34 0,5-42 0,-8-25 0,-2 3 0,0 32 0,-3-31 0,0 16 0,0-44 0,0-1 0,0-3 0,0-1 0,0 0 0,0 0 0,0 2 0,0 1 0,0-4 0,0 1 0</inkml:trace>
  <inkml:trace contextRef="#ctx0" brushRef="#br0" timeOffset="13566">6909 1307 24575,'-4'95'0,"0"0"0,0 0 0,1-11 0,1-2 0,-5-23 0,-7-24 0,-1-17 0,-15-9 0,11-15 0,-11-11 0,20-14 0,2-5 0,3-1 0,3 0 0,2 4 0,3 5 0,4 5 0,1 3 0,3 4 0,1 3 0,0 4 0,1 3 0,1 1 0,0 2 0,0-1 0,-1-1 0,1-3 0,-1 0 0,4-5 0,5 0 0,2-1 0,6 3 0,1 2 0,15 4 0,-15 4 0,4 0 0,-21 1 0,-4 0 0,-5 0 0,-4 0 0</inkml:trace>
  <inkml:trace contextRef="#ctx0" brushRef="#br0" timeOffset="14299">6985 1164 24575,'0'0'0</inkml:trace>
  <inkml:trace contextRef="#ctx0" brushRef="#br0" timeOffset="16163">6810 252 24575,'-71'31'0,"14"-7"0,47 4 0,5-7 0,2 14 0,1-16 0,2 9 0,1-19 0,3-1 0,2-1 0,5 1 0,2-2 0,1 0 0,2 0 0,4-2 0,-5-3 0,5 0 0,-6-1 0,3 0 0,0 0 0,1 0 0,-1 0 0,-4 1 0,-2-1 0,-3 1 0,-4 0 0,1-1 0</inkml:trace>
  <inkml:trace contextRef="#ctx0" brushRef="#br0" timeOffset="17612">7042 426 24575,'0'15'0,"0"13"0,0 14 0,0 5 0,0-5 0,0-8 0,0-12 0,0-8 0,0 2 0,0-4 0,0 4 0,-2-5 0,1-2 0,-1 0 0,-1-3 0,1-3 0,-1-2 0,0-1 0,0-2 0,-1-2 0,-6-21 0,6 15 0,-4-13 0</inkml:trace>
  <inkml:trace contextRef="#ctx0" brushRef="#br0" timeOffset="18341">7039 303 24575,'0'0'0</inkml:trace>
  <inkml:trace contextRef="#ctx0" brushRef="#br0" timeOffset="23034">4099 130 24575,'-53'55'0,"-3"8"0,16-19 0,-1 2 0,5-5 0,2-1 0,-25 29 0,25-31 0,27-27 0,2-7 0</inkml:trace>
  <inkml:trace contextRef="#ctx0" brushRef="#br0" timeOffset="23811">4327 286 24575,'-53'74'0,"1"2"0,0-1 0,-12 17 0,11-16 0,18-28 0,26-36 0,3-5 0</inkml:trace>
  <inkml:trace contextRef="#ctx0" brushRef="#br0" timeOffset="24662">4823 196 24575,'-34'37'0,"-24"32"0,-6 8 0,28-30 0,-1 0 0,-30 37 0,7-8 0,32-39 0,13-12 0,4-9 0,8-10 0,0-1 0</inkml:trace>
  <inkml:trace contextRef="#ctx0" brushRef="#br0" timeOffset="25729">5335 134 24575,'-33'45'0,"-2"0"0,-2 5 0,-3 4 0,-14 28 0,26-41 0,-8 14 0,33-50 0,1-2 0</inkml:trace>
  <inkml:trace contextRef="#ctx0" brushRef="#br0" timeOffset="26431">5721 346 24575,'-12'21'0,"-27"48"0,-3 8 0,14-26 0,-10 19 0,0-1 0</inkml:trace>
  <inkml:trace contextRef="#ctx0" brushRef="#br0" timeOffset="27626">6066 292 24575,'-16'48'0,"-11"12"0,-2-1 0,3-9 0,0 0 0,2-5 0,11-25 0,10-15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41:58.3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223 1196 24575,'0'-61'0,"0"-2"0,0-23 0,0 18 0,0-16 0,0 4 0,0-13 0,0 14 0,0 4 0,-2 1 0,0 1 0,-1 17 0,1-31 0,0 5 0,2 51 0,0-33 0,-3 46 0,0-3 0,-6 29 0,4 2 0,-3 5 0,0-4 0,1 0 0,-2-1 0,0 2 0,-1 0 0,-1 0 0,0 0 0,-1 2 0,1 2 0,-3 2 0,-2 3 0,1-1 0,1 1 0,2-3 0,3-3 0,1-3 0,4-3 0,2-5 0,1-4 0,1-7 0,1-2 0,2-3 0,1 1 0,3-2 0,-1 0 0,2-2 0,3-4 0,8-11 0,-2 9 0,11-11 0,-6 16 0,-1-1 0,-5 10 0,-6 1 0,-3 2 0,3 0 0,-6 4 0,2 0 0,-2 0 0,0 0 0,1 0 0,1 0 0,-1 0 0,2 0 0,4 0 0,2 2 0,4 2 0,-1 1 0,0 1 0,-5 0 0,-1 0 0,-3 0 0,-1-1 0,2 0 0,0 2 0,2-1 0,0 1 0,-2 2 0,1 1 0,2 8 0,-2-5 0,1 5 0,-3-8 0,-1-2 0,-3-2 0,-1-2 0,-1-1 0,-1-1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43:12.5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93 249 24575,'80'-12'0,"-27"6"0,3-1 0,9 0 0,3 1 0,17 1 0,4 2 0,7 0 0,1 2 0,-3 1 0,5 0 0,-10 0 0,5 0 0,-12 0 0,-21 0 0,-2 0 0,39-3 0,-8-3 0,-31-8 0,-5 2 0,17 3 0,1 7 0,18 4 0,7 3 0,-1 0 0,-11 0 0,4 3 0,-7-1 0,7 2 0,3 1 0,13 1 0,1 2 0,-9 0 0,-22-1 0,-15 4 0,-11 0 0,35 7 0,-73-25 0,19-4 0,27-5 0,29-5 0,11 1 0,4 5 0,-8 7 0,-9 3 0,-8 1 0,-7 3 0,-7 2 0,-8 2 0,-6-1 0,-11 0 0,-10-1 0,-6-1 0,-2-2 0,-1-1 0,-1 0 0,3 2 0,9 2 0,5 3 0,6 3 0,-1 0 0,-8 0 0,-7-3 0,-8-1 0,-6-4 0,-1-1 0,0-2 0,2 2 0,1 0 0,0 1 0,-1-1 0,-6-3 0,1-2 0,-6-5 0,0-2 0,-4-6 0,-5-2 0,-2-4 0,-5-2 0,-1 1 0,1 0 0,0 3 0,1 4 0,3 4 0,4 4 0,1 2 0,5 4 0,7 9 0,2-1 0,4 6 0,1-3 0,-3-1 0,0-1 0,-3-2 0,-1 1 0,0-3 0,-1 1 0,1 0 0,-2 1 0,0 0 0,1-1 0,-3-1 0,0-1 0,0 2 0,-1-1 0,2 1 0,-1 0 0,2 3 0,-2-4 0,0 1 0,-1-3 0,0 0 0,-3 0 0,-4 1 0,-11-2 0,-7 0 0,-5 1 0,1 0 0,0 3 0,4 1 0,1 4 0,5 0 0,3 3 0,5 1 0,0 1 0,0 3 0,-1 0 0,4-3 0,-1-3 0,5-5 0,0-3 0,3-4 0,-1 0 0</inkml:trace>
  <inkml:trace contextRef="#ctx0" brushRef="#br0" timeOffset="2666">227 1 24575,'-17'7'0,"-2"6"0,-2 6 0,0 3 0,2-1 0,3-2 0,2-3 0,2-2 0,3-2 0,0-2 0,2-1 0,0-1 0,-1 1 0,1-1 0,-1 0 0,-1 4 0,4-5 0,-1 3 0,2-5 0,1 1 0,0-1 0,2-1 0,0-1 0,1-1 0,1 5 0,2-1 0,1 4 0,4-4 0,-1 1 0,3 0 0,1 0 0,3 2 0,-1 0 0,2 1 0,-1 0 0,-1 0 0,-2-1 0,-1 1 0,-1 0 0,-1 2 0,1-1 0,-2 2 0,0-2 0,0-1 0,-3-3 0,0 0 0,-1-2 0,1 0 0,-1-2 0,0 0 0,-1-1 0,0 2 0,-1-2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43:29.0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108 208 24575,'0'0'0</inkml:trace>
  <inkml:trace contextRef="#ctx0" brushRef="#br0" timeOffset="1318">107 240 24575,'0'21'0,"0"11"0,0 60 0,0-49 0,0 30 0,-1-68 0,0 1 0,-1-2 0,-9-3 0,-6-9 0,-14-9 0,10 1 0,1 1 0,17 12 0</inkml:trace>
  <inkml:trace contextRef="#ctx0" brushRef="#br0" timeOffset="1869">142 0 24575,'0'0'0</inkml:trace>
  <inkml:trace contextRef="#ctx0" brushRef="#br0" timeOffset="2755">372 398 24575,'71'0'0,"-14"0"0</inkml:trace>
  <inkml:trace contextRef="#ctx0" brushRef="#br0" timeOffset="3886">677 303 24575,'1'99'0,"3"-58"0,26 51 0,-19-85 0,17 6 0</inkml:trace>
  <inkml:trace contextRef="#ctx0" brushRef="#br0" timeOffset="4580">756 99 24575,'0'0'0</inkml:trace>
  <inkml:trace contextRef="#ctx0" brushRef="#br0" timeOffset="5582">1005 384 24575,'55'0'0,"22"0"0,-38 0 0,5 0-2126,-27 0 0,-15 0 0,-1 0 1</inkml:trace>
  <inkml:trace contextRef="#ctx0" brushRef="#br0" timeOffset="6806">1147 221 24575,'-1'50'0,"0"4"0,0-3 0,1 33 0,0-39 0,0 15 0,0-46 0,0-10 0,0 0 0</inkml:trace>
  <inkml:trace contextRef="#ctx0" brushRef="#br0" timeOffset="7899">1458 284 24575,'0'69'0,"0"-22"0,0 22 0,2-40 0,-1-16 0,0-3 0,1 0 0,-2-2 0,1-2 0,-1-2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18:42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1 314 24575,'94'-13'0,"0"-1"0,0 1 0,0 0 0,-3 0 0,-1-1 0,-3 4 0,-7 2 0,13 8 0,6 5 0,-12-2 0,18 0 0,4 0 0,-6 1 0,-18-2 0,4 3 0,-4-2 0,15 2 0,22 1 0,-17-1 0,-58-7 0,-47 1 0,59-25 0,33-6 0,-26 15 0,6 0 0,-2-1 0,7-3 0,5 1 0,-2 3-403,15 4 0,-3 4 0,4 1 403,6 0 0,2 2 0,-1 1 0,-3 1 0,0 0 0,-4 1 0,-7 1 0,-1 1 0,-5 0 0,18 1 0,-11 0 0,-28 0 0,-7 0 0,9 0 0,-23-3 0,22-4 0,-12 3 0,7 0 0,27-1 0,15 3 0,-21 5 0,10 2 0,7 2 0,-1 0 0,-3 0-72,6 2 1,-3-1 0,2 2 0,9 0 71,-17 0 0,10-1 0,5 2 0,1 0 0,-3 0 0,-9-1 0,-12 0 0,14 3 0,-14 0 0,1-2 0,25 3 0,2-1 0,-46-7 0,-54-6 0,0 0 0,-1 0 0,-4 0 1494,-2-1-1494,6-2 0,37-11 0,5 1 0,11 0 0,13-1 0,14 1 0,4 1-707,1 2 0,5-1 0,4 2 0,2 1 707,-9 2 0,3 0 0,0 1 0,1 1 0,0 0 0,-1 1 0,-1 0 0,0 1 0,0-1 0,-3 1 0,16 1 0,-1 0 0,-5 0 0,-12 1 0,14 0 0,-12-1 0,-7 1 0,-34-2 0,-52 1 0,5-1 0,18-2 0,20-4 2828,29 0-2828,30 2 0,-43 4 0,2 2 0,0 0 0,-1 1 0,-6 1 0,-2 1 0,24 5 0,-31 3 0,-19-4 0,-13-3 0,-10-2 0,-2-1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18:4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14 262 24575,'-1'58'0,"0"20"0,-1-20 0,2 3 0,-1 11 0,0 2 0,0 0 0,1-1 0,-1-7 0,0-5 0,0 31 0,1-41 0,2-22 0,-1-19 0,0-8 0,-3-1 0,-3-1 0,21-8 0,17-12 0,62-20 0,-16 13 0,9 1 0,-11 8 0,6 2 0,4 1-416,-11 4 0,3 2 0,2 2 0,1 1 416,7 4 0,0 3 0,1 2 0,0 3 0,-4 1 0,-1 4 0,0 0 0,-2 3 0,23 7 0,-1 2 0,-11 0 0,-7 1 0,-10-2 0,-21-1 0,3-9 0,6-29 0,8-14 0,3 1 0,7 7 0,3 3 0,8-1-517,-10 1 1,9-2-1,3 0 1,2 2-1,-2 3 517,-4 5 0,2 2 0,-2 3 0,2 0 0,-2 4 0,3 1 0,-1 2 0,2 2 0,-2 1 0,-3 2 0,14 0 0,0 2 0,-5 2 0,-7-1-192,-4 0 0,-7 1 0,-9-1 192,12 4 0,-28-5 1385,-51-7-1385,28-13 0,41-19 0,-15 9 0,10 0 0,6 3 0,10 0 0,8 3-72,-15 5 1,7 2-1,5 0 1,1 2-1,0 0 72,5 0 0,3 2 0,1 1 0,-1 0 0,-1-1 122,-8 3 1,1 0 0,-1 0 0,-4 1 0,-5 0-123,20 2 0,-6 0 0,-20 1 0,-2 2 0,-58-1 0,-10-2 0,26-9 3182,45-14-3182,9 6 0,15 0 0,-16 4 0,6 2 0,0 1-1369,8 5 1,2 4-1,-1 3 1369,-4 4 0,1 5 0,-9 1-1330,6 8 0,-12 2 1330,14 15 0,-53-21 0,-14-17 0,53-7 0,9 1 0,9 2 0,-9 1 0,-1 0 1719,-3-1 0,-9 2-1719,-6 7 3328,-73-3-3328,0 0 0,26-10 0,39-15 0,-8 7 0,8 1 0,24-1 0,7 2 0,3 3 0,-2 3 0,-4 5 0,-5 3 0,-13 4 0,-7 0 0,14 7 0,-28 2 0,-33-7 0,-22-9 0,-24-11 0,-13-9 0,-4-7 0,4-1 0,12-2 0,9 1 0,9 0 0,5 4 0,3 4 0,1 8 0,-1 3 0,-1 1 0,-3 2 0,0-4 0,-2-1 0,2-2 0,1 3 0,1 0 0,1 4 0,-1 5 0,1 2 0,-2 2 0,0 0 0,-1 0 0,-3 0 0,0-2 0,-2 1 0,-1 0 0,-2-1 0,3-1 0,1-1 0,5 1 0,2 1 0,2 1 0,0 3 0</inkml:trace>
  <inkml:trace contextRef="#ctx0" brushRef="#br0" timeOffset="1">2620 13 24575,'0'18'0,"0"9"0,0 14 0,0 12 0,0 11 0,0 1 0,1-6 0,1-1 0,1-4 0,1-4 0,-2-5 0,-1-5 0,-1-4 0,0-3 0,0-1 0,0-1 0,0-3 0,0-2 0,0-2 0,0 1 0,0 1 0,0 2 0,0 2 0,0-3 0,0-7 0,0-5 0,0-10 0,0-1 0</inkml:trace>
  <inkml:trace contextRef="#ctx0" brushRef="#br0" timeOffset="2">3189 1 24575,'0'104'0,"0"1"0,0 0 0,0-11 0,0-4 0,0-24 0,-1-23 0,-1-12 0,-2 13 0,1-11 0,-3 15 0,4-23 0,0 4 0,1-6 0,0-8 0,1 3 0,0-9 0,0-3 0,0-1 0,0 0 0,0 0 0,0-3 0,0 0 0</inkml:trace>
  <inkml:trace contextRef="#ctx0" brushRef="#br0" timeOffset="3">2798 1313 24575,'0'12'0,"0"7"0,0 9 0,0 10 0,0 5 0,0-2 0,0-7 0,0-10 0,0-8 0,0-6 0,1-5 0,2-2 0,4-1 0,4-2 0,9 0 0,-5 0 0,2 0 0,-6-2 0,2-4 0,3-3 0,0-2 0,-1 0 0,-3 2 0,-8 4 0,-1 2 0</inkml:trace>
  <inkml:trace contextRef="#ctx0" brushRef="#br0" timeOffset="4">2884 1182 24575,'0'0'0</inkml:trace>
  <inkml:trace contextRef="#ctx0" brushRef="#br0" timeOffset="5">3037 209 24575,'-7'-2'0,"-2"1"0,-7 1 0,-6 0 0,-6 0 0,-2 0 0,3 0 0,5 0 0,5 2 0,6 3 0,0 6 0,1 5 0,-2 5 0,-1 2 0,3 1 0,-1-3 0,5-3 0,2-5 0,2-1 0,1-2 0,0 2 0,1 3 0,0 2 0,0 0 0,3 1 0,3 0 0,2-3 0,3-4 0,0-1 0,-2-5 0,5-2 0,2-2 0,7-1 0,1 0 0,-1 0 0,-1 0 0,-5 0 0,-3 0 0,-3 0 0,-4 0 0,-3 0 0,0 0 0</inkml:trace>
  <inkml:trace contextRef="#ctx0" brushRef="#br0" timeOffset="6">3069 544 24575,'0'40'0,"0"-2"0,0-9 0,0-3 0,0-10 0,0-5 0,0-7 0,0-3 0</inkml:trace>
  <inkml:trace contextRef="#ctx0" brushRef="#br0" timeOffset="7">3093 364 24575,'0'0'0</inkml:trace>
  <inkml:trace contextRef="#ctx0" brushRef="#br0" timeOffset="8">6506 157 24575,'0'32'0,"0"8"0,3 10 0,2 5 0,2-1 0,0-6 0,1-9 0,-2-10 0,-2-7 0,0-6 0,-2 0 0,0-2 0,0-1 0,-2 0 0,1-2 0,-1-1 0,1-2 0,0-4 0,0 0 0</inkml:trace>
  <inkml:trace contextRef="#ctx0" brushRef="#br0" timeOffset="9">7107 119 24575,'7'67'0,"0"-1"0,1 34 0,5-42 0,-8-25 0,-2 3 0,0 32 0,-3-31 0,0 16 0,0-44 0,0-1 0,0-3 0,0-1 0,0 0 0,0 0 0,0 2 0,0 1 0,0-4 0,0 1 0</inkml:trace>
  <inkml:trace contextRef="#ctx0" brushRef="#br0" timeOffset="10">6909 1307 24575,'-4'95'0,"0"0"0,0 0 0,1-11 0,1-2 0,-5-23 0,-7-24 0,-1-17 0,-15-9 0,11-15 0,-11-11 0,20-14 0,2-5 0,3-1 0,3 0 0,2 4 0,3 5 0,4 5 0,1 3 0,3 4 0,1 3 0,0 4 0,1 3 0,1 1 0,0 2 0,0-1 0,-1-1 0,1-3 0,-1 0 0,4-5 0,5 0 0,2-1 0,6 3 0,1 2 0,15 4 0,-15 4 0,4 0 0,-21 1 0,-4 0 0,-5 0 0,-4 0 0</inkml:trace>
  <inkml:trace contextRef="#ctx0" brushRef="#br0" timeOffset="11">6985 1164 24575,'0'0'0</inkml:trace>
  <inkml:trace contextRef="#ctx0" brushRef="#br0" timeOffset="12">6810 252 24575,'-71'31'0,"14"-7"0,47 4 0,5-7 0,2 14 0,1-16 0,2 9 0,1-19 0,3-1 0,2-1 0,5 1 0,2-2 0,1 0 0,2 0 0,4-2 0,-5-3 0,5 0 0,-6-1 0,3 0 0,0 0 0,1 0 0,-1 0 0,-4 1 0,-2-1 0,-3 1 0,-4 0 0,1-1 0</inkml:trace>
  <inkml:trace contextRef="#ctx0" brushRef="#br0" timeOffset="13">7042 426 24575,'0'15'0,"0"13"0,0 14 0,0 5 0,0-5 0,0-8 0,0-12 0,0-8 0,0 2 0,0-4 0,0 4 0,-2-5 0,1-2 0,-1 0 0,-1-3 0,1-3 0,-1-2 0,0-1 0,0-2 0,-1-2 0,-6-21 0,6 15 0,-4-13 0</inkml:trace>
  <inkml:trace contextRef="#ctx0" brushRef="#br0" timeOffset="14">7039 303 24575,'0'0'0</inkml:trace>
  <inkml:trace contextRef="#ctx0" brushRef="#br0" timeOffset="15">4099 130 24575,'-53'55'0,"-3"8"0,16-19 0,-1 2 0,5-5 0,2-1 0,-25 29 0,25-31 0,27-27 0,2-7 0</inkml:trace>
  <inkml:trace contextRef="#ctx0" brushRef="#br0" timeOffset="16">4327 286 24575,'-53'74'0,"1"2"0,0-1 0,-12 17 0,11-16 0,18-28 0,26-36 0,3-5 0</inkml:trace>
  <inkml:trace contextRef="#ctx0" brushRef="#br0" timeOffset="17">4823 196 24575,'-34'37'0,"-24"32"0,-6 8 0,28-30 0,-1 0 0,-30 37 0,7-8 0,32-39 0,13-12 0,4-9 0,8-10 0,0-1 0</inkml:trace>
  <inkml:trace contextRef="#ctx0" brushRef="#br0" timeOffset="18">5335 134 24575,'-33'45'0,"-2"0"0,-2 5 0,-3 4 0,-14 28 0,26-41 0,-8 14 0,33-50 0,1-2 0</inkml:trace>
  <inkml:trace contextRef="#ctx0" brushRef="#br0" timeOffset="19">5721 346 24575,'-12'21'0,"-27"48"0,-3 8 0,14-26 0,-10 19 0,0-1 0</inkml:trace>
  <inkml:trace contextRef="#ctx0" brushRef="#br0" timeOffset="20">6066 292 24575,'-16'48'0,"-11"12"0,-2-1 0,3-9 0,0 0 0,2-5 0,11-25 0,10-15 0,2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18:42.5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223 1196 24575,'0'-61'0,"0"-2"0,0-23 0,0 18 0,0-16 0,0 4 0,0-13 0,0 14 0,0 4 0,-2 1 0,0 1 0,-1 17 0,1-31 0,0 5 0,2 51 0,0-33 0,-3 46 0,0-3 0,-6 29 0,4 2 0,-3 5 0,0-4 0,1 0 0,-2-1 0,0 2 0,-1 0 0,-1 0 0,0 0 0,-1 2 0,1 2 0,-3 2 0,-2 3 0,1-1 0,1 1 0,2-3 0,3-3 0,1-3 0,4-3 0,2-5 0,1-4 0,1-7 0,1-2 0,2-3 0,1 1 0,3-2 0,-1 0 0,2-2 0,3-4 0,8-11 0,-2 9 0,11-11 0,-6 16 0,-1-1 0,-5 10 0,-6 1 0,-3 2 0,3 0 0,-6 4 0,2 0 0,-2 0 0,0 0 0,1 0 0,1 0 0,-1 0 0,2 0 0,4 0 0,2 2 0,4 2 0,-1 1 0,0 1 0,-5 0 0,-1 0 0,-3 0 0,-1-1 0,2 0 0,0 2 0,2-1 0,0 1 0,-2 2 0,1 1 0,2 8 0,-2-5 0,1 5 0,-3-8 0,-1-2 0,-3-2 0,-1-2 0,-1-1 0,-1-1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3:18:42.5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93 249 24575,'80'-12'0,"-27"6"0,3-1 0,9 0 0,3 1 0,17 1 0,4 2 0,7 0 0,1 2 0,-3 1 0,5 0 0,-10 0 0,5 0 0,-12 0 0,-21 0 0,-2 0 0,39-3 0,-8-3 0,-31-8 0,-5 2 0,17 3 0,1 7 0,18 4 0,7 3 0,-1 0 0,-11 0 0,4 3 0,-7-1 0,7 2 0,3 1 0,13 1 0,1 2 0,-9 0 0,-22-1 0,-15 4 0,-11 0 0,35 7 0,-73-25 0,19-4 0,27-5 0,29-5 0,11 1 0,4 5 0,-8 7 0,-9 3 0,-8 1 0,-7 3 0,-7 2 0,-8 2 0,-6-1 0,-11 0 0,-10-1 0,-6-1 0,-2-2 0,-1-1 0,-1 0 0,3 2 0,9 2 0,5 3 0,6 3 0,-1 0 0,-8 0 0,-7-3 0,-8-1 0,-6-4 0,-1-1 0,0-2 0,2 2 0,1 0 0,0 1 0,-1-1 0,-6-3 0,1-2 0,-6-5 0,0-2 0,-4-6 0,-5-2 0,-2-4 0,-5-2 0,-1 1 0,1 0 0,0 3 0,1 4 0,3 4 0,4 4 0,1 2 0,5 4 0,7 9 0,2-1 0,4 6 0,1-3 0,-3-1 0,0-1 0,-3-2 0,-1 1 0,0-3 0,-1 1 0,1 0 0,-2 1 0,0 0 0,1-1 0,-3-1 0,0-1 0,0 2 0,-1-1 0,2 1 0,-1 0 0,2 3 0,-2-4 0,0 1 0,-1-3 0,0 0 0,-3 0 0,-4 1 0,-11-2 0,-7 0 0,-5 1 0,1 0 0,0 3 0,4 1 0,1 4 0,5 0 0,3 3 0,5 1 0,0 1 0,0 3 0,-1 0 0,4-3 0,-1-3 0,5-5 0,0-3 0,3-4 0,-1 0 0</inkml:trace>
  <inkml:trace contextRef="#ctx0" brushRef="#br0" timeOffset="1">227 1 24575,'-17'7'0,"-2"6"0,-2 6 0,0 3 0,2-1 0,3-2 0,2-3 0,2-2 0,3-2 0,0-2 0,2-1 0,0-1 0,-1 1 0,1-1 0,-1 0 0,-1 4 0,4-5 0,-1 3 0,2-5 0,1 1 0,0-1 0,2-1 0,0-1 0,1-1 0,1 5 0,2-1 0,1 4 0,4-4 0,-1 1 0,3 0 0,1 0 0,3 2 0,-1 0 0,2 1 0,-1 0 0,-1 0 0,-2-1 0,-1 1 0,-1 0 0,-1 2 0,1-1 0,-2 2 0,0-2 0,0-1 0,-3-3 0,0 0 0,-1-2 0,1 0 0,-1-2 0,0 0 0,-1-1 0,0 2 0,-1-2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af686b03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af686b03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 we want to use perfect hashing?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No!  means huge hash values, meaning need to store in BigInteger, meaning expensive hash comparisons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Hence, we need a Q, can just be really large</a:t>
            </a:r>
            <a:endParaRPr/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E.g., MAXINT would be too big for a hash table (&gt;4000000000 entries), but keeps hash values small enough for efficient comparisons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1489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af686b03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af686b03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notes/discussion: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looking for the same pattern a bunch?  amortized cost to generating dfa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looking over the same text all the time?  amortized cost generating complete hash list of whole text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other search structure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6684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Slide Image Placeholder 1">
            <a:extLst>
              <a:ext uri="{FF2B5EF4-FFF2-40B4-BE49-F238E27FC236}">
                <a16:creationId xmlns:a16="http://schemas.microsoft.com/office/drawing/2014/main" id="{BDBB901B-7C94-174A-B12D-116F99F7D6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6850" name="Notes Placeholder 2">
            <a:extLst>
              <a:ext uri="{FF2B5EF4-FFF2-40B4-BE49-F238E27FC236}">
                <a16:creationId xmlns:a16="http://schemas.microsoft.com/office/drawing/2014/main" id="{A21EBD5A-C18B-9C41-8775-671DCCDC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6851" name="Slide Number Placeholder 3">
            <a:extLst>
              <a:ext uri="{FF2B5EF4-FFF2-40B4-BE49-F238E27FC236}">
                <a16:creationId xmlns:a16="http://schemas.microsoft.com/office/drawing/2014/main" id="{90D104FD-717E-8645-97DE-418D3D193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C08E5D8F-4BEE-7E41-A8CF-8A039CD5BE8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 Unicode MS" panose="020B0604020202020204" pitchFamily="34" charset="-128"/>
              </a:rPr>
              <a:pPr marL="0" marR="0" lvl="0" indent="0" algn="r" defTabSz="4572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5444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af368d00_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af368d00_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83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af368d00_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af368d00_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237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9efd79e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9efd79e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Procedure: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 j be the index in the pattern currently under comparison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mismatch, slide pattern j - right[</a:t>
            </a:r>
            <a:r>
              <a:rPr lang="en" err="1"/>
              <a:t>mismatched_text_char</a:t>
            </a:r>
            <a:r>
              <a:rPr lang="en"/>
              <a:t>]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&lt; 1, slide 1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Time space tradeoff here: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storing so much information about the pattern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Means we sometimes only slide one character when we could have slid more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171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af368d00_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af368d00_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Similar worst case to brute force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However, the mismatched character in the pattern is now on the right side rather than the left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 = XXXXXXXXXXXXXXXXXXXXXXXXXXXXX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p = YXXXXX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7680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af368d00_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af368d00_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979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af368d00_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af368d00_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081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af686b03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af686b03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164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af686b03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af686b03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 time for v this v add to slide?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Run as a classroom exercise, either small group or all together depending on time.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Result: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 = pattern.length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ph = horners_hash(text, m)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 = horners_hash(pattern, m)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 =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ph != th: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 -= pattern[i] * R</a:t>
            </a:r>
            <a:r>
              <a:rPr lang="en" baseline="30000">
                <a:latin typeface="Consolas"/>
                <a:ea typeface="Consolas"/>
                <a:cs typeface="Consolas"/>
                <a:sym typeface="Consolas"/>
              </a:rPr>
              <a:t>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 *= 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 = (th + pattern[i + m]) % Q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i++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7674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94062" y="1945916"/>
            <a:ext cx="8666537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110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28045" y="5865748"/>
            <a:ext cx="9226572" cy="114795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76169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90" y="4283075"/>
            <a:ext cx="70564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342694" indent="0" algn="ctr">
              <a:buNone/>
              <a:defRPr/>
            </a:lvl2pPr>
            <a:lvl3pPr marL="685387" indent="0" algn="ctr">
              <a:buNone/>
              <a:defRPr/>
            </a:lvl3pPr>
            <a:lvl4pPr marL="1028081" indent="0" algn="ctr">
              <a:buNone/>
              <a:defRPr/>
            </a:lvl4pPr>
            <a:lvl5pPr marL="1370773" indent="0" algn="ctr">
              <a:buNone/>
              <a:defRPr/>
            </a:lvl5pPr>
            <a:lvl6pPr marL="1713467" indent="0" algn="ctr">
              <a:buNone/>
              <a:defRPr/>
            </a:lvl6pPr>
            <a:lvl7pPr marL="2056160" indent="0" algn="ctr">
              <a:buNone/>
              <a:defRPr/>
            </a:lvl7pPr>
            <a:lvl8pPr marL="2398854" indent="0" algn="ctr">
              <a:buNone/>
              <a:defRPr/>
            </a:lvl8pPr>
            <a:lvl9pPr marL="27415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3165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7"/>
            <a:ext cx="10096296" cy="6567487"/>
          </a:xfrm>
        </p:spPr>
        <p:txBody>
          <a:bodyPr>
            <a:normAutofit/>
          </a:bodyPr>
          <a:lstStyle>
            <a:lvl1pPr marL="342694" indent="-342694">
              <a:buFont typeface="Arial" charset="0"/>
              <a:buChar char="•"/>
              <a:defRPr/>
            </a:lvl1pPr>
            <a:lvl2pPr marL="685387" indent="-342694">
              <a:buFont typeface="Arial" charset="0"/>
              <a:buChar char="•"/>
              <a:defRPr/>
            </a:lvl2pPr>
            <a:lvl3pPr marL="942406" indent="-257020">
              <a:buFont typeface="Arial" charset="0"/>
              <a:buChar char="•"/>
              <a:defRPr/>
            </a:lvl3pPr>
            <a:lvl4pPr marL="1285100" indent="-257020">
              <a:buFont typeface="Arial" charset="0"/>
              <a:buChar char="•"/>
              <a:defRPr/>
            </a:lvl4pPr>
            <a:lvl5pPr marL="1627793" indent="-25702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40" y="7260998"/>
            <a:ext cx="5059014" cy="49847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9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64920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8" y="0"/>
            <a:ext cx="10080625" cy="5412476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3081" y="925531"/>
            <a:ext cx="6565966" cy="205658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91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3081" y="3203107"/>
            <a:ext cx="6565966" cy="152350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7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70665" y="252445"/>
            <a:ext cx="2290750" cy="5944303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2559"/>
            <a:ext cx="10080625" cy="2147199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7547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4031" y="1416502"/>
            <a:ext cx="9072563" cy="582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972" lvl="0" indent="-405977">
              <a:spcBef>
                <a:spcPts val="661"/>
              </a:spcBef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4031" y="216770"/>
            <a:ext cx="9072563" cy="670318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4442" y="7223904"/>
            <a:ext cx="4595679" cy="401638"/>
          </a:xfrm>
        </p:spPr>
        <p:txBody>
          <a:bodyPr/>
          <a:lstStyle/>
          <a:p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414792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4403659" cy="54759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972" lvl="0" indent="-405977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943" lvl="1" indent="-391978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915" lvl="2" indent="-391978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886" lvl="3" indent="-37797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858" lvl="4" indent="-37797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3829" lvl="5" indent="-37797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7801" lvl="6" indent="-37797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1772" lvl="7" indent="-37797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5744" lvl="8" indent="-37797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2906" y="1763924"/>
            <a:ext cx="4403659" cy="54759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972" lvl="0" indent="-405977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943" lvl="1" indent="-391978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915" lvl="2" indent="-391978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886" lvl="3" indent="-37797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858" lvl="4" indent="-37797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3829" lvl="5" indent="-37797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7801" lvl="6" indent="-37797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1772" lvl="7" indent="-37797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5744" lvl="8" indent="-37797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4031" y="216770"/>
            <a:ext cx="9072563" cy="670318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10663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4031" y="216770"/>
            <a:ext cx="9072563" cy="670318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10138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4031" y="6476187"/>
            <a:ext cx="9072563" cy="76357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972" lvl="0" indent="-251986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4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92291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830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723902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2" y="7326316"/>
            <a:ext cx="4923505" cy="498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9" y="7319964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04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1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27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</p:sldLayoutIdLst>
  <p:hf hdr="0" dt="0"/>
  <p:txStyles>
    <p:titleStyle>
      <a:lvl1pPr algn="ctr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+mj-lt"/>
          <a:ea typeface="+mj-ea"/>
          <a:cs typeface="+mj-cs"/>
        </a:defRPr>
      </a:lvl1pPr>
      <a:lvl2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2pPr>
      <a:lvl3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3pPr>
      <a:lvl4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4pPr>
      <a:lvl5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57020" indent="-257020" algn="l" defTabSz="342694" rtl="0" eaLnBrk="0" fontAlgn="base" hangingPunct="0">
        <a:spcBef>
          <a:spcPct val="0"/>
        </a:spcBef>
        <a:spcAft>
          <a:spcPts val="1068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ea typeface="+mn-ea"/>
          <a:cs typeface="+mn-cs"/>
        </a:defRPr>
      </a:lvl1pPr>
      <a:lvl2pPr marL="556876" indent="-214183" algn="l" defTabSz="342694" rtl="0" eaLnBrk="0" fontAlgn="base" hangingPunct="0">
        <a:spcBef>
          <a:spcPct val="0"/>
        </a:spcBef>
        <a:spcAft>
          <a:spcPts val="853"/>
        </a:spcAft>
        <a:buClr>
          <a:srgbClr val="000000"/>
        </a:buClr>
        <a:buSzPct val="100000"/>
        <a:buFont typeface="Times New Roman" panose="02020603050405020304" pitchFamily="18" charset="0"/>
        <a:defRPr sz="2098">
          <a:solidFill>
            <a:srgbClr val="000000"/>
          </a:solidFill>
          <a:latin typeface="+mn-lt"/>
          <a:cs typeface="+mn-cs"/>
        </a:defRPr>
      </a:lvl2pPr>
      <a:lvl3pPr marL="856733" indent="-171347" algn="l" defTabSz="342694" rtl="0" eaLnBrk="0" fontAlgn="base" hangingPunct="0">
        <a:spcBef>
          <a:spcPct val="0"/>
        </a:spcBef>
        <a:spcAft>
          <a:spcPts val="637"/>
        </a:spcAft>
        <a:buClr>
          <a:srgbClr val="000000"/>
        </a:buClr>
        <a:buSzPct val="100000"/>
        <a:buFont typeface="Times New Roman" panose="02020603050405020304" pitchFamily="18" charset="0"/>
        <a:defRPr sz="1798">
          <a:solidFill>
            <a:srgbClr val="000000"/>
          </a:solidFill>
          <a:latin typeface="+mn-lt"/>
          <a:cs typeface="+mn-cs"/>
        </a:defRPr>
      </a:lvl3pPr>
      <a:lvl4pPr marL="1199426" indent="-171347" algn="l" defTabSz="342694" rtl="0" eaLnBrk="0" fontAlgn="base" hangingPunct="0">
        <a:spcBef>
          <a:spcPct val="0"/>
        </a:spcBef>
        <a:spcAft>
          <a:spcPts val="432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4pPr>
      <a:lvl5pPr marL="1542120" indent="-171347" algn="l" defTabSz="342694" rtl="0" eaLnBrk="0" fontAlgn="base" hangingPunct="0"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69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38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081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773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46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16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885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546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8" y="0"/>
            <a:ext cx="10080625" cy="1103527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4031" y="1416502"/>
            <a:ext cx="9072563" cy="582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4031" y="216770"/>
            <a:ext cx="9072563" cy="6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9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9688" y="7240362"/>
            <a:ext cx="4836311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830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mortized_analysis" TargetMode="Externa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Fall 2023</a:t>
            </a:r>
          </a:p>
          <a:p>
            <a:r>
              <a:rPr lang="en-US" sz="3500" b="1"/>
              <a:t>Average-case Analysis, Amortized Analysis, </a:t>
            </a:r>
          </a:p>
          <a:p>
            <a:r>
              <a:rPr lang="en-US" sz="3500" b="1"/>
              <a:t>ADT Queue</a:t>
            </a:r>
          </a:p>
          <a:p>
            <a:pPr eaLnBrk="1">
              <a:lnSpc>
                <a:spcPct val="92000"/>
              </a:lnSpc>
            </a:pPr>
            <a:r>
              <a:rPr lang="en-GB" altLang="en-US" sz="350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sz="260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adapted from slides of Textbook,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CS 0445, and Dr. Farnan’s CS 1501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>
            <a:spLocks noGrp="1"/>
          </p:cNvSpPr>
          <p:nvPr>
            <p:ph type="body" idx="1"/>
          </p:nvPr>
        </p:nvSpPr>
        <p:spPr>
          <a:xfrm>
            <a:off x="504507" y="1416501"/>
            <a:ext cx="9071610" cy="791352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r>
              <a:rPr lang="en"/>
              <a:t>Hashing was cool, let's try using that</a:t>
            </a:r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Another approach: Rabin Karp</a:t>
            </a:r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body" idx="1"/>
          </p:nvPr>
        </p:nvSpPr>
        <p:spPr>
          <a:xfrm>
            <a:off x="504507" y="2568448"/>
            <a:ext cx="9071610" cy="3799348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int hash_search(String pat, String txt)</a:t>
            </a:r>
            <a:r>
              <a:rPr lang="en" sz="154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4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972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 m = pat.length();</a:t>
            </a:r>
            <a:endParaRPr sz="154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972">
              <a:lnSpc>
                <a:spcPct val="115000"/>
              </a:lnSpc>
              <a:spcBef>
                <a:spcPts val="110"/>
              </a:spcBef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 n = txt.length();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972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 pat_hash = h(pat);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972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(int i = 0; i &lt;= n - m; i++)</a:t>
            </a:r>
            <a:r>
              <a:rPr lang="en" sz="154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4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110"/>
              </a:spcBef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if (h(txt.substring(i, i + m)) == pat_hash)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return i; // found!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972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4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972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n; // not found</a:t>
            </a:r>
            <a:endParaRPr sz="154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110"/>
              </a:spcBef>
              <a:buClr>
                <a:schemeClr val="dk1"/>
              </a:buClr>
              <a:buSzPts val="1100"/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24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marR="0" lvl="0" indent="0" algn="r" defTabSz="457200" rtl="0" eaLnBrk="1" fontAlgn="base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457200" rtl="0" eaLnBrk="1" fontAlgn="base" latinLnBrk="0" hangingPunct="0">
                <a:lnSpc>
                  <a:spcPct val="6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7367BA-DDD4-5943-A1C0-D91058A7921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4774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Is it efficient?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Nope!  Practically worse than brute force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Instead of nm character comparisons, we perform n hashes of m character strings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Can we make an efficient pattern matching algorithm based on hashing?</a:t>
            </a:r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Well that was simple</a:t>
            </a:r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marR="0" lvl="0" indent="0" algn="r" defTabSz="457200" rtl="0" eaLnBrk="1" fontAlgn="base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457200" rtl="0" eaLnBrk="1" fontAlgn="base" latinLnBrk="0" hangingPunct="0">
                <a:lnSpc>
                  <a:spcPct val="6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3AA36A-D8D6-5345-AB3D-7F12967383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4485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>
            <a:spLocks noGrp="1"/>
          </p:cNvSpPr>
          <p:nvPr>
            <p:ph type="body" idx="1"/>
          </p:nvPr>
        </p:nvSpPr>
        <p:spPr>
          <a:xfrm>
            <a:off x="504507" y="1119318"/>
            <a:ext cx="9071610" cy="703387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r>
              <a:rPr lang="en"/>
              <a:t>Brought up during the hashing lecture</a:t>
            </a:r>
            <a:endParaRPr/>
          </a:p>
          <a:p>
            <a:pPr marL="0" indent="0">
              <a:buNone/>
            </a:pPr>
            <a:endParaRPr sz="1984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26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Horner’s method</a:t>
            </a:r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body" idx="1"/>
          </p:nvPr>
        </p:nvSpPr>
        <p:spPr>
          <a:xfrm>
            <a:off x="504507" y="1702469"/>
            <a:ext cx="9071610" cy="244747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long horners_hash(String key, int m) {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long h = 0;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for (int j = 0; j &lt; m; j++)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h = (R * h + key.charAt(j)) % Q;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return h;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984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26"/>
          <p:cNvSpPr txBox="1">
            <a:spLocks noGrp="1"/>
          </p:cNvSpPr>
          <p:nvPr>
            <p:ph type="body" idx="1"/>
          </p:nvPr>
        </p:nvSpPr>
        <p:spPr>
          <a:xfrm>
            <a:off x="504507" y="3973706"/>
            <a:ext cx="9071610" cy="3279828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horners_hash("abcd", 4) = 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'a' * R</a:t>
            </a:r>
            <a:r>
              <a:rPr lang="en" baseline="30000"/>
              <a:t>3</a:t>
            </a:r>
            <a:r>
              <a:rPr lang="en"/>
              <a:t> + 'b' * R</a:t>
            </a:r>
            <a:r>
              <a:rPr lang="en" baseline="30000"/>
              <a:t>2</a:t>
            </a:r>
            <a:r>
              <a:rPr lang="en"/>
              <a:t> + 'c' * R + 'd' mod Q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horners_hash("bcde", 4) =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'b' * R</a:t>
            </a:r>
            <a:r>
              <a:rPr lang="en" baseline="30000"/>
              <a:t>3</a:t>
            </a:r>
            <a:r>
              <a:rPr lang="en"/>
              <a:t> + 'c' * R</a:t>
            </a:r>
            <a:r>
              <a:rPr lang="en" baseline="30000"/>
              <a:t>2</a:t>
            </a:r>
            <a:r>
              <a:rPr lang="en"/>
              <a:t> + 'd' * R + 'e' mod Q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horners_hash("cdef", 4) =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'c' * R</a:t>
            </a:r>
            <a:r>
              <a:rPr lang="en" baseline="30000"/>
              <a:t>3</a:t>
            </a:r>
            <a:r>
              <a:rPr lang="en"/>
              <a:t> + 'd' * R</a:t>
            </a:r>
            <a:r>
              <a:rPr lang="en" baseline="30000"/>
              <a:t>2</a:t>
            </a:r>
            <a:r>
              <a:rPr lang="en"/>
              <a:t> + 'e' * R + 'f' mod Q</a:t>
            </a:r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marR="0" lvl="0" indent="0" algn="r" defTabSz="457200" rtl="0" eaLnBrk="1" fontAlgn="base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457200" rtl="0" eaLnBrk="1" fontAlgn="base" latinLnBrk="0" hangingPunct="0">
                <a:lnSpc>
                  <a:spcPct val="6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B514C6-81C5-3C48-A95A-48FCA7D8E83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4320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>
            <a:spLocks noGrp="1"/>
          </p:cNvSpPr>
          <p:nvPr>
            <p:ph type="body" idx="1"/>
          </p:nvPr>
        </p:nvSpPr>
        <p:spPr>
          <a:xfrm>
            <a:off x="504507" y="1307869"/>
            <a:ext cx="9071610" cy="3181611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text = "abcdefg"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pattern = "defg"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r>
              <a:rPr lang="en"/>
              <a:t>This is Rabin-Karp</a:t>
            </a:r>
            <a:endParaRPr/>
          </a:p>
        </p:txBody>
      </p:sp>
      <p:sp>
        <p:nvSpPr>
          <p:cNvPr id="290" name="Google Shape;290;p27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 sz="4000"/>
              <a:t>Efficient hash-based pattern matching</a:t>
            </a:r>
            <a:endParaRPr sz="4000"/>
          </a:p>
        </p:txBody>
      </p:sp>
      <p:sp>
        <p:nvSpPr>
          <p:cNvPr id="291" name="Google Shape;291;p2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marR="0" lvl="0" indent="0" algn="r" defTabSz="457200" rtl="0" eaLnBrk="1" fontAlgn="base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457200" rtl="0" eaLnBrk="1" fontAlgn="base" latinLnBrk="0" hangingPunct="0">
                <a:lnSpc>
                  <a:spcPct val="6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AF2315-7E75-9A4E-ACCB-97F9DA55C4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1274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Note that we’re not storing any values in a hash table…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So increasing Q doesn’t affect memory utilization!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Make Q really big and the chance of a collision becomes really small!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But not 0…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OK, so do a character by character comparison on a hash match just to be sure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Worst case runtime?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Back to brute force esque runtime...</a:t>
            </a:r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What about collisions?</a:t>
            </a:r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marR="0" lvl="0" indent="0" algn="r" defTabSz="457200" rtl="0" eaLnBrk="1" fontAlgn="base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457200" rtl="0" eaLnBrk="1" fontAlgn="base" latinLnBrk="0" hangingPunct="0">
                <a:lnSpc>
                  <a:spcPct val="6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A0777B-346A-5A49-92FF-789172D6F7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4487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Two options: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Do a character by character comparison after hash match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Guaranteed correct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Probably fast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Assume a hash match means a substring match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Guaranteed fast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Probably correct</a:t>
            </a:r>
            <a:endParaRPr/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Assorted casinos</a:t>
            </a:r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body" idx="1"/>
          </p:nvPr>
        </p:nvSpPr>
        <p:spPr>
          <a:xfrm>
            <a:off x="5579206" y="3082678"/>
            <a:ext cx="2548993" cy="743401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980000"/>
                </a:solidFill>
              </a:rPr>
              <a:t>Las Vegas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06" name="Google Shape;306;p29"/>
          <p:cNvSpPr txBox="1">
            <a:spLocks noGrp="1"/>
          </p:cNvSpPr>
          <p:nvPr>
            <p:ph type="body" idx="1"/>
          </p:nvPr>
        </p:nvSpPr>
        <p:spPr>
          <a:xfrm>
            <a:off x="5579206" y="5210587"/>
            <a:ext cx="2548993" cy="743401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980000"/>
                </a:solidFill>
              </a:rPr>
              <a:t>Monte Carlo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07" name="Google Shape;307;p29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marR="0" lvl="0" indent="0" algn="r" defTabSz="457200" rtl="0" eaLnBrk="1" fontAlgn="base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457200" rtl="0" eaLnBrk="1" fontAlgn="base" latinLnBrk="0" hangingPunct="0">
                <a:lnSpc>
                  <a:spcPct val="6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05E594-C495-0242-A766-A599F3AEC72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731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5485-0CAA-8345-03C0-E0DD70FA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Worst-case Runtime of Iterative 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12F2-8994-7B82-175E-188257A48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Insertion Sort: at iteration </a:t>
            </a:r>
            <a:r>
              <a:rPr lang="en-US" i="1" err="1"/>
              <a:t>i</a:t>
            </a:r>
            <a:r>
              <a:rPr lang="en-US"/>
              <a:t>, insert a[</a:t>
            </a:r>
            <a:r>
              <a:rPr lang="en-US" err="1"/>
              <a:t>i</a:t>
            </a:r>
            <a:r>
              <a:rPr lang="en-US"/>
              <a:t>] into sorted subarray of first </a:t>
            </a:r>
            <a:r>
              <a:rPr lang="en-US" i="1" err="1"/>
              <a:t>i</a:t>
            </a:r>
            <a:r>
              <a:rPr lang="en-US"/>
              <a:t> entries</a:t>
            </a:r>
          </a:p>
          <a:p>
            <a:r>
              <a:rPr lang="en-US"/>
              <a:t>two nested loops:</a:t>
            </a:r>
          </a:p>
          <a:p>
            <a:pPr lvl="1"/>
            <a:r>
              <a:rPr lang="en-US"/>
              <a:t>outer loop: 1 </a:t>
            </a:r>
            <a:r>
              <a:rPr lang="en-US">
                <a:sym typeface="Wingdings" pitchFamily="2" charset="2"/>
              </a:rPr>
              <a:t> n-1  </a:t>
            </a:r>
            <a:r>
              <a:rPr lang="en-US"/>
              <a:t>n-1 iterations</a:t>
            </a:r>
          </a:p>
          <a:p>
            <a:pPr lvl="1"/>
            <a:r>
              <a:rPr lang="en-US"/>
              <a:t>inner loop: </a:t>
            </a:r>
            <a:r>
              <a:rPr lang="en-US" i="1" err="1"/>
              <a:t>i</a:t>
            </a:r>
            <a:r>
              <a:rPr lang="en-US"/>
              <a:t> comparisons in the </a:t>
            </a:r>
            <a:r>
              <a:rPr lang="en-US" b="1"/>
              <a:t>worst case</a:t>
            </a:r>
            <a:endParaRPr lang="en-US"/>
          </a:p>
          <a:p>
            <a:pPr lvl="1"/>
            <a:r>
              <a:rPr lang="en-US" err="1"/>
              <a:t>i</a:t>
            </a:r>
            <a:r>
              <a:rPr lang="en-US"/>
              <a:t> = 1 </a:t>
            </a:r>
            <a:r>
              <a:rPr lang="en-US">
                <a:sym typeface="Wingdings" panose="05000000000000000000" pitchFamily="2" charset="2"/>
              </a:rPr>
              <a:t> 1 comparison </a:t>
            </a:r>
          </a:p>
          <a:p>
            <a:pPr lvl="1"/>
            <a:r>
              <a:rPr lang="en-US" err="1">
                <a:sym typeface="Wingdings" panose="05000000000000000000" pitchFamily="2" charset="2"/>
              </a:rPr>
              <a:t>i</a:t>
            </a:r>
            <a:r>
              <a:rPr lang="en-US">
                <a:sym typeface="Wingdings" panose="05000000000000000000" pitchFamily="2" charset="2"/>
              </a:rPr>
              <a:t> = 2  2 comparisons</a:t>
            </a:r>
          </a:p>
          <a:p>
            <a:pPr lvl="1"/>
            <a:r>
              <a:rPr lang="en-US" err="1">
                <a:sym typeface="Wingdings" panose="05000000000000000000" pitchFamily="2" charset="2"/>
              </a:rPr>
              <a:t>i</a:t>
            </a:r>
            <a:r>
              <a:rPr lang="en-US">
                <a:sym typeface="Wingdings" panose="05000000000000000000" pitchFamily="2" charset="2"/>
              </a:rPr>
              <a:t> = 3  3 comparisons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…</a:t>
            </a:r>
          </a:p>
          <a:p>
            <a:pPr lvl="1"/>
            <a:r>
              <a:rPr lang="en-US" err="1">
                <a:sym typeface="Wingdings" panose="05000000000000000000" pitchFamily="2" charset="2"/>
              </a:rPr>
              <a:t>i</a:t>
            </a:r>
            <a:r>
              <a:rPr lang="en-US">
                <a:sym typeface="Wingdings" panose="05000000000000000000" pitchFamily="2" charset="2"/>
              </a:rPr>
              <a:t> = n-1  n-1 comparisons </a:t>
            </a:r>
            <a:endParaRPr lang="en-US"/>
          </a:p>
          <a:p>
            <a:r>
              <a:rPr lang="en-US"/>
              <a:t>Total # comparisons = 1 + 2 + 3 + … + n-1 = O(n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827A9-514A-54A6-0D44-AF0C3A605A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64309-4CAA-2F78-419F-EBF07C3311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6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Runtime of Sequential Search</a:t>
            </a:r>
          </a:p>
        </p:txBody>
      </p:sp>
      <p:sp>
        <p:nvSpPr>
          <p:cNvPr id="29699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Sequential Search: Check array/chain entries sequentially</a:t>
            </a:r>
          </a:p>
          <a:p>
            <a:pPr eaLnBrk="1" hangingPunct="1"/>
            <a:r>
              <a:rPr lang="en-US" altLang="en-US"/>
              <a:t>Runtime of Sequential Search</a:t>
            </a:r>
          </a:p>
          <a:p>
            <a:pPr lvl="1" eaLnBrk="1" hangingPunct="1"/>
            <a:r>
              <a:rPr lang="en-US" altLang="en-US"/>
              <a:t>Best case: 1 comparison (</a:t>
            </a:r>
            <a:r>
              <a:rPr lang="en-US" altLang="en-US" b="1"/>
              <a:t>when?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/>
              <a:t>Worst case: n comparisons (</a:t>
            </a:r>
            <a:r>
              <a:rPr lang="en-US" altLang="en-US" b="1"/>
              <a:t>when?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/>
              <a:t>Average case: somewhere between best and worst cases</a:t>
            </a:r>
          </a:p>
          <a:p>
            <a:pPr eaLnBrk="1" hangingPunct="1"/>
            <a:r>
              <a:rPr lang="en-US" altLang="en-US"/>
              <a:t>Average-case Runtime </a:t>
            </a:r>
          </a:p>
          <a:p>
            <a:pPr eaLnBrk="1" hangingPunct="1"/>
            <a:endParaRPr lang="en-US" altLang="en-US" i="1">
              <a:latin typeface="Cambria Math" panose="02040503050406030204" pitchFamily="18" charset="0"/>
            </a:endParaRPr>
          </a:p>
          <a:p>
            <a:pPr marL="0" indent="0" eaLnBrk="1" hangingPunct="1">
              <a:buNone/>
            </a:pPr>
            <a:endParaRPr lang="en-US" altLang="en-US" sz="300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F434E3-B029-7A49-9469-C7965793F3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B896A1-48A6-D4BE-736D-AA5A94D05E24}"/>
                  </a:ext>
                </a:extLst>
              </p:cNvPr>
              <p:cNvSpPr txBox="1"/>
              <p:nvPr/>
            </p:nvSpPr>
            <p:spPr>
              <a:xfrm>
                <a:off x="245961" y="4254490"/>
                <a:ext cx="9627243" cy="7926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en-US" sz="2600" i="1" kern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2600" i="1" ker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2600" i="1" ker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𝑙𝑙</m:t>
                          </m:r>
                          <m:r>
                            <a:rPr lang="en-US" altLang="en-US" sz="2600" i="1" ker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2600" i="1" ker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𝑝𝑜𝑠𝑠𝑖𝑏𝑙𝑒</m:t>
                          </m:r>
                          <m:r>
                            <a:rPr lang="en-US" altLang="en-US" sz="2600" i="1" ker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2600" i="1" ker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</m:sub>
                        <m:sup/>
                        <m:e>
                          <m:r>
                            <a:rPr lang="en-US" altLang="en-US" sz="2600" i="1" ker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𝑃𝑟𝑜𝑏𝑎𝑏𝑖𝑙𝑖𝑡𝑦</m:t>
                          </m:r>
                          <m:d>
                            <m:dPr>
                              <m:ctrlPr>
                                <a:rPr lang="en-US" altLang="en-US" sz="2600" i="1" ker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600" i="1" ker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𝑜𝑢𝑡𝑐𝑜𝑚𝑒</m:t>
                              </m:r>
                            </m:e>
                          </m:d>
                          <m:r>
                            <a:rPr lang="en-US" altLang="en-US" sz="2600" i="1" ker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en-US" sz="2600" i="1" ker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𝑅𝑢𝑛𝑡𝑖𝑚𝑒</m:t>
                          </m:r>
                          <m:r>
                            <a:rPr lang="en-US" altLang="en-US" sz="2600" i="1" ker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2600" i="1" ker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altLang="en-US" sz="2600" i="1" ker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2600" i="1" ker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𝑜𝑢𝑡𝑐𝑜𝑚𝑒</m:t>
                          </m:r>
                        </m:e>
                      </m:nary>
                    </m:oMath>
                  </m:oMathPara>
                </a14:m>
                <a:endParaRPr lang="en-US">
                  <a:ln>
                    <a:noFill/>
                  </a:ln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B896A1-48A6-D4BE-736D-AA5A94D05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1" y="4254490"/>
                <a:ext cx="9627243" cy="792653"/>
              </a:xfrm>
              <a:prstGeom prst="rect">
                <a:avLst/>
              </a:prstGeom>
              <a:blipFill>
                <a:blip r:embed="rId2"/>
                <a:stretch>
                  <a:fillRect l="-759" t="-205385" b="-2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30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Slide Number Placeholder 5">
            <a:extLst>
              <a:ext uri="{FF2B5EF4-FFF2-40B4-BE49-F238E27FC236}">
                <a16:creationId xmlns:a16="http://schemas.microsoft.com/office/drawing/2014/main" id="{445F4F0A-14C9-274C-AC09-6B8A13B5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735604A0-EDF2-824E-B0D2-B9333136A2C1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4018" name="Rectangle 2">
            <a:extLst>
              <a:ext uri="{FF2B5EF4-FFF2-40B4-BE49-F238E27FC236}">
                <a16:creationId xmlns:a16="http://schemas.microsoft.com/office/drawing/2014/main" id="{D3C7DC9F-F6B5-5A42-9B82-46192446B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Average-case Analysis of Sequential Search</a:t>
            </a:r>
          </a:p>
        </p:txBody>
      </p:sp>
      <p:sp>
        <p:nvSpPr>
          <p:cNvPr id="1402883" name="Rectangle 3">
            <a:extLst>
              <a:ext uri="{FF2B5EF4-FFF2-40B4-BE49-F238E27FC236}">
                <a16:creationId xmlns:a16="http://schemas.microsoft.com/office/drawing/2014/main" id="{6F872AD3-144E-C446-8172-02749F6CD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/>
              <a:t>Possible Outcomes</a:t>
            </a:r>
            <a:r>
              <a:rPr lang="en-US" altLang="en-US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target not found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target found at index 0, 1, 2, …, n-1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n+1 possible outcomes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Let's assume that all outcomes are </a:t>
            </a:r>
            <a:r>
              <a:rPr lang="en-US" altLang="en-US" b="1"/>
              <a:t>equally likely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probability of outcome </a:t>
            </a:r>
            <a:r>
              <a:rPr lang="en-US" altLang="en-US" i="1" err="1"/>
              <a:t>i</a:t>
            </a:r>
            <a:r>
              <a:rPr lang="en-US" altLang="en-US"/>
              <a:t> = P(</a:t>
            </a:r>
            <a:r>
              <a:rPr lang="en-US" altLang="en-US" err="1"/>
              <a:t>i</a:t>
            </a:r>
            <a:r>
              <a:rPr lang="en-US" altLang="en-US"/>
              <a:t>) = </a:t>
            </a:r>
            <a:r>
              <a:rPr lang="en-US" altLang="en-US">
                <a:solidFill>
                  <a:srgbClr val="FF0000"/>
                </a:solidFill>
              </a:rPr>
              <a:t>1/(n+1) for any </a:t>
            </a:r>
            <a:r>
              <a:rPr lang="en-US" altLang="en-US" err="1">
                <a:solidFill>
                  <a:srgbClr val="FF0000"/>
                </a:solidFill>
              </a:rPr>
              <a:t>i</a:t>
            </a:r>
            <a:endParaRPr lang="en-US" altLang="en-US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Analysis possible given </a:t>
            </a:r>
            <a:r>
              <a:rPr lang="en-US" altLang="en-US" b="1"/>
              <a:t>probability distribution </a:t>
            </a:r>
            <a:r>
              <a:rPr lang="en-US" altLang="en-US"/>
              <a:t>for the outcomes</a:t>
            </a:r>
            <a:endParaRPr lang="en-US" altLang="en-US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 will count </a:t>
            </a:r>
            <a:r>
              <a:rPr lang="en-US" altLang="en-US" b="1"/>
              <a:t>comparisons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target not found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ym typeface="Wingdings" pitchFamily="2" charset="2"/>
              </a:rPr>
              <a:t> </a:t>
            </a:r>
            <a:r>
              <a:rPr lang="en-US" altLang="en-US" i="1">
                <a:sym typeface="Wingdings" pitchFamily="2" charset="2"/>
              </a:rPr>
              <a:t>n </a:t>
            </a:r>
            <a:r>
              <a:rPr lang="en-US" altLang="en-US">
                <a:sym typeface="Wingdings" pitchFamily="2" charset="2"/>
              </a:rPr>
              <a:t>comparisons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target found at index 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  <a:sym typeface="Wingdings" pitchFamily="2" charset="2"/>
              </a:rPr>
              <a:t> 1 comparison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target found at index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  <a:sym typeface="Wingdings" pitchFamily="2" charset="2"/>
              </a:rPr>
              <a:t> 2 comparisons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target found at index </a:t>
            </a:r>
            <a:r>
              <a:rPr lang="en-US" altLang="en-US" i="1" err="1"/>
              <a:t>i</a:t>
            </a:r>
            <a:endParaRPr lang="en-US" altLang="en-US" i="1"/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en-US" i="1">
                <a:solidFill>
                  <a:srgbClr val="FF0000"/>
                </a:solidFill>
                <a:sym typeface="Wingdings" pitchFamily="2" charset="2"/>
              </a:rPr>
              <a:t>i+1</a:t>
            </a:r>
            <a:r>
              <a:rPr lang="en-US" altLang="en-US">
                <a:solidFill>
                  <a:srgbClr val="FF0000"/>
                </a:solidFill>
                <a:sym typeface="Wingdings" pitchFamily="2" charset="2"/>
              </a:rPr>
              <a:t> comparisons</a:t>
            </a:r>
            <a:endParaRPr lang="en-US" altLang="en-US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US" altLang="en-US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8C238-6C4D-E547-B5F6-BE2DF60A253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629AB-1E52-A8A4-2D69-6645CEA08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227" y="4286417"/>
            <a:ext cx="5584339" cy="25588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354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Slide Number Placeholder 5">
            <a:extLst>
              <a:ext uri="{FF2B5EF4-FFF2-40B4-BE49-F238E27FC236}">
                <a16:creationId xmlns:a16="http://schemas.microsoft.com/office/drawing/2014/main" id="{314A259B-AC3C-8044-8B45-78C54642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91DC1354-4C53-FE41-8EC0-16E81D4BD95F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504C3CBD-7A6C-8442-8F00-FF06E5AC5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Average-case Analysis of Sequential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3907" name="Rectangle 3">
                <a:extLst>
                  <a:ext uri="{FF2B5EF4-FFF2-40B4-BE49-F238E27FC236}">
                    <a16:creationId xmlns:a16="http://schemas.microsoft.com/office/drawing/2014/main" id="{9DF27287-E73F-C74C-BEFE-A6144A5BEF6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eaLnBrk="1" hangingPunct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𝑝𝑜𝑠𝑠𝑖𝑏𝑙𝑒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</m:sub>
                      <m:sup/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𝑃𝑟𝑜𝑏𝑎𝑏𝑖𝑙𝑖𝑡𝑦</m:t>
                        </m:r>
                        <m:d>
                          <m:d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𝑜𝑢𝑡𝑐𝑜𝑚𝑒</m:t>
                            </m:r>
                          </m:e>
                        </m:d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𝑅𝑢𝑛𝑡𝑖𝑚𝑒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𝑜𝑢𝑡𝑐𝑜𝑚𝑒</m:t>
                        </m:r>
                      </m:e>
                    </m:nary>
                  </m:oMath>
                </a14:m>
                <a:endParaRPr lang="en-US"/>
              </a:p>
              <a:p>
                <a:pPr eaLnBrk="1" hangingPunct="1"/>
                <a:endParaRPr lang="en-US" altLang="en-US"/>
              </a:p>
              <a:p>
                <a:pPr eaLnBrk="1" hangingPunct="1"/>
                <a:endParaRPr lang="en-US" altLang="en-US"/>
              </a:p>
              <a:p>
                <a:pPr eaLnBrk="1" hangingPunct="1"/>
                <a:endParaRPr lang="en-US" altLang="en-US"/>
              </a:p>
              <a:p>
                <a:pPr eaLnBrk="1" hangingPunct="1"/>
                <a:endParaRPr lang="en-US" altLang="en-US"/>
              </a:p>
              <a:p>
                <a:pPr eaLnBrk="1" hangingPunct="1"/>
                <a:endParaRPr lang="en-US" altLang="en-US"/>
              </a:p>
              <a:p>
                <a:pPr eaLnBrk="1" hangingPunct="1"/>
                <a:endParaRPr lang="en-US" altLang="en-US"/>
              </a:p>
              <a:p>
                <a:pPr eaLnBrk="1" hangingPunct="1"/>
                <a:r>
                  <a:rPr lang="en-US" altLang="en-US"/>
                  <a:t>Average case Runtime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nary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en-US" sz="2400" b="0" i="1">
                  <a:latin typeface="Cambria Math" panose="02040503050406030204" pitchFamily="18" charset="0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099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99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099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099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en-US" sz="2099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sz="2099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99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1+2+3+ …+</m:t>
                        </m:r>
                        <m:r>
                          <a:rPr lang="en-US" altLang="en-US" sz="2099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099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2099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2099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en-US" sz="2099" b="0" i="1">
                  <a:latin typeface="Cambria Math" panose="02040503050406030204" pitchFamily="18" charset="0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099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99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099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099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en-US" sz="2099" b="0" i="1" smtClean="0">
                        <a:latin typeface="Cambria Math" panose="02040503050406030204" pitchFamily="18" charset="0"/>
                      </a:rPr>
                      <m:t>∗(</m:t>
                    </m:r>
                    <m:f>
                      <m:fPr>
                        <m:ctrlPr>
                          <a:rPr lang="en-US" altLang="en-US" sz="2099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99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en-US" sz="2099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99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z="2099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en-US" sz="2099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sz="2099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099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99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endParaRPr lang="en-US" altLang="en-US" sz="2099" b="0" i="1">
                  <a:latin typeface="Cambria Math" panose="02040503050406030204" pitchFamily="18" charset="0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099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99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en-US" sz="2099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sz="2099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US" sz="2099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99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en-US" sz="2099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099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en-US" sz="2099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99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99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99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99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/>
              </a:p>
              <a:p>
                <a:pPr eaLnBrk="1" hangingPunct="1"/>
                <a:r>
                  <a:rPr lang="en-US" altLang="en-US"/>
                  <a:t>In an absolute sense, this is better than the worst case</a:t>
                </a:r>
              </a:p>
              <a:p>
                <a:pPr eaLnBrk="1" hangingPunct="1"/>
                <a:r>
                  <a:rPr lang="en-US" altLang="en-US"/>
                  <a:t>But asymptotically it is the same</a:t>
                </a:r>
              </a:p>
            </p:txBody>
          </p:sp>
        </mc:Choice>
        <mc:Fallback>
          <p:sp>
            <p:nvSpPr>
              <p:cNvPr id="1403907" name="Rectangle 3">
                <a:extLst>
                  <a:ext uri="{FF2B5EF4-FFF2-40B4-BE49-F238E27FC236}">
                    <a16:creationId xmlns:a16="http://schemas.microsoft.com/office/drawing/2014/main" id="{9DF27287-E73F-C74C-BEFE-A6144A5BE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174" t="-9740" b="-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BB47E-009A-1B4D-AAE9-CD42950A287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B7E4C4-1FCC-B449-F1A4-1C96E474C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109602"/>
              </p:ext>
            </p:extLst>
          </p:nvPr>
        </p:nvGraphicFramePr>
        <p:xfrm>
          <a:off x="347240" y="1539698"/>
          <a:ext cx="952596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970">
                  <a:extLst>
                    <a:ext uri="{9D8B030D-6E8A-4147-A177-3AD203B41FA5}">
                      <a16:colId xmlns:a16="http://schemas.microsoft.com/office/drawing/2014/main" val="148586651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2083708110"/>
                    </a:ext>
                  </a:extLst>
                </a:gridCol>
                <a:gridCol w="1296364">
                  <a:extLst>
                    <a:ext uri="{9D8B030D-6E8A-4147-A177-3AD203B41FA5}">
                      <a16:colId xmlns:a16="http://schemas.microsoft.com/office/drawing/2014/main" val="3247082958"/>
                    </a:ext>
                  </a:extLst>
                </a:gridCol>
                <a:gridCol w="3009417">
                  <a:extLst>
                    <a:ext uri="{9D8B030D-6E8A-4147-A177-3AD203B41FA5}">
                      <a16:colId xmlns:a16="http://schemas.microsoft.com/office/drawing/2014/main" val="10237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Probability*Runtime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Item not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1/(n+1)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n/(n+1)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48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Item found at index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1/(n+1)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1/(n+1)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8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Item found at index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1/(n+1)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2/(n+1)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5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Item found at index 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1/(n+1)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n/(n+1)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01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8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Upcoming Deadlines</a:t>
            </a:r>
          </a:p>
          <a:p>
            <a:pPr lvl="1"/>
            <a:r>
              <a:rPr lang="en-US"/>
              <a:t>Assignment 5: Friday 12/8 @ 11:59 pm</a:t>
            </a:r>
          </a:p>
          <a:p>
            <a:pPr lvl="1"/>
            <a:r>
              <a:rPr lang="en-US"/>
              <a:t>Homework 12: Tuesday 12/12 @ 11:59 pm</a:t>
            </a:r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64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2137-7032-472A-590B-0D38B9A2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Average-case Analysis of 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54A4-6EE5-9835-2FF8-00CBDAE16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Consider the items in </a:t>
            </a:r>
            <a:r>
              <a:rPr lang="en-US" b="1"/>
              <a:t>sorted order</a:t>
            </a:r>
          </a:p>
          <a:p>
            <a:r>
              <a:rPr lang="en-US"/>
              <a:t>Consider any two items </a:t>
            </a:r>
            <a:r>
              <a:rPr lang="en-US" b="1"/>
              <a:t>C</a:t>
            </a:r>
            <a:r>
              <a:rPr lang="en-US" b="1" baseline="-25000"/>
              <a:t>i</a:t>
            </a:r>
            <a:r>
              <a:rPr lang="en-US" b="1"/>
              <a:t> </a:t>
            </a:r>
            <a:r>
              <a:rPr lang="en-US"/>
              <a:t>and </a:t>
            </a:r>
            <a:r>
              <a:rPr lang="en-US" b="1" err="1"/>
              <a:t>C</a:t>
            </a:r>
            <a:r>
              <a:rPr lang="en-US" b="1" baseline="-25000" err="1"/>
              <a:t>j</a:t>
            </a:r>
            <a:r>
              <a:rPr lang="en-US" b="1" baseline="-25000"/>
              <a:t> </a:t>
            </a:r>
          </a:p>
          <a:p>
            <a:pPr lvl="1"/>
            <a:r>
              <a:rPr lang="en-US"/>
              <a:t>at position </a:t>
            </a:r>
            <a:r>
              <a:rPr lang="en-US" err="1"/>
              <a:t>i</a:t>
            </a:r>
            <a:r>
              <a:rPr lang="en-US"/>
              <a:t> and j in the sorted order, </a:t>
            </a:r>
            <a:r>
              <a:rPr lang="en-US" err="1"/>
              <a:t>i</a:t>
            </a:r>
            <a:r>
              <a:rPr lang="en-US"/>
              <a:t> &lt; j</a:t>
            </a:r>
          </a:p>
          <a:p>
            <a:r>
              <a:rPr lang="en-US" b="1"/>
              <a:t>Key observation: </a:t>
            </a:r>
            <a:r>
              <a:rPr lang="en-US"/>
              <a:t>C</a:t>
            </a:r>
            <a:r>
              <a:rPr lang="en-US" baseline="-25000"/>
              <a:t>i</a:t>
            </a:r>
            <a:r>
              <a:rPr lang="en-US"/>
              <a:t> and </a:t>
            </a:r>
            <a:r>
              <a:rPr lang="en-US" err="1"/>
              <a:t>C</a:t>
            </a:r>
            <a:r>
              <a:rPr lang="en-US" baseline="-25000" err="1"/>
              <a:t>j</a:t>
            </a:r>
            <a:r>
              <a:rPr lang="en-US" baseline="-25000"/>
              <a:t> </a:t>
            </a:r>
            <a:r>
              <a:rPr lang="en-US"/>
              <a:t>are compared </a:t>
            </a:r>
            <a:r>
              <a:rPr lang="en-US" b="1"/>
              <a:t>if and only if </a:t>
            </a:r>
            <a:r>
              <a:rPr lang="en-US"/>
              <a:t>one of them is </a:t>
            </a:r>
            <a:r>
              <a:rPr lang="en-US" b="1"/>
              <a:t>pivot</a:t>
            </a:r>
            <a:r>
              <a:rPr lang="en-US"/>
              <a:t> before any of the items between them in sorted order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If an item between C</a:t>
            </a:r>
            <a:r>
              <a:rPr lang="en-US" baseline="-25000"/>
              <a:t>i</a:t>
            </a:r>
            <a:r>
              <a:rPr lang="en-US"/>
              <a:t> and </a:t>
            </a:r>
            <a:r>
              <a:rPr lang="en-US" err="1"/>
              <a:t>C</a:t>
            </a:r>
            <a:r>
              <a:rPr lang="en-US" baseline="-25000" err="1"/>
              <a:t>j</a:t>
            </a:r>
            <a:r>
              <a:rPr lang="en-US" baseline="-25000"/>
              <a:t> </a:t>
            </a:r>
            <a:r>
              <a:rPr lang="en-US"/>
              <a:t>is pivot before them</a:t>
            </a:r>
          </a:p>
          <a:p>
            <a:pPr lvl="2"/>
            <a:r>
              <a:rPr lang="en-US"/>
              <a:t>C</a:t>
            </a:r>
            <a:r>
              <a:rPr lang="en-US" baseline="-25000"/>
              <a:t>i</a:t>
            </a:r>
            <a:r>
              <a:rPr lang="en-US"/>
              <a:t> and </a:t>
            </a:r>
            <a:r>
              <a:rPr lang="en-US" err="1"/>
              <a:t>C</a:t>
            </a:r>
            <a:r>
              <a:rPr lang="en-US" baseline="-25000" err="1"/>
              <a:t>j</a:t>
            </a:r>
            <a:r>
              <a:rPr lang="en-US" baseline="-25000"/>
              <a:t> </a:t>
            </a:r>
            <a:r>
              <a:rPr lang="en-US"/>
              <a:t>will be separated into different partitions</a:t>
            </a:r>
          </a:p>
          <a:p>
            <a:r>
              <a:rPr lang="en-US"/>
              <a:t>Average number of comparisons by Quick Sort </a:t>
            </a:r>
          </a:p>
          <a:p>
            <a:pPr marL="0" indent="0">
              <a:buNone/>
            </a:pPr>
            <a:r>
              <a:rPr lang="en-US"/>
              <a:t>   = SUM_{</a:t>
            </a:r>
            <a:r>
              <a:rPr lang="en-US" err="1"/>
              <a:t>i</a:t>
            </a:r>
            <a:r>
              <a:rPr lang="en-US"/>
              <a:t>=1…n} SUM_{j=i+1..n} P(C</a:t>
            </a:r>
            <a:r>
              <a:rPr lang="en-US" baseline="-25000"/>
              <a:t>i</a:t>
            </a:r>
            <a:r>
              <a:rPr lang="en-US"/>
              <a:t> and </a:t>
            </a:r>
            <a:r>
              <a:rPr lang="en-US" err="1"/>
              <a:t>C</a:t>
            </a:r>
            <a:r>
              <a:rPr lang="en-US" baseline="-25000" err="1"/>
              <a:t>j</a:t>
            </a:r>
            <a:r>
              <a:rPr lang="en-US"/>
              <a:t> compared)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BDA20-5076-3244-9A53-EEFA087CF9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9D6BC-468B-8054-79D3-B9A15BEAF8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CFAC4E-7814-C9F5-CD2D-5440DCAC6ED5}"/>
              </a:ext>
            </a:extLst>
          </p:cNvPr>
          <p:cNvGrpSpPr/>
          <p:nvPr/>
        </p:nvGrpSpPr>
        <p:grpSpPr>
          <a:xfrm>
            <a:off x="2808288" y="3507883"/>
            <a:ext cx="3712520" cy="1254410"/>
            <a:chOff x="3273742" y="3182938"/>
            <a:chExt cx="3533140" cy="119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60093E-4E71-DE11-4B63-078390C14068}"/>
                    </a:ext>
                  </a:extLst>
                </p14:cNvPr>
                <p14:cNvContentPartPr/>
                <p14:nvPr/>
              </p14:nvContentPartPr>
              <p14:xfrm>
                <a:off x="3288982" y="3607118"/>
                <a:ext cx="3383280" cy="10795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160093E-4E71-DE11-4B63-078390C1406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80417" y="3598551"/>
                  <a:ext cx="3400068" cy="124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3A273CA-8B99-5DEA-A318-C9DE3D4BD93D}"/>
                    </a:ext>
                  </a:extLst>
                </p14:cNvPr>
                <p14:cNvContentPartPr/>
                <p14:nvPr/>
              </p14:nvContentPartPr>
              <p14:xfrm>
                <a:off x="3273742" y="3624898"/>
                <a:ext cx="3533140" cy="643255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3A273CA-8B99-5DEA-A318-C9DE3D4BD9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65177" y="3616340"/>
                  <a:ext cx="3549927" cy="6600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9903C2-4DDA-EB16-B4DD-E769454CFE61}"/>
                    </a:ext>
                  </a:extLst>
                </p14:cNvPr>
                <p14:cNvContentPartPr/>
                <p14:nvPr/>
              </p14:nvContentPartPr>
              <p14:xfrm>
                <a:off x="4791392" y="3967163"/>
                <a:ext cx="151130" cy="409575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9903C2-4DDA-EB16-B4DD-E769454CFE6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74257" y="3950040"/>
                  <a:ext cx="185057" cy="4434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14963E-D874-8D8D-4822-998DD27DD27E}"/>
                    </a:ext>
                  </a:extLst>
                </p14:cNvPr>
                <p14:cNvContentPartPr/>
                <p14:nvPr/>
              </p14:nvContentPartPr>
              <p14:xfrm>
                <a:off x="4133532" y="3416618"/>
                <a:ext cx="1515745" cy="169545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14963E-D874-8D8D-4822-998DD27DD2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16405" y="3399561"/>
                  <a:ext cx="1549657" cy="2033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B5DE4AD-8392-2FDF-98FA-FFCC59024A82}"/>
                    </a:ext>
                  </a:extLst>
                </p14:cNvPr>
                <p14:cNvContentPartPr/>
                <p14:nvPr/>
              </p14:nvContentPartPr>
              <p14:xfrm>
                <a:off x="4637722" y="3182938"/>
                <a:ext cx="498475" cy="200025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B5DE4AD-8392-2FDF-98FA-FFCC59024A8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20721" y="3165929"/>
                  <a:ext cx="532137" cy="23370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19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E9F4-52F6-106F-3FCC-4AE39134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Case Analysis of 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3842D-0E98-9A1D-A581-F85692994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0341"/>
            <a:ext cx="10096296" cy="6605588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P(C</a:t>
            </a:r>
            <a:r>
              <a:rPr lang="en-US" baseline="-25000"/>
              <a:t>i</a:t>
            </a:r>
            <a:r>
              <a:rPr lang="en-US"/>
              <a:t> and </a:t>
            </a:r>
            <a:r>
              <a:rPr lang="en-US" err="1"/>
              <a:t>C</a:t>
            </a:r>
            <a:r>
              <a:rPr lang="en-US" baseline="-25000" err="1"/>
              <a:t>j</a:t>
            </a:r>
            <a:r>
              <a:rPr lang="en-US"/>
              <a:t> compared) = P(either C</a:t>
            </a:r>
            <a:r>
              <a:rPr lang="en-US" baseline="-25000"/>
              <a:t>i</a:t>
            </a:r>
            <a:r>
              <a:rPr lang="en-US"/>
              <a:t> or </a:t>
            </a:r>
            <a:r>
              <a:rPr lang="en-US" err="1"/>
              <a:t>C</a:t>
            </a:r>
            <a:r>
              <a:rPr lang="en-US" baseline="-25000" err="1"/>
              <a:t>j</a:t>
            </a:r>
            <a:r>
              <a:rPr lang="en-US"/>
              <a:t> is pivot before any item between) </a:t>
            </a:r>
          </a:p>
          <a:p>
            <a:r>
              <a:rPr lang="en-US"/>
              <a:t>= 2/(j-i+1)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Each in the j-i+1 items has the </a:t>
            </a:r>
            <a:r>
              <a:rPr lang="en-US" b="1"/>
              <a:t>same probability </a:t>
            </a:r>
            <a:r>
              <a:rPr lang="en-US"/>
              <a:t>to be pivot before the other items</a:t>
            </a:r>
          </a:p>
          <a:p>
            <a:r>
              <a:rPr lang="en-US"/>
              <a:t>Average number of comparisons by Quick Sort </a:t>
            </a:r>
          </a:p>
          <a:p>
            <a:pPr marL="0" indent="0">
              <a:buNone/>
            </a:pPr>
            <a:r>
              <a:rPr lang="en-US"/>
              <a:t>   = SUM_{</a:t>
            </a:r>
            <a:r>
              <a:rPr lang="en-US" err="1"/>
              <a:t>i</a:t>
            </a:r>
            <a:r>
              <a:rPr lang="en-US"/>
              <a:t>=1…n} SUM_{j=i+1..n} 2/(j-i+1)</a:t>
            </a:r>
          </a:p>
          <a:p>
            <a:r>
              <a:rPr lang="en-US"/>
              <a:t> When </a:t>
            </a:r>
            <a:r>
              <a:rPr lang="en-US" err="1"/>
              <a:t>i</a:t>
            </a:r>
            <a:r>
              <a:rPr lang="en-US"/>
              <a:t> = 1: The internal sum = 2/2 + 2/3 + 2/4 + 2/5 + … </a:t>
            </a:r>
          </a:p>
          <a:p>
            <a:pPr marL="0" indent="0">
              <a:buNone/>
            </a:pPr>
            <a:r>
              <a:rPr lang="en-US"/>
              <a:t>                                                      = 2(1/2 + 1/3+ 1/4 + …)</a:t>
            </a:r>
          </a:p>
          <a:p>
            <a:r>
              <a:rPr lang="en-US"/>
              <a:t>When </a:t>
            </a:r>
            <a:r>
              <a:rPr lang="en-US" err="1"/>
              <a:t>i</a:t>
            </a:r>
            <a:r>
              <a:rPr lang="en-US"/>
              <a:t> = 2: The internal sum  = 2/2 + 2/3 + 2/4 + …. = 2(1/2 + 1/3+ 1/4 + …)</a:t>
            </a:r>
          </a:p>
          <a:p>
            <a:r>
              <a:rPr lang="en-US"/>
              <a:t>When </a:t>
            </a:r>
            <a:r>
              <a:rPr lang="en-US" err="1"/>
              <a:t>i</a:t>
            </a:r>
            <a:r>
              <a:rPr lang="en-US"/>
              <a:t> = 3: The internal sum  = 2/2 + 2/3 + 2/4 + …. = 2(1/2 + 1/3+ 1/4 + …)</a:t>
            </a:r>
          </a:p>
          <a:p>
            <a:r>
              <a:rPr lang="en-US"/>
              <a:t>Internal sum &lt;= 2*SUM_{j=2…n} 1/j &lt;= 2*Integral_{1…n} 1/x dx = 2*(ln n - ln 1) = 2*ln n</a:t>
            </a:r>
          </a:p>
          <a:p>
            <a:r>
              <a:rPr lang="en-US"/>
              <a:t>Double Sum &lt;= n*2*ln n</a:t>
            </a:r>
          </a:p>
          <a:p>
            <a:pPr marL="0" indent="0">
              <a:buNone/>
            </a:pPr>
            <a:r>
              <a:rPr lang="en-US"/>
              <a:t>      &lt;= 2*n * Integral_{1…n} 1/x dx = 2* n * = 2*n ln n = O(n log n)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DB87E-0338-5954-8A77-054CAEA2D49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8C44E-0A3F-75B9-D8FA-7E8FF8BD9A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38815F-9C94-3FBC-231D-55367E29704E}"/>
              </a:ext>
            </a:extLst>
          </p:cNvPr>
          <p:cNvGrpSpPr/>
          <p:nvPr/>
        </p:nvGrpSpPr>
        <p:grpSpPr>
          <a:xfrm>
            <a:off x="2808288" y="1169796"/>
            <a:ext cx="3712520" cy="1254410"/>
            <a:chOff x="3273742" y="3182938"/>
            <a:chExt cx="3533140" cy="119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BA80670-B458-9231-9430-C3D7685AC460}"/>
                    </a:ext>
                  </a:extLst>
                </p14:cNvPr>
                <p14:cNvContentPartPr/>
                <p14:nvPr/>
              </p14:nvContentPartPr>
              <p14:xfrm>
                <a:off x="3288982" y="3607118"/>
                <a:ext cx="3383280" cy="10795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BA80670-B458-9231-9430-C3D7685AC4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80417" y="3598551"/>
                  <a:ext cx="3400068" cy="124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05DE0DD-7DEB-3477-C144-25BBA9D057FA}"/>
                    </a:ext>
                  </a:extLst>
                </p14:cNvPr>
                <p14:cNvContentPartPr/>
                <p14:nvPr/>
              </p14:nvContentPartPr>
              <p14:xfrm>
                <a:off x="3273742" y="3624898"/>
                <a:ext cx="3533140" cy="643255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05DE0DD-7DEB-3477-C144-25BBA9D057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65177" y="3616340"/>
                  <a:ext cx="3549927" cy="6600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5305BCC-02DC-C758-AE91-05205793074A}"/>
                    </a:ext>
                  </a:extLst>
                </p14:cNvPr>
                <p14:cNvContentPartPr/>
                <p14:nvPr/>
              </p14:nvContentPartPr>
              <p14:xfrm>
                <a:off x="4791392" y="3967163"/>
                <a:ext cx="151130" cy="409575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305BCC-02DC-C758-AE91-0520579307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74257" y="3950040"/>
                  <a:ext cx="185057" cy="4434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617B05D-90F2-C1B2-8279-886E10B6AF1D}"/>
                    </a:ext>
                  </a:extLst>
                </p14:cNvPr>
                <p14:cNvContentPartPr/>
                <p14:nvPr/>
              </p14:nvContentPartPr>
              <p14:xfrm>
                <a:off x="4133532" y="3416618"/>
                <a:ext cx="1515745" cy="169545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617B05D-90F2-C1B2-8279-886E10B6AF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16405" y="3399561"/>
                  <a:ext cx="1549657" cy="2033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B103AF-D53A-94F4-91AD-B831198C26F8}"/>
                    </a:ext>
                  </a:extLst>
                </p14:cNvPr>
                <p14:cNvContentPartPr/>
                <p14:nvPr/>
              </p14:nvContentPartPr>
              <p14:xfrm>
                <a:off x="4637722" y="3182938"/>
                <a:ext cx="498475" cy="200025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B103AF-D53A-94F4-91AD-B831198C26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20721" y="3165929"/>
                  <a:ext cx="532137" cy="23370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692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Slide Number Placeholder 5">
            <a:extLst>
              <a:ext uri="{FF2B5EF4-FFF2-40B4-BE49-F238E27FC236}">
                <a16:creationId xmlns:a16="http://schemas.microsoft.com/office/drawing/2014/main" id="{6A89C56A-E501-584A-88D8-8F6BEDD3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E3699C0-467D-5D41-8F52-AD6F3F221AF9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A8BEE6B9-7578-0542-B374-865372740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Amortized Analysis of Add of Resizable Array</a:t>
            </a:r>
          </a:p>
        </p:txBody>
      </p:sp>
      <p:sp>
        <p:nvSpPr>
          <p:cNvPr id="1370115" name="Rectangle 3">
            <a:extLst>
              <a:ext uri="{FF2B5EF4-FFF2-40B4-BE49-F238E27FC236}">
                <a16:creationId xmlns:a16="http://schemas.microsoft.com/office/drawing/2014/main" id="{57DC94C1-F015-DB43-9C15-3EBC0EBD7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Amortized Runtime = Average over a sequence of operations</a:t>
            </a:r>
          </a:p>
          <a:p>
            <a:pPr eaLnBrk="1" hangingPunct="1"/>
            <a:r>
              <a:rPr lang="en-US" altLang="en-US" b="1"/>
              <a:t>add(</a:t>
            </a:r>
            <a:r>
              <a:rPr lang="en-US" altLang="en-US" b="1" err="1"/>
              <a:t>newEntry</a:t>
            </a:r>
            <a:r>
              <a:rPr lang="en-US" altLang="en-US" b="1"/>
              <a:t>) of </a:t>
            </a:r>
            <a:r>
              <a:rPr lang="en-US" altLang="en-US" b="1" err="1"/>
              <a:t>ArrayList</a:t>
            </a:r>
            <a:endParaRPr lang="en-US" altLang="en-US" b="1"/>
          </a:p>
          <a:p>
            <a:pPr lvl="1" eaLnBrk="1" hangingPunct="1"/>
            <a:r>
              <a:rPr lang="en-US" altLang="en-US"/>
              <a:t>Recall that this version of the method adds to the end of the list</a:t>
            </a:r>
          </a:p>
          <a:p>
            <a:pPr lvl="1" eaLnBrk="1" hangingPunct="1"/>
            <a:r>
              <a:rPr lang="en-US" altLang="en-US"/>
              <a:t>Runtime for </a:t>
            </a:r>
            <a:r>
              <a:rPr lang="en-US" altLang="en-US">
                <a:solidFill>
                  <a:srgbClr val="FF0000"/>
                </a:solidFill>
              </a:rPr>
              <a:t>Resizable Array </a:t>
            </a:r>
            <a:r>
              <a:rPr lang="en-US" altLang="en-US"/>
              <a:t>?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1370116" name="Text Box 4">
            <a:extLst>
              <a:ext uri="{FF2B5EF4-FFF2-40B4-BE49-F238E27FC236}">
                <a16:creationId xmlns:a16="http://schemas.microsoft.com/office/drawing/2014/main" id="{78AB77B5-C67F-DF47-BEF3-C971F0801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63" y="2890724"/>
            <a:ext cx="8295957" cy="38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69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O(1): We can go directly to the last location and insert there</a:t>
            </a:r>
          </a:p>
        </p:txBody>
      </p:sp>
      <p:sp>
        <p:nvSpPr>
          <p:cNvPr id="1370117" name="Text Box 5">
            <a:extLst>
              <a:ext uri="{FF2B5EF4-FFF2-40B4-BE49-F238E27FC236}">
                <a16:creationId xmlns:a16="http://schemas.microsoft.com/office/drawing/2014/main" id="{EF22324D-F4D4-6B4F-8A7F-E613B7B19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55" y="3779837"/>
            <a:ext cx="9341892" cy="21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457200" rtl="0" eaLnBrk="1" fontAlgn="base" latinLnBrk="0" hangingPunct="1">
              <a:lnSpc>
                <a:spcPct val="69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The answer above is a bit deceptive</a:t>
            </a:r>
          </a:p>
          <a:p>
            <a:pPr marL="342900" marR="0" lvl="0" indent="-342900" algn="l" defTabSz="457200" rtl="0" eaLnBrk="1" fontAlgn="base" latinLnBrk="0" hangingPunct="1">
              <a:lnSpc>
                <a:spcPct val="69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Some adds take significantly more time, since we have to first allocate a new array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and copy all of the data </a:t>
            </a: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into it – </a:t>
            </a:r>
          </a:p>
          <a:p>
            <a:pPr marL="1085850" marR="0" lvl="1" indent="-342900" algn="l" defTabSz="457200" rtl="0" eaLnBrk="1" fontAlgn="base" latinLnBrk="0" hangingPunct="1">
              <a:lnSpc>
                <a:spcPct val="69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O(n) time</a:t>
            </a:r>
          </a:p>
          <a:p>
            <a:pPr marL="342900" marR="0" lvl="0" indent="-342900" algn="l" defTabSz="457200" rtl="0" eaLnBrk="1" fontAlgn="base" latinLnBrk="0" hangingPunct="1">
              <a:lnSpc>
                <a:spcPct val="69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So we have O(n) + O(1) </a:t>
            </a: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 O(n) total</a:t>
            </a:r>
          </a:p>
          <a:p>
            <a:pPr marL="1085850" marR="0" lvl="1" indent="-342900" algn="l" defTabSz="457200" rtl="0" eaLnBrk="1" fontAlgn="base" latinLnBrk="0" hangingPunct="1">
              <a:lnSpc>
                <a:spcPct val="69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when resizing happens!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9527F-D1A5-2043-864A-40BCEBE9D50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7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01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Slide Number Placeholder 5">
            <a:extLst>
              <a:ext uri="{FF2B5EF4-FFF2-40B4-BE49-F238E27FC236}">
                <a16:creationId xmlns:a16="http://schemas.microsoft.com/office/drawing/2014/main" id="{59C144A3-FC8B-3D44-AC25-2A9C1103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F176C744-F43C-AA48-A6FC-014CCEDFD395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3778" name="Rectangle 2">
            <a:extLst>
              <a:ext uri="{FF2B5EF4-FFF2-40B4-BE49-F238E27FC236}">
                <a16:creationId xmlns:a16="http://schemas.microsoft.com/office/drawing/2014/main" id="{DB70AEF0-4FAF-B144-B15D-74F8D359A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Amortized Analysis</a:t>
            </a:r>
          </a:p>
        </p:txBody>
      </p:sp>
      <p:sp>
        <p:nvSpPr>
          <p:cNvPr id="1371139" name="Rectangle 3">
            <a:extLst>
              <a:ext uri="{FF2B5EF4-FFF2-40B4-BE49-F238E27FC236}">
                <a16:creationId xmlns:a16="http://schemas.microsoft.com/office/drawing/2014/main" id="{1EA245E7-82BC-AC4A-A802-A5CAA2265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84324" indent="-461974" eaLnBrk="1" hangingPunct="1"/>
            <a:r>
              <a:rPr lang="en-US" altLang="en-US"/>
              <a:t>So, we have an operation that sometimes takes O(1) and sometimes takes O(N)</a:t>
            </a:r>
          </a:p>
          <a:p>
            <a:pPr marL="784324" indent="-461974" eaLnBrk="1" hangingPunct="1"/>
            <a:r>
              <a:rPr lang="en-US" altLang="en-US"/>
              <a:t>How do we handle this issue?</a:t>
            </a:r>
          </a:p>
          <a:p>
            <a:pPr marL="592741" indent="-545969" eaLnBrk="1" hangingPunct="1"/>
            <a:r>
              <a:rPr lang="en-US" altLang="en-US">
                <a:solidFill>
                  <a:srgbClr val="FF0000"/>
                </a:solidFill>
              </a:rPr>
              <a:t>Amortized Time </a:t>
            </a:r>
            <a:r>
              <a:rPr lang="en-US" altLang="en-US" sz="1943">
                <a:solidFill>
                  <a:srgbClr val="002DB9"/>
                </a:solidFill>
              </a:rPr>
              <a:t>(see </a:t>
            </a:r>
            <a:r>
              <a:rPr lang="en-US" altLang="en-US" sz="1943">
                <a:solidFill>
                  <a:srgbClr val="002DB9"/>
                </a:solidFill>
                <a:hlinkClick r:id="rId2"/>
              </a:rPr>
              <a:t>http://en.wikipedia.org/wiki/Amortized_analysis</a:t>
            </a:r>
            <a:r>
              <a:rPr lang="en-US" altLang="en-US" sz="1943">
                <a:solidFill>
                  <a:srgbClr val="002DB9"/>
                </a:solidFill>
              </a:rPr>
              <a:t> )</a:t>
            </a:r>
          </a:p>
          <a:p>
            <a:pPr marL="784324" indent="-461974" eaLnBrk="1" hangingPunct="1"/>
            <a:r>
              <a:rPr lang="en-US" altLang="en-US"/>
              <a:t>Average time required over a </a:t>
            </a:r>
            <a:r>
              <a:rPr lang="en-US" altLang="en-US">
                <a:solidFill>
                  <a:srgbClr val="FF0000"/>
                </a:solidFill>
              </a:rPr>
              <a:t>sequence of operations</a:t>
            </a:r>
          </a:p>
          <a:p>
            <a:pPr marL="784324" indent="-461974" eaLnBrk="1" hangingPunct="1"/>
            <a:r>
              <a:rPr lang="en-US" altLang="en-US"/>
              <a:t>Individual operations may vary in their run-time, but we can get a consistent time for the overall sequence</a:t>
            </a:r>
          </a:p>
          <a:p>
            <a:pPr marL="784324" indent="-461974" eaLnBrk="1" hangingPunct="1"/>
            <a:r>
              <a:rPr lang="en-US" altLang="en-US"/>
              <a:t>Let's stick with the add() method for resizable array list and consider 2 different options for resizing:</a:t>
            </a:r>
          </a:p>
          <a:p>
            <a:pPr marL="1217672" lvl="1" indent="-419976" eaLnBrk="1" hangingPunct="1">
              <a:buFontTx/>
              <a:buAutoNum type="arabicParenR"/>
            </a:pPr>
            <a:r>
              <a:rPr lang="en-US" altLang="en-US">
                <a:solidFill>
                  <a:srgbClr val="009900"/>
                </a:solidFill>
              </a:rPr>
              <a:t>Increase the array size by 1 each time we resize</a:t>
            </a:r>
          </a:p>
          <a:p>
            <a:pPr marL="1217672" lvl="1" indent="-419976" eaLnBrk="1" hangingPunct="1">
              <a:buFontTx/>
              <a:buAutoNum type="arabicParenR"/>
            </a:pPr>
            <a:r>
              <a:rPr lang="en-US" altLang="en-US">
                <a:solidFill>
                  <a:srgbClr val="FF6600"/>
                </a:solidFill>
              </a:rPr>
              <a:t>Double the array size each time we resize (which is the way the authors actually did it)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EED89-3890-7C4C-80C5-9820396FFB5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Slide Number Placeholder 5">
            <a:extLst>
              <a:ext uri="{FF2B5EF4-FFF2-40B4-BE49-F238E27FC236}">
                <a16:creationId xmlns:a16="http://schemas.microsoft.com/office/drawing/2014/main" id="{9A20A992-04D8-6747-8551-FAFBB243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4520C0C1-2E20-1A45-A257-20A070DDC4CD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id="{15CC6AA4-FFBF-E042-A3C6-D54315EA1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Amortized Analysis Example: add(T) of </a:t>
            </a:r>
            <a:r>
              <a:rPr lang="en-US" altLang="en-US" sz="3200" err="1"/>
              <a:t>ArrayList</a:t>
            </a:r>
            <a:endParaRPr lang="en-US" altLang="en-US"/>
          </a:p>
        </p:txBody>
      </p:sp>
      <p:sp>
        <p:nvSpPr>
          <p:cNvPr id="1372163" name="Rectangle 3">
            <a:extLst>
              <a:ext uri="{FF2B5EF4-FFF2-40B4-BE49-F238E27FC236}">
                <a16:creationId xmlns:a16="http://schemas.microsoft.com/office/drawing/2014/main" id="{F56C73E0-904A-B746-83DB-B55C01176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534" y="968991"/>
            <a:ext cx="9496340" cy="5832607"/>
          </a:xfrm>
        </p:spPr>
        <p:txBody>
          <a:bodyPr>
            <a:normAutofit fontScale="92500"/>
          </a:bodyPr>
          <a:lstStyle/>
          <a:p>
            <a:pPr marL="707248" indent="-545969" eaLnBrk="1" hangingPunct="1">
              <a:buFont typeface="Marlett" pitchFamily="2" charset="2"/>
              <a:buAutoNum type="arabicParenR"/>
            </a:pPr>
            <a:r>
              <a:rPr lang="en-US" altLang="en-US">
                <a:solidFill>
                  <a:srgbClr val="009900"/>
                </a:solidFill>
              </a:rPr>
              <a:t>Increase the array size by 1 each time we resize</a:t>
            </a:r>
          </a:p>
          <a:p>
            <a:pPr marL="870205" indent="-461974" eaLnBrk="1" hangingPunct="1"/>
            <a:r>
              <a:rPr lang="en-US" altLang="en-US"/>
              <a:t>Note that with this approach, once we resize we will have to do it with every add</a:t>
            </a:r>
          </a:p>
          <a:p>
            <a:pPr marL="870205" indent="-461974" eaLnBrk="1" hangingPunct="1"/>
            <a:r>
              <a:rPr lang="en-US" altLang="en-US"/>
              <a:t>Thus, rather than O(1) our add() is now O(n) </a:t>
            </a:r>
            <a:r>
              <a:rPr lang="en-US" altLang="en-US" b="1"/>
              <a:t>all the time</a:t>
            </a:r>
          </a:p>
          <a:p>
            <a:pPr marL="870205" indent="-461974" eaLnBrk="1" hangingPunct="1"/>
            <a:r>
              <a:rPr lang="en-US" altLang="en-US"/>
              <a:t>Specifically, </a:t>
            </a:r>
            <a:r>
              <a:rPr lang="en-US" altLang="en-US" b="1"/>
              <a:t>assume the initial array size is 1</a:t>
            </a:r>
          </a:p>
          <a:p>
            <a:pPr marL="1332178" lvl="1" indent="-419976" eaLnBrk="1" hangingPunct="1"/>
            <a:r>
              <a:rPr lang="en-US" altLang="en-US"/>
              <a:t>On insert 1 we just add the item (1 assignment)</a:t>
            </a:r>
          </a:p>
          <a:p>
            <a:pPr marL="1332178" lvl="1" indent="-419976" eaLnBrk="1" hangingPunct="1"/>
            <a:r>
              <a:rPr lang="en-US" altLang="en-US"/>
              <a:t>On insert 2 we allocate and assign 2 items</a:t>
            </a:r>
          </a:p>
          <a:p>
            <a:pPr marL="1332178" lvl="1" indent="-419976" eaLnBrk="1" hangingPunct="1"/>
            <a:r>
              <a:rPr lang="en-US" altLang="en-US"/>
              <a:t>On insert 3 we allocate and assign 3 items</a:t>
            </a:r>
          </a:p>
          <a:p>
            <a:pPr marL="1332178" lvl="1" indent="-419976" eaLnBrk="1" hangingPunct="1"/>
            <a:r>
              <a:rPr lang="en-US" altLang="en-US"/>
              <a:t>…</a:t>
            </a:r>
          </a:p>
          <a:p>
            <a:pPr marL="1332178" lvl="1" indent="-419976" eaLnBrk="1" hangingPunct="1"/>
            <a:r>
              <a:rPr lang="en-US" altLang="en-US"/>
              <a:t>Overall, </a:t>
            </a:r>
            <a:r>
              <a:rPr lang="en-US" altLang="en-US" b="1"/>
              <a:t>for n add() ops, </a:t>
            </a:r>
            <a:r>
              <a:rPr lang="en-US" altLang="en-US"/>
              <a:t>the total number of assignments we have to make:</a:t>
            </a:r>
          </a:p>
          <a:p>
            <a:pPr marL="1708478" lvl="2" indent="-377979" eaLnBrk="1" hangingPunct="1">
              <a:buNone/>
            </a:pPr>
            <a:r>
              <a:rPr lang="en-US" altLang="en-US" sz="2504" b="1"/>
              <a:t>1 + 2 + 3 + … + n = </a:t>
            </a:r>
          </a:p>
          <a:p>
            <a:pPr marL="1708478" lvl="2" indent="-377979" eaLnBrk="1" hangingPunct="1"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				</a:t>
            </a:r>
            <a:r>
              <a:rPr lang="en-US" altLang="en-US" sz="2500" b="1"/>
              <a:t>n(n+1)/2 </a:t>
            </a:r>
            <a:r>
              <a:rPr lang="en-US" altLang="en-US" sz="2500" b="1">
                <a:sym typeface="Wingdings" pitchFamily="2" charset="2"/>
              </a:rPr>
              <a:t> O(n</a:t>
            </a:r>
            <a:r>
              <a:rPr lang="en-US" altLang="en-US" sz="2500" b="1" baseline="30000">
                <a:sym typeface="Wingdings" pitchFamily="2" charset="2"/>
              </a:rPr>
              <a:t>2</a:t>
            </a:r>
            <a:r>
              <a:rPr lang="en-US" altLang="en-US" sz="2500" b="1">
                <a:sym typeface="Wingdings" pitchFamily="2" charset="2"/>
              </a:rPr>
              <a:t>)</a:t>
            </a:r>
            <a:endParaRPr lang="en-US" altLang="en-US" sz="2500" b="1"/>
          </a:p>
          <a:p>
            <a:pPr marL="1108766" indent="-377979" eaLnBrk="1" hangingPunct="1"/>
            <a:r>
              <a:rPr lang="en-US" altLang="en-US"/>
              <a:t>Since we did n add() operations overall, our amortized time is O(n</a:t>
            </a:r>
            <a:r>
              <a:rPr lang="en-US" altLang="en-US" baseline="30000"/>
              <a:t>2</a:t>
            </a:r>
            <a:r>
              <a:rPr lang="en-US" altLang="en-US"/>
              <a:t>)/n = O(n)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2572B-5448-8F45-9DE0-A8454A0C68C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33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Slide Number Placeholder 5">
            <a:extLst>
              <a:ext uri="{FF2B5EF4-FFF2-40B4-BE49-F238E27FC236}">
                <a16:creationId xmlns:a16="http://schemas.microsoft.com/office/drawing/2014/main" id="{6E9B4D7B-C3F1-4D4F-A98D-F750F899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C9C6FE7B-480E-0947-8B1D-E023FC03B54F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5826" name="Rectangle 2">
            <a:extLst>
              <a:ext uri="{FF2B5EF4-FFF2-40B4-BE49-F238E27FC236}">
                <a16:creationId xmlns:a16="http://schemas.microsoft.com/office/drawing/2014/main" id="{3429F032-579D-974E-BC9D-870C133BA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Amortized Analysis Example</a:t>
            </a: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21777BAF-6D6C-BE46-92F0-CB055584F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49941" lvl="1" indent="-545969" eaLnBrk="1" hangingPunct="1">
              <a:buFont typeface="Marlett" pitchFamily="2" charset="2"/>
              <a:buAutoNum type="arabicParenR" startAt="2"/>
            </a:pPr>
            <a:r>
              <a:rPr lang="en-US" altLang="en-US">
                <a:solidFill>
                  <a:srgbClr val="FF6600"/>
                </a:solidFill>
              </a:rPr>
              <a:t>Double the array size each time we resize (</a:t>
            </a:r>
            <a:r>
              <a:rPr lang="en-US" altLang="en-US"/>
              <a:t>assume the initial array size is 1</a:t>
            </a:r>
            <a:r>
              <a:rPr lang="en-US" altLang="en-US">
                <a:solidFill>
                  <a:srgbClr val="FF6600"/>
                </a:solidFill>
              </a:rPr>
              <a:t>)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FB461-BDBB-694F-94FB-C51C8D37A2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5E01E28E-2334-1A79-2DE5-5F43CAF3F89A}"/>
              </a:ext>
            </a:extLst>
          </p:cNvPr>
          <p:cNvSpPr>
            <a:spLocks/>
          </p:cNvSpPr>
          <p:nvPr/>
        </p:nvSpPr>
        <p:spPr bwMode="auto">
          <a:xfrm>
            <a:off x="3282950" y="1176338"/>
            <a:ext cx="0" cy="5129213"/>
          </a:xfrm>
          <a:custGeom>
            <a:avLst/>
            <a:gdLst>
              <a:gd name="T0" fmla="*/ 0 h 9819"/>
              <a:gd name="T1" fmla="*/ 0 h 9819"/>
              <a:gd name="T2" fmla="*/ 9819 h 981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9819">
                <a:moveTo>
                  <a:pt x="0" y="0"/>
                </a:moveTo>
                <a:lnTo>
                  <a:pt x="0" y="0"/>
                </a:lnTo>
                <a:lnTo>
                  <a:pt x="0" y="9819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2BDC4B1F-41D9-98CB-BDDD-2FC34B54C037}"/>
              </a:ext>
            </a:extLst>
          </p:cNvPr>
          <p:cNvSpPr>
            <a:spLocks/>
          </p:cNvSpPr>
          <p:nvPr/>
        </p:nvSpPr>
        <p:spPr bwMode="auto">
          <a:xfrm>
            <a:off x="6708775" y="1176338"/>
            <a:ext cx="0" cy="5129213"/>
          </a:xfrm>
          <a:custGeom>
            <a:avLst/>
            <a:gdLst>
              <a:gd name="T0" fmla="*/ 0 h 9819"/>
              <a:gd name="T1" fmla="*/ 0 h 9819"/>
              <a:gd name="T2" fmla="*/ 9819 h 981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9819">
                <a:moveTo>
                  <a:pt x="0" y="0"/>
                </a:moveTo>
                <a:lnTo>
                  <a:pt x="0" y="0"/>
                </a:lnTo>
                <a:lnTo>
                  <a:pt x="0" y="9819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0337772B-5327-258A-16F5-3266361A012A}"/>
              </a:ext>
            </a:extLst>
          </p:cNvPr>
          <p:cNvSpPr>
            <a:spLocks/>
          </p:cNvSpPr>
          <p:nvPr/>
        </p:nvSpPr>
        <p:spPr bwMode="auto">
          <a:xfrm>
            <a:off x="1271588" y="1885951"/>
            <a:ext cx="7531100" cy="0"/>
          </a:xfrm>
          <a:custGeom>
            <a:avLst/>
            <a:gdLst>
              <a:gd name="T0" fmla="*/ 0 w 14426"/>
              <a:gd name="T1" fmla="*/ 0 w 14426"/>
              <a:gd name="T2" fmla="*/ 14426 w 144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4426">
                <a:moveTo>
                  <a:pt x="0" y="0"/>
                </a:moveTo>
                <a:lnTo>
                  <a:pt x="0" y="0"/>
                </a:lnTo>
                <a:lnTo>
                  <a:pt x="14426" y="0"/>
                </a:lnTo>
              </a:path>
            </a:pathLst>
          </a:custGeom>
          <a:noFill/>
          <a:ln w="412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A61FDBFA-05DD-490B-4F3D-A1C4B1E727A3}"/>
              </a:ext>
            </a:extLst>
          </p:cNvPr>
          <p:cNvSpPr>
            <a:spLocks/>
          </p:cNvSpPr>
          <p:nvPr/>
        </p:nvSpPr>
        <p:spPr bwMode="auto">
          <a:xfrm>
            <a:off x="1271588" y="2287588"/>
            <a:ext cx="7531100" cy="0"/>
          </a:xfrm>
          <a:custGeom>
            <a:avLst/>
            <a:gdLst>
              <a:gd name="T0" fmla="*/ 0 w 14426"/>
              <a:gd name="T1" fmla="*/ 0 w 14426"/>
              <a:gd name="T2" fmla="*/ 14426 w 144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4426">
                <a:moveTo>
                  <a:pt x="0" y="0"/>
                </a:moveTo>
                <a:lnTo>
                  <a:pt x="0" y="0"/>
                </a:lnTo>
                <a:lnTo>
                  <a:pt x="14426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2BA0DEB8-D15B-9234-138E-2054EC02D826}"/>
              </a:ext>
            </a:extLst>
          </p:cNvPr>
          <p:cNvSpPr>
            <a:spLocks/>
          </p:cNvSpPr>
          <p:nvPr/>
        </p:nvSpPr>
        <p:spPr bwMode="auto">
          <a:xfrm>
            <a:off x="1271588" y="2687638"/>
            <a:ext cx="7531100" cy="0"/>
          </a:xfrm>
          <a:custGeom>
            <a:avLst/>
            <a:gdLst>
              <a:gd name="T0" fmla="*/ 0 w 14426"/>
              <a:gd name="T1" fmla="*/ 0 w 14426"/>
              <a:gd name="T2" fmla="*/ 14426 w 144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4426">
                <a:moveTo>
                  <a:pt x="0" y="0"/>
                </a:moveTo>
                <a:lnTo>
                  <a:pt x="0" y="0"/>
                </a:lnTo>
                <a:lnTo>
                  <a:pt x="14426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DD2E0A05-A5E5-1438-EFE0-1E2DF23682AC}"/>
              </a:ext>
            </a:extLst>
          </p:cNvPr>
          <p:cNvSpPr>
            <a:spLocks/>
          </p:cNvSpPr>
          <p:nvPr/>
        </p:nvSpPr>
        <p:spPr bwMode="auto">
          <a:xfrm>
            <a:off x="1271588" y="3089276"/>
            <a:ext cx="7531100" cy="0"/>
          </a:xfrm>
          <a:custGeom>
            <a:avLst/>
            <a:gdLst>
              <a:gd name="T0" fmla="*/ 0 w 14426"/>
              <a:gd name="T1" fmla="*/ 0 w 14426"/>
              <a:gd name="T2" fmla="*/ 14426 w 144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4426">
                <a:moveTo>
                  <a:pt x="0" y="0"/>
                </a:moveTo>
                <a:lnTo>
                  <a:pt x="0" y="0"/>
                </a:lnTo>
                <a:lnTo>
                  <a:pt x="14426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4C9539-4938-C6F9-9A96-CA6E8EAF60B6}"/>
              </a:ext>
            </a:extLst>
          </p:cNvPr>
          <p:cNvSpPr>
            <a:spLocks/>
          </p:cNvSpPr>
          <p:nvPr/>
        </p:nvSpPr>
        <p:spPr bwMode="auto">
          <a:xfrm>
            <a:off x="1271588" y="3490913"/>
            <a:ext cx="7531100" cy="0"/>
          </a:xfrm>
          <a:custGeom>
            <a:avLst/>
            <a:gdLst>
              <a:gd name="T0" fmla="*/ 0 w 14426"/>
              <a:gd name="T1" fmla="*/ 0 w 14426"/>
              <a:gd name="T2" fmla="*/ 14426 w 144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4426">
                <a:moveTo>
                  <a:pt x="0" y="0"/>
                </a:moveTo>
                <a:lnTo>
                  <a:pt x="0" y="0"/>
                </a:lnTo>
                <a:lnTo>
                  <a:pt x="14426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8ED3F520-9A2A-D785-3AF9-7C55D27360CD}"/>
              </a:ext>
            </a:extLst>
          </p:cNvPr>
          <p:cNvSpPr>
            <a:spLocks/>
          </p:cNvSpPr>
          <p:nvPr/>
        </p:nvSpPr>
        <p:spPr bwMode="auto">
          <a:xfrm>
            <a:off x="1271588" y="3890963"/>
            <a:ext cx="7531100" cy="0"/>
          </a:xfrm>
          <a:custGeom>
            <a:avLst/>
            <a:gdLst>
              <a:gd name="T0" fmla="*/ 0 w 14426"/>
              <a:gd name="T1" fmla="*/ 0 w 14426"/>
              <a:gd name="T2" fmla="*/ 14426 w 144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4426">
                <a:moveTo>
                  <a:pt x="0" y="0"/>
                </a:moveTo>
                <a:lnTo>
                  <a:pt x="0" y="0"/>
                </a:lnTo>
                <a:lnTo>
                  <a:pt x="14426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D9467DD-EA29-15BA-5CB3-0E3604CD454F}"/>
              </a:ext>
            </a:extLst>
          </p:cNvPr>
          <p:cNvSpPr>
            <a:spLocks/>
          </p:cNvSpPr>
          <p:nvPr/>
        </p:nvSpPr>
        <p:spPr bwMode="auto">
          <a:xfrm>
            <a:off x="1271588" y="4292601"/>
            <a:ext cx="7531100" cy="0"/>
          </a:xfrm>
          <a:custGeom>
            <a:avLst/>
            <a:gdLst>
              <a:gd name="T0" fmla="*/ 0 w 14426"/>
              <a:gd name="T1" fmla="*/ 0 w 14426"/>
              <a:gd name="T2" fmla="*/ 14426 w 144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4426">
                <a:moveTo>
                  <a:pt x="0" y="0"/>
                </a:moveTo>
                <a:lnTo>
                  <a:pt x="0" y="0"/>
                </a:lnTo>
                <a:lnTo>
                  <a:pt x="14426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33B88976-7FAB-B00F-20A0-BA795358A40F}"/>
              </a:ext>
            </a:extLst>
          </p:cNvPr>
          <p:cNvSpPr>
            <a:spLocks/>
          </p:cNvSpPr>
          <p:nvPr/>
        </p:nvSpPr>
        <p:spPr bwMode="auto">
          <a:xfrm>
            <a:off x="1271588" y="4694238"/>
            <a:ext cx="7531100" cy="0"/>
          </a:xfrm>
          <a:custGeom>
            <a:avLst/>
            <a:gdLst>
              <a:gd name="T0" fmla="*/ 0 w 14426"/>
              <a:gd name="T1" fmla="*/ 0 w 14426"/>
              <a:gd name="T2" fmla="*/ 14426 w 144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4426">
                <a:moveTo>
                  <a:pt x="0" y="0"/>
                </a:moveTo>
                <a:lnTo>
                  <a:pt x="0" y="0"/>
                </a:lnTo>
                <a:lnTo>
                  <a:pt x="14426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F6A5CF94-C8CE-F248-0CEB-D80B27CF4009}"/>
              </a:ext>
            </a:extLst>
          </p:cNvPr>
          <p:cNvSpPr>
            <a:spLocks/>
          </p:cNvSpPr>
          <p:nvPr/>
        </p:nvSpPr>
        <p:spPr bwMode="auto">
          <a:xfrm>
            <a:off x="1271588" y="5094288"/>
            <a:ext cx="7531100" cy="0"/>
          </a:xfrm>
          <a:custGeom>
            <a:avLst/>
            <a:gdLst>
              <a:gd name="T0" fmla="*/ 0 w 14426"/>
              <a:gd name="T1" fmla="*/ 0 w 14426"/>
              <a:gd name="T2" fmla="*/ 14426 w 144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4426">
                <a:moveTo>
                  <a:pt x="0" y="0"/>
                </a:moveTo>
                <a:lnTo>
                  <a:pt x="0" y="0"/>
                </a:lnTo>
                <a:lnTo>
                  <a:pt x="14426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4A13524-5399-05BE-D5E5-E7246862B6F7}"/>
              </a:ext>
            </a:extLst>
          </p:cNvPr>
          <p:cNvSpPr>
            <a:spLocks/>
          </p:cNvSpPr>
          <p:nvPr/>
        </p:nvSpPr>
        <p:spPr bwMode="auto">
          <a:xfrm>
            <a:off x="1271588" y="5495926"/>
            <a:ext cx="7531100" cy="0"/>
          </a:xfrm>
          <a:custGeom>
            <a:avLst/>
            <a:gdLst>
              <a:gd name="T0" fmla="*/ 0 w 14426"/>
              <a:gd name="T1" fmla="*/ 0 w 14426"/>
              <a:gd name="T2" fmla="*/ 14426 w 144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4426">
                <a:moveTo>
                  <a:pt x="0" y="0"/>
                </a:moveTo>
                <a:lnTo>
                  <a:pt x="0" y="0"/>
                </a:lnTo>
                <a:lnTo>
                  <a:pt x="14426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C1C4C324-CC4F-0367-442D-40F94F9926B1}"/>
              </a:ext>
            </a:extLst>
          </p:cNvPr>
          <p:cNvSpPr>
            <a:spLocks/>
          </p:cNvSpPr>
          <p:nvPr/>
        </p:nvSpPr>
        <p:spPr bwMode="auto">
          <a:xfrm>
            <a:off x="1271588" y="5897563"/>
            <a:ext cx="7531100" cy="0"/>
          </a:xfrm>
          <a:custGeom>
            <a:avLst/>
            <a:gdLst>
              <a:gd name="T0" fmla="*/ 0 w 14426"/>
              <a:gd name="T1" fmla="*/ 0 w 14426"/>
              <a:gd name="T2" fmla="*/ 14426 w 144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4426">
                <a:moveTo>
                  <a:pt x="0" y="0"/>
                </a:moveTo>
                <a:lnTo>
                  <a:pt x="0" y="0"/>
                </a:lnTo>
                <a:lnTo>
                  <a:pt x="14426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DD9F146F-7614-F290-0D66-8D2AFF67491E}"/>
              </a:ext>
            </a:extLst>
          </p:cNvPr>
          <p:cNvSpPr>
            <a:spLocks/>
          </p:cNvSpPr>
          <p:nvPr/>
        </p:nvSpPr>
        <p:spPr bwMode="auto">
          <a:xfrm>
            <a:off x="1277938" y="1176338"/>
            <a:ext cx="0" cy="5129213"/>
          </a:xfrm>
          <a:custGeom>
            <a:avLst/>
            <a:gdLst>
              <a:gd name="T0" fmla="*/ 0 h 9819"/>
              <a:gd name="T1" fmla="*/ 0 h 9819"/>
              <a:gd name="T2" fmla="*/ 9819 h 981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9819">
                <a:moveTo>
                  <a:pt x="0" y="0"/>
                </a:moveTo>
                <a:lnTo>
                  <a:pt x="0" y="0"/>
                </a:lnTo>
                <a:lnTo>
                  <a:pt x="0" y="9819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E8D34596-1152-069A-B59B-98CE7C8C271B}"/>
              </a:ext>
            </a:extLst>
          </p:cNvPr>
          <p:cNvSpPr>
            <a:spLocks/>
          </p:cNvSpPr>
          <p:nvPr/>
        </p:nvSpPr>
        <p:spPr bwMode="auto">
          <a:xfrm>
            <a:off x="8796338" y="1176338"/>
            <a:ext cx="0" cy="5129213"/>
          </a:xfrm>
          <a:custGeom>
            <a:avLst/>
            <a:gdLst>
              <a:gd name="T0" fmla="*/ 0 h 9819"/>
              <a:gd name="T1" fmla="*/ 0 h 9819"/>
              <a:gd name="T2" fmla="*/ 9819 h 981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9819">
                <a:moveTo>
                  <a:pt x="0" y="0"/>
                </a:moveTo>
                <a:lnTo>
                  <a:pt x="0" y="0"/>
                </a:lnTo>
                <a:lnTo>
                  <a:pt x="0" y="9819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B2B22CEE-695D-DE2C-710A-2FDF59652CC3}"/>
              </a:ext>
            </a:extLst>
          </p:cNvPr>
          <p:cNvSpPr>
            <a:spLocks/>
          </p:cNvSpPr>
          <p:nvPr/>
        </p:nvSpPr>
        <p:spPr bwMode="auto">
          <a:xfrm>
            <a:off x="1271588" y="1184276"/>
            <a:ext cx="7531100" cy="0"/>
          </a:xfrm>
          <a:custGeom>
            <a:avLst/>
            <a:gdLst>
              <a:gd name="T0" fmla="*/ 0 w 14426"/>
              <a:gd name="T1" fmla="*/ 0 w 14426"/>
              <a:gd name="T2" fmla="*/ 14426 w 144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4426">
                <a:moveTo>
                  <a:pt x="0" y="0"/>
                </a:moveTo>
                <a:lnTo>
                  <a:pt x="0" y="0"/>
                </a:lnTo>
                <a:lnTo>
                  <a:pt x="14426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C386F3FF-C82A-777A-24F2-A0DC5406BB62}"/>
              </a:ext>
            </a:extLst>
          </p:cNvPr>
          <p:cNvSpPr>
            <a:spLocks/>
          </p:cNvSpPr>
          <p:nvPr/>
        </p:nvSpPr>
        <p:spPr bwMode="auto">
          <a:xfrm>
            <a:off x="1271588" y="6299201"/>
            <a:ext cx="7531100" cy="0"/>
          </a:xfrm>
          <a:custGeom>
            <a:avLst/>
            <a:gdLst>
              <a:gd name="T0" fmla="*/ 0 w 14426"/>
              <a:gd name="T1" fmla="*/ 0 w 14426"/>
              <a:gd name="T2" fmla="*/ 14426 w 144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4426">
                <a:moveTo>
                  <a:pt x="0" y="0"/>
                </a:moveTo>
                <a:lnTo>
                  <a:pt x="0" y="0"/>
                </a:lnTo>
                <a:lnTo>
                  <a:pt x="14426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5FD14D20-E3A4-88D5-CB21-5030F5C11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1255713"/>
            <a:ext cx="13716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Insert #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53A33022-113E-B217-21A1-7D280D7EB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1255713"/>
            <a:ext cx="2590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# of assignments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44A7FBF8-1134-0D4E-D9DE-BE9E71137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663" y="1255713"/>
            <a:ext cx="16764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End array 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BF81FC6-F64B-5821-E6FB-7A479E55A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1547813"/>
            <a:ext cx="7620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size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42BEF05-ADA0-5265-C69A-3676ED10A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1949451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DC92DA04-1377-8BDB-3FCA-10DD767FA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1949451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BD05B048-D181-44BE-2594-08218AA6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0" y="1949451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239089AE-1249-11ED-7C60-649F9349F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2352676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3313ECC6-663F-EFEC-ED48-A34160532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476" y="2352676"/>
            <a:ext cx="7620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2 = 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2105F0C9-D5C0-B32B-0F17-FB2E4F8DA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82" y="2335314"/>
            <a:ext cx="12311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1 +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1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 = 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41BCCDA5-5BFC-B7E8-2C28-C652915EC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954" y="2352874"/>
            <a:ext cx="8720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1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 + 2</a:t>
            </a:r>
            <a:r>
              <a:rPr kumimoji="0" lang="en-US" altLang="en-US" sz="2000" b="1" i="0" u="none" strike="noStrike" kern="1200" cap="none" spc="0" normalizeH="0" baseline="30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48B05E4F-42CA-E4F3-DC6F-36EAA9368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0" y="2352676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68EEE646-181A-2D29-7A11-DC7034CD9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2749551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07138387-5DB6-222C-535C-E423297AC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963" y="2749551"/>
            <a:ext cx="7620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3 = 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989E8F62-1D3F-806A-7BDC-6DC213C26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2749551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B201DFD0-8248-AF33-9DA3-420EADE08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2749551"/>
            <a:ext cx="4572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+ 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6F3A1A4E-450E-67A2-25DA-0B1DF9402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38" y="2749551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07B9E564-86EF-B9BE-8E3C-1184F0EB6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2751138"/>
            <a:ext cx="2127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77F1D20B-0340-EE70-AADB-73D4C5855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0" y="2749551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9E1ACF05-1406-8669-AFE7-75453DE2B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3154363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3F5B9AF6-2F36-C6A0-E597-250BCA832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3154363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872B66FC-DF3F-7874-DCA9-9BC087867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0" y="3154363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0DD973F-A035-DF50-301F-85B53ABFE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3551238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0F4C4A73-D940-A96B-476C-07C01485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963" y="3551238"/>
            <a:ext cx="7620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5 = 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A2BD21AE-0826-F89E-0727-5DAAED609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3551238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F77CE1A3-EE47-BAD2-DF6D-3BFA48E6E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3551238"/>
            <a:ext cx="4572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+ 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C7AA8714-78E7-AF0D-89E3-E6630B3BC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38" y="3551238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120C6FA7-7D6C-84F4-94EB-75D133777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3551238"/>
            <a:ext cx="2127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230BD4F7-DA93-0B55-88F0-BA9B41B15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0" y="3551238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5B267327-32D2-3942-CFB7-E3405FE9A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3954463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…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1BE25B2D-9DDE-1756-06CB-E538B91F1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3954463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1D2E3425-3841-14BC-5785-17AEC0ED4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0" y="3954463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CABA34D5-1159-4DAE-FC21-3D2D19CE9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4359276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9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B1E09479-7ABC-49B7-A6DA-4828CC41B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963" y="4359276"/>
            <a:ext cx="7620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9 = 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A836BE83-A5EC-D37C-577E-CF9D214DD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4359276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1EE128D4-FBCF-F4C8-4926-488A42016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4359276"/>
            <a:ext cx="4572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+ 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4C5DBDCF-3B38-D45D-6DB7-05C4D490C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38" y="4359276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47034397-9FD7-2AD7-621E-CA9C12771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4359276"/>
            <a:ext cx="2127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24" name="Rectangle 62">
            <a:extLst>
              <a:ext uri="{FF2B5EF4-FFF2-40B4-BE49-F238E27FC236}">
                <a16:creationId xmlns:a16="http://schemas.microsoft.com/office/drawing/2014/main" id="{D97174E9-A17C-BE65-7D92-55BD136BC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538" y="4359276"/>
            <a:ext cx="4572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16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28" name="Rectangle 63">
            <a:extLst>
              <a:ext uri="{FF2B5EF4-FFF2-40B4-BE49-F238E27FC236}">
                <a16:creationId xmlns:a16="http://schemas.microsoft.com/office/drawing/2014/main" id="{8BB9D633-BBDF-4623-1718-B66ABC0DD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4756151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…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29" name="Rectangle 64">
            <a:extLst>
              <a:ext uri="{FF2B5EF4-FFF2-40B4-BE49-F238E27FC236}">
                <a16:creationId xmlns:a16="http://schemas.microsoft.com/office/drawing/2014/main" id="{26AC43DC-B60A-AE06-8C52-3277B1473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4756151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30" name="Rectangle 65">
            <a:extLst>
              <a:ext uri="{FF2B5EF4-FFF2-40B4-BE49-F238E27FC236}">
                <a16:creationId xmlns:a16="http://schemas.microsoft.com/office/drawing/2014/main" id="{410736F0-707D-7189-889D-FFA265A4C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538" y="4756151"/>
            <a:ext cx="4572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16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31" name="Rectangle 66">
            <a:extLst>
              <a:ext uri="{FF2B5EF4-FFF2-40B4-BE49-F238E27FC236}">
                <a16:creationId xmlns:a16="http://schemas.microsoft.com/office/drawing/2014/main" id="{6F9B0287-A00B-DB41-8592-7A9D85E14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013" y="5159376"/>
            <a:ext cx="4572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17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32" name="Rectangle 67">
            <a:extLst>
              <a:ext uri="{FF2B5EF4-FFF2-40B4-BE49-F238E27FC236}">
                <a16:creationId xmlns:a16="http://schemas.microsoft.com/office/drawing/2014/main" id="{2BC619AD-4D1C-CB45-3829-A6E7BAA9E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50" y="5159376"/>
            <a:ext cx="9144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17 = 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33" name="Rectangle 68">
            <a:extLst>
              <a:ext uri="{FF2B5EF4-FFF2-40B4-BE49-F238E27FC236}">
                <a16:creationId xmlns:a16="http://schemas.microsoft.com/office/drawing/2014/main" id="{16A7B075-8E8D-7C48-A067-70E845CD5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5159376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34" name="Rectangle 69">
            <a:extLst>
              <a:ext uri="{FF2B5EF4-FFF2-40B4-BE49-F238E27FC236}">
                <a16:creationId xmlns:a16="http://schemas.microsoft.com/office/drawing/2014/main" id="{B8B33E0C-5FA7-3F03-8A13-F84C08427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5159376"/>
            <a:ext cx="4572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+ 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35" name="Rectangle 70">
            <a:extLst>
              <a:ext uri="{FF2B5EF4-FFF2-40B4-BE49-F238E27FC236}">
                <a16:creationId xmlns:a16="http://schemas.microsoft.com/office/drawing/2014/main" id="{2D59BC2F-6970-17B7-A543-CBEF929B4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5159376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36" name="Rectangle 71">
            <a:extLst>
              <a:ext uri="{FF2B5EF4-FFF2-40B4-BE49-F238E27FC236}">
                <a16:creationId xmlns:a16="http://schemas.microsoft.com/office/drawing/2014/main" id="{7870367F-F5AA-D9BD-CB56-6763003D7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363" y="5159376"/>
            <a:ext cx="2127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37" name="Rectangle 72">
            <a:extLst>
              <a:ext uri="{FF2B5EF4-FFF2-40B4-BE49-F238E27FC236}">
                <a16:creationId xmlns:a16="http://schemas.microsoft.com/office/drawing/2014/main" id="{4CF1B7BF-207B-CB89-E6C3-5A7E1AD78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538" y="5159376"/>
            <a:ext cx="4572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38" name="Rectangle 73">
            <a:extLst>
              <a:ext uri="{FF2B5EF4-FFF2-40B4-BE49-F238E27FC236}">
                <a16:creationId xmlns:a16="http://schemas.microsoft.com/office/drawing/2014/main" id="{52238214-148B-31A5-BD06-355971901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5556251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…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39" name="Rectangle 74">
            <a:extLst>
              <a:ext uri="{FF2B5EF4-FFF2-40B4-BE49-F238E27FC236}">
                <a16:creationId xmlns:a16="http://schemas.microsoft.com/office/drawing/2014/main" id="{DA7BC13D-A011-F674-3F56-5946CACDA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5556251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40" name="Rectangle 75">
            <a:extLst>
              <a:ext uri="{FF2B5EF4-FFF2-40B4-BE49-F238E27FC236}">
                <a16:creationId xmlns:a16="http://schemas.microsoft.com/office/drawing/2014/main" id="{55D19A39-2E16-4697-C65C-2F7F53B20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538" y="5556251"/>
            <a:ext cx="4572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41" name="Rectangle 76">
            <a:extLst>
              <a:ext uri="{FF2B5EF4-FFF2-40B4-BE49-F238E27FC236}">
                <a16:creationId xmlns:a16="http://schemas.microsoft.com/office/drawing/2014/main" id="{F3D42CF5-8624-2153-BDED-254A46998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013" y="5961063"/>
            <a:ext cx="4572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42" name="Rectangle 77">
            <a:extLst>
              <a:ext uri="{FF2B5EF4-FFF2-40B4-BE49-F238E27FC236}">
                <a16:creationId xmlns:a16="http://schemas.microsoft.com/office/drawing/2014/main" id="{E8B2ECBB-DF2B-CBDF-8A99-ECF0E1D1D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5961063"/>
            <a:ext cx="304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43" name="Rectangle 78">
            <a:extLst>
              <a:ext uri="{FF2B5EF4-FFF2-40B4-BE49-F238E27FC236}">
                <a16:creationId xmlns:a16="http://schemas.microsoft.com/office/drawing/2014/main" id="{5A312A5E-33DB-B842-7D9C-1CDD888B1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538" y="5961063"/>
            <a:ext cx="4572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+mn-ea"/>
                <a:cs typeface="Courier New Bold" panose="02070609020205020404" pitchFamily="49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44" name="TextBox 205843">
            <a:extLst>
              <a:ext uri="{FF2B5EF4-FFF2-40B4-BE49-F238E27FC236}">
                <a16:creationId xmlns:a16="http://schemas.microsoft.com/office/drawing/2014/main" id="{76383946-0FE0-15CE-A11C-669F1D748980}"/>
              </a:ext>
            </a:extLst>
          </p:cNvPr>
          <p:cNvSpPr txBox="1"/>
          <p:nvPr/>
        </p:nvSpPr>
        <p:spPr>
          <a:xfrm>
            <a:off x="1221586" y="6515857"/>
            <a:ext cx="4480714" cy="861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Blue is cost of actually adding the item</a:t>
            </a: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Red is cost of copying data to a new array</a:t>
            </a: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205824" grpId="0"/>
      <p:bldP spid="205828" grpId="0"/>
      <p:bldP spid="205829" grpId="0"/>
      <p:bldP spid="205830" grpId="0"/>
      <p:bldP spid="205831" grpId="0"/>
      <p:bldP spid="205832" grpId="0"/>
      <p:bldP spid="205833" grpId="0"/>
      <p:bldP spid="205834" grpId="0"/>
      <p:bldP spid="205835" grpId="0"/>
      <p:bldP spid="205836" grpId="0"/>
      <p:bldP spid="205837" grpId="0"/>
      <p:bldP spid="205838" grpId="0"/>
      <p:bldP spid="205839" grpId="0"/>
      <p:bldP spid="205840" grpId="0"/>
      <p:bldP spid="205841" grpId="0"/>
      <p:bldP spid="205842" grpId="0"/>
      <p:bldP spid="205843" grpId="0"/>
      <p:bldP spid="2058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Slide Number Placeholder 5">
            <a:extLst>
              <a:ext uri="{FF2B5EF4-FFF2-40B4-BE49-F238E27FC236}">
                <a16:creationId xmlns:a16="http://schemas.microsoft.com/office/drawing/2014/main" id="{B5446236-B3DC-1A43-95E2-E07DB9C9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42B517EB-0310-154B-9CC6-6BA47F276EAD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7874" name="Rectangle 2">
            <a:extLst>
              <a:ext uri="{FF2B5EF4-FFF2-40B4-BE49-F238E27FC236}">
                <a16:creationId xmlns:a16="http://schemas.microsoft.com/office/drawing/2014/main" id="{0120C7B1-7480-0A41-B59D-6C4170AEB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Amortized Analysis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4211" name="Rectangle 3">
                <a:extLst>
                  <a:ext uri="{FF2B5EF4-FFF2-40B4-BE49-F238E27FC236}">
                    <a16:creationId xmlns:a16="http://schemas.microsoft.com/office/drawing/2014/main" id="{64835A01-7256-254B-8BB2-8AD223F2174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eaLnBrk="1" hangingPunct="1"/>
                <a:r>
                  <a:rPr lang="en-US" altLang="en-US"/>
                  <a:t>Note that every row has 1 assignment (</a:t>
                </a:r>
                <a:r>
                  <a:rPr lang="en-US" altLang="en-US">
                    <a:solidFill>
                      <a:srgbClr val="0070C0"/>
                    </a:solidFill>
                  </a:rPr>
                  <a:t>blue</a:t>
                </a:r>
                <a:r>
                  <a:rPr lang="en-US" altLang="en-US"/>
                  <a:t>)</a:t>
                </a:r>
              </a:p>
              <a:p>
                <a:pPr eaLnBrk="1" hangingPunct="1"/>
                <a:r>
                  <a:rPr lang="en-US" altLang="en-US"/>
                  <a:t>Rows that are 2</a:t>
                </a:r>
                <a:r>
                  <a:rPr lang="en-US" altLang="en-US" baseline="30000"/>
                  <a:t>k</a:t>
                </a:r>
                <a:r>
                  <a:rPr lang="en-US" altLang="en-US"/>
                  <a:t> + 1 for some k have an additional 2</a:t>
                </a:r>
                <a:r>
                  <a:rPr lang="en-US" altLang="en-US" baseline="30000"/>
                  <a:t>k</a:t>
                </a:r>
                <a:r>
                  <a:rPr lang="en-US" altLang="en-US"/>
                  <a:t> assignments (</a:t>
                </a:r>
                <a:r>
                  <a:rPr lang="en-US" altLang="en-US">
                    <a:solidFill>
                      <a:srgbClr val="FF0000"/>
                    </a:solidFill>
                  </a:rPr>
                  <a:t>red</a:t>
                </a:r>
                <a:r>
                  <a:rPr lang="en-US" altLang="en-US"/>
                  <a:t>) to copy data</a:t>
                </a:r>
              </a:p>
              <a:p>
                <a:pPr eaLnBrk="1" hangingPunct="1"/>
                <a:r>
                  <a:rPr lang="en-US" altLang="en-US"/>
                  <a:t>So, for n </a:t>
                </a:r>
                <a:r>
                  <a:rPr lang="en-US" altLang="en-US" b="1" u="sng"/>
                  <a:t>add ops</a:t>
                </a:r>
                <a:r>
                  <a:rPr lang="en-US" altLang="en-US"/>
                  <a:t>, we have a total of</a:t>
                </a:r>
              </a:p>
              <a:p>
                <a:pPr lvl="1" eaLnBrk="1" hangingPunct="1"/>
                <a:r>
                  <a:rPr lang="en-US" altLang="en-US">
                    <a:solidFill>
                      <a:schemeClr val="accent2"/>
                    </a:solidFill>
                  </a:rPr>
                  <a:t>n</a:t>
                </a:r>
                <a:r>
                  <a:rPr lang="en-US" altLang="en-US"/>
                  <a:t> assignments for the actual add</a:t>
                </a:r>
              </a:p>
              <a:p>
                <a:pPr lvl="1" eaLnBrk="1" hangingPunct="1"/>
                <a:r>
                  <a:rPr lang="en-US" altLang="en-US">
                    <a:solidFill>
                      <a:srgbClr val="FF0000"/>
                    </a:solidFill>
                  </a:rPr>
                  <a:t>2</a:t>
                </a:r>
                <a:r>
                  <a:rPr lang="en-US" altLang="en-US" baseline="30000">
                    <a:solidFill>
                      <a:srgbClr val="FF0000"/>
                    </a:solidFill>
                  </a:rPr>
                  <a:t>0</a:t>
                </a:r>
                <a:r>
                  <a:rPr lang="en-US" altLang="en-US">
                    <a:solidFill>
                      <a:srgbClr val="FF0000"/>
                    </a:solidFill>
                  </a:rPr>
                  <a:t> + 2</a:t>
                </a:r>
                <a:r>
                  <a:rPr lang="en-US" altLang="en-US" baseline="30000">
                    <a:solidFill>
                      <a:srgbClr val="FF0000"/>
                    </a:solidFill>
                  </a:rPr>
                  <a:t>1</a:t>
                </a:r>
                <a:r>
                  <a:rPr lang="en-US" altLang="en-US">
                    <a:solidFill>
                      <a:srgbClr val="FF0000"/>
                    </a:solidFill>
                  </a:rPr>
                  <a:t> + … + 2</a:t>
                </a:r>
                <a:r>
                  <a:rPr lang="en-US" altLang="en-US" baseline="30000">
                    <a:solidFill>
                      <a:srgbClr val="FF0000"/>
                    </a:solidFill>
                  </a:rPr>
                  <a:t>x</a:t>
                </a:r>
                <a:r>
                  <a:rPr lang="en-US" altLang="en-US"/>
                  <a:t> for the copying</a:t>
                </a:r>
              </a:p>
              <a:p>
                <a:pPr lvl="1" eaLnBrk="1" hangingPunct="1"/>
                <a:r>
                  <a:rPr lang="en-US" altLang="en-US"/>
                  <a:t>What is </a:t>
                </a:r>
                <a:r>
                  <a:rPr lang="en-US" altLang="en-US" i="1"/>
                  <a:t>x?</a:t>
                </a:r>
              </a:p>
              <a:p>
                <a:pPr lvl="1" eaLnBrk="1" hangingPunct="1"/>
                <a:r>
                  <a:rPr lang="en-US" altLang="en-US" i="1">
                    <a:solidFill>
                      <a:srgbClr val="FF0000"/>
                    </a:solidFill>
                  </a:rPr>
                  <a:t>The largest value such that </a:t>
                </a:r>
                <a:r>
                  <a:rPr lang="en-US" altLang="en-US">
                    <a:solidFill>
                      <a:srgbClr val="FF0000"/>
                    </a:solidFill>
                  </a:rPr>
                  <a:t>2</a:t>
                </a:r>
                <a:r>
                  <a:rPr lang="en-US" altLang="en-US" baseline="30000">
                    <a:solidFill>
                      <a:srgbClr val="FF0000"/>
                    </a:solidFill>
                  </a:rPr>
                  <a:t>x</a:t>
                </a:r>
                <a:r>
                  <a:rPr lang="en-US" altLang="en-US">
                    <a:solidFill>
                      <a:srgbClr val="FF0000"/>
                    </a:solidFill>
                  </a:rPr>
                  <a:t> + 1&lt;= n</a:t>
                </a:r>
              </a:p>
              <a:p>
                <a:pPr lvl="1" eaLnBrk="1" hangingPunct="1"/>
                <a:r>
                  <a:rPr lang="en-US" altLang="en-US">
                    <a:solidFill>
                      <a:schemeClr val="tx1"/>
                    </a:solidFill>
                  </a:rPr>
                  <a:t>x = </a:t>
                </a:r>
                <a:r>
                  <a:rPr lang="en-US" altLang="en-US" sz="2000">
                    <a:solidFill>
                      <a:schemeClr val="tx1"/>
                    </a:solidFill>
                  </a:rPr>
                  <a:t>floor(lg</a:t>
                </a:r>
                <a:r>
                  <a:rPr lang="en-US" altLang="en-US" sz="2000" baseline="-25000">
                    <a:solidFill>
                      <a:schemeClr val="tx1"/>
                    </a:solidFill>
                  </a:rPr>
                  <a:t>2</a:t>
                </a:r>
                <a:r>
                  <a:rPr lang="en-US" altLang="en-US" sz="2000">
                    <a:solidFill>
                      <a:schemeClr val="tx1"/>
                    </a:solidFill>
                  </a:rPr>
                  <a:t>(n-1))</a:t>
                </a:r>
                <a:endParaRPr lang="en-US" altLang="en-US"/>
              </a:p>
              <a:p>
                <a:pPr lvl="1" eaLnBrk="1" hangingPunct="1"/>
                <a:r>
                  <a:rPr lang="en-US" altLang="en-US"/>
                  <a:t>Total number of </a:t>
                </a:r>
                <a:r>
                  <a:rPr lang="en-US" altLang="en-US">
                    <a:solidFill>
                      <a:srgbClr val="FF0000"/>
                    </a:solidFill>
                  </a:rPr>
                  <a:t>red</a:t>
                </a:r>
                <a:r>
                  <a:rPr lang="en-US" altLang="en-US"/>
                  <a:t> assignments = </a:t>
                </a:r>
              </a:p>
              <a:p>
                <a:pPr marL="342693" lvl="1" indent="0" eaLnBrk="1" hangingPunct="1">
                  <a:buNone/>
                </a:pPr>
                <a:r>
                  <a:rPr lang="en-US" altLang="en-US">
                    <a:solidFill>
                      <a:srgbClr val="FF0000"/>
                    </a:solidFill>
                  </a:rPr>
                  <a:t>	2</a:t>
                </a:r>
                <a:r>
                  <a:rPr lang="en-US" altLang="en-US" baseline="30000">
                    <a:solidFill>
                      <a:srgbClr val="FF0000"/>
                    </a:solidFill>
                  </a:rPr>
                  <a:t>0</a:t>
                </a:r>
                <a:r>
                  <a:rPr lang="en-US" altLang="en-US">
                    <a:solidFill>
                      <a:srgbClr val="FF0000"/>
                    </a:solidFill>
                  </a:rPr>
                  <a:t> + 2</a:t>
                </a:r>
                <a:r>
                  <a:rPr lang="en-US" altLang="en-US" baseline="30000">
                    <a:solidFill>
                      <a:srgbClr val="FF0000"/>
                    </a:solidFill>
                  </a:rPr>
                  <a:t>1</a:t>
                </a:r>
                <a:r>
                  <a:rPr lang="en-US" altLang="en-US">
                    <a:solidFill>
                      <a:srgbClr val="FF0000"/>
                    </a:solidFill>
                  </a:rPr>
                  <a:t> + … + 2</a:t>
                </a:r>
                <a:r>
                  <a:rPr lang="en-US" altLang="en-US" baseline="30000">
                    <a:solidFill>
                      <a:srgbClr val="FF000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b="0" i="0">
                  <a:latin typeface="Cambria Math" panose="02040503050406030204" pitchFamily="18" charset="0"/>
                </a:endParaRPr>
              </a:p>
              <a:p>
                <a:pPr marL="342693" lvl="1" indent="0" eaLnBrk="1" hangingPunct="1">
                  <a:buNone/>
                </a:pPr>
                <a:r>
                  <a:rPr lang="en-US" altLang="en-US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𝑙𝑔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  <m:e>
                        <m:sSup>
                          <m:sSup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en-US" b="0" i="1">
                  <a:latin typeface="Cambria Math" panose="02040503050406030204" pitchFamily="18" charset="0"/>
                </a:endParaRPr>
              </a:p>
              <a:p>
                <a:pPr marL="342693" lvl="1" indent="0" eaLnBrk="1" hangingPunct="1">
                  <a:buNone/>
                </a:pPr>
                <a:r>
                  <a:rPr lang="en-US" altLang="en-US" i="1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𝑓𝑖𝑟𝑠𝑡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𝑡𝑒𝑟𝑚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(1 −</m:t>
                        </m:r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en-US" b="0" i="1">
                    <a:latin typeface="Cambria Math" panose="02040503050406030204" pitchFamily="18" charset="0"/>
                  </a:rPr>
                  <a:t> </a:t>
                </a:r>
              </a:p>
              <a:p>
                <a:pPr marL="342693" lvl="1" indent="0" eaLnBrk="1" hangingPunct="1">
                  <a:buNone/>
                </a:pPr>
                <a:r>
                  <a:rPr lang="en-US" altLang="en-US" b="0" i="1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(1 −</m:t>
                        </m:r>
                        <m:sSup>
                          <m:sSup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en-US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i="1">
                    <a:latin typeface="Cambria Math" panose="02040503050406030204" pitchFamily="18" charset="0"/>
                  </a:rPr>
                  <a:t> </a:t>
                </a:r>
              </a:p>
              <a:p>
                <a:pPr marL="342693" lvl="1" indent="0" eaLnBrk="1" hangingPunct="1">
                  <a:buNone/>
                </a:pPr>
                <a:r>
                  <a:rPr lang="en-US" altLang="en-US" i="1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(1 −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74211" name="Rectangle 3">
                <a:extLst>
                  <a:ext uri="{FF2B5EF4-FFF2-40B4-BE49-F238E27FC236}">
                    <a16:creationId xmlns:a16="http://schemas.microsoft.com/office/drawing/2014/main" id="{64835A01-7256-254B-8BB2-8AD223F21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70" t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B7B9E-C91E-3D4E-940B-01AA1B370F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grpSp>
        <p:nvGrpSpPr>
          <p:cNvPr id="207885" name="Group 207884">
            <a:extLst>
              <a:ext uri="{FF2B5EF4-FFF2-40B4-BE49-F238E27FC236}">
                <a16:creationId xmlns:a16="http://schemas.microsoft.com/office/drawing/2014/main" id="{55A434EF-A360-B4B9-8B9F-E31CF74D235F}"/>
              </a:ext>
            </a:extLst>
          </p:cNvPr>
          <p:cNvGrpSpPr/>
          <p:nvPr/>
        </p:nvGrpSpPr>
        <p:grpSpPr>
          <a:xfrm>
            <a:off x="5358443" y="2307771"/>
            <a:ext cx="4239647" cy="3085911"/>
            <a:chOff x="1271588" y="1176338"/>
            <a:chExt cx="7531100" cy="5129213"/>
          </a:xfrm>
        </p:grpSpPr>
        <p:sp>
          <p:nvSpPr>
            <p:cNvPr id="2" name="Freeform 5">
              <a:extLst>
                <a:ext uri="{FF2B5EF4-FFF2-40B4-BE49-F238E27FC236}">
                  <a16:creationId xmlns:a16="http://schemas.microsoft.com/office/drawing/2014/main" id="{B1E1CB6E-5ACC-9C1D-6339-769D23EEE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950" y="1176338"/>
              <a:ext cx="0" cy="5129213"/>
            </a:xfrm>
            <a:custGeom>
              <a:avLst/>
              <a:gdLst>
                <a:gd name="T0" fmla="*/ 0 h 9819"/>
                <a:gd name="T1" fmla="*/ 0 h 9819"/>
                <a:gd name="T2" fmla="*/ 9819 h 981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9819">
                  <a:moveTo>
                    <a:pt x="0" y="0"/>
                  </a:moveTo>
                  <a:lnTo>
                    <a:pt x="0" y="0"/>
                  </a:lnTo>
                  <a:lnTo>
                    <a:pt x="0" y="981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44C0484B-EBFE-8F87-5589-33A8C353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8775" y="1176338"/>
              <a:ext cx="0" cy="5129213"/>
            </a:xfrm>
            <a:custGeom>
              <a:avLst/>
              <a:gdLst>
                <a:gd name="T0" fmla="*/ 0 h 9819"/>
                <a:gd name="T1" fmla="*/ 0 h 9819"/>
                <a:gd name="T2" fmla="*/ 9819 h 981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9819">
                  <a:moveTo>
                    <a:pt x="0" y="0"/>
                  </a:moveTo>
                  <a:lnTo>
                    <a:pt x="0" y="0"/>
                  </a:lnTo>
                  <a:lnTo>
                    <a:pt x="0" y="981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37EAAE75-1613-7DDF-E9FD-FA7E8E5B1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88" y="1885951"/>
              <a:ext cx="7531100" cy="0"/>
            </a:xfrm>
            <a:custGeom>
              <a:avLst/>
              <a:gdLst>
                <a:gd name="T0" fmla="*/ 0 w 14426"/>
                <a:gd name="T1" fmla="*/ 0 w 14426"/>
                <a:gd name="T2" fmla="*/ 14426 w 144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426">
                  <a:moveTo>
                    <a:pt x="0" y="0"/>
                  </a:moveTo>
                  <a:lnTo>
                    <a:pt x="0" y="0"/>
                  </a:lnTo>
                  <a:lnTo>
                    <a:pt x="14426" y="0"/>
                  </a:lnTo>
                </a:path>
              </a:pathLst>
            </a:custGeom>
            <a:noFill/>
            <a:ln w="412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D5643AA7-8BE0-61EC-09C5-2BC2DA7D5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88" y="2287588"/>
              <a:ext cx="7531100" cy="0"/>
            </a:xfrm>
            <a:custGeom>
              <a:avLst/>
              <a:gdLst>
                <a:gd name="T0" fmla="*/ 0 w 14426"/>
                <a:gd name="T1" fmla="*/ 0 w 14426"/>
                <a:gd name="T2" fmla="*/ 14426 w 144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426">
                  <a:moveTo>
                    <a:pt x="0" y="0"/>
                  </a:moveTo>
                  <a:lnTo>
                    <a:pt x="0" y="0"/>
                  </a:lnTo>
                  <a:lnTo>
                    <a:pt x="14426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9F5174B6-E6A4-E716-98EA-294178705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88" y="2687638"/>
              <a:ext cx="7531100" cy="0"/>
            </a:xfrm>
            <a:custGeom>
              <a:avLst/>
              <a:gdLst>
                <a:gd name="T0" fmla="*/ 0 w 14426"/>
                <a:gd name="T1" fmla="*/ 0 w 14426"/>
                <a:gd name="T2" fmla="*/ 14426 w 144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426">
                  <a:moveTo>
                    <a:pt x="0" y="0"/>
                  </a:moveTo>
                  <a:lnTo>
                    <a:pt x="0" y="0"/>
                  </a:lnTo>
                  <a:lnTo>
                    <a:pt x="14426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A229A811-008D-7ADF-4810-19F7D6E3B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88" y="3089276"/>
              <a:ext cx="7531100" cy="0"/>
            </a:xfrm>
            <a:custGeom>
              <a:avLst/>
              <a:gdLst>
                <a:gd name="T0" fmla="*/ 0 w 14426"/>
                <a:gd name="T1" fmla="*/ 0 w 14426"/>
                <a:gd name="T2" fmla="*/ 14426 w 144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426">
                  <a:moveTo>
                    <a:pt x="0" y="0"/>
                  </a:moveTo>
                  <a:lnTo>
                    <a:pt x="0" y="0"/>
                  </a:lnTo>
                  <a:lnTo>
                    <a:pt x="14426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AAB6DD41-2FF7-38D2-D943-3E65C7A25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88" y="3490913"/>
              <a:ext cx="7531100" cy="0"/>
            </a:xfrm>
            <a:custGeom>
              <a:avLst/>
              <a:gdLst>
                <a:gd name="T0" fmla="*/ 0 w 14426"/>
                <a:gd name="T1" fmla="*/ 0 w 14426"/>
                <a:gd name="T2" fmla="*/ 14426 w 144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426">
                  <a:moveTo>
                    <a:pt x="0" y="0"/>
                  </a:moveTo>
                  <a:lnTo>
                    <a:pt x="0" y="0"/>
                  </a:lnTo>
                  <a:lnTo>
                    <a:pt x="14426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8736E78F-2A8D-0F97-A7AF-3D5A1673B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88" y="3890963"/>
              <a:ext cx="7531100" cy="0"/>
            </a:xfrm>
            <a:custGeom>
              <a:avLst/>
              <a:gdLst>
                <a:gd name="T0" fmla="*/ 0 w 14426"/>
                <a:gd name="T1" fmla="*/ 0 w 14426"/>
                <a:gd name="T2" fmla="*/ 14426 w 144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426">
                  <a:moveTo>
                    <a:pt x="0" y="0"/>
                  </a:moveTo>
                  <a:lnTo>
                    <a:pt x="0" y="0"/>
                  </a:lnTo>
                  <a:lnTo>
                    <a:pt x="14426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57B0087A-68E6-706A-7416-B10B19B9C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88" y="4292601"/>
              <a:ext cx="7531100" cy="0"/>
            </a:xfrm>
            <a:custGeom>
              <a:avLst/>
              <a:gdLst>
                <a:gd name="T0" fmla="*/ 0 w 14426"/>
                <a:gd name="T1" fmla="*/ 0 w 14426"/>
                <a:gd name="T2" fmla="*/ 14426 w 144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426">
                  <a:moveTo>
                    <a:pt x="0" y="0"/>
                  </a:moveTo>
                  <a:lnTo>
                    <a:pt x="0" y="0"/>
                  </a:lnTo>
                  <a:lnTo>
                    <a:pt x="14426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01F696F-53AE-6A21-45A5-4B2D42C0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88" y="4694238"/>
              <a:ext cx="7531100" cy="0"/>
            </a:xfrm>
            <a:custGeom>
              <a:avLst/>
              <a:gdLst>
                <a:gd name="T0" fmla="*/ 0 w 14426"/>
                <a:gd name="T1" fmla="*/ 0 w 14426"/>
                <a:gd name="T2" fmla="*/ 14426 w 144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426">
                  <a:moveTo>
                    <a:pt x="0" y="0"/>
                  </a:moveTo>
                  <a:lnTo>
                    <a:pt x="0" y="0"/>
                  </a:lnTo>
                  <a:lnTo>
                    <a:pt x="14426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54044459-02B5-6A18-7267-A11ED8B7E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88" y="5094288"/>
              <a:ext cx="7531100" cy="0"/>
            </a:xfrm>
            <a:custGeom>
              <a:avLst/>
              <a:gdLst>
                <a:gd name="T0" fmla="*/ 0 w 14426"/>
                <a:gd name="T1" fmla="*/ 0 w 14426"/>
                <a:gd name="T2" fmla="*/ 14426 w 144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426">
                  <a:moveTo>
                    <a:pt x="0" y="0"/>
                  </a:moveTo>
                  <a:lnTo>
                    <a:pt x="0" y="0"/>
                  </a:lnTo>
                  <a:lnTo>
                    <a:pt x="14426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3B09E4-0854-344E-FD21-AB74ECEA1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88" y="5495926"/>
              <a:ext cx="7531100" cy="0"/>
            </a:xfrm>
            <a:custGeom>
              <a:avLst/>
              <a:gdLst>
                <a:gd name="T0" fmla="*/ 0 w 14426"/>
                <a:gd name="T1" fmla="*/ 0 w 14426"/>
                <a:gd name="T2" fmla="*/ 14426 w 144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426">
                  <a:moveTo>
                    <a:pt x="0" y="0"/>
                  </a:moveTo>
                  <a:lnTo>
                    <a:pt x="0" y="0"/>
                  </a:lnTo>
                  <a:lnTo>
                    <a:pt x="14426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BE0F7B6A-9503-E27E-AD18-442D1AD4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88" y="5897563"/>
              <a:ext cx="7531100" cy="0"/>
            </a:xfrm>
            <a:custGeom>
              <a:avLst/>
              <a:gdLst>
                <a:gd name="T0" fmla="*/ 0 w 14426"/>
                <a:gd name="T1" fmla="*/ 0 w 14426"/>
                <a:gd name="T2" fmla="*/ 14426 w 144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426">
                  <a:moveTo>
                    <a:pt x="0" y="0"/>
                  </a:moveTo>
                  <a:lnTo>
                    <a:pt x="0" y="0"/>
                  </a:lnTo>
                  <a:lnTo>
                    <a:pt x="14426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EBB6D3F3-8DFC-142D-EAC1-A63CE7025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938" y="1176338"/>
              <a:ext cx="0" cy="5129213"/>
            </a:xfrm>
            <a:custGeom>
              <a:avLst/>
              <a:gdLst>
                <a:gd name="T0" fmla="*/ 0 h 9819"/>
                <a:gd name="T1" fmla="*/ 0 h 9819"/>
                <a:gd name="T2" fmla="*/ 9819 h 981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9819">
                  <a:moveTo>
                    <a:pt x="0" y="0"/>
                  </a:moveTo>
                  <a:lnTo>
                    <a:pt x="0" y="0"/>
                  </a:lnTo>
                  <a:lnTo>
                    <a:pt x="0" y="981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CD491AA9-B0E3-025C-2240-B0538BAC0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6338" y="1176338"/>
              <a:ext cx="0" cy="5129213"/>
            </a:xfrm>
            <a:custGeom>
              <a:avLst/>
              <a:gdLst>
                <a:gd name="T0" fmla="*/ 0 h 9819"/>
                <a:gd name="T1" fmla="*/ 0 h 9819"/>
                <a:gd name="T2" fmla="*/ 9819 h 981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9819">
                  <a:moveTo>
                    <a:pt x="0" y="0"/>
                  </a:moveTo>
                  <a:lnTo>
                    <a:pt x="0" y="0"/>
                  </a:lnTo>
                  <a:lnTo>
                    <a:pt x="0" y="981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2E2D3F2-23E4-89C8-76E0-D199484B5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88" y="1184276"/>
              <a:ext cx="7531100" cy="0"/>
            </a:xfrm>
            <a:custGeom>
              <a:avLst/>
              <a:gdLst>
                <a:gd name="T0" fmla="*/ 0 w 14426"/>
                <a:gd name="T1" fmla="*/ 0 w 14426"/>
                <a:gd name="T2" fmla="*/ 14426 w 144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426">
                  <a:moveTo>
                    <a:pt x="0" y="0"/>
                  </a:moveTo>
                  <a:lnTo>
                    <a:pt x="0" y="0"/>
                  </a:lnTo>
                  <a:lnTo>
                    <a:pt x="14426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76A70F8D-8F5A-BAB1-7F16-B1D2A3FB5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88" y="6299201"/>
              <a:ext cx="7531100" cy="0"/>
            </a:xfrm>
            <a:custGeom>
              <a:avLst/>
              <a:gdLst>
                <a:gd name="T0" fmla="*/ 0 w 14426"/>
                <a:gd name="T1" fmla="*/ 0 w 14426"/>
                <a:gd name="T2" fmla="*/ 14426 w 144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426">
                  <a:moveTo>
                    <a:pt x="0" y="0"/>
                  </a:moveTo>
                  <a:lnTo>
                    <a:pt x="0" y="0"/>
                  </a:lnTo>
                  <a:lnTo>
                    <a:pt x="14426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93E37EA4-CCF8-4F4C-2A1A-8C9D632C3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749" y="1255713"/>
              <a:ext cx="1321237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rPr>
                <a:t>Insert #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33929D11-6EDE-A3BD-AAB7-EF3CF5CF5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887" y="1255713"/>
              <a:ext cx="2642476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rPr>
                <a:t># of assignments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FA2F8ED1-5CC9-B93C-0D82-E1ED8743E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663" y="1255713"/>
              <a:ext cx="1651548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rPr>
                <a:t>End array 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2A0CB2AF-EFBF-5251-34DC-9F47443E3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3313" y="1547813"/>
              <a:ext cx="660620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rPr>
                <a:t>size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C92D06FC-64D6-FAC3-DB43-D1B5C88E3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6625" y="1949450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1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9EED5A69-9E1E-47D3-94D6-ED324A87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0" y="1949450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1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A5A0928F-F8A0-42D6-7011-2658B3523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49450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1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A383DF52-9DFA-D5CC-533B-761A13177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6625" y="2352675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2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Rectangle 30">
              <a:extLst>
                <a:ext uri="{FF2B5EF4-FFF2-40B4-BE49-F238E27FC236}">
                  <a16:creationId xmlns:a16="http://schemas.microsoft.com/office/drawing/2014/main" id="{B506B278-65DC-8E90-93BD-1E7483C99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477" y="2352675"/>
              <a:ext cx="660620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2 = 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302AE7B3-C579-57CA-F93E-AFDDD0109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82" y="2335314"/>
              <a:ext cx="1321237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1 + </a:t>
              </a: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1</a:t>
              </a: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 = 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Rectangle 33">
              <a:extLst>
                <a:ext uri="{FF2B5EF4-FFF2-40B4-BE49-F238E27FC236}">
                  <a16:creationId xmlns:a16="http://schemas.microsoft.com/office/drawing/2014/main" id="{614A7D30-3405-115C-1F2E-3C9D1071F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2954" y="2352875"/>
              <a:ext cx="933979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1</a:t>
              </a: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 + 2</a:t>
              </a:r>
              <a:r>
                <a:rPr kumimoji="0" lang="en-US" altLang="en-US" sz="1200" b="1" i="0" u="none" strike="noStrike" kern="1200" cap="none" spc="0" normalizeH="0" baseline="30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0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" name="Rectangle 35">
              <a:extLst>
                <a:ext uri="{FF2B5EF4-FFF2-40B4-BE49-F238E27FC236}">
                  <a16:creationId xmlns:a16="http://schemas.microsoft.com/office/drawing/2014/main" id="{3B625D1E-F95A-0418-6FF0-0729545AB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2352675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2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" name="Rectangle 36">
              <a:extLst>
                <a:ext uri="{FF2B5EF4-FFF2-40B4-BE49-F238E27FC236}">
                  <a16:creationId xmlns:a16="http://schemas.microsoft.com/office/drawing/2014/main" id="{67989391-80D2-53D4-C45D-A1DF8386D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6625" y="2749551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3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3" name="Rectangle 37">
              <a:extLst>
                <a:ext uri="{FF2B5EF4-FFF2-40B4-BE49-F238E27FC236}">
                  <a16:creationId xmlns:a16="http://schemas.microsoft.com/office/drawing/2014/main" id="{D301C74B-E3D1-7954-71CC-54264BECB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963" y="2749551"/>
              <a:ext cx="660620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3 = 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4" name="Rectangle 38">
              <a:extLst>
                <a:ext uri="{FF2B5EF4-FFF2-40B4-BE49-F238E27FC236}">
                  <a16:creationId xmlns:a16="http://schemas.microsoft.com/office/drawing/2014/main" id="{44FDC57E-A920-8EEC-0AB6-FFEDB6FAF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450" y="2749551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1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" name="Rectangle 39">
              <a:extLst>
                <a:ext uri="{FF2B5EF4-FFF2-40B4-BE49-F238E27FC236}">
                  <a16:creationId xmlns:a16="http://schemas.microsoft.com/office/drawing/2014/main" id="{AA74D52D-356D-1299-B6E2-D0ED4BF80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488" y="2749551"/>
              <a:ext cx="330309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+ 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6" name="Rectangle 40">
              <a:extLst>
                <a:ext uri="{FF2B5EF4-FFF2-40B4-BE49-F238E27FC236}">
                  <a16:creationId xmlns:a16="http://schemas.microsoft.com/office/drawing/2014/main" id="{A748FF96-BED2-0AC4-9895-0453CDC41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2749551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2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" name="Rectangle 41">
              <a:extLst>
                <a:ext uri="{FF2B5EF4-FFF2-40B4-BE49-F238E27FC236}">
                  <a16:creationId xmlns:a16="http://schemas.microsoft.com/office/drawing/2014/main" id="{4EBE0250-1FA6-F298-16AB-C6BB10A87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750" y="2751138"/>
              <a:ext cx="136680" cy="255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1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8" name="Rectangle 42">
              <a:extLst>
                <a:ext uri="{FF2B5EF4-FFF2-40B4-BE49-F238E27FC236}">
                  <a16:creationId xmlns:a16="http://schemas.microsoft.com/office/drawing/2014/main" id="{317B70ED-11B4-DF14-1272-03609A4A2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2749551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4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9" name="Rectangle 43">
              <a:extLst>
                <a:ext uri="{FF2B5EF4-FFF2-40B4-BE49-F238E27FC236}">
                  <a16:creationId xmlns:a16="http://schemas.microsoft.com/office/drawing/2014/main" id="{5A7EB36C-E19A-091B-0E04-83937D602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6625" y="3154363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4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" name="Rectangle 44">
              <a:extLst>
                <a:ext uri="{FF2B5EF4-FFF2-40B4-BE49-F238E27FC236}">
                  <a16:creationId xmlns:a16="http://schemas.microsoft.com/office/drawing/2014/main" id="{E0BE22F4-4852-0F05-7793-09775DC6F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0" y="3154363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1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1" name="Rectangle 45">
              <a:extLst>
                <a:ext uri="{FF2B5EF4-FFF2-40B4-BE49-F238E27FC236}">
                  <a16:creationId xmlns:a16="http://schemas.microsoft.com/office/drawing/2014/main" id="{DFE70288-38E8-1895-4DBE-615B19FCC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3154363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4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" name="Rectangle 46">
              <a:extLst>
                <a:ext uri="{FF2B5EF4-FFF2-40B4-BE49-F238E27FC236}">
                  <a16:creationId xmlns:a16="http://schemas.microsoft.com/office/drawing/2014/main" id="{B813856A-F72F-4496-1F3E-07850CA0D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6625" y="3551237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5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" name="Rectangle 47">
              <a:extLst>
                <a:ext uri="{FF2B5EF4-FFF2-40B4-BE49-F238E27FC236}">
                  <a16:creationId xmlns:a16="http://schemas.microsoft.com/office/drawing/2014/main" id="{A2241273-F320-A95F-C184-0A83D5BED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963" y="3551237"/>
              <a:ext cx="660620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5 = 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" name="Rectangle 48">
              <a:extLst>
                <a:ext uri="{FF2B5EF4-FFF2-40B4-BE49-F238E27FC236}">
                  <a16:creationId xmlns:a16="http://schemas.microsoft.com/office/drawing/2014/main" id="{025D2D96-68C7-6225-E20C-5DB40F291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450" y="3551237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1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5" name="Rectangle 49">
              <a:extLst>
                <a:ext uri="{FF2B5EF4-FFF2-40B4-BE49-F238E27FC236}">
                  <a16:creationId xmlns:a16="http://schemas.microsoft.com/office/drawing/2014/main" id="{0C271D5F-75A8-6B66-FEEA-8AC399E7D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488" y="3551237"/>
              <a:ext cx="330309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+ 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" name="Rectangle 50">
              <a:extLst>
                <a:ext uri="{FF2B5EF4-FFF2-40B4-BE49-F238E27FC236}">
                  <a16:creationId xmlns:a16="http://schemas.microsoft.com/office/drawing/2014/main" id="{2330AF52-2973-3156-CA05-5A5D8E1E9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3551237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2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" name="Rectangle 51">
              <a:extLst>
                <a:ext uri="{FF2B5EF4-FFF2-40B4-BE49-F238E27FC236}">
                  <a16:creationId xmlns:a16="http://schemas.microsoft.com/office/drawing/2014/main" id="{F1368981-0EFB-EB9C-C9DC-9430A5D6C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750" y="3551237"/>
              <a:ext cx="136680" cy="255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2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" name="Rectangle 52">
              <a:extLst>
                <a:ext uri="{FF2B5EF4-FFF2-40B4-BE49-F238E27FC236}">
                  <a16:creationId xmlns:a16="http://schemas.microsoft.com/office/drawing/2014/main" id="{81FC42BE-3E79-2C5F-AC32-920A0146A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3551237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8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" name="Rectangle 53">
              <a:extLst>
                <a:ext uri="{FF2B5EF4-FFF2-40B4-BE49-F238E27FC236}">
                  <a16:creationId xmlns:a16="http://schemas.microsoft.com/office/drawing/2014/main" id="{2A9ECC25-418B-DE93-B44B-BB227C4E8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6625" y="3954464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…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" name="Rectangle 54">
              <a:extLst>
                <a:ext uri="{FF2B5EF4-FFF2-40B4-BE49-F238E27FC236}">
                  <a16:creationId xmlns:a16="http://schemas.microsoft.com/office/drawing/2014/main" id="{2E5D65DB-E5F3-0576-5F58-9353545FD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0" y="3954464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1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" name="Rectangle 55">
              <a:extLst>
                <a:ext uri="{FF2B5EF4-FFF2-40B4-BE49-F238E27FC236}">
                  <a16:creationId xmlns:a16="http://schemas.microsoft.com/office/drawing/2014/main" id="{52CD48CA-B5BF-936D-FC29-F61BD6647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3954464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8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509CE55A-ED82-7BAE-5AB1-9EEC67F40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6625" y="4359276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9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" name="Rectangle 57">
              <a:extLst>
                <a:ext uri="{FF2B5EF4-FFF2-40B4-BE49-F238E27FC236}">
                  <a16:creationId xmlns:a16="http://schemas.microsoft.com/office/drawing/2014/main" id="{B0882B4E-5EB9-F905-3790-9D6CF75B4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963" y="4359276"/>
              <a:ext cx="660620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9 = 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Rectangle 58">
              <a:extLst>
                <a:ext uri="{FF2B5EF4-FFF2-40B4-BE49-F238E27FC236}">
                  <a16:creationId xmlns:a16="http://schemas.microsoft.com/office/drawing/2014/main" id="{0DE7A3D8-BD34-723C-55FF-992234D4E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450" y="4359276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1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" name="Rectangle 59">
              <a:extLst>
                <a:ext uri="{FF2B5EF4-FFF2-40B4-BE49-F238E27FC236}">
                  <a16:creationId xmlns:a16="http://schemas.microsoft.com/office/drawing/2014/main" id="{143AA6CC-FC76-492A-84F3-0F4A849D0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488" y="4359276"/>
              <a:ext cx="330309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+ 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C665CD71-2BF4-F2B2-8A58-7CC6B625F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4359276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2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" name="Rectangle 61">
              <a:extLst>
                <a:ext uri="{FF2B5EF4-FFF2-40B4-BE49-F238E27FC236}">
                  <a16:creationId xmlns:a16="http://schemas.microsoft.com/office/drawing/2014/main" id="{C78C49E2-3AF2-06D9-37AA-C5DCD153E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750" y="4359276"/>
              <a:ext cx="136680" cy="255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3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" name="Rectangle 62">
              <a:extLst>
                <a:ext uri="{FF2B5EF4-FFF2-40B4-BE49-F238E27FC236}">
                  <a16:creationId xmlns:a16="http://schemas.microsoft.com/office/drawing/2014/main" id="{21DEB546-EC2A-3C13-9779-AE72B1C7F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2537" y="4359276"/>
              <a:ext cx="330309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16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Rectangle 63">
              <a:extLst>
                <a:ext uri="{FF2B5EF4-FFF2-40B4-BE49-F238E27FC236}">
                  <a16:creationId xmlns:a16="http://schemas.microsoft.com/office/drawing/2014/main" id="{E1B256DD-7C87-F7C3-10D8-E617632FF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6625" y="4756152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…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ABDC1A6F-EFC7-041F-E0D4-038E4BEAD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0" y="4756152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1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Rectangle 65">
              <a:extLst>
                <a:ext uri="{FF2B5EF4-FFF2-40B4-BE49-F238E27FC236}">
                  <a16:creationId xmlns:a16="http://schemas.microsoft.com/office/drawing/2014/main" id="{AC1697A9-CB4C-6FDE-131E-5AA5C6ED6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2537" y="4756152"/>
              <a:ext cx="330309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16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915AFD98-0925-E5EA-FD80-78C9C901E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013" y="5159377"/>
              <a:ext cx="330309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17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" name="Rectangle 67">
              <a:extLst>
                <a:ext uri="{FF2B5EF4-FFF2-40B4-BE49-F238E27FC236}">
                  <a16:creationId xmlns:a16="http://schemas.microsoft.com/office/drawing/2014/main" id="{50008C93-CEA7-9E41-CD3D-23A0C8D73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350" y="5159377"/>
              <a:ext cx="82577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17 = 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7872" name="Rectangle 68">
              <a:extLst>
                <a:ext uri="{FF2B5EF4-FFF2-40B4-BE49-F238E27FC236}">
                  <a16:creationId xmlns:a16="http://schemas.microsoft.com/office/drawing/2014/main" id="{1E8F9098-7D96-FF5F-E5DC-6AEB3E9E1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064" y="5159377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1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7875" name="Rectangle 69">
              <a:extLst>
                <a:ext uri="{FF2B5EF4-FFF2-40B4-BE49-F238E27FC236}">
                  <a16:creationId xmlns:a16="http://schemas.microsoft.com/office/drawing/2014/main" id="{CF1D7491-7637-456B-A833-A30175685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5159377"/>
              <a:ext cx="330309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+ 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7876" name="Rectangle 70">
              <a:extLst>
                <a:ext uri="{FF2B5EF4-FFF2-40B4-BE49-F238E27FC236}">
                  <a16:creationId xmlns:a16="http://schemas.microsoft.com/office/drawing/2014/main" id="{5BA46DFB-2E60-4416-3AFB-A73A0F07E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5138" y="5159377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2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7877" name="Rectangle 71">
              <a:extLst>
                <a:ext uri="{FF2B5EF4-FFF2-40B4-BE49-F238E27FC236}">
                  <a16:creationId xmlns:a16="http://schemas.microsoft.com/office/drawing/2014/main" id="{A907BD25-9A78-78D6-DDAD-46EA31DD8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4364" y="5159377"/>
              <a:ext cx="136680" cy="255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4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7878" name="Rectangle 72">
              <a:extLst>
                <a:ext uri="{FF2B5EF4-FFF2-40B4-BE49-F238E27FC236}">
                  <a16:creationId xmlns:a16="http://schemas.microsoft.com/office/drawing/2014/main" id="{AAC34427-A398-748B-2A63-F20DF8B3E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2537" y="5159377"/>
              <a:ext cx="330309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32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7879" name="Rectangle 73">
              <a:extLst>
                <a:ext uri="{FF2B5EF4-FFF2-40B4-BE49-F238E27FC236}">
                  <a16:creationId xmlns:a16="http://schemas.microsoft.com/office/drawing/2014/main" id="{2E5E2F4C-3816-2999-185C-E409B3D6E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6625" y="5556251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…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7880" name="Rectangle 74">
              <a:extLst>
                <a:ext uri="{FF2B5EF4-FFF2-40B4-BE49-F238E27FC236}">
                  <a16:creationId xmlns:a16="http://schemas.microsoft.com/office/drawing/2014/main" id="{517366B9-B317-F3FB-F289-29A5F3077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0" y="5556251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1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7881" name="Rectangle 75">
              <a:extLst>
                <a:ext uri="{FF2B5EF4-FFF2-40B4-BE49-F238E27FC236}">
                  <a16:creationId xmlns:a16="http://schemas.microsoft.com/office/drawing/2014/main" id="{84D6C02A-EF96-535F-AEA2-CF3B147A5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2537" y="5556251"/>
              <a:ext cx="330309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32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7882" name="Rectangle 76">
              <a:extLst>
                <a:ext uri="{FF2B5EF4-FFF2-40B4-BE49-F238E27FC236}">
                  <a16:creationId xmlns:a16="http://schemas.microsoft.com/office/drawing/2014/main" id="{C6D7F5C2-6174-946A-22A7-34BAF5472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013" y="5961063"/>
              <a:ext cx="330309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32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7883" name="Rectangle 77">
              <a:extLst>
                <a:ext uri="{FF2B5EF4-FFF2-40B4-BE49-F238E27FC236}">
                  <a16:creationId xmlns:a16="http://schemas.microsoft.com/office/drawing/2014/main" id="{D55A8DF0-2B86-C3D2-8EC1-9AF6AE6FF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0" y="5961063"/>
              <a:ext cx="165154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1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7884" name="Rectangle 78">
              <a:extLst>
                <a:ext uri="{FF2B5EF4-FFF2-40B4-BE49-F238E27FC236}">
                  <a16:creationId xmlns:a16="http://schemas.microsoft.com/office/drawing/2014/main" id="{AEA5ABF4-A2A9-3555-7418-7A4A28B91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2537" y="5961063"/>
              <a:ext cx="330309" cy="30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 Bold" panose="02070609020205020404" pitchFamily="49" charset="0"/>
                  <a:ea typeface="+mn-ea"/>
                  <a:cs typeface="Courier New Bold" panose="02070609020205020404" pitchFamily="49" charset="0"/>
                </a:rPr>
                <a:t>32</a:t>
              </a:r>
              <a:endPara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84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Slide Number Placeholder 5">
            <a:extLst>
              <a:ext uri="{FF2B5EF4-FFF2-40B4-BE49-F238E27FC236}">
                <a16:creationId xmlns:a16="http://schemas.microsoft.com/office/drawing/2014/main" id="{A2D22B78-EFB9-DC44-999D-5E0FF2FD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C07E6F30-B2B1-5D40-833E-D95D7F0B1393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8898" name="Rectangle 2">
            <a:extLst>
              <a:ext uri="{FF2B5EF4-FFF2-40B4-BE49-F238E27FC236}">
                <a16:creationId xmlns:a16="http://schemas.microsoft.com/office/drawing/2014/main" id="{C16A2232-E1DE-7445-B3FA-67EF52067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Amortized Analysis</a:t>
            </a:r>
          </a:p>
        </p:txBody>
      </p:sp>
      <p:sp>
        <p:nvSpPr>
          <p:cNvPr id="1375235" name="Rectangle 3">
            <a:extLst>
              <a:ext uri="{FF2B5EF4-FFF2-40B4-BE49-F238E27FC236}">
                <a16:creationId xmlns:a16="http://schemas.microsoft.com/office/drawing/2014/main" id="{EB377DEC-2320-164A-AD90-085B51EE3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0511" y="1091953"/>
            <a:ext cx="9239603" cy="61317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Total number of assignments is </a:t>
            </a:r>
            <a:r>
              <a:rPr lang="en-US" altLang="en-US">
                <a:solidFill>
                  <a:schemeClr val="accent2"/>
                </a:solidFill>
              </a:rPr>
              <a:t>n</a:t>
            </a:r>
            <a:r>
              <a:rPr lang="en-US" altLang="en-US"/>
              <a:t> + (</a:t>
            </a:r>
            <a:r>
              <a:rPr lang="en-US" altLang="en-US">
                <a:solidFill>
                  <a:srgbClr val="FF0000"/>
                </a:solidFill>
              </a:rPr>
              <a:t>n-1</a:t>
            </a:r>
            <a:r>
              <a:rPr lang="en-US" altLang="en-US"/>
              <a:t>) = 2n-1 </a:t>
            </a:r>
            <a:r>
              <a:rPr lang="en-US" altLang="en-US">
                <a:sym typeface="Wingdings" pitchFamily="2" charset="2"/>
              </a:rPr>
              <a:t> O(n)</a:t>
            </a:r>
            <a:endParaRPr lang="en-US" altLang="en-US"/>
          </a:p>
          <a:p>
            <a:pPr eaLnBrk="1" hangingPunct="1"/>
            <a:r>
              <a:rPr lang="en-US" altLang="en-US"/>
              <a:t>Since we did n add() operations overall, our amortized time is O(n)/n = </a:t>
            </a:r>
            <a:r>
              <a:rPr lang="en-US" altLang="en-US">
                <a:solidFill>
                  <a:srgbClr val="FF0000"/>
                </a:solidFill>
              </a:rPr>
              <a:t>O(1),</a:t>
            </a:r>
            <a:r>
              <a:rPr lang="en-US" altLang="en-US"/>
              <a:t> a constant</a:t>
            </a:r>
          </a:p>
          <a:p>
            <a:pPr eaLnBrk="1" hangingPunct="1"/>
            <a:r>
              <a:rPr lang="en-US" altLang="en-US"/>
              <a:t>Recall that when increasing by 1 we had </a:t>
            </a:r>
            <a:r>
              <a:rPr lang="en-US" altLang="en-US">
                <a:solidFill>
                  <a:srgbClr val="FF0000"/>
                </a:solidFill>
              </a:rPr>
              <a:t>O(n)</a:t>
            </a:r>
            <a:r>
              <a:rPr lang="en-US" altLang="en-US"/>
              <a:t> amortized time</a:t>
            </a:r>
          </a:p>
          <a:p>
            <a:pPr lvl="1" eaLnBrk="1" hangingPunct="1"/>
            <a:r>
              <a:rPr lang="en-US" altLang="en-US"/>
              <a:t>Note how much better our performance is when we double the array size </a:t>
            </a:r>
          </a:p>
          <a:p>
            <a:pPr eaLnBrk="1" hangingPunct="1"/>
            <a:r>
              <a:rPr lang="en-US" altLang="en-US"/>
              <a:t>Ok, that one was a bit complicated</a:t>
            </a:r>
          </a:p>
          <a:p>
            <a:pPr lvl="1" eaLnBrk="1" hangingPunct="1"/>
            <a:r>
              <a:rPr lang="en-US" altLang="en-US"/>
              <a:t>Had a good deal of math in it</a:t>
            </a:r>
          </a:p>
          <a:p>
            <a:pPr lvl="1" eaLnBrk="1" hangingPunct="1"/>
            <a:r>
              <a:rPr lang="en-US" altLang="en-US"/>
              <a:t>But that is what algorithm analysis is all about</a:t>
            </a:r>
          </a:p>
          <a:p>
            <a:pPr lvl="1" eaLnBrk="1" hangingPunct="1"/>
            <a:r>
              <a:rPr lang="en-US" altLang="en-US"/>
              <a:t>If you can do some math you can save yourself some programming!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66F8B-C9C7-4447-9FCB-1EB592F752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4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Slide Number Placeholder 5">
            <a:extLst>
              <a:ext uri="{FF2B5EF4-FFF2-40B4-BE49-F238E27FC236}">
                <a16:creationId xmlns:a16="http://schemas.microsoft.com/office/drawing/2014/main" id="{6A89C56A-E501-584A-88D8-8F6BEDD3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E3699C0-467D-5D41-8F52-AD6F3F221AF9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A8BEE6B9-7578-0542-B374-865372740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Amortized vs. Average-case Analysis</a:t>
            </a:r>
          </a:p>
        </p:txBody>
      </p:sp>
      <p:sp>
        <p:nvSpPr>
          <p:cNvPr id="1370115" name="Rectangle 3">
            <a:extLst>
              <a:ext uri="{FF2B5EF4-FFF2-40B4-BE49-F238E27FC236}">
                <a16:creationId xmlns:a16="http://schemas.microsoft.com/office/drawing/2014/main" id="{57DC94C1-F015-DB43-9C15-3EBC0EBD7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Amortized running-time is average over a </a:t>
            </a:r>
            <a:r>
              <a:rPr lang="en-US" altLang="en-US" b="1"/>
              <a:t>sequence of operations</a:t>
            </a:r>
          </a:p>
          <a:p>
            <a:pPr lvl="1" eaLnBrk="1" hangingPunct="1"/>
            <a:r>
              <a:rPr lang="en-US" altLang="en-US"/>
              <a:t>useful when the operations have varying running-time</a:t>
            </a:r>
          </a:p>
          <a:p>
            <a:pPr lvl="1" eaLnBrk="1" hangingPunct="1"/>
            <a:r>
              <a:rPr lang="en-US" altLang="en-US"/>
              <a:t>e.g., add() is O(1) without array resizing and O(n) when resizing happens</a:t>
            </a:r>
          </a:p>
          <a:p>
            <a:pPr eaLnBrk="1" hangingPunct="1"/>
            <a:r>
              <a:rPr lang="en-US" altLang="en-US"/>
              <a:t>Average-case running-time is average over a </a:t>
            </a:r>
            <a:r>
              <a:rPr lang="en-US" altLang="en-US" b="1"/>
              <a:t>probability distribution </a:t>
            </a:r>
            <a:r>
              <a:rPr lang="en-US" altLang="en-US"/>
              <a:t>of the input</a:t>
            </a:r>
          </a:p>
          <a:p>
            <a:pPr lvl="1" eaLnBrk="1" hangingPunct="1"/>
            <a:r>
              <a:rPr lang="en-US" altLang="en-US"/>
              <a:t>Typically, a uniform distribution is assumed</a:t>
            </a:r>
          </a:p>
          <a:p>
            <a:pPr lvl="1" eaLnBrk="1" hangingPunct="1"/>
            <a:r>
              <a:rPr lang="en-US" altLang="en-US"/>
              <a:t>e.g., assume all array positions have the same probability of holding the target item in search</a:t>
            </a:r>
          </a:p>
          <a:p>
            <a:pPr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9527F-D1A5-2043-864A-40BCEBE9D50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21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5485-0CAA-8345-03C0-E0DD70FA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Amortized Analysis Useful When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12F2-8994-7B82-175E-188257A48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38556A"/>
                </a:solidFill>
                <a:latin typeface="Source Sans Pro" panose="020B0503030403020204" pitchFamily="34" charset="0"/>
              </a:rPr>
              <a:t> … the running-time of a method varies independently of the values of the input </a:t>
            </a:r>
          </a:p>
          <a:p>
            <a:pPr lvl="1"/>
            <a:r>
              <a:rPr lang="en-US" b="0" i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e.g., add() in </a:t>
            </a:r>
            <a:r>
              <a:rPr lang="en-US" b="0" i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ResizableArrayBa</a:t>
            </a:r>
            <a:r>
              <a:rPr lang="en-US" err="1">
                <a:solidFill>
                  <a:srgbClr val="38556A"/>
                </a:solidFill>
                <a:latin typeface="Source Sans Pro" panose="020B0503030403020204" pitchFamily="34" charset="0"/>
              </a:rPr>
              <a:t>g</a:t>
            </a:r>
            <a:r>
              <a:rPr lang="en-US">
                <a:solidFill>
                  <a:srgbClr val="38556A"/>
                </a:solidFill>
                <a:latin typeface="Source Sans Pro" panose="020B0503030403020204" pitchFamily="34" charset="0"/>
              </a:rPr>
              <a:t>: </a:t>
            </a:r>
          </a:p>
          <a:p>
            <a:pPr lvl="2"/>
            <a:r>
              <a:rPr lang="en-US">
                <a:solidFill>
                  <a:srgbClr val="38556A"/>
                </a:solidFill>
                <a:latin typeface="Source Sans Pro" panose="020B0503030403020204" pitchFamily="34" charset="0"/>
              </a:rPr>
              <a:t>O(1) if the array is not full; O(n) when the array is full</a:t>
            </a:r>
          </a:p>
          <a:p>
            <a:pPr lvl="2"/>
            <a:r>
              <a:rPr lang="en-US">
                <a:solidFill>
                  <a:srgbClr val="38556A"/>
                </a:solidFill>
                <a:latin typeface="Source Sans Pro" panose="020B0503030403020204" pitchFamily="34" charset="0"/>
              </a:rPr>
              <a:t>these cases are independent of the values of the items in the array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827A9-514A-54A6-0D44-AF0C3A605A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64309-4CAA-2F78-419F-EBF07C3311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29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D6C0-98E3-CA71-7C2F-2F13AAAE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B322-8BFE-7594-9768-CEE2D267C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Friday 12/15 noon-1:50 pm</a:t>
            </a:r>
          </a:p>
          <a:p>
            <a:r>
              <a:rPr lang="en-US"/>
              <a:t>Same format as midterm</a:t>
            </a:r>
          </a:p>
          <a:p>
            <a:r>
              <a:rPr lang="en-US"/>
              <a:t>Non-cumulative</a:t>
            </a:r>
          </a:p>
          <a:p>
            <a:r>
              <a:rPr lang="en-US"/>
              <a:t>Same classroom as lectures</a:t>
            </a:r>
          </a:p>
          <a:p>
            <a:r>
              <a:rPr lang="en-US"/>
              <a:t>Study guide and practice test on Canvas</a:t>
            </a:r>
          </a:p>
          <a:p>
            <a:r>
              <a:rPr lang="en-US"/>
              <a:t>Final Review in this week’s recitations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A99F-E760-F458-FFAB-A3AF31D37B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88FF-927B-D688-5EA3-703017BAE4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034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061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46835CCD-5095-DAEE-79F1-82C60AE3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ADT Queue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40070B1F-8B1D-3CB9-744B-4898EB195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queue is another name for a waiting line</a:t>
            </a:r>
          </a:p>
          <a:p>
            <a:pPr eaLnBrk="1" hangingPunct="1"/>
            <a:r>
              <a:rPr lang="en-US" altLang="en-US"/>
              <a:t>Used within operating systems and to simulate real-world events</a:t>
            </a:r>
          </a:p>
          <a:p>
            <a:pPr lvl="1" eaLnBrk="1" hangingPunct="1"/>
            <a:r>
              <a:rPr lang="en-US" altLang="en-US"/>
              <a:t>Come into play whenever processes or events must wait</a:t>
            </a:r>
          </a:p>
          <a:p>
            <a:pPr eaLnBrk="1" hangingPunct="1"/>
            <a:r>
              <a:rPr lang="en-US" altLang="en-US"/>
              <a:t>Entries organized first-in, first-out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86AE3-D224-AD49-107C-DDD5E90D96C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4EB576D-BDC3-222B-8E9D-F9267F88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ADT Queue Interface</a:t>
            </a:r>
          </a:p>
        </p:txBody>
      </p:sp>
      <p:sp>
        <p:nvSpPr>
          <p:cNvPr id="8195" name="Text Placeholder 2">
            <a:extLst>
              <a:ext uri="{FF2B5EF4-FFF2-40B4-BE49-F238E27FC236}">
                <a16:creationId xmlns:a16="http://schemas.microsoft.com/office/drawing/2014/main" id="{97AD0C2D-071C-E7F3-2FE3-B0D78A7C6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03EC4-42EB-7542-C4CB-A7518281EC2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1271" name="Picture 7">
            <a:extLst>
              <a:ext uri="{FF2B5EF4-FFF2-40B4-BE49-F238E27FC236}">
                <a16:creationId xmlns:a16="http://schemas.microsoft.com/office/drawing/2014/main" id="{BAEDCF39-9007-56F4-CE71-64AE983CC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889" y="1065125"/>
            <a:ext cx="9132407" cy="5295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03194C1-FA58-75A0-67C4-6340487B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 of a Queue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590D0BB7-01D1-FDA7-84C4-0621E4046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B4CA7-941D-7C10-A27B-4B9AE5E33C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9C40349-208B-BD6D-A27A-AC9B6EA32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34989" y="2703635"/>
            <a:ext cx="8578131" cy="2152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ECAB582-7E24-1AAA-D0E7-CA909449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400"/>
              <a:t>Circular-Array Implementation of a Queue</a:t>
            </a:r>
            <a:endParaRPr lang="en-US" altLang="en-US"/>
          </a:p>
        </p:txBody>
      </p:sp>
      <p:sp>
        <p:nvSpPr>
          <p:cNvPr id="16387" name="Text Placeholder 5">
            <a:extLst>
              <a:ext uri="{FF2B5EF4-FFF2-40B4-BE49-F238E27FC236}">
                <a16:creationId xmlns:a16="http://schemas.microsoft.com/office/drawing/2014/main" id="{3DDA9E4D-E472-9832-A9A4-06C60078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An array that represents a queue: (c) after several additions, removals; (d) after two more additions that wrap around to beginning of array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852DE-66CB-3E02-5B85-21939DAF23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DD041F7C-FAF0-7CF7-310F-75BA80678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718381" y="2927367"/>
            <a:ext cx="6868455" cy="3965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620CEA0C-ED16-3DC7-C3D3-2B6DC197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Circular-Array with One Unused Location</a:t>
            </a:r>
          </a:p>
        </p:txBody>
      </p:sp>
      <p:sp>
        <p:nvSpPr>
          <p:cNvPr id="23555" name="Text Placeholder 2">
            <a:extLst>
              <a:ext uri="{FF2B5EF4-FFF2-40B4-BE49-F238E27FC236}">
                <a16:creationId xmlns:a16="http://schemas.microsoft.com/office/drawing/2014/main" id="{DE775C12-E8CB-E188-D8C2-2EE04383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A 7-location circular array holding at most six entries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C110B-9D58-2771-13CE-37B664E31B4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E06CA517-65AD-77CA-87EF-53800560E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85916" y="1406167"/>
            <a:ext cx="5030629" cy="2504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7A0FF3D-22CE-A2E5-3FEB-766294BFB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485915" y="3906291"/>
            <a:ext cx="4940194" cy="2410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8B51B9-7E9C-95CF-EEDF-442959C6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5634385" y="3147329"/>
            <a:ext cx="4344070" cy="2866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326480D6-E884-84D4-B4D6-A770E8D1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Circular-Linked Implementations of a Queue</a:t>
            </a:r>
          </a:p>
        </p:txBody>
      </p:sp>
      <p:sp>
        <p:nvSpPr>
          <p:cNvPr id="34819" name="Text Placeholder 2">
            <a:extLst>
              <a:ext uri="{FF2B5EF4-FFF2-40B4-BE49-F238E27FC236}">
                <a16:creationId xmlns:a16="http://schemas.microsoft.com/office/drawing/2014/main" id="{92D10BF0-2FD4-C255-4F71-5F513ED6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A circular linked chain with only last-node reference</a:t>
            </a:r>
          </a:p>
          <a:p>
            <a:pPr marL="514350" indent="-514350" eaLnBrk="1" hangingPunct="1">
              <a:buAutoNum type="alphaLcParenBoth"/>
            </a:pPr>
            <a:r>
              <a:rPr lang="en-US" altLang="en-US"/>
              <a:t>has more than one node </a:t>
            </a:r>
          </a:p>
          <a:p>
            <a:pPr marL="514350" indent="-514350" eaLnBrk="1" hangingPunct="1">
              <a:buAutoNum type="alphaLcParenBoth"/>
            </a:pPr>
            <a:r>
              <a:rPr lang="en-US" altLang="en-US"/>
              <a:t>has one node</a:t>
            </a:r>
          </a:p>
          <a:p>
            <a:pPr marL="514350" indent="-514350" eaLnBrk="1" hangingPunct="1">
              <a:buAutoNum type="alphaLcParenBoth"/>
            </a:pPr>
            <a:r>
              <a:rPr lang="en-US" altLang="en-US"/>
              <a:t>is empty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890A2-723A-4B92-189E-4B44890C84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EBED5FB7-C411-1A54-303C-D8EDF4ABA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61199" y="3909955"/>
            <a:ext cx="8173898" cy="2544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265FF314-EC9F-0787-B76C-8B4E8CEE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Two-Part Circular Linked Chain</a:t>
            </a:r>
          </a:p>
        </p:txBody>
      </p:sp>
      <p:sp>
        <p:nvSpPr>
          <p:cNvPr id="35843" name="Text Placeholder 2">
            <a:extLst>
              <a:ext uri="{FF2B5EF4-FFF2-40B4-BE49-F238E27FC236}">
                <a16:creationId xmlns:a16="http://schemas.microsoft.com/office/drawing/2014/main" id="{2F13A44D-04C8-78D2-EC48-1F656670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A two-part circular linked chain that represents:</a:t>
            </a:r>
          </a:p>
          <a:p>
            <a:pPr eaLnBrk="1" hangingPunct="1"/>
            <a:r>
              <a:rPr lang="en-US" altLang="en-US"/>
              <a:t>a queue and </a:t>
            </a:r>
          </a:p>
          <a:p>
            <a:pPr eaLnBrk="1" hangingPunct="1"/>
            <a:r>
              <a:rPr lang="en-US" altLang="en-US"/>
              <a:t>nodes available</a:t>
            </a:r>
          </a:p>
          <a:p>
            <a:pPr marL="514350" indent="-514350" eaLnBrk="1" hangingPunct="1">
              <a:buAutoNum type="alphaLcParenBoth"/>
            </a:pPr>
            <a:r>
              <a:rPr lang="en-US" altLang="en-US"/>
              <a:t>Empty</a:t>
            </a:r>
          </a:p>
          <a:p>
            <a:pPr marL="514350" indent="-514350" eaLnBrk="1" hangingPunct="1">
              <a:buAutoNum type="alphaLcParenBoth"/>
            </a:pPr>
            <a:r>
              <a:rPr lang="en-US" altLang="en-US"/>
              <a:t>after adding one entry</a:t>
            </a:r>
          </a:p>
          <a:p>
            <a:pPr marL="514350" indent="-514350" eaLnBrk="1" hangingPunct="1">
              <a:buAutoNum type="alphaLcParenBoth"/>
            </a:pPr>
            <a:r>
              <a:rPr lang="en-US" altLang="en-US"/>
              <a:t>after adding three more entries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AAFB-3FD6-431B-C5EC-B3ED3118439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13A08056-42D5-CC9C-8310-6573D8F98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628203" y="1347363"/>
            <a:ext cx="3073637" cy="3073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03F287C-E3CE-0C3F-3F60-62301BF50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596501" y="4675492"/>
            <a:ext cx="8627885" cy="2585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D3C8791F-2466-8091-23FE-91719C91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Two-Part Circular Linked Chain</a:t>
            </a:r>
          </a:p>
        </p:txBody>
      </p:sp>
      <p:sp>
        <p:nvSpPr>
          <p:cNvPr id="37891" name="Text Placeholder 2">
            <a:extLst>
              <a:ext uri="{FF2B5EF4-FFF2-40B4-BE49-F238E27FC236}">
                <a16:creationId xmlns:a16="http://schemas.microsoft.com/office/drawing/2014/main" id="{F91CC340-7A98-4381-05BA-605444E4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A two-part circular linked chain that represents a queue: (d) after removing the front entry; </a:t>
            </a:r>
            <a:br>
              <a:rPr lang="en-US" altLang="en-US"/>
            </a:br>
            <a:r>
              <a:rPr lang="en-US" altLang="en-US"/>
              <a:t>(e) after adding one more entry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A01FB-72F5-B4CA-A548-77EF374D53E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BBC1BF32-4B7B-CE07-C6BF-19FFB2110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716358" y="2748418"/>
            <a:ext cx="8882618" cy="3107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2EE30AF6-36E3-DF37-70E8-1E0AA60B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Two-Part Circular Linked Chain</a:t>
            </a:r>
          </a:p>
        </p:txBody>
      </p:sp>
      <p:sp>
        <p:nvSpPr>
          <p:cNvPr id="40963" name="Text Placeholder 2">
            <a:extLst>
              <a:ext uri="{FF2B5EF4-FFF2-40B4-BE49-F238E27FC236}">
                <a16:creationId xmlns:a16="http://schemas.microsoft.com/office/drawing/2014/main" id="{6CA9AA97-E04F-F02E-D00E-B8F6BC5E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A chain that requires a new node for an addition to a queue: (a) before the addition; (b) after the addition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0E0A7-714D-1A77-C6BF-DC095F07A09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06616F8-FDB3-5023-539C-1113320B2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355080" y="2469851"/>
            <a:ext cx="7718919" cy="3634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2D0B5349-4591-8C3C-3FA2-E9C1F357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Doubly-Linked Implementation of a Deque</a:t>
            </a:r>
          </a:p>
        </p:txBody>
      </p:sp>
      <p:sp>
        <p:nvSpPr>
          <p:cNvPr id="48131" name="Text Placeholder 2">
            <a:extLst>
              <a:ext uri="{FF2B5EF4-FFF2-40B4-BE49-F238E27FC236}">
                <a16:creationId xmlns:a16="http://schemas.microsoft.com/office/drawing/2014/main" id="{52E7DC61-3249-9816-2ED9-38D97EB48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A doubly linked chain with head and tail 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E6E23-A09E-47C3-D8B8-5E070086B6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CC1498E-E639-D15D-887E-A6B1230B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801080" y="3155114"/>
            <a:ext cx="8494135" cy="1249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2E03-53C8-B9A2-D095-7A5DA4B8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Bonus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A7AB-0EA9-7F05-C36B-E0652A8B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Bonus Lab: Monday 12/18 @ 11:59 pm – up to 1%</a:t>
            </a:r>
          </a:p>
          <a:p>
            <a:r>
              <a:rPr lang="en-US"/>
              <a:t>Bonus Homework: 12/18 @ 11:59 pm – up to 0.5%</a:t>
            </a:r>
          </a:p>
          <a:p>
            <a:r>
              <a:rPr lang="en-US"/>
              <a:t>OMETs Bonus: 1% for entire class </a:t>
            </a:r>
          </a:p>
          <a:p>
            <a:pPr lvl="1"/>
            <a:r>
              <a:rPr lang="en-US"/>
              <a:t>when OMETs response rate &gt;= 80%</a:t>
            </a:r>
          </a:p>
          <a:p>
            <a:pPr lvl="1"/>
            <a:r>
              <a:rPr lang="en-US"/>
              <a:t>Currently at 39% </a:t>
            </a:r>
          </a:p>
          <a:p>
            <a:pPr lvl="1"/>
            <a:r>
              <a:rPr lang="en-US"/>
              <a:t>Deadline is Sunday 12/10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DDB85-2BC6-EB00-A925-328B80D29C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9511E-5F45-44B2-ACA0-C5636FA8E5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034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67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What if we compare starting at the end of the pattern?</a:t>
            </a:r>
            <a:endParaRPr/>
          </a:p>
          <a:p>
            <a:pPr lvl="1">
              <a:lnSpc>
                <a:spcPct val="115000"/>
              </a:lnSpc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 = ABCD</a:t>
            </a: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ABCDWABCDXABCDYABCDZ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lnSpc>
                <a:spcPct val="115000"/>
              </a:lnSpc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 = ABCD</a:t>
            </a: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V does not match E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Further V is nowhere in the pattern…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So skip ahead m positions with 1 comparison!</a:t>
            </a:r>
            <a:endParaRPr>
              <a:solidFill>
                <a:srgbClr val="002B5E"/>
              </a:solidFill>
            </a:endParaRPr>
          </a:p>
          <a:p>
            <a:pPr lvl="3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Runtime?</a:t>
            </a:r>
            <a:endParaRPr>
              <a:solidFill>
                <a:srgbClr val="002B5E"/>
              </a:solidFill>
            </a:endParaRPr>
          </a:p>
          <a:p>
            <a:pPr lvl="4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In the best case, n/m</a:t>
            </a:r>
            <a:endParaRPr>
              <a:solidFill>
                <a:srgbClr val="002B5E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When searching through text with a large alphabet, will often come across characters not in the pattern.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One of Boyer Moore’s heuristics takes advantage of this fact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Mismatched character heuristic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Another approach:  Boyer Moore</a:t>
            </a:r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marR="0" lvl="0" indent="0" algn="r" defTabSz="457200" rtl="0" eaLnBrk="1" fontAlgn="base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457200" rtl="0" eaLnBrk="1" fontAlgn="base" latinLnBrk="0" hangingPunct="0">
                <a:lnSpc>
                  <a:spcPct val="6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AD4454-EAF6-334B-B845-3AFF74CCB0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7616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3647229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How well it works depends on the pattern and text at hand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What do we do in the general case after a mismatch?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Consider:</a:t>
            </a:r>
            <a:endParaRPr/>
          </a:p>
          <a:p>
            <a:pPr lvl="3">
              <a:lnSpc>
                <a:spcPct val="115000"/>
              </a:lnSpc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= XYXYX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YZXXXXXXXXXXXXXX</a:t>
            </a:r>
            <a:endParaRPr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3">
              <a:lnSpc>
                <a:spcPct val="115000"/>
              </a:lnSpc>
              <a:buFont typeface="Consolas"/>
              <a:buChar char="●"/>
            </a:pPr>
            <a:r>
              <a:rPr lang="en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p = XYXYZ</a:t>
            </a:r>
            <a:endParaRPr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2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If mismatched character </a:t>
            </a:r>
            <a:r>
              <a:rPr lang="en" i="1">
                <a:solidFill>
                  <a:srgbClr val="002B5E"/>
                </a:solidFill>
              </a:rPr>
              <a:t>does</a:t>
            </a:r>
            <a:r>
              <a:rPr lang="en">
                <a:solidFill>
                  <a:srgbClr val="002B5E"/>
                </a:solidFill>
              </a:rPr>
              <a:t> appear in p, need to “slide” to the right to the next occurrence of that character in p</a:t>
            </a:r>
            <a:endParaRPr>
              <a:solidFill>
                <a:srgbClr val="002B5E"/>
              </a:solidFill>
            </a:endParaRPr>
          </a:p>
          <a:p>
            <a:pPr lvl="3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Requires us to pre-process the pattern</a:t>
            </a:r>
            <a:endParaRPr>
              <a:solidFill>
                <a:srgbClr val="002B5E"/>
              </a:solidFill>
            </a:endParaRPr>
          </a:p>
          <a:p>
            <a:pPr lvl="4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Create a right array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Mismatched character heuristic</a:t>
            </a:r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4399489" y="4805314"/>
            <a:ext cx="5840395" cy="2266249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503972">
              <a:spcBef>
                <a:spcPts val="441"/>
              </a:spcBef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R; i++) 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72">
              <a:spcBef>
                <a:spcPts val="441"/>
              </a:spcBef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right[i] = -1;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972">
              <a:spcBef>
                <a:spcPts val="441"/>
              </a:spcBef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(int j = 0; j &lt; m; j++)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972">
              <a:spcBef>
                <a:spcPts val="441"/>
              </a:spcBef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right[p.charAt(j)] = j;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2" indent="503972">
              <a:spcBef>
                <a:spcPts val="441"/>
              </a:spcBef>
              <a:buNone/>
            </a:pP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marR="0" lvl="0" indent="0" algn="r" defTabSz="457200" rtl="0" eaLnBrk="1" fontAlgn="base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457200" rtl="0" eaLnBrk="1" fontAlgn="base" latinLnBrk="0" hangingPunct="0">
                <a:lnSpc>
                  <a:spcPct val="6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12B234-9B6A-6F43-B777-A896B1862F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0445 – Algorithms &amp; Data Structures 1 – Sherif Khattab</a:t>
            </a:r>
          </a:p>
        </p:txBody>
      </p:sp>
      <p:sp>
        <p:nvSpPr>
          <p:cNvPr id="3" name="Google Shape;251;p22">
            <a:extLst>
              <a:ext uri="{FF2B5EF4-FFF2-40B4-BE49-F238E27FC236}">
                <a16:creationId xmlns:a16="http://schemas.microsoft.com/office/drawing/2014/main" id="{D80FF08D-C48C-16B2-B29F-C2CDAB2702F9}"/>
              </a:ext>
            </a:extLst>
          </p:cNvPr>
          <p:cNvSpPr txBox="1">
            <a:spLocks/>
          </p:cNvSpPr>
          <p:nvPr/>
        </p:nvSpPr>
        <p:spPr>
          <a:xfrm>
            <a:off x="409184" y="5154424"/>
            <a:ext cx="3153172" cy="70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 b="0" i="0" u="none" strike="noStrike" cap="none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None/>
              <a:tabLst/>
              <a:defRPr/>
            </a:pPr>
            <a:r>
              <a:rPr kumimoji="0" lang="it-IT" sz="2200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t>Pattern:  A B C D E</a:t>
            </a:r>
          </a:p>
        </p:txBody>
      </p:sp>
      <p:sp>
        <p:nvSpPr>
          <p:cNvPr id="4" name="Google Shape;252;p22">
            <a:extLst>
              <a:ext uri="{FF2B5EF4-FFF2-40B4-BE49-F238E27FC236}">
                <a16:creationId xmlns:a16="http://schemas.microsoft.com/office/drawing/2014/main" id="{2A9404CE-C19C-DDF2-F4EB-A5C2DFD806B5}"/>
              </a:ext>
            </a:extLst>
          </p:cNvPr>
          <p:cNvSpPr txBox="1">
            <a:spLocks/>
          </p:cNvSpPr>
          <p:nvPr/>
        </p:nvSpPr>
        <p:spPr>
          <a:xfrm>
            <a:off x="409184" y="5862110"/>
            <a:ext cx="4535144" cy="70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 b="0" i="0" u="none" strike="noStrike" cap="none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t>right = [0, 1, 2, 3, 4, -1, -1, … ]</a:t>
            </a:r>
          </a:p>
        </p:txBody>
      </p:sp>
    </p:spTree>
    <p:extLst>
      <p:ext uri="{BB962C8B-B14F-4D97-AF65-F5344CB8AC3E}">
        <p14:creationId xmlns:p14="http://schemas.microsoft.com/office/powerpoint/2010/main" val="240833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79C6B7-F01A-3C78-5B62-FCA290877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17500">
              <a:lnSpc>
                <a:spcPct val="200000"/>
              </a:lnSpc>
              <a:spcBef>
                <a:spcPts val="0"/>
              </a:spcBef>
              <a:buSzPts val="1400"/>
              <a:buChar char="○"/>
            </a:pPr>
            <a:r>
              <a:rPr lang="en-US"/>
              <a:t>Let j be the index in the pattern currently under comparison</a:t>
            </a:r>
          </a:p>
          <a:p>
            <a:pPr indent="-317500">
              <a:lnSpc>
                <a:spcPct val="200000"/>
              </a:lnSpc>
              <a:spcBef>
                <a:spcPts val="0"/>
              </a:spcBef>
              <a:buSzPts val="1400"/>
              <a:buChar char="○"/>
            </a:pPr>
            <a:r>
              <a:rPr lang="en-US"/>
              <a:t>At mismatch, slide pattern to the right by </a:t>
            </a:r>
          </a:p>
          <a:p>
            <a:pPr lvl="1" indent="-317500">
              <a:lnSpc>
                <a:spcPct val="200000"/>
              </a:lnSpc>
              <a:buSzPts val="1400"/>
            </a:pPr>
            <a:r>
              <a:rPr lang="en-US"/>
              <a:t>j - right[</a:t>
            </a:r>
            <a:r>
              <a:rPr lang="en-US" err="1"/>
              <a:t>mismatched_text_char</a:t>
            </a:r>
            <a:r>
              <a:rPr lang="en-US"/>
              <a:t>] positions</a:t>
            </a:r>
          </a:p>
          <a:p>
            <a:pPr lvl="1" indent="-317500">
              <a:lnSpc>
                <a:spcPct val="200000"/>
              </a:lnSpc>
              <a:buSzPts val="1400"/>
            </a:pPr>
            <a:r>
              <a:rPr lang="en-US"/>
              <a:t>If &lt; 1, slide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D4981B-4E6A-D61E-DEF7-BBBD22C5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Mismatched character Procedure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6E6E9-FA5F-4F4C-E2DF-EC9A3D15C3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457200" rtl="0" eaLnBrk="1" fontAlgn="base" latinLnBrk="0" hangingPunct="0">
                <a:lnSpc>
                  <a:spcPct val="6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850C4-2765-D61C-C66B-7A1A0AD52D4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1466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707686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/>
              <a:t>Text:  A B C D X A B C D C A B C D Y A E C D E A B C D E</a:t>
            </a:r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 sz="3600"/>
              <a:t>Mismatched character heuristic example</a:t>
            </a:r>
            <a:endParaRPr sz="3600"/>
          </a:p>
        </p:txBody>
      </p:sp>
      <p:sp>
        <p:nvSpPr>
          <p:cNvPr id="230" name="Google Shape;230;p22"/>
          <p:cNvSpPr txBox="1">
            <a:spLocks noGrp="1"/>
          </p:cNvSpPr>
          <p:nvPr>
            <p:ph type="body" idx="1"/>
          </p:nvPr>
        </p:nvSpPr>
        <p:spPr>
          <a:xfrm>
            <a:off x="1193918" y="1955534"/>
            <a:ext cx="1841637" cy="707686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/>
              <a:t>A B C D E</a:t>
            </a:r>
            <a:endParaRPr/>
          </a:p>
        </p:txBody>
      </p:sp>
      <p:cxnSp>
        <p:nvCxnSpPr>
          <p:cNvPr id="231" name="Google Shape;231;p22"/>
          <p:cNvCxnSpPr/>
          <p:nvPr/>
        </p:nvCxnSpPr>
        <p:spPr>
          <a:xfrm>
            <a:off x="2414307" y="1632528"/>
            <a:ext cx="0" cy="918338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22"/>
          <p:cNvSpPr txBox="1">
            <a:spLocks noGrp="1"/>
          </p:cNvSpPr>
          <p:nvPr>
            <p:ph type="body" idx="1"/>
          </p:nvPr>
        </p:nvSpPr>
        <p:spPr>
          <a:xfrm>
            <a:off x="2534385" y="2505853"/>
            <a:ext cx="1841637" cy="707686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/>
              <a:t>A B C D E</a:t>
            </a:r>
            <a:endParaRPr/>
          </a:p>
        </p:txBody>
      </p:sp>
      <p:cxnSp>
        <p:nvCxnSpPr>
          <p:cNvPr id="233" name="Google Shape;233;p22"/>
          <p:cNvCxnSpPr/>
          <p:nvPr/>
        </p:nvCxnSpPr>
        <p:spPr>
          <a:xfrm>
            <a:off x="3742909" y="1615395"/>
            <a:ext cx="0" cy="1493416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22"/>
          <p:cNvSpPr txBox="1">
            <a:spLocks noGrp="1"/>
          </p:cNvSpPr>
          <p:nvPr>
            <p:ph type="body" idx="1"/>
          </p:nvPr>
        </p:nvSpPr>
        <p:spPr>
          <a:xfrm>
            <a:off x="3060534" y="3117918"/>
            <a:ext cx="1841637" cy="707686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/>
              <a:t>A B C D E</a:t>
            </a:r>
            <a:endParaRPr/>
          </a:p>
        </p:txBody>
      </p:sp>
      <p:cxnSp>
        <p:nvCxnSpPr>
          <p:cNvPr id="235" name="Google Shape;235;p22"/>
          <p:cNvCxnSpPr/>
          <p:nvPr/>
        </p:nvCxnSpPr>
        <p:spPr>
          <a:xfrm>
            <a:off x="4229620" y="1615395"/>
            <a:ext cx="0" cy="2087013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22"/>
          <p:cNvSpPr txBox="1">
            <a:spLocks noGrp="1"/>
          </p:cNvSpPr>
          <p:nvPr>
            <p:ph type="body" idx="1"/>
          </p:nvPr>
        </p:nvSpPr>
        <p:spPr>
          <a:xfrm>
            <a:off x="3716405" y="3665287"/>
            <a:ext cx="1841637" cy="707686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/>
              <a:t>A B C D E</a:t>
            </a:r>
            <a:endParaRPr/>
          </a:p>
        </p:txBody>
      </p:sp>
      <p:cxnSp>
        <p:nvCxnSpPr>
          <p:cNvPr id="237" name="Google Shape;237;p22"/>
          <p:cNvCxnSpPr/>
          <p:nvPr/>
        </p:nvCxnSpPr>
        <p:spPr>
          <a:xfrm>
            <a:off x="4952823" y="1615395"/>
            <a:ext cx="0" cy="2643571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22"/>
          <p:cNvSpPr txBox="1">
            <a:spLocks noGrp="1"/>
          </p:cNvSpPr>
          <p:nvPr>
            <p:ph type="body" idx="1"/>
          </p:nvPr>
        </p:nvSpPr>
        <p:spPr>
          <a:xfrm>
            <a:off x="4997049" y="4244378"/>
            <a:ext cx="1841637" cy="707686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/>
              <a:t>A B C D E</a:t>
            </a:r>
            <a:endParaRPr/>
          </a:p>
        </p:txBody>
      </p:sp>
      <p:cxnSp>
        <p:nvCxnSpPr>
          <p:cNvPr id="239" name="Google Shape;239;p22"/>
          <p:cNvCxnSpPr/>
          <p:nvPr/>
        </p:nvCxnSpPr>
        <p:spPr>
          <a:xfrm>
            <a:off x="6175193" y="1615395"/>
            <a:ext cx="0" cy="3200130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22"/>
          <p:cNvCxnSpPr/>
          <p:nvPr/>
        </p:nvCxnSpPr>
        <p:spPr>
          <a:xfrm>
            <a:off x="5941538" y="1615395"/>
            <a:ext cx="0" cy="3200130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5696453" y="1615395"/>
            <a:ext cx="0" cy="3200130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2"/>
          <p:cNvCxnSpPr/>
          <p:nvPr/>
        </p:nvCxnSpPr>
        <p:spPr>
          <a:xfrm>
            <a:off x="5415129" y="1615395"/>
            <a:ext cx="0" cy="320013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22"/>
          <p:cNvSpPr txBox="1">
            <a:spLocks noGrp="1"/>
          </p:cNvSpPr>
          <p:nvPr>
            <p:ph type="body" idx="1"/>
          </p:nvPr>
        </p:nvSpPr>
        <p:spPr>
          <a:xfrm>
            <a:off x="5228560" y="4852407"/>
            <a:ext cx="1841637" cy="707686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buNone/>
            </a:pPr>
            <a:r>
              <a:rPr lang="en"/>
              <a:t>A B C D E</a:t>
            </a:r>
            <a:endParaRPr/>
          </a:p>
        </p:txBody>
      </p:sp>
      <p:cxnSp>
        <p:nvCxnSpPr>
          <p:cNvPr id="244" name="Google Shape;244;p22"/>
          <p:cNvCxnSpPr/>
          <p:nvPr/>
        </p:nvCxnSpPr>
        <p:spPr>
          <a:xfrm>
            <a:off x="6438241" y="1593973"/>
            <a:ext cx="0" cy="3784467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22"/>
          <p:cNvSpPr txBox="1">
            <a:spLocks noGrp="1"/>
          </p:cNvSpPr>
          <p:nvPr>
            <p:ph type="body" idx="1"/>
          </p:nvPr>
        </p:nvSpPr>
        <p:spPr>
          <a:xfrm>
            <a:off x="6217185" y="5279118"/>
            <a:ext cx="1841637" cy="707686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/>
              <a:t>A B C D E</a:t>
            </a:r>
            <a:endParaRPr/>
          </a:p>
        </p:txBody>
      </p:sp>
      <p:cxnSp>
        <p:nvCxnSpPr>
          <p:cNvPr id="246" name="Google Shape;246;p22"/>
          <p:cNvCxnSpPr/>
          <p:nvPr/>
        </p:nvCxnSpPr>
        <p:spPr>
          <a:xfrm>
            <a:off x="7361556" y="1611106"/>
            <a:ext cx="0" cy="4229582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2"/>
          <p:cNvCxnSpPr/>
          <p:nvPr/>
        </p:nvCxnSpPr>
        <p:spPr>
          <a:xfrm>
            <a:off x="7130044" y="1632528"/>
            <a:ext cx="0" cy="4229582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22"/>
          <p:cNvCxnSpPr/>
          <p:nvPr/>
        </p:nvCxnSpPr>
        <p:spPr>
          <a:xfrm>
            <a:off x="6898532" y="1632528"/>
            <a:ext cx="0" cy="4229582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22"/>
          <p:cNvCxnSpPr/>
          <p:nvPr/>
        </p:nvCxnSpPr>
        <p:spPr>
          <a:xfrm>
            <a:off x="6678450" y="1632528"/>
            <a:ext cx="0" cy="4229582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22"/>
          <p:cNvCxnSpPr/>
          <p:nvPr/>
        </p:nvCxnSpPr>
        <p:spPr>
          <a:xfrm>
            <a:off x="6396511" y="1632528"/>
            <a:ext cx="0" cy="4229582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22"/>
          <p:cNvSpPr txBox="1">
            <a:spLocks noGrp="1"/>
          </p:cNvSpPr>
          <p:nvPr>
            <p:ph type="body" idx="1"/>
          </p:nvPr>
        </p:nvSpPr>
        <p:spPr>
          <a:xfrm>
            <a:off x="409184" y="5154424"/>
            <a:ext cx="3153172" cy="707686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/>
              <a:t>Pattern:  A B C D E</a:t>
            </a:r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body" idx="1"/>
          </p:nvPr>
        </p:nvSpPr>
        <p:spPr>
          <a:xfrm>
            <a:off x="409184" y="5862110"/>
            <a:ext cx="4535144" cy="707686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/>
              <a:t>right = [0, 1, 2, 3, 4, -1, -1, … ]</a:t>
            </a:r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marR="0" lvl="0" indent="0" algn="r" defTabSz="457200" rtl="0" eaLnBrk="1" fontAlgn="base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457200" rtl="0" eaLnBrk="1" fontAlgn="base" latinLnBrk="0" hangingPunct="0">
                <a:lnSpc>
                  <a:spcPct val="6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D0F69-1157-2E43-BD6A-72AF90BB00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8666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What does the worst case look like?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Runtime: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Θ(nm)</a:t>
            </a:r>
            <a:endParaRPr/>
          </a:p>
          <a:p>
            <a:pPr lvl="3">
              <a:lnSpc>
                <a:spcPct val="200000"/>
              </a:lnSpc>
            </a:pPr>
            <a:r>
              <a:rPr lang="en"/>
              <a:t>Same as brute force!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This is why mismatched character is only one of Boyer Moore’s heuristics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Another works similarly to KMP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See BoyerMoore.java</a:t>
            </a:r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Runtime for mismatched character</a:t>
            </a:r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marR="0" lvl="0" indent="0" algn="r" defTabSz="457200" rtl="0" eaLnBrk="1" fontAlgn="base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457200" rtl="0" eaLnBrk="1" fontAlgn="base" latinLnBrk="0" hangingPunct="0">
                <a:lnSpc>
                  <a:spcPct val="6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70E3E3-EF48-BE41-9EF7-2551B84A2E1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9183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39</Slides>
  <Notes>12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1_Office Theme</vt:lpstr>
      <vt:lpstr>2_Office Theme</vt:lpstr>
      <vt:lpstr>5_Office Theme</vt:lpstr>
      <vt:lpstr>Pitt_minimal</vt:lpstr>
      <vt:lpstr>Algorithms and Data Structures 1 CS 0445</vt:lpstr>
      <vt:lpstr>Announcements</vt:lpstr>
      <vt:lpstr>Final Exam</vt:lpstr>
      <vt:lpstr>Bonus Opportunities</vt:lpstr>
      <vt:lpstr>Another approach:  Boyer Moore</vt:lpstr>
      <vt:lpstr>Mismatched character heuristic</vt:lpstr>
      <vt:lpstr>Mismatched character Procedure</vt:lpstr>
      <vt:lpstr>Mismatched character heuristic example</vt:lpstr>
      <vt:lpstr>Runtime for mismatched character</vt:lpstr>
      <vt:lpstr>Another approach: Rabin Karp</vt:lpstr>
      <vt:lpstr>Well that was simple</vt:lpstr>
      <vt:lpstr>Horner’s method</vt:lpstr>
      <vt:lpstr>Efficient hash-based pattern matching</vt:lpstr>
      <vt:lpstr>What about collisions?</vt:lpstr>
      <vt:lpstr>Assorted casinos</vt:lpstr>
      <vt:lpstr>Worst-case Runtime of Iterative Insertion Sort</vt:lpstr>
      <vt:lpstr>Runtime of Sequential Search</vt:lpstr>
      <vt:lpstr>Average-case Analysis of Sequential Search</vt:lpstr>
      <vt:lpstr>Average-case Analysis of Sequential Search</vt:lpstr>
      <vt:lpstr>Average-case Analysis of Quick Sort</vt:lpstr>
      <vt:lpstr>Average Case Analysis of Quick Sort</vt:lpstr>
      <vt:lpstr>Amortized Analysis of Add of Resizable Array</vt:lpstr>
      <vt:lpstr>Amortized Analysis</vt:lpstr>
      <vt:lpstr>Amortized Analysis Example: add(T) of ArrayList</vt:lpstr>
      <vt:lpstr>Amortized Analysis Example</vt:lpstr>
      <vt:lpstr>Amortized Analysis Example</vt:lpstr>
      <vt:lpstr>Amortized Analysis</vt:lpstr>
      <vt:lpstr>Amortized vs. Average-case Analysis</vt:lpstr>
      <vt:lpstr>Amortized Analysis Useful When …</vt:lpstr>
      <vt:lpstr>The ADT Queue</vt:lpstr>
      <vt:lpstr>The ADT Queue Interface</vt:lpstr>
      <vt:lpstr>Linked Implementation of a Queue</vt:lpstr>
      <vt:lpstr>Circular-Array Implementation of a Queue</vt:lpstr>
      <vt:lpstr>Circular-Array with One Unused Location</vt:lpstr>
      <vt:lpstr>Circular-Linked Implementations of a Queue</vt:lpstr>
      <vt:lpstr>Two-Part Circular Linked Chain</vt:lpstr>
      <vt:lpstr>Two-Part Circular Linked Chain</vt:lpstr>
      <vt:lpstr>Two-Part Circular Linked Chain</vt:lpstr>
      <vt:lpstr>Doubly-Linked Implementation of a Deque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revision>1</cp:revision>
  <dcterms:modified xsi:type="dcterms:W3CDTF">2023-12-07T19:54:38Z</dcterms:modified>
</cp:coreProperties>
</file>