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</p:sldMasterIdLst>
  <p:notesMasterIdLst>
    <p:notesMasterId r:id="rId3"/>
  </p:notesMasterIdLst>
  <p:sldIdLst>
    <p:sldId id="471" r:id="rId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56814-4A71-413A-872E-94F9A6882CC7}" v="3" dt="2023-12-07T19:38:37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707" autoAdjust="0"/>
  </p:normalViewPr>
  <p:slideViewPr>
    <p:cSldViewPr snapToGrid="0">
      <p:cViewPr varScale="1">
        <p:scale>
          <a:sx n="71" d="100"/>
          <a:sy n="71" d="100"/>
        </p:scale>
        <p:origin x="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24926818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24926818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2975227729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75227729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2975227729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EEF4ADC-9A20-429F-B748-EB7A6D9C8884}"/>
    <pc:docChg chg="delSld modSld">
      <pc:chgData name="Khattab, Sherif" userId="c83b1e15-36f3-4f46-aceb-05aac24c545e" providerId="ADAL" clId="{2EEF4ADC-9A20-429F-B748-EB7A6D9C8884}" dt="2022-11-03T12:58:43.068" v="17" actId="20577"/>
      <pc:docMkLst>
        <pc:docMk/>
      </pc:docMkLst>
      <pc:sldChg chg="del">
        <pc:chgData name="Khattab, Sherif" userId="c83b1e15-36f3-4f46-aceb-05aac24c545e" providerId="ADAL" clId="{2EEF4ADC-9A20-429F-B748-EB7A6D9C8884}" dt="2022-11-03T12:58:22.386" v="0" actId="47"/>
        <pc:sldMkLst>
          <pc:docMk/>
          <pc:sldMk cId="2604713252" sldId="553"/>
        </pc:sldMkLst>
      </pc:sldChg>
      <pc:sldChg chg="modSp mod">
        <pc:chgData name="Khattab, Sherif" userId="c83b1e15-36f3-4f46-aceb-05aac24c545e" providerId="ADAL" clId="{2EEF4ADC-9A20-429F-B748-EB7A6D9C8884}" dt="2022-11-03T12:58:43.068" v="17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EEF4ADC-9A20-429F-B748-EB7A6D9C8884}" dt="2022-11-03T12:58:43.068" v="17" actId="20577"/>
          <ac:spMkLst>
            <pc:docMk/>
            <pc:sldMk cId="1021489930" sldId="1628"/>
            <ac:spMk id="3" creationId="{E75555BA-8853-5C73-0160-9A32BFA72747}"/>
          </ac:spMkLst>
        </pc:spChg>
      </pc:sld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62EDCA3F-791A-4524-8CEC-A5C0D5DADF85}"/>
    <pc:docChg chg="custSel addSld delSld modSld">
      <pc:chgData name="Khattab, Sherif" userId="c83b1e15-36f3-4f46-aceb-05aac24c545e" providerId="ADAL" clId="{62EDCA3F-791A-4524-8CEC-A5C0D5DADF85}" dt="2022-11-08T16:04:47.011" v="678" actId="1076"/>
      <pc:docMkLst>
        <pc:docMk/>
      </pc:docMkLst>
      <pc:sldChg chg="modSp">
        <pc:chgData name="Khattab, Sherif" userId="c83b1e15-36f3-4f46-aceb-05aac24c545e" providerId="ADAL" clId="{62EDCA3F-791A-4524-8CEC-A5C0D5DADF85}" dt="2022-11-08T13:06:03.121" v="1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2EDCA3F-791A-4524-8CEC-A5C0D5DADF85}" dt="2022-11-08T13:06:03.121" v="1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2EDCA3F-791A-4524-8CEC-A5C0D5DADF85}" dt="2022-11-08T16:00:46.369" v="582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62EDCA3F-791A-4524-8CEC-A5C0D5DADF85}" dt="2022-11-08T16:00:46.369" v="582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62EDCA3F-791A-4524-8CEC-A5C0D5DADF85}" dt="2022-11-08T13:10:35.464" v="567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62EDCA3F-791A-4524-8CEC-A5C0D5DADF85}" dt="2022-11-08T13:10:35.464" v="567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62EDCA3F-791A-4524-8CEC-A5C0D5DADF85}" dt="2022-11-08T13:10:39.406" v="568" actId="47"/>
        <pc:sldMkLst>
          <pc:docMk/>
          <pc:sldMk cId="3275134566" sldId="556"/>
        </pc:sldMkLst>
      </pc:sldChg>
      <pc:sldChg chg="del">
        <pc:chgData name="Khattab, Sherif" userId="c83b1e15-36f3-4f46-aceb-05aac24c545e" providerId="ADAL" clId="{62EDCA3F-791A-4524-8CEC-A5C0D5DADF85}" dt="2022-11-08T13:10:40.526" v="569" actId="47"/>
        <pc:sldMkLst>
          <pc:docMk/>
          <pc:sldMk cId="2556667024" sldId="557"/>
        </pc:sldMkLst>
      </pc:sldChg>
      <pc:sldChg chg="modSp mod">
        <pc:chgData name="Khattab, Sherif" userId="c83b1e15-36f3-4f46-aceb-05aac24c545e" providerId="ADAL" clId="{62EDCA3F-791A-4524-8CEC-A5C0D5DADF85}" dt="2022-11-08T16:01:09.386" v="585" actId="6549"/>
        <pc:sldMkLst>
          <pc:docMk/>
          <pc:sldMk cId="2901149083" sldId="1563"/>
        </pc:sldMkLst>
        <pc:spChg chg="mod">
          <ac:chgData name="Khattab, Sherif" userId="c83b1e15-36f3-4f46-aceb-05aac24c545e" providerId="ADAL" clId="{62EDCA3F-791A-4524-8CEC-A5C0D5DADF85}" dt="2022-11-08T16:01:09.386" v="585" actId="6549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13.384" v="586" actId="6549"/>
        <pc:sldMkLst>
          <pc:docMk/>
          <pc:sldMk cId="2357643657" sldId="1564"/>
        </pc:sldMkLst>
        <pc:spChg chg="mod">
          <ac:chgData name="Khattab, Sherif" userId="c83b1e15-36f3-4f46-aceb-05aac24c545e" providerId="ADAL" clId="{62EDCA3F-791A-4524-8CEC-A5C0D5DADF85}" dt="2022-11-08T16:01:13.384" v="586" actId="6549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22.732" v="587" actId="6549"/>
        <pc:sldMkLst>
          <pc:docMk/>
          <pc:sldMk cId="3822123897" sldId="1565"/>
        </pc:sldMkLst>
        <pc:spChg chg="mod">
          <ac:chgData name="Khattab, Sherif" userId="c83b1e15-36f3-4f46-aceb-05aac24c545e" providerId="ADAL" clId="{62EDCA3F-791A-4524-8CEC-A5C0D5DADF85}" dt="2022-11-08T16:01:22.732" v="587" actId="6549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27.113" v="588" actId="6549"/>
        <pc:sldMkLst>
          <pc:docMk/>
          <pc:sldMk cId="2159758651" sldId="1566"/>
        </pc:sldMkLst>
        <pc:spChg chg="mod">
          <ac:chgData name="Khattab, Sherif" userId="c83b1e15-36f3-4f46-aceb-05aac24c545e" providerId="ADAL" clId="{62EDCA3F-791A-4524-8CEC-A5C0D5DADF85}" dt="2022-11-08T16:01:27.113" v="588" actId="6549"/>
          <ac:spMkLst>
            <pc:docMk/>
            <pc:sldMk cId="2159758651" sldId="1566"/>
            <ac:spMk id="10243" creationId="{00000000-0000-0000-0000-000000000000}"/>
          </ac:spMkLst>
        </pc:spChg>
      </pc:sldChg>
      <pc:sldChg chg="add">
        <pc:chgData name="Khattab, Sherif" userId="c83b1e15-36f3-4f46-aceb-05aac24c545e" providerId="ADAL" clId="{62EDCA3F-791A-4524-8CEC-A5C0D5DADF85}" dt="2022-11-08T16:02:40.693" v="673"/>
        <pc:sldMkLst>
          <pc:docMk/>
          <pc:sldMk cId="399800819" sldId="1568"/>
        </pc:sldMkLst>
      </pc:sldChg>
      <pc:sldChg chg="add del">
        <pc:chgData name="Khattab, Sherif" userId="c83b1e15-36f3-4f46-aceb-05aac24c545e" providerId="ADAL" clId="{62EDCA3F-791A-4524-8CEC-A5C0D5DADF85}" dt="2022-11-08T16:02:40.672" v="672"/>
        <pc:sldMkLst>
          <pc:docMk/>
          <pc:sldMk cId="731006356" sldId="1568"/>
        </pc:sldMkLst>
      </pc:sldChg>
      <pc:sldChg chg="del">
        <pc:chgData name="Khattab, Sherif" userId="c83b1e15-36f3-4f46-aceb-05aac24c545e" providerId="ADAL" clId="{62EDCA3F-791A-4524-8CEC-A5C0D5DADF85}" dt="2022-11-08T16:02:20.688" v="670" actId="2696"/>
        <pc:sldMkLst>
          <pc:docMk/>
          <pc:sldMk cId="819077204" sldId="1568"/>
        </pc:sldMkLst>
      </pc:sldChg>
      <pc:sldChg chg="modSp mod">
        <pc:chgData name="Khattab, Sherif" userId="c83b1e15-36f3-4f46-aceb-05aac24c545e" providerId="ADAL" clId="{62EDCA3F-791A-4524-8CEC-A5C0D5DADF85}" dt="2022-11-08T16:01:47.894" v="593" actId="20577"/>
        <pc:sldMkLst>
          <pc:docMk/>
          <pc:sldMk cId="1287928541" sldId="1569"/>
        </pc:sldMkLst>
        <pc:spChg chg="mod">
          <ac:chgData name="Khattab, Sherif" userId="c83b1e15-36f3-4f46-aceb-05aac24c545e" providerId="ADAL" clId="{62EDCA3F-791A-4524-8CEC-A5C0D5DADF85}" dt="2022-11-08T16:01:47.894" v="593" actId="20577"/>
          <ac:spMkLst>
            <pc:docMk/>
            <pc:sldMk cId="1287928541" sldId="1569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1:43.312" v="589" actId="1076"/>
          <ac:picMkLst>
            <pc:docMk/>
            <pc:sldMk cId="1287928541" sldId="1569"/>
            <ac:picMk id="2" creationId="{00000000-0000-0000-0000-000000000000}"/>
          </ac:picMkLst>
        </pc:picChg>
        <pc:picChg chg="mod">
          <ac:chgData name="Khattab, Sherif" userId="c83b1e15-36f3-4f46-aceb-05aac24c545e" providerId="ADAL" clId="{62EDCA3F-791A-4524-8CEC-A5C0D5DADF85}" dt="2022-11-08T16:01:44.232" v="590" actId="1076"/>
          <ac:picMkLst>
            <pc:docMk/>
            <pc:sldMk cId="1287928541" sldId="1569"/>
            <ac:picMk id="3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6:03:07.847" v="674" actId="6549"/>
        <pc:sldMkLst>
          <pc:docMk/>
          <pc:sldMk cId="4275950764" sldId="1570"/>
        </pc:sldMkLst>
        <pc:spChg chg="mod">
          <ac:chgData name="Khattab, Sherif" userId="c83b1e15-36f3-4f46-aceb-05aac24c545e" providerId="ADAL" clId="{62EDCA3F-791A-4524-8CEC-A5C0D5DADF85}" dt="2022-11-08T16:03:07.847" v="674" actId="6549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4:39.362" v="676" actId="6549"/>
        <pc:sldMkLst>
          <pc:docMk/>
          <pc:sldMk cId="608182071" sldId="1573"/>
        </pc:sldMkLst>
        <pc:spChg chg="mod">
          <ac:chgData name="Khattab, Sherif" userId="c83b1e15-36f3-4f46-aceb-05aac24c545e" providerId="ADAL" clId="{62EDCA3F-791A-4524-8CEC-A5C0D5DADF85}" dt="2022-11-08T16:04:39.362" v="676" actId="6549"/>
          <ac:spMkLst>
            <pc:docMk/>
            <pc:sldMk cId="608182071" sldId="1573"/>
            <ac:spMk id="17411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4:37.619" v="675" actId="1076"/>
          <ac:picMkLst>
            <pc:docMk/>
            <pc:sldMk cId="608182071" sldId="1573"/>
            <ac:picMk id="20482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6:04:47.011" v="678" actId="1076"/>
        <pc:sldMkLst>
          <pc:docMk/>
          <pc:sldMk cId="141391712" sldId="1574"/>
        </pc:sldMkLst>
        <pc:spChg chg="mod">
          <ac:chgData name="Khattab, Sherif" userId="c83b1e15-36f3-4f46-aceb-05aac24c545e" providerId="ADAL" clId="{62EDCA3F-791A-4524-8CEC-A5C0D5DADF85}" dt="2022-11-08T16:04:45.581" v="677" actId="6549"/>
          <ac:spMkLst>
            <pc:docMk/>
            <pc:sldMk cId="141391712" sldId="1574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4:47.011" v="678" actId="1076"/>
          <ac:picMkLst>
            <pc:docMk/>
            <pc:sldMk cId="141391712" sldId="1574"/>
            <ac:picMk id="21506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3:11:36.434" v="580" actId="403"/>
        <pc:sldMkLst>
          <pc:docMk/>
          <pc:sldMk cId="1195723752" sldId="1626"/>
        </pc:sldMkLst>
        <pc:spChg chg="mod">
          <ac:chgData name="Khattab, Sherif" userId="c83b1e15-36f3-4f46-aceb-05aac24c545e" providerId="ADAL" clId="{62EDCA3F-791A-4524-8CEC-A5C0D5DADF85}" dt="2022-11-08T13:11:36.434" v="580" actId="403"/>
          <ac:spMkLst>
            <pc:docMk/>
            <pc:sldMk cId="1195723752" sldId="1626"/>
            <ac:spMk id="29698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0:54.092" v="584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62EDCA3F-791A-4524-8CEC-A5C0D5DADF85}" dt="2022-11-08T16:00:54.092" v="584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mod">
        <pc:chgData name="Khattab, Sherif" userId="c83b1e15-36f3-4f46-aceb-05aac24c545e" providerId="ADAL" clId="{62EDCA3F-791A-4524-8CEC-A5C0D5DADF85}" dt="2022-11-08T16:02:13.836" v="669" actId="20577"/>
        <pc:sldMkLst>
          <pc:docMk/>
          <pc:sldMk cId="256328413" sldId="1629"/>
        </pc:sldMkLst>
        <pc:spChg chg="mod">
          <ac:chgData name="Khattab, Sherif" userId="c83b1e15-36f3-4f46-aceb-05aac24c545e" providerId="ADAL" clId="{62EDCA3F-791A-4524-8CEC-A5C0D5DADF85}" dt="2022-11-08T16:01:58.824" v="623" actId="20577"/>
          <ac:spMkLst>
            <pc:docMk/>
            <pc:sldMk cId="256328413" sldId="1629"/>
            <ac:spMk id="2" creationId="{53D2D649-4DC1-CEA9-0916-5A22875AEDF8}"/>
          </ac:spMkLst>
        </pc:spChg>
        <pc:spChg chg="mod">
          <ac:chgData name="Khattab, Sherif" userId="c83b1e15-36f3-4f46-aceb-05aac24c545e" providerId="ADAL" clId="{62EDCA3F-791A-4524-8CEC-A5C0D5DADF85}" dt="2022-11-08T16:02:13.836" v="669" actId="20577"/>
          <ac:spMkLst>
            <pc:docMk/>
            <pc:sldMk cId="256328413" sldId="1629"/>
            <ac:spMk id="3" creationId="{8F5DCD3D-E7E5-E12B-0B18-5E2DA80C36DC}"/>
          </ac:spMkLst>
        </pc:spChg>
      </pc:sldChg>
    </pc:docChg>
  </pc:docChgLst>
  <pc:docChgLst>
    <pc:chgData name="Khattab, Sherif" userId="c83b1e15-36f3-4f46-aceb-05aac24c545e" providerId="ADAL" clId="{F264783B-4545-214F-9486-50DDDC990375}"/>
    <pc:docChg chg="undo custSel addSld delSld modSld delMainMaster">
      <pc:chgData name="Khattab, Sherif" userId="c83b1e15-36f3-4f46-aceb-05aac24c545e" providerId="ADAL" clId="{F264783B-4545-214F-9486-50DDDC990375}" dt="2023-12-07T12:42:12.593" v="35" actId="2696"/>
      <pc:docMkLst>
        <pc:docMk/>
      </pc:docMkLst>
      <pc:sldChg chg="del">
        <pc:chgData name="Khattab, Sherif" userId="c83b1e15-36f3-4f46-aceb-05aac24c545e" providerId="ADAL" clId="{F264783B-4545-214F-9486-50DDDC990375}" dt="2023-12-07T12:42:03.450" v="27" actId="2696"/>
        <pc:sldMkLst>
          <pc:docMk/>
          <pc:sldMk cId="2105295847" sldId="278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457277974" sldId="279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1252597460" sldId="280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2637017938" sldId="281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624926818" sldId="284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4089982379" sldId="285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2975227729" sldId="286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1549285482" sldId="287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719338977" sldId="288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1412880638" sldId="289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1850218157" sldId="290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2828442944" sldId="291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118057748" sldId="293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25361425" sldId="294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1782761851" sldId="295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954172538" sldId="296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37252234" sldId="297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2924043904" sldId="298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4186673451" sldId="299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103078529" sldId="300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622526130" sldId="301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921564258" sldId="303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964540185" sldId="304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4121919605" sldId="305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609656698" sldId="306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1365086114" sldId="307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317734700" sldId="308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661746913" sldId="309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596192536" sldId="310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928938000" sldId="311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667349921" sldId="312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170104727" sldId="313"/>
        </pc:sldMkLst>
      </pc:sldChg>
      <pc:sldChg chg="del">
        <pc:chgData name="Khattab, Sherif" userId="c83b1e15-36f3-4f46-aceb-05aac24c545e" providerId="ADAL" clId="{F264783B-4545-214F-9486-50DDDC990375}" dt="2023-12-07T12:41:58.767" v="19" actId="2696"/>
        <pc:sldMkLst>
          <pc:docMk/>
          <pc:sldMk cId="1850981505" sldId="406"/>
        </pc:sldMkLst>
      </pc:sldChg>
      <pc:sldChg chg="del">
        <pc:chgData name="Khattab, Sherif" userId="c83b1e15-36f3-4f46-aceb-05aac24c545e" providerId="ADAL" clId="{F264783B-4545-214F-9486-50DDDC990375}" dt="2023-12-07T12:41:59.196" v="20" actId="2696"/>
        <pc:sldMkLst>
          <pc:docMk/>
          <pc:sldMk cId="1252321675" sldId="407"/>
        </pc:sldMkLst>
      </pc:sldChg>
      <pc:sldChg chg="del">
        <pc:chgData name="Khattab, Sherif" userId="c83b1e15-36f3-4f46-aceb-05aac24c545e" providerId="ADAL" clId="{F264783B-4545-214F-9486-50DDDC990375}" dt="2023-12-07T12:41:59.815" v="21" actId="2696"/>
        <pc:sldMkLst>
          <pc:docMk/>
          <pc:sldMk cId="2696785554" sldId="408"/>
        </pc:sldMkLst>
      </pc:sldChg>
      <pc:sldChg chg="del">
        <pc:chgData name="Khattab, Sherif" userId="c83b1e15-36f3-4f46-aceb-05aac24c545e" providerId="ADAL" clId="{F264783B-4545-214F-9486-50DDDC990375}" dt="2023-12-07T12:42:00.317" v="22" actId="2696"/>
        <pc:sldMkLst>
          <pc:docMk/>
          <pc:sldMk cId="1115879569" sldId="409"/>
        </pc:sldMkLst>
      </pc:sldChg>
      <pc:sldChg chg="del">
        <pc:chgData name="Khattab, Sherif" userId="c83b1e15-36f3-4f46-aceb-05aac24c545e" providerId="ADAL" clId="{F264783B-4545-214F-9486-50DDDC990375}" dt="2023-12-07T12:42:01.523" v="24" actId="2696"/>
        <pc:sldMkLst>
          <pc:docMk/>
          <pc:sldMk cId="416739920" sldId="410"/>
        </pc:sldMkLst>
      </pc:sldChg>
      <pc:sldChg chg="del">
        <pc:chgData name="Khattab, Sherif" userId="c83b1e15-36f3-4f46-aceb-05aac24c545e" providerId="ADAL" clId="{F264783B-4545-214F-9486-50DDDC990375}" dt="2023-12-07T12:42:02.491" v="26" actId="2696"/>
        <pc:sldMkLst>
          <pc:docMk/>
          <pc:sldMk cId="1909798322" sldId="411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2883777534" sldId="412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1682620420" sldId="413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4072484451" sldId="414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2634982080" sldId="415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4249236541" sldId="416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1148252687" sldId="417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268383859" sldId="418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386333520" sldId="419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1752709545" sldId="420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893956062" sldId="421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4029035201" sldId="422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676167787" sldId="423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2408339254" sldId="424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2386663744" sldId="425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1291839806" sldId="426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447747113" sldId="427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1744853342" sldId="428"/>
        </pc:sldMkLst>
      </pc:sldChg>
      <pc:sldChg chg="del">
        <pc:chgData name="Khattab, Sherif" userId="c83b1e15-36f3-4f46-aceb-05aac24c545e" providerId="ADAL" clId="{F264783B-4545-214F-9486-50DDDC990375}" dt="2023-12-07T12:42:00.848" v="23" actId="2696"/>
        <pc:sldMkLst>
          <pc:docMk/>
          <pc:sldMk cId="2573196289" sldId="429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4012742041" sldId="430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4044871078" sldId="431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147312821" sldId="432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2352887549" sldId="433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4277634984" sldId="434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1366085809" sldId="435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93106186" sldId="436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4263019130" sldId="437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1400762119" sldId="438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632189473" sldId="439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051466405" sldId="440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1251399440" sldId="441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377794881" sldId="442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2643732662" sldId="443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175962296" sldId="444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737684725" sldId="445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1737434497" sldId="446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2815046349" sldId="447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2579997637" sldId="448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2952325524" sldId="449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2409668952" sldId="450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568406822" sldId="451"/>
        </pc:sldMkLst>
      </pc:sldChg>
      <pc:sldChg chg="del">
        <pc:chgData name="Khattab, Sherif" userId="c83b1e15-36f3-4f46-aceb-05aac24c545e" providerId="ADAL" clId="{F264783B-4545-214F-9486-50DDDC990375}" dt="2023-12-05T12:33:31.304" v="15" actId="2696"/>
        <pc:sldMkLst>
          <pc:docMk/>
          <pc:sldMk cId="1192677018" sldId="554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820223894" sldId="558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55905796" sldId="559"/>
        </pc:sldMkLst>
      </pc:sldChg>
      <pc:sldChg chg="modSp add del mod">
        <pc:chgData name="Khattab, Sherif" userId="c83b1e15-36f3-4f46-aceb-05aac24c545e" providerId="ADAL" clId="{F264783B-4545-214F-9486-50DDDC990375}" dt="2023-12-07T12:42:12.593" v="35" actId="2696"/>
        <pc:sldMkLst>
          <pc:docMk/>
          <pc:sldMk cId="1410695245" sldId="560"/>
        </pc:sldMkLst>
        <pc:spChg chg="mod">
          <ac:chgData name="Khattab, Sherif" userId="c83b1e15-36f3-4f46-aceb-05aac24c545e" providerId="ADAL" clId="{F264783B-4545-214F-9486-50DDDC990375}" dt="2023-11-30T12:40:23.353" v="9"/>
          <ac:spMkLst>
            <pc:docMk/>
            <pc:sldMk cId="1410695245" sldId="560"/>
            <ac:spMk id="3" creationId="{C070C55E-4E85-6173-7E3F-40CCD8956613}"/>
          </ac:spMkLst>
        </pc:spChg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2653540951" sldId="1435"/>
        </pc:sldMkLst>
      </pc:sldChg>
      <pc:sldChg chg="modSp add del mod">
        <pc:chgData name="Khattab, Sherif" userId="c83b1e15-36f3-4f46-aceb-05aac24c545e" providerId="ADAL" clId="{F264783B-4545-214F-9486-50DDDC990375}" dt="2023-12-07T12:42:12.593" v="35" actId="2696"/>
        <pc:sldMkLst>
          <pc:docMk/>
          <pc:sldMk cId="769186246" sldId="1436"/>
        </pc:sldMkLst>
        <pc:spChg chg="mod">
          <ac:chgData name="Khattab, Sherif" userId="c83b1e15-36f3-4f46-aceb-05aac24c545e" providerId="ADAL" clId="{F264783B-4545-214F-9486-50DDDC990375}" dt="2023-11-30T12:40:23.353" v="9"/>
          <ac:spMkLst>
            <pc:docMk/>
            <pc:sldMk cId="769186246" sldId="1436"/>
            <ac:spMk id="1403907" creationId="{9DF27287-E73F-C74C-BEFE-A6144A5BEF65}"/>
          </ac:spMkLst>
        </pc:spChg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3747206965" sldId="1460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1806418446" sldId="1461"/>
        </pc:sldMkLst>
      </pc:sldChg>
      <pc:sldChg chg="modSp add del mod">
        <pc:chgData name="Khattab, Sherif" userId="c83b1e15-36f3-4f46-aceb-05aac24c545e" providerId="ADAL" clId="{F264783B-4545-214F-9486-50DDDC990375}" dt="2023-12-07T12:42:12.593" v="35" actId="2696"/>
        <pc:sldMkLst>
          <pc:docMk/>
          <pc:sldMk cId="2275336656" sldId="1462"/>
        </pc:sldMkLst>
        <pc:spChg chg="mod">
          <ac:chgData name="Khattab, Sherif" userId="c83b1e15-36f3-4f46-aceb-05aac24c545e" providerId="ADAL" clId="{F264783B-4545-214F-9486-50DDDC990375}" dt="2023-11-30T12:40:23.353" v="9"/>
          <ac:spMkLst>
            <pc:docMk/>
            <pc:sldMk cId="2275336656" sldId="1462"/>
            <ac:spMk id="1372163" creationId="{F56C73E0-904A-B746-83DB-B55C01176EB8}"/>
          </ac:spMkLst>
        </pc:spChg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1033780848" sldId="1463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897846782" sldId="1464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1618746990" sldId="1465"/>
        </pc:sldMkLst>
      </pc:sldChg>
      <pc:sldChg chg="del">
        <pc:chgData name="Khattab, Sherif" userId="c83b1e15-36f3-4f46-aceb-05aac24c545e" providerId="ADAL" clId="{F264783B-4545-214F-9486-50DDDC990375}" dt="2023-12-07T12:41:56.341" v="17" actId="2696"/>
        <pc:sldMkLst>
          <pc:docMk/>
          <pc:sldMk cId="1303356000" sldId="1627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2148305052" sldId="1640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124198275" sldId="1646"/>
        </pc:sldMkLst>
      </pc:sldChg>
      <pc:sldChg chg="modSp add del mod">
        <pc:chgData name="Khattab, Sherif" userId="c83b1e15-36f3-4f46-aceb-05aac24c545e" providerId="ADAL" clId="{F264783B-4545-214F-9486-50DDDC990375}" dt="2023-12-07T12:42:12.593" v="35" actId="2696"/>
        <pc:sldMkLst>
          <pc:docMk/>
          <pc:sldMk cId="576927689" sldId="1647"/>
        </pc:sldMkLst>
        <pc:spChg chg="mod">
          <ac:chgData name="Khattab, Sherif" userId="c83b1e15-36f3-4f46-aceb-05aac24c545e" providerId="ADAL" clId="{F264783B-4545-214F-9486-50DDDC990375}" dt="2023-11-30T12:40:23.353" v="9"/>
          <ac:spMkLst>
            <pc:docMk/>
            <pc:sldMk cId="576927689" sldId="1647"/>
            <ac:spMk id="3" creationId="{D703842D-0E98-9A1D-A581-F856929947F7}"/>
          </ac:spMkLst>
        </pc:spChg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3280200729" sldId="1741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374327576" sldId="1743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1798216406" sldId="1744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2823309177" sldId="1794"/>
        </pc:sldMkLst>
      </pc:sldChg>
      <pc:sldChg chg="del">
        <pc:chgData name="Khattab, Sherif" userId="c83b1e15-36f3-4f46-aceb-05aac24c545e" providerId="ADAL" clId="{F264783B-4545-214F-9486-50DDDC990375}" dt="2023-12-05T12:35:06.537" v="16" actId="2696"/>
        <pc:sldMkLst>
          <pc:docMk/>
          <pc:sldMk cId="2353648534" sldId="1877"/>
        </pc:sldMkLst>
      </pc:sldChg>
      <pc:sldChg chg="modSp add del mod">
        <pc:chgData name="Khattab, Sherif" userId="c83b1e15-36f3-4f46-aceb-05aac24c545e" providerId="ADAL" clId="{F264783B-4545-214F-9486-50DDDC990375}" dt="2023-12-07T12:42:12.593" v="35" actId="2696"/>
        <pc:sldMkLst>
          <pc:docMk/>
          <pc:sldMk cId="2024274757" sldId="1880"/>
        </pc:sldMkLst>
        <pc:spChg chg="mod">
          <ac:chgData name="Khattab, Sherif" userId="c83b1e15-36f3-4f46-aceb-05aac24c545e" providerId="ADAL" clId="{F264783B-4545-214F-9486-50DDDC990375}" dt="2023-11-30T12:40:23.353" v="9"/>
          <ac:spMkLst>
            <pc:docMk/>
            <pc:sldMk cId="2024274757" sldId="1880"/>
            <ac:spMk id="3" creationId="{0620E659-E5B3-E341-B31E-920BA9DA6C37}"/>
          </ac:spMkLst>
        </pc:spChg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893790420" sldId="1881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3936364696" sldId="1882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673046740" sldId="1883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2959271876" sldId="1884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955079307" sldId="1908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2011528046" sldId="1909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3575675177" sldId="1910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257640956" sldId="1911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3529896431" sldId="1912"/>
        </pc:sldMkLst>
      </pc:sldChg>
      <pc:sldChg chg="modSp add del mod">
        <pc:chgData name="Khattab, Sherif" userId="c83b1e15-36f3-4f46-aceb-05aac24c545e" providerId="ADAL" clId="{F264783B-4545-214F-9486-50DDDC990375}" dt="2023-12-07T12:42:12.593" v="35" actId="2696"/>
        <pc:sldMkLst>
          <pc:docMk/>
          <pc:sldMk cId="783793516" sldId="1913"/>
        </pc:sldMkLst>
        <pc:spChg chg="mod">
          <ac:chgData name="Khattab, Sherif" userId="c83b1e15-36f3-4f46-aceb-05aac24c545e" providerId="ADAL" clId="{F264783B-4545-214F-9486-50DDDC990375}" dt="2023-11-30T12:40:23.353" v="9"/>
          <ac:spMkLst>
            <pc:docMk/>
            <pc:sldMk cId="783793516" sldId="1913"/>
            <ac:spMk id="3" creationId="{8F871485-3611-413F-C650-EBF8498F3A55}"/>
          </ac:spMkLst>
        </pc:spChg>
      </pc:sldChg>
      <pc:sldChg chg="modSp add del mod">
        <pc:chgData name="Khattab, Sherif" userId="c83b1e15-36f3-4f46-aceb-05aac24c545e" providerId="ADAL" clId="{F264783B-4545-214F-9486-50DDDC990375}" dt="2023-12-07T12:42:12.593" v="35" actId="2696"/>
        <pc:sldMkLst>
          <pc:docMk/>
          <pc:sldMk cId="296634264" sldId="1914"/>
        </pc:sldMkLst>
        <pc:spChg chg="mod">
          <ac:chgData name="Khattab, Sherif" userId="c83b1e15-36f3-4f46-aceb-05aac24c545e" providerId="ADAL" clId="{F264783B-4545-214F-9486-50DDDC990375}" dt="2023-11-30T12:40:23.353" v="9"/>
          <ac:spMkLst>
            <pc:docMk/>
            <pc:sldMk cId="296634264" sldId="1914"/>
            <ac:spMk id="3" creationId="{FD47375A-8640-7EEF-5393-57625AEEBD3C}"/>
          </ac:spMkLst>
        </pc:spChg>
      </pc:sldChg>
      <pc:sldChg chg="del">
        <pc:chgData name="Khattab, Sherif" userId="c83b1e15-36f3-4f46-aceb-05aac24c545e" providerId="ADAL" clId="{F264783B-4545-214F-9486-50DDDC990375}" dt="2023-12-05T12:35:06.537" v="16" actId="2696"/>
        <pc:sldMkLst>
          <pc:docMk/>
          <pc:sldMk cId="49673848" sldId="1936"/>
        </pc:sldMkLst>
      </pc:sldChg>
      <pc:sldChg chg="del">
        <pc:chgData name="Khattab, Sherif" userId="c83b1e15-36f3-4f46-aceb-05aac24c545e" providerId="ADAL" clId="{F264783B-4545-214F-9486-50DDDC990375}" dt="2023-12-05T12:35:06.537" v="16" actId="2696"/>
        <pc:sldMkLst>
          <pc:docMk/>
          <pc:sldMk cId="2600619580" sldId="1938"/>
        </pc:sldMkLst>
      </pc:sldChg>
      <pc:sldChg chg="del">
        <pc:chgData name="Khattab, Sherif" userId="c83b1e15-36f3-4f46-aceb-05aac24c545e" providerId="ADAL" clId="{F264783B-4545-214F-9486-50DDDC990375}" dt="2023-12-07T12:41:57.669" v="18" actId="2696"/>
        <pc:sldMkLst>
          <pc:docMk/>
          <pc:sldMk cId="2842823221" sldId="1939"/>
        </pc:sldMkLst>
      </pc:sldChg>
      <pc:sldChg chg="del">
        <pc:chgData name="Khattab, Sherif" userId="c83b1e15-36f3-4f46-aceb-05aac24c545e" providerId="ADAL" clId="{F264783B-4545-214F-9486-50DDDC990375}" dt="2023-12-05T12:33:31.304" v="15" actId="2696"/>
        <pc:sldMkLst>
          <pc:docMk/>
          <pc:sldMk cId="191381158" sldId="1940"/>
        </pc:sldMkLst>
      </pc:sldChg>
      <pc:sldChg chg="del">
        <pc:chgData name="Khattab, Sherif" userId="c83b1e15-36f3-4f46-aceb-05aac24c545e" providerId="ADAL" clId="{F264783B-4545-214F-9486-50DDDC990375}" dt="2023-12-07T12:42:02.047" v="25" actId="2696"/>
        <pc:sldMkLst>
          <pc:docMk/>
          <pc:sldMk cId="3580012689" sldId="1941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3843200342" sldId="1942"/>
        </pc:sldMkLst>
      </pc:sldChg>
      <pc:sldChg chg="del">
        <pc:chgData name="Khattab, Sherif" userId="c83b1e15-36f3-4f46-aceb-05aac24c545e" providerId="ADAL" clId="{F264783B-4545-214F-9486-50DDDC990375}" dt="2023-12-05T12:32:25.330" v="14" actId="2696"/>
        <pc:sldMkLst>
          <pc:docMk/>
          <pc:sldMk cId="4014669295" sldId="1943"/>
        </pc:sldMkLst>
      </pc:sldChg>
      <pc:sldChg chg="add del">
        <pc:chgData name="Khattab, Sherif" userId="c83b1e15-36f3-4f46-aceb-05aac24c545e" providerId="ADAL" clId="{F264783B-4545-214F-9486-50DDDC990375}" dt="2023-12-07T12:42:12.593" v="35" actId="2696"/>
        <pc:sldMkLst>
          <pc:docMk/>
          <pc:sldMk cId="1743161813" sldId="1944"/>
        </pc:sldMkLst>
      </pc:sldChg>
      <pc:sldMasterChg chg="del delSldLayout">
        <pc:chgData name="Khattab, Sherif" userId="c83b1e15-36f3-4f46-aceb-05aac24c545e" providerId="ADAL" clId="{F264783B-4545-214F-9486-50DDDC990375}" dt="2023-12-07T12:42:12.593" v="35" actId="2696"/>
        <pc:sldMasterMkLst>
          <pc:docMk/>
          <pc:sldMasterMk cId="4229301267" sldId="2147483752"/>
        </pc:sldMasterMkLst>
        <pc:sldLayoutChg chg="del">
          <pc:chgData name="Khattab, Sherif" userId="c83b1e15-36f3-4f46-aceb-05aac24c545e" providerId="ADAL" clId="{F264783B-4545-214F-9486-50DDDC990375}" dt="2023-12-07T12:42:12.593" v="35" actId="2696"/>
          <pc:sldLayoutMkLst>
            <pc:docMk/>
            <pc:sldMasterMk cId="4229301267" sldId="2147483752"/>
            <pc:sldLayoutMk cId="580995861" sldId="2147483753"/>
          </pc:sldLayoutMkLst>
        </pc:sldLayoutChg>
        <pc:sldLayoutChg chg="del">
          <pc:chgData name="Khattab, Sherif" userId="c83b1e15-36f3-4f46-aceb-05aac24c545e" providerId="ADAL" clId="{F264783B-4545-214F-9486-50DDDC990375}" dt="2023-12-07T12:42:12.593" v="35" actId="2696"/>
          <pc:sldLayoutMkLst>
            <pc:docMk/>
            <pc:sldMasterMk cId="4229301267" sldId="2147483752"/>
            <pc:sldLayoutMk cId="1774744383" sldId="2147483754"/>
          </pc:sldLayoutMkLst>
        </pc:sldLayoutChg>
        <pc:sldLayoutChg chg="del">
          <pc:chgData name="Khattab, Sherif" userId="c83b1e15-36f3-4f46-aceb-05aac24c545e" providerId="ADAL" clId="{F264783B-4545-214F-9486-50DDDC990375}" dt="2023-12-07T12:42:12.593" v="35" actId="2696"/>
          <pc:sldLayoutMkLst>
            <pc:docMk/>
            <pc:sldMasterMk cId="4229301267" sldId="2147483752"/>
            <pc:sldLayoutMk cId="3311005716" sldId="2147483755"/>
          </pc:sldLayoutMkLst>
        </pc:sldLayoutChg>
        <pc:sldLayoutChg chg="del">
          <pc:chgData name="Khattab, Sherif" userId="c83b1e15-36f3-4f46-aceb-05aac24c545e" providerId="ADAL" clId="{F264783B-4545-214F-9486-50DDDC990375}" dt="2023-12-07T12:42:12.593" v="35" actId="2696"/>
          <pc:sldLayoutMkLst>
            <pc:docMk/>
            <pc:sldMasterMk cId="4229301267" sldId="2147483752"/>
            <pc:sldLayoutMk cId="337616998" sldId="2147483756"/>
          </pc:sldLayoutMkLst>
        </pc:sldLayoutChg>
      </pc:sldMasterChg>
      <pc:sldMasterChg chg="del delSldLayout">
        <pc:chgData name="Khattab, Sherif" userId="c83b1e15-36f3-4f46-aceb-05aac24c545e" providerId="ADAL" clId="{F264783B-4545-214F-9486-50DDDC990375}" dt="2023-12-07T12:42:03.461" v="34" actId="2696"/>
        <pc:sldMasterMkLst>
          <pc:docMk/>
          <pc:sldMasterMk cId="2530993660" sldId="2147483757"/>
        </pc:sldMasterMkLst>
        <pc:sldLayoutChg chg="del">
          <pc:chgData name="Khattab, Sherif" userId="c83b1e15-36f3-4f46-aceb-05aac24c545e" providerId="ADAL" clId="{F264783B-4545-214F-9486-50DDDC990375}" dt="2023-12-07T12:42:03.452" v="28" actId="2696"/>
          <pc:sldLayoutMkLst>
            <pc:docMk/>
            <pc:sldMasterMk cId="2530993660" sldId="2147483757"/>
            <pc:sldLayoutMk cId="14075071" sldId="2147483758"/>
          </pc:sldLayoutMkLst>
        </pc:sldLayoutChg>
        <pc:sldLayoutChg chg="del">
          <pc:chgData name="Khattab, Sherif" userId="c83b1e15-36f3-4f46-aceb-05aac24c545e" providerId="ADAL" clId="{F264783B-4545-214F-9486-50DDDC990375}" dt="2023-12-07T12:42:03.454" v="29" actId="2696"/>
          <pc:sldLayoutMkLst>
            <pc:docMk/>
            <pc:sldMasterMk cId="2530993660" sldId="2147483757"/>
            <pc:sldLayoutMk cId="1793363843" sldId="2147483759"/>
          </pc:sldLayoutMkLst>
        </pc:sldLayoutChg>
        <pc:sldLayoutChg chg="del">
          <pc:chgData name="Khattab, Sherif" userId="c83b1e15-36f3-4f46-aceb-05aac24c545e" providerId="ADAL" clId="{F264783B-4545-214F-9486-50DDDC990375}" dt="2023-12-07T12:42:03.456" v="30" actId="2696"/>
          <pc:sldLayoutMkLst>
            <pc:docMk/>
            <pc:sldMasterMk cId="2530993660" sldId="2147483757"/>
            <pc:sldLayoutMk cId="3028547983" sldId="2147483760"/>
          </pc:sldLayoutMkLst>
        </pc:sldLayoutChg>
        <pc:sldLayoutChg chg="del">
          <pc:chgData name="Khattab, Sherif" userId="c83b1e15-36f3-4f46-aceb-05aac24c545e" providerId="ADAL" clId="{F264783B-4545-214F-9486-50DDDC990375}" dt="2023-12-07T12:42:03.457" v="31" actId="2696"/>
          <pc:sldLayoutMkLst>
            <pc:docMk/>
            <pc:sldMasterMk cId="2530993660" sldId="2147483757"/>
            <pc:sldLayoutMk cId="318883443" sldId="2147483761"/>
          </pc:sldLayoutMkLst>
        </pc:sldLayoutChg>
        <pc:sldLayoutChg chg="del">
          <pc:chgData name="Khattab, Sherif" userId="c83b1e15-36f3-4f46-aceb-05aac24c545e" providerId="ADAL" clId="{F264783B-4545-214F-9486-50DDDC990375}" dt="2023-12-07T12:42:03.458" v="32" actId="2696"/>
          <pc:sldLayoutMkLst>
            <pc:docMk/>
            <pc:sldMasterMk cId="2530993660" sldId="2147483757"/>
            <pc:sldLayoutMk cId="1550321220" sldId="2147483762"/>
          </pc:sldLayoutMkLst>
        </pc:sldLayoutChg>
        <pc:sldLayoutChg chg="del">
          <pc:chgData name="Khattab, Sherif" userId="c83b1e15-36f3-4f46-aceb-05aac24c545e" providerId="ADAL" clId="{F264783B-4545-214F-9486-50DDDC990375}" dt="2023-12-07T12:42:03.459" v="33" actId="2696"/>
          <pc:sldLayoutMkLst>
            <pc:docMk/>
            <pc:sldMasterMk cId="2530993660" sldId="2147483757"/>
            <pc:sldLayoutMk cId="1417514063" sldId="2147483763"/>
          </pc:sldLayoutMkLst>
        </pc:sldLayoutChg>
      </pc:sldMasterChg>
      <pc:sldMasterChg chg="del delSldLayout">
        <pc:chgData name="Khattab, Sherif" userId="c83b1e15-36f3-4f46-aceb-05aac24c545e" providerId="ADAL" clId="{F264783B-4545-214F-9486-50DDDC990375}" dt="2023-12-05T12:35:06.537" v="16" actId="2696"/>
        <pc:sldMasterMkLst>
          <pc:docMk/>
          <pc:sldMasterMk cId="3774606567" sldId="2147483764"/>
        </pc:sldMasterMkLst>
        <pc:sldLayoutChg chg="del">
          <pc:chgData name="Khattab, Sherif" userId="c83b1e15-36f3-4f46-aceb-05aac24c545e" providerId="ADAL" clId="{F264783B-4545-214F-9486-50DDDC990375}" dt="2023-12-05T12:35:06.537" v="16" actId="2696"/>
          <pc:sldLayoutMkLst>
            <pc:docMk/>
            <pc:sldMasterMk cId="3774606567" sldId="2147483764"/>
            <pc:sldLayoutMk cId="3173317719" sldId="2147483765"/>
          </pc:sldLayoutMkLst>
        </pc:sldLayoutChg>
        <pc:sldLayoutChg chg="del">
          <pc:chgData name="Khattab, Sherif" userId="c83b1e15-36f3-4f46-aceb-05aac24c545e" providerId="ADAL" clId="{F264783B-4545-214F-9486-50DDDC990375}" dt="2023-12-05T12:35:06.537" v="16" actId="2696"/>
          <pc:sldLayoutMkLst>
            <pc:docMk/>
            <pc:sldMasterMk cId="3774606567" sldId="2147483764"/>
            <pc:sldLayoutMk cId="980171582" sldId="2147483766"/>
          </pc:sldLayoutMkLst>
        </pc:sldLayoutChg>
        <pc:sldLayoutChg chg="del">
          <pc:chgData name="Khattab, Sherif" userId="c83b1e15-36f3-4f46-aceb-05aac24c545e" providerId="ADAL" clId="{F264783B-4545-214F-9486-50DDDC990375}" dt="2023-12-05T12:35:06.537" v="16" actId="2696"/>
          <pc:sldLayoutMkLst>
            <pc:docMk/>
            <pc:sldMasterMk cId="3774606567" sldId="2147483764"/>
            <pc:sldLayoutMk cId="137099075" sldId="2147483767"/>
          </pc:sldLayoutMkLst>
        </pc:sldLayoutChg>
      </pc:sldMasterChg>
      <pc:sldMasterChg chg="del delSldLayout">
        <pc:chgData name="Khattab, Sherif" userId="c83b1e15-36f3-4f46-aceb-05aac24c545e" providerId="ADAL" clId="{F264783B-4545-214F-9486-50DDDC990375}" dt="2023-12-05T12:32:25.330" v="14" actId="2696"/>
        <pc:sldMasterMkLst>
          <pc:docMk/>
          <pc:sldMasterMk cId="2765816834" sldId="2147483768"/>
        </pc:sldMasterMkLst>
        <pc:sldLayoutChg chg="del">
          <pc:chgData name="Khattab, Sherif" userId="c83b1e15-36f3-4f46-aceb-05aac24c545e" providerId="ADAL" clId="{F264783B-4545-214F-9486-50DDDC990375}" dt="2023-12-05T12:32:25.330" v="14" actId="2696"/>
          <pc:sldLayoutMkLst>
            <pc:docMk/>
            <pc:sldMasterMk cId="2765816834" sldId="2147483768"/>
            <pc:sldLayoutMk cId="1444720163" sldId="2147483769"/>
          </pc:sldLayoutMkLst>
        </pc:sldLayoutChg>
        <pc:sldLayoutChg chg="del">
          <pc:chgData name="Khattab, Sherif" userId="c83b1e15-36f3-4f46-aceb-05aac24c545e" providerId="ADAL" clId="{F264783B-4545-214F-9486-50DDDC990375}" dt="2023-12-05T12:32:25.330" v="14" actId="2696"/>
          <pc:sldLayoutMkLst>
            <pc:docMk/>
            <pc:sldMasterMk cId="2765816834" sldId="2147483768"/>
            <pc:sldLayoutMk cId="1121487152" sldId="2147483770"/>
          </pc:sldLayoutMkLst>
        </pc:sldLayoutChg>
        <pc:sldLayoutChg chg="del">
          <pc:chgData name="Khattab, Sherif" userId="c83b1e15-36f3-4f46-aceb-05aac24c545e" providerId="ADAL" clId="{F264783B-4545-214F-9486-50DDDC990375}" dt="2023-12-05T12:32:25.330" v="14" actId="2696"/>
          <pc:sldLayoutMkLst>
            <pc:docMk/>
            <pc:sldMasterMk cId="2765816834" sldId="2147483768"/>
            <pc:sldLayoutMk cId="477030473" sldId="2147483771"/>
          </pc:sldLayoutMkLst>
        </pc:sldLayoutChg>
        <pc:sldLayoutChg chg="del">
          <pc:chgData name="Khattab, Sherif" userId="c83b1e15-36f3-4f46-aceb-05aac24c545e" providerId="ADAL" clId="{F264783B-4545-214F-9486-50DDDC990375}" dt="2023-12-05T12:32:25.330" v="14" actId="2696"/>
          <pc:sldLayoutMkLst>
            <pc:docMk/>
            <pc:sldMasterMk cId="2765816834" sldId="2147483768"/>
            <pc:sldLayoutMk cId="2934420612" sldId="2147483772"/>
          </pc:sldLayoutMkLst>
        </pc:sldLayoutChg>
        <pc:sldLayoutChg chg="del">
          <pc:chgData name="Khattab, Sherif" userId="c83b1e15-36f3-4f46-aceb-05aac24c545e" providerId="ADAL" clId="{F264783B-4545-214F-9486-50DDDC990375}" dt="2023-12-05T12:32:25.330" v="14" actId="2696"/>
          <pc:sldLayoutMkLst>
            <pc:docMk/>
            <pc:sldMasterMk cId="2765816834" sldId="2147483768"/>
            <pc:sldLayoutMk cId="1020266271" sldId="2147483773"/>
          </pc:sldLayoutMkLst>
        </pc:sldLayoutChg>
        <pc:sldLayoutChg chg="del">
          <pc:chgData name="Khattab, Sherif" userId="c83b1e15-36f3-4f46-aceb-05aac24c545e" providerId="ADAL" clId="{F264783B-4545-214F-9486-50DDDC990375}" dt="2023-12-05T12:32:25.330" v="14" actId="2696"/>
          <pc:sldLayoutMkLst>
            <pc:docMk/>
            <pc:sldMasterMk cId="2765816834" sldId="2147483768"/>
            <pc:sldLayoutMk cId="1258791421" sldId="2147483774"/>
          </pc:sldLayoutMkLst>
        </pc:sldLayoutChg>
      </pc:sldMasterChg>
      <pc:sldMasterChg chg="del delSldLayout">
        <pc:chgData name="Khattab, Sherif" userId="c83b1e15-36f3-4f46-aceb-05aac24c545e" providerId="ADAL" clId="{F264783B-4545-214F-9486-50DDDC990375}" dt="2023-12-05T12:32:25.330" v="14" actId="2696"/>
        <pc:sldMasterMkLst>
          <pc:docMk/>
          <pc:sldMasterMk cId="717919253" sldId="2147483775"/>
        </pc:sldMasterMkLst>
        <pc:sldLayoutChg chg="del">
          <pc:chgData name="Khattab, Sherif" userId="c83b1e15-36f3-4f46-aceb-05aac24c545e" providerId="ADAL" clId="{F264783B-4545-214F-9486-50DDDC990375}" dt="2023-12-05T12:32:25.330" v="14" actId="2696"/>
          <pc:sldLayoutMkLst>
            <pc:docMk/>
            <pc:sldMasterMk cId="717919253" sldId="2147483775"/>
            <pc:sldLayoutMk cId="2790336901" sldId="2147483776"/>
          </pc:sldLayoutMkLst>
        </pc:sldLayoutChg>
        <pc:sldLayoutChg chg="del">
          <pc:chgData name="Khattab, Sherif" userId="c83b1e15-36f3-4f46-aceb-05aac24c545e" providerId="ADAL" clId="{F264783B-4545-214F-9486-50DDDC990375}" dt="2023-12-05T12:32:25.330" v="14" actId="2696"/>
          <pc:sldLayoutMkLst>
            <pc:docMk/>
            <pc:sldMasterMk cId="717919253" sldId="2147483775"/>
            <pc:sldLayoutMk cId="427632412" sldId="2147483777"/>
          </pc:sldLayoutMkLst>
        </pc:sldLayoutChg>
        <pc:sldLayoutChg chg="del">
          <pc:chgData name="Khattab, Sherif" userId="c83b1e15-36f3-4f46-aceb-05aac24c545e" providerId="ADAL" clId="{F264783B-4545-214F-9486-50DDDC990375}" dt="2023-12-05T12:32:25.330" v="14" actId="2696"/>
          <pc:sldLayoutMkLst>
            <pc:docMk/>
            <pc:sldMasterMk cId="717919253" sldId="2147483775"/>
            <pc:sldLayoutMk cId="2064631115" sldId="2147483778"/>
          </pc:sldLayoutMkLst>
        </pc:sldLayoutChg>
        <pc:sldLayoutChg chg="del">
          <pc:chgData name="Khattab, Sherif" userId="c83b1e15-36f3-4f46-aceb-05aac24c545e" providerId="ADAL" clId="{F264783B-4545-214F-9486-50DDDC990375}" dt="2023-12-05T12:32:25.330" v="14" actId="2696"/>
          <pc:sldLayoutMkLst>
            <pc:docMk/>
            <pc:sldMasterMk cId="717919253" sldId="2147483775"/>
            <pc:sldLayoutMk cId="991008988" sldId="2147483779"/>
          </pc:sldLayoutMkLst>
        </pc:sldLayoutChg>
        <pc:sldLayoutChg chg="del">
          <pc:chgData name="Khattab, Sherif" userId="c83b1e15-36f3-4f46-aceb-05aac24c545e" providerId="ADAL" clId="{F264783B-4545-214F-9486-50DDDC990375}" dt="2023-12-05T12:32:25.330" v="14" actId="2696"/>
          <pc:sldLayoutMkLst>
            <pc:docMk/>
            <pc:sldMasterMk cId="717919253" sldId="2147483775"/>
            <pc:sldLayoutMk cId="3706505865" sldId="2147483780"/>
          </pc:sldLayoutMkLst>
        </pc:sldLayoutChg>
        <pc:sldLayoutChg chg="del">
          <pc:chgData name="Khattab, Sherif" userId="c83b1e15-36f3-4f46-aceb-05aac24c545e" providerId="ADAL" clId="{F264783B-4545-214F-9486-50DDDC990375}" dt="2023-12-05T12:32:25.330" v="14" actId="2696"/>
          <pc:sldLayoutMkLst>
            <pc:docMk/>
            <pc:sldMasterMk cId="717919253" sldId="2147483775"/>
            <pc:sldLayoutMk cId="2684387587" sldId="2147483781"/>
          </pc:sldLayoutMkLst>
        </pc:sldLayoutChg>
        <pc:sldLayoutChg chg="del">
          <pc:chgData name="Khattab, Sherif" userId="c83b1e15-36f3-4f46-aceb-05aac24c545e" providerId="ADAL" clId="{F264783B-4545-214F-9486-50DDDC990375}" dt="2023-12-05T12:32:25.330" v="14" actId="2696"/>
          <pc:sldLayoutMkLst>
            <pc:docMk/>
            <pc:sldMasterMk cId="717919253" sldId="2147483775"/>
            <pc:sldLayoutMk cId="3483489330" sldId="2147483782"/>
          </pc:sldLayoutMkLst>
        </pc:sldLayoutChg>
        <pc:sldLayoutChg chg="del">
          <pc:chgData name="Khattab, Sherif" userId="c83b1e15-36f3-4f46-aceb-05aac24c545e" providerId="ADAL" clId="{F264783B-4545-214F-9486-50DDDC990375}" dt="2023-12-05T12:32:25.330" v="14" actId="2696"/>
          <pc:sldLayoutMkLst>
            <pc:docMk/>
            <pc:sldMasterMk cId="717919253" sldId="2147483775"/>
            <pc:sldLayoutMk cId="983258051" sldId="2147483783"/>
          </pc:sldLayoutMkLst>
        </pc:sldLayoutChg>
        <pc:sldLayoutChg chg="del">
          <pc:chgData name="Khattab, Sherif" userId="c83b1e15-36f3-4f46-aceb-05aac24c545e" providerId="ADAL" clId="{F264783B-4545-214F-9486-50DDDC990375}" dt="2023-12-05T12:32:25.330" v="14" actId="2696"/>
          <pc:sldLayoutMkLst>
            <pc:docMk/>
            <pc:sldMasterMk cId="717919253" sldId="2147483775"/>
            <pc:sldLayoutMk cId="569265863" sldId="2147483784"/>
          </pc:sldLayoutMkLst>
        </pc:sldLayoutChg>
        <pc:sldLayoutChg chg="del">
          <pc:chgData name="Khattab, Sherif" userId="c83b1e15-36f3-4f46-aceb-05aac24c545e" providerId="ADAL" clId="{F264783B-4545-214F-9486-50DDDC990375}" dt="2023-12-05T12:32:25.330" v="14" actId="2696"/>
          <pc:sldLayoutMkLst>
            <pc:docMk/>
            <pc:sldMasterMk cId="717919253" sldId="2147483775"/>
            <pc:sldLayoutMk cId="3185550219" sldId="2147483785"/>
          </pc:sldLayoutMkLst>
        </pc:sldLayoutChg>
        <pc:sldLayoutChg chg="del">
          <pc:chgData name="Khattab, Sherif" userId="c83b1e15-36f3-4f46-aceb-05aac24c545e" providerId="ADAL" clId="{F264783B-4545-214F-9486-50DDDC990375}" dt="2023-12-05T12:32:25.330" v="14" actId="2696"/>
          <pc:sldLayoutMkLst>
            <pc:docMk/>
            <pc:sldMasterMk cId="717919253" sldId="2147483775"/>
            <pc:sldLayoutMk cId="1717754453" sldId="2147483786"/>
          </pc:sldLayoutMkLst>
        </pc:sldLayoutChg>
      </pc:sldMasterChg>
      <pc:sldMasterChg chg="del delSldLayout">
        <pc:chgData name="Khattab, Sherif" userId="c83b1e15-36f3-4f46-aceb-05aac24c545e" providerId="ADAL" clId="{F264783B-4545-214F-9486-50DDDC990375}" dt="2023-12-07T12:42:12.593" v="35" actId="2696"/>
        <pc:sldMasterMkLst>
          <pc:docMk/>
          <pc:sldMasterMk cId="4287356377" sldId="2147483787"/>
        </pc:sldMasterMkLst>
        <pc:sldLayoutChg chg="del">
          <pc:chgData name="Khattab, Sherif" userId="c83b1e15-36f3-4f46-aceb-05aac24c545e" providerId="ADAL" clId="{F264783B-4545-214F-9486-50DDDC990375}" dt="2023-12-07T12:42:12.593" v="35" actId="2696"/>
          <pc:sldLayoutMkLst>
            <pc:docMk/>
            <pc:sldMasterMk cId="4287356377" sldId="2147483787"/>
            <pc:sldLayoutMk cId="4291923404" sldId="2147483788"/>
          </pc:sldLayoutMkLst>
        </pc:sldLayoutChg>
        <pc:sldLayoutChg chg="del">
          <pc:chgData name="Khattab, Sherif" userId="c83b1e15-36f3-4f46-aceb-05aac24c545e" providerId="ADAL" clId="{F264783B-4545-214F-9486-50DDDC990375}" dt="2023-12-07T12:42:12.593" v="35" actId="2696"/>
          <pc:sldLayoutMkLst>
            <pc:docMk/>
            <pc:sldMasterMk cId="4287356377" sldId="2147483787"/>
            <pc:sldLayoutMk cId="4095282927" sldId="2147483789"/>
          </pc:sldLayoutMkLst>
        </pc:sldLayoutChg>
      </pc:sldMasterChg>
      <pc:sldMasterChg chg="del delSldLayout">
        <pc:chgData name="Khattab, Sherif" userId="c83b1e15-36f3-4f46-aceb-05aac24c545e" providerId="ADAL" clId="{F264783B-4545-214F-9486-50DDDC990375}" dt="2023-12-07T12:42:12.593" v="35" actId="2696"/>
        <pc:sldMasterMkLst>
          <pc:docMk/>
          <pc:sldMasterMk cId="1006917573" sldId="2147483790"/>
        </pc:sldMasterMkLst>
        <pc:sldLayoutChg chg="del">
          <pc:chgData name="Khattab, Sherif" userId="c83b1e15-36f3-4f46-aceb-05aac24c545e" providerId="ADAL" clId="{F264783B-4545-214F-9486-50DDDC990375}" dt="2023-12-07T12:42:12.593" v="35" actId="2696"/>
          <pc:sldLayoutMkLst>
            <pc:docMk/>
            <pc:sldMasterMk cId="1006917573" sldId="2147483790"/>
            <pc:sldLayoutMk cId="2646929447" sldId="2147483791"/>
          </pc:sldLayoutMkLst>
        </pc:sldLayoutChg>
        <pc:sldLayoutChg chg="del">
          <pc:chgData name="Khattab, Sherif" userId="c83b1e15-36f3-4f46-aceb-05aac24c545e" providerId="ADAL" clId="{F264783B-4545-214F-9486-50DDDC990375}" dt="2023-12-07T12:42:12.593" v="35" actId="2696"/>
          <pc:sldLayoutMkLst>
            <pc:docMk/>
            <pc:sldMasterMk cId="1006917573" sldId="2147483790"/>
            <pc:sldLayoutMk cId="1060512814" sldId="2147483792"/>
          </pc:sldLayoutMkLst>
        </pc:sldLayoutChg>
      </pc:sldMasterChg>
    </pc:docChg>
  </pc:docChgLst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4T13:20:59.603" v="3413" actId="2057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03:22.784" v="2078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3:07:00.750" v="2128" actId="732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17:58.946" v="3374" actId="2057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modSp mod">
        <pc:chgData name="Khattab, Sherif" userId="c83b1e15-36f3-4f46-aceb-05aac24c545e" providerId="ADAL" clId="{8AF45FF6-55EF-4B75-B6C7-025B86D8F3BA}" dt="2022-10-04T13:19:57.745" v="3405" actId="732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mod">
        <pc:chgData name="Khattab, Sherif" userId="c83b1e15-36f3-4f46-aceb-05aac24c545e" providerId="ADAL" clId="{8AF45FF6-55EF-4B75-B6C7-025B86D8F3BA}" dt="2022-10-04T13:15:24.927" v="3095" actId="2057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mod">
        <pc:chgData name="Khattab, Sherif" userId="c83b1e15-36f3-4f46-aceb-05aac24c545e" providerId="ADAL" clId="{8AF45FF6-55EF-4B75-B6C7-025B86D8F3BA}" dt="2022-10-04T13:03:55.468" v="2090" actId="732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03.298" v="2092" actId="732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12.824" v="2094" actId="732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25.968" v="2096" actId="732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13.758" v="2100" actId="732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21.461" v="2101" actId="732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mod">
        <pc:chgData name="Khattab, Sherif" userId="c83b1e15-36f3-4f46-aceb-05aac24c545e" providerId="ADAL" clId="{8AF45FF6-55EF-4B75-B6C7-025B86D8F3BA}" dt="2022-10-04T13:07:15.279" v="2130" actId="732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32.970" v="2133" actId="732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48.750" v="2135" actId="732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57.002" v="2136" actId="732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mod modAnim">
        <pc:chgData name="Khattab, Sherif" userId="c83b1e15-36f3-4f46-aceb-05aac24c545e" providerId="ADAL" clId="{8AF45FF6-55EF-4B75-B6C7-025B86D8F3BA}" dt="2022-10-04T13:13:26.985" v="2733" actId="15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mod">
        <pc:chgData name="Khattab, Sherif" userId="c83b1e15-36f3-4f46-aceb-05aac24c545e" providerId="ADAL" clId="{8AF45FF6-55EF-4B75-B6C7-025B86D8F3BA}" dt="2022-10-04T13:15:20.498" v="3091" actId="20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3:20:55.524" v="3412" actId="2057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mod">
        <pc:chgData name="Khattab, Sherif" userId="c83b1e15-36f3-4f46-aceb-05aac24c545e" providerId="ADAL" clId="{8AF45FF6-55EF-4B75-B6C7-025B86D8F3BA}" dt="2022-10-04T13:20:59.603" v="3413" actId="2057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mod">
        <pc:chgData name="Khattab, Sherif" userId="c83b1e15-36f3-4f46-aceb-05aac24c545e" providerId="ADAL" clId="{8AF45FF6-55EF-4B75-B6C7-025B86D8F3BA}" dt="2022-10-04T13:20:38.049" v="3409" actId="732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2975227729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2975227729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1D3BEF1A-60D3-4435-997A-21A4785EE658}"/>
    <pc:docChg chg="undo custSel addSld delSld modSld">
      <pc:chgData name="Khattab, Sherif" userId="c83b1e15-36f3-4f46-aceb-05aac24c545e" providerId="ADAL" clId="{1D3BEF1A-60D3-4435-997A-21A4785EE658}" dt="2022-10-06T13:24:40.368" v="2728" actId="47"/>
      <pc:docMkLst>
        <pc:docMk/>
      </pc:docMkLst>
      <pc:sldChg chg="add modAnim">
        <pc:chgData name="Khattab, Sherif" userId="c83b1e15-36f3-4f46-aceb-05aac24c545e" providerId="ADAL" clId="{1D3BEF1A-60D3-4435-997A-21A4785EE658}" dt="2022-10-06T12:58:34.850" v="1805"/>
        <pc:sldMkLst>
          <pc:docMk/>
          <pc:sldMk cId="1622276892" sldId="404"/>
        </pc:sldMkLst>
      </pc:sldChg>
      <pc:sldChg chg="add modAnim">
        <pc:chgData name="Khattab, Sherif" userId="c83b1e15-36f3-4f46-aceb-05aac24c545e" providerId="ADAL" clId="{1D3BEF1A-60D3-4435-997A-21A4785EE658}" dt="2022-10-06T12:58:49.216" v="1806"/>
        <pc:sldMkLst>
          <pc:docMk/>
          <pc:sldMk cId="1043705369" sldId="40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97403932" sldId="40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209064079" sldId="407"/>
        </pc:sldMkLst>
      </pc:sldChg>
      <pc:sldChg chg="modSp add mod">
        <pc:chgData name="Khattab, Sherif" userId="c83b1e15-36f3-4f46-aceb-05aac24c545e" providerId="ADAL" clId="{1D3BEF1A-60D3-4435-997A-21A4785EE658}" dt="2022-10-06T12:59:40.779" v="1824" actId="732"/>
        <pc:sldMkLst>
          <pc:docMk/>
          <pc:sldMk cId="3380391954" sldId="408"/>
        </pc:sldMkLst>
        <pc:picChg chg="mod modCrop">
          <ac:chgData name="Khattab, Sherif" userId="c83b1e15-36f3-4f46-aceb-05aac24c545e" providerId="ADAL" clId="{1D3BEF1A-60D3-4435-997A-21A4785EE658}" dt="2022-10-06T12:59:40.779" v="1824" actId="732"/>
          <ac:picMkLst>
            <pc:docMk/>
            <pc:sldMk cId="3380391954" sldId="408"/>
            <ac:picMk id="11271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4:04.064" v="2122"/>
        <pc:sldMkLst>
          <pc:docMk/>
          <pc:sldMk cId="873257413" sldId="409"/>
        </pc:sldMkLst>
      </pc:sldChg>
      <pc:sldChg chg="addSp modSp add mod">
        <pc:chgData name="Khattab, Sherif" userId="c83b1e15-36f3-4f46-aceb-05aac24c545e" providerId="ADAL" clId="{1D3BEF1A-60D3-4435-997A-21A4785EE658}" dt="2022-10-06T13:05:31.231" v="2135" actId="14100"/>
        <pc:sldMkLst>
          <pc:docMk/>
          <pc:sldMk cId="242187963" sldId="410"/>
        </pc:sldMkLst>
        <pc:spChg chg="add mod">
          <ac:chgData name="Khattab, Sherif" userId="c83b1e15-36f3-4f46-aceb-05aac24c545e" providerId="ADAL" clId="{1D3BEF1A-60D3-4435-997A-21A4785EE658}" dt="2022-10-06T13:05:31.231" v="2135" actId="14100"/>
          <ac:spMkLst>
            <pc:docMk/>
            <pc:sldMk cId="242187963" sldId="410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22.112" v="2131" actId="6549"/>
          <ac:spMkLst>
            <pc:docMk/>
            <pc:sldMk cId="242187963" sldId="410"/>
            <ac:spMk id="9219" creationId="{00000000-0000-0000-0000-000000000000}"/>
          </ac:spMkLst>
        </pc:spChg>
        <pc:picChg chg="add mod">
          <ac:chgData name="Khattab, Sherif" userId="c83b1e15-36f3-4f46-aceb-05aac24c545e" providerId="ADAL" clId="{1D3BEF1A-60D3-4435-997A-21A4785EE658}" dt="2022-10-06T13:04:45.323" v="2126" actId="1076"/>
          <ac:picMkLst>
            <pc:docMk/>
            <pc:sldMk cId="242187963" sldId="410"/>
            <ac:picMk id="2" creationId="{432D0077-CAA3-F8EB-B512-CB3C66F8CC8F}"/>
          </ac:picMkLst>
        </pc:picChg>
      </pc:sldChg>
      <pc:sldChg chg="add modAnim">
        <pc:chgData name="Khattab, Sherif" userId="c83b1e15-36f3-4f46-aceb-05aac24c545e" providerId="ADAL" clId="{1D3BEF1A-60D3-4435-997A-21A4785EE658}" dt="2022-10-06T13:07:24.034" v="2188"/>
        <pc:sldMkLst>
          <pc:docMk/>
          <pc:sldMk cId="2660958054" sldId="411"/>
        </pc:sldMkLst>
      </pc:sldChg>
      <pc:sldChg chg="add del">
        <pc:chgData name="Khattab, Sherif" userId="c83b1e15-36f3-4f46-aceb-05aac24c545e" providerId="ADAL" clId="{1D3BEF1A-60D3-4435-997A-21A4785EE658}" dt="2022-10-06T13:07:40.258" v="2189" actId="47"/>
        <pc:sldMkLst>
          <pc:docMk/>
          <pc:sldMk cId="2538122205" sldId="412"/>
        </pc:sldMkLst>
      </pc:sldChg>
      <pc:sldChg chg="modSp add mod modAnim">
        <pc:chgData name="Khattab, Sherif" userId="c83b1e15-36f3-4f46-aceb-05aac24c545e" providerId="ADAL" clId="{1D3BEF1A-60D3-4435-997A-21A4785EE658}" dt="2022-10-06T13:09:29.197" v="2302" actId="732"/>
        <pc:sldMkLst>
          <pc:docMk/>
          <pc:sldMk cId="1429228235" sldId="413"/>
        </pc:sldMkLst>
        <pc:spChg chg="mod">
          <ac:chgData name="Khattab, Sherif" userId="c83b1e15-36f3-4f46-aceb-05aac24c545e" providerId="ADAL" clId="{1D3BEF1A-60D3-4435-997A-21A4785EE658}" dt="2022-10-06T13:08:46.947" v="2276" actId="20577"/>
          <ac:spMkLst>
            <pc:docMk/>
            <pc:sldMk cId="1429228235" sldId="413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09:29.197" v="2302" actId="732"/>
          <ac:picMkLst>
            <pc:docMk/>
            <pc:sldMk cId="1429228235" sldId="413"/>
            <ac:picMk id="14339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0:21.518" v="2311" actId="732"/>
        <pc:sldMkLst>
          <pc:docMk/>
          <pc:sldMk cId="1546950906" sldId="414"/>
        </pc:sldMkLst>
        <pc:spChg chg="mod">
          <ac:chgData name="Khattab, Sherif" userId="c83b1e15-36f3-4f46-aceb-05aac24c545e" providerId="ADAL" clId="{1D3BEF1A-60D3-4435-997A-21A4785EE658}" dt="2022-10-06T13:09:03.777" v="2297" actId="20577"/>
          <ac:spMkLst>
            <pc:docMk/>
            <pc:sldMk cId="1546950906" sldId="414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0:21.518" v="2311" actId="732"/>
          <ac:picMkLst>
            <pc:docMk/>
            <pc:sldMk cId="1546950906" sldId="414"/>
            <ac:picMk id="15362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11:01.963" v="2315"/>
        <pc:sldMkLst>
          <pc:docMk/>
          <pc:sldMk cId="925174777" sldId="415"/>
        </pc:sldMkLst>
      </pc:sldChg>
      <pc:sldChg chg="modSp add mod">
        <pc:chgData name="Khattab, Sherif" userId="c83b1e15-36f3-4f46-aceb-05aac24c545e" providerId="ADAL" clId="{1D3BEF1A-60D3-4435-997A-21A4785EE658}" dt="2022-10-06T13:11:39.102" v="2324" actId="732"/>
        <pc:sldMkLst>
          <pc:docMk/>
          <pc:sldMk cId="1123880898" sldId="416"/>
        </pc:sldMkLst>
        <pc:picChg chg="mod">
          <ac:chgData name="Khattab, Sherif" userId="c83b1e15-36f3-4f46-aceb-05aac24c545e" providerId="ADAL" clId="{1D3BEF1A-60D3-4435-997A-21A4785EE658}" dt="2022-10-06T13:11:13.493" v="2316" actId="1076"/>
          <ac:picMkLst>
            <pc:docMk/>
            <pc:sldMk cId="1123880898" sldId="416"/>
            <ac:picMk id="19464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1:39.102" v="2324" actId="732"/>
          <ac:picMkLst>
            <pc:docMk/>
            <pc:sldMk cId="1123880898" sldId="416"/>
            <ac:picMk id="1946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12.516" v="2333" actId="732"/>
        <pc:sldMkLst>
          <pc:docMk/>
          <pc:sldMk cId="3216272228" sldId="417"/>
        </pc:sldMkLst>
        <pc:picChg chg="mod modCrop">
          <ac:chgData name="Khattab, Sherif" userId="c83b1e15-36f3-4f46-aceb-05aac24c545e" providerId="ADAL" clId="{1D3BEF1A-60D3-4435-997A-21A4785EE658}" dt="2022-10-06T13:13:12.516" v="2333" actId="732"/>
          <ac:picMkLst>
            <pc:docMk/>
            <pc:sldMk cId="3216272228" sldId="417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48.769" v="2339" actId="732"/>
        <pc:sldMkLst>
          <pc:docMk/>
          <pc:sldMk cId="1287221510" sldId="418"/>
        </pc:sldMkLst>
        <pc:picChg chg="mod modCrop">
          <ac:chgData name="Khattab, Sherif" userId="c83b1e15-36f3-4f46-aceb-05aac24c545e" providerId="ADAL" clId="{1D3BEF1A-60D3-4435-997A-21A4785EE658}" dt="2022-10-06T13:13:48.769" v="2339" actId="732"/>
          <ac:picMkLst>
            <pc:docMk/>
            <pc:sldMk cId="1287221510" sldId="41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39.424" v="2350" actId="1076"/>
        <pc:sldMkLst>
          <pc:docMk/>
          <pc:sldMk cId="596652614" sldId="419"/>
        </pc:sldMkLst>
        <pc:spChg chg="mod">
          <ac:chgData name="Khattab, Sherif" userId="c83b1e15-36f3-4f46-aceb-05aac24c545e" providerId="ADAL" clId="{1D3BEF1A-60D3-4435-997A-21A4785EE658}" dt="2022-10-06T13:14:32.232" v="2345" actId="5793"/>
          <ac:spMkLst>
            <pc:docMk/>
            <pc:sldMk cId="596652614" sldId="41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3:14:39.424" v="2350" actId="1076"/>
          <ac:picMkLst>
            <pc:docMk/>
            <pc:sldMk cId="596652614" sldId="419"/>
            <ac:picMk id="2253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5:33.952" v="2356" actId="732"/>
        <pc:sldMkLst>
          <pc:docMk/>
          <pc:sldMk cId="991767556" sldId="420"/>
        </pc:sldMkLst>
        <pc:spChg chg="mod">
          <ac:chgData name="Khattab, Sherif" userId="c83b1e15-36f3-4f46-aceb-05aac24c545e" providerId="ADAL" clId="{1D3BEF1A-60D3-4435-997A-21A4785EE658}" dt="2022-10-06T13:15:09.153" v="2351" actId="5793"/>
          <ac:spMkLst>
            <pc:docMk/>
            <pc:sldMk cId="991767556" sldId="420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5:33.952" v="2356" actId="732"/>
          <ac:picMkLst>
            <pc:docMk/>
            <pc:sldMk cId="991767556" sldId="420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9:31.848" v="2592" actId="732"/>
        <pc:sldMkLst>
          <pc:docMk/>
          <pc:sldMk cId="2006012472" sldId="421"/>
        </pc:sldMkLst>
        <pc:spChg chg="mod">
          <ac:chgData name="Khattab, Sherif" userId="c83b1e15-36f3-4f46-aceb-05aac24c545e" providerId="ADAL" clId="{1D3BEF1A-60D3-4435-997A-21A4785EE658}" dt="2022-10-06T13:19:01.253" v="2586" actId="5793"/>
          <ac:spMkLst>
            <pc:docMk/>
            <pc:sldMk cId="2006012472" sldId="421"/>
            <ac:spMk id="20483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9:31.848" v="2592" actId="732"/>
          <ac:picMkLst>
            <pc:docMk/>
            <pc:sldMk cId="2006012472" sldId="4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9:24.640" v="2591" actId="732"/>
          <ac:picMkLst>
            <pc:docMk/>
            <pc:sldMk cId="2006012472" sldId="421"/>
            <ac:picMk id="3" creationId="{950EF0C2-9667-5A7A-44F9-AFFD8DD02E1A}"/>
          </ac:picMkLst>
        </pc:pic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742857085" sldId="422"/>
        </pc:sldMkLst>
      </pc:sldChg>
      <pc:sldChg chg="addSp modSp add mod modAnim">
        <pc:chgData name="Khattab, Sherif" userId="c83b1e15-36f3-4f46-aceb-05aac24c545e" providerId="ADAL" clId="{1D3BEF1A-60D3-4435-997A-21A4785EE658}" dt="2022-10-06T13:21:31.602" v="2684"/>
        <pc:sldMkLst>
          <pc:docMk/>
          <pc:sldMk cId="2078158926" sldId="422"/>
        </pc:sldMkLst>
        <pc:spChg chg="mod">
          <ac:chgData name="Khattab, Sherif" userId="c83b1e15-36f3-4f46-aceb-05aac24c545e" providerId="ADAL" clId="{1D3BEF1A-60D3-4435-997A-21A4785EE658}" dt="2022-10-06T13:20:59.387" v="2677" actId="20577"/>
          <ac:spMkLst>
            <pc:docMk/>
            <pc:sldMk cId="2078158926" sldId="42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1:28.464" v="2683" actId="732"/>
          <ac:picMkLst>
            <pc:docMk/>
            <pc:sldMk cId="2078158926" sldId="422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1:17.542" v="2681" actId="732"/>
          <ac:picMkLst>
            <pc:docMk/>
            <pc:sldMk cId="2078158926" sldId="422"/>
            <ac:picMk id="5" creationId="{D667CB1C-AE73-43E9-56E5-CC78F856DEC4}"/>
          </ac:picMkLst>
        </pc:pic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86537615" sldId="423"/>
        </pc:sldMkLst>
      </pc:sldChg>
      <pc:sldChg chg="addSp delSp modSp add mod delAnim modAnim">
        <pc:chgData name="Khattab, Sherif" userId="c83b1e15-36f3-4f46-aceb-05aac24c545e" providerId="ADAL" clId="{1D3BEF1A-60D3-4435-997A-21A4785EE658}" dt="2022-10-06T13:24:02.074" v="2721" actId="1076"/>
        <pc:sldMkLst>
          <pc:docMk/>
          <pc:sldMk cId="2824265814" sldId="423"/>
        </pc:sldMkLst>
        <pc:spChg chg="del">
          <ac:chgData name="Khattab, Sherif" userId="c83b1e15-36f3-4f46-aceb-05aac24c545e" providerId="ADAL" clId="{1D3BEF1A-60D3-4435-997A-21A4785EE658}" dt="2022-10-06T13:22:34.016" v="2696" actId="478"/>
          <ac:spMkLst>
            <pc:docMk/>
            <pc:sldMk cId="2824265814" sldId="423"/>
            <ac:spMk id="5" creationId="{00000000-0000-0000-0000-000000000000}"/>
          </ac:spMkLst>
        </pc:spChg>
        <pc:spChg chg="del">
          <ac:chgData name="Khattab, Sherif" userId="c83b1e15-36f3-4f46-aceb-05aac24c545e" providerId="ADAL" clId="{1D3BEF1A-60D3-4435-997A-21A4785EE658}" dt="2022-10-06T13:22:38.663" v="2697" actId="478"/>
          <ac:spMkLst>
            <pc:docMk/>
            <pc:sldMk cId="2824265814" sldId="423"/>
            <ac:spMk id="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3:10.422" v="2709" actId="732"/>
          <ac:picMkLst>
            <pc:docMk/>
            <pc:sldMk cId="2824265814" sldId="4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3:23.346" v="2713" actId="732"/>
          <ac:picMkLst>
            <pc:docMk/>
            <pc:sldMk cId="2824265814" sldId="423"/>
            <ac:picMk id="3" creationId="{B391AEDA-6312-FB76-B04C-F8D9F5D7A718}"/>
          </ac:picMkLst>
        </pc:picChg>
        <pc:picChg chg="add mod modCrop">
          <ac:chgData name="Khattab, Sherif" userId="c83b1e15-36f3-4f46-aceb-05aac24c545e" providerId="ADAL" clId="{1D3BEF1A-60D3-4435-997A-21A4785EE658}" dt="2022-10-06T13:24:02.074" v="2721" actId="1076"/>
          <ac:picMkLst>
            <pc:docMk/>
            <pc:sldMk cId="2824265814" sldId="423"/>
            <ac:picMk id="8" creationId="{D3A837E5-3F9E-09E7-F4DB-ABACA0647D67}"/>
          </ac:picMkLst>
        </pc:picChg>
      </pc:sldChg>
      <pc:sldChg chg="modSp add mod">
        <pc:chgData name="Khattab, Sherif" userId="c83b1e15-36f3-4f46-aceb-05aac24c545e" providerId="ADAL" clId="{1D3BEF1A-60D3-4435-997A-21A4785EE658}" dt="2022-10-06T13:22:20.733" v="2694" actId="1076"/>
        <pc:sldMkLst>
          <pc:docMk/>
          <pc:sldMk cId="3406017134" sldId="424"/>
        </pc:sldMkLst>
        <pc:spChg chg="mod">
          <ac:chgData name="Khattab, Sherif" userId="c83b1e15-36f3-4f46-aceb-05aac24c545e" providerId="ADAL" clId="{1D3BEF1A-60D3-4435-997A-21A4785EE658}" dt="2022-10-06T13:22:20.733" v="2694" actId="1076"/>
          <ac:spMkLst>
            <pc:docMk/>
            <pc:sldMk cId="3406017134" sldId="424"/>
            <ac:spMk id="5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3:22:14.748" v="2692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3290129" sldId="42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98022026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579258357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1677651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98983064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1722790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00258915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84882912" sldId="42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58591797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00028341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99839915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81599373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168892798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2477436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65801128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35329656" sldId="43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19018483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98414007" sldId="43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92611684" sldId="43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828381349" sldId="43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0984104" sldId="43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78435160" sldId="44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48995267" sldId="44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128268432" sldId="44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94047698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36780891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686697786" sldId="44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947180614" sldId="452"/>
        </pc:sldMkLst>
      </pc:sldChg>
      <pc:sldChg chg="delSp modSp mod modAnim">
        <pc:chgData name="Khattab, Sherif" userId="c83b1e15-36f3-4f46-aceb-05aac24c545e" providerId="ADAL" clId="{1D3BEF1A-60D3-4435-997A-21A4785EE658}" dt="2022-10-06T12:45:02.497" v="1059" actId="20577"/>
        <pc:sldMkLst>
          <pc:docMk/>
          <pc:sldMk cId="1587329386" sldId="457"/>
        </pc:sldMkLst>
        <pc:spChg chg="mod">
          <ac:chgData name="Khattab, Sherif" userId="c83b1e15-36f3-4f46-aceb-05aac24c545e" providerId="ADAL" clId="{1D3BEF1A-60D3-4435-997A-21A4785EE658}" dt="2022-10-06T12:41:13.075" v="413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5:02.497" v="1059" actId="20577"/>
          <ac:spMkLst>
            <pc:docMk/>
            <pc:sldMk cId="1587329386" sldId="457"/>
            <ac:spMk id="40963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2:41:24.547" v="415" actId="478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1D3BEF1A-60D3-4435-997A-21A4785EE658}" dt="2022-10-06T12:58:07.545" v="1803" actId="47"/>
        <pc:sldMkLst>
          <pc:docMk/>
          <pc:sldMk cId="161793402" sldId="45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23875097" sldId="45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5188247" sldId="46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63148200" sldId="46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75683712" sldId="46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1D3BEF1A-60D3-4435-997A-21A4785EE658}" dt="2022-10-06T12:32:45.151" v="2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3BEF1A-60D3-4435-997A-21A4785EE658}" dt="2022-10-06T12:32:45.151" v="2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D3BEF1A-60D3-4435-997A-21A4785EE658}" dt="2022-10-06T12:33:03.405" v="284"/>
        <pc:sldMkLst>
          <pc:docMk/>
          <pc:sldMk cId="3616649543" sldId="502"/>
        </pc:sldMkLst>
        <pc:spChg chg="mod">
          <ac:chgData name="Khattab, Sherif" userId="c83b1e15-36f3-4f46-aceb-05aac24c545e" providerId="ADAL" clId="{1D3BEF1A-60D3-4435-997A-21A4785EE658}" dt="2022-10-06T12:33:03.405" v="284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15.076" v="287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21565816" sldId="550"/>
        </pc:sldMkLst>
      </pc:sldChg>
      <pc:sldChg chg="modSp mod modAnim">
        <pc:chgData name="Khattab, Sherif" userId="c83b1e15-36f3-4f46-aceb-05aac24c545e" providerId="ADAL" clId="{1D3BEF1A-60D3-4435-997A-21A4785EE658}" dt="2022-10-06T12:40:01.242" v="35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1D3BEF1A-60D3-4435-997A-21A4785EE658}" dt="2022-10-06T12:40:01.242" v="35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446943448" sldId="552"/>
        </pc:sldMkLst>
      </pc:sldChg>
      <pc:sldChg chg="modSp mod">
        <pc:chgData name="Khattab, Sherif" userId="c83b1e15-36f3-4f46-aceb-05aac24c545e" providerId="ADAL" clId="{1D3BEF1A-60D3-4435-997A-21A4785EE658}" dt="2022-10-06T12:40:18.268" v="396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1D3BEF1A-60D3-4435-997A-21A4785EE658}" dt="2022-10-06T12:40:18.268" v="396" actId="20577"/>
          <ac:spMkLst>
            <pc:docMk/>
            <pc:sldMk cId="1309879223" sldId="553"/>
            <ac:spMk id="2" creationId="{A446AF3E-E584-BD07-7B58-F77F37310121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65897963" sldId="55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16754356" sldId="55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13477099" sldId="55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5522597" sldId="56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26776212" sldId="56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20691478" sldId="56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73661130" sldId="56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32247788" sldId="56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96076821" sldId="56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29109092" sldId="56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28904204" sldId="57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2829472" sldId="57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4949021" sldId="57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37400938" sldId="57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11046929" sldId="57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22481406" sldId="57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05377347" sldId="57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810895532" sldId="57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514352213" sldId="58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73997105" sldId="58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7848704" sldId="58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5998177" sldId="58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275494806" sldId="58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990232905" sldId="58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95136227" sldId="58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357747384" sldId="58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1111500" sldId="58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232999849" sldId="59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3098388" sldId="59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60200269" sldId="59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68315447" sldId="59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7664352" sldId="59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7335406" sldId="59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7116957" sldId="59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46122635" sldId="599"/>
        </pc:sldMkLst>
      </pc:sldChg>
      <pc:sldChg chg="addSp delSp modSp mod modAnim">
        <pc:chgData name="Khattab, Sherif" userId="c83b1e15-36f3-4f46-aceb-05aac24c545e" providerId="ADAL" clId="{1D3BEF1A-60D3-4435-997A-21A4785EE658}" dt="2022-10-06T12:52:51.982" v="1682" actId="478"/>
        <pc:sldMkLst>
          <pc:docMk/>
          <pc:sldMk cId="192848094" sldId="613"/>
        </pc:sldMkLst>
        <pc:spChg chg="mod">
          <ac:chgData name="Khattab, Sherif" userId="c83b1e15-36f3-4f46-aceb-05aac24c545e" providerId="ADAL" clId="{1D3BEF1A-60D3-4435-997A-21A4785EE658}" dt="2022-10-06T12:52:39.947" v="1678" actId="20577"/>
          <ac:spMkLst>
            <pc:docMk/>
            <pc:sldMk cId="192848094" sldId="613"/>
            <ac:spMk id="40963" creationId="{00000000-0000-0000-0000-000000000000}"/>
          </ac:spMkLst>
        </pc:spChg>
        <pc:grpChg chg="del mod">
          <ac:chgData name="Khattab, Sherif" userId="c83b1e15-36f3-4f46-aceb-05aac24c545e" providerId="ADAL" clId="{1D3BEF1A-60D3-4435-997A-21A4785EE658}" dt="2022-10-06T12:49:40.398" v="1484"/>
          <ac:grpSpMkLst>
            <pc:docMk/>
            <pc:sldMk cId="192848094" sldId="613"/>
            <ac:grpSpMk id="11" creationId="{4899AEA9-035F-A436-B657-5C22210D49A3}"/>
          </ac:grpSpMkLst>
        </pc:grpChg>
        <pc:grpChg chg="mod">
          <ac:chgData name="Khattab, Sherif" userId="c83b1e15-36f3-4f46-aceb-05aac24c545e" providerId="ADAL" clId="{1D3BEF1A-60D3-4435-997A-21A4785EE658}" dt="2022-10-06T12:51:08.130" v="1533"/>
          <ac:grpSpMkLst>
            <pc:docMk/>
            <pc:sldMk cId="192848094" sldId="613"/>
            <ac:grpSpMk id="17" creationId="{DD4ABF7C-9687-74C9-606B-4F10C2DDDA3D}"/>
          </ac:grpSpMkLst>
        </pc:grpChg>
        <pc:picChg chg="mod">
          <ac:chgData name="Khattab, Sherif" userId="c83b1e15-36f3-4f46-aceb-05aac24c545e" providerId="ADAL" clId="{1D3BEF1A-60D3-4435-997A-21A4785EE658}" dt="2022-10-06T12:52:41.717" v="1679" actId="1076"/>
          <ac:picMkLst>
            <pc:docMk/>
            <pc:sldMk cId="192848094" sldId="613"/>
            <ac:picMk id="35847" creationId="{00000000-0000-0000-0000-000000000000}"/>
          </ac:picMkLst>
        </pc:picChg>
        <pc:inkChg chg="add del">
          <ac:chgData name="Khattab, Sherif" userId="c83b1e15-36f3-4f46-aceb-05aac24c545e" providerId="ADAL" clId="{1D3BEF1A-60D3-4435-997A-21A4785EE658}" dt="2022-10-06T12:52:51.982" v="1682" actId="478"/>
          <ac:inkMkLst>
            <pc:docMk/>
            <pc:sldMk cId="192848094" sldId="613"/>
            <ac:inkMk id="2" creationId="{B8D96299-889C-3D81-9569-F2B7326F6AB0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5" creationId="{5F2FA719-3893-2D0B-404E-72F78F9C1139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6" creationId="{C3F03306-35EC-F9C7-6B11-3DA3836ED144}"/>
          </ac:inkMkLst>
        </pc:inkChg>
        <pc:inkChg chg="add del mod">
          <ac:chgData name="Khattab, Sherif" userId="c83b1e15-36f3-4f46-aceb-05aac24c545e" providerId="ADAL" clId="{1D3BEF1A-60D3-4435-997A-21A4785EE658}" dt="2022-10-06T12:51:07.548" v="1530"/>
          <ac:inkMkLst>
            <pc:docMk/>
            <pc:sldMk cId="192848094" sldId="613"/>
            <ac:inkMk id="7" creationId="{3C804208-DE6D-D695-FB64-6934360F6786}"/>
          </ac:inkMkLst>
        </pc:inkChg>
        <pc:inkChg chg="add del mod">
          <ac:chgData name="Khattab, Sherif" userId="c83b1e15-36f3-4f46-aceb-05aac24c545e" providerId="ADAL" clId="{1D3BEF1A-60D3-4435-997A-21A4785EE658}" dt="2022-10-06T12:51:07.549" v="1531"/>
          <ac:inkMkLst>
            <pc:docMk/>
            <pc:sldMk cId="192848094" sldId="613"/>
            <ac:inkMk id="8" creationId="{1DEBD505-606D-8DF3-8CE2-ED8A0D580EF2}"/>
          </ac:inkMkLst>
        </pc:inkChg>
        <pc:inkChg chg="add del mod">
          <ac:chgData name="Khattab, Sherif" userId="c83b1e15-36f3-4f46-aceb-05aac24c545e" providerId="ADAL" clId="{1D3BEF1A-60D3-4435-997A-21A4785EE658}" dt="2022-10-06T12:51:05.093" v="1527"/>
          <ac:inkMkLst>
            <pc:docMk/>
            <pc:sldMk cId="192848094" sldId="613"/>
            <ac:inkMk id="9" creationId="{4A3D062D-C21F-29E2-61FC-8632784FB8B5}"/>
          </ac:inkMkLst>
        </pc:inkChg>
        <pc:inkChg chg="add del mod">
          <ac:chgData name="Khattab, Sherif" userId="c83b1e15-36f3-4f46-aceb-05aac24c545e" providerId="ADAL" clId="{1D3BEF1A-60D3-4435-997A-21A4785EE658}" dt="2022-10-06T12:51:07.548" v="1529"/>
          <ac:inkMkLst>
            <pc:docMk/>
            <pc:sldMk cId="192848094" sldId="613"/>
            <ac:inkMk id="10" creationId="{64A7A20F-BD8D-BF42-3527-57AC68F07E97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2" creationId="{29D30751-B906-D8FB-E82C-D93341F7B7FE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3" creationId="{E1876DAC-5955-7CCF-FBC3-9F233D4D4F55}"/>
          </ac:inkMkLst>
        </pc:inkChg>
        <pc:inkChg chg="add del mod">
          <ac:chgData name="Khattab, Sherif" userId="c83b1e15-36f3-4f46-aceb-05aac24c545e" providerId="ADAL" clId="{1D3BEF1A-60D3-4435-997A-21A4785EE658}" dt="2022-10-06T12:51:07.549" v="1532"/>
          <ac:inkMkLst>
            <pc:docMk/>
            <pc:sldMk cId="192848094" sldId="613"/>
            <ac:inkMk id="14" creationId="{1655CF37-A3D0-0258-D054-472774928617}"/>
          </ac:inkMkLst>
        </pc:inkChg>
        <pc:inkChg chg="add del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5" creationId="{E46BAC77-6CBC-9C7A-12AC-8EB34516DAAC}"/>
          </ac:inkMkLst>
        </pc:inkChg>
        <pc:inkChg chg="add del mod">
          <ac:chgData name="Khattab, Sherif" userId="c83b1e15-36f3-4f46-aceb-05aac24c545e" providerId="ADAL" clId="{1D3BEF1A-60D3-4435-997A-21A4785EE658}" dt="2022-10-06T12:51:05.623" v="1528"/>
          <ac:inkMkLst>
            <pc:docMk/>
            <pc:sldMk cId="192848094" sldId="613"/>
            <ac:inkMk id="16" creationId="{CEA12A53-6BF5-698E-8321-CC45A727072D}"/>
          </ac:inkMkLst>
        </pc:inkChg>
      </pc:sldChg>
      <pc:sldChg chg="addSp delSp modSp mod modAnim">
        <pc:chgData name="Khattab, Sherif" userId="c83b1e15-36f3-4f46-aceb-05aac24c545e" providerId="ADAL" clId="{1D3BEF1A-60D3-4435-997A-21A4785EE658}" dt="2022-10-06T12:57:50.314" v="1802" actId="1076"/>
        <pc:sldMkLst>
          <pc:docMk/>
          <pc:sldMk cId="976316107" sldId="614"/>
        </pc:sldMkLst>
        <pc:spChg chg="mod">
          <ac:chgData name="Khattab, Sherif" userId="c83b1e15-36f3-4f46-aceb-05aac24c545e" providerId="ADAL" clId="{1D3BEF1A-60D3-4435-997A-21A4785EE658}" dt="2022-10-06T12:53:39.364" v="1765" actId="20577"/>
          <ac:spMkLst>
            <pc:docMk/>
            <pc:sldMk cId="976316107" sldId="614"/>
            <ac:spMk id="40963" creationId="{00000000-0000-0000-0000-000000000000}"/>
          </ac:spMkLst>
        </pc:spChg>
        <pc:grpChg chg="mod">
          <ac:chgData name="Khattab, Sherif" userId="c83b1e15-36f3-4f46-aceb-05aac24c545e" providerId="ADAL" clId="{1D3BEF1A-60D3-4435-997A-21A4785EE658}" dt="2022-10-06T12:49:28.345" v="1468"/>
          <ac:grpSpMkLst>
            <pc:docMk/>
            <pc:sldMk cId="976316107" sldId="614"/>
            <ac:grpSpMk id="8" creationId="{220D5B0E-34A2-1F95-E6E4-DFCE068007A6}"/>
          </ac:grpSpMkLst>
        </pc:grpChg>
        <pc:grpChg chg="mod">
          <ac:chgData name="Khattab, Sherif" userId="c83b1e15-36f3-4f46-aceb-05aac24c545e" providerId="ADAL" clId="{1D3BEF1A-60D3-4435-997A-21A4785EE658}" dt="2022-10-06T12:57:50.314" v="1802" actId="1076"/>
          <ac:grpSpMkLst>
            <pc:docMk/>
            <pc:sldMk cId="976316107" sldId="614"/>
            <ac:grpSpMk id="11" creationId="{C82CAB58-258F-2F45-1763-6B042816055B}"/>
          </ac:grpSpMkLst>
        </pc:grpChg>
        <pc:picChg chg="add mod modCrop">
          <ac:chgData name="Khattab, Sherif" userId="c83b1e15-36f3-4f46-aceb-05aac24c545e" providerId="ADAL" clId="{1D3BEF1A-60D3-4435-997A-21A4785EE658}" dt="2022-10-06T12:56:02.448" v="1783" actId="732"/>
          <ac:picMkLst>
            <pc:docMk/>
            <pc:sldMk cId="976316107" sldId="614"/>
            <ac:picMk id="12" creationId="{E03CA329-AE4D-62BA-9B05-11E608479209}"/>
          </ac:picMkLst>
        </pc:picChg>
        <pc:picChg chg="mod modCrop">
          <ac:chgData name="Khattab, Sherif" userId="c83b1e15-36f3-4f46-aceb-05aac24c545e" providerId="ADAL" clId="{1D3BEF1A-60D3-4435-997A-21A4785EE658}" dt="2022-10-06T12:57:44.935" v="1801" actId="1076"/>
          <ac:picMkLst>
            <pc:docMk/>
            <pc:sldMk cId="976316107" sldId="614"/>
            <ac:picMk id="35847" creationId="{00000000-0000-0000-0000-000000000000}"/>
          </ac:picMkLst>
        </pc:picChg>
        <pc:inkChg chg="add del mod">
          <ac:chgData name="Khattab, Sherif" userId="c83b1e15-36f3-4f46-aceb-05aac24c545e" providerId="ADAL" clId="{1D3BEF1A-60D3-4435-997A-21A4785EE658}" dt="2022-10-06T12:49:29.761" v="1471" actId="9405"/>
          <ac:inkMkLst>
            <pc:docMk/>
            <pc:sldMk cId="976316107" sldId="614"/>
            <ac:inkMk id="2" creationId="{C580F0E6-9B50-A0B6-A45F-48F7DA547EA2}"/>
          </ac:inkMkLst>
        </pc:inkChg>
        <pc:inkChg chg="add del mod">
          <ac:chgData name="Khattab, Sherif" userId="c83b1e15-36f3-4f46-aceb-05aac24c545e" providerId="ADAL" clId="{1D3BEF1A-60D3-4435-997A-21A4785EE658}" dt="2022-10-06T12:49:29.063" v="1470" actId="9405"/>
          <ac:inkMkLst>
            <pc:docMk/>
            <pc:sldMk cId="976316107" sldId="614"/>
            <ac:inkMk id="5" creationId="{F93C2779-1FA2-404B-A176-E42FAF20AB87}"/>
          </ac:inkMkLst>
        </pc:inkChg>
        <pc:inkChg chg="add del mod">
          <ac:chgData name="Khattab, Sherif" userId="c83b1e15-36f3-4f46-aceb-05aac24c545e" providerId="ADAL" clId="{1D3BEF1A-60D3-4435-997A-21A4785EE658}" dt="2022-10-06T12:49:28.724" v="1469" actId="9405"/>
          <ac:inkMkLst>
            <pc:docMk/>
            <pc:sldMk cId="976316107" sldId="614"/>
            <ac:inkMk id="6" creationId="{54C7AD99-A395-6C2A-69A9-08E87A64354B}"/>
          </ac:inkMkLst>
        </pc:inkChg>
        <pc:inkChg chg="add del mod">
          <ac:chgData name="Khattab, Sherif" userId="c83b1e15-36f3-4f46-aceb-05aac24c545e" providerId="ADAL" clId="{1D3BEF1A-60D3-4435-997A-21A4785EE658}" dt="2022-10-06T12:49:28.345" v="1468"/>
          <ac:inkMkLst>
            <pc:docMk/>
            <pc:sldMk cId="976316107" sldId="614"/>
            <ac:inkMk id="7" creationId="{34850DBB-8D49-A81F-F10A-75EF3BCE6170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9" creationId="{08D9CC19-5E93-F03A-C9EA-484FFCA3A54F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10" creationId="{2663F729-9C30-6567-3E2B-92E95B0A1F9C}"/>
          </ac:inkMkLst>
        </pc:inkChg>
      </pc:sldChg>
      <pc:sldChg chg="addSp modSp mod">
        <pc:chgData name="Khattab, Sherif" userId="c83b1e15-36f3-4f46-aceb-05aac24c545e" providerId="ADAL" clId="{1D3BEF1A-60D3-4435-997A-21A4785EE658}" dt="2022-10-06T12:57:32.911" v="1796" actId="1076"/>
        <pc:sldMkLst>
          <pc:docMk/>
          <pc:sldMk cId="1891657817" sldId="615"/>
        </pc:sldMkLst>
        <pc:spChg chg="mod">
          <ac:chgData name="Khattab, Sherif" userId="c83b1e15-36f3-4f46-aceb-05aac24c545e" providerId="ADAL" clId="{1D3BEF1A-60D3-4435-997A-21A4785EE658}" dt="2022-10-06T12:55:10.407" v="1780" actId="20577"/>
          <ac:spMkLst>
            <pc:docMk/>
            <pc:sldMk cId="1891657817" sldId="615"/>
            <ac:spMk id="40963" creationId="{00000000-0000-0000-0000-000000000000}"/>
          </ac:spMkLst>
        </pc:spChg>
        <pc:picChg chg="add mod modCrop">
          <ac:chgData name="Khattab, Sherif" userId="c83b1e15-36f3-4f46-aceb-05aac24c545e" providerId="ADAL" clId="{1D3BEF1A-60D3-4435-997A-21A4785EE658}" dt="2022-10-06T12:56:58.886" v="1789" actId="732"/>
          <ac:picMkLst>
            <pc:docMk/>
            <pc:sldMk cId="1891657817" sldId="615"/>
            <ac:picMk id="2" creationId="{5F6559C3-9899-C068-19AF-B46C09E5B1EC}"/>
          </ac:picMkLst>
        </pc:picChg>
        <pc:picChg chg="mod modCrop">
          <ac:chgData name="Khattab, Sherif" userId="c83b1e15-36f3-4f46-aceb-05aac24c545e" providerId="ADAL" clId="{1D3BEF1A-60D3-4435-997A-21A4785EE658}" dt="2022-10-06T12:57:32.911" v="1796" actId="1076"/>
          <ac:picMkLst>
            <pc:docMk/>
            <pc:sldMk cId="1891657817" sldId="615"/>
            <ac:picMk id="35847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26524348" sldId="61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055750617" sldId="61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206500254" sldId="61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36293007" sldId="61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590880847" sldId="62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716896881" sldId="62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75124447" sldId="62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120068635" sldId="62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68347738" sldId="6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04171250" sldId="626"/>
        </pc:sldMkLst>
      </pc:sldChg>
      <pc:sldChg chg="modSp new mod modAnim">
        <pc:chgData name="Khattab, Sherif" userId="c83b1e15-36f3-4f46-aceb-05aac24c545e" providerId="ADAL" clId="{1D3BEF1A-60D3-4435-997A-21A4785EE658}" dt="2022-10-06T12:39:29.705" v="321"/>
        <pc:sldMkLst>
          <pc:docMk/>
          <pc:sldMk cId="1957810957" sldId="627"/>
        </pc:sldMkLst>
        <pc:spChg chg="mod">
          <ac:chgData name="Khattab, Sherif" userId="c83b1e15-36f3-4f46-aceb-05aac24c545e" providerId="ADAL" clId="{1D3BEF1A-60D3-4435-997A-21A4785EE658}" dt="2022-10-06T12:38:09.046" v="317" actId="207"/>
          <ac:spMkLst>
            <pc:docMk/>
            <pc:sldMk cId="1957810957" sldId="627"/>
            <ac:spMk id="3" creationId="{456CF438-5EA5-F293-4C3E-A7FCD2000B3C}"/>
          </ac:spMkLst>
        </pc:spChg>
      </pc:sldChg>
      <pc:sldChg chg="modSp add modAnim">
        <pc:chgData name="Khattab, Sherif" userId="c83b1e15-36f3-4f46-aceb-05aac24c545e" providerId="ADAL" clId="{1D3BEF1A-60D3-4435-997A-21A4785EE658}" dt="2022-10-06T12:40:40.284" v="399"/>
        <pc:sldMkLst>
          <pc:docMk/>
          <pc:sldMk cId="574675244" sldId="628"/>
        </pc:sldMkLst>
        <pc:spChg chg="mod">
          <ac:chgData name="Khattab, Sherif" userId="c83b1e15-36f3-4f46-aceb-05aac24c545e" providerId="ADAL" clId="{1D3BEF1A-60D3-4435-997A-21A4785EE658}" dt="2022-10-06T12:40:36.538" v="398" actId="207"/>
          <ac:spMkLst>
            <pc:docMk/>
            <pc:sldMk cId="574675244" sldId="628"/>
            <ac:spMk id="3" creationId="{286F1E4E-2E22-1E2A-8112-255991469BF2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2:48:27.788" v="1459" actId="20577"/>
        <pc:sldMkLst>
          <pc:docMk/>
          <pc:sldMk cId="3784094647" sldId="629"/>
        </pc:sldMkLst>
        <pc:spChg chg="mod">
          <ac:chgData name="Khattab, Sherif" userId="c83b1e15-36f3-4f46-aceb-05aac24c545e" providerId="ADAL" clId="{1D3BEF1A-60D3-4435-997A-21A4785EE658}" dt="2022-10-06T12:45:17.805" v="1066" actId="20577"/>
          <ac:spMkLst>
            <pc:docMk/>
            <pc:sldMk cId="3784094647" sldId="629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8:27.788" v="1459" actId="20577"/>
          <ac:spMkLst>
            <pc:docMk/>
            <pc:sldMk cId="3784094647" sldId="629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2:45:58.796" v="1102" actId="1076"/>
          <ac:picMkLst>
            <pc:docMk/>
            <pc:sldMk cId="3784094647" sldId="629"/>
            <ac:picMk id="35847" creationId="{00000000-0000-0000-0000-000000000000}"/>
          </ac:picMkLst>
        </pc:picChg>
      </pc:sldChg>
      <pc:sldChg chg="modSp add">
        <pc:chgData name="Khattab, Sherif" userId="c83b1e15-36f3-4f46-aceb-05aac24c545e" providerId="ADAL" clId="{1D3BEF1A-60D3-4435-997A-21A4785EE658}" dt="2022-10-06T12:50:31.044" v="1526" actId="20577"/>
        <pc:sldMkLst>
          <pc:docMk/>
          <pc:sldMk cId="1510783238" sldId="630"/>
        </pc:sldMkLst>
        <pc:spChg chg="mod">
          <ac:chgData name="Khattab, Sherif" userId="c83b1e15-36f3-4f46-aceb-05aac24c545e" providerId="ADAL" clId="{1D3BEF1A-60D3-4435-997A-21A4785EE658}" dt="2022-10-06T12:50:31.044" v="1526" actId="20577"/>
          <ac:spMkLst>
            <pc:docMk/>
            <pc:sldMk cId="1510783238" sldId="630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2:59:50.419" v="1825" actId="732"/>
        <pc:sldMkLst>
          <pc:docMk/>
          <pc:sldMk cId="1542784261" sldId="631"/>
        </pc:sldMkLst>
        <pc:picChg chg="mod modCrop">
          <ac:chgData name="Khattab, Sherif" userId="c83b1e15-36f3-4f46-aceb-05aac24c545e" providerId="ADAL" clId="{1D3BEF1A-60D3-4435-997A-21A4785EE658}" dt="2022-10-06T12:59:50.419" v="1825" actId="732"/>
          <ac:picMkLst>
            <pc:docMk/>
            <pc:sldMk cId="1542784261" sldId="631"/>
            <ac:picMk id="11271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2:59:20.922" v="1812"/>
        <pc:sldMkLst>
          <pc:docMk/>
          <pc:sldMk cId="2426229938" sldId="631"/>
        </pc:sldMkLst>
      </pc:sldChg>
      <pc:sldChg chg="add del">
        <pc:chgData name="Khattab, Sherif" userId="c83b1e15-36f3-4f46-aceb-05aac24c545e" providerId="ADAL" clId="{1D3BEF1A-60D3-4435-997A-21A4785EE658}" dt="2022-10-06T12:59:20.490" v="1811"/>
        <pc:sldMkLst>
          <pc:docMk/>
          <pc:sldMk cId="2808500134" sldId="632"/>
        </pc:sldMkLst>
      </pc:sldChg>
      <pc:sldChg chg="modSp add mod">
        <pc:chgData name="Khattab, Sherif" userId="c83b1e15-36f3-4f46-aceb-05aac24c545e" providerId="ADAL" clId="{1D3BEF1A-60D3-4435-997A-21A4785EE658}" dt="2022-10-06T12:59:58.669" v="1826" actId="732"/>
        <pc:sldMkLst>
          <pc:docMk/>
          <pc:sldMk cId="2998128572" sldId="632"/>
        </pc:sldMkLst>
        <pc:picChg chg="mod modCrop">
          <ac:chgData name="Khattab, Sherif" userId="c83b1e15-36f3-4f46-aceb-05aac24c545e" providerId="ADAL" clId="{1D3BEF1A-60D3-4435-997A-21A4785EE658}" dt="2022-10-06T12:59:58.669" v="1826" actId="732"/>
          <ac:picMkLst>
            <pc:docMk/>
            <pc:sldMk cId="2998128572" sldId="632"/>
            <ac:picMk id="11271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59:32.988" v="1823"/>
        <pc:sldMkLst>
          <pc:docMk/>
          <pc:sldMk cId="263069219" sldId="633"/>
        </pc:sldMkLst>
      </pc:sldChg>
      <pc:sldChg chg="add del">
        <pc:chgData name="Khattab, Sherif" userId="c83b1e15-36f3-4f46-aceb-05aac24c545e" providerId="ADAL" clId="{1D3BEF1A-60D3-4435-997A-21A4785EE658}" dt="2022-10-06T12:59:20.093" v="1810"/>
        <pc:sldMkLst>
          <pc:docMk/>
          <pc:sldMk cId="3446383473" sldId="633"/>
        </pc:sldMkLst>
      </pc:sldChg>
      <pc:sldChg chg="addSp modSp new mod">
        <pc:chgData name="Khattab, Sherif" userId="c83b1e15-36f3-4f46-aceb-05aac24c545e" providerId="ADAL" clId="{1D3BEF1A-60D3-4435-997A-21A4785EE658}" dt="2022-10-06T13:02:37.309" v="2072" actId="207"/>
        <pc:sldMkLst>
          <pc:docMk/>
          <pc:sldMk cId="1738406404" sldId="634"/>
        </pc:sldMkLst>
        <pc:spChg chg="mod">
          <ac:chgData name="Khattab, Sherif" userId="c83b1e15-36f3-4f46-aceb-05aac24c545e" providerId="ADAL" clId="{1D3BEF1A-60D3-4435-997A-21A4785EE658}" dt="2022-10-06T13:00:20.289" v="1865" actId="20577"/>
          <ac:spMkLst>
            <pc:docMk/>
            <pc:sldMk cId="1738406404" sldId="634"/>
            <ac:spMk id="2" creationId="{E450F5C6-E2E7-FB0E-BDD5-AF49C2C0921D}"/>
          </ac:spMkLst>
        </pc:spChg>
        <pc:spChg chg="mod">
          <ac:chgData name="Khattab, Sherif" userId="c83b1e15-36f3-4f46-aceb-05aac24c545e" providerId="ADAL" clId="{1D3BEF1A-60D3-4435-997A-21A4785EE658}" dt="2022-10-06T13:01:33.239" v="2040" actId="6549"/>
          <ac:spMkLst>
            <pc:docMk/>
            <pc:sldMk cId="1738406404" sldId="634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2:37.309" v="2072" actId="207"/>
          <ac:spMkLst>
            <pc:docMk/>
            <pc:sldMk cId="1738406404" sldId="634"/>
            <ac:spMk id="7" creationId="{16A7A363-70A1-34D9-B051-13A23228AE4B}"/>
          </ac:spMkLst>
        </pc:spChg>
        <pc:picChg chg="add mod">
          <ac:chgData name="Khattab, Sherif" userId="c83b1e15-36f3-4f46-aceb-05aac24c545e" providerId="ADAL" clId="{1D3BEF1A-60D3-4435-997A-21A4785EE658}" dt="2022-10-06T13:01:10.659" v="2034" actId="1076"/>
          <ac:picMkLst>
            <pc:docMk/>
            <pc:sldMk cId="1738406404" sldId="634"/>
            <ac:picMk id="6" creationId="{A876EE1A-4944-308F-834F-D194150D9C45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03:07.555" v="2095" actId="6549"/>
        <pc:sldMkLst>
          <pc:docMk/>
          <pc:sldMk cId="3134450849" sldId="635"/>
        </pc:sldMkLst>
        <pc:spChg chg="mod">
          <ac:chgData name="Khattab, Sherif" userId="c83b1e15-36f3-4f46-aceb-05aac24c545e" providerId="ADAL" clId="{1D3BEF1A-60D3-4435-997A-21A4785EE658}" dt="2022-10-06T13:03:07.555" v="2095" actId="6549"/>
          <ac:spMkLst>
            <pc:docMk/>
            <pc:sldMk cId="3134450849" sldId="635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03.636" v="2094" actId="1076"/>
          <ac:spMkLst>
            <pc:docMk/>
            <pc:sldMk cId="3134450849" sldId="635"/>
            <ac:spMk id="7" creationId="{922B3909-19BC-F4A5-9381-5D548A96AC91}"/>
          </ac:spMkLst>
        </pc:spChg>
        <pc:picChg chg="mod">
          <ac:chgData name="Khattab, Sherif" userId="c83b1e15-36f3-4f46-aceb-05aac24c545e" providerId="ADAL" clId="{1D3BEF1A-60D3-4435-997A-21A4785EE658}" dt="2022-10-06T13:02:57.687" v="2089" actId="1076"/>
          <ac:picMkLst>
            <pc:docMk/>
            <pc:sldMk cId="3134450849" sldId="635"/>
            <ac:picMk id="6" creationId="{A876EE1A-4944-308F-834F-D194150D9C45}"/>
          </ac:picMkLst>
        </pc:picChg>
      </pc:sldChg>
      <pc:sldChg chg="addSp modSp add del mod">
        <pc:chgData name="Khattab, Sherif" userId="c83b1e15-36f3-4f46-aceb-05aac24c545e" providerId="ADAL" clId="{1D3BEF1A-60D3-4435-997A-21A4785EE658}" dt="2022-10-06T13:03:23.361" v="2098" actId="47"/>
        <pc:sldMkLst>
          <pc:docMk/>
          <pc:sldMk cId="295401521" sldId="636"/>
        </pc:sldMkLst>
        <pc:spChg chg="add mod">
          <ac:chgData name="Khattab, Sherif" userId="c83b1e15-36f3-4f46-aceb-05aac24c545e" providerId="ADAL" clId="{1D3BEF1A-60D3-4435-997A-21A4785EE658}" dt="2022-10-06T13:03:22.180" v="2097" actId="1076"/>
          <ac:spMkLst>
            <pc:docMk/>
            <pc:sldMk cId="295401521" sldId="636"/>
            <ac:spMk id="7" creationId="{23648841-5850-E5A5-9E61-1AA6AB5E8AF4}"/>
          </ac:spMkLst>
        </pc:spChg>
      </pc:sldChg>
      <pc:sldChg chg="addSp modSp add mod">
        <pc:chgData name="Khattab, Sherif" userId="c83b1e15-36f3-4f46-aceb-05aac24c545e" providerId="ADAL" clId="{1D3BEF1A-60D3-4435-997A-21A4785EE658}" dt="2022-10-06T13:03:44.615" v="2120" actId="1076"/>
        <pc:sldMkLst>
          <pc:docMk/>
          <pc:sldMk cId="148345440" sldId="637"/>
        </pc:sldMkLst>
        <pc:spChg chg="mod">
          <ac:chgData name="Khattab, Sherif" userId="c83b1e15-36f3-4f46-aceb-05aac24c545e" providerId="ADAL" clId="{1D3BEF1A-60D3-4435-997A-21A4785EE658}" dt="2022-10-06T13:03:31.669" v="2116" actId="20577"/>
          <ac:spMkLst>
            <pc:docMk/>
            <pc:sldMk cId="148345440" sldId="637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44.615" v="2120" actId="1076"/>
          <ac:spMkLst>
            <pc:docMk/>
            <pc:sldMk cId="148345440" sldId="637"/>
            <ac:spMk id="7" creationId="{0D87E1EC-F18F-0E95-B855-E82807B870E2}"/>
          </ac:spMkLst>
        </pc:spChg>
        <pc:picChg chg="mod">
          <ac:chgData name="Khattab, Sherif" userId="c83b1e15-36f3-4f46-aceb-05aac24c545e" providerId="ADAL" clId="{1D3BEF1A-60D3-4435-997A-21A4785EE658}" dt="2022-10-06T13:03:43.107" v="2119" actId="1076"/>
          <ac:picMkLst>
            <pc:docMk/>
            <pc:sldMk cId="148345440" sldId="637"/>
            <ac:picMk id="6" creationId="{A876EE1A-4944-308F-834F-D194150D9C45}"/>
          </ac:picMkLst>
        </pc:picChg>
      </pc:sldChg>
      <pc:sldChg chg="modSp add mod">
        <pc:chgData name="Khattab, Sherif" userId="c83b1e15-36f3-4f46-aceb-05aac24c545e" providerId="ADAL" clId="{1D3BEF1A-60D3-4435-997A-21A4785EE658}" dt="2022-10-06T13:05:40.150" v="2137" actId="1076"/>
        <pc:sldMkLst>
          <pc:docMk/>
          <pc:sldMk cId="426182336" sldId="638"/>
        </pc:sldMkLst>
        <pc:spChg chg="mod">
          <ac:chgData name="Khattab, Sherif" userId="c83b1e15-36f3-4f46-aceb-05aac24c545e" providerId="ADAL" clId="{1D3BEF1A-60D3-4435-997A-21A4785EE658}" dt="2022-10-06T13:05:40.150" v="2137" actId="1076"/>
          <ac:spMkLst>
            <pc:docMk/>
            <pc:sldMk cId="426182336" sldId="638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36.230" v="2136" actId="6549"/>
          <ac:spMkLst>
            <pc:docMk/>
            <pc:sldMk cId="426182336" sldId="638"/>
            <ac:spMk id="9219" creationId="{00000000-0000-0000-0000-000000000000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3:06:47.012" v="2183"/>
        <pc:sldMkLst>
          <pc:docMk/>
          <pc:sldMk cId="4160967309" sldId="639"/>
        </pc:sldMkLst>
        <pc:spChg chg="mod">
          <ac:chgData name="Khattab, Sherif" userId="c83b1e15-36f3-4f46-aceb-05aac24c545e" providerId="ADAL" clId="{1D3BEF1A-60D3-4435-997A-21A4785EE658}" dt="2022-10-06T13:06:22.857" v="2153" actId="1076"/>
          <ac:spMkLst>
            <pc:docMk/>
            <pc:sldMk cId="4160967309" sldId="639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6:34.666" v="2181" actId="20577"/>
          <ac:spMkLst>
            <pc:docMk/>
            <pc:sldMk cId="4160967309" sldId="639"/>
            <ac:spMk id="9219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3:06:57.081" v="2185" actId="6549"/>
        <pc:sldMkLst>
          <pc:docMk/>
          <pc:sldMk cId="512082243" sldId="640"/>
        </pc:sldMkLst>
        <pc:spChg chg="mod">
          <ac:chgData name="Khattab, Sherif" userId="c83b1e15-36f3-4f46-aceb-05aac24c545e" providerId="ADAL" clId="{1D3BEF1A-60D3-4435-997A-21A4785EE658}" dt="2022-10-06T13:06:57.081" v="2185" actId="6549"/>
          <ac:spMkLst>
            <pc:docMk/>
            <pc:sldMk cId="512082243" sldId="640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1D3BEF1A-60D3-4435-997A-21A4785EE658}" dt="2022-10-06T13:07:05.240" v="2186" actId="47"/>
        <pc:sldMkLst>
          <pc:docMk/>
          <pc:sldMk cId="1460231844" sldId="641"/>
        </pc:sldMkLst>
      </pc:sldChg>
      <pc:sldChg chg="modSp add mod modAnim">
        <pc:chgData name="Khattab, Sherif" userId="c83b1e15-36f3-4f46-aceb-05aac24c545e" providerId="ADAL" clId="{1D3BEF1A-60D3-4435-997A-21A4785EE658}" dt="2022-10-06T13:09:38.287" v="2304" actId="732"/>
        <pc:sldMkLst>
          <pc:docMk/>
          <pc:sldMk cId="1938714202" sldId="641"/>
        </pc:sldMkLst>
        <pc:picChg chg="mod modCrop">
          <ac:chgData name="Khattab, Sherif" userId="c83b1e15-36f3-4f46-aceb-05aac24c545e" providerId="ADAL" clId="{1D3BEF1A-60D3-4435-997A-21A4785EE658}" dt="2022-10-06T13:09:38.287" v="2304" actId="732"/>
          <ac:picMkLst>
            <pc:docMk/>
            <pc:sldMk cId="1938714202" sldId="641"/>
            <ac:picMk id="14339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1D3BEF1A-60D3-4435-997A-21A4785EE658}" dt="2022-10-06T13:09:49.696" v="2306" actId="732"/>
        <pc:sldMkLst>
          <pc:docMk/>
          <pc:sldMk cId="2771917178" sldId="642"/>
        </pc:sldMkLst>
        <pc:picChg chg="mod modCrop">
          <ac:chgData name="Khattab, Sherif" userId="c83b1e15-36f3-4f46-aceb-05aac24c545e" providerId="ADAL" clId="{1D3BEF1A-60D3-4435-997A-21A4785EE658}" dt="2022-10-06T13:09:49.696" v="2306" actId="732"/>
          <ac:picMkLst>
            <pc:docMk/>
            <pc:sldMk cId="2771917178" sldId="642"/>
            <ac:picMk id="14339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9:54.919" v="2307"/>
        <pc:sldMkLst>
          <pc:docMk/>
          <pc:sldMk cId="3144469233" sldId="643"/>
        </pc:sldMkLst>
      </pc:sldChg>
      <pc:sldChg chg="modSp add mod">
        <pc:chgData name="Khattab, Sherif" userId="c83b1e15-36f3-4f46-aceb-05aac24c545e" providerId="ADAL" clId="{1D3BEF1A-60D3-4435-997A-21A4785EE658}" dt="2022-10-06T13:10:27.023" v="2312" actId="732"/>
        <pc:sldMkLst>
          <pc:docMk/>
          <pc:sldMk cId="3358276585" sldId="644"/>
        </pc:sldMkLst>
        <pc:picChg chg="mod modCrop">
          <ac:chgData name="Khattab, Sherif" userId="c83b1e15-36f3-4f46-aceb-05aac24c545e" providerId="ADAL" clId="{1D3BEF1A-60D3-4435-997A-21A4785EE658}" dt="2022-10-06T13:10:27.023" v="2312" actId="732"/>
          <ac:picMkLst>
            <pc:docMk/>
            <pc:sldMk cId="3358276585" sldId="644"/>
            <ac:picMk id="15362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0:05.348" v="2309"/>
        <pc:sldMkLst>
          <pc:docMk/>
          <pc:sldMk cId="3695285170" sldId="645"/>
        </pc:sldMkLst>
      </pc:sldChg>
      <pc:sldChg chg="modSp add mod">
        <pc:chgData name="Khattab, Sherif" userId="c83b1e15-36f3-4f46-aceb-05aac24c545e" providerId="ADAL" clId="{1D3BEF1A-60D3-4435-997A-21A4785EE658}" dt="2022-10-06T13:12:08.424" v="2328" actId="732"/>
        <pc:sldMkLst>
          <pc:docMk/>
          <pc:sldMk cId="1231240251" sldId="646"/>
        </pc:sldMkLst>
        <pc:picChg chg="mod modCrop">
          <ac:chgData name="Khattab, Sherif" userId="c83b1e15-36f3-4f46-aceb-05aac24c545e" providerId="ADAL" clId="{1D3BEF1A-60D3-4435-997A-21A4785EE658}" dt="2022-10-06T13:12:08.424" v="2328" actId="732"/>
          <ac:picMkLst>
            <pc:docMk/>
            <pc:sldMk cId="1231240251" sldId="64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0:39.732" v="2313" actId="47"/>
        <pc:sldMkLst>
          <pc:docMk/>
          <pc:sldMk cId="3104141505" sldId="646"/>
        </pc:sldMkLst>
      </pc:sldChg>
      <pc:sldChg chg="modSp add mod">
        <pc:chgData name="Khattab, Sherif" userId="c83b1e15-36f3-4f46-aceb-05aac24c545e" providerId="ADAL" clId="{1D3BEF1A-60D3-4435-997A-21A4785EE658}" dt="2022-10-06T13:12:35.857" v="2329" actId="732"/>
        <pc:sldMkLst>
          <pc:docMk/>
          <pc:sldMk cId="3467754104" sldId="647"/>
        </pc:sldMkLst>
        <pc:picChg chg="mod modCrop">
          <ac:chgData name="Khattab, Sherif" userId="c83b1e15-36f3-4f46-aceb-05aac24c545e" providerId="ADAL" clId="{1D3BEF1A-60D3-4435-997A-21A4785EE658}" dt="2022-10-06T13:12:35.857" v="2329" actId="732"/>
          <ac:picMkLst>
            <pc:docMk/>
            <pc:sldMk cId="3467754104" sldId="647"/>
            <ac:picMk id="19465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1:29.872" v="2322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1D3BEF1A-60D3-4435-997A-21A4785EE658}" dt="2022-10-06T13:13:35.093" v="2336" actId="732"/>
        <pc:sldMkLst>
          <pc:docMk/>
          <pc:sldMk cId="2665887084" sldId="649"/>
        </pc:sldMkLst>
        <pc:picChg chg="mod modCrop">
          <ac:chgData name="Khattab, Sherif" userId="c83b1e15-36f3-4f46-aceb-05aac24c545e" providerId="ADAL" clId="{1D3BEF1A-60D3-4435-997A-21A4785EE658}" dt="2022-10-06T13:13:35.093" v="2336" actId="732"/>
          <ac:picMkLst>
            <pc:docMk/>
            <pc:sldMk cId="2665887084" sldId="649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2:38.678" v="2330" actId="47"/>
        <pc:sldMkLst>
          <pc:docMk/>
          <pc:sldMk cId="3780715381" sldId="649"/>
        </pc:sldMkLst>
      </pc:sldChg>
      <pc:sldChg chg="modSp add mod">
        <pc:chgData name="Khattab, Sherif" userId="c83b1e15-36f3-4f46-aceb-05aac24c545e" providerId="ADAL" clId="{1D3BEF1A-60D3-4435-997A-21A4785EE658}" dt="2022-10-06T13:13:29.033" v="2335" actId="732"/>
        <pc:sldMkLst>
          <pc:docMk/>
          <pc:sldMk cId="1877613599" sldId="650"/>
        </pc:sldMkLst>
        <pc:picChg chg="mod modCrop">
          <ac:chgData name="Khattab, Sherif" userId="c83b1e15-36f3-4f46-aceb-05aac24c545e" providerId="ADAL" clId="{1D3BEF1A-60D3-4435-997A-21A4785EE658}" dt="2022-10-06T13:13:29.033" v="2335" actId="732"/>
          <ac:picMkLst>
            <pc:docMk/>
            <pc:sldMk cId="1877613599" sldId="650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01.595" v="2341" actId="732"/>
        <pc:sldMkLst>
          <pc:docMk/>
          <pc:sldMk cId="2870466183" sldId="651"/>
        </pc:sldMkLst>
        <pc:picChg chg="mod modCrop">
          <ac:chgData name="Khattab, Sherif" userId="c83b1e15-36f3-4f46-aceb-05aac24c545e" providerId="ADAL" clId="{1D3BEF1A-60D3-4435-997A-21A4785EE658}" dt="2022-10-06T13:14:01.595" v="2341" actId="732"/>
          <ac:picMkLst>
            <pc:docMk/>
            <pc:sldMk cId="2870466183" sldId="651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18.653" v="2342" actId="732"/>
        <pc:sldMkLst>
          <pc:docMk/>
          <pc:sldMk cId="676890960" sldId="652"/>
        </pc:sldMkLst>
        <pc:picChg chg="mod modCrop">
          <ac:chgData name="Khattab, Sherif" userId="c83b1e15-36f3-4f46-aceb-05aac24c545e" providerId="ADAL" clId="{1D3BEF1A-60D3-4435-997A-21A4785EE658}" dt="2022-10-06T13:14:18.653" v="2342" actId="732"/>
          <ac:picMkLst>
            <pc:docMk/>
            <pc:sldMk cId="676890960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6:07.168" v="2360" actId="732"/>
        <pc:sldMkLst>
          <pc:docMk/>
          <pc:sldMk cId="3492523220" sldId="653"/>
        </pc:sldMkLst>
        <pc:picChg chg="mod modCrop">
          <ac:chgData name="Khattab, Sherif" userId="c83b1e15-36f3-4f46-aceb-05aac24c545e" providerId="ADAL" clId="{1D3BEF1A-60D3-4435-997A-21A4785EE658}" dt="2022-10-06T13:16:07.168" v="2360" actId="732"/>
          <ac:picMkLst>
            <pc:docMk/>
            <pc:sldMk cId="3492523220" sldId="653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7:20.411" v="2418" actId="20577"/>
        <pc:sldMkLst>
          <pc:docMk/>
          <pc:sldMk cId="3825425469" sldId="654"/>
        </pc:sldMkLst>
        <pc:spChg chg="mod">
          <ac:chgData name="Khattab, Sherif" userId="c83b1e15-36f3-4f46-aceb-05aac24c545e" providerId="ADAL" clId="{1D3BEF1A-60D3-4435-997A-21A4785EE658}" dt="2022-10-06T13:17:20.411" v="2418" actId="20577"/>
          <ac:spMkLst>
            <pc:docMk/>
            <pc:sldMk cId="3825425469" sldId="654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6:48.755" v="2364" actId="732"/>
          <ac:picMkLst>
            <pc:docMk/>
            <pc:sldMk cId="3825425469" sldId="654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6:43.398" v="2363" actId="732"/>
          <ac:picMkLst>
            <pc:docMk/>
            <pc:sldMk cId="3825425469" sldId="654"/>
            <ac:picMk id="3" creationId="{B8359708-A712-F32B-C4CF-C0469BF046F2}"/>
          </ac:picMkLst>
        </pc:picChg>
      </pc:sldChg>
      <pc:sldChg chg="delSp modSp add mod modAnim">
        <pc:chgData name="Khattab, Sherif" userId="c83b1e15-36f3-4f46-aceb-05aac24c545e" providerId="ADAL" clId="{1D3BEF1A-60D3-4435-997A-21A4785EE658}" dt="2022-10-06T13:18:28.883" v="2563"/>
        <pc:sldMkLst>
          <pc:docMk/>
          <pc:sldMk cId="3743832441" sldId="655"/>
        </pc:sldMkLst>
        <pc:spChg chg="mod">
          <ac:chgData name="Khattab, Sherif" userId="c83b1e15-36f3-4f46-aceb-05aac24c545e" providerId="ADAL" clId="{1D3BEF1A-60D3-4435-997A-21A4785EE658}" dt="2022-10-06T13:18:19.821" v="2561" actId="20577"/>
          <ac:spMkLst>
            <pc:docMk/>
            <pc:sldMk cId="3743832441" sldId="655"/>
            <ac:spMk id="19459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3:17:33.520" v="2420" actId="478"/>
          <ac:picMkLst>
            <pc:docMk/>
            <pc:sldMk cId="3743832441" sldId="655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7:38.983" v="2421" actId="732"/>
          <ac:picMkLst>
            <pc:docMk/>
            <pc:sldMk cId="3743832441" sldId="655"/>
            <ac:picMk id="3" creationId="{B8359708-A712-F32B-C4CF-C0469BF046F2}"/>
          </ac:picMkLst>
        </pc:picChg>
      </pc:sldChg>
      <pc:sldChg chg="add">
        <pc:chgData name="Khattab, Sherif" userId="c83b1e15-36f3-4f46-aceb-05aac24c545e" providerId="ADAL" clId="{1D3BEF1A-60D3-4435-997A-21A4785EE658}" dt="2022-10-06T13:19:07.272" v="2587"/>
        <pc:sldMkLst>
          <pc:docMk/>
          <pc:sldMk cId="3727757674" sldId="656"/>
        </pc:sldMkLst>
      </pc:sldChg>
      <pc:sldChg chg="add">
        <pc:chgData name="Khattab, Sherif" userId="c83b1e15-36f3-4f46-aceb-05aac24c545e" providerId="ADAL" clId="{1D3BEF1A-60D3-4435-997A-21A4785EE658}" dt="2022-10-06T13:22:30.230" v="2695"/>
        <pc:sldMkLst>
          <pc:docMk/>
          <pc:sldMk cId="1191178708" sldId="657"/>
        </pc:sldMkLst>
      </pc:sldChg>
      <pc:sldChg chg="add del">
        <pc:chgData name="Khattab, Sherif" userId="c83b1e15-36f3-4f46-aceb-05aac24c545e" providerId="ADAL" clId="{1D3BEF1A-60D3-4435-997A-21A4785EE658}" dt="2022-10-06T13:22:53.362" v="2703" actId="47"/>
        <pc:sldMkLst>
          <pc:docMk/>
          <pc:sldMk cId="2564127341" sldId="658"/>
        </pc:sldMkLst>
      </pc:sldChg>
      <pc:sldChg chg="addSp modSp add mod">
        <pc:chgData name="Khattab, Sherif" userId="c83b1e15-36f3-4f46-aceb-05aac24c545e" providerId="ADAL" clId="{1D3BEF1A-60D3-4435-997A-21A4785EE658}" dt="2022-10-06T13:24:31.982" v="2727" actId="732"/>
        <pc:sldMkLst>
          <pc:docMk/>
          <pc:sldMk cId="4200742123" sldId="658"/>
        </pc:sldMkLst>
        <pc:picChg chg="mod modCrop">
          <ac:chgData name="Khattab, Sherif" userId="c83b1e15-36f3-4f46-aceb-05aac24c545e" providerId="ADAL" clId="{1D3BEF1A-60D3-4435-997A-21A4785EE658}" dt="2022-10-06T13:24:17.279" v="2723" actId="732"/>
          <ac:picMkLst>
            <pc:docMk/>
            <pc:sldMk cId="4200742123" sldId="658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4:31.982" v="2727" actId="732"/>
          <ac:picMkLst>
            <pc:docMk/>
            <pc:sldMk cId="4200742123" sldId="658"/>
            <ac:picMk id="3" creationId="{E3E8A9C3-1011-E90F-CB1E-A56120245A33}"/>
          </ac:picMkLst>
        </pc:picChg>
      </pc:sldChg>
      <pc:sldChg chg="add">
        <pc:chgData name="Khattab, Sherif" userId="c83b1e15-36f3-4f46-aceb-05aac24c545e" providerId="ADAL" clId="{1D3BEF1A-60D3-4435-997A-21A4785EE658}" dt="2022-10-06T13:22:57.536" v="2707"/>
        <pc:sldMkLst>
          <pc:docMk/>
          <pc:sldMk cId="1926897130" sldId="659"/>
        </pc:sldMkLst>
      </pc:sldChg>
      <pc:sldChg chg="add del">
        <pc:chgData name="Khattab, Sherif" userId="c83b1e15-36f3-4f46-aceb-05aac24c545e" providerId="ADAL" clId="{1D3BEF1A-60D3-4435-997A-21A4785EE658}" dt="2022-10-06T13:22:54.331" v="2704" actId="47"/>
        <pc:sldMkLst>
          <pc:docMk/>
          <pc:sldMk cId="2635986005" sldId="659"/>
        </pc:sldMkLst>
      </pc:sldChg>
      <pc:sldChg chg="add del">
        <pc:chgData name="Khattab, Sherif" userId="c83b1e15-36f3-4f46-aceb-05aac24c545e" providerId="ADAL" clId="{1D3BEF1A-60D3-4435-997A-21A4785EE658}" dt="2022-10-06T13:24:40.368" v="2728" actId="47"/>
        <pc:sldMkLst>
          <pc:docMk/>
          <pc:sldMk cId="2122934982" sldId="660"/>
        </pc:sldMkLst>
      </pc:sldChg>
      <pc:sldChg chg="add del">
        <pc:chgData name="Khattab, Sherif" userId="c83b1e15-36f3-4f46-aceb-05aac24c545e" providerId="ADAL" clId="{1D3BEF1A-60D3-4435-997A-21A4785EE658}" dt="2022-10-06T13:22:55.171" v="2705" actId="47"/>
        <pc:sldMkLst>
          <pc:docMk/>
          <pc:sldMk cId="2667956496" sldId="660"/>
        </pc:sldMkLst>
      </pc:sldChg>
    </pc:docChg>
  </pc:docChgLst>
  <pc:docChgLst>
    <pc:chgData name="Khattab, Sherif" userId="c83b1e15-36f3-4f46-aceb-05aac24c545e" providerId="ADAL" clId="{AEF84FCA-7C62-4ED2-B832-CE198FFB7EC8}"/>
    <pc:docChg chg="undo custSel addSld delSld modSld sldOrd">
      <pc:chgData name="Khattab, Sherif" userId="c83b1e15-36f3-4f46-aceb-05aac24c545e" providerId="ADAL" clId="{AEF84FCA-7C62-4ED2-B832-CE198FFB7EC8}" dt="2022-10-13T13:22:51.296" v="4798" actId="47"/>
      <pc:docMkLst>
        <pc:docMk/>
      </pc:docMkLst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79258357" sldId="42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411722790" sldId="4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00028341" sldId="43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168892798" sldId="4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87724035" sldId="4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12019815" sldId="434"/>
        </pc:sldMkLst>
      </pc:sldChg>
      <pc:sldChg chg="modSp del">
        <pc:chgData name="Khattab, Sherif" userId="c83b1e15-36f3-4f46-aceb-05aac24c545e" providerId="ADAL" clId="{AEF84FCA-7C62-4ED2-B832-CE198FFB7EC8}" dt="2022-10-13T13:22:51.296" v="4798" actId="47"/>
        <pc:sldMkLst>
          <pc:docMk/>
          <pc:sldMk cId="454560255" sldId="437"/>
        </pc:sldMkLst>
        <pc:spChg chg="mod">
          <ac:chgData name="Khattab, Sherif" userId="c83b1e15-36f3-4f46-aceb-05aac24c545e" providerId="ADAL" clId="{AEF84FCA-7C62-4ED2-B832-CE198FFB7EC8}" dt="2022-10-13T13:22:40.232" v="4797" actId="20577"/>
          <ac:spMkLst>
            <pc:docMk/>
            <pc:sldMk cId="454560255" sldId="437"/>
            <ac:spMk id="251907" creationId="{00000000-0000-0000-0000-000000000000}"/>
          </ac:spMkLst>
        </pc:spChg>
      </pc:sldChg>
      <pc:sldChg chg="modSp add del mod">
        <pc:chgData name="Khattab, Sherif" userId="c83b1e15-36f3-4f46-aceb-05aac24c545e" providerId="ADAL" clId="{AEF84FCA-7C62-4ED2-B832-CE198FFB7EC8}" dt="2022-10-13T13:18:11.046" v="4309" actId="47"/>
        <pc:sldMkLst>
          <pc:docMk/>
          <pc:sldMk cId="2247041408" sldId="440"/>
        </pc:sldMkLst>
        <pc:spChg chg="mod">
          <ac:chgData name="Khattab, Sherif" userId="c83b1e15-36f3-4f46-aceb-05aac24c545e" providerId="ADAL" clId="{AEF84FCA-7C62-4ED2-B832-CE198FFB7EC8}" dt="2022-10-13T13:17:40.926" v="4255" actId="21"/>
          <ac:spMkLst>
            <pc:docMk/>
            <pc:sldMk cId="2247041408" sldId="440"/>
            <ac:spMk id="1422339" creationId="{00000000-0000-0000-0000-000000000000}"/>
          </ac:spMkLst>
        </pc:spChg>
      </pc:sldChg>
      <pc:sldChg chg="modSp del modAnim">
        <pc:chgData name="Khattab, Sherif" userId="c83b1e15-36f3-4f46-aceb-05aac24c545e" providerId="ADAL" clId="{AEF84FCA-7C62-4ED2-B832-CE198FFB7EC8}" dt="2022-10-13T13:14:55.411" v="4153" actId="2696"/>
        <pc:sldMkLst>
          <pc:docMk/>
          <pc:sldMk cId="2378435160" sldId="440"/>
        </pc:sldMkLst>
        <pc:spChg chg="mod">
          <ac:chgData name="Khattab, Sherif" userId="c83b1e15-36f3-4f46-aceb-05aac24c545e" providerId="ADAL" clId="{AEF84FCA-7C62-4ED2-B832-CE198FFB7EC8}" dt="2022-10-13T12:34:29.424" v="1889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3547532346" sldId="440"/>
        </pc:sldMkLst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1201888276" sldId="441"/>
        </pc:sldMkLst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3128268432" sldId="441"/>
        </pc:sldMkLst>
      </pc:sldChg>
      <pc:sldChg chg="modSp add mod ord modAnim">
        <pc:chgData name="Khattab, Sherif" userId="c83b1e15-36f3-4f46-aceb-05aac24c545e" providerId="ADAL" clId="{AEF84FCA-7C62-4ED2-B832-CE198FFB7EC8}" dt="2022-10-13T13:19:54.159" v="4565" actId="403"/>
        <pc:sldMkLst>
          <pc:docMk/>
          <pc:sldMk cId="3482196459" sldId="441"/>
        </pc:sldMkLst>
        <pc:spChg chg="mod">
          <ac:chgData name="Khattab, Sherif" userId="c83b1e15-36f3-4f46-aceb-05aac24c545e" providerId="ADAL" clId="{AEF84FCA-7C62-4ED2-B832-CE198FFB7EC8}" dt="2022-10-13T13:19:54.159" v="4565" actId="403"/>
          <ac:spMkLst>
            <pc:docMk/>
            <pc:sldMk cId="3482196459" sldId="441"/>
            <ac:spMk id="142336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2028936733" sldId="442"/>
        </pc:sldMkLst>
      </pc:sldChg>
      <pc:sldChg chg="modSp add mod">
        <pc:chgData name="Khattab, Sherif" userId="c83b1e15-36f3-4f46-aceb-05aac24c545e" providerId="ADAL" clId="{AEF84FCA-7C62-4ED2-B832-CE198FFB7EC8}" dt="2022-10-13T13:20:11.459" v="4612" actId="20577"/>
        <pc:sldMkLst>
          <pc:docMk/>
          <pc:sldMk cId="2069291401" sldId="442"/>
        </pc:sldMkLst>
        <pc:spChg chg="mod">
          <ac:chgData name="Khattab, Sherif" userId="c83b1e15-36f3-4f46-aceb-05aac24c545e" providerId="ADAL" clId="{AEF84FCA-7C62-4ED2-B832-CE198FFB7EC8}" dt="2022-10-13T13:18:36.178" v="4317" actId="20577"/>
          <ac:spMkLst>
            <pc:docMk/>
            <pc:sldMk cId="2069291401" sldId="442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11.459" v="4612" actId="20577"/>
          <ac:spMkLst>
            <pc:docMk/>
            <pc:sldMk cId="2069291401" sldId="442"/>
            <ac:spMk id="37891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2641015822" sldId="44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761846658" sldId="459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1923875097" sldId="459"/>
        </pc:sldMkLst>
      </pc:sldChg>
      <pc:sldChg chg="addSp delSp modSp add mod modAnim">
        <pc:chgData name="Khattab, Sherif" userId="c83b1e15-36f3-4f46-aceb-05aac24c545e" providerId="ADAL" clId="{AEF84FCA-7C62-4ED2-B832-CE198FFB7EC8}" dt="2022-10-13T12:59:41.014" v="3436" actId="478"/>
        <pc:sldMkLst>
          <pc:docMk/>
          <pc:sldMk cId="2804343175" sldId="459"/>
        </pc:sldMkLst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2" creationId="{66DCE64A-208A-5148-0C06-1C64F7C2E4F1}"/>
          </ac:spMkLst>
        </pc:spChg>
        <pc:spChg chg="mod">
          <ac:chgData name="Khattab, Sherif" userId="c83b1e15-36f3-4f46-aceb-05aac24c545e" providerId="ADAL" clId="{AEF84FCA-7C62-4ED2-B832-CE198FFB7EC8}" dt="2022-10-13T12:53:49.709" v="3421" actId="20577"/>
          <ac:spMkLst>
            <pc:docMk/>
            <pc:sldMk cId="2804343175" sldId="459"/>
            <ac:spMk id="243714" creationId="{00000000-0000-0000-0000-000000000000}"/>
          </ac:spMkLst>
        </pc:spChg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1364995" creationId="{00000000-0000-0000-0000-000000000000}"/>
          </ac:spMkLst>
        </pc:spChg>
        <pc:picChg chg="add del mod">
          <ac:chgData name="Khattab, Sherif" userId="c83b1e15-36f3-4f46-aceb-05aac24c545e" providerId="ADAL" clId="{AEF84FCA-7C62-4ED2-B832-CE198FFB7EC8}" dt="2022-10-13T12:59:37.823" v="3433" actId="478"/>
          <ac:picMkLst>
            <pc:docMk/>
            <pc:sldMk cId="2804343175" sldId="459"/>
            <ac:picMk id="1026" creationId="{67A39A19-4977-D2FC-A749-542C7B2852DB}"/>
          </ac:picMkLst>
        </pc:picChg>
        <pc:picChg chg="add del mod">
          <ac:chgData name="Khattab, Sherif" userId="c83b1e15-36f3-4f46-aceb-05aac24c545e" providerId="ADAL" clId="{AEF84FCA-7C62-4ED2-B832-CE198FFB7EC8}" dt="2022-10-13T12:59:41.014" v="3436" actId="478"/>
          <ac:picMkLst>
            <pc:docMk/>
            <pc:sldMk cId="2804343175" sldId="459"/>
            <ac:picMk id="1028" creationId="{E9AB1835-46EC-D306-C7E6-474E4874C996}"/>
          </ac:picMkLst>
        </pc:pic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1838492809" sldId="460"/>
        </pc:sldMkLst>
      </pc:sldChg>
      <pc:sldChg chg="modSp add">
        <pc:chgData name="Khattab, Sherif" userId="c83b1e15-36f3-4f46-aceb-05aac24c545e" providerId="ADAL" clId="{AEF84FCA-7C62-4ED2-B832-CE198FFB7EC8}" dt="2022-10-13T13:01:40.261" v="3481" actId="404"/>
        <pc:sldMkLst>
          <pc:docMk/>
          <pc:sldMk cId="2189265553" sldId="460"/>
        </pc:sldMkLst>
        <pc:spChg chg="mod">
          <ac:chgData name="Khattab, Sherif" userId="c83b1e15-36f3-4f46-aceb-05aac24c545e" providerId="ADAL" clId="{AEF84FCA-7C62-4ED2-B832-CE198FFB7EC8}" dt="2022-10-13T13:01:40.261" v="3481" actId="404"/>
          <ac:spMkLst>
            <pc:docMk/>
            <pc:sldMk cId="2189265553" sldId="460"/>
            <ac:spMk id="1970179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3415188247" sldId="460"/>
        </pc:sldMkLst>
      </pc:sldChg>
      <pc:sldChg chg="modSp add mod modAnim">
        <pc:chgData name="Khattab, Sherif" userId="c83b1e15-36f3-4f46-aceb-05aac24c545e" providerId="ADAL" clId="{AEF84FCA-7C62-4ED2-B832-CE198FFB7EC8}" dt="2022-10-13T13:04:39.280" v="3654" actId="27636"/>
        <pc:sldMkLst>
          <pc:docMk/>
          <pc:sldMk cId="527651798" sldId="461"/>
        </pc:sldMkLst>
        <pc:spChg chg="mod">
          <ac:chgData name="Khattab, Sherif" userId="c83b1e15-36f3-4f46-aceb-05aac24c545e" providerId="ADAL" clId="{AEF84FCA-7C62-4ED2-B832-CE198FFB7EC8}" dt="2022-10-13T13:04:39.280" v="3654" actId="27636"/>
          <ac:spMkLst>
            <pc:docMk/>
            <pc:sldMk cId="527651798" sldId="461"/>
            <ac:spMk id="136704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816531147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263148200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775683712" sldId="46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3521561375" sldId="462"/>
        </pc:sldMkLst>
      </pc:sldChg>
      <pc:sldChg chg="modSp add mod modAnim">
        <pc:chgData name="Khattab, Sherif" userId="c83b1e15-36f3-4f46-aceb-05aac24c545e" providerId="ADAL" clId="{AEF84FCA-7C62-4ED2-B832-CE198FFB7EC8}" dt="2022-10-13T13:08:03.094" v="3731"/>
        <pc:sldMkLst>
          <pc:docMk/>
          <pc:sldMk cId="3877357776" sldId="462"/>
        </pc:sldMkLst>
        <pc:spChg chg="mod">
          <ac:chgData name="Khattab, Sherif" userId="c83b1e15-36f3-4f46-aceb-05aac24c545e" providerId="ADAL" clId="{AEF84FCA-7C62-4ED2-B832-CE198FFB7EC8}" dt="2022-10-13T13:07:58.703" v="3730" actId="404"/>
          <ac:spMkLst>
            <pc:docMk/>
            <pc:sldMk cId="3877357776" sldId="462"/>
            <ac:spMk id="136806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4006254128" sldId="463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4100696647" sldId="463"/>
        </pc:sldMkLst>
      </pc:sldChg>
      <pc:sldChg chg="modSp add del mod">
        <pc:chgData name="Khattab, Sherif" userId="c83b1e15-36f3-4f46-aceb-05aac24c545e" providerId="ADAL" clId="{AEF84FCA-7C62-4ED2-B832-CE198FFB7EC8}" dt="2022-10-13T13:07:01.728" v="3692" actId="47"/>
        <pc:sldMkLst>
          <pc:docMk/>
          <pc:sldMk cId="4130271201" sldId="463"/>
        </pc:sldMkLst>
        <pc:spChg chg="mod">
          <ac:chgData name="Khattab, Sherif" userId="c83b1e15-36f3-4f46-aceb-05aac24c545e" providerId="ADAL" clId="{AEF84FCA-7C62-4ED2-B832-CE198FFB7EC8}" dt="2022-10-13T13:07:00.120" v="3691" actId="21"/>
          <ac:spMkLst>
            <pc:docMk/>
            <pc:sldMk cId="4130271201" sldId="463"/>
            <ac:spMk id="247810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3:05:58.701" v="369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F84FCA-7C62-4ED2-B832-CE198FFB7EC8}" dt="2022-10-13T13:05:58.701" v="369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EF84FCA-7C62-4ED2-B832-CE198FFB7EC8}" dt="2022-10-13T12:13:45.880" v="156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EF84FCA-7C62-4ED2-B832-CE198FFB7EC8}" dt="2022-10-13T12:13:45.880" v="156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33:56.338" v="1884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AEF84FCA-7C62-4ED2-B832-CE198FFB7EC8}" dt="2022-10-13T12:33:56.338" v="1884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add del">
        <pc:chgData name="Khattab, Sherif" userId="c83b1e15-36f3-4f46-aceb-05aac24c545e" providerId="ADAL" clId="{AEF84FCA-7C62-4ED2-B832-CE198FFB7EC8}" dt="2022-10-13T13:14:21.090" v="4151"/>
        <pc:sldMkLst>
          <pc:docMk/>
          <pc:sldMk cId="202896937" sldId="621"/>
        </pc:sldMkLst>
      </pc:sldChg>
      <pc:sldChg chg="del">
        <pc:chgData name="Khattab, Sherif" userId="c83b1e15-36f3-4f46-aceb-05aac24c545e" providerId="ADAL" clId="{AEF84FCA-7C62-4ED2-B832-CE198FFB7EC8}" dt="2022-10-13T13:14:12.882" v="4149" actId="2696"/>
        <pc:sldMkLst>
          <pc:docMk/>
          <pc:sldMk cId="1716896881" sldId="621"/>
        </pc:sldMkLst>
      </pc:sldChg>
      <pc:sldChg chg="modSp add modAnim">
        <pc:chgData name="Khattab, Sherif" userId="c83b1e15-36f3-4f46-aceb-05aac24c545e" providerId="ADAL" clId="{AEF84FCA-7C62-4ED2-B832-CE198FFB7EC8}" dt="2022-10-13T13:16:21.070" v="4187"/>
        <pc:sldMkLst>
          <pc:docMk/>
          <pc:sldMk cId="2192443293" sldId="621"/>
        </pc:sldMkLst>
        <pc:spChg chg="mod">
          <ac:chgData name="Khattab, Sherif" userId="c83b1e15-36f3-4f46-aceb-05aac24c545e" providerId="ADAL" clId="{AEF84FCA-7C62-4ED2-B832-CE198FFB7EC8}" dt="2022-10-13T13:16:12.224" v="4186" actId="6549"/>
          <ac:spMkLst>
            <pc:docMk/>
            <pc:sldMk cId="2192443293" sldId="621"/>
            <ac:spMk id="142438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AEF84FCA-7C62-4ED2-B832-CE198FFB7EC8}" dt="2022-10-13T13:11:45.875" v="4105"/>
        <pc:sldMkLst>
          <pc:docMk/>
          <pc:sldMk cId="2359853632" sldId="622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2483237155" sldId="622"/>
        </pc:sldMkLst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1975124447" sldId="623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3672167494" sldId="623"/>
        </pc:sldMkLst>
      </pc:sldChg>
      <pc:sldChg chg="modSp add">
        <pc:chgData name="Khattab, Sherif" userId="c83b1e15-36f3-4f46-aceb-05aac24c545e" providerId="ADAL" clId="{AEF84FCA-7C62-4ED2-B832-CE198FFB7EC8}" dt="2022-10-13T13:13:20.655" v="4148" actId="20577"/>
        <pc:sldMkLst>
          <pc:docMk/>
          <pc:sldMk cId="3839241662" sldId="623"/>
        </pc:sldMkLst>
        <pc:spChg chg="mod">
          <ac:chgData name="Khattab, Sherif" userId="c83b1e15-36f3-4f46-aceb-05aac24c545e" providerId="ADAL" clId="{AEF84FCA-7C62-4ED2-B832-CE198FFB7EC8}" dt="2022-10-13T13:13:20.655" v="4148" actId="20577"/>
          <ac:spMkLst>
            <pc:docMk/>
            <pc:sldMk cId="3839241662" sldId="623"/>
            <ac:spMk id="214028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33:07.529" v="1827" actId="2696"/>
        <pc:sldMkLst>
          <pc:docMk/>
          <pc:sldMk cId="2604171250" sldId="626"/>
        </pc:sldMkLst>
      </pc:sldChg>
      <pc:sldChg chg="modSp add mod modAnim">
        <pc:chgData name="Khattab, Sherif" userId="c83b1e15-36f3-4f46-aceb-05aac24c545e" providerId="ADAL" clId="{AEF84FCA-7C62-4ED2-B832-CE198FFB7EC8}" dt="2022-10-13T12:37:58.529" v="2099" actId="20577"/>
        <pc:sldMkLst>
          <pc:docMk/>
          <pc:sldMk cId="2815017892" sldId="626"/>
        </pc:sldMkLst>
        <pc:spChg chg="mod">
          <ac:chgData name="Khattab, Sherif" userId="c83b1e15-36f3-4f46-aceb-05aac24c545e" providerId="ADAL" clId="{AEF84FCA-7C62-4ED2-B832-CE198FFB7EC8}" dt="2022-10-13T12:37:58.529" v="2099" actId="20577"/>
          <ac:spMkLst>
            <pc:docMk/>
            <pc:sldMk cId="2815017892" sldId="626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33:15.298" v="1829"/>
        <pc:sldMkLst>
          <pc:docMk/>
          <pc:sldMk cId="4020909479" sldId="6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98706549" sldId="6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36626764" sldId="6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87781446" sldId="6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6450619" sldId="6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94552500" sldId="63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66850255" sldId="63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65371323" sldId="64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4857646" sldId="64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28305799" sldId="64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65711577" sldId="64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90192700" sldId="64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3436857" sldId="65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93409914" sldId="65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5011121" sldId="65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6344531" sldId="65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880074342" sldId="65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987990635" sldId="65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3036265" sldId="65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23103651" sldId="65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71506200" sldId="659"/>
        </pc:sldMkLst>
      </pc:sldChg>
      <pc:sldChg chg="modSp mod">
        <pc:chgData name="Khattab, Sherif" userId="c83b1e15-36f3-4f46-aceb-05aac24c545e" providerId="ADAL" clId="{AEF84FCA-7C62-4ED2-B832-CE198FFB7EC8}" dt="2022-10-13T12:14:27.219" v="209" actId="20577"/>
        <pc:sldMkLst>
          <pc:docMk/>
          <pc:sldMk cId="2957382728" sldId="660"/>
        </pc:sldMkLst>
        <pc:spChg chg="mod">
          <ac:chgData name="Khattab, Sherif" userId="c83b1e15-36f3-4f46-aceb-05aac24c545e" providerId="ADAL" clId="{AEF84FCA-7C62-4ED2-B832-CE198FFB7EC8}" dt="2022-10-13T12:14:27.219" v="209" actId="20577"/>
          <ac:spMkLst>
            <pc:docMk/>
            <pc:sldMk cId="2957382728" sldId="660"/>
            <ac:spMk id="33794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18:24.631" v="65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AEF84FCA-7C62-4ED2-B832-CE198FFB7EC8}" dt="2022-10-13T12:16:56.884" v="58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AEF84FCA-7C62-4ED2-B832-CE198FFB7EC8}" dt="2022-10-13T12:18:24.631" v="659" actId="20577"/>
          <ac:spMkLst>
            <pc:docMk/>
            <pc:sldMk cId="1289819242" sldId="661"/>
            <ac:spMk id="3" creationId="{B1C5F7E6-650D-8FE7-2EEB-02A2B5F62FF6}"/>
          </ac:spMkLst>
        </pc:spChg>
      </pc:sldChg>
      <pc:sldChg chg="new del">
        <pc:chgData name="Khattab, Sherif" userId="c83b1e15-36f3-4f46-aceb-05aac24c545e" providerId="ADAL" clId="{AEF84FCA-7C62-4ED2-B832-CE198FFB7EC8}" dt="2022-10-13T12:17:12.956" v="589" actId="680"/>
        <pc:sldMkLst>
          <pc:docMk/>
          <pc:sldMk cId="2272493395" sldId="662"/>
        </pc:sldMkLst>
      </pc:sldChg>
      <pc:sldChg chg="addSp modSp add mod modAnim">
        <pc:chgData name="Khattab, Sherif" userId="c83b1e15-36f3-4f46-aceb-05aac24c545e" providerId="ADAL" clId="{AEF84FCA-7C62-4ED2-B832-CE198FFB7EC8}" dt="2022-10-13T12:20:15.680" v="739"/>
        <pc:sldMkLst>
          <pc:docMk/>
          <pc:sldMk cId="2942229635" sldId="662"/>
        </pc:sldMkLst>
        <pc:spChg chg="mod">
          <ac:chgData name="Khattab, Sherif" userId="c83b1e15-36f3-4f46-aceb-05aac24c545e" providerId="ADAL" clId="{AEF84FCA-7C62-4ED2-B832-CE198FFB7EC8}" dt="2022-10-13T12:19:43.537" v="734" actId="20577"/>
          <ac:spMkLst>
            <pc:docMk/>
            <pc:sldMk cId="2942229635" sldId="662"/>
            <ac:spMk id="3" creationId="{B1C5F7E6-650D-8FE7-2EEB-02A2B5F62FF6}"/>
          </ac:spMkLst>
        </pc:spChg>
        <pc:spChg chg="add mod">
          <ac:chgData name="Khattab, Sherif" userId="c83b1e15-36f3-4f46-aceb-05aac24c545e" providerId="ADAL" clId="{AEF84FCA-7C62-4ED2-B832-CE198FFB7EC8}" dt="2022-10-13T12:20:09.675" v="737" actId="14100"/>
          <ac:spMkLst>
            <pc:docMk/>
            <pc:sldMk cId="2942229635" sldId="662"/>
            <ac:spMk id="8" creationId="{2CA8CEB7-8689-0BA0-3548-15FD9C893939}"/>
          </ac:spMkLst>
        </pc:spChg>
        <pc:picChg chg="add mod">
          <ac:chgData name="Khattab, Sherif" userId="c83b1e15-36f3-4f46-aceb-05aac24c545e" providerId="ADAL" clId="{AEF84FCA-7C62-4ED2-B832-CE198FFB7EC8}" dt="2022-10-13T12:19:19.473" v="732" actId="1076"/>
          <ac:picMkLst>
            <pc:docMk/>
            <pc:sldMk cId="2942229635" sldId="662"/>
            <ac:picMk id="6" creationId="{15649ECB-B827-0714-A2E3-E316FE3A496A}"/>
          </ac:picMkLst>
        </pc:picChg>
        <pc:picChg chg="add mod">
          <ac:chgData name="Khattab, Sherif" userId="c83b1e15-36f3-4f46-aceb-05aac24c545e" providerId="ADAL" clId="{AEF84FCA-7C62-4ED2-B832-CE198FFB7EC8}" dt="2022-10-13T12:19:24.033" v="733" actId="1076"/>
          <ac:picMkLst>
            <pc:docMk/>
            <pc:sldMk cId="2942229635" sldId="662"/>
            <ac:picMk id="7" creationId="{2EE7219C-85EF-3139-149D-D2619FA144D5}"/>
          </ac:picMkLst>
        </pc:picChg>
      </pc:sldChg>
      <pc:sldChg chg="modSp add mod modAnim">
        <pc:chgData name="Khattab, Sherif" userId="c83b1e15-36f3-4f46-aceb-05aac24c545e" providerId="ADAL" clId="{AEF84FCA-7C62-4ED2-B832-CE198FFB7EC8}" dt="2022-10-13T12:25:10.273" v="1094" actId="14"/>
        <pc:sldMkLst>
          <pc:docMk/>
          <pc:sldMk cId="3808179708" sldId="663"/>
        </pc:sldMkLst>
        <pc:spChg chg="mod">
          <ac:chgData name="Khattab, Sherif" userId="c83b1e15-36f3-4f46-aceb-05aac24c545e" providerId="ADAL" clId="{AEF84FCA-7C62-4ED2-B832-CE198FFB7EC8}" dt="2022-10-13T12:25:10.273" v="1094" actId="14"/>
          <ac:spMkLst>
            <pc:docMk/>
            <pc:sldMk cId="3808179708" sldId="663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02.750" v="1822" actId="6549"/>
        <pc:sldMkLst>
          <pc:docMk/>
          <pc:sldMk cId="3684231445" sldId="664"/>
        </pc:sldMkLst>
        <pc:spChg chg="mod">
          <ac:chgData name="Khattab, Sherif" userId="c83b1e15-36f3-4f46-aceb-05aac24c545e" providerId="ADAL" clId="{AEF84FCA-7C62-4ED2-B832-CE198FFB7EC8}" dt="2022-10-13T12:32:02.750" v="1822" actId="6549"/>
          <ac:spMkLst>
            <pc:docMk/>
            <pc:sldMk cId="3684231445" sldId="664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21:30.864" v="787"/>
        <pc:sldMkLst>
          <pc:docMk/>
          <pc:sldMk cId="3950644820" sldId="665"/>
        </pc:sldMkLst>
        <pc:spChg chg="mod">
          <ac:chgData name="Khattab, Sherif" userId="c83b1e15-36f3-4f46-aceb-05aac24c545e" providerId="ADAL" clId="{AEF84FCA-7C62-4ED2-B832-CE198FFB7EC8}" dt="2022-10-13T12:21:21.335" v="785" actId="15"/>
          <ac:spMkLst>
            <pc:docMk/>
            <pc:sldMk cId="3950644820" sldId="665"/>
            <ac:spMk id="3" creationId="{B1C5F7E6-650D-8FE7-2EEB-02A2B5F62FF6}"/>
          </ac:spMkLst>
        </pc:spChg>
        <pc:spChg chg="mod">
          <ac:chgData name="Khattab, Sherif" userId="c83b1e15-36f3-4f46-aceb-05aac24c545e" providerId="ADAL" clId="{AEF84FCA-7C62-4ED2-B832-CE198FFB7EC8}" dt="2022-10-13T12:21:04.414" v="764" actId="14100"/>
          <ac:spMkLst>
            <pc:docMk/>
            <pc:sldMk cId="3950644820" sldId="665"/>
            <ac:spMk id="8" creationId="{2CA8CEB7-8689-0BA0-3548-15FD9C893939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10.200" v="1826" actId="27636"/>
        <pc:sldMkLst>
          <pc:docMk/>
          <pc:sldMk cId="266363320" sldId="666"/>
        </pc:sldMkLst>
        <pc:spChg chg="mod">
          <ac:chgData name="Khattab, Sherif" userId="c83b1e15-36f3-4f46-aceb-05aac24c545e" providerId="ADAL" clId="{AEF84FCA-7C62-4ED2-B832-CE198FFB7EC8}" dt="2022-10-13T12:32:10.200" v="1826" actId="27636"/>
          <ac:spMkLst>
            <pc:docMk/>
            <pc:sldMk cId="266363320" sldId="666"/>
            <ac:spMk id="3" creationId="{B1C5F7E6-650D-8FE7-2EEB-02A2B5F62FF6}"/>
          </ac:spMkLst>
        </pc:spChg>
      </pc:sldChg>
      <pc:sldChg chg="modSp add modAnim">
        <pc:chgData name="Khattab, Sherif" userId="c83b1e15-36f3-4f46-aceb-05aac24c545e" providerId="ADAL" clId="{AEF84FCA-7C62-4ED2-B832-CE198FFB7EC8}" dt="2022-10-13T12:52:46.564" v="3398"/>
        <pc:sldMkLst>
          <pc:docMk/>
          <pc:sldMk cId="3036272805" sldId="667"/>
        </pc:sldMkLst>
        <pc:spChg chg="mod">
          <ac:chgData name="Khattab, Sherif" userId="c83b1e15-36f3-4f46-aceb-05aac24c545e" providerId="ADAL" clId="{AEF84FCA-7C62-4ED2-B832-CE198FFB7EC8}" dt="2022-10-13T12:38:06.665" v="2100" actId="6549"/>
          <ac:spMkLst>
            <pc:docMk/>
            <pc:sldMk cId="3036272805" sldId="667"/>
            <ac:spMk id="1425411" creationId="{00000000-0000-0000-0000-000000000000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3:12:06.963" v="4134" actId="20577"/>
        <pc:sldMkLst>
          <pc:docMk/>
          <pc:sldMk cId="3241204519" sldId="668"/>
        </pc:sldMkLst>
        <pc:spChg chg="mod">
          <ac:chgData name="Khattab, Sherif" userId="c83b1e15-36f3-4f46-aceb-05aac24c545e" providerId="ADAL" clId="{AEF84FCA-7C62-4ED2-B832-CE198FFB7EC8}" dt="2022-10-13T13:12:06.963" v="4134" actId="20577"/>
          <ac:spMkLst>
            <pc:docMk/>
            <pc:sldMk cId="3241204519" sldId="668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09:02.522" v="3825" actId="47"/>
        <pc:sldMkLst>
          <pc:docMk/>
          <pc:sldMk cId="530234629" sldId="669"/>
        </pc:sldMkLst>
      </pc:sldChg>
      <pc:sldChg chg="modSp new mod modAnim">
        <pc:chgData name="Khattab, Sherif" userId="c83b1e15-36f3-4f46-aceb-05aac24c545e" providerId="ADAL" clId="{AEF84FCA-7C62-4ED2-B832-CE198FFB7EC8}" dt="2022-10-13T12:49:50.435" v="3243"/>
        <pc:sldMkLst>
          <pc:docMk/>
          <pc:sldMk cId="3525140953" sldId="670"/>
        </pc:sldMkLst>
        <pc:spChg chg="mod">
          <ac:chgData name="Khattab, Sherif" userId="c83b1e15-36f3-4f46-aceb-05aac24c545e" providerId="ADAL" clId="{AEF84FCA-7C62-4ED2-B832-CE198FFB7EC8}" dt="2022-10-13T12:38:30.197" v="2138" actId="20577"/>
          <ac:spMkLst>
            <pc:docMk/>
            <pc:sldMk cId="3525140953" sldId="670"/>
            <ac:spMk id="2" creationId="{6554E220-9C93-53D3-5246-505F5ABDFAA6}"/>
          </ac:spMkLst>
        </pc:spChg>
        <pc:spChg chg="mod">
          <ac:chgData name="Khattab, Sherif" userId="c83b1e15-36f3-4f46-aceb-05aac24c545e" providerId="ADAL" clId="{AEF84FCA-7C62-4ED2-B832-CE198FFB7EC8}" dt="2022-10-13T12:49:41.400" v="3241" actId="27636"/>
          <ac:spMkLst>
            <pc:docMk/>
            <pc:sldMk cId="3525140953" sldId="670"/>
            <ac:spMk id="3" creationId="{750DE433-D6C2-B29A-67A2-D95A7A405068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52:13.493" v="3397" actId="20577"/>
        <pc:sldMkLst>
          <pc:docMk/>
          <pc:sldMk cId="100483460" sldId="671"/>
        </pc:sldMkLst>
        <pc:spChg chg="mod">
          <ac:chgData name="Khattab, Sherif" userId="c83b1e15-36f3-4f46-aceb-05aac24c545e" providerId="ADAL" clId="{AEF84FCA-7C62-4ED2-B832-CE198FFB7EC8}" dt="2022-10-13T12:52:13.493" v="3397" actId="20577"/>
          <ac:spMkLst>
            <pc:docMk/>
            <pc:sldMk cId="100483460" sldId="671"/>
            <ac:spMk id="3" creationId="{750DE433-D6C2-B29A-67A2-D95A7A405068}"/>
          </ac:spMkLst>
        </pc:spChg>
      </pc:sldChg>
      <pc:sldChg chg="modSp add modAnim">
        <pc:chgData name="Khattab, Sherif" userId="c83b1e15-36f3-4f46-aceb-05aac24c545e" providerId="ADAL" clId="{AEF84FCA-7C62-4ED2-B832-CE198FFB7EC8}" dt="2022-10-13T13:00:30.243" v="3475" actId="20577"/>
        <pc:sldMkLst>
          <pc:docMk/>
          <pc:sldMk cId="2389703478" sldId="672"/>
        </pc:sldMkLst>
        <pc:spChg chg="mod">
          <ac:chgData name="Khattab, Sherif" userId="c83b1e15-36f3-4f46-aceb-05aac24c545e" providerId="ADAL" clId="{AEF84FCA-7C62-4ED2-B832-CE198FFB7EC8}" dt="2022-10-13T13:00:30.243" v="3475" actId="20577"/>
          <ac:spMkLst>
            <pc:docMk/>
            <pc:sldMk cId="2389703478" sldId="672"/>
            <ac:spMk id="243714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00:03.135" v="3438" actId="113"/>
          <ac:spMkLst>
            <pc:docMk/>
            <pc:sldMk cId="2389703478" sldId="672"/>
            <ac:spMk id="1364995" creationId="{00000000-0000-0000-0000-000000000000}"/>
          </ac:spMkLst>
        </pc:spChg>
      </pc:sldChg>
      <pc:sldChg chg="modSp new mod">
        <pc:chgData name="Khattab, Sherif" userId="c83b1e15-36f3-4f46-aceb-05aac24c545e" providerId="ADAL" clId="{AEF84FCA-7C62-4ED2-B832-CE198FFB7EC8}" dt="2022-10-13T13:22:02.301" v="4792" actId="207"/>
        <pc:sldMkLst>
          <pc:docMk/>
          <pc:sldMk cId="3415553564" sldId="673"/>
        </pc:sldMkLst>
        <pc:spChg chg="mod">
          <ac:chgData name="Khattab, Sherif" userId="c83b1e15-36f3-4f46-aceb-05aac24c545e" providerId="ADAL" clId="{AEF84FCA-7C62-4ED2-B832-CE198FFB7EC8}" dt="2022-10-13T13:09:50.373" v="3918" actId="20577"/>
          <ac:spMkLst>
            <pc:docMk/>
            <pc:sldMk cId="3415553564" sldId="673"/>
            <ac:spMk id="2" creationId="{150DE287-2BDB-3F71-8344-850FA0E0649D}"/>
          </ac:spMkLst>
        </pc:spChg>
        <pc:spChg chg="mod">
          <ac:chgData name="Khattab, Sherif" userId="c83b1e15-36f3-4f46-aceb-05aac24c545e" providerId="ADAL" clId="{AEF84FCA-7C62-4ED2-B832-CE198FFB7EC8}" dt="2022-10-13T13:22:02.301" v="4792" actId="207"/>
          <ac:spMkLst>
            <pc:docMk/>
            <pc:sldMk cId="3415553564" sldId="673"/>
            <ac:spMk id="3" creationId="{A369D9A3-E1A7-5BE8-561B-FC3664DBEC0A}"/>
          </ac:spMkLst>
        </pc:spChg>
      </pc:sldChg>
      <pc:sldChg chg="addSp modSp add mod">
        <pc:chgData name="Khattab, Sherif" userId="c83b1e15-36f3-4f46-aceb-05aac24c545e" providerId="ADAL" clId="{AEF84FCA-7C62-4ED2-B832-CE198FFB7EC8}" dt="2022-10-13T13:20:36.420" v="4639" actId="20577"/>
        <pc:sldMkLst>
          <pc:docMk/>
          <pc:sldMk cId="10672808" sldId="674"/>
        </pc:sldMkLst>
        <pc:spChg chg="mod">
          <ac:chgData name="Khattab, Sherif" userId="c83b1e15-36f3-4f46-aceb-05aac24c545e" providerId="ADAL" clId="{AEF84FCA-7C62-4ED2-B832-CE198FFB7EC8}" dt="2022-10-13T13:18:43.267" v="4324" actId="20577"/>
          <ac:spMkLst>
            <pc:docMk/>
            <pc:sldMk cId="10672808" sldId="674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36.420" v="4639" actId="20577"/>
          <ac:spMkLst>
            <pc:docMk/>
            <pc:sldMk cId="10672808" sldId="674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0:29.456" v="4620"/>
          <ac:grpSpMkLst>
            <pc:docMk/>
            <pc:sldMk cId="10672808" sldId="674"/>
            <ac:grpSpMk id="12" creationId="{EE6BB852-C4B7-3333-0ECC-E1D955ED15EE}"/>
          </ac:grpSpMkLst>
        </pc:grpChg>
        <pc:inkChg chg="add">
          <ac:chgData name="Khattab, Sherif" userId="c83b1e15-36f3-4f46-aceb-05aac24c545e" providerId="ADAL" clId="{AEF84FCA-7C62-4ED2-B832-CE198FFB7EC8}" dt="2022-10-13T13:20:25.019" v="4613" actId="9405"/>
          <ac:inkMkLst>
            <pc:docMk/>
            <pc:sldMk cId="10672808" sldId="674"/>
            <ac:inkMk id="2" creationId="{AC574132-5D10-3494-5414-B2863EE8FB02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6" creationId="{074ADFEA-B6C0-FD6E-0884-36C81FCB7B38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7" creationId="{2C152695-D099-2E22-FB69-AF059076A196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8" creationId="{4E10201D-7B29-CAD1-16DE-B82379F62F51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9" creationId="{63D82F67-47CE-ACED-48A5-6CD7327275AF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0" creationId="{7CE29E9B-26E2-4114-0659-9E2ADCA111D3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1" creationId="{F6AC7AF7-7DEE-8718-9736-DB4A7354F508}"/>
          </ac:inkMkLst>
        </pc:inkChg>
      </pc:sldChg>
      <pc:sldChg chg="addSp delSp modSp add mod">
        <pc:chgData name="Khattab, Sherif" userId="c83b1e15-36f3-4f46-aceb-05aac24c545e" providerId="ADAL" clId="{AEF84FCA-7C62-4ED2-B832-CE198FFB7EC8}" dt="2022-10-13T13:21:49.812" v="4791" actId="20577"/>
        <pc:sldMkLst>
          <pc:docMk/>
          <pc:sldMk cId="1773598164" sldId="675"/>
        </pc:sldMkLst>
        <pc:spChg chg="del">
          <ac:chgData name="Khattab, Sherif" userId="c83b1e15-36f3-4f46-aceb-05aac24c545e" providerId="ADAL" clId="{AEF84FCA-7C62-4ED2-B832-CE198FFB7EC8}" dt="2022-10-13T13:20:46.165" v="4641" actId="478"/>
          <ac:spMkLst>
            <pc:docMk/>
            <pc:sldMk cId="1773598164" sldId="675"/>
            <ac:spMk id="5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1:49.812" v="4791" actId="20577"/>
          <ac:spMkLst>
            <pc:docMk/>
            <pc:sldMk cId="1773598164" sldId="675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3" creationId="{E68B5931-80D8-1940-B7AC-EE3DE7A6E376}"/>
          </ac:grpSpMkLst>
        </pc:gr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4" creationId="{53DB5056-7D06-49BF-6346-F9C5122C7CB8}"/>
          </ac:grpSpMkLst>
        </pc:grpChg>
        <pc:grpChg chg="mod">
          <ac:chgData name="Khattab, Sherif" userId="c83b1e15-36f3-4f46-aceb-05aac24c545e" providerId="ADAL" clId="{AEF84FCA-7C62-4ED2-B832-CE198FFB7EC8}" dt="2022-10-13T13:21:11.485" v="4676"/>
          <ac:grpSpMkLst>
            <pc:docMk/>
            <pc:sldMk cId="1773598164" sldId="675"/>
            <ac:grpSpMk id="47" creationId="{5CD65760-32EB-42ED-5238-02B066AFADAA}"/>
          </ac:grpSpMkLst>
        </pc:grpChg>
        <pc:grpChg chg="mod">
          <ac:chgData name="Khattab, Sherif" userId="c83b1e15-36f3-4f46-aceb-05aac24c545e" providerId="ADAL" clId="{AEF84FCA-7C62-4ED2-B832-CE198FFB7EC8}" dt="2022-10-13T13:21:18.154" v="4687"/>
          <ac:grpSpMkLst>
            <pc:docMk/>
            <pc:sldMk cId="1773598164" sldId="675"/>
            <ac:grpSpMk id="58" creationId="{3C35C89C-A700-F778-1408-5E4F9BBBABDF}"/>
          </ac:grpSpMkLst>
        </pc:grp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3" creationId="{64E10454-B1C6-3F49-38E5-F205780EC5E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4" creationId="{34D8A5F3-B509-3054-A796-9156D05E1B9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5" creationId="{EE3B8E85-73B3-A08F-09A7-96FDA6FC830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6" creationId="{DEE41FEF-87C3-3FF6-1157-B9B8A7F68B81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7" creationId="{14660FB8-2167-1BDF-070C-11D9A609F184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8" creationId="{B2B68E13-EC1E-AFDA-B9B3-24F62B772B2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9" creationId="{B9DE13EE-0FCF-FA39-3CF3-418B571E738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0" creationId="{0E55CFC8-AA7D-2BBB-66BF-93419206987F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1" creationId="{946705DC-85BA-D312-73A5-A9F78CC2091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2" creationId="{81C21019-CB34-505F-5EF8-5F0390294F12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3" creationId="{80831C9D-34ED-FB8C-3701-D1CE4EA2D1B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4" creationId="{55B1FB3A-8372-2F51-3901-698E55AC361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5" creationId="{5708A2C7-343D-78B7-DFAE-0A1024BD79F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6" creationId="{A7E4525D-42DC-29FD-3B7A-2EF48FC45BD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7" creationId="{6E193729-3FB4-317E-6B4D-1ADA5786D35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8" creationId="{6365C790-95B2-AE45-2E9B-11F98BD4C7E7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9" creationId="{41256581-F96F-BF2B-CF35-1E861DA4E43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0" creationId="{1EAF5C81-18C7-1D8B-BABC-4462E3DD522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1" creationId="{79651C7C-8C4B-8447-046A-23194B9E623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2" creationId="{6CB3938D-CC21-E7FB-9B19-DA7443C87954}"/>
          </ac:inkMkLst>
        </pc:inkChg>
        <pc:inkChg chg="add del">
          <ac:chgData name="Khattab, Sherif" userId="c83b1e15-36f3-4f46-aceb-05aac24c545e" providerId="ADAL" clId="{AEF84FCA-7C62-4ED2-B832-CE198FFB7EC8}" dt="2022-10-13T13:21:03.628" v="4664" actId="9405"/>
          <ac:inkMkLst>
            <pc:docMk/>
            <pc:sldMk cId="1773598164" sldId="675"/>
            <ac:inkMk id="35" creationId="{754CB149-DFE3-1060-E365-C3360ABE310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6" creationId="{597B3EF9-66EB-431A-3D5B-E69E2E7C111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7" creationId="{D0A119D0-4E89-47DF-946B-8344C1608C91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8" creationId="{8800EC85-2284-B47E-9BC6-F2E872816E3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9" creationId="{7B075882-4E1E-5FA3-34C6-E407DC38D19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0" creationId="{133C6EF3-59BB-8628-1C97-D3CED0B2DFB9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1" creationId="{B8644A9D-02E2-BA50-BD6C-C3613582B47F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2" creationId="{1DF5D2AC-3C1F-F283-187A-6F4AF0B9FC8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3" creationId="{9C5A5B60-76B9-3278-F4C9-66D809D9C93E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4" creationId="{D4C9D21A-4270-1B50-775B-643000E7E7C8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5" creationId="{2C2630EE-E992-61BF-95C7-83A9FB57B6DD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6" creationId="{9E7FA83A-DCE1-4667-D16D-D0C47099907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8" creationId="{D182CBA5-87CF-04A7-0951-C5C59AC6AA1F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9" creationId="{BD77A9AE-B3ED-0EA3-24A1-2D77129B91B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0" creationId="{91F68240-72AB-AA8C-75D6-888A7D40F82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1" creationId="{74412358-CE72-627B-C4A4-32821B2E4C7A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2" creationId="{48CD3346-FB97-92D7-8BE0-5923D53996F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3" creationId="{4F743EAC-5CBA-10C9-F22D-C8532D69CF53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4" creationId="{DA5E8940-7B4F-F5CD-4957-576EF3C4434B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5" creationId="{3553C767-4D71-D08B-0650-B719A5243D6C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6" creationId="{2B1D9A61-8DB9-F899-2673-B8E9AC9A6651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7" creationId="{B237AC73-C0A5-CD29-E1CB-1817D0AF6635}"/>
          </ac:inkMkLst>
        </pc:inkChg>
      </pc:sldChg>
      <pc:sldChg chg="modSp add mod">
        <pc:chgData name="Khattab, Sherif" userId="c83b1e15-36f3-4f46-aceb-05aac24c545e" providerId="ADAL" clId="{AEF84FCA-7C62-4ED2-B832-CE198FFB7EC8}" dt="2022-10-13T13:22:14.979" v="4794" actId="207"/>
        <pc:sldMkLst>
          <pc:docMk/>
          <pc:sldMk cId="3540700973" sldId="676"/>
        </pc:sldMkLst>
        <pc:spChg chg="mod">
          <ac:chgData name="Khattab, Sherif" userId="c83b1e15-36f3-4f46-aceb-05aac24c545e" providerId="ADAL" clId="{AEF84FCA-7C62-4ED2-B832-CE198FFB7EC8}" dt="2022-10-13T13:22:14.979" v="4794" actId="207"/>
          <ac:spMkLst>
            <pc:docMk/>
            <pc:sldMk cId="3540700973" sldId="676"/>
            <ac:spMk id="3" creationId="{A369D9A3-E1A7-5BE8-561B-FC3664DBEC0A}"/>
          </ac:spMkLst>
        </pc:spChg>
      </pc:sldChg>
    </pc:docChg>
  </pc:docChgLst>
  <pc:docChgLst>
    <pc:chgData name="Khattab, Sherif" userId="c83b1e15-36f3-4f46-aceb-05aac24c545e" providerId="ADAL" clId="{694E85CA-DE4C-7349-B442-0C5F38619BA3}"/>
    <pc:docChg chg="delSld modSld">
      <pc:chgData name="Khattab, Sherif" userId="c83b1e15-36f3-4f46-aceb-05aac24c545e" providerId="ADAL" clId="{694E85CA-DE4C-7349-B442-0C5F38619BA3}" dt="2022-10-18T11:24:18.998" v="397" actId="20577"/>
      <pc:docMkLst>
        <pc:docMk/>
      </pc:docMkLst>
      <pc:sldChg chg="modSp modAnim">
        <pc:chgData name="Khattab, Sherif" userId="c83b1e15-36f3-4f46-aceb-05aac24c545e" providerId="ADAL" clId="{694E85CA-DE4C-7349-B442-0C5F38619BA3}" dt="2022-10-18T11:24:18.998" v="397" actId="20577"/>
        <pc:sldMkLst>
          <pc:docMk/>
          <pc:sldMk cId="3315019199" sldId="435"/>
        </pc:sldMkLst>
        <pc:spChg chg="mod">
          <ac:chgData name="Khattab, Sherif" userId="c83b1e15-36f3-4f46-aceb-05aac24c545e" providerId="ADAL" clId="{694E85CA-DE4C-7349-B442-0C5F38619BA3}" dt="2022-10-18T11:24:18.998" v="397" actId="20577"/>
          <ac:spMkLst>
            <pc:docMk/>
            <pc:sldMk cId="3315019199" sldId="435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694E85CA-DE4C-7349-B442-0C5F38619BA3}" dt="2022-10-18T11:21:28.198" v="260" actId="2696"/>
        <pc:sldMkLst>
          <pc:docMk/>
          <pc:sldMk cId="3482196459" sldId="441"/>
        </pc:sldMkLst>
      </pc:sldChg>
      <pc:sldChg chg="del">
        <pc:chgData name="Khattab, Sherif" userId="c83b1e15-36f3-4f46-aceb-05aac24c545e" providerId="ADAL" clId="{694E85CA-DE4C-7349-B442-0C5F38619BA3}" dt="2022-10-18T11:21:28.218" v="261" actId="2696"/>
        <pc:sldMkLst>
          <pc:docMk/>
          <pc:sldMk cId="2069291401" sldId="442"/>
        </pc:sldMkLst>
      </pc:sldChg>
      <pc:sldChg chg="del">
        <pc:chgData name="Khattab, Sherif" userId="c83b1e15-36f3-4f46-aceb-05aac24c545e" providerId="ADAL" clId="{694E85CA-DE4C-7349-B442-0C5F38619BA3}" dt="2022-10-18T11:21:27.921" v="250" actId="2696"/>
        <pc:sldMkLst>
          <pc:docMk/>
          <pc:sldMk cId="2804343175" sldId="459"/>
        </pc:sldMkLst>
      </pc:sldChg>
      <pc:sldChg chg="del">
        <pc:chgData name="Khattab, Sherif" userId="c83b1e15-36f3-4f46-aceb-05aac24c545e" providerId="ADAL" clId="{694E85CA-DE4C-7349-B442-0C5F38619BA3}" dt="2022-10-18T11:21:27.981" v="252" actId="2696"/>
        <pc:sldMkLst>
          <pc:docMk/>
          <pc:sldMk cId="2189265553" sldId="460"/>
        </pc:sldMkLst>
      </pc:sldChg>
      <pc:sldChg chg="del">
        <pc:chgData name="Khattab, Sherif" userId="c83b1e15-36f3-4f46-aceb-05aac24c545e" providerId="ADAL" clId="{694E85CA-DE4C-7349-B442-0C5F38619BA3}" dt="2022-10-18T11:21:28.015" v="253" actId="2696"/>
        <pc:sldMkLst>
          <pc:docMk/>
          <pc:sldMk cId="527651798" sldId="461"/>
        </pc:sldMkLst>
      </pc:sldChg>
      <pc:sldChg chg="del">
        <pc:chgData name="Khattab, Sherif" userId="c83b1e15-36f3-4f46-aceb-05aac24c545e" providerId="ADAL" clId="{694E85CA-DE4C-7349-B442-0C5F38619BA3}" dt="2022-10-18T11:21:28.043" v="254" actId="2696"/>
        <pc:sldMkLst>
          <pc:docMk/>
          <pc:sldMk cId="3877357776" sldId="462"/>
        </pc:sldMkLst>
      </pc:sldChg>
      <pc:sldChg chg="modSp modAnim">
        <pc:chgData name="Khattab, Sherif" userId="c83b1e15-36f3-4f46-aceb-05aac24c545e" providerId="ADAL" clId="{694E85CA-DE4C-7349-B442-0C5F38619BA3}" dt="2022-10-18T11:19:58.422" v="6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4E85CA-DE4C-7349-B442-0C5F38619BA3}" dt="2022-10-18T11:19:58.422" v="63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694E85CA-DE4C-7349-B442-0C5F38619BA3}" dt="2022-10-18T11:22:37.564" v="306" actId="21"/>
        <pc:sldMkLst>
          <pc:docMk/>
          <pc:sldMk cId="3616649543" sldId="502"/>
        </pc:sldMkLst>
        <pc:spChg chg="mod">
          <ac:chgData name="Khattab, Sherif" userId="c83b1e15-36f3-4f46-aceb-05aac24c545e" providerId="ADAL" clId="{694E85CA-DE4C-7349-B442-0C5F38619BA3}" dt="2022-10-18T11:22:37.564" v="306" actId="21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694E85CA-DE4C-7349-B442-0C5F38619BA3}" dt="2022-10-18T11:22:57.202" v="33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694E85CA-DE4C-7349-B442-0C5F38619BA3}" dt="2022-10-18T11:22:57.202" v="33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94E85CA-DE4C-7349-B442-0C5F38619BA3}" dt="2022-10-18T11:21:28.184" v="259" actId="2696"/>
        <pc:sldMkLst>
          <pc:docMk/>
          <pc:sldMk cId="2192443293" sldId="621"/>
        </pc:sldMkLst>
      </pc:sldChg>
      <pc:sldChg chg="del">
        <pc:chgData name="Khattab, Sherif" userId="c83b1e15-36f3-4f46-aceb-05aac24c545e" providerId="ADAL" clId="{694E85CA-DE4C-7349-B442-0C5F38619BA3}" dt="2022-10-18T11:21:28.109" v="256" actId="2696"/>
        <pc:sldMkLst>
          <pc:docMk/>
          <pc:sldMk cId="2359853632" sldId="622"/>
        </pc:sldMkLst>
      </pc:sldChg>
      <pc:sldChg chg="del">
        <pc:chgData name="Khattab, Sherif" userId="c83b1e15-36f3-4f46-aceb-05aac24c545e" providerId="ADAL" clId="{694E85CA-DE4C-7349-B442-0C5F38619BA3}" dt="2022-10-18T11:21:28.127" v="257" actId="2696"/>
        <pc:sldMkLst>
          <pc:docMk/>
          <pc:sldMk cId="3839241662" sldId="623"/>
        </pc:sldMkLst>
      </pc:sldChg>
      <pc:sldChg chg="del">
        <pc:chgData name="Khattab, Sherif" userId="c83b1e15-36f3-4f46-aceb-05aac24c545e" providerId="ADAL" clId="{694E85CA-DE4C-7349-B442-0C5F38619BA3}" dt="2022-10-18T11:21:27.833" v="246" actId="2696"/>
        <pc:sldMkLst>
          <pc:docMk/>
          <pc:sldMk cId="2815017892" sldId="626"/>
        </pc:sldMkLst>
      </pc:sldChg>
      <pc:sldChg chg="del">
        <pc:chgData name="Khattab, Sherif" userId="c83b1e15-36f3-4f46-aceb-05aac24c545e" providerId="ADAL" clId="{694E85CA-DE4C-7349-B442-0C5F38619BA3}" dt="2022-10-18T11:21:27.600" v="239" actId="2696"/>
        <pc:sldMkLst>
          <pc:docMk/>
          <pc:sldMk cId="2957382728" sldId="660"/>
        </pc:sldMkLst>
      </pc:sldChg>
      <pc:sldChg chg="del">
        <pc:chgData name="Khattab, Sherif" userId="c83b1e15-36f3-4f46-aceb-05aac24c545e" providerId="ADAL" clId="{694E85CA-DE4C-7349-B442-0C5F38619BA3}" dt="2022-10-18T11:21:27.622" v="240" actId="2696"/>
        <pc:sldMkLst>
          <pc:docMk/>
          <pc:sldMk cId="1289819242" sldId="661"/>
        </pc:sldMkLst>
      </pc:sldChg>
      <pc:sldChg chg="del">
        <pc:chgData name="Khattab, Sherif" userId="c83b1e15-36f3-4f46-aceb-05aac24c545e" providerId="ADAL" clId="{694E85CA-DE4C-7349-B442-0C5F38619BA3}" dt="2022-10-18T11:21:27.650" v="241" actId="2696"/>
        <pc:sldMkLst>
          <pc:docMk/>
          <pc:sldMk cId="2942229635" sldId="662"/>
        </pc:sldMkLst>
      </pc:sldChg>
      <pc:sldChg chg="del">
        <pc:chgData name="Khattab, Sherif" userId="c83b1e15-36f3-4f46-aceb-05aac24c545e" providerId="ADAL" clId="{694E85CA-DE4C-7349-B442-0C5F38619BA3}" dt="2022-10-18T11:21:27.729" v="243" actId="2696"/>
        <pc:sldMkLst>
          <pc:docMk/>
          <pc:sldMk cId="3808179708" sldId="663"/>
        </pc:sldMkLst>
      </pc:sldChg>
      <pc:sldChg chg="del">
        <pc:chgData name="Khattab, Sherif" userId="c83b1e15-36f3-4f46-aceb-05aac24c545e" providerId="ADAL" clId="{694E85CA-DE4C-7349-B442-0C5F38619BA3}" dt="2022-10-18T11:21:27.776" v="244" actId="2696"/>
        <pc:sldMkLst>
          <pc:docMk/>
          <pc:sldMk cId="3684231445" sldId="664"/>
        </pc:sldMkLst>
      </pc:sldChg>
      <pc:sldChg chg="del">
        <pc:chgData name="Khattab, Sherif" userId="c83b1e15-36f3-4f46-aceb-05aac24c545e" providerId="ADAL" clId="{694E85CA-DE4C-7349-B442-0C5F38619BA3}" dt="2022-10-18T11:21:27.694" v="242" actId="2696"/>
        <pc:sldMkLst>
          <pc:docMk/>
          <pc:sldMk cId="3950644820" sldId="665"/>
        </pc:sldMkLst>
      </pc:sldChg>
      <pc:sldChg chg="del">
        <pc:chgData name="Khattab, Sherif" userId="c83b1e15-36f3-4f46-aceb-05aac24c545e" providerId="ADAL" clId="{694E85CA-DE4C-7349-B442-0C5F38619BA3}" dt="2022-10-18T11:21:27.796" v="245" actId="2696"/>
        <pc:sldMkLst>
          <pc:docMk/>
          <pc:sldMk cId="266363320" sldId="666"/>
        </pc:sldMkLst>
      </pc:sldChg>
      <pc:sldChg chg="del">
        <pc:chgData name="Khattab, Sherif" userId="c83b1e15-36f3-4f46-aceb-05aac24c545e" providerId="ADAL" clId="{694E85CA-DE4C-7349-B442-0C5F38619BA3}" dt="2022-10-18T11:21:27.904" v="249" actId="2696"/>
        <pc:sldMkLst>
          <pc:docMk/>
          <pc:sldMk cId="3036272805" sldId="667"/>
        </pc:sldMkLst>
      </pc:sldChg>
      <pc:sldChg chg="del">
        <pc:chgData name="Khattab, Sherif" userId="c83b1e15-36f3-4f46-aceb-05aac24c545e" providerId="ADAL" clId="{694E85CA-DE4C-7349-B442-0C5F38619BA3}" dt="2022-10-18T11:21:28.064" v="255" actId="2696"/>
        <pc:sldMkLst>
          <pc:docMk/>
          <pc:sldMk cId="3241204519" sldId="668"/>
        </pc:sldMkLst>
      </pc:sldChg>
      <pc:sldChg chg="del">
        <pc:chgData name="Khattab, Sherif" userId="c83b1e15-36f3-4f46-aceb-05aac24c545e" providerId="ADAL" clId="{694E85CA-DE4C-7349-B442-0C5F38619BA3}" dt="2022-10-18T11:21:27.866" v="247" actId="2696"/>
        <pc:sldMkLst>
          <pc:docMk/>
          <pc:sldMk cId="3525140953" sldId="670"/>
        </pc:sldMkLst>
      </pc:sldChg>
      <pc:sldChg chg="del">
        <pc:chgData name="Khattab, Sherif" userId="c83b1e15-36f3-4f46-aceb-05aac24c545e" providerId="ADAL" clId="{694E85CA-DE4C-7349-B442-0C5F38619BA3}" dt="2022-10-18T11:21:27.889" v="248" actId="2696"/>
        <pc:sldMkLst>
          <pc:docMk/>
          <pc:sldMk cId="100483460" sldId="671"/>
        </pc:sldMkLst>
      </pc:sldChg>
      <pc:sldChg chg="del">
        <pc:chgData name="Khattab, Sherif" userId="c83b1e15-36f3-4f46-aceb-05aac24c545e" providerId="ADAL" clId="{694E85CA-DE4C-7349-B442-0C5F38619BA3}" dt="2022-10-18T11:21:27.951" v="251" actId="2696"/>
        <pc:sldMkLst>
          <pc:docMk/>
          <pc:sldMk cId="2389703478" sldId="672"/>
        </pc:sldMkLst>
      </pc:sldChg>
      <pc:sldChg chg="del">
        <pc:chgData name="Khattab, Sherif" userId="c83b1e15-36f3-4f46-aceb-05aac24c545e" providerId="ADAL" clId="{694E85CA-DE4C-7349-B442-0C5F38619BA3}" dt="2022-10-18T11:21:28.152" v="258" actId="2696"/>
        <pc:sldMkLst>
          <pc:docMk/>
          <pc:sldMk cId="3415553564" sldId="673"/>
        </pc:sldMkLst>
      </pc:sldChg>
      <pc:sldChg chg="del">
        <pc:chgData name="Khattab, Sherif" userId="c83b1e15-36f3-4f46-aceb-05aac24c545e" providerId="ADAL" clId="{694E85CA-DE4C-7349-B442-0C5F38619BA3}" dt="2022-10-18T11:21:28.241" v="262" actId="2696"/>
        <pc:sldMkLst>
          <pc:docMk/>
          <pc:sldMk cId="10672808" sldId="674"/>
        </pc:sldMkLst>
      </pc:sldChg>
      <pc:sldChg chg="del">
        <pc:chgData name="Khattab, Sherif" userId="c83b1e15-36f3-4f46-aceb-05aac24c545e" providerId="ADAL" clId="{694E85CA-DE4C-7349-B442-0C5F38619BA3}" dt="2022-10-18T11:21:28.276" v="263" actId="2696"/>
        <pc:sldMkLst>
          <pc:docMk/>
          <pc:sldMk cId="1773598164" sldId="675"/>
        </pc:sldMkLst>
      </pc:sldChg>
    </pc:docChg>
  </pc:docChgLst>
  <pc:docChgLst>
    <pc:chgData name="Khattab, Sherif" userId="c83b1e15-36f3-4f46-aceb-05aac24c545e" providerId="ADAL" clId="{3D741394-3FAB-4A14-8530-DBF08AD387D2}"/>
    <pc:docChg chg="custSel addSld delSld modSld">
      <pc:chgData name="Khattab, Sherif" userId="c83b1e15-36f3-4f46-aceb-05aac24c545e" providerId="ADAL" clId="{3D741394-3FAB-4A14-8530-DBF08AD387D2}" dt="2022-11-17T14:22:03.647" v="906"/>
      <pc:docMkLst>
        <pc:docMk/>
      </pc:docMkLst>
      <pc:sldChg chg="modSp">
        <pc:chgData name="Khattab, Sherif" userId="c83b1e15-36f3-4f46-aceb-05aac24c545e" providerId="ADAL" clId="{3D741394-3FAB-4A14-8530-DBF08AD387D2}" dt="2022-11-17T13:54:15.197" v="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3D741394-3FAB-4A14-8530-DBF08AD387D2}" dt="2022-11-17T13:54:15.197" v="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D741394-3FAB-4A14-8530-DBF08AD387D2}" dt="2022-11-17T14:00:20.288" v="454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3D741394-3FAB-4A14-8530-DBF08AD387D2}" dt="2022-11-17T14:00:20.288" v="454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1781218289" sldId="1588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467816443" sldId="1589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55253775" sldId="1590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994347155" sldId="1591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619019125" sldId="1592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1627129273" sldId="1593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634248664" sldId="1594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489288530" sldId="1595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851127594" sldId="1596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3974161542" sldId="1597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776691394" sldId="1598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404654390" sldId="1599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806378146" sldId="1604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525712971" sldId="1605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1050953931" sldId="1606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035403817" sldId="1607"/>
        </pc:sldMkLst>
      </pc:sldChg>
      <pc:sldChg chg="add del">
        <pc:chgData name="Khattab, Sherif" userId="c83b1e15-36f3-4f46-aceb-05aac24c545e" providerId="ADAL" clId="{3D741394-3FAB-4A14-8530-DBF08AD387D2}" dt="2022-11-15T17:06:00.284" v="6"/>
        <pc:sldMkLst>
          <pc:docMk/>
          <pc:sldMk cId="1951835959" sldId="1608"/>
        </pc:sldMkLst>
      </pc:sldChg>
      <pc:sldChg chg="del">
        <pc:chgData name="Khattab, Sherif" userId="c83b1e15-36f3-4f46-aceb-05aac24c545e" providerId="ADAL" clId="{3D741394-3FAB-4A14-8530-DBF08AD387D2}" dt="2022-11-15T17:05:42.128" v="1" actId="2696"/>
        <pc:sldMkLst>
          <pc:docMk/>
          <pc:sldMk cId="2398184114" sldId="1608"/>
        </pc:sldMkLst>
      </pc:sldChg>
      <pc:sldChg chg="add">
        <pc:chgData name="Khattab, Sherif" userId="c83b1e15-36f3-4f46-aceb-05aac24c545e" providerId="ADAL" clId="{3D741394-3FAB-4A14-8530-DBF08AD387D2}" dt="2022-11-15T17:06:00.311" v="7"/>
        <pc:sldMkLst>
          <pc:docMk/>
          <pc:sldMk cId="3687661752" sldId="1608"/>
        </pc:sldMkLst>
      </pc:sldChg>
      <pc:sldChg chg="del">
        <pc:chgData name="Khattab, Sherif" userId="c83b1e15-36f3-4f46-aceb-05aac24c545e" providerId="ADAL" clId="{3D741394-3FAB-4A14-8530-DBF08AD387D2}" dt="2022-11-15T17:05:42.128" v="1" actId="2696"/>
        <pc:sldMkLst>
          <pc:docMk/>
          <pc:sldMk cId="159688114" sldId="1609"/>
        </pc:sldMkLst>
      </pc:sldChg>
      <pc:sldChg chg="add del">
        <pc:chgData name="Khattab, Sherif" userId="c83b1e15-36f3-4f46-aceb-05aac24c545e" providerId="ADAL" clId="{3D741394-3FAB-4A14-8530-DBF08AD387D2}" dt="2022-11-15T17:06:00.284" v="6"/>
        <pc:sldMkLst>
          <pc:docMk/>
          <pc:sldMk cId="770283272" sldId="1609"/>
        </pc:sldMkLst>
      </pc:sldChg>
      <pc:sldChg chg="add del">
        <pc:chgData name="Khattab, Sherif" userId="c83b1e15-36f3-4f46-aceb-05aac24c545e" providerId="ADAL" clId="{3D741394-3FAB-4A14-8530-DBF08AD387D2}" dt="2022-11-17T13:55:01.078" v="30" actId="47"/>
        <pc:sldMkLst>
          <pc:docMk/>
          <pc:sldMk cId="2630455207" sldId="1609"/>
        </pc:sldMkLst>
      </pc:sldChg>
      <pc:sldChg chg="add del">
        <pc:chgData name="Khattab, Sherif" userId="c83b1e15-36f3-4f46-aceb-05aac24c545e" providerId="ADAL" clId="{3D741394-3FAB-4A14-8530-DBF08AD387D2}" dt="2022-11-17T13:55:04.219" v="31" actId="47"/>
        <pc:sldMkLst>
          <pc:docMk/>
          <pc:sldMk cId="162125248" sldId="1610"/>
        </pc:sldMkLst>
      </pc:sldChg>
      <pc:sldChg chg="add del">
        <pc:chgData name="Khattab, Sherif" userId="c83b1e15-36f3-4f46-aceb-05aac24c545e" providerId="ADAL" clId="{3D741394-3FAB-4A14-8530-DBF08AD387D2}" dt="2022-11-15T17:06:00.284" v="6"/>
        <pc:sldMkLst>
          <pc:docMk/>
          <pc:sldMk cId="920939389" sldId="1610"/>
        </pc:sldMkLst>
      </pc:sldChg>
      <pc:sldChg chg="del">
        <pc:chgData name="Khattab, Sherif" userId="c83b1e15-36f3-4f46-aceb-05aac24c545e" providerId="ADAL" clId="{3D741394-3FAB-4A14-8530-DBF08AD387D2}" dt="2022-11-15T17:05:42.128" v="1" actId="2696"/>
        <pc:sldMkLst>
          <pc:docMk/>
          <pc:sldMk cId="3449376550" sldId="1610"/>
        </pc:sldMkLst>
      </pc:sldChg>
      <pc:sldChg chg="del">
        <pc:chgData name="Khattab, Sherif" userId="c83b1e15-36f3-4f46-aceb-05aac24c545e" providerId="ADAL" clId="{3D741394-3FAB-4A14-8530-DBF08AD387D2}" dt="2022-11-15T17:05:45.995" v="3" actId="47"/>
        <pc:sldMkLst>
          <pc:docMk/>
          <pc:sldMk cId="833955144" sldId="1611"/>
        </pc:sldMkLst>
      </pc:sldChg>
      <pc:sldChg chg="del">
        <pc:chgData name="Khattab, Sherif" userId="c83b1e15-36f3-4f46-aceb-05aac24c545e" providerId="ADAL" clId="{3D741394-3FAB-4A14-8530-DBF08AD387D2}" dt="2022-11-15T17:05:50.683" v="4" actId="47"/>
        <pc:sldMkLst>
          <pc:docMk/>
          <pc:sldMk cId="1832874110" sldId="1612"/>
        </pc:sldMkLst>
      </pc:sldChg>
      <pc:sldChg chg="del">
        <pc:chgData name="Khattab, Sherif" userId="c83b1e15-36f3-4f46-aceb-05aac24c545e" providerId="ADAL" clId="{3D741394-3FAB-4A14-8530-DBF08AD387D2}" dt="2022-11-15T17:05:50.683" v="4" actId="47"/>
        <pc:sldMkLst>
          <pc:docMk/>
          <pc:sldMk cId="2838697206" sldId="1613"/>
        </pc:sldMkLst>
      </pc:sldChg>
      <pc:sldChg chg="del">
        <pc:chgData name="Khattab, Sherif" userId="c83b1e15-36f3-4f46-aceb-05aac24c545e" providerId="ADAL" clId="{3D741394-3FAB-4A14-8530-DBF08AD387D2}" dt="2022-11-15T17:05:50.683" v="4" actId="47"/>
        <pc:sldMkLst>
          <pc:docMk/>
          <pc:sldMk cId="2058005603" sldId="1614"/>
        </pc:sldMkLst>
      </pc:sldChg>
      <pc:sldChg chg="modSp mod">
        <pc:chgData name="Khattab, Sherif" userId="c83b1e15-36f3-4f46-aceb-05aac24c545e" providerId="ADAL" clId="{3D741394-3FAB-4A14-8530-DBF08AD387D2}" dt="2022-11-17T13:54:32.941" v="29" actId="207"/>
        <pc:sldMkLst>
          <pc:docMk/>
          <pc:sldMk cId="1303356000" sldId="1627"/>
        </pc:sldMkLst>
        <pc:spChg chg="mod">
          <ac:chgData name="Khattab, Sherif" userId="c83b1e15-36f3-4f46-aceb-05aac24c545e" providerId="ADAL" clId="{3D741394-3FAB-4A14-8530-DBF08AD387D2}" dt="2022-11-17T13:54:32.941" v="29" actId="207"/>
          <ac:spMkLst>
            <pc:docMk/>
            <pc:sldMk cId="1303356000" sldId="1627"/>
            <ac:spMk id="3" creationId="{1B05ECB8-6330-E54F-21A4-0780652695AC}"/>
          </ac:spMkLst>
        </pc:spChg>
      </pc:sldChg>
      <pc:sldChg chg="modSp modAnim">
        <pc:chgData name="Khattab, Sherif" userId="c83b1e15-36f3-4f46-aceb-05aac24c545e" providerId="ADAL" clId="{3D741394-3FAB-4A14-8530-DBF08AD387D2}" dt="2022-11-17T14:03:10.604" v="729" actId="113"/>
        <pc:sldMkLst>
          <pc:docMk/>
          <pc:sldMk cId="3148076797" sldId="1631"/>
        </pc:sldMkLst>
        <pc:spChg chg="mod">
          <ac:chgData name="Khattab, Sherif" userId="c83b1e15-36f3-4f46-aceb-05aac24c545e" providerId="ADAL" clId="{3D741394-3FAB-4A14-8530-DBF08AD387D2}" dt="2022-11-17T14:03:10.604" v="729" actId="113"/>
          <ac:spMkLst>
            <pc:docMk/>
            <pc:sldMk cId="3148076797" sldId="1631"/>
            <ac:spMk id="3" creationId="{127F1668-9D0E-9507-8285-23423BC31550}"/>
          </ac:spMkLst>
        </pc:spChg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924091356" sldId="1633"/>
        </pc:sldMkLst>
      </pc:sldChg>
      <pc:sldChg chg="del">
        <pc:chgData name="Khattab, Sherif" userId="c83b1e15-36f3-4f46-aceb-05aac24c545e" providerId="ADAL" clId="{3D741394-3FAB-4A14-8530-DBF08AD387D2}" dt="2022-11-15T17:05:44.451" v="2" actId="47"/>
        <pc:sldMkLst>
          <pc:docMk/>
          <pc:sldMk cId="1957109456" sldId="1634"/>
        </pc:sldMkLst>
      </pc:sldChg>
      <pc:sldChg chg="modSp modAnim">
        <pc:chgData name="Khattab, Sherif" userId="c83b1e15-36f3-4f46-aceb-05aac24c545e" providerId="ADAL" clId="{3D741394-3FAB-4A14-8530-DBF08AD387D2}" dt="2022-11-17T14:01:04.388" v="531" actId="20577"/>
        <pc:sldMkLst>
          <pc:docMk/>
          <pc:sldMk cId="3787088556" sldId="1641"/>
        </pc:sldMkLst>
        <pc:spChg chg="mod">
          <ac:chgData name="Khattab, Sherif" userId="c83b1e15-36f3-4f46-aceb-05aac24c545e" providerId="ADAL" clId="{3D741394-3FAB-4A14-8530-DBF08AD387D2}" dt="2022-11-17T14:01:04.388" v="531" actId="20577"/>
          <ac:spMkLst>
            <pc:docMk/>
            <pc:sldMk cId="3787088556" sldId="1641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3D741394-3FAB-4A14-8530-DBF08AD387D2}" dt="2022-11-17T14:01:32.436" v="570" actId="20577"/>
        <pc:sldMkLst>
          <pc:docMk/>
          <pc:sldMk cId="3935971379" sldId="1642"/>
        </pc:sldMkLst>
        <pc:spChg chg="mod">
          <ac:chgData name="Khattab, Sherif" userId="c83b1e15-36f3-4f46-aceb-05aac24c545e" providerId="ADAL" clId="{3D741394-3FAB-4A14-8530-DBF08AD387D2}" dt="2022-11-17T14:01:32.436" v="570" actId="20577"/>
          <ac:spMkLst>
            <pc:docMk/>
            <pc:sldMk cId="3935971379" sldId="1642"/>
            <ac:spMk id="3" creationId="{AAE312F2-8994-7B82-175E-188257A48777}"/>
          </ac:spMkLst>
        </pc:spChg>
      </pc:sldChg>
      <pc:sldChg chg="modSp add modAnim">
        <pc:chgData name="Khattab, Sherif" userId="c83b1e15-36f3-4f46-aceb-05aac24c545e" providerId="ADAL" clId="{3D741394-3FAB-4A14-8530-DBF08AD387D2}" dt="2022-11-17T14:04:57.068" v="877" actId="20577"/>
        <pc:sldMkLst>
          <pc:docMk/>
          <pc:sldMk cId="3004042303" sldId="1643"/>
        </pc:sldMkLst>
        <pc:spChg chg="mod">
          <ac:chgData name="Khattab, Sherif" userId="c83b1e15-36f3-4f46-aceb-05aac24c545e" providerId="ADAL" clId="{3D741394-3FAB-4A14-8530-DBF08AD387D2}" dt="2022-11-17T14:04:57.068" v="877" actId="20577"/>
          <ac:spMkLst>
            <pc:docMk/>
            <pc:sldMk cId="3004042303" sldId="1643"/>
            <ac:spMk id="3" creationId="{127F1668-9D0E-9507-8285-23423BC31550}"/>
          </ac:spMkLst>
        </pc:spChg>
      </pc:sldChg>
      <pc:sldChg chg="modSp add modAnim">
        <pc:chgData name="Khattab, Sherif" userId="c83b1e15-36f3-4f46-aceb-05aac24c545e" providerId="ADAL" clId="{3D741394-3FAB-4A14-8530-DBF08AD387D2}" dt="2022-11-17T14:05:25.934" v="905" actId="20577"/>
        <pc:sldMkLst>
          <pc:docMk/>
          <pc:sldMk cId="2656189292" sldId="1644"/>
        </pc:sldMkLst>
        <pc:spChg chg="mod">
          <ac:chgData name="Khattab, Sherif" userId="c83b1e15-36f3-4f46-aceb-05aac24c545e" providerId="ADAL" clId="{3D741394-3FAB-4A14-8530-DBF08AD387D2}" dt="2022-11-17T14:05:25.934" v="905" actId="20577"/>
          <ac:spMkLst>
            <pc:docMk/>
            <pc:sldMk cId="2656189292" sldId="1644"/>
            <ac:spMk id="3" creationId="{127F1668-9D0E-9507-8285-23423BC31550}"/>
          </ac:spMkLst>
        </pc:spChg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800130557" sldId="1796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478795715" sldId="1797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485407811" sldId="1798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440944409" sldId="1799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041151776" sldId="1800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226640628" sldId="1801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282854848" sldId="1802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907101124" sldId="1803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410500298" sldId="1804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484609668" sldId="1805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089500140" sldId="1806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726671261" sldId="1807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638687915" sldId="1808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922786537" sldId="1809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658959315" sldId="1810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116949570" sldId="1811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30147983" sldId="1812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128083705" sldId="1813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031846515" sldId="1814"/>
        </pc:sldMkLst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3624926818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3624926818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3624926818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3624926818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8BFAC8AB-289F-486F-A5D5-D90404E64810}"/>
    <pc:docChg chg="undo redo custSel addSld delSld modSld sldOrd">
      <pc:chgData name="Khattab, Sherif" userId="c83b1e15-36f3-4f46-aceb-05aac24c545e" providerId="ADAL" clId="{8BFAC8AB-289F-486F-A5D5-D90404E64810}" dt="2022-12-06T14:22:09.885" v="1608" actId="1038"/>
      <pc:docMkLst>
        <pc:docMk/>
      </pc:docMkLst>
      <pc:sldChg chg="modSp mod modAnim">
        <pc:chgData name="Khattab, Sherif" userId="c83b1e15-36f3-4f46-aceb-05aac24c545e" providerId="ADAL" clId="{8BFAC8AB-289F-486F-A5D5-D90404E64810}" dt="2022-12-06T14:07:42.196" v="1216" actId="1076"/>
        <pc:sldMkLst>
          <pc:docMk/>
          <pc:sldMk cId="2105295847" sldId="278"/>
        </pc:sldMkLst>
        <pc:spChg chg="mod">
          <ac:chgData name="Khattab, Sherif" userId="c83b1e15-36f3-4f46-aceb-05aac24c545e" providerId="ADAL" clId="{8BFAC8AB-289F-486F-A5D5-D90404E64810}" dt="2022-12-06T14:07:42.196" v="1216" actId="1076"/>
          <ac:spMkLst>
            <pc:docMk/>
            <pc:sldMk cId="2105295847" sldId="278"/>
            <ac:spMk id="253" creationId="{00000000-0000-0000-0000-000000000000}"/>
          </ac:spMkLst>
        </pc:spChg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457277974" sldId="279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1252597460" sldId="280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2637017938" sldId="281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624926818" sldId="284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4089982379" sldId="285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2975227729" sldId="286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1549285482" sldId="287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719338977" sldId="288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1412880638" sldId="289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1850218157" sldId="290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2828442944" sldId="291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118057748" sldId="293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25361425" sldId="294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1782761851" sldId="295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954172538" sldId="296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37252234" sldId="297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2924043904" sldId="298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4186673451" sldId="299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103078529" sldId="300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622526130" sldId="301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921564258" sldId="303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964540185" sldId="304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4121919605" sldId="305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609656698" sldId="306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1365086114" sldId="307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317734700" sldId="308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661746913" sldId="309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596192536" sldId="310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928938000" sldId="311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667349921" sldId="312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170104727" sldId="313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3272445190" sldId="391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2754682653" sldId="392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171380196" sldId="393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3968038566" sldId="394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3422590227" sldId="395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3986143838" sldId="396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829129662" sldId="397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960406960" sldId="398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1226109502" sldId="399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1329852685" sldId="400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3065020340" sldId="401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3241275910" sldId="402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1227275375" sldId="403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4176371588" sldId="404"/>
        </pc:sldMkLst>
      </pc:sldChg>
      <pc:sldChg chg="del">
        <pc:chgData name="Khattab, Sherif" userId="c83b1e15-36f3-4f46-aceb-05aac24c545e" providerId="ADAL" clId="{8BFAC8AB-289F-486F-A5D5-D90404E64810}" dt="2022-12-06T13:45:56.164" v="156" actId="47"/>
        <pc:sldMkLst>
          <pc:docMk/>
          <pc:sldMk cId="4144916723" sldId="405"/>
        </pc:sldMkLst>
      </pc:sldChg>
      <pc:sldChg chg="modSp modAnim">
        <pc:chgData name="Khattab, Sherif" userId="c83b1e15-36f3-4f46-aceb-05aac24c545e" providerId="ADAL" clId="{8BFAC8AB-289F-486F-A5D5-D90404E64810}" dt="2022-12-06T14:04:38.829" v="1019" actId="20577"/>
        <pc:sldMkLst>
          <pc:docMk/>
          <pc:sldMk cId="416739920" sldId="410"/>
        </pc:sldMkLst>
        <pc:spChg chg="mod">
          <ac:chgData name="Khattab, Sherif" userId="c83b1e15-36f3-4f46-aceb-05aac24c545e" providerId="ADAL" clId="{8BFAC8AB-289F-486F-A5D5-D90404E64810}" dt="2022-12-06T14:04:38.829" v="1019" actId="20577"/>
          <ac:spMkLst>
            <pc:docMk/>
            <pc:sldMk cId="416739920" sldId="410"/>
            <ac:spMk id="239" creationId="{00000000-0000-0000-0000-000000000000}"/>
          </ac:spMkLst>
        </pc:spChg>
      </pc:sldChg>
      <pc:sldChg chg="modSp mod modAnim">
        <pc:chgData name="Khattab, Sherif" userId="c83b1e15-36f3-4f46-aceb-05aac24c545e" providerId="ADAL" clId="{8BFAC8AB-289F-486F-A5D5-D90404E64810}" dt="2022-12-06T14:10:11.473" v="1428" actId="20577"/>
        <pc:sldMkLst>
          <pc:docMk/>
          <pc:sldMk cId="1909798322" sldId="411"/>
        </pc:sldMkLst>
        <pc:spChg chg="mod">
          <ac:chgData name="Khattab, Sherif" userId="c83b1e15-36f3-4f46-aceb-05aac24c545e" providerId="ADAL" clId="{8BFAC8AB-289F-486F-A5D5-D90404E64810}" dt="2022-12-06T14:10:11.473" v="1428" actId="20577"/>
          <ac:spMkLst>
            <pc:docMk/>
            <pc:sldMk cId="1909798322" sldId="411"/>
            <ac:spMk id="246" creationId="{00000000-0000-0000-0000-000000000000}"/>
          </ac:spMkLst>
        </pc:spChg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2883777534" sldId="412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1682620420" sldId="413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4072484451" sldId="414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2634982080" sldId="415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4249236541" sldId="416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1148252687" sldId="417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268383859" sldId="418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386333520" sldId="419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1752709545" sldId="420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893956062" sldId="421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4029035201" sldId="422"/>
        </pc:sldMkLst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614054511" sldId="423"/>
        </pc:sldMkLst>
      </pc:sldChg>
      <pc:sldChg chg="add">
        <pc:chgData name="Khattab, Sherif" userId="c83b1e15-36f3-4f46-aceb-05aac24c545e" providerId="ADAL" clId="{8BFAC8AB-289F-486F-A5D5-D90404E64810}" dt="2022-12-06T14:13:51.207" v="1435"/>
        <pc:sldMkLst>
          <pc:docMk/>
          <pc:sldMk cId="3676167787" sldId="423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4018843420" sldId="423"/>
        </pc:sldMkLst>
      </pc:sldChg>
      <pc:sldChg chg="addSp modSp add mod modAnim">
        <pc:chgData name="Khattab, Sherif" userId="c83b1e15-36f3-4f46-aceb-05aac24c545e" providerId="ADAL" clId="{8BFAC8AB-289F-486F-A5D5-D90404E64810}" dt="2022-12-06T14:18:39.144" v="1571"/>
        <pc:sldMkLst>
          <pc:docMk/>
          <pc:sldMk cId="2408339254" sldId="424"/>
        </pc:sldMkLst>
        <pc:spChg chg="add mod">
          <ac:chgData name="Khattab, Sherif" userId="c83b1e15-36f3-4f46-aceb-05aac24c545e" providerId="ADAL" clId="{8BFAC8AB-289F-486F-A5D5-D90404E64810}" dt="2022-12-06T14:18:24.053" v="1568"/>
          <ac:spMkLst>
            <pc:docMk/>
            <pc:sldMk cId="2408339254" sldId="424"/>
            <ac:spMk id="3" creationId="{D80FF08D-C48C-16B2-B29F-C2CDAB2702F9}"/>
          </ac:spMkLst>
        </pc:spChg>
        <pc:spChg chg="add mod">
          <ac:chgData name="Khattab, Sherif" userId="c83b1e15-36f3-4f46-aceb-05aac24c545e" providerId="ADAL" clId="{8BFAC8AB-289F-486F-A5D5-D90404E64810}" dt="2022-12-06T14:18:24.053" v="1568"/>
          <ac:spMkLst>
            <pc:docMk/>
            <pc:sldMk cId="2408339254" sldId="424"/>
            <ac:spMk id="4" creationId="{2A9404CE-C19C-DDF2-F4EB-A5C2DFD806B5}"/>
          </ac:spMkLst>
        </pc:spChg>
        <pc:spChg chg="mod">
          <ac:chgData name="Khattab, Sherif" userId="c83b1e15-36f3-4f46-aceb-05aac24c545e" providerId="ADAL" clId="{8BFAC8AB-289F-486F-A5D5-D90404E64810}" dt="2022-12-06T14:18:29.401" v="1569" actId="1076"/>
          <ac:spMkLst>
            <pc:docMk/>
            <pc:sldMk cId="2408339254" sldId="424"/>
            <ac:spMk id="222" creationId="{00000000-0000-0000-0000-000000000000}"/>
          </ac:spMkLst>
        </pc:spChg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3573149195" sldId="424"/>
        </pc:sldMkLst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3752483339" sldId="424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1859313739" sldId="425"/>
        </pc:sldMkLst>
      </pc:sldChg>
      <pc:sldChg chg="modSp add mod">
        <pc:chgData name="Khattab, Sherif" userId="c83b1e15-36f3-4f46-aceb-05aac24c545e" providerId="ADAL" clId="{8BFAC8AB-289F-486F-A5D5-D90404E64810}" dt="2022-12-06T14:22:09.885" v="1608" actId="1038"/>
        <pc:sldMkLst>
          <pc:docMk/>
          <pc:sldMk cId="2386663744" sldId="425"/>
        </pc:sldMkLst>
        <pc:spChg chg="mod">
          <ac:chgData name="Khattab, Sherif" userId="c83b1e15-36f3-4f46-aceb-05aac24c545e" providerId="ADAL" clId="{8BFAC8AB-289F-486F-A5D5-D90404E64810}" dt="2022-12-06T14:19:38.448" v="1583" actId="1076"/>
          <ac:spMkLst>
            <pc:docMk/>
            <pc:sldMk cId="2386663744" sldId="425"/>
            <ac:spMk id="232" creationId="{00000000-0000-0000-0000-000000000000}"/>
          </ac:spMkLst>
        </pc:spChg>
        <pc:spChg chg="mod">
          <ac:chgData name="Khattab, Sherif" userId="c83b1e15-36f3-4f46-aceb-05aac24c545e" providerId="ADAL" clId="{8BFAC8AB-289F-486F-A5D5-D90404E64810}" dt="2022-12-06T14:20:34.903" v="1591" actId="1076"/>
          <ac:spMkLst>
            <pc:docMk/>
            <pc:sldMk cId="2386663744" sldId="425"/>
            <ac:spMk id="234" creationId="{00000000-0000-0000-0000-000000000000}"/>
          </ac:spMkLst>
        </pc:spChg>
        <pc:spChg chg="mod">
          <ac:chgData name="Khattab, Sherif" userId="c83b1e15-36f3-4f46-aceb-05aac24c545e" providerId="ADAL" clId="{8BFAC8AB-289F-486F-A5D5-D90404E64810}" dt="2022-12-06T14:21:37.346" v="1603" actId="1037"/>
          <ac:spMkLst>
            <pc:docMk/>
            <pc:sldMk cId="2386663744" sldId="425"/>
            <ac:spMk id="236" creationId="{00000000-0000-0000-0000-000000000000}"/>
          </ac:spMkLst>
        </pc:spChg>
        <pc:spChg chg="mod">
          <ac:chgData name="Khattab, Sherif" userId="c83b1e15-36f3-4f46-aceb-05aac24c545e" providerId="ADAL" clId="{8BFAC8AB-289F-486F-A5D5-D90404E64810}" dt="2022-12-06T14:22:09.885" v="1608" actId="1038"/>
          <ac:spMkLst>
            <pc:docMk/>
            <pc:sldMk cId="2386663744" sldId="425"/>
            <ac:spMk id="238" creationId="{00000000-0000-0000-0000-000000000000}"/>
          </ac:spMkLst>
        </pc:spChg>
        <pc:spChg chg="mod">
          <ac:chgData name="Khattab, Sherif" userId="c83b1e15-36f3-4f46-aceb-05aac24c545e" providerId="ADAL" clId="{8BFAC8AB-289F-486F-A5D5-D90404E64810}" dt="2022-12-06T14:22:09.885" v="1608" actId="1038"/>
          <ac:spMkLst>
            <pc:docMk/>
            <pc:sldMk cId="2386663744" sldId="425"/>
            <ac:spMk id="243" creationId="{00000000-0000-0000-0000-000000000000}"/>
          </ac:spMkLst>
        </pc:spChg>
        <pc:spChg chg="mod">
          <ac:chgData name="Khattab, Sherif" userId="c83b1e15-36f3-4f46-aceb-05aac24c545e" providerId="ADAL" clId="{8BFAC8AB-289F-486F-A5D5-D90404E64810}" dt="2022-12-06T14:22:09.885" v="1608" actId="1038"/>
          <ac:spMkLst>
            <pc:docMk/>
            <pc:sldMk cId="2386663744" sldId="425"/>
            <ac:spMk id="245" creationId="{00000000-0000-0000-0000-000000000000}"/>
          </ac:spMkLst>
        </pc:spChg>
        <pc:cxnChg chg="mod">
          <ac:chgData name="Khattab, Sherif" userId="c83b1e15-36f3-4f46-aceb-05aac24c545e" providerId="ADAL" clId="{8BFAC8AB-289F-486F-A5D5-D90404E64810}" dt="2022-12-06T14:14:51.905" v="1458" actId="1038"/>
          <ac:cxnSpMkLst>
            <pc:docMk/>
            <pc:sldMk cId="2386663744" sldId="425"/>
            <ac:cxnSpMk id="231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0:04.506" v="1589" actId="1076"/>
          <ac:cxnSpMkLst>
            <pc:docMk/>
            <pc:sldMk cId="2386663744" sldId="425"/>
            <ac:cxnSpMk id="233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1:05.002" v="1599" actId="1037"/>
          <ac:cxnSpMkLst>
            <pc:docMk/>
            <pc:sldMk cId="2386663744" sldId="425"/>
            <ac:cxnSpMk id="235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37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39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40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41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42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44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46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47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48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49" creationId="{00000000-0000-0000-0000-000000000000}"/>
          </ac:cxnSpMkLst>
        </pc:cxnChg>
        <pc:cxnChg chg="mod">
          <ac:chgData name="Khattab, Sherif" userId="c83b1e15-36f3-4f46-aceb-05aac24c545e" providerId="ADAL" clId="{8BFAC8AB-289F-486F-A5D5-D90404E64810}" dt="2022-12-06T14:22:09.885" v="1608" actId="1038"/>
          <ac:cxnSpMkLst>
            <pc:docMk/>
            <pc:sldMk cId="2386663744" sldId="425"/>
            <ac:cxnSpMk id="250" creationId="{00000000-0000-0000-0000-000000000000}"/>
          </ac:cxnSpMkLst>
        </pc:cxnChg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3084681964" sldId="425"/>
        </pc:sldMkLst>
      </pc:sldChg>
      <pc:sldChg chg="add">
        <pc:chgData name="Khattab, Sherif" userId="c83b1e15-36f3-4f46-aceb-05aac24c545e" providerId="ADAL" clId="{8BFAC8AB-289F-486F-A5D5-D90404E64810}" dt="2022-12-06T14:13:51.207" v="1435"/>
        <pc:sldMkLst>
          <pc:docMk/>
          <pc:sldMk cId="1291839806" sldId="426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1815778424" sldId="426"/>
        </pc:sldMkLst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1904903703" sldId="426"/>
        </pc:sldMkLst>
      </pc:sldChg>
      <pc:sldChg chg="add">
        <pc:chgData name="Khattab, Sherif" userId="c83b1e15-36f3-4f46-aceb-05aac24c545e" providerId="ADAL" clId="{8BFAC8AB-289F-486F-A5D5-D90404E64810}" dt="2022-12-06T14:13:51.207" v="1435"/>
        <pc:sldMkLst>
          <pc:docMk/>
          <pc:sldMk cId="447747113" sldId="427"/>
        </pc:sldMkLst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1297535360" sldId="427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3942430755" sldId="427"/>
        </pc:sldMkLst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285905223" sldId="428"/>
        </pc:sldMkLst>
      </pc:sldChg>
      <pc:sldChg chg="add">
        <pc:chgData name="Khattab, Sherif" userId="c83b1e15-36f3-4f46-aceb-05aac24c545e" providerId="ADAL" clId="{8BFAC8AB-289F-486F-A5D5-D90404E64810}" dt="2022-12-06T14:13:51.207" v="1435"/>
        <pc:sldMkLst>
          <pc:docMk/>
          <pc:sldMk cId="1744853342" sldId="428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3167365374" sldId="428"/>
        </pc:sldMkLst>
      </pc:sldChg>
      <pc:sldChg chg="addSp delSp modSp mod modAnim">
        <pc:chgData name="Khattab, Sherif" userId="c83b1e15-36f3-4f46-aceb-05aac24c545e" providerId="ADAL" clId="{8BFAC8AB-289F-486F-A5D5-D90404E64810}" dt="2022-12-06T14:03:25.758" v="985"/>
        <pc:sldMkLst>
          <pc:docMk/>
          <pc:sldMk cId="2573196289" sldId="429"/>
        </pc:sldMkLst>
        <pc:spChg chg="add del">
          <ac:chgData name="Khattab, Sherif" userId="c83b1e15-36f3-4f46-aceb-05aac24c545e" providerId="ADAL" clId="{8BFAC8AB-289F-486F-A5D5-D90404E64810}" dt="2022-12-06T14:01:51.732" v="958" actId="22"/>
          <ac:spMkLst>
            <pc:docMk/>
            <pc:sldMk cId="2573196289" sldId="429"/>
            <ac:spMk id="4" creationId="{58A761E5-0BC8-D7E8-7CF0-4FFF6181F7EF}"/>
          </ac:spMkLst>
        </pc:spChg>
        <pc:spChg chg="add mod">
          <ac:chgData name="Khattab, Sherif" userId="c83b1e15-36f3-4f46-aceb-05aac24c545e" providerId="ADAL" clId="{8BFAC8AB-289F-486F-A5D5-D90404E64810}" dt="2022-12-06T14:03:19.927" v="983" actId="1076"/>
          <ac:spMkLst>
            <pc:docMk/>
            <pc:sldMk cId="2573196289" sldId="429"/>
            <ac:spMk id="6" creationId="{5D034AA9-2A59-321B-4B2F-F2E83FFD633B}"/>
          </ac:spMkLst>
        </pc:spChg>
        <pc:spChg chg="mod">
          <ac:chgData name="Khattab, Sherif" userId="c83b1e15-36f3-4f46-aceb-05aac24c545e" providerId="ADAL" clId="{8BFAC8AB-289F-486F-A5D5-D90404E64810}" dt="2022-12-06T14:02:40.898" v="976" actId="313"/>
          <ac:spMkLst>
            <pc:docMk/>
            <pc:sldMk cId="2573196289" sldId="429"/>
            <ac:spMk id="283" creationId="{00000000-0000-0000-0000-000000000000}"/>
          </ac:spMkLst>
        </pc:spChg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3207331539" sldId="430"/>
        </pc:sldMkLst>
      </pc:sldChg>
      <pc:sldChg chg="add">
        <pc:chgData name="Khattab, Sherif" userId="c83b1e15-36f3-4f46-aceb-05aac24c545e" providerId="ADAL" clId="{8BFAC8AB-289F-486F-A5D5-D90404E64810}" dt="2022-12-06T14:13:51.207" v="1435"/>
        <pc:sldMkLst>
          <pc:docMk/>
          <pc:sldMk cId="4012742041" sldId="430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4199099765" sldId="430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469399227" sldId="431"/>
        </pc:sldMkLst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3134922042" sldId="431"/>
        </pc:sldMkLst>
      </pc:sldChg>
      <pc:sldChg chg="add">
        <pc:chgData name="Khattab, Sherif" userId="c83b1e15-36f3-4f46-aceb-05aac24c545e" providerId="ADAL" clId="{8BFAC8AB-289F-486F-A5D5-D90404E64810}" dt="2022-12-06T14:13:51.207" v="1435"/>
        <pc:sldMkLst>
          <pc:docMk/>
          <pc:sldMk cId="4044871078" sldId="431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2151393941" sldId="432"/>
        </pc:sldMkLst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2457503402" sldId="432"/>
        </pc:sldMkLst>
      </pc:sldChg>
      <pc:sldChg chg="add">
        <pc:chgData name="Khattab, Sherif" userId="c83b1e15-36f3-4f46-aceb-05aac24c545e" providerId="ADAL" clId="{8BFAC8AB-289F-486F-A5D5-D90404E64810}" dt="2022-12-06T14:13:51.207" v="1435"/>
        <pc:sldMkLst>
          <pc:docMk/>
          <pc:sldMk cId="3147312821" sldId="432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2352887549" sldId="433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4277634984" sldId="434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1366085809" sldId="435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93106186" sldId="436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4263019130" sldId="437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1400762119" sldId="438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632189473" sldId="439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051466405" sldId="440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1251399440" sldId="441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377794881" sldId="442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2643732662" sldId="443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175962296" sldId="444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737684725" sldId="445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1737434497" sldId="446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2815046349" sldId="447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2579997637" sldId="448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2952325524" sldId="449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2409668952" sldId="450"/>
        </pc:sldMkLst>
      </pc:sldChg>
      <pc:sldChg chg="add del">
        <pc:chgData name="Khattab, Sherif" userId="c83b1e15-36f3-4f46-aceb-05aac24c545e" providerId="ADAL" clId="{8BFAC8AB-289F-486F-A5D5-D90404E64810}" dt="2022-12-06T14:11:54.201" v="1431"/>
        <pc:sldMkLst>
          <pc:docMk/>
          <pc:sldMk cId="3568406822" sldId="451"/>
        </pc:sldMkLst>
      </pc:sldChg>
      <pc:sldChg chg="del">
        <pc:chgData name="Khattab, Sherif" userId="c83b1e15-36f3-4f46-aceb-05aac24c545e" providerId="ADAL" clId="{8BFAC8AB-289F-486F-A5D5-D90404E64810}" dt="2022-12-06T13:44:30.866" v="3" actId="47"/>
        <pc:sldMkLst>
          <pc:docMk/>
          <pc:sldMk cId="1068465410" sldId="496"/>
        </pc:sldMkLst>
      </pc:sldChg>
      <pc:sldChg chg="modSp modAnim">
        <pc:chgData name="Khattab, Sherif" userId="c83b1e15-36f3-4f46-aceb-05aac24c545e" providerId="ADAL" clId="{8BFAC8AB-289F-486F-A5D5-D90404E64810}" dt="2022-12-06T13:55:39.352" v="650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8BFAC8AB-289F-486F-A5D5-D90404E64810}" dt="2022-12-06T13:55:39.352" v="650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 modAnim">
        <pc:chgData name="Khattab, Sherif" userId="c83b1e15-36f3-4f46-aceb-05aac24c545e" providerId="ADAL" clId="{8BFAC8AB-289F-486F-A5D5-D90404E64810}" dt="2022-12-06T13:45:42.670" v="155"/>
        <pc:sldMkLst>
          <pc:docMk/>
          <pc:sldMk cId="1303356000" sldId="1627"/>
        </pc:sldMkLst>
        <pc:spChg chg="mod">
          <ac:chgData name="Khattab, Sherif" userId="c83b1e15-36f3-4f46-aceb-05aac24c545e" providerId="ADAL" clId="{8BFAC8AB-289F-486F-A5D5-D90404E64810}" dt="2022-12-06T13:44:48.296" v="16" actId="20577"/>
          <ac:spMkLst>
            <pc:docMk/>
            <pc:sldMk cId="1303356000" sldId="1627"/>
            <ac:spMk id="2" creationId="{A043C07A-E80C-5F4F-1B9B-2B7998C4DC68}"/>
          </ac:spMkLst>
        </pc:spChg>
        <pc:spChg chg="mod">
          <ac:chgData name="Khattab, Sherif" userId="c83b1e15-36f3-4f46-aceb-05aac24c545e" providerId="ADAL" clId="{8BFAC8AB-289F-486F-A5D5-D90404E64810}" dt="2022-12-06T13:45:36.668" v="153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add del mod modAnim">
        <pc:chgData name="Khattab, Sherif" userId="c83b1e15-36f3-4f46-aceb-05aac24c545e" providerId="ADAL" clId="{8BFAC8AB-289F-486F-A5D5-D90404E64810}" dt="2022-12-06T13:49:23.147" v="278" actId="6549"/>
        <pc:sldMkLst>
          <pc:docMk/>
          <pc:sldMk cId="2353648534" sldId="1877"/>
        </pc:sldMkLst>
        <pc:spChg chg="mod">
          <ac:chgData name="Khattab, Sherif" userId="c83b1e15-36f3-4f46-aceb-05aac24c545e" providerId="ADAL" clId="{8BFAC8AB-289F-486F-A5D5-D90404E64810}" dt="2022-12-06T13:49:23.147" v="278" actId="6549"/>
          <ac:spMkLst>
            <pc:docMk/>
            <pc:sldMk cId="2353648534" sldId="1877"/>
            <ac:spMk id="3" creationId="{2466C52D-9A48-4683-BE7F-268D8DB7FAAD}"/>
          </ac:spMkLst>
        </pc:spChg>
      </pc:sldChg>
      <pc:sldChg chg="modSp add del modAnim">
        <pc:chgData name="Khattab, Sherif" userId="c83b1e15-36f3-4f46-aceb-05aac24c545e" providerId="ADAL" clId="{8BFAC8AB-289F-486F-A5D5-D90404E64810}" dt="2022-12-06T13:52:40.510" v="308" actId="20577"/>
        <pc:sldMkLst>
          <pc:docMk/>
          <pc:sldMk cId="49673848" sldId="1936"/>
        </pc:sldMkLst>
        <pc:spChg chg="mod">
          <ac:chgData name="Khattab, Sherif" userId="c83b1e15-36f3-4f46-aceb-05aac24c545e" providerId="ADAL" clId="{8BFAC8AB-289F-486F-A5D5-D90404E64810}" dt="2022-12-06T13:52:40.510" v="308" actId="20577"/>
          <ac:spMkLst>
            <pc:docMk/>
            <pc:sldMk cId="49673848" sldId="1936"/>
            <ac:spMk id="3" creationId="{8D41A7AB-0EA9-7F05-C36B-E0652A8B5096}"/>
          </ac:spMkLst>
        </pc:spChg>
      </pc:sldChg>
      <pc:sldChg chg="modSp add del modAnim">
        <pc:chgData name="Khattab, Sherif" userId="c83b1e15-36f3-4f46-aceb-05aac24c545e" providerId="ADAL" clId="{8BFAC8AB-289F-486F-A5D5-D90404E64810}" dt="2022-12-06T13:51:10.968" v="305" actId="20577"/>
        <pc:sldMkLst>
          <pc:docMk/>
          <pc:sldMk cId="2600619580" sldId="1938"/>
        </pc:sldMkLst>
        <pc:spChg chg="mod">
          <ac:chgData name="Khattab, Sherif" userId="c83b1e15-36f3-4f46-aceb-05aac24c545e" providerId="ADAL" clId="{8BFAC8AB-289F-486F-A5D5-D90404E64810}" dt="2022-12-06T13:51:10.968" v="305" actId="20577"/>
          <ac:spMkLst>
            <pc:docMk/>
            <pc:sldMk cId="2600619580" sldId="1938"/>
            <ac:spMk id="3" creationId="{F7F1B322-8BFE-7594-9768-CEE2D267C18E}"/>
          </ac:spMkLst>
        </pc:spChg>
      </pc:sldChg>
      <pc:sldChg chg="modSp add mod modAnim">
        <pc:chgData name="Khattab, Sherif" userId="c83b1e15-36f3-4f46-aceb-05aac24c545e" providerId="ADAL" clId="{8BFAC8AB-289F-486F-A5D5-D90404E64810}" dt="2022-12-06T13:46:34.329" v="214" actId="5793"/>
        <pc:sldMkLst>
          <pc:docMk/>
          <pc:sldMk cId="2842823221" sldId="1939"/>
        </pc:sldMkLst>
        <pc:spChg chg="mod">
          <ac:chgData name="Khattab, Sherif" userId="c83b1e15-36f3-4f46-aceb-05aac24c545e" providerId="ADAL" clId="{8BFAC8AB-289F-486F-A5D5-D90404E64810}" dt="2022-12-06T13:46:08.376" v="161" actId="20577"/>
          <ac:spMkLst>
            <pc:docMk/>
            <pc:sldMk cId="2842823221" sldId="1939"/>
            <ac:spMk id="2" creationId="{A043C07A-E80C-5F4F-1B9B-2B7998C4DC68}"/>
          </ac:spMkLst>
        </pc:spChg>
        <pc:spChg chg="mod">
          <ac:chgData name="Khattab, Sherif" userId="c83b1e15-36f3-4f46-aceb-05aac24c545e" providerId="ADAL" clId="{8BFAC8AB-289F-486F-A5D5-D90404E64810}" dt="2022-12-06T13:46:34.329" v="214" actId="5793"/>
          <ac:spMkLst>
            <pc:docMk/>
            <pc:sldMk cId="2842823221" sldId="1939"/>
            <ac:spMk id="3" creationId="{1B05ECB8-6330-E54F-21A4-0780652695AC}"/>
          </ac:spMkLst>
        </pc:spChg>
      </pc:sldChg>
      <pc:sldChg chg="modSp add mod modAnim">
        <pc:chgData name="Khattab, Sherif" userId="c83b1e15-36f3-4f46-aceb-05aac24c545e" providerId="ADAL" clId="{8BFAC8AB-289F-486F-A5D5-D90404E64810}" dt="2022-12-06T13:56:21.884" v="709" actId="20577"/>
        <pc:sldMkLst>
          <pc:docMk/>
          <pc:sldMk cId="191381158" sldId="1940"/>
        </pc:sldMkLst>
        <pc:spChg chg="mod">
          <ac:chgData name="Khattab, Sherif" userId="c83b1e15-36f3-4f46-aceb-05aac24c545e" providerId="ADAL" clId="{8BFAC8AB-289F-486F-A5D5-D90404E64810}" dt="2022-12-06T13:56:21.884" v="709" actId="20577"/>
          <ac:spMkLst>
            <pc:docMk/>
            <pc:sldMk cId="191381158" sldId="1940"/>
            <ac:spMk id="3" creationId="{AAE312F2-8994-7B82-175E-188257A48777}"/>
          </ac:spMkLst>
        </pc:spChg>
      </pc:sldChg>
      <pc:sldChg chg="modSp add mod ord modAnim">
        <pc:chgData name="Khattab, Sherif" userId="c83b1e15-36f3-4f46-aceb-05aac24c545e" providerId="ADAL" clId="{8BFAC8AB-289F-486F-A5D5-D90404E64810}" dt="2022-12-06T14:08:48.876" v="1282" actId="21"/>
        <pc:sldMkLst>
          <pc:docMk/>
          <pc:sldMk cId="3580012689" sldId="1941"/>
        </pc:sldMkLst>
        <pc:spChg chg="mod">
          <ac:chgData name="Khattab, Sherif" userId="c83b1e15-36f3-4f46-aceb-05aac24c545e" providerId="ADAL" clId="{8BFAC8AB-289F-486F-A5D5-D90404E64810}" dt="2022-12-06T14:08:48.876" v="1282" actId="21"/>
          <ac:spMkLst>
            <pc:docMk/>
            <pc:sldMk cId="3580012689" sldId="1941"/>
            <ac:spMk id="246" creationId="{00000000-0000-0000-0000-000000000000}"/>
          </ac:spMkLst>
        </pc:spChg>
      </pc:sldChg>
      <pc:sldChg chg="add del">
        <pc:chgData name="Khattab, Sherif" userId="c83b1e15-36f3-4f46-aceb-05aac24c545e" providerId="ADAL" clId="{8BFAC8AB-289F-486F-A5D5-D90404E64810}" dt="2022-12-06T14:13:39.425" v="1432" actId="2696"/>
        <pc:sldMkLst>
          <pc:docMk/>
          <pc:sldMk cId="588359714" sldId="1942"/>
        </pc:sldMkLst>
      </pc:sldChg>
      <pc:sldChg chg="add del">
        <pc:chgData name="Khattab, Sherif" userId="c83b1e15-36f3-4f46-aceb-05aac24c545e" providerId="ADAL" clId="{8BFAC8AB-289F-486F-A5D5-D90404E64810}" dt="2022-12-06T14:13:51.143" v="1434"/>
        <pc:sldMkLst>
          <pc:docMk/>
          <pc:sldMk cId="1766444007" sldId="1942"/>
        </pc:sldMkLst>
      </pc:sldChg>
      <pc:sldChg chg="add">
        <pc:chgData name="Khattab, Sherif" userId="c83b1e15-36f3-4f46-aceb-05aac24c545e" providerId="ADAL" clId="{8BFAC8AB-289F-486F-A5D5-D90404E64810}" dt="2022-12-06T14:13:51.207" v="1435"/>
        <pc:sldMkLst>
          <pc:docMk/>
          <pc:sldMk cId="3843200342" sldId="1942"/>
        </pc:sldMkLst>
      </pc:sldChg>
      <pc:sldChg chg="modSp new mod modAnim">
        <pc:chgData name="Khattab, Sherif" userId="c83b1e15-36f3-4f46-aceb-05aac24c545e" providerId="ADAL" clId="{8BFAC8AB-289F-486F-A5D5-D90404E64810}" dt="2022-12-06T14:17:39.815" v="1567"/>
        <pc:sldMkLst>
          <pc:docMk/>
          <pc:sldMk cId="4014669295" sldId="1943"/>
        </pc:sldMkLst>
        <pc:spChg chg="mod">
          <ac:chgData name="Khattab, Sherif" userId="c83b1e15-36f3-4f46-aceb-05aac24c545e" providerId="ADAL" clId="{8BFAC8AB-289F-486F-A5D5-D90404E64810}" dt="2022-12-06T14:17:34.648" v="1565" actId="20577"/>
          <ac:spMkLst>
            <pc:docMk/>
            <pc:sldMk cId="4014669295" sldId="1943"/>
            <ac:spMk id="2" creationId="{3779C6B7-F01A-3C78-5B62-FCA290877920}"/>
          </ac:spMkLst>
        </pc:spChg>
        <pc:spChg chg="mod">
          <ac:chgData name="Khattab, Sherif" userId="c83b1e15-36f3-4f46-aceb-05aac24c545e" providerId="ADAL" clId="{8BFAC8AB-289F-486F-A5D5-D90404E64810}" dt="2022-12-06T14:16:45.037" v="1562" actId="20577"/>
          <ac:spMkLst>
            <pc:docMk/>
            <pc:sldMk cId="4014669295" sldId="1943"/>
            <ac:spMk id="3" creationId="{57D4981B-4E6A-D61E-DEF7-BBBD22C59BE4}"/>
          </ac:spMkLst>
        </pc:spChg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  <pc:docChgLst>
    <pc:chgData name="Khattab, Sherif" userId="c83b1e15-36f3-4f46-aceb-05aac24c545e" providerId="ADAL" clId="{9D412D19-5421-4BAF-8895-748C5175D516}"/>
    <pc:docChg chg="undo custSel addSld delSld modSld sldOrd">
      <pc:chgData name="Khattab, Sherif" userId="c83b1e15-36f3-4f46-aceb-05aac24c545e" providerId="ADAL" clId="{9D412D19-5421-4BAF-8895-748C5175D516}" dt="2022-10-18T15:36:51.515" v="1490" actId="20577"/>
      <pc:docMkLst>
        <pc:docMk/>
      </pc:docMkLst>
      <pc:sldChg chg="addSp delSp modSp mod ord modAnim">
        <pc:chgData name="Khattab, Sherif" userId="c83b1e15-36f3-4f46-aceb-05aac24c545e" providerId="ADAL" clId="{9D412D19-5421-4BAF-8895-748C5175D516}" dt="2022-10-18T15:36:15.474" v="1478" actId="20577"/>
        <pc:sldMkLst>
          <pc:docMk/>
          <pc:sldMk cId="3315019199" sldId="435"/>
        </pc:sldMkLst>
        <pc:spChg chg="add del">
          <ac:chgData name="Khattab, Sherif" userId="c83b1e15-36f3-4f46-aceb-05aac24c545e" providerId="ADAL" clId="{9D412D19-5421-4BAF-8895-748C5175D516}" dt="2022-10-18T12:44:31.622" v="68" actId="22"/>
          <ac:spMkLst>
            <pc:docMk/>
            <pc:sldMk cId="3315019199" sldId="435"/>
            <ac:spMk id="6" creationId="{E481D559-57AD-A45D-6C4A-67AAB60F8B6E}"/>
          </ac:spMkLst>
        </pc:spChg>
        <pc:spChg chg="add del">
          <ac:chgData name="Khattab, Sherif" userId="c83b1e15-36f3-4f46-aceb-05aac24c545e" providerId="ADAL" clId="{9D412D19-5421-4BAF-8895-748C5175D516}" dt="2022-10-18T12:44:33.673" v="70" actId="22"/>
          <ac:spMkLst>
            <pc:docMk/>
            <pc:sldMk cId="3315019199" sldId="435"/>
            <ac:spMk id="8" creationId="{2ABF2B3D-8C1E-0E22-EEB3-436643DC3C5C}"/>
          </ac:spMkLst>
        </pc:spChg>
        <pc:spChg chg="add mod">
          <ac:chgData name="Khattab, Sherif" userId="c83b1e15-36f3-4f46-aceb-05aac24c545e" providerId="ADAL" clId="{9D412D19-5421-4BAF-8895-748C5175D516}" dt="2022-10-18T12:47:36.482" v="111" actId="1076"/>
          <ac:spMkLst>
            <pc:docMk/>
            <pc:sldMk cId="3315019199" sldId="435"/>
            <ac:spMk id="10" creationId="{2ACB47FA-F574-A303-0093-5AFAD6F85259}"/>
          </ac:spMkLst>
        </pc:spChg>
        <pc:spChg chg="mod">
          <ac:chgData name="Khattab, Sherif" userId="c83b1e15-36f3-4f46-aceb-05aac24c545e" providerId="ADAL" clId="{9D412D19-5421-4BAF-8895-748C5175D516}" dt="2022-10-18T12:40:46.953" v="61" actId="20577"/>
          <ac:spMkLst>
            <pc:docMk/>
            <pc:sldMk cId="3315019199" sldId="435"/>
            <ac:spMk id="3481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5:36:15.474" v="1478" actId="20577"/>
          <ac:spMkLst>
            <pc:docMk/>
            <pc:sldMk cId="3315019199" sldId="435"/>
            <ac:spMk id="34819" creationId="{00000000-0000-0000-0000-000000000000}"/>
          </ac:spMkLst>
        </pc:spChg>
        <pc:picChg chg="del">
          <ac:chgData name="Khattab, Sherif" userId="c83b1e15-36f3-4f46-aceb-05aac24c545e" providerId="ADAL" clId="{9D412D19-5421-4BAF-8895-748C5175D516}" dt="2022-10-18T12:44:25.062" v="65" actId="478"/>
          <ac:picMkLst>
            <pc:docMk/>
            <pc:sldMk cId="3315019199" sldId="435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46:21.119" v="105" actId="1076"/>
          <ac:picMkLst>
            <pc:docMk/>
            <pc:sldMk cId="3315019199" sldId="435"/>
            <ac:picMk id="1026" creationId="{2B5BA271-F763-1180-31AD-0B0669D64DC5}"/>
          </ac:picMkLst>
        </pc:picChg>
        <pc:picChg chg="add mod">
          <ac:chgData name="Khattab, Sherif" userId="c83b1e15-36f3-4f46-aceb-05aac24c545e" providerId="ADAL" clId="{9D412D19-5421-4BAF-8895-748C5175D516}" dt="2022-10-18T12:46:19.686" v="104" actId="1076"/>
          <ac:picMkLst>
            <pc:docMk/>
            <pc:sldMk cId="3315019199" sldId="435"/>
            <ac:picMk id="1028" creationId="{FDD67897-94AE-23BD-D543-8E4D23BB8E1D}"/>
          </ac:picMkLst>
        </pc:picChg>
      </pc:sldChg>
      <pc:sldChg chg="addSp delSp modSp mod delAnim modAnim">
        <pc:chgData name="Khattab, Sherif" userId="c83b1e15-36f3-4f46-aceb-05aac24c545e" providerId="ADAL" clId="{9D412D19-5421-4BAF-8895-748C5175D516}" dt="2022-10-18T12:56:04.879" v="190"/>
        <pc:sldMkLst>
          <pc:docMk/>
          <pc:sldMk cId="3498414007" sldId="436"/>
        </pc:sldMkLst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3" creationId="{8AB94F89-089E-2B4B-97A3-97D4EB4B4549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0" creationId="{5FA52167-BB28-2EF6-4466-3D1F51DFDCB6}"/>
          </ac:spMkLst>
        </pc:spChg>
        <pc:spChg chg="add del mod topLvl">
          <ac:chgData name="Khattab, Sherif" userId="c83b1e15-36f3-4f46-aceb-05aac24c545e" providerId="ADAL" clId="{9D412D19-5421-4BAF-8895-748C5175D516}" dt="2022-10-18T12:53:37.043" v="168" actId="478"/>
          <ac:spMkLst>
            <pc:docMk/>
            <pc:sldMk cId="3498414007" sldId="436"/>
            <ac:spMk id="11" creationId="{7ABAB94B-5AEF-7FEE-F268-7838C6FBD255}"/>
          </ac:spMkLst>
        </pc:spChg>
        <pc:spChg chg="add del mod topLvl">
          <ac:chgData name="Khattab, Sherif" userId="c83b1e15-36f3-4f46-aceb-05aac24c545e" providerId="ADAL" clId="{9D412D19-5421-4BAF-8895-748C5175D516}" dt="2022-10-18T12:53:23.829" v="158" actId="478"/>
          <ac:spMkLst>
            <pc:docMk/>
            <pc:sldMk cId="3498414007" sldId="436"/>
            <ac:spMk id="12" creationId="{1AD377CF-2480-D385-AE42-41FBF8317FAF}"/>
          </ac:spMkLst>
        </pc:spChg>
        <pc:spChg chg="add del mod topLvl">
          <ac:chgData name="Khattab, Sherif" userId="c83b1e15-36f3-4f46-aceb-05aac24c545e" providerId="ADAL" clId="{9D412D19-5421-4BAF-8895-748C5175D516}" dt="2022-10-18T12:53:35.055" v="165" actId="478"/>
          <ac:spMkLst>
            <pc:docMk/>
            <pc:sldMk cId="3498414007" sldId="436"/>
            <ac:spMk id="13" creationId="{AC1E036B-A05D-32F6-EC8D-FE8D2E0F8936}"/>
          </ac:spMkLst>
        </pc:spChg>
        <pc:spChg chg="add del mod topLvl">
          <ac:chgData name="Khattab, Sherif" userId="c83b1e15-36f3-4f46-aceb-05aac24c545e" providerId="ADAL" clId="{9D412D19-5421-4BAF-8895-748C5175D516}" dt="2022-10-18T12:53:35.819" v="167" actId="478"/>
          <ac:spMkLst>
            <pc:docMk/>
            <pc:sldMk cId="3498414007" sldId="436"/>
            <ac:spMk id="14" creationId="{1C12CB18-55AF-3892-D88C-EA150243EB3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5" creationId="{1B15FA59-111C-7949-0C4B-2B7DCCE5294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6" creationId="{E46474A6-427C-192F-B91F-AB14975938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7" creationId="{805048FD-27F7-3A3B-480F-876D10F0CFC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8" creationId="{60DB3948-102E-B00A-B0B6-327A4C1B5AEA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9" creationId="{29726788-5D08-062B-3BCE-CCC12C8737B5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0" creationId="{E72D897A-FC90-A07E-4B23-A6D08D5E74F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1" creationId="{27B5659E-E7B4-A454-5B58-3098F550575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2" creationId="{008D48FF-28F9-311E-C4B5-74FF3CA62DE4}"/>
          </ac:spMkLst>
        </pc:spChg>
        <pc:spChg chg="add del mod topLvl">
          <ac:chgData name="Khattab, Sherif" userId="c83b1e15-36f3-4f46-aceb-05aac24c545e" providerId="ADAL" clId="{9D412D19-5421-4BAF-8895-748C5175D516}" dt="2022-10-18T12:53:37.896" v="169" actId="478"/>
          <ac:spMkLst>
            <pc:docMk/>
            <pc:sldMk cId="3498414007" sldId="436"/>
            <ac:spMk id="23" creationId="{AE4B2FC7-0623-4E6F-B483-653AD5DC704E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4" creationId="{80CDF5B2-E367-E934-C854-D89DB315CF8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5" creationId="{DCE2D0AD-C19C-8B4F-324A-BAA43635EF8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6" creationId="{6A31D487-050E-A045-AF92-2C0A0FA2D283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7" creationId="{70D8F915-9649-1595-30C2-C7C5C684AC0D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8" creationId="{161256E0-D47F-E69C-BF54-BB0F970AA16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9" creationId="{9343DED5-9991-14EC-5112-534639BE5C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0" creationId="{37057D2E-5962-AD86-F6B8-4CB5027272E1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1" creationId="{A5DEF97F-ED03-EA77-E017-C45110F03EE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2" creationId="{06EF529B-A84A-4B96-1843-D835029CDB8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3" creationId="{B455B25B-417A-9490-B993-96AADCDB5DF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5" creationId="{6077AAD6-2155-A0C3-D9E8-757D33AB2A2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7" creationId="{EF5E62C6-0F5F-D1F4-4CC1-5196C227DE7D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8" creationId="{D03DEB84-00E3-C7AF-7FAE-D24E86CB1C7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0" creationId="{606AC887-9525-7945-0E2A-ACB8F25E2C4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1" creationId="{97F847AA-1617-0B20-F656-CFB7DA076AE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3" creationId="{7369895A-0918-9511-3339-08A9559630E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4" creationId="{306D3D77-D450-B60C-2F43-C0833519FA7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6" creationId="{33B7EEE0-4953-E844-2099-FD1DE9461B3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7" creationId="{BBB8FD7A-1916-7891-121D-9EB76167724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9" creationId="{070FF159-5C84-ABAF-02B0-1BF34F0F26A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0" creationId="{4A7A0BC2-9D77-1196-EBF1-5BF23E8DD367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1" creationId="{70F88B22-AB05-ADEF-F20C-F8903DF6764A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2" creationId="{415BD505-7791-6CF5-4062-65FB609BB3D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3" creationId="{2912BEBC-FCBE-0A46-A037-CA1F17826D69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4" creationId="{4AA5BD47-F0F4-287A-2700-D25979B8BA5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5" creationId="{E838F0C4-6955-6A90-6900-0AFF854006F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6" creationId="{95D261F7-F098-E836-B100-A805CA77A93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7" creationId="{5B6BB4CC-34C1-8924-614D-8B137170E640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8" creationId="{1AAB1B67-B688-6E7F-71C4-9294D9514281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4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0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1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4" creationId="{00000000-0000-0000-0000-000000000000}"/>
          </ac:spMkLst>
        </pc:spChg>
        <pc:grpChg chg="mod">
          <ac:chgData name="Khattab, Sherif" userId="c83b1e15-36f3-4f46-aceb-05aac24c545e" providerId="ADAL" clId="{9D412D19-5421-4BAF-8895-748C5175D516}" dt="2022-10-18T12:51:24.948" v="140" actId="338"/>
          <ac:grpSpMkLst>
            <pc:docMk/>
            <pc:sldMk cId="3498414007" sldId="436"/>
            <ac:grpSpMk id="1" creationId="{00000000-0000-0000-0000-000000000000}"/>
          </ac:grpSpMkLst>
        </pc:grpChg>
        <pc:grpChg chg="del mod">
          <ac:chgData name="Khattab, Sherif" userId="c83b1e15-36f3-4f46-aceb-05aac24c545e" providerId="ADAL" clId="{9D412D19-5421-4BAF-8895-748C5175D516}" dt="2022-10-18T12:51:32.243" v="141" actId="165"/>
          <ac:grpSpMkLst>
            <pc:docMk/>
            <pc:sldMk cId="3498414007" sldId="436"/>
            <ac:grpSpMk id="9" creationId="{A1A0064E-D1E2-CFC4-DCE9-F5DA86D0EA92}"/>
          </ac:grpSpMkLst>
        </pc:grpChg>
        <pc:graphicFrameChg chg="add del mod">
          <ac:chgData name="Khattab, Sherif" userId="c83b1e15-36f3-4f46-aceb-05aac24c545e" providerId="ADAL" clId="{9D412D19-5421-4BAF-8895-748C5175D516}" dt="2022-10-18T12:50:55.998" v="135"/>
          <ac:graphicFrameMkLst>
            <pc:docMk/>
            <pc:sldMk cId="3498414007" sldId="436"/>
            <ac:graphicFrameMk id="5" creationId="{5D45F49A-0B75-AA29-53F3-51242F3D292C}"/>
          </ac:graphicFrameMkLst>
        </pc:graphicFrameChg>
        <pc:graphicFrameChg chg="add del mod">
          <ac:chgData name="Khattab, Sherif" userId="c83b1e15-36f3-4f46-aceb-05aac24c545e" providerId="ADAL" clId="{9D412D19-5421-4BAF-8895-748C5175D516}" dt="2022-10-18T12:50:59.161" v="137"/>
          <ac:graphicFrameMkLst>
            <pc:docMk/>
            <pc:sldMk cId="3498414007" sldId="436"/>
            <ac:graphicFrameMk id="6" creationId="{F24D03DF-E3DD-B96E-75AC-AC29B3DFB4A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36.390" v="142" actId="478"/>
          <ac:graphicFrameMkLst>
            <pc:docMk/>
            <pc:sldMk cId="3498414007" sldId="436"/>
            <ac:graphicFrameMk id="1428485" creationId="{00000000-0000-0000-0000-00000000000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40.749" v="143" actId="478"/>
          <ac:graphicFrameMkLst>
            <pc:docMk/>
            <pc:sldMk cId="3498414007" sldId="436"/>
            <ac:graphicFrameMk id="1428502" creationId="{00000000-0000-0000-0000-000000000000}"/>
          </ac:graphicFrameMkLst>
        </pc:graphicFrameChg>
        <pc:picChg chg="add del mod">
          <ac:chgData name="Khattab, Sherif" userId="c83b1e15-36f3-4f46-aceb-05aac24c545e" providerId="ADAL" clId="{9D412D19-5421-4BAF-8895-748C5175D516}" dt="2022-10-18T12:51:14.290" v="139" actId="478"/>
          <ac:picMkLst>
            <pc:docMk/>
            <pc:sldMk cId="3498414007" sldId="436"/>
            <ac:picMk id="7" creationId="{668A03D4-E670-3C13-3036-968B5903E94A}"/>
          </ac:picMkLst>
        </pc:picChg>
        <pc:picChg chg="del mod">
          <ac:chgData name="Khattab, Sherif" userId="c83b1e15-36f3-4f46-aceb-05aac24c545e" providerId="ADAL" clId="{9D412D19-5421-4BAF-8895-748C5175D516}" dt="2022-10-18T12:51:24.948" v="140" actId="338"/>
          <ac:picMkLst>
            <pc:docMk/>
            <pc:sldMk cId="3498414007" sldId="436"/>
            <ac:picMk id="8" creationId="{5BB1659E-C99F-23FE-C6C4-9EEAE7E7064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4" creationId="{2DB90219-09A0-D86D-97C6-2F42AD5F7A75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6" creationId="{929C4186-AA42-55CA-D147-B3A23C40BFDE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9" creationId="{144F504D-C571-3B5B-7C33-7E4C5A07F1B0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2" creationId="{B97137DC-D57B-E31F-A968-16E522ED625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5" creationId="{8D47CA3D-0391-1A86-CCED-4C9DA9482C29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8" creationId="{17D88A76-4327-857F-D955-86B58751214B}"/>
          </ac:picMkLst>
        </pc:picChg>
        <pc:picChg chg="add del mod topLvl">
          <ac:chgData name="Khattab, Sherif" userId="c83b1e15-36f3-4f46-aceb-05aac24c545e" providerId="ADAL" clId="{9D412D19-5421-4BAF-8895-748C5175D516}" dt="2022-10-18T12:53:39.493" v="170" actId="478"/>
          <ac:picMkLst>
            <pc:docMk/>
            <pc:sldMk cId="3498414007" sldId="436"/>
            <ac:picMk id="2054" creationId="{37BC6BE6-B8FE-95FD-AAA5-F9B9012362D8}"/>
          </ac:picMkLst>
        </pc:picChg>
        <pc:picChg chg="add del mod topLvl">
          <ac:chgData name="Khattab, Sherif" userId="c83b1e15-36f3-4f46-aceb-05aac24c545e" providerId="ADAL" clId="{9D412D19-5421-4BAF-8895-748C5175D516}" dt="2022-10-18T12:53:35.456" v="166" actId="478"/>
          <ac:picMkLst>
            <pc:docMk/>
            <pc:sldMk cId="3498414007" sldId="436"/>
            <ac:picMk id="2057" creationId="{26D83D6D-FA7F-B65E-EA3E-9CC98D34AA38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0" creationId="{B8A83729-BD8F-EA1B-C5EB-B0BC46BB2FF7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3" creationId="{99D934FF-D49D-6C8A-B062-DA717198E11D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6" creationId="{6BE8AB63-832B-707D-2440-46B057B972FA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9" creationId="{360EB0F2-5273-0F00-CE8F-19F2D3232A18}"/>
          </ac:picMkLst>
        </pc:picChg>
      </pc:sldChg>
      <pc:sldChg chg="addSp delSp modSp mod">
        <pc:chgData name="Khattab, Sherif" userId="c83b1e15-36f3-4f46-aceb-05aac24c545e" providerId="ADAL" clId="{9D412D19-5421-4BAF-8895-748C5175D516}" dt="2022-10-18T12:59:21.041" v="267" actId="732"/>
        <pc:sldMkLst>
          <pc:docMk/>
          <pc:sldMk cId="270984104" sldId="439"/>
        </pc:sldMkLst>
        <pc:spChg chg="add mod">
          <ac:chgData name="Khattab, Sherif" userId="c83b1e15-36f3-4f46-aceb-05aac24c545e" providerId="ADAL" clId="{9D412D19-5421-4BAF-8895-748C5175D516}" dt="2022-10-18T12:58:29.301" v="250" actId="164"/>
          <ac:spMkLst>
            <pc:docMk/>
            <pc:sldMk cId="270984104" sldId="43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2:58:36.512" v="251"/>
          <ac:spMkLst>
            <pc:docMk/>
            <pc:sldMk cId="270984104" sldId="439"/>
            <ac:spMk id="10" creationId="{F46BE44B-0E3B-8C6B-EBBB-173FFAF19A16}"/>
          </ac:spMkLst>
        </pc:spChg>
        <pc:spChg chg="mod">
          <ac:chgData name="Khattab, Sherif" userId="c83b1e15-36f3-4f46-aceb-05aac24c545e" providerId="ADAL" clId="{9D412D19-5421-4BAF-8895-748C5175D516}" dt="2022-10-18T12:56:21.501" v="206" actId="20577"/>
          <ac:spMkLst>
            <pc:docMk/>
            <pc:sldMk cId="270984104" sldId="439"/>
            <ac:spMk id="35842" creationId="{00000000-0000-0000-0000-000000000000}"/>
          </ac:spMkLst>
        </pc:spChg>
        <pc:grpChg chg="add del mod">
          <ac:chgData name="Khattab, Sherif" userId="c83b1e15-36f3-4f46-aceb-05aac24c545e" providerId="ADAL" clId="{9D412D19-5421-4BAF-8895-748C5175D516}" dt="2022-10-18T12:58:41.585" v="255" actId="478"/>
          <ac:grpSpMkLst>
            <pc:docMk/>
            <pc:sldMk cId="270984104" sldId="439"/>
            <ac:grpSpMk id="7" creationId="{C19E6A37-DF93-482B-43CD-5CC92017AFC5}"/>
          </ac:grpSpMkLst>
        </pc:grpChg>
        <pc:grpChg chg="add del mod">
          <ac:chgData name="Khattab, Sherif" userId="c83b1e15-36f3-4f46-aceb-05aac24c545e" providerId="ADAL" clId="{9D412D19-5421-4BAF-8895-748C5175D516}" dt="2022-10-18T12:58:39.061" v="252"/>
          <ac:grpSpMkLst>
            <pc:docMk/>
            <pc:sldMk cId="270984104" sldId="439"/>
            <ac:grpSpMk id="8" creationId="{7E0A1147-007A-0DB1-7BD8-1FAF2E1F8313}"/>
          </ac:grpSpMkLst>
        </pc:grpChg>
        <pc:picChg chg="mod">
          <ac:chgData name="Khattab, Sherif" userId="c83b1e15-36f3-4f46-aceb-05aac24c545e" providerId="ADAL" clId="{9D412D19-5421-4BAF-8895-748C5175D516}" dt="2022-10-18T12:58:29.301" v="250" actId="164"/>
          <ac:picMkLst>
            <pc:docMk/>
            <pc:sldMk cId="270984104" sldId="439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58:20.582" v="249" actId="1076"/>
          <ac:picMkLst>
            <pc:docMk/>
            <pc:sldMk cId="270984104" sldId="439"/>
            <ac:picMk id="6" creationId="{E2900590-5972-0283-0B7A-194DC7998934}"/>
          </ac:picMkLst>
        </pc:picChg>
        <pc:picChg chg="mod">
          <ac:chgData name="Khattab, Sherif" userId="c83b1e15-36f3-4f46-aceb-05aac24c545e" providerId="ADAL" clId="{9D412D19-5421-4BAF-8895-748C5175D516}" dt="2022-10-18T12:58:36.512" v="251"/>
          <ac:picMkLst>
            <pc:docMk/>
            <pc:sldMk cId="270984104" sldId="439"/>
            <ac:picMk id="9" creationId="{E256ADAA-276B-BE08-CB0F-C423AD83CEF5}"/>
          </ac:picMkLst>
        </pc:picChg>
        <pc:picChg chg="add mod modCrop">
          <ac:chgData name="Khattab, Sherif" userId="c83b1e15-36f3-4f46-aceb-05aac24c545e" providerId="ADAL" clId="{9D412D19-5421-4BAF-8895-748C5175D516}" dt="2022-10-18T12:59:21.041" v="267" actId="732"/>
          <ac:picMkLst>
            <pc:docMk/>
            <pc:sldMk cId="270984104" sldId="439"/>
            <ac:picMk id="11" creationId="{57F93C67-60B9-C8FA-0FE8-66BE62339206}"/>
          </ac:picMkLst>
        </pc:picChg>
      </pc:sldChg>
      <pc:sldChg chg="modSp mod modAnim">
        <pc:chgData name="Khattab, Sherif" userId="c83b1e15-36f3-4f46-aceb-05aac24c545e" providerId="ADAL" clId="{9D412D19-5421-4BAF-8895-748C5175D516}" dt="2022-10-18T12:40:20.194" v="2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9D412D19-5421-4BAF-8895-748C5175D516}" dt="2022-10-18T12:40:20.194" v="2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modSp del mod ord">
        <pc:chgData name="Khattab, Sherif" userId="c83b1e15-36f3-4f46-aceb-05aac24c545e" providerId="ADAL" clId="{9D412D19-5421-4BAF-8895-748C5175D516}" dt="2022-10-18T13:09:18.848" v="1148" actId="47"/>
        <pc:sldMkLst>
          <pc:docMk/>
          <pc:sldMk cId="3540700973" sldId="676"/>
        </pc:sldMkLst>
        <pc:spChg chg="mod">
          <ac:chgData name="Khattab, Sherif" userId="c83b1e15-36f3-4f46-aceb-05aac24c545e" providerId="ADAL" clId="{9D412D19-5421-4BAF-8895-748C5175D516}" dt="2022-10-18T13:09:02.878" v="1144" actId="21"/>
          <ac:spMkLst>
            <pc:docMk/>
            <pc:sldMk cId="3540700973" sldId="676"/>
            <ac:spMk id="3" creationId="{A369D9A3-E1A7-5BE8-561B-FC3664DBEC0A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5:36:44.755" v="1484" actId="20577"/>
        <pc:sldMkLst>
          <pc:docMk/>
          <pc:sldMk cId="3950539306" sldId="677"/>
        </pc:sldMkLst>
        <pc:spChg chg="mod">
          <ac:chgData name="Khattab, Sherif" userId="c83b1e15-36f3-4f46-aceb-05aac24c545e" providerId="ADAL" clId="{9D412D19-5421-4BAF-8895-748C5175D516}" dt="2022-10-18T15:36:44.755" v="1484" actId="20577"/>
          <ac:spMkLst>
            <pc:docMk/>
            <pc:sldMk cId="3950539306" sldId="677"/>
            <ac:spMk id="34819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2:49:18.992" v="129" actId="732"/>
          <ac:picMkLst>
            <pc:docMk/>
            <pc:sldMk cId="3950539306" sldId="677"/>
            <ac:picMk id="2" creationId="{00000000-0000-0000-0000-000000000000}"/>
          </ac:picMkLst>
        </pc:picChg>
      </pc:sldChg>
      <pc:sldChg chg="addSp modSp add mod modAnim">
        <pc:chgData name="Khattab, Sherif" userId="c83b1e15-36f3-4f46-aceb-05aac24c545e" providerId="ADAL" clId="{9D412D19-5421-4BAF-8895-748C5175D516}" dt="2022-10-18T15:36:51.515" v="1490" actId="20577"/>
        <pc:sldMkLst>
          <pc:docMk/>
          <pc:sldMk cId="4083792035" sldId="678"/>
        </pc:sldMkLst>
        <pc:spChg chg="add mod">
          <ac:chgData name="Khattab, Sherif" userId="c83b1e15-36f3-4f46-aceb-05aac24c545e" providerId="ADAL" clId="{9D412D19-5421-4BAF-8895-748C5175D516}" dt="2022-10-18T12:56:55.398" v="235" actId="20577"/>
          <ac:spMkLst>
            <pc:docMk/>
            <pc:sldMk cId="4083792035" sldId="678"/>
            <ac:spMk id="3" creationId="{11BA29B3-63A3-878F-8494-B300686EDB06}"/>
          </ac:spMkLst>
        </pc:spChg>
        <pc:spChg chg="mod">
          <ac:chgData name="Khattab, Sherif" userId="c83b1e15-36f3-4f46-aceb-05aac24c545e" providerId="ADAL" clId="{9D412D19-5421-4BAF-8895-748C5175D516}" dt="2022-10-18T15:36:51.515" v="1490" actId="20577"/>
          <ac:spMkLst>
            <pc:docMk/>
            <pc:sldMk cId="4083792035" sldId="678"/>
            <ac:spMk id="34819" creationId="{00000000-0000-0000-0000-000000000000}"/>
          </ac:spMkLst>
        </pc:spChg>
      </pc:sldChg>
      <pc:sldChg chg="delSp modSp add mod">
        <pc:chgData name="Khattab, Sherif" userId="c83b1e15-36f3-4f46-aceb-05aac24c545e" providerId="ADAL" clId="{9D412D19-5421-4BAF-8895-748C5175D516}" dt="2022-10-18T13:09:16.579" v="1147" actId="732"/>
        <pc:sldMkLst>
          <pc:docMk/>
          <pc:sldMk cId="1755355601" sldId="679"/>
        </pc:sldMkLst>
        <pc:spChg chg="del">
          <ac:chgData name="Khattab, Sherif" userId="c83b1e15-36f3-4f46-aceb-05aac24c545e" providerId="ADAL" clId="{9D412D19-5421-4BAF-8895-748C5175D516}" dt="2022-10-18T13:08:53.266" v="1143" actId="478"/>
          <ac:spMkLst>
            <pc:docMk/>
            <pc:sldMk cId="1755355601" sldId="67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3:09:06.891" v="1146" actId="5793"/>
          <ac:spMkLst>
            <pc:docMk/>
            <pc:sldMk cId="1755355601" sldId="679"/>
            <ac:spMk id="35843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3:09:16.579" v="1147" actId="732"/>
          <ac:picMkLst>
            <pc:docMk/>
            <pc:sldMk cId="1755355601" sldId="679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29.817" v="268" actId="732"/>
        <pc:sldMkLst>
          <pc:docMk/>
          <pc:sldMk cId="15974877" sldId="680"/>
        </pc:sldMkLst>
        <pc:picChg chg="mod modCrop">
          <ac:chgData name="Khattab, Sherif" userId="c83b1e15-36f3-4f46-aceb-05aac24c545e" providerId="ADAL" clId="{9D412D19-5421-4BAF-8895-748C5175D516}" dt="2022-10-18T12:59:29.817" v="268" actId="732"/>
          <ac:picMkLst>
            <pc:docMk/>
            <pc:sldMk cId="15974877" sldId="680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46.431" v="270" actId="732"/>
        <pc:sldMkLst>
          <pc:docMk/>
          <pc:sldMk cId="1036260609" sldId="681"/>
        </pc:sldMkLst>
        <pc:picChg chg="mod modCrop">
          <ac:chgData name="Khattab, Sherif" userId="c83b1e15-36f3-4f46-aceb-05aac24c545e" providerId="ADAL" clId="{9D412D19-5421-4BAF-8895-748C5175D516}" dt="2022-10-18T12:59:46.431" v="270" actId="732"/>
          <ac:picMkLst>
            <pc:docMk/>
            <pc:sldMk cId="1036260609" sldId="681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55.760" v="271" actId="732"/>
        <pc:sldMkLst>
          <pc:docMk/>
          <pc:sldMk cId="1147627539" sldId="682"/>
        </pc:sldMkLst>
        <pc:picChg chg="mod modCrop">
          <ac:chgData name="Khattab, Sherif" userId="c83b1e15-36f3-4f46-aceb-05aac24c545e" providerId="ADAL" clId="{9D412D19-5421-4BAF-8895-748C5175D516}" dt="2022-10-18T12:59:55.760" v="271" actId="732"/>
          <ac:picMkLst>
            <pc:docMk/>
            <pc:sldMk cId="1147627539" sldId="682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03.187" v="272" actId="732"/>
        <pc:sldMkLst>
          <pc:docMk/>
          <pc:sldMk cId="1187393209" sldId="683"/>
        </pc:sldMkLst>
        <pc:picChg chg="mod modCrop">
          <ac:chgData name="Khattab, Sherif" userId="c83b1e15-36f3-4f46-aceb-05aac24c545e" providerId="ADAL" clId="{9D412D19-5421-4BAF-8895-748C5175D516}" dt="2022-10-18T13:00:03.187" v="272" actId="732"/>
          <ac:picMkLst>
            <pc:docMk/>
            <pc:sldMk cId="1187393209" sldId="683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10.708" v="273" actId="732"/>
        <pc:sldMkLst>
          <pc:docMk/>
          <pc:sldMk cId="731943062" sldId="684"/>
        </pc:sldMkLst>
        <pc:picChg chg="mod modCrop">
          <ac:chgData name="Khattab, Sherif" userId="c83b1e15-36f3-4f46-aceb-05aac24c545e" providerId="ADAL" clId="{9D412D19-5421-4BAF-8895-748C5175D516}" dt="2022-10-18T13:00:10.708" v="273" actId="732"/>
          <ac:picMkLst>
            <pc:docMk/>
            <pc:sldMk cId="731943062" sldId="684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25.507" v="275" actId="732"/>
        <pc:sldMkLst>
          <pc:docMk/>
          <pc:sldMk cId="2027429552" sldId="685"/>
        </pc:sldMkLst>
        <pc:picChg chg="mod modCrop">
          <ac:chgData name="Khattab, Sherif" userId="c83b1e15-36f3-4f46-aceb-05aac24c545e" providerId="ADAL" clId="{9D412D19-5421-4BAF-8895-748C5175D516}" dt="2022-10-18T13:00:25.507" v="275" actId="732"/>
          <ac:picMkLst>
            <pc:docMk/>
            <pc:sldMk cId="2027429552" sldId="685"/>
            <ac:picMk id="11" creationId="{57F93C67-60B9-C8FA-0FE8-66BE6233920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1:31.624" v="431"/>
        <pc:sldMkLst>
          <pc:docMk/>
          <pc:sldMk cId="4206976443" sldId="686"/>
        </pc:sldMkLst>
        <pc:spChg chg="mod">
          <ac:chgData name="Khattab, Sherif" userId="c83b1e15-36f3-4f46-aceb-05aac24c545e" providerId="ADAL" clId="{9D412D19-5421-4BAF-8895-748C5175D516}" dt="2022-10-18T13:00:36.783" v="290" actId="20577"/>
          <ac:spMkLst>
            <pc:docMk/>
            <pc:sldMk cId="4206976443" sldId="686"/>
            <ac:spMk id="2" creationId="{9EE591C2-24A5-E9E6-95A3-ADEF80F2DEEA}"/>
          </ac:spMkLst>
        </pc:spChg>
        <pc:spChg chg="mod">
          <ac:chgData name="Khattab, Sherif" userId="c83b1e15-36f3-4f46-aceb-05aac24c545e" providerId="ADAL" clId="{9D412D19-5421-4BAF-8895-748C5175D516}" dt="2022-10-18T13:01:26.228" v="429" actId="20577"/>
          <ac:spMkLst>
            <pc:docMk/>
            <pc:sldMk cId="4206976443" sldId="686"/>
            <ac:spMk id="3" creationId="{FC9F62D1-8ED9-87E2-E076-F826E2F02298}"/>
          </ac:spMkLst>
        </pc:spChg>
        <pc:picChg chg="add mod">
          <ac:chgData name="Khattab, Sherif" userId="c83b1e15-36f3-4f46-aceb-05aac24c545e" providerId="ADAL" clId="{9D412D19-5421-4BAF-8895-748C5175D516}" dt="2022-10-18T13:00:39.976" v="291"/>
          <ac:picMkLst>
            <pc:docMk/>
            <pc:sldMk cId="4206976443" sldId="686"/>
            <ac:picMk id="6" creationId="{4C06CA6D-F3BD-14D5-0128-933DF2EB7CD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8:44.224" v="1142" actId="20577"/>
        <pc:sldMkLst>
          <pc:docMk/>
          <pc:sldMk cId="3215074135" sldId="687"/>
        </pc:sldMkLst>
        <pc:spChg chg="mod">
          <ac:chgData name="Khattab, Sherif" userId="c83b1e15-36f3-4f46-aceb-05aac24c545e" providerId="ADAL" clId="{9D412D19-5421-4BAF-8895-748C5175D516}" dt="2022-10-18T13:08:44.224" v="1142" actId="20577"/>
          <ac:spMkLst>
            <pc:docMk/>
            <pc:sldMk cId="3215074135" sldId="687"/>
            <ac:spMk id="2" creationId="{26DC3718-032B-F7E8-85F2-3C1DC09051BB}"/>
          </ac:spMkLst>
        </pc:spChg>
        <pc:spChg chg="mod">
          <ac:chgData name="Khattab, Sherif" userId="c83b1e15-36f3-4f46-aceb-05aac24c545e" providerId="ADAL" clId="{9D412D19-5421-4BAF-8895-748C5175D516}" dt="2022-10-18T13:08:34.645" v="1131" actId="20577"/>
          <ac:spMkLst>
            <pc:docMk/>
            <pc:sldMk cId="3215074135" sldId="687"/>
            <ac:spMk id="3" creationId="{95B19EB1-7FCC-5257-4042-419EB0F4E5E7}"/>
          </ac:spMkLst>
        </pc:spChg>
        <pc:picChg chg="add mod">
          <ac:chgData name="Khattab, Sherif" userId="c83b1e15-36f3-4f46-aceb-05aac24c545e" providerId="ADAL" clId="{9D412D19-5421-4BAF-8895-748C5175D516}" dt="2022-10-18T13:07:20.834" v="1002" actId="14100"/>
          <ac:picMkLst>
            <pc:docMk/>
            <pc:sldMk cId="3215074135" sldId="687"/>
            <ac:picMk id="6" creationId="{7EE149E9-BB8E-D6FF-965D-8D332C37800C}"/>
          </ac:picMkLst>
        </pc:picChg>
      </pc:sldChg>
      <pc:sldChg chg="modSp add modAnim">
        <pc:chgData name="Khattab, Sherif" userId="c83b1e15-36f3-4f46-aceb-05aac24c545e" providerId="ADAL" clId="{9D412D19-5421-4BAF-8895-748C5175D516}" dt="2022-10-18T13:17:57.006" v="1298" actId="20577"/>
        <pc:sldMkLst>
          <pc:docMk/>
          <pc:sldMk cId="3766386321" sldId="143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6386321" sldId="1435"/>
            <ac:spMk id="2" creationId="{A8930457-9A95-1445-AE68-75B52B6768B1}"/>
          </ac:spMkLst>
        </pc:spChg>
        <pc:spChg chg="mod">
          <ac:chgData name="Khattab, Sherif" userId="c83b1e15-36f3-4f46-aceb-05aac24c545e" providerId="ADAL" clId="{9D412D19-5421-4BAF-8895-748C5175D516}" dt="2022-10-18T13:17:57.006" v="1298" actId="20577"/>
          <ac:spMkLst>
            <pc:docMk/>
            <pc:sldMk cId="3766386321" sldId="1435"/>
            <ac:spMk id="1402883" creationId="{6F872AD3-144E-C446-8172-02749F6CD38B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18:19.952" v="1320" actId="20577"/>
        <pc:sldMkLst>
          <pc:docMk/>
          <pc:sldMk cId="327031964" sldId="143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7031964" sldId="1436"/>
            <ac:spMk id="2" creationId="{33C389BE-515D-A348-A907-A5707CE375BB}"/>
          </ac:spMkLst>
        </pc:spChg>
        <pc:spChg chg="mod">
          <ac:chgData name="Khattab, Sherif" userId="c83b1e15-36f3-4f46-aceb-05aac24c545e" providerId="ADAL" clId="{9D412D19-5421-4BAF-8895-748C5175D516}" dt="2022-10-18T13:18:19.952" v="1320" actId="20577"/>
          <ac:spMkLst>
            <pc:docMk/>
            <pc:sldMk cId="327031964" sldId="1436"/>
            <ac:spMk id="1403907" creationId="{9DF27287-E73F-C74C-BEFE-A6144A5BEF65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939137103" sldId="145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939137103" sldId="1457"/>
            <ac:spMk id="2" creationId="{84D377DB-45DF-5441-90D5-E497D4E1603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512856546" sldId="145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512856546" sldId="1458"/>
            <ac:spMk id="2" creationId="{7694F1DC-9EA0-8742-8E04-FF1C86DE9484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1:00.403" v="1385" actId="20577"/>
        <pc:sldMkLst>
          <pc:docMk/>
          <pc:sldMk cId="3020901461" sldId="146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020901461" sldId="1460"/>
            <ac:spMk id="2" creationId="{23E801EA-968C-3647-9718-2A92DFA3847F}"/>
          </ac:spMkLst>
        </pc:spChg>
        <pc:spChg chg="mod">
          <ac:chgData name="Khattab, Sherif" userId="c83b1e15-36f3-4f46-aceb-05aac24c545e" providerId="ADAL" clId="{9D412D19-5421-4BAF-8895-748C5175D516}" dt="2022-10-18T13:20:04.274" v="1343" actId="6549"/>
          <ac:spMkLst>
            <pc:docMk/>
            <pc:sldMk cId="3020901461" sldId="1460"/>
            <ac:spMk id="1370115" creationId="{57DC94C1-F015-DB43-9C15-3EBC0EBD71AB}"/>
          </ac:spMkLst>
        </pc:spChg>
        <pc:spChg chg="mod">
          <ac:chgData name="Khattab, Sherif" userId="c83b1e15-36f3-4f46-aceb-05aac24c545e" providerId="ADAL" clId="{9D412D19-5421-4BAF-8895-748C5175D516}" dt="2022-10-18T13:19:29.972" v="1337" actId="1076"/>
          <ac:spMkLst>
            <pc:docMk/>
            <pc:sldMk cId="3020901461" sldId="1460"/>
            <ac:spMk id="1370116" creationId="{78AB77B5-C67F-DF47-BEF3-C971F0801C45}"/>
          </ac:spMkLst>
        </pc:spChg>
        <pc:spChg chg="mod">
          <ac:chgData name="Khattab, Sherif" userId="c83b1e15-36f3-4f46-aceb-05aac24c545e" providerId="ADAL" clId="{9D412D19-5421-4BAF-8895-748C5175D516}" dt="2022-10-18T13:21:00.403" v="1385" actId="20577"/>
          <ac:spMkLst>
            <pc:docMk/>
            <pc:sldMk cId="3020901461" sldId="1460"/>
            <ac:spMk id="1370117" creationId="{EF22324D-F4D4-6B4F-8A7F-E613B7B19079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1:48.846" v="1400" actId="20577"/>
        <pc:sldMkLst>
          <pc:docMk/>
          <pc:sldMk cId="2314129304" sldId="146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314129304" sldId="1461"/>
            <ac:spMk id="2" creationId="{03786302-B9C3-6046-9FD5-9FBCB833F8B4}"/>
          </ac:spMkLst>
        </pc:spChg>
        <pc:spChg chg="mod">
          <ac:chgData name="Khattab, Sherif" userId="c83b1e15-36f3-4f46-aceb-05aac24c545e" providerId="ADAL" clId="{9D412D19-5421-4BAF-8895-748C5175D516}" dt="2022-10-18T13:21:48.846" v="1400" actId="20577"/>
          <ac:spMkLst>
            <pc:docMk/>
            <pc:sldMk cId="2314129304" sldId="1461"/>
            <ac:spMk id="1371139" creationId="{1EA245E7-82BC-AC4A-A802-A5CAA2265286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3:33.603" v="1433"/>
        <pc:sldMkLst>
          <pc:docMk/>
          <pc:sldMk cId="961034751" sldId="146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961034751" sldId="1462"/>
            <ac:spMk id="2" creationId="{115D55EB-9EAC-8046-B72A-9BB74E7A97CA}"/>
          </ac:spMkLst>
        </pc:spChg>
        <pc:spChg chg="mod">
          <ac:chgData name="Khattab, Sherif" userId="c83b1e15-36f3-4f46-aceb-05aac24c545e" providerId="ADAL" clId="{9D412D19-5421-4BAF-8895-748C5175D516}" dt="2022-10-18T13:23:29.505" v="1432" actId="113"/>
          <ac:spMkLst>
            <pc:docMk/>
            <pc:sldMk cId="961034751" sldId="1462"/>
            <ac:spMk id="1372163" creationId="{F56C73E0-904A-B746-83DB-B55C01176EB8}"/>
          </ac:spMkLst>
        </pc:spChg>
        <pc:spChg chg="mod">
          <ac:chgData name="Khattab, Sherif" userId="c83b1e15-36f3-4f46-aceb-05aac24c545e" providerId="ADAL" clId="{9D412D19-5421-4BAF-8895-748C5175D516}" dt="2022-10-18T13:23:22.627" v="1431" actId="20577"/>
          <ac:spMkLst>
            <pc:docMk/>
            <pc:sldMk cId="961034751" sldId="1462"/>
            <ac:spMk id="1372164" creationId="{05E2EC51-6CF7-1245-B01E-F287D46FF81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98142008" sldId="146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98142008" sldId="1463"/>
            <ac:spMk id="3" creationId="{759350A6-1A70-3B43-8309-E0B26D5AC472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14.707" v="1450"/>
        <pc:sldMkLst>
          <pc:docMk/>
          <pc:sldMk cId="218595494" sldId="146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18595494" sldId="1464"/>
            <ac:spMk id="2" creationId="{FD0860AE-D06F-1D49-8547-AE873E366BFC}"/>
          </ac:spMkLst>
        </pc:spChg>
        <pc:spChg chg="mod">
          <ac:chgData name="Khattab, Sherif" userId="c83b1e15-36f3-4f46-aceb-05aac24c545e" providerId="ADAL" clId="{9D412D19-5421-4BAF-8895-748C5175D516}" dt="2022-10-18T13:24:53.410" v="1446" actId="20577"/>
          <ac:spMkLst>
            <pc:docMk/>
            <pc:sldMk cId="218595494" sldId="1464"/>
            <ac:spMk id="1374211" creationId="{64835A01-7256-254B-8BB2-8AD223F21747}"/>
          </ac:spMkLst>
        </pc:spChg>
        <pc:spChg chg="mod">
          <ac:chgData name="Khattab, Sherif" userId="c83b1e15-36f3-4f46-aceb-05aac24c545e" providerId="ADAL" clId="{9D412D19-5421-4BAF-8895-748C5175D516}" dt="2022-10-18T13:25:03.156" v="1447" actId="1076"/>
          <ac:spMkLst>
            <pc:docMk/>
            <pc:sldMk cId="218595494" sldId="1464"/>
            <ac:spMk id="1374212" creationId="{19FA158F-23F4-954B-BF87-7C2080E80D53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46.722" v="1470"/>
        <pc:sldMkLst>
          <pc:docMk/>
          <pc:sldMk cId="3943318035" sldId="146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943318035" sldId="1465"/>
            <ac:spMk id="2" creationId="{B58FA6DE-999F-5047-B055-BA7FFDCA7861}"/>
          </ac:spMkLst>
        </pc:spChg>
        <pc:spChg chg="mod">
          <ac:chgData name="Khattab, Sherif" userId="c83b1e15-36f3-4f46-aceb-05aac24c545e" providerId="ADAL" clId="{9D412D19-5421-4BAF-8895-748C5175D516}" dt="2022-10-18T13:25:38.748" v="1468" actId="20577"/>
          <ac:spMkLst>
            <pc:docMk/>
            <pc:sldMk cId="3943318035" sldId="1465"/>
            <ac:spMk id="1375235" creationId="{EB377DEC-2320-164A-AD90-085B51EE35B4}"/>
          </ac:spMkLst>
        </pc:spChg>
      </pc:sldChg>
      <pc:sldChg chg="modSp add mod">
        <pc:chgData name="Khattab, Sherif" userId="c83b1e15-36f3-4f46-aceb-05aac24c545e" providerId="ADAL" clId="{9D412D19-5421-4BAF-8895-748C5175D516}" dt="2022-10-18T13:10:56.909" v="1152" actId="1076"/>
        <pc:sldMkLst>
          <pc:docMk/>
          <pc:sldMk cId="191005978" sldId="1719"/>
        </pc:sldMkLst>
        <pc:spChg chg="mod">
          <ac:chgData name="Khattab, Sherif" userId="c83b1e15-36f3-4f46-aceb-05aac24c545e" providerId="ADAL" clId="{9D412D19-5421-4BAF-8895-748C5175D516}" dt="2022-10-18T13:10:37.667" v="1149"/>
          <ac:spMkLst>
            <pc:docMk/>
            <pc:sldMk cId="191005978" sldId="1719"/>
            <ac:spMk id="2" creationId="{4FC4D57B-CE26-5B49-81C4-61AFCB4D558C}"/>
          </ac:spMkLst>
        </pc:spChg>
        <pc:picChg chg="mod modCrop">
          <ac:chgData name="Khattab, Sherif" userId="c83b1e15-36f3-4f46-aceb-05aac24c545e" providerId="ADAL" clId="{9D412D19-5421-4BAF-8895-748C5175D516}" dt="2022-10-18T13:10:56.909" v="1152" actId="1076"/>
          <ac:picMkLst>
            <pc:docMk/>
            <pc:sldMk cId="191005978" sldId="1719"/>
            <ac:picMk id="12295" creationId="{00000000-0000-0000-0000-000000000000}"/>
          </ac:picMkLst>
        </pc:picChg>
      </pc:sldChg>
      <pc:sldChg chg="modSp add">
        <pc:chgData name="Khattab, Sherif" userId="c83b1e15-36f3-4f46-aceb-05aac24c545e" providerId="ADAL" clId="{9D412D19-5421-4BAF-8895-748C5175D516}" dt="2022-10-18T13:11:27.669" v="1153"/>
        <pc:sldMkLst>
          <pc:docMk/>
          <pc:sldMk cId="3611804342" sldId="1720"/>
        </pc:sldMkLst>
        <pc:spChg chg="mod">
          <ac:chgData name="Khattab, Sherif" userId="c83b1e15-36f3-4f46-aceb-05aac24c545e" providerId="ADAL" clId="{9D412D19-5421-4BAF-8895-748C5175D516}" dt="2022-10-18T13:11:27.669" v="1153"/>
          <ac:spMkLst>
            <pc:docMk/>
            <pc:sldMk cId="3611804342" sldId="1720"/>
            <ac:spMk id="2" creationId="{739A3820-53B0-BD43-8A12-F8A9D4E66601}"/>
          </ac:spMkLst>
        </pc:spChg>
      </pc:sldChg>
      <pc:sldChg chg="modSp add">
        <pc:chgData name="Khattab, Sherif" userId="c83b1e15-36f3-4f46-aceb-05aac24c545e" providerId="ADAL" clId="{9D412D19-5421-4BAF-8895-748C5175D516}" dt="2022-10-18T13:11:37.122" v="1154"/>
        <pc:sldMkLst>
          <pc:docMk/>
          <pc:sldMk cId="2282500662" sldId="1721"/>
        </pc:sldMkLst>
        <pc:spChg chg="mod">
          <ac:chgData name="Khattab, Sherif" userId="c83b1e15-36f3-4f46-aceb-05aac24c545e" providerId="ADAL" clId="{9D412D19-5421-4BAF-8895-748C5175D516}" dt="2022-10-18T13:11:37.122" v="1154"/>
          <ac:spMkLst>
            <pc:docMk/>
            <pc:sldMk cId="2282500662" sldId="1721"/>
            <ac:spMk id="2" creationId="{851BD8F2-04CD-EE47-B734-20405BAA7BBB}"/>
          </ac:spMkLst>
        </pc:spChg>
      </pc:sldChg>
      <pc:sldChg chg="modSp add">
        <pc:chgData name="Khattab, Sherif" userId="c83b1e15-36f3-4f46-aceb-05aac24c545e" providerId="ADAL" clId="{9D412D19-5421-4BAF-8895-748C5175D516}" dt="2022-10-18T13:11:44.720" v="1155"/>
        <pc:sldMkLst>
          <pc:docMk/>
          <pc:sldMk cId="2071125212" sldId="1722"/>
        </pc:sldMkLst>
        <pc:spChg chg="mod">
          <ac:chgData name="Khattab, Sherif" userId="c83b1e15-36f3-4f46-aceb-05aac24c545e" providerId="ADAL" clId="{9D412D19-5421-4BAF-8895-748C5175D516}" dt="2022-10-18T13:11:44.720" v="1155"/>
          <ac:spMkLst>
            <pc:docMk/>
            <pc:sldMk cId="2071125212" sldId="1722"/>
            <ac:spMk id="2" creationId="{5505E227-4EEC-7D41-814F-BCEFCADFA6EC}"/>
          </ac:spMkLst>
        </pc:spChg>
      </pc:sldChg>
      <pc:sldChg chg="modSp add del mod">
        <pc:chgData name="Khattab, Sherif" userId="c83b1e15-36f3-4f46-aceb-05aac24c545e" providerId="ADAL" clId="{9D412D19-5421-4BAF-8895-748C5175D516}" dt="2022-10-18T13:14:57.076" v="1173" actId="47"/>
        <pc:sldMkLst>
          <pc:docMk/>
          <pc:sldMk cId="405821213" sldId="1723"/>
        </pc:sldMkLst>
        <pc:spChg chg="mod">
          <ac:chgData name="Khattab, Sherif" userId="c83b1e15-36f3-4f46-aceb-05aac24c545e" providerId="ADAL" clId="{9D412D19-5421-4BAF-8895-748C5175D516}" dt="2022-10-18T13:11:50.723" v="1156"/>
          <ac:spMkLst>
            <pc:docMk/>
            <pc:sldMk cId="405821213" sldId="1723"/>
            <ac:spMk id="2" creationId="{30416F05-9758-EB4A-A6DF-181DE7616302}"/>
          </ac:spMkLst>
        </pc:spChg>
        <pc:spChg chg="mod">
          <ac:chgData name="Khattab, Sherif" userId="c83b1e15-36f3-4f46-aceb-05aac24c545e" providerId="ADAL" clId="{9D412D19-5421-4BAF-8895-748C5175D516}" dt="2022-10-18T13:14:39.216" v="1170" actId="6549"/>
          <ac:spMkLst>
            <pc:docMk/>
            <pc:sldMk cId="405821213" sldId="1723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29346478" sldId="172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29346478" sldId="1724"/>
            <ac:spMk id="2" creationId="{35ED8436-01AD-AB4E-A1F2-06FFD9D88DC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78249479" sldId="172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78249479" sldId="1725"/>
            <ac:spMk id="2" creationId="{31167F78-D4F9-A44D-9005-C9BD15667C4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62264455" sldId="172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62264455" sldId="1726"/>
            <ac:spMk id="2" creationId="{0C7EB610-84BA-0140-9B4C-9221622D2A4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147660722" sldId="172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147660722" sldId="1727"/>
            <ac:spMk id="2" creationId="{774DA256-0456-B947-90B8-4EB2993B77E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0949872" sldId="172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0949872" sldId="1728"/>
            <ac:spMk id="2" creationId="{66B836FB-ABAB-8449-8206-BAF7F5D1B918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098127258" sldId="172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098127258" sldId="1729"/>
            <ac:spMk id="2" creationId="{5CA297C2-324B-584D-B2FC-9E5B2DC8E124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386997494" sldId="173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386997494" sldId="1730"/>
            <ac:spMk id="2" creationId="{189621A3-5980-994C-BA71-DA505B640D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852291182" sldId="173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852291182" sldId="1731"/>
            <ac:spMk id="2" creationId="{F202C2EC-9099-774C-811E-1E9BC3DD4CCA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213951337" sldId="173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13951337" sldId="1732"/>
            <ac:spMk id="2" creationId="{99338C08-022F-9049-B732-09CF0C5D703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7750302" sldId="173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7750302" sldId="1733"/>
            <ac:spMk id="2" creationId="{7BDA83EE-E20C-7B4D-80BB-F5DB12967842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87292231" sldId="173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87292231" sldId="1734"/>
            <ac:spMk id="2" creationId="{E570F71D-8596-4B4E-AF1F-8DF10F528EC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7257473" sldId="173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7257473" sldId="1739"/>
            <ac:spMk id="3" creationId="{66254497-4E4C-3D45-98A5-25963FFD30F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447361234" sldId="174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447361234" sldId="1740"/>
            <ac:spMk id="2" creationId="{70ED6FAF-ABE3-6847-83AB-068DB2BC90B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761982721" sldId="174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1982721" sldId="1741"/>
            <ac:spMk id="2" creationId="{77633BAA-4143-B94B-ADA5-A159EC6D15B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811046700" sldId="174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811046700" sldId="1742"/>
            <ac:spMk id="2" creationId="{DD38A977-AE82-9548-BCF3-CB1AB1E553BF}"/>
          </ac:spMkLst>
        </pc:spChg>
      </pc:sldChg>
      <pc:sldChg chg="modSp add">
        <pc:chgData name="Khattab, Sherif" userId="c83b1e15-36f3-4f46-aceb-05aac24c545e" providerId="ADAL" clId="{9D412D19-5421-4BAF-8895-748C5175D516}" dt="2022-10-18T13:12:01.991" v="1157"/>
        <pc:sldMkLst>
          <pc:docMk/>
          <pc:sldMk cId="486538189" sldId="1793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486538189" sldId="1793"/>
            <ac:spMk id="2" creationId="{1E3D2C7A-7988-0947-9B6D-2DC21986CF5D}"/>
          </ac:spMkLst>
        </pc:spChg>
      </pc:sldChg>
      <pc:sldChg chg="modSp add mod">
        <pc:chgData name="Khattab, Sherif" userId="c83b1e15-36f3-4f46-aceb-05aac24c545e" providerId="ADAL" clId="{9D412D19-5421-4BAF-8895-748C5175D516}" dt="2022-10-18T13:14:53.759" v="1172" actId="20577"/>
        <pc:sldMkLst>
          <pc:docMk/>
          <pc:sldMk cId="1142129136" sldId="1794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1142129136" sldId="1794"/>
            <ac:spMk id="2" creationId="{DF2A478A-9970-CB4B-83D1-80B88D07ACDB}"/>
          </ac:spMkLst>
        </pc:spChg>
        <pc:spChg chg="mod">
          <ac:chgData name="Khattab, Sherif" userId="c83b1e15-36f3-4f46-aceb-05aac24c545e" providerId="ADAL" clId="{9D412D19-5421-4BAF-8895-748C5175D516}" dt="2022-10-18T13:14:53.759" v="1172" actId="20577"/>
          <ac:spMkLst>
            <pc:docMk/>
            <pc:sldMk cId="1142129136" sldId="1794"/>
            <ac:spMk id="2969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3:14:48.981" v="1171" actId="6549"/>
          <ac:spMkLst>
            <pc:docMk/>
            <pc:sldMk cId="1142129136" sldId="1794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9D412D19-5421-4BAF-8895-748C5175D516}" dt="2022-10-18T13:13:11.048" v="1169" actId="20577"/>
        <pc:sldMkLst>
          <pc:docMk/>
          <pc:sldMk cId="733111430" sldId="1795"/>
        </pc:sldMkLst>
        <pc:spChg chg="mod">
          <ac:chgData name="Khattab, Sherif" userId="c83b1e15-36f3-4f46-aceb-05aac24c545e" providerId="ADAL" clId="{9D412D19-5421-4BAF-8895-748C5175D516}" dt="2022-10-18T13:13:11.048" v="1169" actId="20577"/>
          <ac:spMkLst>
            <pc:docMk/>
            <pc:sldMk cId="733111430" sldId="1795"/>
            <ac:spMk id="2" creationId="{5D8F7224-C2CD-2464-12CA-986D0234F5ED}"/>
          </ac:spMkLst>
        </pc:spChg>
      </pc:sldChg>
    </pc:docChg>
  </pc:docChgLst>
  <pc:docChgLst>
    <pc:chgData name="Khattab, Sherif" userId="c83b1e15-36f3-4f46-aceb-05aac24c545e" providerId="ADAL" clId="{E593CABF-CBB9-47C0-AD37-D8BABF138DC4}"/>
    <pc:docChg chg="custSel addSld delSld modSld delMainMaster">
      <pc:chgData name="Khattab, Sherif" userId="c83b1e15-36f3-4f46-aceb-05aac24c545e" providerId="ADAL" clId="{E593CABF-CBB9-47C0-AD37-D8BABF138DC4}" dt="2022-11-01T12:42:13.868" v="5256" actId="20577"/>
      <pc:docMkLst>
        <pc:docMk/>
      </pc:docMkLst>
      <pc:sldChg chg="modSp mod">
        <pc:chgData name="Khattab, Sherif" userId="c83b1e15-36f3-4f46-aceb-05aac24c545e" providerId="ADAL" clId="{E593CABF-CBB9-47C0-AD37-D8BABF138DC4}" dt="2022-11-01T12:42:13.868" v="5256" actId="20577"/>
        <pc:sldMkLst>
          <pc:docMk/>
          <pc:sldMk cId="0" sldId="471"/>
        </pc:sldMkLst>
        <pc:spChg chg="mod">
          <ac:chgData name="Khattab, Sherif" userId="c83b1e15-36f3-4f46-aceb-05aac24c545e" providerId="ADAL" clId="{E593CABF-CBB9-47C0-AD37-D8BABF138DC4}" dt="2022-11-01T12:42:13.868" v="5256" actId="20577"/>
          <ac:spMkLst>
            <pc:docMk/>
            <pc:sldMk cId="0" sldId="471"/>
            <ac:spMk id="4" creationId="{00000000-0000-0000-0000-000000000000}"/>
          </ac:spMkLst>
        </pc:spChg>
      </pc:sldChg>
      <pc:sldChg chg="modSp mod modAnim">
        <pc:chgData name="Khattab, Sherif" userId="c83b1e15-36f3-4f46-aceb-05aac24c545e" providerId="ADAL" clId="{E593CABF-CBB9-47C0-AD37-D8BABF138DC4}" dt="2022-10-27T12:34:26.497" v="372"/>
        <pc:sldMkLst>
          <pc:docMk/>
          <pc:sldMk cId="1068465410" sldId="496"/>
        </pc:sldMkLst>
        <pc:spChg chg="mod">
          <ac:chgData name="Khattab, Sherif" userId="c83b1e15-36f3-4f46-aceb-05aac24c545e" providerId="ADAL" clId="{E593CABF-CBB9-47C0-AD37-D8BABF138DC4}" dt="2022-10-27T12:31:54.301" v="128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593CABF-CBB9-47C0-AD37-D8BABF138DC4}" dt="2022-10-27T12:36:42.493" v="483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E593CABF-CBB9-47C0-AD37-D8BABF138DC4}" dt="2022-10-27T12:36:42.493" v="483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E593CABF-CBB9-47C0-AD37-D8BABF138DC4}" dt="2022-10-27T12:37:50.038" v="565"/>
        <pc:sldMkLst>
          <pc:docMk/>
          <pc:sldMk cId="1868593258" sldId="551"/>
        </pc:sldMkLst>
        <pc:spChg chg="mod">
          <ac:chgData name="Khattab, Sherif" userId="c83b1e15-36f3-4f46-aceb-05aac24c545e" providerId="ADAL" clId="{E593CABF-CBB9-47C0-AD37-D8BABF138DC4}" dt="2022-10-27T12:37:50.038" v="565"/>
          <ac:spMkLst>
            <pc:docMk/>
            <pc:sldMk cId="1868593258" sldId="551"/>
            <ac:spMk id="3" creationId="{F24E8C07-FD1A-8B0D-BEFA-072C1510D004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35:59.121" v="415" actId="20577"/>
        <pc:sldMkLst>
          <pc:docMk/>
          <pc:sldMk cId="44952725" sldId="552"/>
        </pc:sldMkLst>
        <pc:spChg chg="mod">
          <ac:chgData name="Khattab, Sherif" userId="c83b1e15-36f3-4f46-aceb-05aac24c545e" providerId="ADAL" clId="{E593CABF-CBB9-47C0-AD37-D8BABF138DC4}" dt="2022-10-27T12:35:59.121" v="415" actId="20577"/>
          <ac:spMkLst>
            <pc:docMk/>
            <pc:sldMk cId="44952725" sldId="552"/>
            <ac:spMk id="3" creationId="{2466C52D-9A48-4683-BE7F-268D8DB7FAA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9:16.333" v="1660"/>
        <pc:sldMkLst>
          <pc:docMk/>
          <pc:sldMk cId="2604713252" sldId="553"/>
        </pc:sldMkLst>
        <pc:spChg chg="mod">
          <ac:chgData name="Khattab, Sherif" userId="c83b1e15-36f3-4f46-aceb-05aac24c545e" providerId="ADAL" clId="{E593CABF-CBB9-47C0-AD37-D8BABF138DC4}" dt="2022-10-27T12:37:03.201" v="500" actId="20577"/>
          <ac:spMkLst>
            <pc:docMk/>
            <pc:sldMk cId="2604713252" sldId="553"/>
            <ac:spMk id="2" creationId="{8573044A-5B88-9F27-8835-CD9F921127CE}"/>
          </ac:spMkLst>
        </pc:spChg>
        <pc:spChg chg="mod">
          <ac:chgData name="Khattab, Sherif" userId="c83b1e15-36f3-4f46-aceb-05aac24c545e" providerId="ADAL" clId="{E593CABF-CBB9-47C0-AD37-D8BABF138DC4}" dt="2022-10-27T12:49:11.885" v="1658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5:41.767" v="1359"/>
        <pc:sldMkLst>
          <pc:docMk/>
          <pc:sldMk cId="1192677018" sldId="554"/>
        </pc:sldMkLst>
        <pc:spChg chg="mod">
          <ac:chgData name="Khattab, Sherif" userId="c83b1e15-36f3-4f46-aceb-05aac24c545e" providerId="ADAL" clId="{E593CABF-CBB9-47C0-AD37-D8BABF138DC4}" dt="2022-10-27T12:38:11.452" v="586" actId="20577"/>
          <ac:spMkLst>
            <pc:docMk/>
            <pc:sldMk cId="1192677018" sldId="554"/>
            <ac:spMk id="2" creationId="{7DA95485-0CAA-8345-03C0-E0DD70FA942C}"/>
          </ac:spMkLst>
        </pc:spChg>
        <pc:spChg chg="mod">
          <ac:chgData name="Khattab, Sherif" userId="c83b1e15-36f3-4f46-aceb-05aac24c545e" providerId="ADAL" clId="{E593CABF-CBB9-47C0-AD37-D8BABF138DC4}" dt="2022-10-27T12:45:38.650" v="1357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51:12.370" v="1893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E593CABF-CBB9-47C0-AD37-D8BABF138DC4}" dt="2022-10-27T12:51:12.370" v="1893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1:21.669" v="5057" actId="113"/>
        <pc:sldMkLst>
          <pc:docMk/>
          <pc:sldMk cId="3275134566" sldId="556"/>
        </pc:sldMkLst>
        <pc:spChg chg="mod">
          <ac:chgData name="Khattab, Sherif" userId="c83b1e15-36f3-4f46-aceb-05aac24c545e" providerId="ADAL" clId="{E593CABF-CBB9-47C0-AD37-D8BABF138DC4}" dt="2022-10-27T12:51:59.472" v="1909" actId="20577"/>
          <ac:spMkLst>
            <pc:docMk/>
            <pc:sldMk cId="3275134566" sldId="556"/>
            <ac:spMk id="2" creationId="{55738FB7-E4EE-7C2A-E33A-3E03101C1790}"/>
          </ac:spMkLst>
        </pc:spChg>
        <pc:spChg chg="mod">
          <ac:chgData name="Khattab, Sherif" userId="c83b1e15-36f3-4f46-aceb-05aac24c545e" providerId="ADAL" clId="{E593CABF-CBB9-47C0-AD37-D8BABF138DC4}" dt="2022-10-27T13:21:21.669" v="5057" actId="113"/>
          <ac:spMkLst>
            <pc:docMk/>
            <pc:sldMk cId="3275134566" sldId="556"/>
            <ac:spMk id="3" creationId="{8F871485-3611-413F-C650-EBF8498F3A55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2:28.816" v="3188"/>
        <pc:sldMkLst>
          <pc:docMk/>
          <pc:sldMk cId="2556667024" sldId="557"/>
        </pc:sldMkLst>
        <pc:spChg chg="mod">
          <ac:chgData name="Khattab, Sherif" userId="c83b1e15-36f3-4f46-aceb-05aac24c545e" providerId="ADAL" clId="{E593CABF-CBB9-47C0-AD37-D8BABF138DC4}" dt="2022-10-27T12:56:40.837" v="2494" actId="20577"/>
          <ac:spMkLst>
            <pc:docMk/>
            <pc:sldMk cId="2556667024" sldId="557"/>
            <ac:spMk id="2" creationId="{665E044A-5002-5E4B-A80C-3C9AA09C07E8}"/>
          </ac:spMkLst>
        </pc:spChg>
        <pc:spChg chg="mod">
          <ac:chgData name="Khattab, Sherif" userId="c83b1e15-36f3-4f46-aceb-05aac24c545e" providerId="ADAL" clId="{E593CABF-CBB9-47C0-AD37-D8BABF138DC4}" dt="2022-10-27T13:02:23.120" v="318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4:39.963" v="3372" actId="113"/>
        <pc:sldMkLst>
          <pc:docMk/>
          <pc:sldMk cId="2106868794" sldId="558"/>
        </pc:sldMkLst>
        <pc:spChg chg="mod">
          <ac:chgData name="Khattab, Sherif" userId="c83b1e15-36f3-4f46-aceb-05aac24c545e" providerId="ADAL" clId="{E593CABF-CBB9-47C0-AD37-D8BABF138DC4}" dt="2022-10-27T13:02:45.963" v="3206" actId="20577"/>
          <ac:spMkLst>
            <pc:docMk/>
            <pc:sldMk cId="2106868794" sldId="558"/>
            <ac:spMk id="2" creationId="{7DF2AC34-B4A0-65C5-78F3-AAD23CDE65A5}"/>
          </ac:spMkLst>
        </pc:spChg>
        <pc:spChg chg="mod">
          <ac:chgData name="Khattab, Sherif" userId="c83b1e15-36f3-4f46-aceb-05aac24c545e" providerId="ADAL" clId="{E593CABF-CBB9-47C0-AD37-D8BABF138DC4}" dt="2022-10-27T13:04:39.963" v="3372" actId="113"/>
          <ac:spMkLst>
            <pc:docMk/>
            <pc:sldMk cId="2106868794" sldId="558"/>
            <ac:spMk id="3" creationId="{34414A4E-F6D4-AB4D-7DEF-EBF994E76871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8:30.015" v="3677"/>
        <pc:sldMkLst>
          <pc:docMk/>
          <pc:sldMk cId="364658151" sldId="559"/>
        </pc:sldMkLst>
        <pc:spChg chg="mod">
          <ac:chgData name="Khattab, Sherif" userId="c83b1e15-36f3-4f46-aceb-05aac24c545e" providerId="ADAL" clId="{E593CABF-CBB9-47C0-AD37-D8BABF138DC4}" dt="2022-10-27T13:04:22.508" v="3366" actId="20577"/>
          <ac:spMkLst>
            <pc:docMk/>
            <pc:sldMk cId="364658151" sldId="559"/>
            <ac:spMk id="2" creationId="{5CD51527-D5C7-C952-721F-39BA1F6E9963}"/>
          </ac:spMkLst>
        </pc:spChg>
        <pc:spChg chg="mod">
          <ac:chgData name="Khattab, Sherif" userId="c83b1e15-36f3-4f46-aceb-05aac24c545e" providerId="ADAL" clId="{E593CABF-CBB9-47C0-AD37-D8BABF138DC4}" dt="2022-10-27T13:08:03.668" v="3675" actId="20577"/>
          <ac:spMkLst>
            <pc:docMk/>
            <pc:sldMk cId="364658151" sldId="559"/>
            <ac:spMk id="3" creationId="{213AC949-67C0-D9FF-7744-26D49D5F3263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14:31.629" v="4416" actId="20577"/>
        <pc:sldMkLst>
          <pc:docMk/>
          <pc:sldMk cId="3722409672" sldId="560"/>
        </pc:sldMkLst>
        <pc:spChg chg="mod">
          <ac:chgData name="Khattab, Sherif" userId="c83b1e15-36f3-4f46-aceb-05aac24c545e" providerId="ADAL" clId="{E593CABF-CBB9-47C0-AD37-D8BABF138DC4}" dt="2022-10-27T13:08:37.178" v="3693" actId="20577"/>
          <ac:spMkLst>
            <pc:docMk/>
            <pc:sldMk cId="3722409672" sldId="560"/>
            <ac:spMk id="2" creationId="{5CE47964-17F2-2396-9548-53AD7733ED09}"/>
          </ac:spMkLst>
        </pc:spChg>
        <pc:spChg chg="mod">
          <ac:chgData name="Khattab, Sherif" userId="c83b1e15-36f3-4f46-aceb-05aac24c545e" providerId="ADAL" clId="{E593CABF-CBB9-47C0-AD37-D8BABF138DC4}" dt="2022-10-27T13:14:31.629" v="4416" actId="20577"/>
          <ac:spMkLst>
            <pc:docMk/>
            <pc:sldMk cId="3722409672" sldId="560"/>
            <ac:spMk id="3" creationId="{C070C55E-4E85-6173-7E3F-40CCD8956613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939137103" sldId="14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512856546" sldId="14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20901461" sldId="146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14129304" sldId="146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961034751" sldId="146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198142008" sldId="146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8595494" sldId="146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943318035" sldId="146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520949872" sldId="172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98127258" sldId="172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86997494" sldId="173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52291182" sldId="173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447361234" sldId="174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761982721" sldId="174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2038885" sldId="174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75849503" sldId="174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32896837" sldId="174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858180767" sldId="174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82189537" sldId="174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58213887" sldId="174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03020444" sldId="174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60623223" sldId="175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40782406" sldId="175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00838262" sldId="175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084855627" sldId="175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16797374" sldId="175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19658695" sldId="175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98596895" sldId="175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277442458" sldId="17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183699133" sldId="17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1661001" sldId="1759"/>
        </pc:sldMkLst>
      </pc:sldChg>
      <pc:sldChg chg="add del">
        <pc:chgData name="Khattab, Sherif" userId="c83b1e15-36f3-4f46-aceb-05aac24c545e" providerId="ADAL" clId="{E593CABF-CBB9-47C0-AD37-D8BABF138DC4}" dt="2022-10-27T13:12:22.723" v="4037"/>
        <pc:sldMkLst>
          <pc:docMk/>
          <pc:sldMk cId="1293710562" sldId="1880"/>
        </pc:sldMkLst>
      </pc:sldChg>
      <pc:sldChg chg="modSp new mod modAnim">
        <pc:chgData name="Khattab, Sherif" userId="c83b1e15-36f3-4f46-aceb-05aac24c545e" providerId="ADAL" clId="{E593CABF-CBB9-47C0-AD37-D8BABF138DC4}" dt="2022-10-27T13:17:24.243" v="4644"/>
        <pc:sldMkLst>
          <pc:docMk/>
          <pc:sldMk cId="1926196736" sldId="1881"/>
        </pc:sldMkLst>
        <pc:spChg chg="mod">
          <ac:chgData name="Khattab, Sherif" userId="c83b1e15-36f3-4f46-aceb-05aac24c545e" providerId="ADAL" clId="{E593CABF-CBB9-47C0-AD37-D8BABF138DC4}" dt="2022-10-27T13:16:05.455" v="4432" actId="20577"/>
          <ac:spMkLst>
            <pc:docMk/>
            <pc:sldMk cId="1926196736" sldId="1881"/>
            <ac:spMk id="2" creationId="{45A3E784-C1C9-8C0B-0010-50CDD88DA3AB}"/>
          </ac:spMkLst>
        </pc:spChg>
        <pc:spChg chg="mod">
          <ac:chgData name="Khattab, Sherif" userId="c83b1e15-36f3-4f46-aceb-05aac24c545e" providerId="ADAL" clId="{E593CABF-CBB9-47C0-AD37-D8BABF138DC4}" dt="2022-10-27T13:17:20.030" v="4642" actId="20577"/>
          <ac:spMkLst>
            <pc:docMk/>
            <pc:sldMk cId="1926196736" sldId="1881"/>
            <ac:spMk id="3" creationId="{CA340523-ADF2-7752-AAE5-A106B2E881F6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0:46.171" v="5046" actId="20577"/>
        <pc:sldMkLst>
          <pc:docMk/>
          <pc:sldMk cId="1324662364" sldId="1882"/>
        </pc:sldMkLst>
        <pc:spChg chg="mod">
          <ac:chgData name="Khattab, Sherif" userId="c83b1e15-36f3-4f46-aceb-05aac24c545e" providerId="ADAL" clId="{E593CABF-CBB9-47C0-AD37-D8BABF138DC4}" dt="2022-10-27T13:17:58.366" v="4660" actId="20577"/>
          <ac:spMkLst>
            <pc:docMk/>
            <pc:sldMk cId="1324662364" sldId="1882"/>
            <ac:spMk id="2" creationId="{F7691D28-B540-B797-7C16-971A2A561EE8}"/>
          </ac:spMkLst>
        </pc:spChg>
        <pc:spChg chg="mod">
          <ac:chgData name="Khattab, Sherif" userId="c83b1e15-36f3-4f46-aceb-05aac24c545e" providerId="ADAL" clId="{E593CABF-CBB9-47C0-AD37-D8BABF138DC4}" dt="2022-10-27T13:20:46.171" v="5046" actId="20577"/>
          <ac:spMkLst>
            <pc:docMk/>
            <pc:sldMk cId="1324662364" sldId="1882"/>
            <ac:spMk id="3" creationId="{6597CB82-55DC-79AA-3332-455DDBCA3F78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2:26.344" v="5152"/>
        <pc:sldMkLst>
          <pc:docMk/>
          <pc:sldMk cId="3574604698" sldId="1883"/>
        </pc:sldMkLst>
        <pc:spChg chg="mod">
          <ac:chgData name="Khattab, Sherif" userId="c83b1e15-36f3-4f46-aceb-05aac24c545e" providerId="ADAL" clId="{E593CABF-CBB9-47C0-AD37-D8BABF138DC4}" dt="2022-10-27T13:22:02.878" v="5073" actId="20577"/>
          <ac:spMkLst>
            <pc:docMk/>
            <pc:sldMk cId="3574604698" sldId="1883"/>
            <ac:spMk id="2" creationId="{97F5913E-3C53-05B1-51EA-5DBC8B4548F0}"/>
          </ac:spMkLst>
        </pc:spChg>
        <pc:spChg chg="mod">
          <ac:chgData name="Khattab, Sherif" userId="c83b1e15-36f3-4f46-aceb-05aac24c545e" providerId="ADAL" clId="{E593CABF-CBB9-47C0-AD37-D8BABF138DC4}" dt="2022-10-27T13:22:22.281" v="5150" actId="20577"/>
          <ac:spMkLst>
            <pc:docMk/>
            <pc:sldMk cId="3574604698" sldId="1883"/>
            <ac:spMk id="3" creationId="{A10FA330-B0B4-A0E9-B9C5-879FDAAFCF6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3:50.468" v="5223"/>
        <pc:sldMkLst>
          <pc:docMk/>
          <pc:sldMk cId="4250880876" sldId="1884"/>
        </pc:sldMkLst>
        <pc:spChg chg="mod">
          <ac:chgData name="Khattab, Sherif" userId="c83b1e15-36f3-4f46-aceb-05aac24c545e" providerId="ADAL" clId="{E593CABF-CBB9-47C0-AD37-D8BABF138DC4}" dt="2022-10-27T13:23:32.667" v="5168" actId="20577"/>
          <ac:spMkLst>
            <pc:docMk/>
            <pc:sldMk cId="4250880876" sldId="1884"/>
            <ac:spMk id="2" creationId="{1E0F02C7-BBAE-AEDD-DF96-EBB8AC81DD0B}"/>
          </ac:spMkLst>
        </pc:spChg>
        <pc:spChg chg="mod">
          <ac:chgData name="Khattab, Sherif" userId="c83b1e15-36f3-4f46-aceb-05aac24c545e" providerId="ADAL" clId="{E593CABF-CBB9-47C0-AD37-D8BABF138DC4}" dt="2022-10-27T13:23:46.927" v="5221" actId="113"/>
          <ac:spMkLst>
            <pc:docMk/>
            <pc:sldMk cId="4250880876" sldId="1884"/>
            <ac:spMk id="3" creationId="{04749C80-2983-9552-E925-8C2F87085D51}"/>
          </ac:spMkLst>
        </pc:spChg>
      </pc:sldChg>
      <pc:sldChg chg="modSp new">
        <pc:chgData name="Khattab, Sherif" userId="c83b1e15-36f3-4f46-aceb-05aac24c545e" providerId="ADAL" clId="{E593CABF-CBB9-47C0-AD37-D8BABF138DC4}" dt="2022-10-27T13:23:58.517" v="5241" actId="20577"/>
        <pc:sldMkLst>
          <pc:docMk/>
          <pc:sldMk cId="1311100875" sldId="1885"/>
        </pc:sldMkLst>
        <pc:spChg chg="mod">
          <ac:chgData name="Khattab, Sherif" userId="c83b1e15-36f3-4f46-aceb-05aac24c545e" providerId="ADAL" clId="{E593CABF-CBB9-47C0-AD37-D8BABF138DC4}" dt="2022-10-27T13:23:58.517" v="5241" actId="20577"/>
          <ac:spMkLst>
            <pc:docMk/>
            <pc:sldMk cId="1311100875" sldId="1885"/>
            <ac:spMk id="2" creationId="{D5CBE2FD-F487-C776-E06F-8E118200F4D5}"/>
          </ac:spMkLst>
        </pc:spChg>
      </pc:sldChg>
      <pc:sldChg chg="modSp new mod">
        <pc:chgData name="Khattab, Sherif" userId="c83b1e15-36f3-4f46-aceb-05aac24c545e" providerId="ADAL" clId="{E593CABF-CBB9-47C0-AD37-D8BABF138DC4}" dt="2022-10-27T13:24:03.790" v="5249" actId="20577"/>
        <pc:sldMkLst>
          <pc:docMk/>
          <pc:sldMk cId="3146875678" sldId="1886"/>
        </pc:sldMkLst>
        <pc:spChg chg="mod">
          <ac:chgData name="Khattab, Sherif" userId="c83b1e15-36f3-4f46-aceb-05aac24c545e" providerId="ADAL" clId="{E593CABF-CBB9-47C0-AD37-D8BABF138DC4}" dt="2022-10-27T13:24:03.790" v="5249" actId="20577"/>
          <ac:spMkLst>
            <pc:docMk/>
            <pc:sldMk cId="3146875678" sldId="1886"/>
            <ac:spMk id="2" creationId="{42880742-4585-0508-63CF-D5F0ECD46732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62144537" sldId="190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41995511" sldId="1907"/>
        </pc:sldMkLst>
      </pc:sld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2347935245" sldId="2147483755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3199010972" sldId="2147483756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1126625763" sldId="2147483757"/>
          </pc:sldLayoutMkLst>
        </pc:sldLayoutChg>
      </pc:sldMaster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1092768265" sldId="2147483758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664463" sldId="2147483759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12316856" sldId="2147483760"/>
          </pc:sldLayoutMkLst>
        </pc:sldLayoutChg>
      </pc:sldMaster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28611100-5D77-49AE-BB1E-B526B8F2B2F8}"/>
    <pc:docChg chg="custSel addSld delSld modSld">
      <pc:chgData name="Khattab, Sherif" userId="c83b1e15-36f3-4f46-aceb-05aac24c545e" providerId="ADAL" clId="{28611100-5D77-49AE-BB1E-B526B8F2B2F8}" dt="2022-11-10T14:12:48.549" v="1901" actId="20577"/>
      <pc:docMkLst>
        <pc:docMk/>
      </pc:docMkLst>
      <pc:sldChg chg="modSp modAnim">
        <pc:chgData name="Khattab, Sherif" userId="c83b1e15-36f3-4f46-aceb-05aac24c545e" providerId="ADAL" clId="{28611100-5D77-49AE-BB1E-B526B8F2B2F8}" dt="2022-11-10T13:20:54.599" v="24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28611100-5D77-49AE-BB1E-B526B8F2B2F8}" dt="2022-11-10T13:20:54.599" v="24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8611100-5D77-49AE-BB1E-B526B8F2B2F8}" dt="2022-11-10T13:24:12.320" v="184" actId="113"/>
        <pc:sldMkLst>
          <pc:docMk/>
          <pc:sldMk cId="1192677018" sldId="554"/>
        </pc:sldMkLst>
        <pc:spChg chg="mod">
          <ac:chgData name="Khattab, Sherif" userId="c83b1e15-36f3-4f46-aceb-05aac24c545e" providerId="ADAL" clId="{28611100-5D77-49AE-BB1E-B526B8F2B2F8}" dt="2022-11-10T13:24:12.320" v="184" actId="113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28611100-5D77-49AE-BB1E-B526B8F2B2F8}" dt="2022-11-10T13:33:15.598" v="469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28611100-5D77-49AE-BB1E-B526B8F2B2F8}" dt="2022-11-10T13:33:15.598" v="469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28611100-5D77-49AE-BB1E-B526B8F2B2F8}" dt="2022-11-10T13:38:16.165" v="995" actId="47"/>
        <pc:sldMkLst>
          <pc:docMk/>
          <pc:sldMk cId="1148931109" sldId="1559"/>
        </pc:sldMkLst>
      </pc:sldChg>
      <pc:sldChg chg="del">
        <pc:chgData name="Khattab, Sherif" userId="c83b1e15-36f3-4f46-aceb-05aac24c545e" providerId="ADAL" clId="{28611100-5D77-49AE-BB1E-B526B8F2B2F8}" dt="2022-11-10T13:38:40.453" v="998" actId="47"/>
        <pc:sldMkLst>
          <pc:docMk/>
          <pc:sldMk cId="23080880" sldId="1560"/>
        </pc:sldMkLst>
      </pc:sldChg>
      <pc:sldChg chg="del">
        <pc:chgData name="Khattab, Sherif" userId="c83b1e15-36f3-4f46-aceb-05aac24c545e" providerId="ADAL" clId="{28611100-5D77-49AE-BB1E-B526B8F2B2F8}" dt="2022-11-10T13:38:40.666" v="999" actId="47"/>
        <pc:sldMkLst>
          <pc:docMk/>
          <pc:sldMk cId="3125489046" sldId="1561"/>
        </pc:sldMkLst>
      </pc:sldChg>
      <pc:sldChg chg="del">
        <pc:chgData name="Khattab, Sherif" userId="c83b1e15-36f3-4f46-aceb-05aac24c545e" providerId="ADAL" clId="{28611100-5D77-49AE-BB1E-B526B8F2B2F8}" dt="2022-11-10T13:38:40.867" v="1000" actId="47"/>
        <pc:sldMkLst>
          <pc:docMk/>
          <pc:sldMk cId="2913048099" sldId="1562"/>
        </pc:sldMkLst>
      </pc:sldChg>
      <pc:sldChg chg="del">
        <pc:chgData name="Khattab, Sherif" userId="c83b1e15-36f3-4f46-aceb-05aac24c545e" providerId="ADAL" clId="{28611100-5D77-49AE-BB1E-B526B8F2B2F8}" dt="2022-11-10T13:38:41.076" v="1001" actId="47"/>
        <pc:sldMkLst>
          <pc:docMk/>
          <pc:sldMk cId="2901149083" sldId="1563"/>
        </pc:sldMkLst>
      </pc:sldChg>
      <pc:sldChg chg="del">
        <pc:chgData name="Khattab, Sherif" userId="c83b1e15-36f3-4f46-aceb-05aac24c545e" providerId="ADAL" clId="{28611100-5D77-49AE-BB1E-B526B8F2B2F8}" dt="2022-11-10T13:38:41.253" v="1002" actId="47"/>
        <pc:sldMkLst>
          <pc:docMk/>
          <pc:sldMk cId="2357643657" sldId="1564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3822123897" sldId="1565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2159758651" sldId="1566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4012629046" sldId="1567"/>
        </pc:sldMkLst>
      </pc:sldChg>
      <pc:sldChg chg="del">
        <pc:chgData name="Khattab, Sherif" userId="c83b1e15-36f3-4f46-aceb-05aac24c545e" providerId="ADAL" clId="{28611100-5D77-49AE-BB1E-B526B8F2B2F8}" dt="2022-11-10T13:42:49.741" v="1047" actId="2696"/>
        <pc:sldMkLst>
          <pc:docMk/>
          <pc:sldMk cId="399800819" sldId="1568"/>
        </pc:sldMkLst>
      </pc:sldChg>
      <pc:sldChg chg="modSp add mod">
        <pc:chgData name="Khattab, Sherif" userId="c83b1e15-36f3-4f46-aceb-05aac24c545e" providerId="ADAL" clId="{28611100-5D77-49AE-BB1E-B526B8F2B2F8}" dt="2022-11-10T13:44:42.259" v="1160" actId="20577"/>
        <pc:sldMkLst>
          <pc:docMk/>
          <pc:sldMk cId="1023601384" sldId="1568"/>
        </pc:sldMkLst>
        <pc:spChg chg="mod">
          <ac:chgData name="Khattab, Sherif" userId="c83b1e15-36f3-4f46-aceb-05aac24c545e" providerId="ADAL" clId="{28611100-5D77-49AE-BB1E-B526B8F2B2F8}" dt="2022-11-10T13:43:17.019" v="1066" actId="404"/>
          <ac:spMkLst>
            <pc:docMk/>
            <pc:sldMk cId="1023601384" sldId="1568"/>
            <ac:spMk id="1229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4:42.259" v="1160" actId="20577"/>
          <ac:spMkLst>
            <pc:docMk/>
            <pc:sldMk cId="1023601384" sldId="1568"/>
            <ac:spMk id="12291" creationId="{00000000-0000-0000-0000-000000000000}"/>
          </ac:spMkLst>
        </pc:spChg>
      </pc:sldChg>
      <pc:sldChg chg="add del">
        <pc:chgData name="Khattab, Sherif" userId="c83b1e15-36f3-4f46-aceb-05aac24c545e" providerId="ADAL" clId="{28611100-5D77-49AE-BB1E-B526B8F2B2F8}" dt="2022-11-10T13:43:05.436" v="1049"/>
        <pc:sldMkLst>
          <pc:docMk/>
          <pc:sldMk cId="3036530474" sldId="1568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287928541" sldId="1569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4275950764" sldId="1570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015271666" sldId="1571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551659667" sldId="1572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608182071" sldId="1573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41391712" sldId="1574"/>
        </pc:sldMkLst>
      </pc:sldChg>
      <pc:sldChg chg="modSp mod">
        <pc:chgData name="Khattab, Sherif" userId="c83b1e15-36f3-4f46-aceb-05aac24c545e" providerId="ADAL" clId="{28611100-5D77-49AE-BB1E-B526B8F2B2F8}" dt="2022-11-10T13:39:01.713" v="1004" actId="1076"/>
        <pc:sldMkLst>
          <pc:docMk/>
          <pc:sldMk cId="3871182715" sldId="1580"/>
        </pc:sldMkLst>
        <pc:picChg chg="mod">
          <ac:chgData name="Khattab, Sherif" userId="c83b1e15-36f3-4f46-aceb-05aac24c545e" providerId="ADAL" clId="{28611100-5D77-49AE-BB1E-B526B8F2B2F8}" dt="2022-11-10T13:39:01.713" v="1004" actId="1076"/>
          <ac:picMkLst>
            <pc:docMk/>
            <pc:sldMk cId="3871182715" sldId="1580"/>
            <ac:picMk id="27650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9:21.098" v="1009" actId="404"/>
        <pc:sldMkLst>
          <pc:docMk/>
          <pc:sldMk cId="430700957" sldId="1581"/>
        </pc:sldMkLst>
        <pc:spChg chg="mod">
          <ac:chgData name="Khattab, Sherif" userId="c83b1e15-36f3-4f46-aceb-05aac24c545e" providerId="ADAL" clId="{28611100-5D77-49AE-BB1E-B526B8F2B2F8}" dt="2022-11-10T13:39:21.098" v="1009" actId="404"/>
          <ac:spMkLst>
            <pc:docMk/>
            <pc:sldMk cId="430700957" sldId="1581"/>
            <ac:spMk id="25602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12.519" v="1005" actId="6549"/>
          <ac:spMkLst>
            <pc:docMk/>
            <pc:sldMk cId="430700957" sldId="1581"/>
            <ac:spMk id="2560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39:33.338" v="1013" actId="404"/>
        <pc:sldMkLst>
          <pc:docMk/>
          <pc:sldMk cId="4006225386" sldId="1582"/>
        </pc:sldMkLst>
        <pc:spChg chg="mod">
          <ac:chgData name="Khattab, Sherif" userId="c83b1e15-36f3-4f46-aceb-05aac24c545e" providerId="ADAL" clId="{28611100-5D77-49AE-BB1E-B526B8F2B2F8}" dt="2022-11-10T13:39:33.338" v="1013" actId="404"/>
          <ac:spMkLst>
            <pc:docMk/>
            <pc:sldMk cId="4006225386" sldId="1582"/>
            <ac:spMk id="26626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26.969" v="1010" actId="6549"/>
          <ac:spMkLst>
            <pc:docMk/>
            <pc:sldMk cId="4006225386" sldId="1582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39:28.530" v="1011" actId="1076"/>
          <ac:picMkLst>
            <pc:docMk/>
            <pc:sldMk cId="4006225386" sldId="1582"/>
            <ac:picMk id="2969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9:58.336" v="1019" actId="404"/>
        <pc:sldMkLst>
          <pc:docMk/>
          <pc:sldMk cId="2200208586" sldId="1583"/>
        </pc:sldMkLst>
        <pc:spChg chg="mod">
          <ac:chgData name="Khattab, Sherif" userId="c83b1e15-36f3-4f46-aceb-05aac24c545e" providerId="ADAL" clId="{28611100-5D77-49AE-BB1E-B526B8F2B2F8}" dt="2022-11-10T13:39:58.336" v="1019" actId="404"/>
          <ac:spMkLst>
            <pc:docMk/>
            <pc:sldMk cId="2200208586" sldId="1583"/>
            <ac:spMk id="2765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51.710" v="1015" actId="6549"/>
          <ac:spMkLst>
            <pc:docMk/>
            <pc:sldMk cId="2200208586" sldId="1583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39:49.672" v="1014" actId="1076"/>
          <ac:picMkLst>
            <pc:docMk/>
            <pc:sldMk cId="2200208586" sldId="1583"/>
            <ac:picMk id="30722" creationId="{00000000-0000-0000-0000-000000000000}"/>
          </ac:picMkLst>
        </pc:picChg>
      </pc:sldChg>
      <pc:sldChg chg="modSp del mod">
        <pc:chgData name="Khattab, Sherif" userId="c83b1e15-36f3-4f46-aceb-05aac24c545e" providerId="ADAL" clId="{28611100-5D77-49AE-BB1E-B526B8F2B2F8}" dt="2022-11-10T13:40:23.267" v="1025" actId="47"/>
        <pc:sldMkLst>
          <pc:docMk/>
          <pc:sldMk cId="499857958" sldId="1584"/>
        </pc:sldMkLst>
        <pc:spChg chg="mod">
          <ac:chgData name="Khattab, Sherif" userId="c83b1e15-36f3-4f46-aceb-05aac24c545e" providerId="ADAL" clId="{28611100-5D77-49AE-BB1E-B526B8F2B2F8}" dt="2022-11-10T13:40:13.368" v="1023" actId="404"/>
          <ac:spMkLst>
            <pc:docMk/>
            <pc:sldMk cId="499857958" sldId="1584"/>
            <ac:spMk id="28674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0:18.631" v="1024" actId="6549"/>
          <ac:spMkLst>
            <pc:docMk/>
            <pc:sldMk cId="499857958" sldId="1584"/>
            <ac:spMk id="28675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1:18.462" v="1036" actId="404"/>
        <pc:sldMkLst>
          <pc:docMk/>
          <pc:sldMk cId="14245705" sldId="1585"/>
        </pc:sldMkLst>
        <pc:spChg chg="mod">
          <ac:chgData name="Khattab, Sherif" userId="c83b1e15-36f3-4f46-aceb-05aac24c545e" providerId="ADAL" clId="{28611100-5D77-49AE-BB1E-B526B8F2B2F8}" dt="2022-11-10T13:41:18.462" v="1036" actId="404"/>
          <ac:spMkLst>
            <pc:docMk/>
            <pc:sldMk cId="14245705" sldId="158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0:31.642" v="1032" actId="20577"/>
          <ac:spMkLst>
            <pc:docMk/>
            <pc:sldMk cId="14245705" sldId="1585"/>
            <ac:spMk id="2969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1:36.526" v="1042" actId="5793"/>
        <pc:sldMkLst>
          <pc:docMk/>
          <pc:sldMk cId="1309401736" sldId="1586"/>
        </pc:sldMkLst>
        <pc:spChg chg="mod">
          <ac:chgData name="Khattab, Sherif" userId="c83b1e15-36f3-4f46-aceb-05aac24c545e" providerId="ADAL" clId="{28611100-5D77-49AE-BB1E-B526B8F2B2F8}" dt="2022-11-10T13:41:30.552" v="1040" actId="404"/>
          <ac:spMkLst>
            <pc:docMk/>
            <pc:sldMk cId="1309401736" sldId="158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1:36.526" v="1042" actId="5793"/>
          <ac:spMkLst>
            <pc:docMk/>
            <pc:sldMk cId="1309401736" sldId="1586"/>
            <ac:spMk id="3072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2:10.956" v="1046" actId="404"/>
        <pc:sldMkLst>
          <pc:docMk/>
          <pc:sldMk cId="2754424685" sldId="1587"/>
        </pc:sldMkLst>
        <pc:spChg chg="mod">
          <ac:chgData name="Khattab, Sherif" userId="c83b1e15-36f3-4f46-aceb-05aac24c545e" providerId="ADAL" clId="{28611100-5D77-49AE-BB1E-B526B8F2B2F8}" dt="2022-11-10T13:42:10.956" v="1046" actId="404"/>
          <ac:spMkLst>
            <pc:docMk/>
            <pc:sldMk cId="2754424685" sldId="1587"/>
            <ac:spMk id="31746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16.316" v="1399" actId="21"/>
        <pc:sldMkLst>
          <pc:docMk/>
          <pc:sldMk cId="1781218289" sldId="1588"/>
        </pc:sldMkLst>
        <pc:spChg chg="mod">
          <ac:chgData name="Khattab, Sherif" userId="c83b1e15-36f3-4f46-aceb-05aac24c545e" providerId="ADAL" clId="{28611100-5D77-49AE-BB1E-B526B8F2B2F8}" dt="2022-11-10T13:47:16.316" v="1399" actId="21"/>
          <ac:spMkLst>
            <pc:docMk/>
            <pc:sldMk cId="1781218289" sldId="1588"/>
            <ac:spMk id="32771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32.762" v="1414" actId="6549"/>
        <pc:sldMkLst>
          <pc:docMk/>
          <pc:sldMk cId="467816443" sldId="1589"/>
        </pc:sldMkLst>
        <pc:spChg chg="mod">
          <ac:chgData name="Khattab, Sherif" userId="c83b1e15-36f3-4f46-aceb-05aac24c545e" providerId="ADAL" clId="{28611100-5D77-49AE-BB1E-B526B8F2B2F8}" dt="2022-11-10T13:47:32.762" v="1414" actId="6549"/>
          <ac:spMkLst>
            <pc:docMk/>
            <pc:sldMk cId="467816443" sldId="1589"/>
            <ac:spMk id="33795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42.643" v="1416" actId="6549"/>
        <pc:sldMkLst>
          <pc:docMk/>
          <pc:sldMk cId="255253775" sldId="1590"/>
        </pc:sldMkLst>
        <pc:spChg chg="mod">
          <ac:chgData name="Khattab, Sherif" userId="c83b1e15-36f3-4f46-aceb-05aac24c545e" providerId="ADAL" clId="{28611100-5D77-49AE-BB1E-B526B8F2B2F8}" dt="2022-11-10T13:47:42.643" v="1416" actId="6549"/>
          <ac:spMkLst>
            <pc:docMk/>
            <pc:sldMk cId="255253775" sldId="1590"/>
            <ac:spMk id="3481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02.041" v="1418" actId="6549"/>
        <pc:sldMkLst>
          <pc:docMk/>
          <pc:sldMk cId="994347155" sldId="1591"/>
        </pc:sldMkLst>
        <pc:spChg chg="mod">
          <ac:chgData name="Khattab, Sherif" userId="c83b1e15-36f3-4f46-aceb-05aac24c545e" providerId="ADAL" clId="{28611100-5D77-49AE-BB1E-B526B8F2B2F8}" dt="2022-11-10T13:48:02.041" v="1418" actId="6549"/>
          <ac:spMkLst>
            <pc:docMk/>
            <pc:sldMk cId="994347155" sldId="1591"/>
            <ac:spMk id="3584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10.485" v="1420" actId="6549"/>
        <pc:sldMkLst>
          <pc:docMk/>
          <pc:sldMk cId="2619019125" sldId="1592"/>
        </pc:sldMkLst>
        <pc:spChg chg="mod">
          <ac:chgData name="Khattab, Sherif" userId="c83b1e15-36f3-4f46-aceb-05aac24c545e" providerId="ADAL" clId="{28611100-5D77-49AE-BB1E-B526B8F2B2F8}" dt="2022-11-10T13:48:10.485" v="1420" actId="6549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15.609" v="1421" actId="1076"/>
        <pc:sldMkLst>
          <pc:docMk/>
          <pc:sldMk cId="1627129273" sldId="1593"/>
        </pc:sldMkLst>
        <pc:picChg chg="mod">
          <ac:chgData name="Khattab, Sherif" userId="c83b1e15-36f3-4f46-aceb-05aac24c545e" providerId="ADAL" clId="{28611100-5D77-49AE-BB1E-B526B8F2B2F8}" dt="2022-11-10T13:48:15.609" v="1421" actId="1076"/>
          <ac:picMkLst>
            <pc:docMk/>
            <pc:sldMk cId="1627129273" sldId="1593"/>
            <ac:picMk id="38914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59:17.043" v="1520" actId="21"/>
        <pc:sldMkLst>
          <pc:docMk/>
          <pc:sldMk cId="2634248664" sldId="1594"/>
        </pc:sldMkLst>
        <pc:spChg chg="mod">
          <ac:chgData name="Khattab, Sherif" userId="c83b1e15-36f3-4f46-aceb-05aac24c545e" providerId="ADAL" clId="{28611100-5D77-49AE-BB1E-B526B8F2B2F8}" dt="2022-11-10T13:59:17.043" v="1520" actId="21"/>
          <ac:spMkLst>
            <pc:docMk/>
            <pc:sldMk cId="2634248664" sldId="1594"/>
            <ac:spMk id="3891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59:13.614" v="1519" actId="1076"/>
          <ac:picMkLst>
            <pc:docMk/>
            <pc:sldMk cId="2634248664" sldId="1594"/>
            <ac:picMk id="3993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50:37.289" v="1477" actId="1076"/>
        <pc:sldMkLst>
          <pc:docMk/>
          <pc:sldMk cId="489288530" sldId="1595"/>
        </pc:sldMkLst>
        <pc:spChg chg="mod">
          <ac:chgData name="Khattab, Sherif" userId="c83b1e15-36f3-4f46-aceb-05aac24c545e" providerId="ADAL" clId="{28611100-5D77-49AE-BB1E-B526B8F2B2F8}" dt="2022-11-10T13:50:34.724" v="1476" actId="6549"/>
          <ac:spMkLst>
            <pc:docMk/>
            <pc:sldMk cId="489288530" sldId="1595"/>
            <ac:spMk id="39939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50:37.289" v="1477" actId="1076"/>
          <ac:picMkLst>
            <pc:docMk/>
            <pc:sldMk cId="489288530" sldId="1595"/>
            <ac:picMk id="4096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3:20.166" v="1695" actId="6549"/>
        <pc:sldMkLst>
          <pc:docMk/>
          <pc:sldMk cId="3974161542" sldId="1597"/>
        </pc:sldMkLst>
        <pc:spChg chg="mod">
          <ac:chgData name="Khattab, Sherif" userId="c83b1e15-36f3-4f46-aceb-05aac24c545e" providerId="ADAL" clId="{28611100-5D77-49AE-BB1E-B526B8F2B2F8}" dt="2022-11-10T14:03:20.166" v="1695" actId="6549"/>
          <ac:spMkLst>
            <pc:docMk/>
            <pc:sldMk cId="3974161542" sldId="1597"/>
            <ac:spMk id="4099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3:18.109" v="1694" actId="1076"/>
          <ac:picMkLst>
            <pc:docMk/>
            <pc:sldMk cId="3974161542" sldId="1597"/>
            <ac:picMk id="921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3:25.246" v="1696" actId="6549"/>
        <pc:sldMkLst>
          <pc:docMk/>
          <pc:sldMk cId="776691394" sldId="1598"/>
        </pc:sldMkLst>
        <pc:spChg chg="mod">
          <ac:chgData name="Khattab, Sherif" userId="c83b1e15-36f3-4f46-aceb-05aac24c545e" providerId="ADAL" clId="{28611100-5D77-49AE-BB1E-B526B8F2B2F8}" dt="2022-11-10T14:03:25.246" v="1696" actId="6549"/>
          <ac:spMkLst>
            <pc:docMk/>
            <pc:sldMk cId="776691394" sldId="1598"/>
            <ac:spMk id="5123" creationId="{00000000-0000-0000-0000-000000000000}"/>
          </ac:spMkLst>
        </pc:spChg>
      </pc:sldChg>
      <pc:sldChg chg="del">
        <pc:chgData name="Khattab, Sherif" userId="c83b1e15-36f3-4f46-aceb-05aac24c545e" providerId="ADAL" clId="{28611100-5D77-49AE-BB1E-B526B8F2B2F8}" dt="2022-11-10T14:03:35.004" v="1697" actId="47"/>
        <pc:sldMkLst>
          <pc:docMk/>
          <pc:sldMk cId="1438517611" sldId="1600"/>
        </pc:sldMkLst>
      </pc:sldChg>
      <pc:sldChg chg="del">
        <pc:chgData name="Khattab, Sherif" userId="c83b1e15-36f3-4f46-aceb-05aac24c545e" providerId="ADAL" clId="{28611100-5D77-49AE-BB1E-B526B8F2B2F8}" dt="2022-11-10T14:03:36.875" v="1698" actId="47"/>
        <pc:sldMkLst>
          <pc:docMk/>
          <pc:sldMk cId="949255227" sldId="1601"/>
        </pc:sldMkLst>
      </pc:sldChg>
      <pc:sldChg chg="del">
        <pc:chgData name="Khattab, Sherif" userId="c83b1e15-36f3-4f46-aceb-05aac24c545e" providerId="ADAL" clId="{28611100-5D77-49AE-BB1E-B526B8F2B2F8}" dt="2022-11-10T14:03:38.214" v="1699" actId="47"/>
        <pc:sldMkLst>
          <pc:docMk/>
          <pc:sldMk cId="3833580078" sldId="1602"/>
        </pc:sldMkLst>
      </pc:sldChg>
      <pc:sldChg chg="del">
        <pc:chgData name="Khattab, Sherif" userId="c83b1e15-36f3-4f46-aceb-05aac24c545e" providerId="ADAL" clId="{28611100-5D77-49AE-BB1E-B526B8F2B2F8}" dt="2022-11-10T14:03:39.356" v="1700" actId="47"/>
        <pc:sldMkLst>
          <pc:docMk/>
          <pc:sldMk cId="2028676094" sldId="1603"/>
        </pc:sldMkLst>
      </pc:sldChg>
      <pc:sldChg chg="modSp mod">
        <pc:chgData name="Khattab, Sherif" userId="c83b1e15-36f3-4f46-aceb-05aac24c545e" providerId="ADAL" clId="{28611100-5D77-49AE-BB1E-B526B8F2B2F8}" dt="2022-11-10T14:04:02.919" v="1702" actId="6549"/>
        <pc:sldMkLst>
          <pc:docMk/>
          <pc:sldMk cId="2398184114" sldId="1608"/>
        </pc:sldMkLst>
        <pc:spChg chg="mod">
          <ac:chgData name="Khattab, Sherif" userId="c83b1e15-36f3-4f46-aceb-05aac24c545e" providerId="ADAL" clId="{28611100-5D77-49AE-BB1E-B526B8F2B2F8}" dt="2022-11-10T14:04:02.919" v="1702" actId="6549"/>
          <ac:spMkLst>
            <pc:docMk/>
            <pc:sldMk cId="2398184114" sldId="1608"/>
            <ac:spMk id="11267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3:59.711" v="1701" actId="1076"/>
          <ac:picMkLst>
            <pc:docMk/>
            <pc:sldMk cId="2398184114" sldId="1608"/>
            <ac:picMk id="1536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4:43.566" v="1704" actId="1076"/>
        <pc:sldMkLst>
          <pc:docMk/>
          <pc:sldMk cId="833955144" sldId="1611"/>
        </pc:sldMkLst>
        <pc:spChg chg="mod">
          <ac:chgData name="Khattab, Sherif" userId="c83b1e15-36f3-4f46-aceb-05aac24c545e" providerId="ADAL" clId="{28611100-5D77-49AE-BB1E-B526B8F2B2F8}" dt="2022-11-10T14:04:37.901" v="1703" actId="6549"/>
          <ac:spMkLst>
            <pc:docMk/>
            <pc:sldMk cId="833955144" sldId="1611"/>
            <ac:spMk id="14338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4:43.566" v="1704" actId="1076"/>
          <ac:picMkLst>
            <pc:docMk/>
            <pc:sldMk cId="833955144" sldId="1611"/>
            <ac:picMk id="16386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12:48.549" v="1901" actId="20577"/>
        <pc:sldMkLst>
          <pc:docMk/>
          <pc:sldMk cId="1832874110" sldId="1612"/>
        </pc:sldMkLst>
        <pc:spChg chg="mod">
          <ac:chgData name="Khattab, Sherif" userId="c83b1e15-36f3-4f46-aceb-05aac24c545e" providerId="ADAL" clId="{28611100-5D77-49AE-BB1E-B526B8F2B2F8}" dt="2022-11-10T14:12:48.549" v="1901" actId="20577"/>
          <ac:spMkLst>
            <pc:docMk/>
            <pc:sldMk cId="1832874110" sldId="1612"/>
            <ac:spMk id="1536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09:26.925" v="1892" actId="1076"/>
        <pc:sldMkLst>
          <pc:docMk/>
          <pc:sldMk cId="3973292706" sldId="1615"/>
        </pc:sldMkLst>
        <pc:spChg chg="mod">
          <ac:chgData name="Khattab, Sherif" userId="c83b1e15-36f3-4f46-aceb-05aac24c545e" providerId="ADAL" clId="{28611100-5D77-49AE-BB1E-B526B8F2B2F8}" dt="2022-11-10T14:09:24.539" v="1891" actId="21"/>
          <ac:spMkLst>
            <pc:docMk/>
            <pc:sldMk cId="3973292706" sldId="1615"/>
            <ac:spMk id="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9:26.925" v="1892" actId="1076"/>
          <ac:picMkLst>
            <pc:docMk/>
            <pc:sldMk cId="3973292706" sldId="1615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9:32.356" v="1893" actId="6549"/>
        <pc:sldMkLst>
          <pc:docMk/>
          <pc:sldMk cId="1208948922" sldId="1616"/>
        </pc:sldMkLst>
        <pc:spChg chg="mod">
          <ac:chgData name="Khattab, Sherif" userId="c83b1e15-36f3-4f46-aceb-05aac24c545e" providerId="ADAL" clId="{28611100-5D77-49AE-BB1E-B526B8F2B2F8}" dt="2022-11-10T14:09:32.356" v="1893" actId="6549"/>
          <ac:spMkLst>
            <pc:docMk/>
            <pc:sldMk cId="1208948922" sldId="1616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09:53.994" v="1894" actId="6549"/>
        <pc:sldMkLst>
          <pc:docMk/>
          <pc:sldMk cId="3692116914" sldId="1617"/>
        </pc:sldMkLst>
        <pc:spChg chg="mod">
          <ac:chgData name="Khattab, Sherif" userId="c83b1e15-36f3-4f46-aceb-05aac24c545e" providerId="ADAL" clId="{28611100-5D77-49AE-BB1E-B526B8F2B2F8}" dt="2022-11-10T14:09:53.994" v="1894" actId="6549"/>
          <ac:spMkLst>
            <pc:docMk/>
            <pc:sldMk cId="3692116914" sldId="1617"/>
            <ac:spMk id="2048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10:45.423" v="1895" actId="6549"/>
        <pc:sldMkLst>
          <pc:docMk/>
          <pc:sldMk cId="682663645" sldId="1618"/>
        </pc:sldMkLst>
        <pc:spChg chg="mod">
          <ac:chgData name="Khattab, Sherif" userId="c83b1e15-36f3-4f46-aceb-05aac24c545e" providerId="ADAL" clId="{28611100-5D77-49AE-BB1E-B526B8F2B2F8}" dt="2022-11-10T14:10:45.423" v="1895" actId="6549"/>
          <ac:spMkLst>
            <pc:docMk/>
            <pc:sldMk cId="682663645" sldId="1618"/>
            <ac:spMk id="21507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11:19.916" v="1898" actId="1076"/>
        <pc:sldMkLst>
          <pc:docMk/>
          <pc:sldMk cId="2907226486" sldId="1619"/>
        </pc:sldMkLst>
        <pc:spChg chg="mod">
          <ac:chgData name="Khattab, Sherif" userId="c83b1e15-36f3-4f46-aceb-05aac24c545e" providerId="ADAL" clId="{28611100-5D77-49AE-BB1E-B526B8F2B2F8}" dt="2022-11-10T14:11:18.421" v="1897" actId="6549"/>
          <ac:spMkLst>
            <pc:docMk/>
            <pc:sldMk cId="2907226486" sldId="1619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11:19.916" v="1898" actId="1076"/>
          <ac:picMkLst>
            <pc:docMk/>
            <pc:sldMk cId="2907226486" sldId="1619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11:31.639" v="1900" actId="1076"/>
        <pc:sldMkLst>
          <pc:docMk/>
          <pc:sldMk cId="407629673" sldId="1620"/>
        </pc:sldMkLst>
        <pc:spChg chg="mod">
          <ac:chgData name="Khattab, Sherif" userId="c83b1e15-36f3-4f46-aceb-05aac24c545e" providerId="ADAL" clId="{28611100-5D77-49AE-BB1E-B526B8F2B2F8}" dt="2022-11-10T14:11:30.062" v="1899" actId="6549"/>
          <ac:spMkLst>
            <pc:docMk/>
            <pc:sldMk cId="407629673" sldId="1620"/>
            <ac:spMk id="2355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11:31.639" v="1900" actId="1076"/>
          <ac:picMkLst>
            <pc:docMk/>
            <pc:sldMk cId="407629673" sldId="1620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8:27.006" v="997" actId="207"/>
        <pc:sldMkLst>
          <pc:docMk/>
          <pc:sldMk cId="1303356000" sldId="1627"/>
        </pc:sldMkLst>
        <pc:spChg chg="mod">
          <ac:chgData name="Khattab, Sherif" userId="c83b1e15-36f3-4f46-aceb-05aac24c545e" providerId="ADAL" clId="{28611100-5D77-49AE-BB1E-B526B8F2B2F8}" dt="2022-11-10T13:38:27.006" v="997" actId="207"/>
          <ac:spMkLst>
            <pc:docMk/>
            <pc:sldMk cId="1303356000" sldId="1627"/>
            <ac:spMk id="3" creationId="{1B05ECB8-6330-E54F-21A4-0780652695AC}"/>
          </ac:spMkLst>
        </pc:spChg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256328413" sldId="1629"/>
        </pc:sldMkLst>
      </pc:sldChg>
      <pc:sldChg chg="modSp new mod modAnim">
        <pc:chgData name="Khattab, Sherif" userId="c83b1e15-36f3-4f46-aceb-05aac24c545e" providerId="ADAL" clId="{28611100-5D77-49AE-BB1E-B526B8F2B2F8}" dt="2022-11-10T13:34:28.173" v="586"/>
        <pc:sldMkLst>
          <pc:docMk/>
          <pc:sldMk cId="419529787" sldId="1630"/>
        </pc:sldMkLst>
        <pc:spChg chg="mod">
          <ac:chgData name="Khattab, Sherif" userId="c83b1e15-36f3-4f46-aceb-05aac24c545e" providerId="ADAL" clId="{28611100-5D77-49AE-BB1E-B526B8F2B2F8}" dt="2022-11-10T13:33:32.267" v="485" actId="20577"/>
          <ac:spMkLst>
            <pc:docMk/>
            <pc:sldMk cId="419529787" sldId="1630"/>
            <ac:spMk id="2" creationId="{C0A7EC59-A4FA-CEF2-4119-07E6406EB938}"/>
          </ac:spMkLst>
        </pc:spChg>
        <pc:spChg chg="mod">
          <ac:chgData name="Khattab, Sherif" userId="c83b1e15-36f3-4f46-aceb-05aac24c545e" providerId="ADAL" clId="{28611100-5D77-49AE-BB1E-B526B8F2B2F8}" dt="2022-11-10T13:34:22.936" v="584" actId="113"/>
          <ac:spMkLst>
            <pc:docMk/>
            <pc:sldMk cId="419529787" sldId="1630"/>
            <ac:spMk id="3" creationId="{55E032DC-5F95-7B34-C528-E0A7D2F1122F}"/>
          </ac:spMkLst>
        </pc:spChg>
      </pc:sldChg>
      <pc:sldChg chg="modSp new mod modAnim">
        <pc:chgData name="Khattab, Sherif" userId="c83b1e15-36f3-4f46-aceb-05aac24c545e" providerId="ADAL" clId="{28611100-5D77-49AE-BB1E-B526B8F2B2F8}" dt="2022-11-10T13:38:00.090" v="994"/>
        <pc:sldMkLst>
          <pc:docMk/>
          <pc:sldMk cId="3148076797" sldId="1631"/>
        </pc:sldMkLst>
        <pc:spChg chg="mod">
          <ac:chgData name="Khattab, Sherif" userId="c83b1e15-36f3-4f46-aceb-05aac24c545e" providerId="ADAL" clId="{28611100-5D77-49AE-BB1E-B526B8F2B2F8}" dt="2022-11-10T13:34:46.499" v="606" actId="20577"/>
          <ac:spMkLst>
            <pc:docMk/>
            <pc:sldMk cId="3148076797" sldId="1631"/>
            <ac:spMk id="2" creationId="{A2A4A367-2D9D-BD73-09E6-46D8A2AB6711}"/>
          </ac:spMkLst>
        </pc:spChg>
        <pc:spChg chg="mod">
          <ac:chgData name="Khattab, Sherif" userId="c83b1e15-36f3-4f46-aceb-05aac24c545e" providerId="ADAL" clId="{28611100-5D77-49AE-BB1E-B526B8F2B2F8}" dt="2022-11-10T13:37:54.110" v="992" actId="20577"/>
          <ac:spMkLst>
            <pc:docMk/>
            <pc:sldMk cId="3148076797" sldId="1631"/>
            <ac:spMk id="3" creationId="{127F1668-9D0E-9507-8285-23423BC31550}"/>
          </ac:spMkLst>
        </pc:spChg>
      </pc:sldChg>
      <pc:sldChg chg="modSp add mod modAnim">
        <pc:chgData name="Khattab, Sherif" userId="c83b1e15-36f3-4f46-aceb-05aac24c545e" providerId="ADAL" clId="{28611100-5D77-49AE-BB1E-B526B8F2B2F8}" dt="2022-11-10T13:47:25.562" v="1413" actId="20577"/>
        <pc:sldMkLst>
          <pc:docMk/>
          <pc:sldMk cId="225663200" sldId="1632"/>
        </pc:sldMkLst>
        <pc:spChg chg="mod">
          <ac:chgData name="Khattab, Sherif" userId="c83b1e15-36f3-4f46-aceb-05aac24c545e" providerId="ADAL" clId="{28611100-5D77-49AE-BB1E-B526B8F2B2F8}" dt="2022-11-10T13:45:07.475" v="1177" actId="404"/>
          <ac:spMkLst>
            <pc:docMk/>
            <pc:sldMk cId="225663200" sldId="1632"/>
            <ac:spMk id="1229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7:25.562" v="1413" actId="20577"/>
          <ac:spMkLst>
            <pc:docMk/>
            <pc:sldMk cId="225663200" sldId="1632"/>
            <ac:spMk id="12291" creationId="{00000000-0000-0000-0000-000000000000}"/>
          </ac:spMkLst>
        </pc:spChg>
      </pc:sldChg>
      <pc:sldChg chg="modSp new mod">
        <pc:chgData name="Khattab, Sherif" userId="c83b1e15-36f3-4f46-aceb-05aac24c545e" providerId="ADAL" clId="{28611100-5D77-49AE-BB1E-B526B8F2B2F8}" dt="2022-11-10T14:02:58.458" v="1693" actId="20577"/>
        <pc:sldMkLst>
          <pc:docMk/>
          <pc:sldMk cId="2924091356" sldId="1633"/>
        </pc:sldMkLst>
        <pc:spChg chg="mod">
          <ac:chgData name="Khattab, Sherif" userId="c83b1e15-36f3-4f46-aceb-05aac24c545e" providerId="ADAL" clId="{28611100-5D77-49AE-BB1E-B526B8F2B2F8}" dt="2022-11-10T13:59:25.444" v="1545" actId="20577"/>
          <ac:spMkLst>
            <pc:docMk/>
            <pc:sldMk cId="2924091356" sldId="1633"/>
            <ac:spMk id="2" creationId="{CD43EF2D-8E39-B025-A11C-5D9733A3D1AF}"/>
          </ac:spMkLst>
        </pc:spChg>
        <pc:spChg chg="mod">
          <ac:chgData name="Khattab, Sherif" userId="c83b1e15-36f3-4f46-aceb-05aac24c545e" providerId="ADAL" clId="{28611100-5D77-49AE-BB1E-B526B8F2B2F8}" dt="2022-11-10T14:02:58.458" v="1693" actId="20577"/>
          <ac:spMkLst>
            <pc:docMk/>
            <pc:sldMk cId="2924091356" sldId="1633"/>
            <ac:spMk id="3" creationId="{2D2D1875-D6CD-F3A9-136B-53D560520358}"/>
          </ac:spMkLst>
        </pc:spChg>
      </pc:sldChg>
      <pc:sldChg chg="modSp new mod">
        <pc:chgData name="Khattab, Sherif" userId="c83b1e15-36f3-4f46-aceb-05aac24c545e" providerId="ADAL" clId="{28611100-5D77-49AE-BB1E-B526B8F2B2F8}" dt="2022-11-10T14:06:47.442" v="1798" actId="20577"/>
        <pc:sldMkLst>
          <pc:docMk/>
          <pc:sldMk cId="1957109456" sldId="1634"/>
        </pc:sldMkLst>
        <pc:spChg chg="mod">
          <ac:chgData name="Khattab, Sherif" userId="c83b1e15-36f3-4f46-aceb-05aac24c545e" providerId="ADAL" clId="{28611100-5D77-49AE-BB1E-B526B8F2B2F8}" dt="2022-11-10T14:06:30.084" v="1742" actId="20577"/>
          <ac:spMkLst>
            <pc:docMk/>
            <pc:sldMk cId="1957109456" sldId="1634"/>
            <ac:spMk id="2" creationId="{342DFC27-0F53-87A5-E6CE-F90948031971}"/>
          </ac:spMkLst>
        </pc:spChg>
        <pc:spChg chg="mod">
          <ac:chgData name="Khattab, Sherif" userId="c83b1e15-36f3-4f46-aceb-05aac24c545e" providerId="ADAL" clId="{28611100-5D77-49AE-BB1E-B526B8F2B2F8}" dt="2022-11-10T14:06:47.442" v="1798" actId="20577"/>
          <ac:spMkLst>
            <pc:docMk/>
            <pc:sldMk cId="1957109456" sldId="1634"/>
            <ac:spMk id="3" creationId="{CF09B904-7A6C-322B-70AC-BBDDA85E4FE6}"/>
          </ac:spMkLst>
        </pc:spChg>
      </pc:sld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B5955B73-3BCD-4F74-BB14-23A33BFE915C}"/>
    <pc:docChg chg="undo custSel addSld delSld modSld">
      <pc:chgData name="Khattab, Sherif" userId="c83b1e15-36f3-4f46-aceb-05aac24c545e" providerId="ADAL" clId="{B5955B73-3BCD-4F74-BB14-23A33BFE915C}" dt="2022-10-11T13:25:28.644" v="4244" actId="20577"/>
      <pc:docMkLst>
        <pc:docMk/>
      </pc:docMkLst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2276892" sldId="40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043705369" sldId="4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97403932" sldId="4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9064079" sldId="4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0391954" sldId="4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873257413" sldId="4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2187963" sldId="4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0958054" sldId="4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29228235" sldId="4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6950906" sldId="4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25174777" sldId="41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3880898" sldId="41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16272228" sldId="41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87221510" sldId="41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96652614" sldId="41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91767556" sldId="42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06012472" sldId="42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78158926" sldId="42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24265814" sldId="42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06017134" sldId="424"/>
        </pc:sldMkLst>
      </pc:sldChg>
      <pc:sldChg chg="addSp delSp modSp mod modAnim">
        <pc:chgData name="Khattab, Sherif" userId="c83b1e15-36f3-4f46-aceb-05aac24c545e" providerId="ADAL" clId="{B5955B73-3BCD-4F74-BB14-23A33BFE915C}" dt="2022-10-11T12:07:50.217" v="393"/>
        <pc:sldMkLst>
          <pc:docMk/>
          <pc:sldMk cId="2579258357" sldId="425"/>
        </pc:sldMkLst>
        <pc:spChg chg="mod">
          <ac:chgData name="Khattab, Sherif" userId="c83b1e15-36f3-4f46-aceb-05aac24c545e" providerId="ADAL" clId="{B5955B73-3BCD-4F74-BB14-23A33BFE915C}" dt="2022-10-11T12:06:21.764" v="375" actId="20577"/>
          <ac:spMkLst>
            <pc:docMk/>
            <pc:sldMk cId="2579258357" sldId="425"/>
            <ac:spMk id="24579" creationId="{00000000-0000-0000-0000-000000000000}"/>
          </ac:spMkLst>
        </pc:spChg>
        <pc:picChg chg="add mod modCrop">
          <ac:chgData name="Khattab, Sherif" userId="c83b1e15-36f3-4f46-aceb-05aac24c545e" providerId="ADAL" clId="{B5955B73-3BCD-4F74-BB14-23A33BFE915C}" dt="2022-10-11T12:07:33.404" v="391" actId="732"/>
          <ac:picMkLst>
            <pc:docMk/>
            <pc:sldMk cId="2579258357" sldId="425"/>
            <ac:picMk id="2" creationId="{DDB121AB-08C5-BD84-ABD7-67B541AB6B46}"/>
          </ac:picMkLst>
        </pc:picChg>
        <pc:picChg chg="del mod modCrop">
          <ac:chgData name="Khattab, Sherif" userId="c83b1e15-36f3-4f46-aceb-05aac24c545e" providerId="ADAL" clId="{B5955B73-3BCD-4F74-BB14-23A33BFE915C}" dt="2022-10-11T12:07:39.271" v="392" actId="478"/>
          <ac:picMkLst>
            <pc:docMk/>
            <pc:sldMk cId="2579258357" sldId="425"/>
            <ac:picMk id="28679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2:09:48.232" v="498" actId="732"/>
        <pc:sldMkLst>
          <pc:docMk/>
          <pc:sldMk cId="1662624948" sldId="426"/>
        </pc:sldMkLst>
        <pc:spChg chg="mod">
          <ac:chgData name="Khattab, Sherif" userId="c83b1e15-36f3-4f46-aceb-05aac24c545e" providerId="ADAL" clId="{B5955B73-3BCD-4F74-BB14-23A33BFE915C}" dt="2022-10-11T12:09:17.551" v="464" actId="114"/>
          <ac:spMkLst>
            <pc:docMk/>
            <pc:sldMk cId="1662624948" sldId="426"/>
            <ac:spMk id="25602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09:25.442" v="495" actId="5793"/>
          <ac:spMkLst>
            <pc:docMk/>
            <pc:sldMk cId="1662624948" sldId="426"/>
            <ac:spMk id="25603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2:09:48.232" v="498" actId="732"/>
          <ac:picMkLst>
            <pc:docMk/>
            <pc:sldMk cId="1662624948" sldId="426"/>
            <ac:picMk id="2" creationId="{00000000-0000-0000-0000-000000000000}"/>
          </ac:picMkLst>
        </pc:picChg>
      </pc:sldChg>
      <pc:sldChg chg="modSp mod modAnim">
        <pc:chgData name="Khattab, Sherif" userId="c83b1e15-36f3-4f46-aceb-05aac24c545e" providerId="ADAL" clId="{B5955B73-3BCD-4F74-BB14-23A33BFE915C}" dt="2022-10-11T12:47:35.233" v="2333" actId="20577"/>
        <pc:sldMkLst>
          <pc:docMk/>
          <pc:sldMk cId="3411722790" sldId="427"/>
        </pc:sldMkLst>
        <pc:spChg chg="mod">
          <ac:chgData name="Khattab, Sherif" userId="c83b1e15-36f3-4f46-aceb-05aac24c545e" providerId="ADAL" clId="{B5955B73-3BCD-4F74-BB14-23A33BFE915C}" dt="2022-10-11T12:30:15.056" v="1105" actId="20577"/>
          <ac:spMkLst>
            <pc:docMk/>
            <pc:sldMk cId="3411722790" sldId="42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47:35.233" v="2333" actId="20577"/>
          <ac:spMkLst>
            <pc:docMk/>
            <pc:sldMk cId="3411722790" sldId="427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2:33:38.770" v="1457" actId="1076"/>
          <ac:picMkLst>
            <pc:docMk/>
            <pc:sldMk cId="3411722790" sldId="427"/>
            <ac:picMk id="2" creationId="{00000000-0000-0000-0000-000000000000}"/>
          </ac:picMkLst>
        </pc:picChg>
      </pc:sldChg>
      <pc:sldChg chg="delSp modSp del mod">
        <pc:chgData name="Khattab, Sherif" userId="c83b1e15-36f3-4f46-aceb-05aac24c545e" providerId="ADAL" clId="{B5955B73-3BCD-4F74-BB14-23A33BFE915C}" dt="2022-10-11T12:56:22.076" v="2653" actId="47"/>
        <pc:sldMkLst>
          <pc:docMk/>
          <pc:sldMk cId="600258915" sldId="428"/>
        </pc:sldMkLst>
        <pc:spChg chg="mod">
          <ac:chgData name="Khattab, Sherif" userId="c83b1e15-36f3-4f46-aceb-05aac24c545e" providerId="ADAL" clId="{B5955B73-3BCD-4F74-BB14-23A33BFE915C}" dt="2022-10-11T12:28:58.469" v="993" actId="20577"/>
          <ac:spMkLst>
            <pc:docMk/>
            <pc:sldMk cId="600258915" sldId="428"/>
            <ac:spMk id="27650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29:40.599" v="1060" actId="20577"/>
          <ac:spMkLst>
            <pc:docMk/>
            <pc:sldMk cId="600258915" sldId="428"/>
            <ac:spMk id="27651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29:08.248" v="994" actId="478"/>
          <ac:picMkLst>
            <pc:docMk/>
            <pc:sldMk cId="600258915" sldId="428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1:12.927" v="3802" actId="113"/>
        <pc:sldMkLst>
          <pc:docMk/>
          <pc:sldMk cId="877733664" sldId="429"/>
        </pc:sldMkLst>
        <pc:spChg chg="mod">
          <ac:chgData name="Khattab, Sherif" userId="c83b1e15-36f3-4f46-aceb-05aac24c545e" providerId="ADAL" clId="{B5955B73-3BCD-4F74-BB14-23A33BFE915C}" dt="2022-10-11T13:11:12.927" v="3802" actId="113"/>
          <ac:spMkLst>
            <pc:docMk/>
            <pc:sldMk cId="877733664" sldId="429"/>
            <ac:spMk id="28675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B5955B73-3BCD-4F74-BB14-23A33BFE915C}" dt="2022-10-11T13:12:50.730" v="3871" actId="20577"/>
        <pc:sldMkLst>
          <pc:docMk/>
          <pc:sldMk cId="3200028341" sldId="430"/>
        </pc:sldMkLst>
        <pc:spChg chg="mod">
          <ac:chgData name="Khattab, Sherif" userId="c83b1e15-36f3-4f46-aceb-05aac24c545e" providerId="ADAL" clId="{B5955B73-3BCD-4F74-BB14-23A33BFE915C}" dt="2022-10-11T13:11:36.461" v="3829" actId="20577"/>
          <ac:spMkLst>
            <pc:docMk/>
            <pc:sldMk cId="3200028341" sldId="43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2:50.730" v="3871" actId="20577"/>
          <ac:spMkLst>
            <pc:docMk/>
            <pc:sldMk cId="3200028341" sldId="430"/>
            <ac:spMk id="29699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3:11:51.874" v="3834" actId="1076"/>
          <ac:picMkLst>
            <pc:docMk/>
            <pc:sldMk cId="3200028341" sldId="430"/>
            <ac:picMk id="2" creationId="{736CE6A9-0374-7564-525C-E1F799B9CF2C}"/>
          </ac:picMkLst>
        </pc:picChg>
      </pc:sldChg>
      <pc:sldChg chg="modSp mod">
        <pc:chgData name="Khattab, Sherif" userId="c83b1e15-36f3-4f46-aceb-05aac24c545e" providerId="ADAL" clId="{B5955B73-3BCD-4F74-BB14-23A33BFE915C}" dt="2022-10-11T13:13:18.965" v="3877" actId="732"/>
        <pc:sldMkLst>
          <pc:docMk/>
          <pc:sldMk cId="305957640" sldId="431"/>
        </pc:sldMkLst>
        <pc:picChg chg="mod modCrop">
          <ac:chgData name="Khattab, Sherif" userId="c83b1e15-36f3-4f46-aceb-05aac24c545e" providerId="ADAL" clId="{B5955B73-3BCD-4F74-BB14-23A33BFE915C}" dt="2022-10-11T13:13:18.965" v="3877" actId="732"/>
          <ac:picMkLst>
            <pc:docMk/>
            <pc:sldMk cId="305957640" sldId="431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4:24.923" v="3884" actId="732"/>
        <pc:sldMkLst>
          <pc:docMk/>
          <pc:sldMk cId="1168892798" sldId="432"/>
        </pc:sldMkLst>
        <pc:picChg chg="mod modCrop">
          <ac:chgData name="Khattab, Sherif" userId="c83b1e15-36f3-4f46-aceb-05aac24c545e" providerId="ADAL" clId="{B5955B73-3BCD-4F74-BB14-23A33BFE915C}" dt="2022-10-11T13:14:24.923" v="3884" actId="732"/>
          <ac:picMkLst>
            <pc:docMk/>
            <pc:sldMk cId="1168892798" sldId="432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B5955B73-3BCD-4F74-BB14-23A33BFE915C}" dt="2022-10-11T13:15:56.150" v="3900" actId="2696"/>
        <pc:sldMkLst>
          <pc:docMk/>
          <pc:sldMk cId="824774361" sldId="433"/>
        </pc:sldMkLst>
        <pc:picChg chg="mod">
          <ac:chgData name="Khattab, Sherif" userId="c83b1e15-36f3-4f46-aceb-05aac24c545e" providerId="ADAL" clId="{B5955B73-3BCD-4F74-BB14-23A33BFE915C}" dt="2022-10-11T13:15:11.212" v="3891" actId="1076"/>
          <ac:picMkLst>
            <pc:docMk/>
            <pc:sldMk cId="824774361" sldId="433"/>
            <ac:picMk id="2" creationId="{00000000-0000-0000-0000-000000000000}"/>
          </ac:picMkLst>
        </pc:picChg>
      </pc:sldChg>
      <pc:sldChg chg="add">
        <pc:chgData name="Khattab, Sherif" userId="c83b1e15-36f3-4f46-aceb-05aac24c545e" providerId="ADAL" clId="{B5955B73-3BCD-4F74-BB14-23A33BFE915C}" dt="2022-10-11T13:16:05.427" v="3901"/>
        <pc:sldMkLst>
          <pc:docMk/>
          <pc:sldMk cId="2587724035" sldId="433"/>
        </pc:sldMkLst>
      </pc:sldChg>
      <pc:sldChg chg="modSp mod">
        <pc:chgData name="Khattab, Sherif" userId="c83b1e15-36f3-4f46-aceb-05aac24c545e" providerId="ADAL" clId="{B5955B73-3BCD-4F74-BB14-23A33BFE915C}" dt="2022-10-11T13:16:44.432" v="3910" actId="732"/>
        <pc:sldMkLst>
          <pc:docMk/>
          <pc:sldMk cId="1312019815" sldId="434"/>
        </pc:sldMkLst>
        <pc:spChg chg="mod">
          <ac:chgData name="Khattab, Sherif" userId="c83b1e15-36f3-4f46-aceb-05aac24c545e" providerId="ADAL" clId="{B5955B73-3BCD-4F74-BB14-23A33BFE915C}" dt="2022-10-11T13:16:20.616" v="3903" actId="20577"/>
          <ac:spMkLst>
            <pc:docMk/>
            <pc:sldMk cId="1312019815" sldId="434"/>
            <ac:spMk id="33795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3:16:44.432" v="3910" actId="732"/>
          <ac:picMkLst>
            <pc:docMk/>
            <pc:sldMk cId="1312019815" sldId="434"/>
            <ac:picMk id="2" creationId="{00000000-0000-0000-0000-000000000000}"/>
          </ac:picMkLst>
        </pc:picChg>
      </pc:sldChg>
      <pc:sldChg chg="modAnim">
        <pc:chgData name="Khattab, Sherif" userId="c83b1e15-36f3-4f46-aceb-05aac24c545e" providerId="ADAL" clId="{B5955B73-3BCD-4F74-BB14-23A33BFE915C}" dt="2022-10-11T13:18:56.794" v="4111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B5955B73-3BCD-4F74-BB14-23A33BFE915C}" dt="2022-10-11T13:20:46.539" v="4134"/>
        <pc:sldMkLst>
          <pc:docMk/>
          <pc:sldMk cId="454560255" sldId="437"/>
        </pc:sldMkLst>
      </pc:sldChg>
      <pc:sldChg chg="modSp del">
        <pc:chgData name="Khattab, Sherif" userId="c83b1e15-36f3-4f46-aceb-05aac24c545e" providerId="ADAL" clId="{B5955B73-3BCD-4F74-BB14-23A33BFE915C}" dt="2022-10-11T13:20:37.582" v="4130" actId="2696"/>
        <pc:sldMkLst>
          <pc:docMk/>
          <pc:sldMk cId="2692611684" sldId="437"/>
        </pc:sldMkLst>
        <pc:spChg chg="mod">
          <ac:chgData name="Khattab, Sherif" userId="c83b1e15-36f3-4f46-aceb-05aac24c545e" providerId="ADAL" clId="{B5955B73-3BCD-4F74-BB14-23A33BFE915C}" dt="2022-10-11T13:19:49.598" v="4129" actId="20577"/>
          <ac:spMkLst>
            <pc:docMk/>
            <pc:sldMk cId="2692611684" sldId="437"/>
            <ac:spMk id="251907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0:46.511" v="4133"/>
        <pc:sldMkLst>
          <pc:docMk/>
          <pc:sldMk cId="3240856508" sldId="437"/>
        </pc:sldMkLst>
      </pc:sldChg>
      <pc:sldChg chg="del">
        <pc:chgData name="Khattab, Sherif" userId="c83b1e15-36f3-4f46-aceb-05aac24c545e" providerId="ADAL" clId="{B5955B73-3BCD-4F74-BB14-23A33BFE915C}" dt="2022-10-11T13:20:39.201" v="4131" actId="47"/>
        <pc:sldMkLst>
          <pc:docMk/>
          <pc:sldMk cId="2828381349" sldId="438"/>
        </pc:sldMkLst>
      </pc:sldChg>
      <pc:sldChg chg="modSp mod">
        <pc:chgData name="Khattab, Sherif" userId="c83b1e15-36f3-4f46-aceb-05aac24c545e" providerId="ADAL" clId="{B5955B73-3BCD-4F74-BB14-23A33BFE915C}" dt="2022-10-11T13:21:09.401" v="4160" actId="6549"/>
        <pc:sldMkLst>
          <pc:docMk/>
          <pc:sldMk cId="270984104" sldId="439"/>
        </pc:sldMkLst>
        <pc:spChg chg="mod">
          <ac:chgData name="Khattab, Sherif" userId="c83b1e15-36f3-4f46-aceb-05aac24c545e" providerId="ADAL" clId="{B5955B73-3BCD-4F74-BB14-23A33BFE915C}" dt="2022-10-11T13:21:09.401" v="4160" actId="6549"/>
          <ac:spMkLst>
            <pc:docMk/>
            <pc:sldMk cId="270984104" sldId="439"/>
            <ac:spMk id="35843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3:20:57.623" v="4139" actId="1076"/>
          <ac:picMkLst>
            <pc:docMk/>
            <pc:sldMk cId="270984104" sldId="439"/>
            <ac:picMk id="2" creationId="{00000000-0000-0000-0000-000000000000}"/>
          </ac:picMkLst>
        </pc:picChg>
      </pc:sldChg>
      <pc:sldChg chg="modSp">
        <pc:chgData name="Khattab, Sherif" userId="c83b1e15-36f3-4f46-aceb-05aac24c545e" providerId="ADAL" clId="{B5955B73-3BCD-4F74-BB14-23A33BFE915C}" dt="2022-10-11T13:22:01.762" v="4165" actId="20577"/>
        <pc:sldMkLst>
          <pc:docMk/>
          <pc:sldMk cId="2378435160" sldId="440"/>
        </pc:sldMkLst>
        <pc:spChg chg="mod">
          <ac:chgData name="Khattab, Sherif" userId="c83b1e15-36f3-4f46-aceb-05aac24c545e" providerId="ADAL" clId="{B5955B73-3BCD-4F74-BB14-23A33BFE915C}" dt="2022-10-11T13:22:01.762" v="4165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2:25.034" v="4175" actId="20577"/>
        <pc:sldMkLst>
          <pc:docMk/>
          <pc:sldMk cId="3128268432" sldId="441"/>
        </pc:sldMkLst>
        <pc:spChg chg="mod">
          <ac:chgData name="Khattab, Sherif" userId="c83b1e15-36f3-4f46-aceb-05aac24c545e" providerId="ADAL" clId="{B5955B73-3BCD-4F74-BB14-23A33BFE915C}" dt="2022-10-11T13:22:25.034" v="4175" actId="20577"/>
          <ac:spMkLst>
            <pc:docMk/>
            <pc:sldMk cId="3128268432" sldId="441"/>
            <ac:spMk id="142336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3:22:44.083" v="4176" actId="47"/>
        <pc:sldMkLst>
          <pc:docMk/>
          <pc:sldMk cId="636780891" sldId="443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5696678" sldId="44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345775999" sldId="44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947180614" sldId="45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87329386" sldId="457"/>
        </pc:sldMkLst>
      </pc:sldChg>
      <pc:sldChg chg="modSp mod modAnim">
        <pc:chgData name="Khattab, Sherif" userId="c83b1e15-36f3-4f46-aceb-05aac24c545e" providerId="ADAL" clId="{B5955B73-3BCD-4F74-BB14-23A33BFE915C}" dt="2022-10-11T12:03:56.465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5955B73-3BCD-4F74-BB14-23A33BFE915C}" dt="2022-10-11T12:03:56.465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955B73-3BCD-4F74-BB14-23A33BFE915C}" dt="2022-10-11T12:04:21.077" v="211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5955B73-3BCD-4F74-BB14-23A33BFE915C}" dt="2022-10-11T12:04:21.077" v="211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92774491" sldId="543"/>
        </pc:sldMkLst>
      </pc:sldChg>
      <pc:sldChg chg="modSp modAnim">
        <pc:chgData name="Khattab, Sherif" userId="c83b1e15-36f3-4f46-aceb-05aac24c545e" providerId="ADAL" clId="{B5955B73-3BCD-4F74-BB14-23A33BFE915C}" dt="2022-10-11T12:05:03.943" v="352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B5955B73-3BCD-4F74-BB14-23A33BFE915C}" dt="2022-10-11T12:05:03.943" v="352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24601597" sldId="60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45041664" sldId="60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89241945" sldId="60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4911865" sldId="60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01539309" sldId="6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51734183" sldId="6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06781679" sldId="6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97479" sldId="6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30597669" sldId="6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406816" sldId="6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2326524348" sldId="616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055750617" sldId="617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4206500254" sldId="618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236293007" sldId="619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590880847" sldId="620"/>
        </pc:sldMkLst>
      </pc:sldChg>
      <pc:sldChg chg="modSp">
        <pc:chgData name="Khattab, Sherif" userId="c83b1e15-36f3-4f46-aceb-05aac24c545e" providerId="ADAL" clId="{B5955B73-3BCD-4F74-BB14-23A33BFE915C}" dt="2022-10-11T13:23:44.609" v="4201" actId="403"/>
        <pc:sldMkLst>
          <pc:docMk/>
          <pc:sldMk cId="1716896881" sldId="621"/>
        </pc:sldMkLst>
        <pc:spChg chg="mod">
          <ac:chgData name="Khattab, Sherif" userId="c83b1e15-36f3-4f46-aceb-05aac24c545e" providerId="ADAL" clId="{B5955B73-3BCD-4F74-BB14-23A33BFE915C}" dt="2022-10-11T13:23:44.609" v="4201" actId="403"/>
          <ac:spMkLst>
            <pc:docMk/>
            <pc:sldMk cId="1716896881" sldId="621"/>
            <ac:spMk id="1424387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3:53.313" v="4204" actId="403"/>
        <pc:sldMkLst>
          <pc:docMk/>
          <pc:sldMk cId="229531244" sldId="622"/>
        </pc:sldMkLst>
        <pc:spChg chg="mod">
          <ac:chgData name="Khattab, Sherif" userId="c83b1e15-36f3-4f46-aceb-05aac24c545e" providerId="ADAL" clId="{B5955B73-3BCD-4F74-BB14-23A33BFE915C}" dt="2022-10-11T13:23:53.313" v="4204" actId="403"/>
          <ac:spMkLst>
            <pc:docMk/>
            <pc:sldMk cId="229531244" sldId="622"/>
            <ac:spMk id="1406979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5:11.347" v="4209" actId="47"/>
        <pc:sldMkLst>
          <pc:docMk/>
          <pc:sldMk cId="4120068635" sldId="624"/>
        </pc:sldMkLst>
      </pc:sldChg>
      <pc:sldChg chg="add del">
        <pc:chgData name="Khattab, Sherif" userId="c83b1e15-36f3-4f46-aceb-05aac24c545e" providerId="ADAL" clId="{B5955B73-3BCD-4F74-BB14-23A33BFE915C}" dt="2022-10-11T13:25:12.265" v="4210" actId="47"/>
        <pc:sldMkLst>
          <pc:docMk/>
          <pc:sldMk cId="2768347738" sldId="625"/>
        </pc:sldMkLst>
      </pc:sldChg>
      <pc:sldChg chg="modSp mod">
        <pc:chgData name="Khattab, Sherif" userId="c83b1e15-36f3-4f46-aceb-05aac24c545e" providerId="ADAL" clId="{B5955B73-3BCD-4F74-BB14-23A33BFE915C}" dt="2022-10-11T13:25:28.644" v="4244" actId="20577"/>
        <pc:sldMkLst>
          <pc:docMk/>
          <pc:sldMk cId="2604171250" sldId="626"/>
        </pc:sldMkLst>
        <pc:spChg chg="mod">
          <ac:chgData name="Khattab, Sherif" userId="c83b1e15-36f3-4f46-aceb-05aac24c545e" providerId="ADAL" clId="{B5955B73-3BCD-4F74-BB14-23A33BFE915C}" dt="2022-10-11T13:25:28.644" v="4244" actId="20577"/>
          <ac:spMkLst>
            <pc:docMk/>
            <pc:sldMk cId="2604171250" sldId="626"/>
            <ac:spMk id="242690" creationId="{00000000-0000-0000-0000-000000000000}"/>
          </ac:spMkLst>
        </pc:spChg>
      </pc:sldChg>
      <pc:sldChg chg="modSp add mod">
        <pc:chgData name="Khattab, Sherif" userId="c83b1e15-36f3-4f46-aceb-05aac24c545e" providerId="ADAL" clId="{B5955B73-3BCD-4F74-BB14-23A33BFE915C}" dt="2022-10-11T12:08:05.815" v="394" actId="732"/>
        <pc:sldMkLst>
          <pc:docMk/>
          <pc:sldMk cId="798706549" sldId="627"/>
        </pc:sldMkLst>
        <pc:picChg chg="mod modCrop">
          <ac:chgData name="Khattab, Sherif" userId="c83b1e15-36f3-4f46-aceb-05aac24c545e" providerId="ADAL" clId="{B5955B73-3BCD-4F74-BB14-23A33BFE915C}" dt="2022-10-11T12:08:05.815" v="394" actId="732"/>
          <ac:picMkLst>
            <pc:docMk/>
            <pc:sldMk cId="798706549" sldId="627"/>
            <ac:picMk id="28679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57810957" sldId="627"/>
        </pc:sldMkLst>
      </pc:sldChg>
      <pc:sldChg chg="add">
        <pc:chgData name="Khattab, Sherif" userId="c83b1e15-36f3-4f46-aceb-05aac24c545e" providerId="ADAL" clId="{B5955B73-3BCD-4F74-BB14-23A33BFE915C}" dt="2022-10-11T12:06:53.137" v="379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74675244" sldId="628"/>
        </pc:sldMkLst>
      </pc:sldChg>
      <pc:sldChg chg="add del">
        <pc:chgData name="Khattab, Sherif" userId="c83b1e15-36f3-4f46-aceb-05aac24c545e" providerId="ADAL" clId="{B5955B73-3BCD-4F74-BB14-23A33BFE915C}" dt="2022-10-11T12:08:19.076" v="395" actId="47"/>
        <pc:sldMkLst>
          <pc:docMk/>
          <pc:sldMk cId="419917983" sldId="629"/>
        </pc:sldMkLst>
      </pc:sldChg>
      <pc:sldChg chg="addSp delSp modSp add mod modAnim">
        <pc:chgData name="Khattab, Sherif" userId="c83b1e15-36f3-4f46-aceb-05aac24c545e" providerId="ADAL" clId="{B5955B73-3BCD-4F74-BB14-23A33BFE915C}" dt="2022-10-11T12:13:03.452" v="572" actId="207"/>
        <pc:sldMkLst>
          <pc:docMk/>
          <pc:sldMk cId="3718766469" sldId="629"/>
        </pc:sldMkLst>
        <pc:spChg chg="add mod">
          <ac:chgData name="Khattab, Sherif" userId="c83b1e15-36f3-4f46-aceb-05aac24c545e" providerId="ADAL" clId="{B5955B73-3BCD-4F74-BB14-23A33BFE915C}" dt="2022-10-11T12:12:46.029" v="570" actId="207"/>
          <ac:spMkLst>
            <pc:docMk/>
            <pc:sldMk cId="3718766469" sldId="629"/>
            <ac:spMk id="6" creationId="{59F0941E-9FA5-66E2-279E-2E62F319E6B7}"/>
          </ac:spMkLst>
        </pc:spChg>
        <pc:spChg chg="mod">
          <ac:chgData name="Khattab, Sherif" userId="c83b1e15-36f3-4f46-aceb-05aac24c545e" providerId="ADAL" clId="{B5955B73-3BCD-4F74-BB14-23A33BFE915C}" dt="2022-10-11T12:13:03.452" v="572" actId="207"/>
          <ac:spMkLst>
            <pc:docMk/>
            <pc:sldMk cId="3718766469" sldId="629"/>
            <ac:spMk id="25603" creationId="{00000000-0000-0000-0000-000000000000}"/>
          </ac:spMkLst>
        </pc:spChg>
        <pc:picChg chg="add del mod modCrop">
          <ac:chgData name="Khattab, Sherif" userId="c83b1e15-36f3-4f46-aceb-05aac24c545e" providerId="ADAL" clId="{B5955B73-3BCD-4F74-BB14-23A33BFE915C}" dt="2022-10-11T12:12:12.797" v="531" actId="1076"/>
          <ac:picMkLst>
            <pc:docMk/>
            <pc:sldMk cId="3718766469" sldId="629"/>
            <ac:picMk id="2" creationId="{00000000-0000-0000-0000-000000000000}"/>
          </ac:picMkLst>
        </pc:picChg>
        <pc:picChg chg="add del mod modCrop">
          <ac:chgData name="Khattab, Sherif" userId="c83b1e15-36f3-4f46-aceb-05aac24c545e" providerId="ADAL" clId="{B5955B73-3BCD-4F74-BB14-23A33BFE915C}" dt="2022-10-11T12:12:06.486" v="529" actId="478"/>
          <ac:picMkLst>
            <pc:docMk/>
            <pc:sldMk cId="3718766469" sldId="629"/>
            <ac:picMk id="3" creationId="{1E38C161-01FA-20D4-EAF4-EA699FC9EA83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84094647" sldId="629"/>
        </pc:sldMkLst>
      </pc:sldChg>
      <pc:sldChg chg="add del">
        <pc:chgData name="Khattab, Sherif" userId="c83b1e15-36f3-4f46-aceb-05aac24c545e" providerId="ADAL" clId="{B5955B73-3BCD-4F74-BB14-23A33BFE915C}" dt="2022-10-11T12:13:21.316" v="575" actId="47"/>
        <pc:sldMkLst>
          <pc:docMk/>
          <pc:sldMk cId="522380254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10783238" sldId="630"/>
        </pc:sldMkLst>
      </pc:sldChg>
      <pc:sldChg chg="add del">
        <pc:chgData name="Khattab, Sherif" userId="c83b1e15-36f3-4f46-aceb-05aac24c545e" providerId="ADAL" clId="{B5955B73-3BCD-4F74-BB14-23A33BFE915C}" dt="2022-10-11T12:08:19.774" v="396" actId="47"/>
        <pc:sldMkLst>
          <pc:docMk/>
          <pc:sldMk cId="1947849626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2784261" sldId="631"/>
        </pc:sldMkLst>
      </pc:sldChg>
      <pc:sldChg chg="addSp modSp add mod">
        <pc:chgData name="Khattab, Sherif" userId="c83b1e15-36f3-4f46-aceb-05aac24c545e" providerId="ADAL" clId="{B5955B73-3BCD-4F74-BB14-23A33BFE915C}" dt="2022-10-11T12:13:12.633" v="574" actId="1076"/>
        <pc:sldMkLst>
          <pc:docMk/>
          <pc:sldMk cId="3536626764" sldId="631"/>
        </pc:sldMkLst>
        <pc:spChg chg="add mod">
          <ac:chgData name="Khattab, Sherif" userId="c83b1e15-36f3-4f46-aceb-05aac24c545e" providerId="ADAL" clId="{B5955B73-3BCD-4F74-BB14-23A33BFE915C}" dt="2022-10-11T12:13:12.633" v="574" actId="1076"/>
          <ac:spMkLst>
            <pc:docMk/>
            <pc:sldMk cId="3536626764" sldId="631"/>
            <ac:spMk id="3" creationId="{BA13CB7E-6CC1-DE7B-0AFF-B4F3C0E8A192}"/>
          </ac:spMkLst>
        </pc:spChg>
        <pc:spChg chg="mod">
          <ac:chgData name="Khattab, Sherif" userId="c83b1e15-36f3-4f46-aceb-05aac24c545e" providerId="ADAL" clId="{B5955B73-3BCD-4F74-BB14-23A33BFE915C}" dt="2022-10-11T12:12:59.410" v="571" actId="207"/>
          <ac:spMkLst>
            <pc:docMk/>
            <pc:sldMk cId="3536626764" sldId="631"/>
            <ac:spMk id="2560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998128572" sldId="632"/>
        </pc:sldMkLst>
      </pc:sldChg>
      <pc:sldChg chg="addSp delSp modSp new mod">
        <pc:chgData name="Khattab, Sherif" userId="c83b1e15-36f3-4f46-aceb-05aac24c545e" providerId="ADAL" clId="{B5955B73-3BCD-4F74-BB14-23A33BFE915C}" dt="2022-10-11T12:53:28.793" v="2609" actId="22"/>
        <pc:sldMkLst>
          <pc:docMk/>
          <pc:sldMk cId="3187781446" sldId="632"/>
        </pc:sldMkLst>
        <pc:spChg chg="mod">
          <ac:chgData name="Khattab, Sherif" userId="c83b1e15-36f3-4f46-aceb-05aac24c545e" providerId="ADAL" clId="{B5955B73-3BCD-4F74-BB14-23A33BFE915C}" dt="2022-10-11T12:52:32.499" v="2605" actId="20577"/>
          <ac:spMkLst>
            <pc:docMk/>
            <pc:sldMk cId="3187781446" sldId="632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16:58.528" v="619" actId="20577"/>
          <ac:spMkLst>
            <pc:docMk/>
            <pc:sldMk cId="3187781446" sldId="632"/>
            <ac:spMk id="3" creationId="{C86AEC12-95E4-F4EC-68B3-EA7EDFAB103B}"/>
          </ac:spMkLst>
        </pc:spChg>
        <pc:picChg chg="add del">
          <ac:chgData name="Khattab, Sherif" userId="c83b1e15-36f3-4f46-aceb-05aac24c545e" providerId="ADAL" clId="{B5955B73-3BCD-4F74-BB14-23A33BFE915C}" dt="2022-10-11T12:52:35.861" v="2606" actId="478"/>
          <ac:picMkLst>
            <pc:docMk/>
            <pc:sldMk cId="3187781446" sldId="632"/>
            <ac:picMk id="7" creationId="{CA956B0D-41EA-61E5-B4A4-4C769EE1A059}"/>
          </ac:picMkLst>
        </pc:picChg>
        <pc:picChg chg="add del">
          <ac:chgData name="Khattab, Sherif" userId="c83b1e15-36f3-4f46-aceb-05aac24c545e" providerId="ADAL" clId="{B5955B73-3BCD-4F74-BB14-23A33BFE915C}" dt="2022-10-11T12:53:28.195" v="2608" actId="478"/>
          <ac:picMkLst>
            <pc:docMk/>
            <pc:sldMk cId="3187781446" sldId="632"/>
            <ac:picMk id="9" creationId="{63891E29-F268-F4CA-744F-6509499397E8}"/>
          </ac:picMkLst>
        </pc:picChg>
        <pc:picChg chg="add">
          <ac:chgData name="Khattab, Sherif" userId="c83b1e15-36f3-4f46-aceb-05aac24c545e" providerId="ADAL" clId="{B5955B73-3BCD-4F74-BB14-23A33BFE915C}" dt="2022-10-11T12:53:28.793" v="2609" actId="22"/>
          <ac:picMkLst>
            <pc:docMk/>
            <pc:sldMk cId="3187781446" sldId="632"/>
            <ac:picMk id="11" creationId="{2B5BD57D-FE7A-A4D9-AF0F-56DA617FE4D8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3069219" sldId="633"/>
        </pc:sldMkLst>
      </pc:sldChg>
      <pc:sldChg chg="addSp delSp modSp add mod modAnim">
        <pc:chgData name="Khattab, Sherif" userId="c83b1e15-36f3-4f46-aceb-05aac24c545e" providerId="ADAL" clId="{B5955B73-3BCD-4F74-BB14-23A33BFE915C}" dt="2022-10-11T12:54:21.012" v="2637" actId="114"/>
        <pc:sldMkLst>
          <pc:docMk/>
          <pc:sldMk cId="1666450619" sldId="633"/>
        </pc:sldMkLst>
        <pc:spChg chg="mod">
          <ac:chgData name="Khattab, Sherif" userId="c83b1e15-36f3-4f46-aceb-05aac24c545e" providerId="ADAL" clId="{B5955B73-3BCD-4F74-BB14-23A33BFE915C}" dt="2022-10-11T12:53:50.808" v="2618" actId="20577"/>
          <ac:spMkLst>
            <pc:docMk/>
            <pc:sldMk cId="1666450619" sldId="633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4:21.012" v="2637" actId="114"/>
          <ac:spMkLst>
            <pc:docMk/>
            <pc:sldMk cId="1666450619" sldId="633"/>
            <ac:spMk id="3" creationId="{C86AEC12-95E4-F4EC-68B3-EA7EDFAB103B}"/>
          </ac:spMkLst>
        </pc:spChg>
        <pc:picChg chg="add del mod">
          <ac:chgData name="Khattab, Sherif" userId="c83b1e15-36f3-4f46-aceb-05aac24c545e" providerId="ADAL" clId="{B5955B73-3BCD-4F74-BB14-23A33BFE915C}" dt="2022-10-11T12:22:59.983" v="694" actId="478"/>
          <ac:picMkLst>
            <pc:docMk/>
            <pc:sldMk cId="1666450619" sldId="633"/>
            <ac:picMk id="7" creationId="{193235C6-F495-396D-FD92-17C9CE2D4F0D}"/>
          </ac:picMkLst>
        </pc:picChg>
      </pc:sldChg>
      <pc:sldChg chg="addSp delSp modSp add mod modAnim">
        <pc:chgData name="Khattab, Sherif" userId="c83b1e15-36f3-4f46-aceb-05aac24c545e" providerId="ADAL" clId="{B5955B73-3BCD-4F74-BB14-23A33BFE915C}" dt="2022-10-11T12:53:45.698" v="2616" actId="20577"/>
        <pc:sldMkLst>
          <pc:docMk/>
          <pc:sldMk cId="994552500" sldId="634"/>
        </pc:sldMkLst>
        <pc:spChg chg="mod">
          <ac:chgData name="Khattab, Sherif" userId="c83b1e15-36f3-4f46-aceb-05aac24c545e" providerId="ADAL" clId="{B5955B73-3BCD-4F74-BB14-23A33BFE915C}" dt="2022-10-11T12:53:45.698" v="2616" actId="20577"/>
          <ac:spMkLst>
            <pc:docMk/>
            <pc:sldMk cId="994552500" sldId="634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3:39.380" v="2614" actId="20577"/>
          <ac:spMkLst>
            <pc:docMk/>
            <pc:sldMk cId="994552500" sldId="634"/>
            <ac:spMk id="3" creationId="{C86AEC12-95E4-F4EC-68B3-EA7EDFAB103B}"/>
          </ac:spMkLst>
        </pc:spChg>
        <pc:picChg chg="del">
          <ac:chgData name="Khattab, Sherif" userId="c83b1e15-36f3-4f46-aceb-05aac24c545e" providerId="ADAL" clId="{B5955B73-3BCD-4F74-BB14-23A33BFE915C}" dt="2022-10-11T12:53:34.219" v="2610" actId="478"/>
          <ac:picMkLst>
            <pc:docMk/>
            <pc:sldMk cId="994552500" sldId="634"/>
            <ac:picMk id="7" creationId="{CA956B0D-41EA-61E5-B4A4-4C769EE1A059}"/>
          </ac:picMkLst>
        </pc:picChg>
        <pc:picChg chg="add mod">
          <ac:chgData name="Khattab, Sherif" userId="c83b1e15-36f3-4f46-aceb-05aac24c545e" providerId="ADAL" clId="{B5955B73-3BCD-4F74-BB14-23A33BFE915C}" dt="2022-10-11T12:53:36.596" v="2612" actId="1076"/>
          <ac:picMkLst>
            <pc:docMk/>
            <pc:sldMk cId="994552500" sldId="634"/>
            <ac:picMk id="8" creationId="{24690393-19D1-14B1-127D-B79EF3C6D316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38406404" sldId="634"/>
        </pc:sldMkLst>
      </pc:sldChg>
      <pc:sldChg chg="add del">
        <pc:chgData name="Khattab, Sherif" userId="c83b1e15-36f3-4f46-aceb-05aac24c545e" providerId="ADAL" clId="{B5955B73-3BCD-4F74-BB14-23A33BFE915C}" dt="2022-10-11T12:17:06.679" v="622"/>
        <pc:sldMkLst>
          <pc:docMk/>
          <pc:sldMk cId="3083739626" sldId="634"/>
        </pc:sldMkLst>
      </pc:sldChg>
      <pc:sldChg chg="addSp delSp modSp add mod">
        <pc:chgData name="Khattab, Sherif" userId="c83b1e15-36f3-4f46-aceb-05aac24c545e" providerId="ADAL" clId="{B5955B73-3BCD-4F74-BB14-23A33BFE915C}" dt="2022-10-11T12:55:31.214" v="2650" actId="732"/>
        <pc:sldMkLst>
          <pc:docMk/>
          <pc:sldMk cId="2066850255" sldId="635"/>
        </pc:sldMkLst>
        <pc:spChg chg="mod">
          <ac:chgData name="Khattab, Sherif" userId="c83b1e15-36f3-4f46-aceb-05aac24c545e" providerId="ADAL" clId="{B5955B73-3BCD-4F74-BB14-23A33BFE915C}" dt="2022-10-11T12:54:27.348" v="2639" actId="20577"/>
          <ac:spMkLst>
            <pc:docMk/>
            <pc:sldMk cId="2066850255" sldId="635"/>
            <ac:spMk id="2" creationId="{9E6C8730-61EF-0DCF-A3AE-5E14516C0B68}"/>
          </ac:spMkLst>
        </pc:spChg>
        <pc:picChg chg="del mod modCrop">
          <ac:chgData name="Khattab, Sherif" userId="c83b1e15-36f3-4f46-aceb-05aac24c545e" providerId="ADAL" clId="{B5955B73-3BCD-4F74-BB14-23A33BFE915C}" dt="2022-10-11T12:54:31.262" v="2640" actId="478"/>
          <ac:picMkLst>
            <pc:docMk/>
            <pc:sldMk cId="2066850255" sldId="635"/>
            <ac:picMk id="7" creationId="{193235C6-F495-396D-FD92-17C9CE2D4F0D}"/>
          </ac:picMkLst>
        </pc:picChg>
        <pc:picChg chg="add mod modCrop">
          <ac:chgData name="Khattab, Sherif" userId="c83b1e15-36f3-4f46-aceb-05aac24c545e" providerId="ADAL" clId="{B5955B73-3BCD-4F74-BB14-23A33BFE915C}" dt="2022-10-11T12:55:31.214" v="2650" actId="732"/>
          <ac:picMkLst>
            <pc:docMk/>
            <pc:sldMk cId="2066850255" sldId="635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34450849" sldId="635"/>
        </pc:sldMkLst>
      </pc:sldChg>
      <pc:sldChg chg="modSp add del mod">
        <pc:chgData name="Khattab, Sherif" userId="c83b1e15-36f3-4f46-aceb-05aac24c545e" providerId="ADAL" clId="{B5955B73-3BCD-4F74-BB14-23A33BFE915C}" dt="2022-10-11T12:55:13.803" v="2644" actId="47"/>
        <pc:sldMkLst>
          <pc:docMk/>
          <pc:sldMk cId="2272832707" sldId="636"/>
        </pc:sldMkLst>
        <pc:picChg chg="mod modCrop">
          <ac:chgData name="Khattab, Sherif" userId="c83b1e15-36f3-4f46-aceb-05aac24c545e" providerId="ADAL" clId="{B5955B73-3BCD-4F74-BB14-23A33BFE915C}" dt="2022-10-11T12:28:13.970" v="956" actId="732"/>
          <ac:picMkLst>
            <pc:docMk/>
            <pc:sldMk cId="2272832707" sldId="636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8345440" sldId="637"/>
        </pc:sldMkLst>
      </pc:sldChg>
      <pc:sldChg chg="modSp add del mod">
        <pc:chgData name="Khattab, Sherif" userId="c83b1e15-36f3-4f46-aceb-05aac24c545e" providerId="ADAL" clId="{B5955B73-3BCD-4F74-BB14-23A33BFE915C}" dt="2022-10-11T12:55:15.510" v="2645" actId="47"/>
        <pc:sldMkLst>
          <pc:docMk/>
          <pc:sldMk cId="412112416" sldId="637"/>
        </pc:sldMkLst>
        <pc:picChg chg="mod modCrop">
          <ac:chgData name="Khattab, Sherif" userId="c83b1e15-36f3-4f46-aceb-05aac24c545e" providerId="ADAL" clId="{B5955B73-3BCD-4F74-BB14-23A33BFE915C}" dt="2022-10-11T12:28:21.979" v="957" actId="732"/>
          <ac:picMkLst>
            <pc:docMk/>
            <pc:sldMk cId="412112416" sldId="637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6182336" sldId="638"/>
        </pc:sldMkLst>
      </pc:sldChg>
      <pc:sldChg chg="modSp add del mod">
        <pc:chgData name="Khattab, Sherif" userId="c83b1e15-36f3-4f46-aceb-05aac24c545e" providerId="ADAL" clId="{B5955B73-3BCD-4F74-BB14-23A33BFE915C}" dt="2022-10-11T12:55:17.899" v="2646" actId="47"/>
        <pc:sldMkLst>
          <pc:docMk/>
          <pc:sldMk cId="2720836631" sldId="638"/>
        </pc:sldMkLst>
        <pc:picChg chg="mod modCrop">
          <ac:chgData name="Khattab, Sherif" userId="c83b1e15-36f3-4f46-aceb-05aac24c545e" providerId="ADAL" clId="{B5955B73-3BCD-4F74-BB14-23A33BFE915C}" dt="2022-10-11T12:28:30.754" v="959" actId="732"/>
          <ac:picMkLst>
            <pc:docMk/>
            <pc:sldMk cId="2720836631" sldId="638"/>
            <ac:picMk id="7" creationId="{193235C6-F495-396D-FD92-17C9CE2D4F0D}"/>
          </ac:picMkLst>
        </pc:picChg>
      </pc:sldChg>
      <pc:sldChg chg="delSp modSp add mod modAnim">
        <pc:chgData name="Khattab, Sherif" userId="c83b1e15-36f3-4f46-aceb-05aac24c545e" providerId="ADAL" clId="{B5955B73-3BCD-4F74-BB14-23A33BFE915C}" dt="2022-10-11T12:48:45.023" v="2454" actId="20577"/>
        <pc:sldMkLst>
          <pc:docMk/>
          <pc:sldMk cId="2013600975" sldId="639"/>
        </pc:sldMkLst>
        <pc:spChg chg="mod">
          <ac:chgData name="Khattab, Sherif" userId="c83b1e15-36f3-4f46-aceb-05aac24c545e" providerId="ADAL" clId="{B5955B73-3BCD-4F74-BB14-23A33BFE915C}" dt="2022-10-11T12:48:45.023" v="2454" actId="20577"/>
          <ac:spMkLst>
            <pc:docMk/>
            <pc:sldMk cId="2013600975" sldId="639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39:05.174" v="1938" actId="478"/>
          <ac:picMkLst>
            <pc:docMk/>
            <pc:sldMk cId="2013600975" sldId="63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160967309" sldId="63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12082243" sldId="640"/>
        </pc:sldMkLst>
      </pc:sldChg>
      <pc:sldChg chg="addSp delSp modSp add mod modAnim">
        <pc:chgData name="Khattab, Sherif" userId="c83b1e15-36f3-4f46-aceb-05aac24c545e" providerId="ADAL" clId="{B5955B73-3BCD-4F74-BB14-23A33BFE915C}" dt="2022-10-11T13:03:55.716" v="2976" actId="20577"/>
        <pc:sldMkLst>
          <pc:docMk/>
          <pc:sldMk cId="1465371323" sldId="640"/>
        </pc:sldMkLst>
        <pc:spChg chg="add del">
          <ac:chgData name="Khattab, Sherif" userId="c83b1e15-36f3-4f46-aceb-05aac24c545e" providerId="ADAL" clId="{B5955B73-3BCD-4F74-BB14-23A33BFE915C}" dt="2022-10-11T12:49:48.964" v="2480" actId="22"/>
          <ac:spMkLst>
            <pc:docMk/>
            <pc:sldMk cId="1465371323" sldId="640"/>
            <ac:spMk id="3" creationId="{0F971F0B-54CC-C0C5-9684-20F6BF4EBBE5}"/>
          </ac:spMkLst>
        </pc:spChg>
        <pc:spChg chg="add mod">
          <ac:chgData name="Khattab, Sherif" userId="c83b1e15-36f3-4f46-aceb-05aac24c545e" providerId="ADAL" clId="{B5955B73-3BCD-4F74-BB14-23A33BFE915C}" dt="2022-10-11T12:52:09.845" v="2600" actId="1582"/>
          <ac:spMkLst>
            <pc:docMk/>
            <pc:sldMk cId="1465371323" sldId="640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3:55.716" v="2976" actId="20577"/>
          <ac:spMkLst>
            <pc:docMk/>
            <pc:sldMk cId="1465371323" sldId="640"/>
            <ac:spMk id="26627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2:52:12.973" v="2601" actId="1076"/>
          <ac:picMkLst>
            <pc:docMk/>
            <pc:sldMk cId="1465371323" sldId="640"/>
            <ac:picMk id="8" creationId="{AB392242-6775-59D7-F91B-DD5550AA7E7F}"/>
          </ac:picMkLst>
        </pc:picChg>
      </pc:sldChg>
      <pc:sldChg chg="modSp add mod">
        <pc:chgData name="Khattab, Sherif" userId="c83b1e15-36f3-4f46-aceb-05aac24c545e" providerId="ADAL" clId="{B5955B73-3BCD-4F74-BB14-23A33BFE915C}" dt="2022-10-11T12:55:39.260" v="2651" actId="732"/>
        <pc:sldMkLst>
          <pc:docMk/>
          <pc:sldMk cId="504857646" sldId="641"/>
        </pc:sldMkLst>
        <pc:picChg chg="mod modCrop">
          <ac:chgData name="Khattab, Sherif" userId="c83b1e15-36f3-4f46-aceb-05aac24c545e" providerId="ADAL" clId="{B5955B73-3BCD-4F74-BB14-23A33BFE915C}" dt="2022-10-11T12:55:39.260" v="2651" actId="732"/>
          <ac:picMkLst>
            <pc:docMk/>
            <pc:sldMk cId="504857646" sldId="641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38714202" sldId="641"/>
        </pc:sldMkLst>
      </pc:sldChg>
      <pc:sldChg chg="modSp add mod">
        <pc:chgData name="Khattab, Sherif" userId="c83b1e15-36f3-4f46-aceb-05aac24c545e" providerId="ADAL" clId="{B5955B73-3BCD-4F74-BB14-23A33BFE915C}" dt="2022-10-11T12:55:51.801" v="2652" actId="732"/>
        <pc:sldMkLst>
          <pc:docMk/>
          <pc:sldMk cId="2128305799" sldId="642"/>
        </pc:sldMkLst>
        <pc:picChg chg="mod modCrop">
          <ac:chgData name="Khattab, Sherif" userId="c83b1e15-36f3-4f46-aceb-05aac24c545e" providerId="ADAL" clId="{B5955B73-3BCD-4F74-BB14-23A33BFE915C}" dt="2022-10-11T12:55:51.801" v="2652" actId="732"/>
          <ac:picMkLst>
            <pc:docMk/>
            <pc:sldMk cId="2128305799" sldId="642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771917178" sldId="642"/>
        </pc:sldMkLst>
      </pc:sldChg>
      <pc:sldChg chg="add">
        <pc:chgData name="Khattab, Sherif" userId="c83b1e15-36f3-4f46-aceb-05aac24c545e" providerId="ADAL" clId="{B5955B73-3BCD-4F74-BB14-23A33BFE915C}" dt="2022-10-11T12:55:21.028" v="2649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44469233" sldId="643"/>
        </pc:sldMkLst>
      </pc:sldChg>
      <pc:sldChg chg="addSp delSp modSp add mod modAnim">
        <pc:chgData name="Khattab, Sherif" userId="c83b1e15-36f3-4f46-aceb-05aac24c545e" providerId="ADAL" clId="{B5955B73-3BCD-4F74-BB14-23A33BFE915C}" dt="2022-10-11T12:58:06.038" v="2745" actId="20577"/>
        <pc:sldMkLst>
          <pc:docMk/>
          <pc:sldMk cId="1393599646" sldId="644"/>
        </pc:sldMkLst>
        <pc:spChg chg="mod">
          <ac:chgData name="Khattab, Sherif" userId="c83b1e15-36f3-4f46-aceb-05aac24c545e" providerId="ADAL" clId="{B5955B73-3BCD-4F74-BB14-23A33BFE915C}" dt="2022-10-11T12:58:06.038" v="2745" actId="20577"/>
          <ac:spMkLst>
            <pc:docMk/>
            <pc:sldMk cId="1393599646" sldId="644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56:53.758" v="2674" actId="478"/>
          <ac:picMkLst>
            <pc:docMk/>
            <pc:sldMk cId="1393599646" sldId="644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B5955B73-3BCD-4F74-BB14-23A33BFE915C}" dt="2022-10-11T12:56:58.704" v="2677" actId="1076"/>
          <ac:picMkLst>
            <pc:docMk/>
            <pc:sldMk cId="1393599646" sldId="644"/>
            <ac:picMk id="3" creationId="{3772BE04-51F7-3670-FE80-E7903DF4E6F9}"/>
          </ac:picMkLst>
        </pc:picChg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2706864860" sldId="6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58276585" sldId="644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419002847" sldId="645"/>
        </pc:sldMkLst>
      </pc:sldChg>
      <pc:sldChg chg="modSp add mod modAnim">
        <pc:chgData name="Khattab, Sherif" userId="c83b1e15-36f3-4f46-aceb-05aac24c545e" providerId="ADAL" clId="{B5955B73-3BCD-4F74-BB14-23A33BFE915C}" dt="2022-10-11T13:02:04.754" v="2893" actId="20577"/>
        <pc:sldMkLst>
          <pc:docMk/>
          <pc:sldMk cId="1284542940" sldId="645"/>
        </pc:sldMkLst>
        <pc:spChg chg="mod">
          <ac:chgData name="Khattab, Sherif" userId="c83b1e15-36f3-4f46-aceb-05aac24c545e" providerId="ADAL" clId="{B5955B73-3BCD-4F74-BB14-23A33BFE915C}" dt="2022-10-11T13:02:04.754" v="2893" actId="20577"/>
          <ac:spMkLst>
            <pc:docMk/>
            <pc:sldMk cId="1284542940" sldId="645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695285170" sldId="6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31240251" sldId="646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1356466631" sldId="646"/>
        </pc:sldMkLst>
      </pc:sldChg>
      <pc:sldChg chg="delSp modSp add mod delAnim modAnim">
        <pc:chgData name="Khattab, Sherif" userId="c83b1e15-36f3-4f46-aceb-05aac24c545e" providerId="ADAL" clId="{B5955B73-3BCD-4F74-BB14-23A33BFE915C}" dt="2022-10-11T13:07:06.154" v="3274" actId="20577"/>
        <pc:sldMkLst>
          <pc:docMk/>
          <pc:sldMk cId="3175013117" sldId="646"/>
        </pc:sldMkLst>
        <pc:spChg chg="mod">
          <ac:chgData name="Khattab, Sherif" userId="c83b1e15-36f3-4f46-aceb-05aac24c545e" providerId="ADAL" clId="{B5955B73-3BCD-4F74-BB14-23A33BFE915C}" dt="2022-10-11T13:02:19.302" v="2897" actId="20577"/>
          <ac:spMkLst>
            <pc:docMk/>
            <pc:sldMk cId="3175013117" sldId="646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06.154" v="3274" actId="20577"/>
          <ac:spMkLst>
            <pc:docMk/>
            <pc:sldMk cId="3175013117" sldId="646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3:06:01.821" v="3130" actId="478"/>
          <ac:picMkLst>
            <pc:docMk/>
            <pc:sldMk cId="3175013117" sldId="646"/>
            <ac:picMk id="8" creationId="{AB392242-6775-59D7-F91B-DD5550AA7E7F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67754104" sldId="647"/>
        </pc:sldMkLst>
      </pc:sldChg>
      <pc:sldChg chg="delSp modSp add mod modAnim">
        <pc:chgData name="Khattab, Sherif" userId="c83b1e15-36f3-4f46-aceb-05aac24c545e" providerId="ADAL" clId="{B5955B73-3BCD-4F74-BB14-23A33BFE915C}" dt="2022-10-11T13:10:47.934" v="3801"/>
        <pc:sldMkLst>
          <pc:docMk/>
          <pc:sldMk cId="3796057375" sldId="647"/>
        </pc:sldMkLst>
        <pc:spChg chg="del">
          <ac:chgData name="Khattab, Sherif" userId="c83b1e15-36f3-4f46-aceb-05aac24c545e" providerId="ADAL" clId="{B5955B73-3BCD-4F74-BB14-23A33BFE915C}" dt="2022-10-11T13:07:59.472" v="3297" actId="478"/>
          <ac:spMkLst>
            <pc:docMk/>
            <pc:sldMk cId="3796057375" sldId="647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54.691" v="3295" actId="20577"/>
          <ac:spMkLst>
            <pc:docMk/>
            <pc:sldMk cId="3796057375" sldId="64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0:42.997" v="3799" actId="114"/>
          <ac:spMkLst>
            <pc:docMk/>
            <pc:sldMk cId="3796057375" sldId="647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B5955B73-3BCD-4F74-BB14-23A33BFE915C}" dt="2022-10-11T13:13:26.143" v="3878" actId="732"/>
        <pc:sldMkLst>
          <pc:docMk/>
          <pc:sldMk cId="3265711577" sldId="648"/>
        </pc:sldMkLst>
        <pc:picChg chg="mod modCrop">
          <ac:chgData name="Khattab, Sherif" userId="c83b1e15-36f3-4f46-aceb-05aac24c545e" providerId="ADAL" clId="{B5955B73-3BCD-4F74-BB14-23A33BFE915C}" dt="2022-10-11T13:13:26.143" v="3878" actId="732"/>
          <ac:picMkLst>
            <pc:docMk/>
            <pc:sldMk cId="3265711577" sldId="64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3:35.212" v="3879" actId="732"/>
        <pc:sldMkLst>
          <pc:docMk/>
          <pc:sldMk cId="1290192700" sldId="649"/>
        </pc:sldMkLst>
        <pc:picChg chg="mod modCrop">
          <ac:chgData name="Khattab, Sherif" userId="c83b1e15-36f3-4f46-aceb-05aac24c545e" providerId="ADAL" clId="{B5955B73-3BCD-4F74-BB14-23A33BFE915C}" dt="2022-10-11T13:13:35.212" v="3879" actId="732"/>
          <ac:picMkLst>
            <pc:docMk/>
            <pc:sldMk cId="1290192700" sldId="64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5887084" sldId="649"/>
        </pc:sldMkLst>
      </pc:sldChg>
      <pc:sldChg chg="add">
        <pc:chgData name="Khattab, Sherif" userId="c83b1e15-36f3-4f46-aceb-05aac24c545e" providerId="ADAL" clId="{B5955B73-3BCD-4F74-BB14-23A33BFE915C}" dt="2022-10-11T13:13:11.149" v="3876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77613599" sldId="650"/>
        </pc:sldMkLst>
      </pc:sldChg>
      <pc:sldChg chg="modSp add mod">
        <pc:chgData name="Khattab, Sherif" userId="c83b1e15-36f3-4f46-aceb-05aac24c545e" providerId="ADAL" clId="{B5955B73-3BCD-4F74-BB14-23A33BFE915C}" dt="2022-10-11T13:14:33.863" v="3887" actId="732"/>
        <pc:sldMkLst>
          <pc:docMk/>
          <pc:sldMk cId="503436857" sldId="651"/>
        </pc:sldMkLst>
        <pc:picChg chg="mod modCrop">
          <ac:chgData name="Khattab, Sherif" userId="c83b1e15-36f3-4f46-aceb-05aac24c545e" providerId="ADAL" clId="{B5955B73-3BCD-4F74-BB14-23A33BFE915C}" dt="2022-10-11T13:14:33.863" v="3887" actId="732"/>
          <ac:picMkLst>
            <pc:docMk/>
            <pc:sldMk cId="503436857" sldId="651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70466183" sldId="65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6890960" sldId="652"/>
        </pc:sldMkLst>
      </pc:sldChg>
      <pc:sldChg chg="modSp add mod">
        <pc:chgData name="Khattab, Sherif" userId="c83b1e15-36f3-4f46-aceb-05aac24c545e" providerId="ADAL" clId="{B5955B73-3BCD-4F74-BB14-23A33BFE915C}" dt="2022-10-11T13:14:44.591" v="3889" actId="732"/>
        <pc:sldMkLst>
          <pc:docMk/>
          <pc:sldMk cId="4093409914" sldId="652"/>
        </pc:sldMkLst>
        <pc:picChg chg="mod modCrop">
          <ac:chgData name="Khattab, Sherif" userId="c83b1e15-36f3-4f46-aceb-05aac24c545e" providerId="ADAL" clId="{B5955B73-3BCD-4F74-BB14-23A33BFE915C}" dt="2022-10-11T13:14:44.591" v="3889" actId="732"/>
          <ac:picMkLst>
            <pc:docMk/>
            <pc:sldMk cId="4093409914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4:47.652" v="3890" actId="1076"/>
        <pc:sldMkLst>
          <pc:docMk/>
          <pc:sldMk cId="95011121" sldId="653"/>
        </pc:sldMkLst>
        <pc:picChg chg="mod">
          <ac:chgData name="Khattab, Sherif" userId="c83b1e15-36f3-4f46-aceb-05aac24c545e" providerId="ADAL" clId="{B5955B73-3BCD-4F74-BB14-23A33BFE915C}" dt="2022-10-11T13:14:47.652" v="3890" actId="1076"/>
          <ac:picMkLst>
            <pc:docMk/>
            <pc:sldMk cId="95011121" sldId="653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92523220" sldId="653"/>
        </pc:sldMkLst>
      </pc:sldChg>
      <pc:sldChg chg="modSp add mod">
        <pc:chgData name="Khattab, Sherif" userId="c83b1e15-36f3-4f46-aceb-05aac24c545e" providerId="ADAL" clId="{B5955B73-3BCD-4F74-BB14-23A33BFE915C}" dt="2022-10-11T13:15:23.635" v="3895" actId="732"/>
        <pc:sldMkLst>
          <pc:docMk/>
          <pc:sldMk cId="216344531" sldId="654"/>
        </pc:sldMkLst>
        <pc:picChg chg="mod modCrop">
          <ac:chgData name="Khattab, Sherif" userId="c83b1e15-36f3-4f46-aceb-05aac24c545e" providerId="ADAL" clId="{B5955B73-3BCD-4F74-BB14-23A33BFE915C}" dt="2022-10-11T13:15:23.635" v="3895" actId="732"/>
          <ac:picMkLst>
            <pc:docMk/>
            <pc:sldMk cId="216344531" sldId="654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825425469" sldId="6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43832441" sldId="655"/>
        </pc:sldMkLst>
      </pc:sldChg>
      <pc:sldChg chg="modSp add mod">
        <pc:chgData name="Khattab, Sherif" userId="c83b1e15-36f3-4f46-aceb-05aac24c545e" providerId="ADAL" clId="{B5955B73-3BCD-4F74-BB14-23A33BFE915C}" dt="2022-10-11T13:15:29.514" v="3896" actId="732"/>
        <pc:sldMkLst>
          <pc:docMk/>
          <pc:sldMk cId="3880074342" sldId="655"/>
        </pc:sldMkLst>
        <pc:picChg chg="mod modCrop">
          <ac:chgData name="Khattab, Sherif" userId="c83b1e15-36f3-4f46-aceb-05aac24c545e" providerId="ADAL" clId="{B5955B73-3BCD-4F74-BB14-23A33BFE915C}" dt="2022-10-11T13:15:29.514" v="3896" actId="732"/>
          <ac:picMkLst>
            <pc:docMk/>
            <pc:sldMk cId="3880074342" sldId="655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27757674" sldId="656"/>
        </pc:sldMkLst>
      </pc:sldChg>
      <pc:sldChg chg="modSp add mod">
        <pc:chgData name="Khattab, Sherif" userId="c83b1e15-36f3-4f46-aceb-05aac24c545e" providerId="ADAL" clId="{B5955B73-3BCD-4F74-BB14-23A33BFE915C}" dt="2022-10-11T13:15:41.120" v="3897" actId="732"/>
        <pc:sldMkLst>
          <pc:docMk/>
          <pc:sldMk cId="3987990635" sldId="656"/>
        </pc:sldMkLst>
        <pc:picChg chg="mod modCrop">
          <ac:chgData name="Khattab, Sherif" userId="c83b1e15-36f3-4f46-aceb-05aac24c545e" providerId="ADAL" clId="{B5955B73-3BCD-4F74-BB14-23A33BFE915C}" dt="2022-10-11T13:15:41.120" v="3897" actId="732"/>
          <ac:picMkLst>
            <pc:docMk/>
            <pc:sldMk cId="3987990635" sldId="656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6:50.139" v="3911" actId="732"/>
        <pc:sldMkLst>
          <pc:docMk/>
          <pc:sldMk cId="173036265" sldId="657"/>
        </pc:sldMkLst>
        <pc:picChg chg="mod modCrop">
          <ac:chgData name="Khattab, Sherif" userId="c83b1e15-36f3-4f46-aceb-05aac24c545e" providerId="ADAL" clId="{B5955B73-3BCD-4F74-BB14-23A33BFE915C}" dt="2022-10-11T13:16:50.139" v="3911" actId="732"/>
          <ac:picMkLst>
            <pc:docMk/>
            <pc:sldMk cId="173036265" sldId="657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91178708" sldId="657"/>
        </pc:sldMkLst>
      </pc:sldChg>
      <pc:sldChg chg="modSp add mod">
        <pc:chgData name="Khattab, Sherif" userId="c83b1e15-36f3-4f46-aceb-05aac24c545e" providerId="ADAL" clId="{B5955B73-3BCD-4F74-BB14-23A33BFE915C}" dt="2022-10-11T13:17:01.491" v="3912" actId="732"/>
        <pc:sldMkLst>
          <pc:docMk/>
          <pc:sldMk cId="1423103651" sldId="658"/>
        </pc:sldMkLst>
        <pc:picChg chg="mod modCrop">
          <ac:chgData name="Khattab, Sherif" userId="c83b1e15-36f3-4f46-aceb-05aac24c545e" providerId="ADAL" clId="{B5955B73-3BCD-4F74-BB14-23A33BFE915C}" dt="2022-10-11T13:17:01.491" v="3912" actId="732"/>
          <ac:picMkLst>
            <pc:docMk/>
            <pc:sldMk cId="1423103651" sldId="658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00742123" sldId="658"/>
        </pc:sldMkLst>
      </pc:sldChg>
      <pc:sldChg chg="modSp add mod">
        <pc:chgData name="Khattab, Sherif" userId="c83b1e15-36f3-4f46-aceb-05aac24c545e" providerId="ADAL" clId="{B5955B73-3BCD-4F74-BB14-23A33BFE915C}" dt="2022-10-11T13:17:12.674" v="3915" actId="732"/>
        <pc:sldMkLst>
          <pc:docMk/>
          <pc:sldMk cId="771506200" sldId="659"/>
        </pc:sldMkLst>
        <pc:picChg chg="mod modCrop">
          <ac:chgData name="Khattab, Sherif" userId="c83b1e15-36f3-4f46-aceb-05aac24c545e" providerId="ADAL" clId="{B5955B73-3BCD-4F74-BB14-23A33BFE915C}" dt="2022-10-11T13:17:12.674" v="3915" actId="732"/>
          <ac:picMkLst>
            <pc:docMk/>
            <pc:sldMk cId="771506200" sldId="65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6897130" sldId="659"/>
        </pc:sldMkLst>
      </pc:sldChg>
      <pc:sldChg chg="modSp add mod">
        <pc:chgData name="Khattab, Sherif" userId="c83b1e15-36f3-4f46-aceb-05aac24c545e" providerId="ADAL" clId="{B5955B73-3BCD-4F74-BB14-23A33BFE915C}" dt="2022-10-11T13:17:18.382" v="3916" actId="732"/>
        <pc:sldMkLst>
          <pc:docMk/>
          <pc:sldMk cId="2957382728" sldId="660"/>
        </pc:sldMkLst>
        <pc:picChg chg="mod modCrop">
          <ac:chgData name="Khattab, Sherif" userId="c83b1e15-36f3-4f46-aceb-05aac24c545e" providerId="ADAL" clId="{B5955B73-3BCD-4F74-BB14-23A33BFE915C}" dt="2022-10-11T13:17:18.382" v="3916" actId="732"/>
          <ac:picMkLst>
            <pc:docMk/>
            <pc:sldMk cId="2957382728" sldId="660"/>
            <ac:picMk id="2" creationId="{00000000-0000-0000-0000-000000000000}"/>
          </ac:picMkLst>
        </pc:picChg>
      </pc:sldChg>
      <pc:sldChg chg="modSp new mod">
        <pc:chgData name="Khattab, Sherif" userId="c83b1e15-36f3-4f46-aceb-05aac24c545e" providerId="ADAL" clId="{B5955B73-3BCD-4F74-BB14-23A33BFE915C}" dt="2022-10-11T13:18:41.772" v="410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B5955B73-3BCD-4F74-BB14-23A33BFE915C}" dt="2022-10-11T13:17:26.600" v="392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B5955B73-3BCD-4F74-BB14-23A33BFE915C}" dt="2022-10-11T13:18:41.772" v="4109" actId="20577"/>
          <ac:spMkLst>
            <pc:docMk/>
            <pc:sldMk cId="1289819242" sldId="661"/>
            <ac:spMk id="3" creationId="{B1C5F7E6-650D-8FE7-2EEB-02A2B5F62FF6}"/>
          </ac:spMkLst>
        </pc:spChg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4150ACFE-C358-40A3-A81F-36D373B0E5F7}"/>
    <pc:docChg chg="custSel addSld delSld modSld sldOrd">
      <pc:chgData name="Khattab, Sherif" userId="c83b1e15-36f3-4f46-aceb-05aac24c545e" providerId="ADAL" clId="{4150ACFE-C358-40A3-A81F-36D373B0E5F7}" dt="2022-11-15T14:07:41.748" v="1611" actId="20577"/>
      <pc:docMkLst>
        <pc:docMk/>
      </pc:docMkLst>
      <pc:sldChg chg="modSp mod">
        <pc:chgData name="Khattab, Sherif" userId="c83b1e15-36f3-4f46-aceb-05aac24c545e" providerId="ADAL" clId="{4150ACFE-C358-40A3-A81F-36D373B0E5F7}" dt="2022-11-10T15:59:21.063" v="23" actId="6549"/>
        <pc:sldMkLst>
          <pc:docMk/>
          <pc:sldMk cId="0" sldId="471"/>
        </pc:sldMkLst>
        <pc:spChg chg="mod">
          <ac:chgData name="Khattab, Sherif" userId="c83b1e15-36f3-4f46-aceb-05aac24c545e" providerId="ADAL" clId="{4150ACFE-C358-40A3-A81F-36D373B0E5F7}" dt="2022-11-10T15:59:21.063" v="23" actId="6549"/>
          <ac:spMkLst>
            <pc:docMk/>
            <pc:sldMk cId="0" sldId="471"/>
            <ac:spMk id="4" creationId="{00000000-0000-0000-0000-000000000000}"/>
          </ac:spMkLst>
        </pc:spChg>
      </pc:sldChg>
      <pc:sldChg chg="modSp modAnim">
        <pc:chgData name="Khattab, Sherif" userId="c83b1e15-36f3-4f46-aceb-05aac24c545e" providerId="ADAL" clId="{4150ACFE-C358-40A3-A81F-36D373B0E5F7}" dt="2022-11-15T13:48:26.015" v="36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4150ACFE-C358-40A3-A81F-36D373B0E5F7}" dt="2022-11-15T13:48:26.015" v="36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del mod">
        <pc:chgData name="Khattab, Sherif" userId="c83b1e15-36f3-4f46-aceb-05aac24c545e" providerId="ADAL" clId="{4150ACFE-C358-40A3-A81F-36D373B0E5F7}" dt="2022-11-15T13:48:47.270" v="40" actId="47"/>
        <pc:sldMkLst>
          <pc:docMk/>
          <pc:sldMk cId="1868593258" sldId="551"/>
        </pc:sldMkLst>
        <pc:spChg chg="mod">
          <ac:chgData name="Khattab, Sherif" userId="c83b1e15-36f3-4f46-aceb-05aac24c545e" providerId="ADAL" clId="{4150ACFE-C358-40A3-A81F-36D373B0E5F7}" dt="2022-11-15T13:48:42.793" v="39" actId="21"/>
          <ac:spMkLst>
            <pc:docMk/>
            <pc:sldMk cId="1868593258" sldId="551"/>
            <ac:spMk id="2" creationId="{D70A966E-FCFC-6FBD-CD37-C11337BA94D8}"/>
          </ac:spMkLst>
        </pc:spChg>
      </pc:sldChg>
      <pc:sldChg chg="modSp modAnim">
        <pc:chgData name="Khattab, Sherif" userId="c83b1e15-36f3-4f46-aceb-05aac24c545e" providerId="ADAL" clId="{4150ACFE-C358-40A3-A81F-36D373B0E5F7}" dt="2022-11-15T13:53:23.919" v="472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4150ACFE-C358-40A3-A81F-36D373B0E5F7}" dt="2022-11-15T13:53:23.919" v="472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4150ACFE-C358-40A3-A81F-36D373B0E5F7}" dt="2022-11-15T14:03:50.225" v="1590" actId="47"/>
        <pc:sldMkLst>
          <pc:docMk/>
          <pc:sldMk cId="950199380" sldId="55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023601384" sldId="1568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154349392" sldId="157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655612915" sldId="1576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523863472" sldId="1577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13707382" sldId="1578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428717274" sldId="1579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3871182715" sldId="1580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30700957" sldId="1581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006225386" sldId="1582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00208586" sldId="1583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4245705" sldId="158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309401736" sldId="1586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754424685" sldId="1587"/>
        </pc:sldMkLst>
      </pc:sldChg>
      <pc:sldChg chg="modSp mod">
        <pc:chgData name="Khattab, Sherif" userId="c83b1e15-36f3-4f46-aceb-05aac24c545e" providerId="ADAL" clId="{4150ACFE-C358-40A3-A81F-36D373B0E5F7}" dt="2022-11-15T14:07:12.564" v="1603" actId="1076"/>
        <pc:sldMkLst>
          <pc:docMk/>
          <pc:sldMk cId="1050953931" sldId="1606"/>
        </pc:sldMkLst>
        <pc:picChg chg="mod">
          <ac:chgData name="Khattab, Sherif" userId="c83b1e15-36f3-4f46-aceb-05aac24c545e" providerId="ADAL" clId="{4150ACFE-C358-40A3-A81F-36D373B0E5F7}" dt="2022-11-15T14:07:12.564" v="1603" actId="1076"/>
          <ac:picMkLst>
            <pc:docMk/>
            <pc:sldMk cId="1050953931" sldId="1606"/>
            <ac:picMk id="13314" creationId="{00000000-0000-0000-0000-000000000000}"/>
          </ac:picMkLst>
        </pc:picChg>
      </pc:sldChg>
      <pc:sldChg chg="ord">
        <pc:chgData name="Khattab, Sherif" userId="c83b1e15-36f3-4f46-aceb-05aac24c545e" providerId="ADAL" clId="{4150ACFE-C358-40A3-A81F-36D373B0E5F7}" dt="2022-11-15T13:48:39.848" v="38"/>
        <pc:sldMkLst>
          <pc:docMk/>
          <pc:sldMk cId="1303356000" sldId="1627"/>
        </pc:sldMkLst>
      </pc:sldChg>
      <pc:sldChg chg="del">
        <pc:chgData name="Khattab, Sherif" userId="c83b1e15-36f3-4f46-aceb-05aac24c545e" providerId="ADAL" clId="{4150ACFE-C358-40A3-A81F-36D373B0E5F7}" dt="2022-11-15T14:03:54.993" v="1592" actId="47"/>
        <pc:sldMkLst>
          <pc:docMk/>
          <pc:sldMk cId="1021489930" sldId="1628"/>
        </pc:sldMkLst>
      </pc:sldChg>
      <pc:sldChg chg="modSp add del mod modClrScheme chgLayout">
        <pc:chgData name="Khattab, Sherif" userId="c83b1e15-36f3-4f46-aceb-05aac24c545e" providerId="ADAL" clId="{4150ACFE-C358-40A3-A81F-36D373B0E5F7}" dt="2022-11-15T14:06:54.462" v="1601" actId="47"/>
        <pc:sldMkLst>
          <pc:docMk/>
          <pc:sldMk cId="2258664439" sldId="1629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36866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36867" creationId="{00000000-0000-0000-0000-000000000000}"/>
          </ac:spMkLst>
        </pc:spChg>
      </pc:sldChg>
      <pc:sldChg chg="del">
        <pc:chgData name="Khattab, Sherif" userId="c83b1e15-36f3-4f46-aceb-05aac24c545e" providerId="ADAL" clId="{4150ACFE-C358-40A3-A81F-36D373B0E5F7}" dt="2022-11-15T14:03:51.167" v="1591" actId="47"/>
        <pc:sldMkLst>
          <pc:docMk/>
          <pc:sldMk cId="419529787" sldId="1630"/>
        </pc:sldMkLst>
      </pc:sldChg>
      <pc:sldChg chg="modSp modAnim">
        <pc:chgData name="Khattab, Sherif" userId="c83b1e15-36f3-4f46-aceb-05aac24c545e" providerId="ADAL" clId="{4150ACFE-C358-40A3-A81F-36D373B0E5F7}" dt="2022-11-15T14:03:45.050" v="1589" actId="20577"/>
        <pc:sldMkLst>
          <pc:docMk/>
          <pc:sldMk cId="3148076797" sldId="1631"/>
        </pc:sldMkLst>
        <pc:spChg chg="mod">
          <ac:chgData name="Khattab, Sherif" userId="c83b1e15-36f3-4f46-aceb-05aac24c545e" providerId="ADAL" clId="{4150ACFE-C358-40A3-A81F-36D373B0E5F7}" dt="2022-11-15T14:03:45.050" v="1589" actId="20577"/>
          <ac:spMkLst>
            <pc:docMk/>
            <pc:sldMk cId="3148076797" sldId="1631"/>
            <ac:spMk id="3" creationId="{127F1668-9D0E-9507-8285-23423BC31550}"/>
          </ac:spMkLst>
        </pc:spChg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5663200" sldId="1632"/>
        </pc:sldMkLst>
      </pc:sldChg>
      <pc:sldChg chg="modSp mod">
        <pc:chgData name="Khattab, Sherif" userId="c83b1e15-36f3-4f46-aceb-05aac24c545e" providerId="ADAL" clId="{4150ACFE-C358-40A3-A81F-36D373B0E5F7}" dt="2022-11-15T14:07:41.748" v="1611" actId="20577"/>
        <pc:sldMkLst>
          <pc:docMk/>
          <pc:sldMk cId="2924091356" sldId="1633"/>
        </pc:sldMkLst>
        <pc:spChg chg="mod">
          <ac:chgData name="Khattab, Sherif" userId="c83b1e15-36f3-4f46-aceb-05aac24c545e" providerId="ADAL" clId="{4150ACFE-C358-40A3-A81F-36D373B0E5F7}" dt="2022-11-15T14:07:41.748" v="1611" actId="20577"/>
          <ac:spMkLst>
            <pc:docMk/>
            <pc:sldMk cId="2924091356" sldId="1633"/>
            <ac:spMk id="3" creationId="{2D2D1875-D6CD-F3A9-136B-53D560520358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0T15:58:44.695" v="1" actId="700"/>
        <pc:sldMkLst>
          <pc:docMk/>
          <pc:sldMk cId="3669562814" sldId="1635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30722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3072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5T14:06:06.146" v="1596" actId="6549"/>
        <pc:sldMkLst>
          <pc:docMk/>
          <pc:sldMk cId="1185933291" sldId="1636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185933291" sldId="163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185933291" sldId="1636"/>
            <ac:spMk id="31746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06.146" v="1596" actId="6549"/>
          <ac:spMkLst>
            <pc:docMk/>
            <pc:sldMk cId="1185933291" sldId="1636"/>
            <ac:spMk id="317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5T14:06:21.829" v="1597" actId="6549"/>
        <pc:sldMkLst>
          <pc:docMk/>
          <pc:sldMk cId="3035483688" sldId="1637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035483688" sldId="163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035483688" sldId="1637"/>
            <ac:spMk id="32770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21.829" v="1597" actId="6549"/>
          <ac:spMkLst>
            <pc:docMk/>
            <pc:sldMk cId="3035483688" sldId="1637"/>
            <ac:spMk id="3277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5T14:06:38.300" v="1598" actId="6549"/>
        <pc:sldMkLst>
          <pc:docMk/>
          <pc:sldMk cId="1577419301" sldId="1638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577419301" sldId="163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577419301" sldId="1638"/>
            <ac:spMk id="3379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38.300" v="1598" actId="6549"/>
          <ac:spMkLst>
            <pc:docMk/>
            <pc:sldMk cId="1577419301" sldId="1638"/>
            <ac:spMk id="33795" creationId="{00000000-0000-0000-0000-000000000000}"/>
          </ac:spMkLst>
        </pc:spChg>
        <pc:picChg chg="mod">
          <ac:chgData name="Khattab, Sherif" userId="c83b1e15-36f3-4f46-aceb-05aac24c545e" providerId="ADAL" clId="{4150ACFE-C358-40A3-A81F-36D373B0E5F7}" dt="2022-11-15T14:04:19.349" v="1594" actId="1076"/>
          <ac:picMkLst>
            <pc:docMk/>
            <pc:sldMk cId="1577419301" sldId="1638"/>
            <ac:picMk id="37890" creationId="{00000000-0000-0000-0000-000000000000}"/>
          </ac:picMkLst>
        </pc:picChg>
        <pc:picChg chg="mod">
          <ac:chgData name="Khattab, Sherif" userId="c83b1e15-36f3-4f46-aceb-05aac24c545e" providerId="ADAL" clId="{4150ACFE-C358-40A3-A81F-36D373B0E5F7}" dt="2022-11-15T14:04:20.172" v="1595" actId="1076"/>
          <ac:picMkLst>
            <pc:docMk/>
            <pc:sldMk cId="1577419301" sldId="1638"/>
            <ac:picMk id="37891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4150ACFE-C358-40A3-A81F-36D373B0E5F7}" dt="2022-11-15T14:06:42.625" v="1599" actId="1076"/>
        <pc:sldMkLst>
          <pc:docMk/>
          <pc:sldMk cId="334160101" sldId="1639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34818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34819" creationId="{00000000-0000-0000-0000-000000000000}"/>
          </ac:spMkLst>
        </pc:spChg>
        <pc:picChg chg="mod">
          <ac:chgData name="Khattab, Sherif" userId="c83b1e15-36f3-4f46-aceb-05aac24c545e" providerId="ADAL" clId="{4150ACFE-C358-40A3-A81F-36D373B0E5F7}" dt="2022-11-15T14:06:42.625" v="1599" actId="1076"/>
          <ac:picMkLst>
            <pc:docMk/>
            <pc:sldMk cId="334160101" sldId="1639"/>
            <ac:picMk id="38914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4150ACFE-C358-40A3-A81F-36D373B0E5F7}" dt="2022-11-15T14:06:48.322" v="1600" actId="6549"/>
        <pc:sldMkLst>
          <pc:docMk/>
          <pc:sldMk cId="2148305052" sldId="1640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148305052" sldId="164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148305052" sldId="1640"/>
            <ac:spMk id="35842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48.322" v="1600" actId="6549"/>
          <ac:spMkLst>
            <pc:docMk/>
            <pc:sldMk cId="2148305052" sldId="1640"/>
            <ac:spMk id="35843" creationId="{00000000-0000-0000-0000-000000000000}"/>
          </ac:spMkLst>
        </pc:spChg>
      </pc:sldChg>
      <pc:sldChg chg="modSp add modAnim">
        <pc:chgData name="Khattab, Sherif" userId="c83b1e15-36f3-4f46-aceb-05aac24c545e" providerId="ADAL" clId="{4150ACFE-C358-40A3-A81F-36D373B0E5F7}" dt="2022-11-15T13:59:38.435" v="1114" actId="20577"/>
        <pc:sldMkLst>
          <pc:docMk/>
          <pc:sldMk cId="3787088556" sldId="1641"/>
        </pc:sldMkLst>
        <pc:spChg chg="mod">
          <ac:chgData name="Khattab, Sherif" userId="c83b1e15-36f3-4f46-aceb-05aac24c545e" providerId="ADAL" clId="{4150ACFE-C358-40A3-A81F-36D373B0E5F7}" dt="2022-11-15T13:59:38.435" v="1114" actId="20577"/>
          <ac:spMkLst>
            <pc:docMk/>
            <pc:sldMk cId="3787088556" sldId="1641"/>
            <ac:spMk id="3" creationId="{AAE312F2-8994-7B82-175E-188257A48777}"/>
          </ac:spMkLst>
        </pc:spChg>
      </pc:sldChg>
      <pc:sldChg chg="modSp add modAnim">
        <pc:chgData name="Khattab, Sherif" userId="c83b1e15-36f3-4f46-aceb-05aac24c545e" providerId="ADAL" clId="{4150ACFE-C358-40A3-A81F-36D373B0E5F7}" dt="2022-11-15T14:01:20.061" v="1322" actId="20577"/>
        <pc:sldMkLst>
          <pc:docMk/>
          <pc:sldMk cId="3935971379" sldId="1642"/>
        </pc:sldMkLst>
        <pc:spChg chg="mod">
          <ac:chgData name="Khattab, Sherif" userId="c83b1e15-36f3-4f46-aceb-05aac24c545e" providerId="ADAL" clId="{4150ACFE-C358-40A3-A81F-36D373B0E5F7}" dt="2022-11-15T14:01:20.061" v="1322" actId="20577"/>
          <ac:spMkLst>
            <pc:docMk/>
            <pc:sldMk cId="3935971379" sldId="1642"/>
            <ac:spMk id="3" creationId="{AAE312F2-8994-7B82-175E-188257A48777}"/>
          </ac:spMkLst>
        </pc:spChg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6E056814-4A71-413A-872E-94F9A6882CC7}"/>
    <pc:docChg chg="addSld delSld modSld delMainMaster">
      <pc:chgData name="Khattab, Sherif" userId="c83b1e15-36f3-4f46-aceb-05aac24c545e" providerId="ADAL" clId="{6E056814-4A71-413A-872E-94F9A6882CC7}" dt="2023-12-07T19:52:12.454" v="3" actId="2696"/>
      <pc:docMkLst>
        <pc:docMk/>
      </pc:docMkLst>
      <pc:sldChg chg="add del">
        <pc:chgData name="Khattab, Sherif" userId="c83b1e15-36f3-4f46-aceb-05aac24c545e" providerId="ADAL" clId="{6E056814-4A71-413A-872E-94F9A6882CC7}" dt="2023-12-07T19:52:12.454" v="3" actId="2696"/>
        <pc:sldMkLst>
          <pc:docMk/>
          <pc:sldMk cId="3676167787" sldId="423"/>
        </pc:sldMkLst>
      </pc:sldChg>
      <pc:sldChg chg="add del">
        <pc:chgData name="Khattab, Sherif" userId="c83b1e15-36f3-4f46-aceb-05aac24c545e" providerId="ADAL" clId="{6E056814-4A71-413A-872E-94F9A6882CC7}" dt="2023-12-07T19:52:12.454" v="3" actId="2696"/>
        <pc:sldMkLst>
          <pc:docMk/>
          <pc:sldMk cId="2408339254" sldId="424"/>
        </pc:sldMkLst>
      </pc:sldChg>
      <pc:sldChg chg="add del">
        <pc:chgData name="Khattab, Sherif" userId="c83b1e15-36f3-4f46-aceb-05aac24c545e" providerId="ADAL" clId="{6E056814-4A71-413A-872E-94F9A6882CC7}" dt="2023-12-07T19:52:12.454" v="3" actId="2696"/>
        <pc:sldMkLst>
          <pc:docMk/>
          <pc:sldMk cId="2386663744" sldId="425"/>
        </pc:sldMkLst>
      </pc:sldChg>
      <pc:sldChg chg="add del">
        <pc:chgData name="Khattab, Sherif" userId="c83b1e15-36f3-4f46-aceb-05aac24c545e" providerId="ADAL" clId="{6E056814-4A71-413A-872E-94F9A6882CC7}" dt="2023-12-07T19:52:12.454" v="3" actId="2696"/>
        <pc:sldMkLst>
          <pc:docMk/>
          <pc:sldMk cId="1291839806" sldId="426"/>
        </pc:sldMkLst>
      </pc:sldChg>
      <pc:sldChg chg="add del">
        <pc:chgData name="Khattab, Sherif" userId="c83b1e15-36f3-4f46-aceb-05aac24c545e" providerId="ADAL" clId="{6E056814-4A71-413A-872E-94F9A6882CC7}" dt="2023-12-07T19:52:12.454" v="3" actId="2696"/>
        <pc:sldMkLst>
          <pc:docMk/>
          <pc:sldMk cId="447747113" sldId="427"/>
        </pc:sldMkLst>
      </pc:sldChg>
      <pc:sldChg chg="add del">
        <pc:chgData name="Khattab, Sherif" userId="c83b1e15-36f3-4f46-aceb-05aac24c545e" providerId="ADAL" clId="{6E056814-4A71-413A-872E-94F9A6882CC7}" dt="2023-12-07T19:52:12.454" v="3" actId="2696"/>
        <pc:sldMkLst>
          <pc:docMk/>
          <pc:sldMk cId="1744853342" sldId="428"/>
        </pc:sldMkLst>
      </pc:sldChg>
      <pc:sldChg chg="add del">
        <pc:chgData name="Khattab, Sherif" userId="c83b1e15-36f3-4f46-aceb-05aac24c545e" providerId="ADAL" clId="{6E056814-4A71-413A-872E-94F9A6882CC7}" dt="2023-12-07T19:52:12.454" v="3" actId="2696"/>
        <pc:sldMkLst>
          <pc:docMk/>
          <pc:sldMk cId="4012742041" sldId="430"/>
        </pc:sldMkLst>
      </pc:sldChg>
      <pc:sldChg chg="add del">
        <pc:chgData name="Khattab, Sherif" userId="c83b1e15-36f3-4f46-aceb-05aac24c545e" providerId="ADAL" clId="{6E056814-4A71-413A-872E-94F9A6882CC7}" dt="2023-12-07T19:52:12.454" v="3" actId="2696"/>
        <pc:sldMkLst>
          <pc:docMk/>
          <pc:sldMk cId="4044871078" sldId="431"/>
        </pc:sldMkLst>
      </pc:sldChg>
      <pc:sldChg chg="add del">
        <pc:chgData name="Khattab, Sherif" userId="c83b1e15-36f3-4f46-aceb-05aac24c545e" providerId="ADAL" clId="{6E056814-4A71-413A-872E-94F9A6882CC7}" dt="2023-12-07T19:52:12.454" v="3" actId="2696"/>
        <pc:sldMkLst>
          <pc:docMk/>
          <pc:sldMk cId="3147312821" sldId="432"/>
        </pc:sldMkLst>
      </pc:sldChg>
      <pc:sldChg chg="add del">
        <pc:chgData name="Khattab, Sherif" userId="c83b1e15-36f3-4f46-aceb-05aac24c545e" providerId="ADAL" clId="{6E056814-4A71-413A-872E-94F9A6882CC7}" dt="2023-12-07T19:52:12.454" v="3" actId="2696"/>
        <pc:sldMkLst>
          <pc:docMk/>
          <pc:sldMk cId="2353648534" sldId="1877"/>
        </pc:sldMkLst>
      </pc:sldChg>
      <pc:sldChg chg="add del">
        <pc:chgData name="Khattab, Sherif" userId="c83b1e15-36f3-4f46-aceb-05aac24c545e" providerId="ADAL" clId="{6E056814-4A71-413A-872E-94F9A6882CC7}" dt="2023-12-07T19:52:12.454" v="3" actId="2696"/>
        <pc:sldMkLst>
          <pc:docMk/>
          <pc:sldMk cId="49673848" sldId="1936"/>
        </pc:sldMkLst>
      </pc:sldChg>
      <pc:sldChg chg="add del">
        <pc:chgData name="Khattab, Sherif" userId="c83b1e15-36f3-4f46-aceb-05aac24c545e" providerId="ADAL" clId="{6E056814-4A71-413A-872E-94F9A6882CC7}" dt="2023-12-07T19:52:12.454" v="3" actId="2696"/>
        <pc:sldMkLst>
          <pc:docMk/>
          <pc:sldMk cId="2600619580" sldId="1938"/>
        </pc:sldMkLst>
      </pc:sldChg>
      <pc:sldChg chg="add del">
        <pc:chgData name="Khattab, Sherif" userId="c83b1e15-36f3-4f46-aceb-05aac24c545e" providerId="ADAL" clId="{6E056814-4A71-413A-872E-94F9A6882CC7}" dt="2023-12-07T19:52:12.454" v="3" actId="2696"/>
        <pc:sldMkLst>
          <pc:docMk/>
          <pc:sldMk cId="3843200342" sldId="1942"/>
        </pc:sldMkLst>
      </pc:sldChg>
      <pc:sldChg chg="add del">
        <pc:chgData name="Khattab, Sherif" userId="c83b1e15-36f3-4f46-aceb-05aac24c545e" providerId="ADAL" clId="{6E056814-4A71-413A-872E-94F9A6882CC7}" dt="2023-12-07T19:52:12.454" v="3" actId="2696"/>
        <pc:sldMkLst>
          <pc:docMk/>
          <pc:sldMk cId="4014669295" sldId="1943"/>
        </pc:sldMkLst>
      </pc:sldChg>
      <pc:sldMasterChg chg="del delSldLayout">
        <pc:chgData name="Khattab, Sherif" userId="c83b1e15-36f3-4f46-aceb-05aac24c545e" providerId="ADAL" clId="{6E056814-4A71-413A-872E-94F9A6882CC7}" dt="2023-12-07T19:52:12.454" v="3" actId="2696"/>
        <pc:sldMasterMkLst>
          <pc:docMk/>
          <pc:sldMasterMk cId="3601758518" sldId="2147483752"/>
        </pc:sldMasterMkLst>
        <pc:sldLayoutChg chg="del">
          <pc:chgData name="Khattab, Sherif" userId="c83b1e15-36f3-4f46-aceb-05aac24c545e" providerId="ADAL" clId="{6E056814-4A71-413A-872E-94F9A6882CC7}" dt="2023-12-07T19:52:12.454" v="3" actId="2696"/>
          <pc:sldLayoutMkLst>
            <pc:docMk/>
            <pc:sldMasterMk cId="3601758518" sldId="2147483752"/>
            <pc:sldLayoutMk cId="3024796937" sldId="2147483753"/>
          </pc:sldLayoutMkLst>
        </pc:sldLayoutChg>
        <pc:sldLayoutChg chg="del">
          <pc:chgData name="Khattab, Sherif" userId="c83b1e15-36f3-4f46-aceb-05aac24c545e" providerId="ADAL" clId="{6E056814-4A71-413A-872E-94F9A6882CC7}" dt="2023-12-07T19:52:12.454" v="3" actId="2696"/>
          <pc:sldLayoutMkLst>
            <pc:docMk/>
            <pc:sldMasterMk cId="3601758518" sldId="2147483752"/>
            <pc:sldLayoutMk cId="2324018554" sldId="2147483754"/>
          </pc:sldLayoutMkLst>
        </pc:sldLayoutChg>
        <pc:sldLayoutChg chg="del">
          <pc:chgData name="Khattab, Sherif" userId="c83b1e15-36f3-4f46-aceb-05aac24c545e" providerId="ADAL" clId="{6E056814-4A71-413A-872E-94F9A6882CC7}" dt="2023-12-07T19:52:12.454" v="3" actId="2696"/>
          <pc:sldLayoutMkLst>
            <pc:docMk/>
            <pc:sldMasterMk cId="3601758518" sldId="2147483752"/>
            <pc:sldLayoutMk cId="621867342" sldId="2147483755"/>
          </pc:sldLayoutMkLst>
        </pc:sldLayoutChg>
        <pc:sldLayoutChg chg="del">
          <pc:chgData name="Khattab, Sherif" userId="c83b1e15-36f3-4f46-aceb-05aac24c545e" providerId="ADAL" clId="{6E056814-4A71-413A-872E-94F9A6882CC7}" dt="2023-12-07T19:52:12.454" v="3" actId="2696"/>
          <pc:sldLayoutMkLst>
            <pc:docMk/>
            <pc:sldMasterMk cId="3601758518" sldId="2147483752"/>
            <pc:sldLayoutMk cId="1130248951" sldId="2147483756"/>
          </pc:sldLayoutMkLst>
        </pc:sldLayoutChg>
      </pc:sldMasterChg>
      <pc:sldMasterChg chg="del delSldLayout">
        <pc:chgData name="Khattab, Sherif" userId="c83b1e15-36f3-4f46-aceb-05aac24c545e" providerId="ADAL" clId="{6E056814-4A71-413A-872E-94F9A6882CC7}" dt="2023-12-07T19:52:12.454" v="3" actId="2696"/>
        <pc:sldMasterMkLst>
          <pc:docMk/>
          <pc:sldMasterMk cId="3294819775" sldId="2147483757"/>
        </pc:sldMasterMkLst>
        <pc:sldLayoutChg chg="del">
          <pc:chgData name="Khattab, Sherif" userId="c83b1e15-36f3-4f46-aceb-05aac24c545e" providerId="ADAL" clId="{6E056814-4A71-413A-872E-94F9A6882CC7}" dt="2023-12-07T19:52:12.454" v="3" actId="2696"/>
          <pc:sldLayoutMkLst>
            <pc:docMk/>
            <pc:sldMasterMk cId="3294819775" sldId="2147483757"/>
            <pc:sldLayoutMk cId="2826622970" sldId="2147483758"/>
          </pc:sldLayoutMkLst>
        </pc:sldLayoutChg>
        <pc:sldLayoutChg chg="del">
          <pc:chgData name="Khattab, Sherif" userId="c83b1e15-36f3-4f46-aceb-05aac24c545e" providerId="ADAL" clId="{6E056814-4A71-413A-872E-94F9A6882CC7}" dt="2023-12-07T19:52:12.454" v="3" actId="2696"/>
          <pc:sldLayoutMkLst>
            <pc:docMk/>
            <pc:sldMasterMk cId="3294819775" sldId="2147483757"/>
            <pc:sldLayoutMk cId="896140953" sldId="2147483759"/>
          </pc:sldLayoutMkLst>
        </pc:sldLayoutChg>
        <pc:sldLayoutChg chg="del">
          <pc:chgData name="Khattab, Sherif" userId="c83b1e15-36f3-4f46-aceb-05aac24c545e" providerId="ADAL" clId="{6E056814-4A71-413A-872E-94F9A6882CC7}" dt="2023-12-07T19:52:12.454" v="3" actId="2696"/>
          <pc:sldLayoutMkLst>
            <pc:docMk/>
            <pc:sldMasterMk cId="3294819775" sldId="2147483757"/>
            <pc:sldLayoutMk cId="497494429" sldId="2147483760"/>
          </pc:sldLayoutMkLst>
        </pc:sldLayoutChg>
        <pc:sldLayoutChg chg="del">
          <pc:chgData name="Khattab, Sherif" userId="c83b1e15-36f3-4f46-aceb-05aac24c545e" providerId="ADAL" clId="{6E056814-4A71-413A-872E-94F9A6882CC7}" dt="2023-12-07T19:52:12.454" v="3" actId="2696"/>
          <pc:sldLayoutMkLst>
            <pc:docMk/>
            <pc:sldMasterMk cId="3294819775" sldId="2147483757"/>
            <pc:sldLayoutMk cId="826493629" sldId="2147483761"/>
          </pc:sldLayoutMkLst>
        </pc:sldLayoutChg>
        <pc:sldLayoutChg chg="del">
          <pc:chgData name="Khattab, Sherif" userId="c83b1e15-36f3-4f46-aceb-05aac24c545e" providerId="ADAL" clId="{6E056814-4A71-413A-872E-94F9A6882CC7}" dt="2023-12-07T19:52:12.454" v="3" actId="2696"/>
          <pc:sldLayoutMkLst>
            <pc:docMk/>
            <pc:sldMasterMk cId="3294819775" sldId="2147483757"/>
            <pc:sldLayoutMk cId="2263126403" sldId="2147483762"/>
          </pc:sldLayoutMkLst>
        </pc:sldLayoutChg>
        <pc:sldLayoutChg chg="del">
          <pc:chgData name="Khattab, Sherif" userId="c83b1e15-36f3-4f46-aceb-05aac24c545e" providerId="ADAL" clId="{6E056814-4A71-413A-872E-94F9A6882CC7}" dt="2023-12-07T19:52:12.454" v="3" actId="2696"/>
          <pc:sldLayoutMkLst>
            <pc:docMk/>
            <pc:sldMasterMk cId="3294819775" sldId="2147483757"/>
            <pc:sldLayoutMk cId="29690893" sldId="2147483763"/>
          </pc:sldLayoutMkLst>
        </pc:sldLayoutChg>
      </pc:sldMaster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3624926818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2975227729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9EAC0182-E989-CA4C-8081-24A688E312C2}"/>
    <pc:docChg chg="undo custSel addSld delSld modSld">
      <pc:chgData name="Khattab, Sherif" userId="c83b1e15-36f3-4f46-aceb-05aac24c545e" providerId="ADAL" clId="{9EAC0182-E989-CA4C-8081-24A688E312C2}" dt="2022-11-29T14:20:02.930" v="280" actId="20577"/>
      <pc:docMkLst>
        <pc:docMk/>
      </pc:docMkLst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2105295847" sldId="278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272445190" sldId="391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2754682653" sldId="392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71380196" sldId="393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968038566" sldId="394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422590227" sldId="395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986143838" sldId="396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829129662" sldId="397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960406960" sldId="398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226109502" sldId="399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329852685" sldId="400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065020340" sldId="401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241275910" sldId="402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227275375" sldId="403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4176371588" sldId="404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4144916723" sldId="405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850981505" sldId="406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252321675" sldId="407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2696785554" sldId="408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115879569" sldId="409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416739920" sldId="410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909798322" sldId="411"/>
        </pc:sldMkLst>
      </pc:sldChg>
      <pc:sldChg chg="modSp mod">
        <pc:chgData name="Khattab, Sherif" userId="c83b1e15-36f3-4f46-aceb-05aac24c545e" providerId="ADAL" clId="{9EAC0182-E989-CA4C-8081-24A688E312C2}" dt="2022-11-29T14:20:02.930" v="280" actId="20577"/>
        <pc:sldMkLst>
          <pc:docMk/>
          <pc:sldMk cId="0" sldId="471"/>
        </pc:sldMkLst>
        <pc:spChg chg="mod">
          <ac:chgData name="Khattab, Sherif" userId="c83b1e15-36f3-4f46-aceb-05aac24c545e" providerId="ADAL" clId="{9EAC0182-E989-CA4C-8081-24A688E312C2}" dt="2022-11-29T14:20:02.930" v="280" actId="20577"/>
          <ac:spMkLst>
            <pc:docMk/>
            <pc:sldMk cId="0" sldId="471"/>
            <ac:spMk id="4" creationId="{00000000-0000-0000-0000-000000000000}"/>
          </ac:spMkLst>
        </pc:spChg>
      </pc:sldChg>
      <pc:sldChg chg="modSp modAnim">
        <pc:chgData name="Khattab, Sherif" userId="c83b1e15-36f3-4f46-aceb-05aac24c545e" providerId="ADAL" clId="{9EAC0182-E989-CA4C-8081-24A688E312C2}" dt="2022-11-29T14:09:23.432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EAC0182-E989-CA4C-8081-24A688E312C2}" dt="2022-11-29T14:09:23.432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9EAC0182-E989-CA4C-8081-24A688E312C2}" dt="2022-11-29T14:10:10.806" v="191" actId="2696"/>
        <pc:sldMkLst>
          <pc:docMk/>
          <pc:sldMk cId="3687661752" sldId="1608"/>
        </pc:sldMkLst>
      </pc:sldChg>
      <pc:sldChg chg="del">
        <pc:chgData name="Khattab, Sherif" userId="c83b1e15-36f3-4f46-aceb-05aac24c545e" providerId="ADAL" clId="{9EAC0182-E989-CA4C-8081-24A688E312C2}" dt="2022-11-29T14:10:10.412" v="179" actId="2696"/>
        <pc:sldMkLst>
          <pc:docMk/>
          <pc:sldMk cId="3973292706" sldId="1615"/>
        </pc:sldMkLst>
      </pc:sldChg>
      <pc:sldChg chg="del">
        <pc:chgData name="Khattab, Sherif" userId="c83b1e15-36f3-4f46-aceb-05aac24c545e" providerId="ADAL" clId="{9EAC0182-E989-CA4C-8081-24A688E312C2}" dt="2022-11-29T14:10:10.446" v="180" actId="2696"/>
        <pc:sldMkLst>
          <pc:docMk/>
          <pc:sldMk cId="1208948922" sldId="1616"/>
        </pc:sldMkLst>
      </pc:sldChg>
      <pc:sldChg chg="del">
        <pc:chgData name="Khattab, Sherif" userId="c83b1e15-36f3-4f46-aceb-05aac24c545e" providerId="ADAL" clId="{9EAC0182-E989-CA4C-8081-24A688E312C2}" dt="2022-11-29T14:10:10.479" v="181" actId="2696"/>
        <pc:sldMkLst>
          <pc:docMk/>
          <pc:sldMk cId="3692116914" sldId="1617"/>
        </pc:sldMkLst>
      </pc:sldChg>
      <pc:sldChg chg="del">
        <pc:chgData name="Khattab, Sherif" userId="c83b1e15-36f3-4f46-aceb-05aac24c545e" providerId="ADAL" clId="{9EAC0182-E989-CA4C-8081-24A688E312C2}" dt="2022-11-29T14:10:10.513" v="182" actId="2696"/>
        <pc:sldMkLst>
          <pc:docMk/>
          <pc:sldMk cId="682663645" sldId="1618"/>
        </pc:sldMkLst>
      </pc:sldChg>
      <pc:sldChg chg="del">
        <pc:chgData name="Khattab, Sherif" userId="c83b1e15-36f3-4f46-aceb-05aac24c545e" providerId="ADAL" clId="{9EAC0182-E989-CA4C-8081-24A688E312C2}" dt="2022-11-29T14:10:10.548" v="183" actId="2696"/>
        <pc:sldMkLst>
          <pc:docMk/>
          <pc:sldMk cId="2907226486" sldId="1619"/>
        </pc:sldMkLst>
      </pc:sldChg>
      <pc:sldChg chg="del">
        <pc:chgData name="Khattab, Sherif" userId="c83b1e15-36f3-4f46-aceb-05aac24c545e" providerId="ADAL" clId="{9EAC0182-E989-CA4C-8081-24A688E312C2}" dt="2022-11-29T14:10:10.584" v="184" actId="2696"/>
        <pc:sldMkLst>
          <pc:docMk/>
          <pc:sldMk cId="407629673" sldId="1620"/>
        </pc:sldMkLst>
      </pc:sldChg>
      <pc:sldChg chg="del">
        <pc:chgData name="Khattab, Sherif" userId="c83b1e15-36f3-4f46-aceb-05aac24c545e" providerId="ADAL" clId="{9EAC0182-E989-CA4C-8081-24A688E312C2}" dt="2022-11-29T14:10:10.615" v="185" actId="2696"/>
        <pc:sldMkLst>
          <pc:docMk/>
          <pc:sldMk cId="310342847" sldId="1621"/>
        </pc:sldMkLst>
      </pc:sldChg>
      <pc:sldChg chg="del">
        <pc:chgData name="Khattab, Sherif" userId="c83b1e15-36f3-4f46-aceb-05aac24c545e" providerId="ADAL" clId="{9EAC0182-E989-CA4C-8081-24A688E312C2}" dt="2022-11-29T14:10:10.645" v="186" actId="2696"/>
        <pc:sldMkLst>
          <pc:docMk/>
          <pc:sldMk cId="3057326962" sldId="1622"/>
        </pc:sldMkLst>
      </pc:sldChg>
      <pc:sldChg chg="del">
        <pc:chgData name="Khattab, Sherif" userId="c83b1e15-36f3-4f46-aceb-05aac24c545e" providerId="ADAL" clId="{9EAC0182-E989-CA4C-8081-24A688E312C2}" dt="2022-11-29T14:10:10.674" v="187" actId="2696"/>
        <pc:sldMkLst>
          <pc:docMk/>
          <pc:sldMk cId="3559083678" sldId="1623"/>
        </pc:sldMkLst>
      </pc:sldChg>
      <pc:sldChg chg="del">
        <pc:chgData name="Khattab, Sherif" userId="c83b1e15-36f3-4f46-aceb-05aac24c545e" providerId="ADAL" clId="{9EAC0182-E989-CA4C-8081-24A688E312C2}" dt="2022-11-29T14:10:10.705" v="188" actId="2696"/>
        <pc:sldMkLst>
          <pc:docMk/>
          <pc:sldMk cId="1345484684" sldId="1624"/>
        </pc:sldMkLst>
      </pc:sldChg>
      <pc:sldChg chg="del">
        <pc:chgData name="Khattab, Sherif" userId="c83b1e15-36f3-4f46-aceb-05aac24c545e" providerId="ADAL" clId="{9EAC0182-E989-CA4C-8081-24A688E312C2}" dt="2022-11-29T14:10:10.736" v="189" actId="2696"/>
        <pc:sldMkLst>
          <pc:docMk/>
          <pc:sldMk cId="4014708850" sldId="1625"/>
        </pc:sldMkLst>
      </pc:sldChg>
      <pc:sldChg chg="del">
        <pc:chgData name="Khattab, Sherif" userId="c83b1e15-36f3-4f46-aceb-05aac24c545e" providerId="ADAL" clId="{9EAC0182-E989-CA4C-8081-24A688E312C2}" dt="2022-11-29T14:10:10.770" v="190" actId="2696"/>
        <pc:sldMkLst>
          <pc:docMk/>
          <pc:sldMk cId="1195723752" sldId="1626"/>
        </pc:sldMkLst>
      </pc:sldChg>
      <pc:sldChg chg="modSp mod">
        <pc:chgData name="Khattab, Sherif" userId="c83b1e15-36f3-4f46-aceb-05aac24c545e" providerId="ADAL" clId="{9EAC0182-E989-CA4C-8081-24A688E312C2}" dt="2022-11-29T14:09:55.719" v="173" actId="108"/>
        <pc:sldMkLst>
          <pc:docMk/>
          <pc:sldMk cId="1303356000" sldId="1627"/>
        </pc:sldMkLst>
        <pc:spChg chg="mod">
          <ac:chgData name="Khattab, Sherif" userId="c83b1e15-36f3-4f46-aceb-05aac24c545e" providerId="ADAL" clId="{9EAC0182-E989-CA4C-8081-24A688E312C2}" dt="2022-11-29T14:09:55.719" v="173" actId="108"/>
          <ac:spMkLst>
            <pc:docMk/>
            <pc:sldMk cId="1303356000" sldId="1627"/>
            <ac:spMk id="3" creationId="{1B05ECB8-6330-E54F-21A4-0780652695AC}"/>
          </ac:spMkLst>
        </pc:spChg>
      </pc:sldChg>
      <pc:sldChg chg="del">
        <pc:chgData name="Khattab, Sherif" userId="c83b1e15-36f3-4f46-aceb-05aac24c545e" providerId="ADAL" clId="{9EAC0182-E989-CA4C-8081-24A688E312C2}" dt="2022-11-29T14:10:10.305" v="176" actId="2696"/>
        <pc:sldMkLst>
          <pc:docMk/>
          <pc:sldMk cId="3148076797" sldId="1631"/>
        </pc:sldMkLst>
      </pc:sldChg>
      <pc:sldChg chg="del">
        <pc:chgData name="Khattab, Sherif" userId="c83b1e15-36f3-4f46-aceb-05aac24c545e" providerId="ADAL" clId="{9EAC0182-E989-CA4C-8081-24A688E312C2}" dt="2022-11-29T14:10:10.221" v="174" actId="2696"/>
        <pc:sldMkLst>
          <pc:docMk/>
          <pc:sldMk cId="3787088556" sldId="1641"/>
        </pc:sldMkLst>
      </pc:sldChg>
      <pc:sldChg chg="del">
        <pc:chgData name="Khattab, Sherif" userId="c83b1e15-36f3-4f46-aceb-05aac24c545e" providerId="ADAL" clId="{9EAC0182-E989-CA4C-8081-24A688E312C2}" dt="2022-11-29T14:10:10.265" v="175" actId="2696"/>
        <pc:sldMkLst>
          <pc:docMk/>
          <pc:sldMk cId="3935971379" sldId="1642"/>
        </pc:sldMkLst>
      </pc:sldChg>
      <pc:sldChg chg="del">
        <pc:chgData name="Khattab, Sherif" userId="c83b1e15-36f3-4f46-aceb-05aac24c545e" providerId="ADAL" clId="{9EAC0182-E989-CA4C-8081-24A688E312C2}" dt="2022-11-29T14:10:10.341" v="177" actId="2696"/>
        <pc:sldMkLst>
          <pc:docMk/>
          <pc:sldMk cId="3004042303" sldId="1643"/>
        </pc:sldMkLst>
      </pc:sldChg>
      <pc:sldChg chg="del">
        <pc:chgData name="Khattab, Sherif" userId="c83b1e15-36f3-4f46-aceb-05aac24c545e" providerId="ADAL" clId="{9EAC0182-E989-CA4C-8081-24A688E312C2}" dt="2022-11-29T14:10:10.376" v="178" actId="2696"/>
        <pc:sldMkLst>
          <pc:docMk/>
          <pc:sldMk cId="2656189292" sldId="1644"/>
        </pc:sldMkLst>
      </pc:sldChg>
      <pc:sldChg chg="delSp modSp modAnim">
        <pc:chgData name="Khattab, Sherif" userId="c83b1e15-36f3-4f46-aceb-05aac24c545e" providerId="ADAL" clId="{9EAC0182-E989-CA4C-8081-24A688E312C2}" dt="2022-11-29T14:12:55.437" v="214" actId="20577"/>
        <pc:sldMkLst>
          <pc:docMk/>
          <pc:sldMk cId="3800130557" sldId="1796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3800130557" sldId="1796"/>
            <ac:spMk id="2" creationId="{6D0B76A7-1B86-6546-9696-7991C323A471}"/>
          </ac:spMkLst>
        </pc:spChg>
        <pc:spChg chg="mod">
          <ac:chgData name="Khattab, Sherif" userId="c83b1e15-36f3-4f46-aceb-05aac24c545e" providerId="ADAL" clId="{9EAC0182-E989-CA4C-8081-24A688E312C2}" dt="2022-11-29T14:12:55.437" v="214" actId="20577"/>
          <ac:spMkLst>
            <pc:docMk/>
            <pc:sldMk cId="3800130557" sldId="1796"/>
            <ac:spMk id="3075" creationId="{00000000-0000-0000-0000-000000000000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3478795715" sldId="1797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3478795715" sldId="1797"/>
            <ac:spMk id="2" creationId="{B45A15CD-BC8A-3C4C-9761-680C551329C3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1485407811" sldId="1798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485407811" sldId="1798"/>
            <ac:spMk id="2" creationId="{1BE191ED-9F24-2645-8B59-12AD6786D2DF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3440944409" sldId="1799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3440944409" sldId="1799"/>
            <ac:spMk id="2" creationId="{E3828AE1-0565-5B44-87FA-CCB2204A010F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2041151776" sldId="1800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2041151776" sldId="1800"/>
            <ac:spMk id="2" creationId="{B4C7A4F3-41E3-3D45-B40B-0F1B54D3FE95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4226640628" sldId="1801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4226640628" sldId="1801"/>
            <ac:spMk id="2" creationId="{89B2B2C1-49C3-4E4A-82E4-91ED67BBF0BE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1282854848" sldId="1802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282854848" sldId="1802"/>
            <ac:spMk id="2" creationId="{AABE353A-C94E-E941-AA1D-7AAE11D35BE0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1907101124" sldId="1803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907101124" sldId="1803"/>
            <ac:spMk id="2" creationId="{C068B33F-47F5-8E46-A884-C36A50F9BE04}"/>
          </ac:spMkLst>
        </pc:spChg>
      </pc:sldChg>
      <pc:sldChg chg="delSp del">
        <pc:chgData name="Khattab, Sherif" userId="c83b1e15-36f3-4f46-aceb-05aac24c545e" providerId="ADAL" clId="{9EAC0182-E989-CA4C-8081-24A688E312C2}" dt="2022-11-29T14:14:18.897" v="215" actId="2696"/>
        <pc:sldMkLst>
          <pc:docMk/>
          <pc:sldMk cId="2410500298" sldId="1804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2410500298" sldId="1804"/>
            <ac:spMk id="2" creationId="{E2616130-EFB7-DA4B-B96F-51AA50F87C92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1484609668" sldId="1805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484609668" sldId="1805"/>
            <ac:spMk id="2" creationId="{4CFCC896-4FE8-F446-9E86-0E2DACF63FD2}"/>
          </ac:spMkLst>
        </pc:spChg>
      </pc:sldChg>
      <pc:sldChg chg="delSp del">
        <pc:chgData name="Khattab, Sherif" userId="c83b1e15-36f3-4f46-aceb-05aac24c545e" providerId="ADAL" clId="{9EAC0182-E989-CA4C-8081-24A688E312C2}" dt="2022-11-29T14:15:18.613" v="216" actId="2696"/>
        <pc:sldMkLst>
          <pc:docMk/>
          <pc:sldMk cId="4089500140" sldId="1806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4089500140" sldId="1806"/>
            <ac:spMk id="2" creationId="{9315BED1-CF9B-034C-8DDD-CDC9016FAA0C}"/>
          </ac:spMkLst>
        </pc:spChg>
      </pc:sldChg>
      <pc:sldChg chg="delSp del">
        <pc:chgData name="Khattab, Sherif" userId="c83b1e15-36f3-4f46-aceb-05aac24c545e" providerId="ADAL" clId="{9EAC0182-E989-CA4C-8081-24A688E312C2}" dt="2022-11-29T14:15:19.244" v="217" actId="2696"/>
        <pc:sldMkLst>
          <pc:docMk/>
          <pc:sldMk cId="1726671261" sldId="1807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726671261" sldId="1807"/>
            <ac:spMk id="2" creationId="{F3B54076-3EC1-4749-9935-00E76B810D64}"/>
          </ac:spMkLst>
        </pc:spChg>
      </pc:sldChg>
      <pc:sldChg chg="delSp del">
        <pc:chgData name="Khattab, Sherif" userId="c83b1e15-36f3-4f46-aceb-05aac24c545e" providerId="ADAL" clId="{9EAC0182-E989-CA4C-8081-24A688E312C2}" dt="2022-11-29T14:15:19.997" v="218" actId="2696"/>
        <pc:sldMkLst>
          <pc:docMk/>
          <pc:sldMk cId="1638687915" sldId="1808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638687915" sldId="1808"/>
            <ac:spMk id="2" creationId="{0F759920-056F-6245-BFAA-6D794ECFD7D9}"/>
          </ac:spMkLst>
        </pc:spChg>
      </pc:sldChg>
      <pc:sldChg chg="delSp del">
        <pc:chgData name="Khattab, Sherif" userId="c83b1e15-36f3-4f46-aceb-05aac24c545e" providerId="ADAL" clId="{9EAC0182-E989-CA4C-8081-24A688E312C2}" dt="2022-11-29T14:15:20.566" v="219" actId="2696"/>
        <pc:sldMkLst>
          <pc:docMk/>
          <pc:sldMk cId="2922786537" sldId="1809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2922786537" sldId="1809"/>
            <ac:spMk id="2" creationId="{57C892D6-EC0E-5A4C-9494-C51B58C6B7D6}"/>
          </ac:spMkLst>
        </pc:spChg>
      </pc:sldChg>
      <pc:sldChg chg="delSp del">
        <pc:chgData name="Khattab, Sherif" userId="c83b1e15-36f3-4f46-aceb-05aac24c545e" providerId="ADAL" clId="{9EAC0182-E989-CA4C-8081-24A688E312C2}" dt="2022-11-29T14:15:21.882" v="220" actId="2696"/>
        <pc:sldMkLst>
          <pc:docMk/>
          <pc:sldMk cId="2658959315" sldId="1810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2658959315" sldId="1810"/>
            <ac:spMk id="2" creationId="{7F496CDB-DF4E-D94E-9862-7E8FA3AFAC47}"/>
          </ac:spMkLst>
        </pc:spChg>
      </pc:sldChg>
      <pc:sldChg chg="delSp del">
        <pc:chgData name="Khattab, Sherif" userId="c83b1e15-36f3-4f46-aceb-05aac24c545e" providerId="ADAL" clId="{9EAC0182-E989-CA4C-8081-24A688E312C2}" dt="2022-11-29T14:15:24.123" v="221" actId="2696"/>
        <pc:sldMkLst>
          <pc:docMk/>
          <pc:sldMk cId="4116949570" sldId="1811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4116949570" sldId="1811"/>
            <ac:spMk id="2" creationId="{AB161F68-1B6C-4749-A181-CF1FC857DF04}"/>
          </ac:spMkLst>
        </pc:spChg>
      </pc:sldChg>
      <pc:sldChg chg="delSp del">
        <pc:chgData name="Khattab, Sherif" userId="c83b1e15-36f3-4f46-aceb-05aac24c545e" providerId="ADAL" clId="{9EAC0182-E989-CA4C-8081-24A688E312C2}" dt="2022-11-29T14:15:28.360" v="222" actId="2696"/>
        <pc:sldMkLst>
          <pc:docMk/>
          <pc:sldMk cId="430147983" sldId="1812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430147983" sldId="1812"/>
            <ac:spMk id="2" creationId="{BB7A93D5-071C-7446-84A8-C6E46CBB9B37}"/>
          </ac:spMkLst>
        </pc:spChg>
      </pc:sldChg>
      <pc:sldChg chg="delSp del">
        <pc:chgData name="Khattab, Sherif" userId="c83b1e15-36f3-4f46-aceb-05aac24c545e" providerId="ADAL" clId="{9EAC0182-E989-CA4C-8081-24A688E312C2}" dt="2022-11-29T14:15:40.709" v="223" actId="2696"/>
        <pc:sldMkLst>
          <pc:docMk/>
          <pc:sldMk cId="1128083705" sldId="1813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128083705" sldId="1813"/>
            <ac:spMk id="2" creationId="{65ED7717-86F6-8949-818E-A91694EA49CF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3031846515" sldId="1814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3031846515" sldId="1814"/>
            <ac:spMk id="4" creationId="{EAF5FC1B-6743-F943-87B3-3F0218C21511}"/>
          </ac:spMkLst>
        </pc:spChg>
      </pc:sldChg>
    </pc:docChg>
  </pc:docChgLst>
  <pc:docChgLst>
    <pc:chgData name="Khattab, Sherif" userId="c83b1e15-36f3-4f46-aceb-05aac24c545e" providerId="ADAL" clId="{22121F40-1A8E-485D-9576-03E75618DAFB}"/>
    <pc:docChg chg="undo custSel addSld delSld modSld delMainMaster">
      <pc:chgData name="Khattab, Sherif" userId="c83b1e15-36f3-4f46-aceb-05aac24c545e" providerId="ADAL" clId="{22121F40-1A8E-485D-9576-03E75618DAFB}" dt="2022-11-01T13:11:16.880" v="891" actId="20577"/>
      <pc:docMkLst>
        <pc:docMk/>
      </pc:docMkLst>
      <pc:sldChg chg="modSp mod modAnim">
        <pc:chgData name="Khattab, Sherif" userId="c83b1e15-36f3-4f46-aceb-05aac24c545e" providerId="ADAL" clId="{22121F40-1A8E-485D-9576-03E75618DAFB}" dt="2022-11-01T12:47:27.192" v="7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2121F40-1A8E-485D-9576-03E75618DAFB}" dt="2022-11-01T12:47:27.192" v="7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22121F40-1A8E-485D-9576-03E75618DAFB}" dt="2022-11-01T12:47:44.997" v="78" actId="47"/>
        <pc:sldMkLst>
          <pc:docMk/>
          <pc:sldMk cId="3616649543" sldId="502"/>
        </pc:sldMkLst>
      </pc:sldChg>
      <pc:sldChg chg="modSp modAnim">
        <pc:chgData name="Khattab, Sherif" userId="c83b1e15-36f3-4f46-aceb-05aac24c545e" providerId="ADAL" clId="{22121F40-1A8E-485D-9576-03E75618DAFB}" dt="2022-11-01T12:47:51.134" v="9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22121F40-1A8E-485D-9576-03E75618DAFB}" dt="2022-11-01T12:47:51.134" v="9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2121F40-1A8E-485D-9576-03E75618DAFB}" dt="2022-11-01T12:47:40.470" v="77" actId="47"/>
        <pc:sldMkLst>
          <pc:docMk/>
          <pc:sldMk cId="44952725" sldId="552"/>
        </pc:sldMkLst>
      </pc:sldChg>
      <pc:sldChg chg="modSp modAnim">
        <pc:chgData name="Khattab, Sherif" userId="c83b1e15-36f3-4f46-aceb-05aac24c545e" providerId="ADAL" clId="{22121F40-1A8E-485D-9576-03E75618DAFB}" dt="2022-11-01T12:58:21.598" v="129" actId="20577"/>
        <pc:sldMkLst>
          <pc:docMk/>
          <pc:sldMk cId="2604713252" sldId="553"/>
        </pc:sldMkLst>
        <pc:spChg chg="mod">
          <ac:chgData name="Khattab, Sherif" userId="c83b1e15-36f3-4f46-aceb-05aac24c545e" providerId="ADAL" clId="{22121F40-1A8E-485D-9576-03E75618DAFB}" dt="2022-11-01T12:58:21.598" v="129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modAnim">
        <pc:chgData name="Khattab, Sherif" userId="c83b1e15-36f3-4f46-aceb-05aac24c545e" providerId="ADAL" clId="{22121F40-1A8E-485D-9576-03E75618DAFB}" dt="2022-11-01T12:58:57.848" v="238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22121F40-1A8E-485D-9576-03E75618DAFB}" dt="2022-11-01T12:58:57.848" v="238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22121F40-1A8E-485D-9576-03E75618DAFB}" dt="2022-11-01T13:05:00.102" v="421" actId="33524"/>
        <pc:sldMkLst>
          <pc:docMk/>
          <pc:sldMk cId="950199380" sldId="555"/>
        </pc:sldMkLst>
        <pc:spChg chg="mod">
          <ac:chgData name="Khattab, Sherif" userId="c83b1e15-36f3-4f46-aceb-05aac24c545e" providerId="ADAL" clId="{22121F40-1A8E-485D-9576-03E75618DAFB}" dt="2022-11-01T13:05:00.102" v="421" actId="33524"/>
          <ac:spMkLst>
            <pc:docMk/>
            <pc:sldMk cId="950199380" sldId="555"/>
            <ac:spMk id="3" creationId="{AAE312F2-8994-7B82-175E-188257A48777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5:48.062" v="467" actId="20577"/>
        <pc:sldMkLst>
          <pc:docMk/>
          <pc:sldMk cId="3275134566" sldId="556"/>
        </pc:sldMkLst>
        <pc:spChg chg="mod">
          <ac:chgData name="Khattab, Sherif" userId="c83b1e15-36f3-4f46-aceb-05aac24c545e" providerId="ADAL" clId="{22121F40-1A8E-485D-9576-03E75618DAFB}" dt="2022-11-01T13:05:48.062" v="467" actId="20577"/>
          <ac:spMkLst>
            <pc:docMk/>
            <pc:sldMk cId="3275134566" sldId="556"/>
            <ac:spMk id="3" creationId="{8F871485-3611-413F-C650-EBF8498F3A55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6:50.070" v="516" actId="20577"/>
        <pc:sldMkLst>
          <pc:docMk/>
          <pc:sldMk cId="2556667024" sldId="557"/>
        </pc:sldMkLst>
        <pc:spChg chg="mod">
          <ac:chgData name="Khattab, Sherif" userId="c83b1e15-36f3-4f46-aceb-05aac24c545e" providerId="ADAL" clId="{22121F40-1A8E-485D-9576-03E75618DAFB}" dt="2022-11-01T13:06:50.070" v="51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2106868794" sldId="558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64658151" sldId="559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722409672" sldId="560"/>
        </pc:sldMkLst>
      </pc:sldChg>
      <pc:sldChg chg="modSp add mod modClrScheme modAnim chgLayout">
        <pc:chgData name="Khattab, Sherif" userId="c83b1e15-36f3-4f46-aceb-05aac24c545e" providerId="ADAL" clId="{22121F40-1A8E-485D-9576-03E75618DAFB}" dt="2022-11-01T13:08:29.107" v="662"/>
        <pc:sldMkLst>
          <pc:docMk/>
          <pc:sldMk cId="1148931109" sldId="155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25.376" v="660" actId="20577"/>
          <ac:spMkLst>
            <pc:docMk/>
            <pc:sldMk cId="1148931109" sldId="1559"/>
            <ac:spMk id="307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35.113" v="663" actId="6549"/>
        <pc:sldMkLst>
          <pc:docMk/>
          <pc:sldMk cId="23080880" sldId="156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35.113" v="663" actId="6549"/>
          <ac:spMkLst>
            <pc:docMk/>
            <pc:sldMk cId="23080880" sldId="1560"/>
            <ac:spMk id="409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49.878" v="666" actId="1076"/>
        <pc:sldMkLst>
          <pc:docMk/>
          <pc:sldMk cId="3125489046" sldId="156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45.672" v="664" actId="6549"/>
          <ac:spMkLst>
            <pc:docMk/>
            <pc:sldMk cId="3125489046" sldId="1561"/>
            <ac:spMk id="5123" creationId="{00000000-0000-0000-0000-000000000000}"/>
          </ac:spMkLst>
        </pc:spChg>
        <pc:picChg chg="mod">
          <ac:chgData name="Khattab, Sherif" userId="c83b1e15-36f3-4f46-aceb-05aac24c545e" providerId="ADAL" clId="{22121F40-1A8E-485D-9576-03E75618DAFB}" dt="2022-11-01T13:08:47.547" v="665" actId="1076"/>
          <ac:picMkLst>
            <pc:docMk/>
            <pc:sldMk cId="3125489046" sldId="1561"/>
            <ac:picMk id="10243" creationId="{00000000-0000-0000-0000-000000000000}"/>
          </ac:picMkLst>
        </pc:picChg>
        <pc:picChg chg="mod">
          <ac:chgData name="Khattab, Sherif" userId="c83b1e15-36f3-4f46-aceb-05aac24c545e" providerId="ADAL" clId="{22121F40-1A8E-485D-9576-03E75618DAFB}" dt="2022-11-01T13:08:49.878" v="666" actId="1076"/>
          <ac:picMkLst>
            <pc:docMk/>
            <pc:sldMk cId="3125489046" sldId="1561"/>
            <ac:picMk id="10244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13048099" sldId="156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01149083" sldId="156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357643657" sldId="156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22123897" sldId="156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159758651" sldId="156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012629046" sldId="156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819077204" sldId="156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287928541" sldId="156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275950764" sldId="157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015271666" sldId="157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551659667" sldId="157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08182071" sldId="157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41391712" sldId="157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154349392" sldId="157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55612915" sldId="157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523863472" sldId="157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213707382" sldId="157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428717274" sldId="157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71182715" sldId="158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30700957" sldId="158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06225386" sldId="158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200208586" sldId="158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99857958" sldId="158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4245705" sldId="158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309401736" sldId="158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754424685" sldId="158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781218289" sldId="158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67816443" sldId="158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55253775" sldId="1590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994347155" sldId="159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19019125" sldId="159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627129273" sldId="159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34248664" sldId="159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89288530" sldId="159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851127594" sldId="159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3974161542" sldId="159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776691394" sldId="159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4654390" sldId="159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438517611" sldId="160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5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1540093490" sldId="1600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949255227" sldId="160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2255632043" sldId="1601"/>
        </pc:sldMkLst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78002622" sldId="1602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833580078" sldId="160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31687394" sldId="1603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28676094" sldId="160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06378146" sldId="160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525712971" sldId="160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050953931" sldId="160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35403817" sldId="160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398184114" sldId="160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59688114" sldId="160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449376550" sldId="161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33955144" sldId="161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832874110" sldId="161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838697206" sldId="161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58005603" sldId="161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973292706" sldId="161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18434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208948922" sldId="161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692116914" sldId="161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682663645" sldId="161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907226486" sldId="161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7629673" sldId="162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5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10342847" sldId="1621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3" creationId="{0692F51E-96A0-D94A-D52E-D658B6CC568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24578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057326962" sldId="1622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3" creationId="{7EBDE3D6-C413-1F2D-A9F4-1A0842E63761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25602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559083678" sldId="1623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3" creationId="{9612688D-E235-0BDE-D95C-2F9553D23027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26626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345484684" sldId="1624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3" creationId="{9A77C292-6F27-1A8E-AA80-F40C51E9E449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27650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14708850" sldId="162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195723752" sldId="162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22121F40-1A8E-485D-9576-03E75618DAFB}" dt="2022-11-01T13:10:24.942" v="708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22121F40-1A8E-485D-9576-03E75618DAFB}" dt="2022-11-01T13:09:56.360" v="685" actId="20577"/>
          <ac:spMkLst>
            <pc:docMk/>
            <pc:sldMk cId="1303356000" sldId="1627"/>
            <ac:spMk id="2" creationId="{A043C07A-E80C-5F4F-1B9B-2B7998C4DC68}"/>
          </ac:spMkLst>
        </pc:spChg>
        <pc:spChg chg="mod">
          <ac:chgData name="Khattab, Sherif" userId="c83b1e15-36f3-4f46-aceb-05aac24c545e" providerId="ADAL" clId="{22121F40-1A8E-485D-9576-03E75618DAFB}" dt="2022-11-01T13:10:24.942" v="708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mod">
        <pc:chgData name="Khattab, Sherif" userId="c83b1e15-36f3-4f46-aceb-05aac24c545e" providerId="ADAL" clId="{22121F40-1A8E-485D-9576-03E75618DAFB}" dt="2022-11-01T13:11:16.880" v="891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2121F40-1A8E-485D-9576-03E75618DAFB}" dt="2022-11-01T13:10:44.846" v="737" actId="20577"/>
          <ac:spMkLst>
            <pc:docMk/>
            <pc:sldMk cId="1021489930" sldId="1628"/>
            <ac:spMk id="2" creationId="{375CADEA-A9A3-6842-64B5-7250E8588E85}"/>
          </ac:spMkLst>
        </pc:spChg>
        <pc:spChg chg="mod">
          <ac:chgData name="Khattab, Sherif" userId="c83b1e15-36f3-4f46-aceb-05aac24c545e" providerId="ADAL" clId="{22121F40-1A8E-485D-9576-03E75618DAFB}" dt="2022-11-01T13:11:16.880" v="891" actId="20577"/>
          <ac:spMkLst>
            <pc:docMk/>
            <pc:sldMk cId="1021489930" sldId="1628"/>
            <ac:spMk id="3" creationId="{E75555BA-8853-5C73-0160-9A32BFA72747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293710562" sldId="1880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926196736" sldId="1881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24662364" sldId="1882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574604698" sldId="1883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4250880876" sldId="1884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11100875" sldId="1885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146875678" sldId="1886"/>
        </pc:sldMkLst>
      </pc:sldChg>
      <pc:sldMasterChg chg="del delSldLayout">
        <pc:chgData name="Khattab, Sherif" userId="c83b1e15-36f3-4f46-aceb-05aac24c545e" providerId="ADAL" clId="{22121F40-1A8E-485D-9576-03E75618DAFB}" dt="2022-11-01T12:51:15.226" v="104" actId="47"/>
        <pc:sldMasterMkLst>
          <pc:docMk/>
          <pc:sldMasterMk cId="28195357" sldId="2147483755"/>
        </pc:sldMasterMkLst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118166235" sldId="2147483756"/>
          </pc:sldLayoutMkLst>
        </pc:sldLayoutChg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2247022586" sldId="2147483757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523405179" sldId="2147483757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661329964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035707637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4262946036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784516808" sldId="214748376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92252715" sldId="214748376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488878772" sldId="214748376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768957595" sldId="214748376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441243217" sldId="214748376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23207628" sldId="214748376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07325581" sldId="214748376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951765460" sldId="214748376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59032138" sldId="214748376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34067149" sldId="214748377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72002289" sldId="214748377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77934755" sldId="214748377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882972545" sldId="214748377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1678026" sldId="214748377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52378126" sldId="214748377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307687160" sldId="214748377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69612716" sldId="214748377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515491268" sldId="214748377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349209718" sldId="2147483779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6:03.149" v="118" actId="700"/>
        <pc:sldMasterMkLst>
          <pc:docMk/>
          <pc:sldMasterMk cId="1401501245" sldId="2147483757"/>
        </pc:sldMasterMkLst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501670947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65892691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71291667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113852376" sldId="2147483761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2776268629" sldId="2147483780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6218273" sldId="214748378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4219592509" sldId="214748378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35311104" sldId="214748378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965512" sldId="2147483784"/>
          </pc:sldLayoutMkLst>
        </pc:sldLayoutChg>
      </pc:sldMasterChg>
    </pc:docChg>
  </pc:docChgLst>
  <pc:docChgLst>
    <pc:chgData name="Khattab, Sherif" userId="c83b1e15-36f3-4f46-aceb-05aac24c545e" providerId="ADAL" clId="{910BED91-7FF3-6E45-ABF4-BE25C67B97E4}"/>
    <pc:docChg chg="custSel addSld delSld modSld">
      <pc:chgData name="Khattab, Sherif" userId="c83b1e15-36f3-4f46-aceb-05aac24c545e" providerId="ADAL" clId="{910BED91-7FF3-6E45-ABF4-BE25C67B97E4}" dt="2022-12-01T16:01:12.763" v="93" actId="20577"/>
      <pc:docMkLst>
        <pc:docMk/>
      </pc:docMkLst>
      <pc:sldChg chg="modSp modAnim">
        <pc:chgData name="Khattab, Sherif" userId="c83b1e15-36f3-4f46-aceb-05aac24c545e" providerId="ADAL" clId="{910BED91-7FF3-6E45-ABF4-BE25C67B97E4}" dt="2022-12-01T15:58:20.653" v="71" actId="20577"/>
        <pc:sldMkLst>
          <pc:docMk/>
          <pc:sldMk cId="829129662" sldId="397"/>
        </pc:sldMkLst>
        <pc:spChg chg="mod">
          <ac:chgData name="Khattab, Sherif" userId="c83b1e15-36f3-4f46-aceb-05aac24c545e" providerId="ADAL" clId="{910BED91-7FF3-6E45-ABF4-BE25C67B97E4}" dt="2022-12-01T15:58:20.653" v="71" actId="20577"/>
          <ac:spMkLst>
            <pc:docMk/>
            <pc:sldMk cId="829129662" sldId="397"/>
            <ac:spMk id="86" creationId="{00000000-0000-0000-0000-000000000000}"/>
          </ac:spMkLst>
        </pc:spChg>
      </pc:sldChg>
      <pc:sldChg chg="add del">
        <pc:chgData name="Khattab, Sherif" userId="c83b1e15-36f3-4f46-aceb-05aac24c545e" providerId="ADAL" clId="{910BED91-7FF3-6E45-ABF4-BE25C67B97E4}" dt="2022-12-01T16:00:10.719" v="73" actId="2696"/>
        <pc:sldMkLst>
          <pc:docMk/>
          <pc:sldMk cId="588359714" sldId="429"/>
        </pc:sldMkLst>
      </pc:sldChg>
      <pc:sldChg chg="add del">
        <pc:chgData name="Khattab, Sherif" userId="c83b1e15-36f3-4f46-aceb-05aac24c545e" providerId="ADAL" clId="{910BED91-7FF3-6E45-ABF4-BE25C67B97E4}" dt="2022-12-01T16:00:26.948" v="75"/>
        <pc:sldMkLst>
          <pc:docMk/>
          <pc:sldMk cId="723326293" sldId="429"/>
        </pc:sldMkLst>
      </pc:sldChg>
      <pc:sldChg chg="modSp add">
        <pc:chgData name="Khattab, Sherif" userId="c83b1e15-36f3-4f46-aceb-05aac24c545e" providerId="ADAL" clId="{910BED91-7FF3-6E45-ABF4-BE25C67B97E4}" dt="2022-12-01T16:01:12.763" v="93" actId="20577"/>
        <pc:sldMkLst>
          <pc:docMk/>
          <pc:sldMk cId="2573196289" sldId="429"/>
        </pc:sldMkLst>
        <pc:spChg chg="mod">
          <ac:chgData name="Khattab, Sherif" userId="c83b1e15-36f3-4f46-aceb-05aac24c545e" providerId="ADAL" clId="{910BED91-7FF3-6E45-ABF4-BE25C67B97E4}" dt="2022-12-01T16:00:30.489" v="77" actId="20577"/>
          <ac:spMkLst>
            <pc:docMk/>
            <pc:sldMk cId="2573196289" sldId="429"/>
            <ac:spMk id="280" creationId="{00000000-0000-0000-0000-000000000000}"/>
          </ac:spMkLst>
        </pc:spChg>
        <pc:spChg chg="mod">
          <ac:chgData name="Khattab, Sherif" userId="c83b1e15-36f3-4f46-aceb-05aac24c545e" providerId="ADAL" clId="{910BED91-7FF3-6E45-ABF4-BE25C67B97E4}" dt="2022-12-01T16:00:49.775" v="83" actId="20577"/>
          <ac:spMkLst>
            <pc:docMk/>
            <pc:sldMk cId="2573196289" sldId="429"/>
            <ac:spMk id="282" creationId="{00000000-0000-0000-0000-000000000000}"/>
          </ac:spMkLst>
        </pc:spChg>
        <pc:spChg chg="mod">
          <ac:chgData name="Khattab, Sherif" userId="c83b1e15-36f3-4f46-aceb-05aac24c545e" providerId="ADAL" clId="{910BED91-7FF3-6E45-ABF4-BE25C67B97E4}" dt="2022-12-01T16:01:12.763" v="93" actId="20577"/>
          <ac:spMkLst>
            <pc:docMk/>
            <pc:sldMk cId="2573196289" sldId="429"/>
            <ac:spMk id="283" creationId="{00000000-0000-0000-0000-000000000000}"/>
          </ac:spMkLst>
        </pc:spChg>
      </pc:sldChg>
      <pc:sldChg chg="modSp mod modAnim">
        <pc:chgData name="Khattab, Sherif" userId="c83b1e15-36f3-4f46-aceb-05aac24c545e" providerId="ADAL" clId="{910BED91-7FF3-6E45-ABF4-BE25C67B97E4}" dt="2022-12-01T14:26:01.387" v="70" actId="113"/>
        <pc:sldMkLst>
          <pc:docMk/>
          <pc:sldMk cId="1192677018" sldId="554"/>
        </pc:sldMkLst>
        <pc:spChg chg="mod">
          <ac:chgData name="Khattab, Sherif" userId="c83b1e15-36f3-4f46-aceb-05aac24c545e" providerId="ADAL" clId="{910BED91-7FF3-6E45-ABF4-BE25C67B97E4}" dt="2022-12-01T14:26:01.387" v="70" actId="113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">
        <pc:chgData name="Khattab, Sherif" userId="c83b1e15-36f3-4f46-aceb-05aac24c545e" providerId="ADAL" clId="{910BED91-7FF3-6E45-ABF4-BE25C67B97E4}" dt="2022-12-01T14:24:28.691" v="26" actId="207"/>
        <pc:sldMkLst>
          <pc:docMk/>
          <pc:sldMk cId="1303356000" sldId="1627"/>
        </pc:sldMkLst>
        <pc:spChg chg="mod">
          <ac:chgData name="Khattab, Sherif" userId="c83b1e15-36f3-4f46-aceb-05aac24c545e" providerId="ADAL" clId="{910BED91-7FF3-6E45-ABF4-BE25C67B97E4}" dt="2022-12-01T14:24:21.763" v="17" actId="5793"/>
          <ac:spMkLst>
            <pc:docMk/>
            <pc:sldMk cId="1303356000" sldId="1627"/>
            <ac:spMk id="2" creationId="{A043C07A-E80C-5F4F-1B9B-2B7998C4DC68}"/>
          </ac:spMkLst>
        </pc:spChg>
        <pc:spChg chg="mod">
          <ac:chgData name="Khattab, Sherif" userId="c83b1e15-36f3-4f46-aceb-05aac24c545e" providerId="ADAL" clId="{910BED91-7FF3-6E45-ABF4-BE25C67B97E4}" dt="2022-12-01T14:24:28.691" v="26" actId="207"/>
          <ac:spMkLst>
            <pc:docMk/>
            <pc:sldMk cId="1303356000" sldId="1627"/>
            <ac:spMk id="3" creationId="{1B05ECB8-6330-E54F-21A4-0780652695AC}"/>
          </ac:spMkLst>
        </pc:spChg>
      </pc:sldChg>
      <pc:sldChg chg="del">
        <pc:chgData name="Khattab, Sherif" userId="c83b1e15-36f3-4f46-aceb-05aac24c545e" providerId="ADAL" clId="{910BED91-7FF3-6E45-ABF4-BE25C67B97E4}" dt="2022-12-01T14:24:40.817" v="27" actId="2696"/>
        <pc:sldMkLst>
          <pc:docMk/>
          <pc:sldMk cId="3669562814" sldId="1635"/>
        </pc:sldMkLst>
      </pc:sldChg>
      <pc:sldChg chg="del">
        <pc:chgData name="Khattab, Sherif" userId="c83b1e15-36f3-4f46-aceb-05aac24c545e" providerId="ADAL" clId="{910BED91-7FF3-6E45-ABF4-BE25C67B97E4}" dt="2022-12-01T14:24:40.831" v="28" actId="2696"/>
        <pc:sldMkLst>
          <pc:docMk/>
          <pc:sldMk cId="1185933291" sldId="1636"/>
        </pc:sldMkLst>
      </pc:sldChg>
      <pc:sldChg chg="del">
        <pc:chgData name="Khattab, Sherif" userId="c83b1e15-36f3-4f46-aceb-05aac24c545e" providerId="ADAL" clId="{910BED91-7FF3-6E45-ABF4-BE25C67B97E4}" dt="2022-12-01T14:24:40.845" v="29" actId="2696"/>
        <pc:sldMkLst>
          <pc:docMk/>
          <pc:sldMk cId="3035483688" sldId="1637"/>
        </pc:sldMkLst>
      </pc:sldChg>
      <pc:sldChg chg="del">
        <pc:chgData name="Khattab, Sherif" userId="c83b1e15-36f3-4f46-aceb-05aac24c545e" providerId="ADAL" clId="{910BED91-7FF3-6E45-ABF4-BE25C67B97E4}" dt="2022-12-01T14:24:40.859" v="30" actId="2696"/>
        <pc:sldMkLst>
          <pc:docMk/>
          <pc:sldMk cId="1577419301" sldId="1638"/>
        </pc:sldMkLst>
      </pc:sldChg>
      <pc:sldChg chg="del">
        <pc:chgData name="Khattab, Sherif" userId="c83b1e15-36f3-4f46-aceb-05aac24c545e" providerId="ADAL" clId="{910BED91-7FF3-6E45-ABF4-BE25C67B97E4}" dt="2022-12-01T14:24:40.873" v="31" actId="2696"/>
        <pc:sldMkLst>
          <pc:docMk/>
          <pc:sldMk cId="334160101" sldId="1639"/>
        </pc:sldMkLst>
      </pc:sldChg>
      <pc:sldChg chg="del">
        <pc:chgData name="Khattab, Sherif" userId="c83b1e15-36f3-4f46-aceb-05aac24c545e" providerId="ADAL" clId="{910BED91-7FF3-6E45-ABF4-BE25C67B97E4}" dt="2022-12-01T14:24:40.885" v="32" actId="2696"/>
        <pc:sldMkLst>
          <pc:docMk/>
          <pc:sldMk cId="2148305052" sldId="1640"/>
        </pc:sldMkLst>
      </pc:sldChg>
      <pc:sldChg chg="del">
        <pc:chgData name="Khattab, Sherif" userId="c83b1e15-36f3-4f46-aceb-05aac24c545e" providerId="ADAL" clId="{910BED91-7FF3-6E45-ABF4-BE25C67B97E4}" dt="2022-12-01T14:24:40.916" v="34" actId="2696"/>
        <pc:sldMkLst>
          <pc:docMk/>
          <pc:sldMk cId="3800130557" sldId="1796"/>
        </pc:sldMkLst>
      </pc:sldChg>
      <pc:sldChg chg="del">
        <pc:chgData name="Khattab, Sherif" userId="c83b1e15-36f3-4f46-aceb-05aac24c545e" providerId="ADAL" clId="{910BED91-7FF3-6E45-ABF4-BE25C67B97E4}" dt="2022-12-01T14:24:40.928" v="35" actId="2696"/>
        <pc:sldMkLst>
          <pc:docMk/>
          <pc:sldMk cId="3478795715" sldId="1797"/>
        </pc:sldMkLst>
      </pc:sldChg>
      <pc:sldChg chg="del">
        <pc:chgData name="Khattab, Sherif" userId="c83b1e15-36f3-4f46-aceb-05aac24c545e" providerId="ADAL" clId="{910BED91-7FF3-6E45-ABF4-BE25C67B97E4}" dt="2022-12-01T14:24:40.940" v="36" actId="2696"/>
        <pc:sldMkLst>
          <pc:docMk/>
          <pc:sldMk cId="1485407811" sldId="1798"/>
        </pc:sldMkLst>
      </pc:sldChg>
      <pc:sldChg chg="del">
        <pc:chgData name="Khattab, Sherif" userId="c83b1e15-36f3-4f46-aceb-05aac24c545e" providerId="ADAL" clId="{910BED91-7FF3-6E45-ABF4-BE25C67B97E4}" dt="2022-12-01T14:24:40.952" v="37" actId="2696"/>
        <pc:sldMkLst>
          <pc:docMk/>
          <pc:sldMk cId="3440944409" sldId="1799"/>
        </pc:sldMkLst>
      </pc:sldChg>
      <pc:sldChg chg="del">
        <pc:chgData name="Khattab, Sherif" userId="c83b1e15-36f3-4f46-aceb-05aac24c545e" providerId="ADAL" clId="{910BED91-7FF3-6E45-ABF4-BE25C67B97E4}" dt="2022-12-01T14:24:40.965" v="38" actId="2696"/>
        <pc:sldMkLst>
          <pc:docMk/>
          <pc:sldMk cId="2041151776" sldId="1800"/>
        </pc:sldMkLst>
      </pc:sldChg>
      <pc:sldChg chg="del">
        <pc:chgData name="Khattab, Sherif" userId="c83b1e15-36f3-4f46-aceb-05aac24c545e" providerId="ADAL" clId="{910BED91-7FF3-6E45-ABF4-BE25C67B97E4}" dt="2022-12-01T14:24:40.977" v="39" actId="2696"/>
        <pc:sldMkLst>
          <pc:docMk/>
          <pc:sldMk cId="4226640628" sldId="1801"/>
        </pc:sldMkLst>
      </pc:sldChg>
      <pc:sldChg chg="del">
        <pc:chgData name="Khattab, Sherif" userId="c83b1e15-36f3-4f46-aceb-05aac24c545e" providerId="ADAL" clId="{910BED91-7FF3-6E45-ABF4-BE25C67B97E4}" dt="2022-12-01T14:24:40.990" v="40" actId="2696"/>
        <pc:sldMkLst>
          <pc:docMk/>
          <pc:sldMk cId="1282854848" sldId="1802"/>
        </pc:sldMkLst>
      </pc:sldChg>
      <pc:sldChg chg="del">
        <pc:chgData name="Khattab, Sherif" userId="c83b1e15-36f3-4f46-aceb-05aac24c545e" providerId="ADAL" clId="{910BED91-7FF3-6E45-ABF4-BE25C67B97E4}" dt="2022-12-01T14:24:41.001" v="41" actId="2696"/>
        <pc:sldMkLst>
          <pc:docMk/>
          <pc:sldMk cId="1907101124" sldId="1803"/>
        </pc:sldMkLst>
      </pc:sldChg>
      <pc:sldChg chg="del">
        <pc:chgData name="Khattab, Sherif" userId="c83b1e15-36f3-4f46-aceb-05aac24c545e" providerId="ADAL" clId="{910BED91-7FF3-6E45-ABF4-BE25C67B97E4}" dt="2022-12-01T14:24:41.035" v="42" actId="2696"/>
        <pc:sldMkLst>
          <pc:docMk/>
          <pc:sldMk cId="1484609668" sldId="1805"/>
        </pc:sldMkLst>
      </pc:sldChg>
      <pc:sldChg chg="del">
        <pc:chgData name="Khattab, Sherif" userId="c83b1e15-36f3-4f46-aceb-05aac24c545e" providerId="ADAL" clId="{910BED91-7FF3-6E45-ABF4-BE25C67B97E4}" dt="2022-12-01T14:24:40.904" v="33" actId="2696"/>
        <pc:sldMkLst>
          <pc:docMk/>
          <pc:sldMk cId="3031846515" sldId="1814"/>
        </pc:sldMkLst>
      </pc:sldChg>
    </pc:docChg>
  </pc:docChgLst>
  <pc:docChgLst>
    <pc:chgData name="Khattab, Sherif" userId="c83b1e15-36f3-4f46-aceb-05aac24c545e" providerId="ADAL" clId="{A4904B54-2C8D-4955-B833-FEA0462A18D7}"/>
    <pc:docChg chg="undo redo custSel addSld delSld modSld">
      <pc:chgData name="Khattab, Sherif" userId="c83b1e15-36f3-4f46-aceb-05aac24c545e" providerId="ADAL" clId="{A4904B54-2C8D-4955-B833-FEA0462A18D7}" dt="2022-10-25T15:07:01.089" v="629" actId="20577"/>
      <pc:docMkLst>
        <pc:docMk/>
      </pc:docMkLst>
      <pc:sldChg chg="modSp">
        <pc:chgData name="Khattab, Sherif" userId="c83b1e15-36f3-4f46-aceb-05aac24c545e" providerId="ADAL" clId="{A4904B54-2C8D-4955-B833-FEA0462A18D7}" dt="2022-10-25T14:59:00.928" v="353" actId="20577"/>
        <pc:sldMkLst>
          <pc:docMk/>
          <pc:sldMk cId="1939137103" sldId="1457"/>
        </pc:sldMkLst>
        <pc:spChg chg="mod">
          <ac:chgData name="Khattab, Sherif" userId="c83b1e15-36f3-4f46-aceb-05aac24c545e" providerId="ADAL" clId="{A4904B54-2C8D-4955-B833-FEA0462A18D7}" dt="2022-10-25T14:59:00.928" v="353" actId="20577"/>
          <ac:spMkLst>
            <pc:docMk/>
            <pc:sldMk cId="1939137103" sldId="1457"/>
            <ac:spMk id="1368067" creationId="{6E7488B9-238E-AA4B-8CC2-786CF5F09218}"/>
          </ac:spMkLst>
        </pc:spChg>
      </pc:sldChg>
      <pc:sldChg chg="modSp mod modAnim">
        <pc:chgData name="Khattab, Sherif" userId="c83b1e15-36f3-4f46-aceb-05aac24c545e" providerId="ADAL" clId="{A4904B54-2C8D-4955-B833-FEA0462A18D7}" dt="2022-10-25T14:58:40.575" v="348" actId="20577"/>
        <pc:sldMkLst>
          <pc:docMk/>
          <pc:sldMk cId="3447361234" sldId="1740"/>
        </pc:sldMkLst>
        <pc:spChg chg="mod">
          <ac:chgData name="Khattab, Sherif" userId="c83b1e15-36f3-4f46-aceb-05aac24c545e" providerId="ADAL" clId="{A4904B54-2C8D-4955-B833-FEA0462A18D7}" dt="2022-10-25T14:58:40.575" v="348" actId="20577"/>
          <ac:spMkLst>
            <pc:docMk/>
            <pc:sldMk cId="3447361234" sldId="1740"/>
            <ac:spMk id="31747" creationId="{00000000-0000-0000-0000-000000000000}"/>
          </ac:spMkLst>
        </pc:spChg>
      </pc:sldChg>
      <pc:sldChg chg="addSp delSp modSp new mod">
        <pc:chgData name="Khattab, Sherif" userId="c83b1e15-36f3-4f46-aceb-05aac24c545e" providerId="ADAL" clId="{A4904B54-2C8D-4955-B833-FEA0462A18D7}" dt="2022-10-25T15:07:01.089" v="629" actId="20577"/>
        <pc:sldMkLst>
          <pc:docMk/>
          <pc:sldMk cId="1311661001" sldId="1759"/>
        </pc:sldMkLst>
        <pc:spChg chg="mod">
          <ac:chgData name="Khattab, Sherif" userId="c83b1e15-36f3-4f46-aceb-05aac24c545e" providerId="ADAL" clId="{A4904B54-2C8D-4955-B833-FEA0462A18D7}" dt="2022-10-25T13:22:13.672" v="31" actId="20577"/>
          <ac:spMkLst>
            <pc:docMk/>
            <pc:sldMk cId="1311661001" sldId="1759"/>
            <ac:spMk id="2" creationId="{CE407FFF-6F13-602E-0882-B9E03CAED0F8}"/>
          </ac:spMkLst>
        </pc:spChg>
        <pc:spChg chg="mod">
          <ac:chgData name="Khattab, Sherif" userId="c83b1e15-36f3-4f46-aceb-05aac24c545e" providerId="ADAL" clId="{A4904B54-2C8D-4955-B833-FEA0462A18D7}" dt="2022-10-25T15:07:01.089" v="629" actId="20577"/>
          <ac:spMkLst>
            <pc:docMk/>
            <pc:sldMk cId="1311661001" sldId="1759"/>
            <ac:spMk id="3" creationId="{24636192-B727-60D1-7E4F-136302B262AC}"/>
          </ac:spMkLst>
        </pc:spChg>
        <pc:spChg chg="add del">
          <ac:chgData name="Khattab, Sherif" userId="c83b1e15-36f3-4f46-aceb-05aac24c545e" providerId="ADAL" clId="{A4904B54-2C8D-4955-B833-FEA0462A18D7}" dt="2022-10-25T15:06:37.794" v="619" actId="22"/>
          <ac:spMkLst>
            <pc:docMk/>
            <pc:sldMk cId="1311661001" sldId="1759"/>
            <ac:spMk id="7" creationId="{D01E1678-E81D-E9F2-325B-49A7D021C81C}"/>
          </ac:spMkLst>
        </pc:spChg>
        <pc:spChg chg="add mod">
          <ac:chgData name="Khattab, Sherif" userId="c83b1e15-36f3-4f46-aceb-05aac24c545e" providerId="ADAL" clId="{A4904B54-2C8D-4955-B833-FEA0462A18D7}" dt="2022-10-25T15:06:55.386" v="628" actId="122"/>
          <ac:spMkLst>
            <pc:docMk/>
            <pc:sldMk cId="1311661001" sldId="1759"/>
            <ac:spMk id="9" creationId="{4C597AAD-65E1-74AF-0E38-C0DD7E8B7356}"/>
          </ac:spMkLst>
        </pc:spChg>
        <pc:picChg chg="add mod">
          <ac:chgData name="Khattab, Sherif" userId="c83b1e15-36f3-4f46-aceb-05aac24c545e" providerId="ADAL" clId="{A4904B54-2C8D-4955-B833-FEA0462A18D7}" dt="2022-10-25T14:58:09.644" v="331" actId="1076"/>
          <ac:picMkLst>
            <pc:docMk/>
            <pc:sldMk cId="1311661001" sldId="1759"/>
            <ac:picMk id="1026" creationId="{105621E1-070C-8213-AFAD-9C011D419F0E}"/>
          </ac:picMkLst>
        </pc:picChg>
      </pc:sldChg>
      <pc:sldChg chg="modSp add del mod modAnim">
        <pc:chgData name="Khattab, Sherif" userId="c83b1e15-36f3-4f46-aceb-05aac24c545e" providerId="ADAL" clId="{A4904B54-2C8D-4955-B833-FEA0462A18D7}" dt="2022-10-25T14:57:12.726" v="283" actId="20577"/>
        <pc:sldMkLst>
          <pc:docMk/>
          <pc:sldMk cId="1293710562" sldId="1880"/>
        </pc:sldMkLst>
        <pc:spChg chg="mod">
          <ac:chgData name="Khattab, Sherif" userId="c83b1e15-36f3-4f46-aceb-05aac24c545e" providerId="ADAL" clId="{A4904B54-2C8D-4955-B833-FEA0462A18D7}" dt="2022-10-25T14:57:12.726" v="283" actId="20577"/>
          <ac:spMkLst>
            <pc:docMk/>
            <pc:sldMk cId="1293710562" sldId="1880"/>
            <ac:spMk id="3" creationId="{0620E659-E5B3-E341-B31E-920BA9DA6C37}"/>
          </ac:spMkLst>
        </pc:spChg>
      </pc:sldChg>
      <pc:sldChg chg="modSp add del mod modAnim">
        <pc:chgData name="Khattab, Sherif" userId="c83b1e15-36f3-4f46-aceb-05aac24c545e" providerId="ADAL" clId="{A4904B54-2C8D-4955-B833-FEA0462A18D7}" dt="2022-10-25T15:02:58.858" v="542" actId="20577"/>
        <pc:sldMkLst>
          <pc:docMk/>
          <pc:sldMk cId="262144537" sldId="1906"/>
        </pc:sldMkLst>
        <pc:spChg chg="mod">
          <ac:chgData name="Khattab, Sherif" userId="c83b1e15-36f3-4f46-aceb-05aac24c545e" providerId="ADAL" clId="{A4904B54-2C8D-4955-B833-FEA0462A18D7}" dt="2022-10-25T13:23:54.993" v="194" actId="20577"/>
          <ac:spMkLst>
            <pc:docMk/>
            <pc:sldMk cId="262144537" sldId="1906"/>
            <ac:spMk id="2" creationId="{FB438E0C-0F3F-7B46-8262-AA1414E91363}"/>
          </ac:spMkLst>
        </pc:spChg>
        <pc:spChg chg="mod">
          <ac:chgData name="Khattab, Sherif" userId="c83b1e15-36f3-4f46-aceb-05aac24c545e" providerId="ADAL" clId="{A4904B54-2C8D-4955-B833-FEA0462A18D7}" dt="2022-10-25T15:02:58.858" v="542" actId="20577"/>
          <ac:spMkLst>
            <pc:docMk/>
            <pc:sldMk cId="262144537" sldId="1906"/>
            <ac:spMk id="3" creationId="{0620E659-E5B3-E341-B31E-920BA9DA6C37}"/>
          </ac:spMkLst>
        </pc:spChg>
      </pc:sldChg>
      <pc:sldChg chg="modSp add mod modAnim">
        <pc:chgData name="Khattab, Sherif" userId="c83b1e15-36f3-4f46-aceb-05aac24c545e" providerId="ADAL" clId="{A4904B54-2C8D-4955-B833-FEA0462A18D7}" dt="2022-10-25T15:03:51.899" v="615" actId="20577"/>
        <pc:sldMkLst>
          <pc:docMk/>
          <pc:sldMk cId="1741995511" sldId="1907"/>
        </pc:sldMkLst>
        <pc:spChg chg="mod">
          <ac:chgData name="Khattab, Sherif" userId="c83b1e15-36f3-4f46-aceb-05aac24c545e" providerId="ADAL" clId="{A4904B54-2C8D-4955-B833-FEA0462A18D7}" dt="2022-10-25T15:03:51.899" v="615" actId="20577"/>
          <ac:spMkLst>
            <pc:docMk/>
            <pc:sldMk cId="1741995511" sldId="1907"/>
            <ac:spMk id="3" creationId="{0620E659-E5B3-E341-B31E-920BA9DA6C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adapted from slides of Textbook,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CS 0445, and Dr. Farnan’s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-8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AD1B896-B823-FE72-CDA4-10660B3B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39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Helvetica</vt:lpstr>
      <vt:lpstr>Times New Roman</vt:lpstr>
      <vt:lpstr>1_Office Theme</vt:lpstr>
      <vt:lpstr>Algorithms and Data Structures 1 CS 0445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69</cp:revision>
  <dcterms:modified xsi:type="dcterms:W3CDTF">2023-12-07T19:52:21Z</dcterms:modified>
</cp:coreProperties>
</file>