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</p:sldMasterIdLst>
  <p:notesMasterIdLst>
    <p:notesMasterId r:id="rId25"/>
  </p:notesMasterIdLst>
  <p:sldIdLst>
    <p:sldId id="471" r:id="rId3"/>
    <p:sldId id="496" r:id="rId4"/>
    <p:sldId id="1880" r:id="rId5"/>
    <p:sldId id="1894" r:id="rId6"/>
    <p:sldId id="1895" r:id="rId7"/>
    <p:sldId id="1899" r:id="rId8"/>
    <p:sldId id="1897" r:id="rId9"/>
    <p:sldId id="1881" r:id="rId10"/>
    <p:sldId id="1898" r:id="rId11"/>
    <p:sldId id="1896" r:id="rId12"/>
    <p:sldId id="1882" r:id="rId13"/>
    <p:sldId id="1883" r:id="rId14"/>
    <p:sldId id="1900" r:id="rId15"/>
    <p:sldId id="1884" r:id="rId16"/>
    <p:sldId id="1885" r:id="rId17"/>
    <p:sldId id="1889" r:id="rId18"/>
    <p:sldId id="1890" r:id="rId19"/>
    <p:sldId id="1891" r:id="rId20"/>
    <p:sldId id="1892" r:id="rId21"/>
    <p:sldId id="1886" r:id="rId22"/>
    <p:sldId id="1887" r:id="rId23"/>
    <p:sldId id="1888" r:id="rId2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D1D6C-8F49-F64D-8624-4835E7219A01}" v="1339" dt="2023-09-07T11:42:37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27" autoAdjust="0"/>
    <p:restoredTop sz="85782" autoAdjust="0"/>
  </p:normalViewPr>
  <p:slideViewPr>
    <p:cSldViewPr snapToGrid="0">
      <p:cViewPr varScale="1">
        <p:scale>
          <a:sx n="95" d="100"/>
          <a:sy n="95" d="100"/>
        </p:scale>
        <p:origin x="13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0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0B7E3468-72A7-41CE-9266-8E9042E223E4}"/>
    <pc:docChg chg="custSel addSld delSld modSld">
      <pc:chgData name="Khattab, Sherif" userId="c83b1e15-36f3-4f46-aceb-05aac24c545e" providerId="ADAL" clId="{0B7E3468-72A7-41CE-9266-8E9042E223E4}" dt="2023-09-06T23:19:58.007" v="188" actId="47"/>
      <pc:docMkLst>
        <pc:docMk/>
      </pc:docMkLst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1763289550" sldId="396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333138250" sldId="397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564700021" sldId="398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1183016854" sldId="399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4206060175" sldId="468"/>
        </pc:sldMkLst>
      </pc:sldChg>
      <pc:sldChg chg="delSp modSp mod">
        <pc:chgData name="Khattab, Sherif" userId="c83b1e15-36f3-4f46-aceb-05aac24c545e" providerId="ADAL" clId="{0B7E3468-72A7-41CE-9266-8E9042E223E4}" dt="2023-09-06T23:09:00.782" v="75" actId="403"/>
        <pc:sldMkLst>
          <pc:docMk/>
          <pc:sldMk cId="0" sldId="471"/>
        </pc:sldMkLst>
        <pc:spChg chg="mod">
          <ac:chgData name="Khattab, Sherif" userId="c83b1e15-36f3-4f46-aceb-05aac24c545e" providerId="ADAL" clId="{0B7E3468-72A7-41CE-9266-8E9042E223E4}" dt="2023-09-06T23:09:00.782" v="75" actId="403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0B7E3468-72A7-41CE-9266-8E9042E223E4}" dt="2023-09-06T23:08:37.943" v="2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modAnim">
        <pc:chgData name="Khattab, Sherif" userId="c83b1e15-36f3-4f46-aceb-05aac24c545e" providerId="ADAL" clId="{0B7E3468-72A7-41CE-9266-8E9042E223E4}" dt="2023-09-06T23:19:37.347" v="18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B7E3468-72A7-41CE-9266-8E9042E223E4}" dt="2023-09-06T23:19:37.347" v="18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B7E3468-72A7-41CE-9266-8E9042E223E4}" dt="2023-09-06T23:09:29.900" v="76" actId="47"/>
        <pc:sldMkLst>
          <pc:docMk/>
          <pc:sldMk cId="3616649543" sldId="502"/>
        </pc:sldMkLst>
      </pc:sldChg>
      <pc:sldChg chg="del">
        <pc:chgData name="Khattab, Sherif" userId="c83b1e15-36f3-4f46-aceb-05aac24c545e" providerId="ADAL" clId="{0B7E3468-72A7-41CE-9266-8E9042E223E4}" dt="2023-09-06T23:19:58.007" v="188" actId="47"/>
        <pc:sldMkLst>
          <pc:docMk/>
          <pc:sldMk cId="10149295" sldId="503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4153370638" sldId="506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1874060428" sldId="507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771152170" sldId="508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3595960727" sldId="509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1298767962" sldId="510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3892897011" sldId="511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2100008338" sldId="512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2640420884" sldId="513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450032296" sldId="1876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3295150942" sldId="1877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2630420132" sldId="1878"/>
        </pc:sldMkLst>
      </pc:sldChg>
      <pc:sldChg chg="add del">
        <pc:chgData name="Khattab, Sherif" userId="c83b1e15-36f3-4f46-aceb-05aac24c545e" providerId="ADAL" clId="{0B7E3468-72A7-41CE-9266-8E9042E223E4}" dt="2023-09-06T23:09:40.082" v="81"/>
        <pc:sldMkLst>
          <pc:docMk/>
          <pc:sldMk cId="50600515" sldId="1879"/>
        </pc:sldMkLst>
      </pc:sldChg>
      <pc:sldChg chg="modSp new mod">
        <pc:chgData name="Khattab, Sherif" userId="c83b1e15-36f3-4f46-aceb-05aac24c545e" providerId="ADAL" clId="{0B7E3468-72A7-41CE-9266-8E9042E223E4}" dt="2023-09-06T23:16:14.875" v="177" actId="20577"/>
        <pc:sldMkLst>
          <pc:docMk/>
          <pc:sldMk cId="1504053838" sldId="1880"/>
        </pc:sldMkLst>
        <pc:spChg chg="mod">
          <ac:chgData name="Khattab, Sherif" userId="c83b1e15-36f3-4f46-aceb-05aac24c545e" providerId="ADAL" clId="{0B7E3468-72A7-41CE-9266-8E9042E223E4}" dt="2023-09-06T23:15:35.718" v="124" actId="20577"/>
          <ac:spMkLst>
            <pc:docMk/>
            <pc:sldMk cId="1504053838" sldId="1880"/>
            <ac:spMk id="2" creationId="{45A4B96A-3972-143B-6744-FEDB5279E15D}"/>
          </ac:spMkLst>
        </pc:spChg>
        <pc:spChg chg="mod">
          <ac:chgData name="Khattab, Sherif" userId="c83b1e15-36f3-4f46-aceb-05aac24c545e" providerId="ADAL" clId="{0B7E3468-72A7-41CE-9266-8E9042E223E4}" dt="2023-09-06T23:16:14.875" v="177" actId="20577"/>
          <ac:spMkLst>
            <pc:docMk/>
            <pc:sldMk cId="1504053838" sldId="1880"/>
            <ac:spMk id="3" creationId="{B9DEFF4A-1DAE-85AE-BAB1-51F25BFBDFDD}"/>
          </ac:spMkLst>
        </pc:spChg>
      </pc:sldChg>
      <pc:sldChg chg="add del">
        <pc:chgData name="Khattab, Sherif" userId="c83b1e15-36f3-4f46-aceb-05aac24c545e" providerId="ADAL" clId="{0B7E3468-72A7-41CE-9266-8E9042E223E4}" dt="2023-09-06T23:18:10.645" v="179"/>
        <pc:sldMkLst>
          <pc:docMk/>
          <pc:sldMk cId="815307967" sldId="1881"/>
        </pc:sldMkLst>
      </pc:sldChg>
      <pc:sldChg chg="add">
        <pc:chgData name="Khattab, Sherif" userId="c83b1e15-36f3-4f46-aceb-05aac24c545e" providerId="ADAL" clId="{0B7E3468-72A7-41CE-9266-8E9042E223E4}" dt="2023-09-06T23:18:10.715" v="180"/>
        <pc:sldMkLst>
          <pc:docMk/>
          <pc:sldMk cId="2155303677" sldId="1881"/>
        </pc:sldMkLst>
      </pc:sldChg>
      <pc:sldChg chg="add">
        <pc:chgData name="Khattab, Sherif" userId="c83b1e15-36f3-4f46-aceb-05aac24c545e" providerId="ADAL" clId="{0B7E3468-72A7-41CE-9266-8E9042E223E4}" dt="2023-09-06T23:18:10.715" v="180"/>
        <pc:sldMkLst>
          <pc:docMk/>
          <pc:sldMk cId="420576950" sldId="1882"/>
        </pc:sldMkLst>
      </pc:sldChg>
      <pc:sldChg chg="add del">
        <pc:chgData name="Khattab, Sherif" userId="c83b1e15-36f3-4f46-aceb-05aac24c545e" providerId="ADAL" clId="{0B7E3468-72A7-41CE-9266-8E9042E223E4}" dt="2023-09-06T23:18:10.645" v="179"/>
        <pc:sldMkLst>
          <pc:docMk/>
          <pc:sldMk cId="4178058365" sldId="1882"/>
        </pc:sldMkLst>
      </pc:sldChg>
      <pc:sldChg chg="add">
        <pc:chgData name="Khattab, Sherif" userId="c83b1e15-36f3-4f46-aceb-05aac24c545e" providerId="ADAL" clId="{0B7E3468-72A7-41CE-9266-8E9042E223E4}" dt="2023-09-06T23:18:10.715" v="180"/>
        <pc:sldMkLst>
          <pc:docMk/>
          <pc:sldMk cId="1247135183" sldId="1883"/>
        </pc:sldMkLst>
      </pc:sldChg>
      <pc:sldChg chg="add del">
        <pc:chgData name="Khattab, Sherif" userId="c83b1e15-36f3-4f46-aceb-05aac24c545e" providerId="ADAL" clId="{0B7E3468-72A7-41CE-9266-8E9042E223E4}" dt="2023-09-06T23:18:10.645" v="179"/>
        <pc:sldMkLst>
          <pc:docMk/>
          <pc:sldMk cId="1547311332" sldId="1883"/>
        </pc:sldMkLst>
      </pc:sldChg>
      <pc:sldChg chg="add del">
        <pc:chgData name="Khattab, Sherif" userId="c83b1e15-36f3-4f46-aceb-05aac24c545e" providerId="ADAL" clId="{0B7E3468-72A7-41CE-9266-8E9042E223E4}" dt="2023-09-06T23:18:10.645" v="179"/>
        <pc:sldMkLst>
          <pc:docMk/>
          <pc:sldMk cId="1818147277" sldId="1884"/>
        </pc:sldMkLst>
      </pc:sldChg>
      <pc:sldChg chg="add">
        <pc:chgData name="Khattab, Sherif" userId="c83b1e15-36f3-4f46-aceb-05aac24c545e" providerId="ADAL" clId="{0B7E3468-72A7-41CE-9266-8E9042E223E4}" dt="2023-09-06T23:18:10.715" v="180"/>
        <pc:sldMkLst>
          <pc:docMk/>
          <pc:sldMk cId="1855054622" sldId="1884"/>
        </pc:sldMkLst>
      </pc:sldChg>
      <pc:sldChg chg="add del">
        <pc:chgData name="Khattab, Sherif" userId="c83b1e15-36f3-4f46-aceb-05aac24c545e" providerId="ADAL" clId="{0B7E3468-72A7-41CE-9266-8E9042E223E4}" dt="2023-09-06T23:18:10.715" v="180"/>
        <pc:sldMkLst>
          <pc:docMk/>
          <pc:sldMk cId="1848236987" sldId="1885"/>
        </pc:sldMkLst>
      </pc:sldChg>
      <pc:sldChg chg="add del">
        <pc:chgData name="Khattab, Sherif" userId="c83b1e15-36f3-4f46-aceb-05aac24c545e" providerId="ADAL" clId="{0B7E3468-72A7-41CE-9266-8E9042E223E4}" dt="2023-09-06T23:18:10.645" v="179"/>
        <pc:sldMkLst>
          <pc:docMk/>
          <pc:sldMk cId="1000230747" sldId="1886"/>
        </pc:sldMkLst>
      </pc:sldChg>
      <pc:sldChg chg="add">
        <pc:chgData name="Khattab, Sherif" userId="c83b1e15-36f3-4f46-aceb-05aac24c545e" providerId="ADAL" clId="{0B7E3468-72A7-41CE-9266-8E9042E223E4}" dt="2023-09-06T23:18:10.715" v="180"/>
        <pc:sldMkLst>
          <pc:docMk/>
          <pc:sldMk cId="2245861389" sldId="1886"/>
        </pc:sldMkLst>
      </pc:sldChg>
      <pc:sldChg chg="add">
        <pc:chgData name="Khattab, Sherif" userId="c83b1e15-36f3-4f46-aceb-05aac24c545e" providerId="ADAL" clId="{0B7E3468-72A7-41CE-9266-8E9042E223E4}" dt="2023-09-06T23:18:10.715" v="180"/>
        <pc:sldMkLst>
          <pc:docMk/>
          <pc:sldMk cId="2572236833" sldId="1887"/>
        </pc:sldMkLst>
      </pc:sldChg>
      <pc:sldChg chg="add del">
        <pc:chgData name="Khattab, Sherif" userId="c83b1e15-36f3-4f46-aceb-05aac24c545e" providerId="ADAL" clId="{0B7E3468-72A7-41CE-9266-8E9042E223E4}" dt="2023-09-06T23:18:10.645" v="179"/>
        <pc:sldMkLst>
          <pc:docMk/>
          <pc:sldMk cId="3101626638" sldId="1887"/>
        </pc:sldMkLst>
      </pc:sldChg>
      <pc:sldChg chg="add del">
        <pc:chgData name="Khattab, Sherif" userId="c83b1e15-36f3-4f46-aceb-05aac24c545e" providerId="ADAL" clId="{0B7E3468-72A7-41CE-9266-8E9042E223E4}" dt="2023-09-06T23:18:10.645" v="179"/>
        <pc:sldMkLst>
          <pc:docMk/>
          <pc:sldMk cId="2930867597" sldId="1888"/>
        </pc:sldMkLst>
      </pc:sldChg>
      <pc:sldChg chg="add">
        <pc:chgData name="Khattab, Sherif" userId="c83b1e15-36f3-4f46-aceb-05aac24c545e" providerId="ADAL" clId="{0B7E3468-72A7-41CE-9266-8E9042E223E4}" dt="2023-09-06T23:18:10.715" v="180"/>
        <pc:sldMkLst>
          <pc:docMk/>
          <pc:sldMk cId="2962667729" sldId="1888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0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74D1D6C-8F49-F64D-8624-4835E7219A01}"/>
    <pc:docChg chg="undo custSel addSld delSld modSld delMainMaster">
      <pc:chgData name="Khattab, Sherif" userId="c83b1e15-36f3-4f46-aceb-05aac24c545e" providerId="ADAL" clId="{074D1D6C-8F49-F64D-8624-4835E7219A01}" dt="2023-09-12T10:52:42.281" v="3912" actId="2696"/>
      <pc:docMkLst>
        <pc:docMk/>
      </pc:docMkLst>
      <pc:sldChg chg="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074D1D6C-8F49-F64D-8624-4835E7219A01}" dt="2023-09-12T10:52:42.281" v="3912" actId="2696"/>
        <pc:sldMkLst>
          <pc:docMk/>
          <pc:sldMk cId="3005409211" sldId="404"/>
        </pc:sldMkLst>
      </pc:sldChg>
      <pc:sldChg chg="add del">
        <pc:chgData name="Khattab, Sherif" userId="c83b1e15-36f3-4f46-aceb-05aac24c545e" providerId="ADAL" clId="{074D1D6C-8F49-F64D-8624-4835E7219A01}" dt="2023-09-12T10:52:42.281" v="3912" actId="2696"/>
        <pc:sldMkLst>
          <pc:docMk/>
          <pc:sldMk cId="1060646278" sldId="405"/>
        </pc:sldMkLst>
      </pc:sldChg>
      <pc:sldChg chg="modSp 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647225130" sldId="406"/>
        </pc:sldMkLst>
        <pc:spChg chg="mod">
          <ac:chgData name="Khattab, Sherif" userId="c83b1e15-36f3-4f46-aceb-05aac24c545e" providerId="ADAL" clId="{074D1D6C-8F49-F64D-8624-4835E7219A01}" dt="2023-09-07T12:02:46.609" v="3506"/>
          <ac:spMkLst>
            <pc:docMk/>
            <pc:sldMk cId="647225130" sldId="406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074D1D6C-8F49-F64D-8624-4835E7219A01}" dt="2023-09-12T10:52:42.281" v="3912" actId="2696"/>
        <pc:sldMkLst>
          <pc:docMk/>
          <pc:sldMk cId="2318051938" sldId="406"/>
        </pc:sldMkLst>
      </pc:sldChg>
      <pc:sldChg chg="modSp 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66299756" sldId="407"/>
        </pc:sldMkLst>
        <pc:spChg chg="mod">
          <ac:chgData name="Khattab, Sherif" userId="c83b1e15-36f3-4f46-aceb-05aac24c545e" providerId="ADAL" clId="{074D1D6C-8F49-F64D-8624-4835E7219A01}" dt="2023-09-07T12:02:46.609" v="3506"/>
          <ac:spMkLst>
            <pc:docMk/>
            <pc:sldMk cId="66299756" sldId="407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074D1D6C-8F49-F64D-8624-4835E7219A01}" dt="2023-09-12T10:52:42.281" v="3912" actId="2696"/>
        <pc:sldMkLst>
          <pc:docMk/>
          <pc:sldMk cId="1375970182" sldId="407"/>
        </pc:sldMkLst>
      </pc:sldChg>
      <pc:sldChg chg="modSp 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555493063" sldId="408"/>
        </pc:sldMkLst>
        <pc:spChg chg="mod">
          <ac:chgData name="Khattab, Sherif" userId="c83b1e15-36f3-4f46-aceb-05aac24c545e" providerId="ADAL" clId="{074D1D6C-8F49-F64D-8624-4835E7219A01}" dt="2023-09-07T12:02:46.609" v="3506"/>
          <ac:spMkLst>
            <pc:docMk/>
            <pc:sldMk cId="555493063" sldId="408"/>
            <ac:spMk id="7171" creationId="{00000000-0000-0000-0000-000000000000}"/>
          </ac:spMkLst>
        </pc:spChg>
      </pc:sldChg>
      <pc:sldChg chg="add del">
        <pc:chgData name="Khattab, Sherif" userId="c83b1e15-36f3-4f46-aceb-05aac24c545e" providerId="ADAL" clId="{074D1D6C-8F49-F64D-8624-4835E7219A01}" dt="2023-09-12T10:52:42.281" v="3912" actId="2696"/>
        <pc:sldMkLst>
          <pc:docMk/>
          <pc:sldMk cId="3877412443" sldId="408"/>
        </pc:sldMkLst>
      </pc:sldChg>
      <pc:sldChg chg="modSp add del mod">
        <pc:chgData name="Khattab, Sherif" userId="c83b1e15-36f3-4f46-aceb-05aac24c545e" providerId="ADAL" clId="{074D1D6C-8F49-F64D-8624-4835E7219A01}" dt="2023-09-12T10:52:42.281" v="3912" actId="2696"/>
        <pc:sldMkLst>
          <pc:docMk/>
          <pc:sldMk cId="1506035066" sldId="409"/>
        </pc:sldMkLst>
        <pc:spChg chg="mod">
          <ac:chgData name="Khattab, Sherif" userId="c83b1e15-36f3-4f46-aceb-05aac24c545e" providerId="ADAL" clId="{074D1D6C-8F49-F64D-8624-4835E7219A01}" dt="2023-09-07T12:33:02.799" v="3883"/>
          <ac:spMkLst>
            <pc:docMk/>
            <pc:sldMk cId="1506035066" sldId="409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074D1D6C-8F49-F64D-8624-4835E7219A01}" dt="2023-09-12T10:52:42.281" v="3912" actId="2696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074D1D6C-8F49-F64D-8624-4835E7219A01}" dt="2023-09-12T10:52:42.281" v="3912" actId="2696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074D1D6C-8F49-F64D-8624-4835E7219A01}" dt="2023-09-12T10:52:42.281" v="3912" actId="2696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1568759574" sldId="413"/>
        </pc:sldMkLst>
      </pc:sldChg>
      <pc:sldChg chg="modSp 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770545201" sldId="414"/>
        </pc:sldMkLst>
        <pc:spChg chg="mod">
          <ac:chgData name="Khattab, Sherif" userId="c83b1e15-36f3-4f46-aceb-05aac24c545e" providerId="ADAL" clId="{074D1D6C-8F49-F64D-8624-4835E7219A01}" dt="2023-09-07T12:02:46.609" v="3506"/>
          <ac:spMkLst>
            <pc:docMk/>
            <pc:sldMk cId="770545201" sldId="414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1527090475" sldId="418"/>
        </pc:sldMkLst>
      </pc:sldChg>
      <pc:sldChg chg="modSp 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807447634" sldId="419"/>
        </pc:sldMkLst>
        <pc:spChg chg="mod">
          <ac:chgData name="Khattab, Sherif" userId="c83b1e15-36f3-4f46-aceb-05aac24c545e" providerId="ADAL" clId="{074D1D6C-8F49-F64D-8624-4835E7219A01}" dt="2023-09-07T12:02:46.609" v="3506"/>
          <ac:spMkLst>
            <pc:docMk/>
            <pc:sldMk cId="807447634" sldId="419"/>
            <ac:spMk id="18435" creationId="{00000000-0000-0000-0000-000000000000}"/>
          </ac:spMkLst>
        </pc:spChg>
      </pc:sldChg>
      <pc:sldChg chg="modSp 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1756196741" sldId="420"/>
        </pc:sldMkLst>
        <pc:spChg chg="mod">
          <ac:chgData name="Khattab, Sherif" userId="c83b1e15-36f3-4f46-aceb-05aac24c545e" providerId="ADAL" clId="{074D1D6C-8F49-F64D-8624-4835E7219A01}" dt="2023-09-07T12:02:46.609" v="3506"/>
          <ac:spMkLst>
            <pc:docMk/>
            <pc:sldMk cId="1756196741" sldId="420"/>
            <ac:spMk id="19459" creationId="{00000000-0000-0000-0000-000000000000}"/>
          </ac:spMkLst>
        </pc:spChg>
      </pc:sldChg>
      <pc:sldChg chg="modSp 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1836908111" sldId="421"/>
        </pc:sldMkLst>
        <pc:spChg chg="mod">
          <ac:chgData name="Khattab, Sherif" userId="c83b1e15-36f3-4f46-aceb-05aac24c545e" providerId="ADAL" clId="{074D1D6C-8F49-F64D-8624-4835E7219A01}" dt="2023-09-07T12:02:46.609" v="3506"/>
          <ac:spMkLst>
            <pc:docMk/>
            <pc:sldMk cId="1836908111" sldId="421"/>
            <ac:spMk id="20483" creationId="{00000000-0000-0000-0000-000000000000}"/>
          </ac:spMkLst>
        </pc:spChg>
      </pc:sldChg>
      <pc:sldChg chg="modSp 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2025467276" sldId="422"/>
        </pc:sldMkLst>
        <pc:spChg chg="mod">
          <ac:chgData name="Khattab, Sherif" userId="c83b1e15-36f3-4f46-aceb-05aac24c545e" providerId="ADAL" clId="{074D1D6C-8F49-F64D-8624-4835E7219A01}" dt="2023-09-07T12:02:46.609" v="3506"/>
          <ac:spMkLst>
            <pc:docMk/>
            <pc:sldMk cId="2025467276" sldId="422"/>
            <ac:spMk id="21507" creationId="{00000000-0000-0000-0000-000000000000}"/>
          </ac:spMkLst>
        </pc:spChg>
      </pc:sldChg>
      <pc:sldChg chg="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947907929" sldId="423"/>
        </pc:sldMkLst>
      </pc:sldChg>
      <pc:sldChg chg="del">
        <pc:chgData name="Khattab, Sherif" userId="c83b1e15-36f3-4f46-aceb-05aac24c545e" providerId="ADAL" clId="{074D1D6C-8F49-F64D-8624-4835E7219A01}" dt="2023-09-12T10:52:42.281" v="3912" actId="2696"/>
        <pc:sldMkLst>
          <pc:docMk/>
          <pc:sldMk cId="1704725403" sldId="465"/>
        </pc:sldMkLst>
      </pc:sldChg>
      <pc:sldChg chg="modSp del mod">
        <pc:chgData name="Khattab, Sherif" userId="c83b1e15-36f3-4f46-aceb-05aac24c545e" providerId="ADAL" clId="{074D1D6C-8F49-F64D-8624-4835E7219A01}" dt="2023-09-12T10:52:42.281" v="3912" actId="2696"/>
        <pc:sldMkLst>
          <pc:docMk/>
          <pc:sldMk cId="2916268206" sldId="466"/>
        </pc:sldMkLst>
        <pc:spChg chg="mod">
          <ac:chgData name="Khattab, Sherif" userId="c83b1e15-36f3-4f46-aceb-05aac24c545e" providerId="ADAL" clId="{074D1D6C-8F49-F64D-8624-4835E7219A01}" dt="2023-09-07T12:21:50.776" v="3850" actId="20577"/>
          <ac:spMkLst>
            <pc:docMk/>
            <pc:sldMk cId="2916268206" sldId="466"/>
            <ac:spMk id="39937" creationId="{00000000-0000-0000-0000-000000000000}"/>
          </ac:spMkLst>
        </pc:spChg>
      </pc:sldChg>
      <pc:sldChg chg="addSp modSp del mod modAnim">
        <pc:chgData name="Khattab, Sherif" userId="c83b1e15-36f3-4f46-aceb-05aac24c545e" providerId="ADAL" clId="{074D1D6C-8F49-F64D-8624-4835E7219A01}" dt="2023-09-12T10:52:42.281" v="3912" actId="2696"/>
        <pc:sldMkLst>
          <pc:docMk/>
          <pc:sldMk cId="1933297758" sldId="467"/>
        </pc:sldMkLst>
        <pc:spChg chg="mod">
          <ac:chgData name="Khattab, Sherif" userId="c83b1e15-36f3-4f46-aceb-05aac24c545e" providerId="ADAL" clId="{074D1D6C-8F49-F64D-8624-4835E7219A01}" dt="2023-09-07T12:22:22.834" v="3873" actId="20577"/>
          <ac:spMkLst>
            <pc:docMk/>
            <pc:sldMk cId="1933297758" sldId="467"/>
            <ac:spMk id="41985" creationId="{00000000-0000-0000-0000-000000000000}"/>
          </ac:spMkLst>
        </pc:spChg>
        <pc:spChg chg="mod">
          <ac:chgData name="Khattab, Sherif" userId="c83b1e15-36f3-4f46-aceb-05aac24c545e" providerId="ADAL" clId="{074D1D6C-8F49-F64D-8624-4835E7219A01}" dt="2023-09-07T12:21:56.840" v="3851" actId="5793"/>
          <ac:spMkLst>
            <pc:docMk/>
            <pc:sldMk cId="1933297758" sldId="467"/>
            <ac:spMk id="41986" creationId="{00000000-0000-0000-0000-000000000000}"/>
          </ac:spMkLst>
        </pc:spChg>
        <pc:picChg chg="add mod">
          <ac:chgData name="Khattab, Sherif" userId="c83b1e15-36f3-4f46-aceb-05aac24c545e" providerId="ADAL" clId="{074D1D6C-8F49-F64D-8624-4835E7219A01}" dt="2023-09-07T12:22:35.259" v="3877" actId="1076"/>
          <ac:picMkLst>
            <pc:docMk/>
            <pc:sldMk cId="1933297758" sldId="467"/>
            <ac:picMk id="2" creationId="{98CC48E8-7503-D7EE-A5C0-DCFF84024F44}"/>
          </ac:picMkLst>
        </pc:picChg>
        <pc:picChg chg="mod">
          <ac:chgData name="Khattab, Sherif" userId="c83b1e15-36f3-4f46-aceb-05aac24c545e" providerId="ADAL" clId="{074D1D6C-8F49-F64D-8624-4835E7219A01}" dt="2023-09-07T12:22:25.876" v="3874" actId="1076"/>
          <ac:picMkLst>
            <pc:docMk/>
            <pc:sldMk cId="1933297758" sldId="467"/>
            <ac:picMk id="87042" creationId="{00000000-0000-0000-0000-000000000000}"/>
          </ac:picMkLst>
        </pc:picChg>
      </pc:sldChg>
      <pc:sldChg chg="delSp del">
        <pc:chgData name="Khattab, Sherif" userId="c83b1e15-36f3-4f46-aceb-05aac24c545e" providerId="ADAL" clId="{074D1D6C-8F49-F64D-8624-4835E7219A01}" dt="2023-09-07T12:22:44.675" v="3879" actId="2696"/>
        <pc:sldMkLst>
          <pc:docMk/>
          <pc:sldMk cId="4206060175" sldId="468"/>
        </pc:sldMkLst>
        <pc:picChg chg="del">
          <ac:chgData name="Khattab, Sherif" userId="c83b1e15-36f3-4f46-aceb-05aac24c545e" providerId="ADAL" clId="{074D1D6C-8F49-F64D-8624-4835E7219A01}" dt="2023-09-07T12:22:28.650" v="3875" actId="21"/>
          <ac:picMkLst>
            <pc:docMk/>
            <pc:sldMk cId="4206060175" sldId="468"/>
            <ac:picMk id="88066" creationId="{00000000-0000-0000-0000-000000000000}"/>
          </ac:picMkLst>
        </pc:picChg>
      </pc:sldChg>
      <pc:sldChg chg="modSp">
        <pc:chgData name="Khattab, Sherif" userId="c83b1e15-36f3-4f46-aceb-05aac24c545e" providerId="ADAL" clId="{074D1D6C-8F49-F64D-8624-4835E7219A01}" dt="2023-09-07T10:46:56.137" v="2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74D1D6C-8F49-F64D-8624-4835E7219A01}" dt="2023-09-07T10:46:56.137" v="2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del">
        <pc:chgData name="Khattab, Sherif" userId="c83b1e15-36f3-4f46-aceb-05aac24c545e" providerId="ADAL" clId="{074D1D6C-8F49-F64D-8624-4835E7219A01}" dt="2023-09-07T12:05:12.669" v="3553" actId="2696"/>
        <pc:sldMkLst>
          <pc:docMk/>
          <pc:sldMk cId="1322121817" sldId="498"/>
        </pc:sldMkLst>
        <pc:spChg chg="mod">
          <ac:chgData name="Khattab, Sherif" userId="c83b1e15-36f3-4f46-aceb-05aac24c545e" providerId="ADAL" clId="{074D1D6C-8F49-F64D-8624-4835E7219A01}" dt="2023-09-07T12:02:46.609" v="3506"/>
          <ac:spMkLst>
            <pc:docMk/>
            <pc:sldMk cId="1322121817" sldId="498"/>
            <ac:spMk id="3" creationId="{F832F02F-5ABF-4702-A259-B8272D97DD79}"/>
          </ac:spMkLst>
        </pc:spChg>
      </pc:sldChg>
      <pc:sldChg chg="delSp modSp add del mod delAnim modAnim">
        <pc:chgData name="Khattab, Sherif" userId="c83b1e15-36f3-4f46-aceb-05aac24c545e" providerId="ADAL" clId="{074D1D6C-8F49-F64D-8624-4835E7219A01}" dt="2023-09-12T10:52:42.281" v="3912" actId="2696"/>
        <pc:sldMkLst>
          <pc:docMk/>
          <pc:sldMk cId="10149295" sldId="503"/>
        </pc:sldMkLst>
        <pc:spChg chg="mod">
          <ac:chgData name="Khattab, Sherif" userId="c83b1e15-36f3-4f46-aceb-05aac24c545e" providerId="ADAL" clId="{074D1D6C-8F49-F64D-8624-4835E7219A01}" dt="2023-09-07T12:11:11.282" v="3617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074D1D6C-8F49-F64D-8624-4835E7219A01}" dt="2023-09-07T12:17:47.396" v="3701" actId="27636"/>
          <ac:spMkLst>
            <pc:docMk/>
            <pc:sldMk cId="10149295" sldId="503"/>
            <ac:spMk id="3" creationId="{55081F49-971F-0758-096D-EF0A662A793A}"/>
          </ac:spMkLst>
        </pc:spChg>
        <pc:spChg chg="del mod">
          <ac:chgData name="Khattab, Sherif" userId="c83b1e15-36f3-4f46-aceb-05aac24c545e" providerId="ADAL" clId="{074D1D6C-8F49-F64D-8624-4835E7219A01}" dt="2023-09-07T12:11:38.678" v="3625" actId="478"/>
          <ac:spMkLst>
            <pc:docMk/>
            <pc:sldMk cId="10149295" sldId="503"/>
            <ac:spMk id="7" creationId="{BF4BFA8B-7BCE-00EF-6FB4-94AE92D1C3C1}"/>
          </ac:spMkLst>
        </pc:spChg>
        <pc:spChg chg="del mod">
          <ac:chgData name="Khattab, Sherif" userId="c83b1e15-36f3-4f46-aceb-05aac24c545e" providerId="ADAL" clId="{074D1D6C-8F49-F64D-8624-4835E7219A01}" dt="2023-09-07T12:11:29.485" v="3621" actId="478"/>
          <ac:spMkLst>
            <pc:docMk/>
            <pc:sldMk cId="10149295" sldId="503"/>
            <ac:spMk id="11" creationId="{94884AD2-8F9F-9972-8102-D5DC7FBD963C}"/>
          </ac:spMkLst>
        </pc:spChg>
      </pc:sldChg>
      <pc:sldChg chg="modSp del mod modAnim">
        <pc:chgData name="Khattab, Sherif" userId="c83b1e15-36f3-4f46-aceb-05aac24c545e" providerId="ADAL" clId="{074D1D6C-8F49-F64D-8624-4835E7219A01}" dt="2023-09-07T11:18:09.124" v="1255" actId="2696"/>
        <pc:sldMkLst>
          <pc:docMk/>
          <pc:sldMk cId="2898968714" sldId="504"/>
        </pc:sldMkLst>
        <pc:spChg chg="mod">
          <ac:chgData name="Khattab, Sherif" userId="c83b1e15-36f3-4f46-aceb-05aac24c545e" providerId="ADAL" clId="{074D1D6C-8F49-F64D-8624-4835E7219A01}" dt="2023-09-07T11:18:07.654" v="1254" actId="20577"/>
          <ac:spMkLst>
            <pc:docMk/>
            <pc:sldMk cId="2898968714" sldId="504"/>
            <ac:spMk id="3" creationId="{55081F49-971F-0758-096D-EF0A662A793A}"/>
          </ac:spMkLst>
        </pc:spChg>
      </pc:sldChg>
      <pc:sldChg chg="modSp del mod">
        <pc:chgData name="Khattab, Sherif" userId="c83b1e15-36f3-4f46-aceb-05aac24c545e" providerId="ADAL" clId="{074D1D6C-8F49-F64D-8624-4835E7219A01}" dt="2023-09-07T10:53:17.323" v="337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074D1D6C-8F49-F64D-8624-4835E7219A01}" dt="2023-09-07T10:53:15.285" v="336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74D1D6C-8F49-F64D-8624-4835E7219A01}" dt="2023-08-29T12:15:00.183" v="0" actId="2696"/>
        <pc:sldMkLst>
          <pc:docMk/>
          <pc:sldMk cId="2823123855" sldId="506"/>
        </pc:sldMkLst>
      </pc:sldChg>
      <pc:sldChg chg="del">
        <pc:chgData name="Khattab, Sherif" userId="c83b1e15-36f3-4f46-aceb-05aac24c545e" providerId="ADAL" clId="{074D1D6C-8F49-F64D-8624-4835E7219A01}" dt="2023-09-07T12:10:15.304" v="3581" actId="2696"/>
        <pc:sldMkLst>
          <pc:docMk/>
          <pc:sldMk cId="4153370638" sldId="506"/>
        </pc:sldMkLst>
      </pc:sldChg>
      <pc:sldChg chg="del">
        <pc:chgData name="Khattab, Sherif" userId="c83b1e15-36f3-4f46-aceb-05aac24c545e" providerId="ADAL" clId="{074D1D6C-8F49-F64D-8624-4835E7219A01}" dt="2023-09-07T12:10:16.021" v="3582" actId="2696"/>
        <pc:sldMkLst>
          <pc:docMk/>
          <pc:sldMk cId="1874060428" sldId="507"/>
        </pc:sldMkLst>
      </pc:sldChg>
      <pc:sldChg chg="del">
        <pc:chgData name="Khattab, Sherif" userId="c83b1e15-36f3-4f46-aceb-05aac24c545e" providerId="ADAL" clId="{074D1D6C-8F49-F64D-8624-4835E7219A01}" dt="2023-09-07T12:10:16.608" v="3583" actId="2696"/>
        <pc:sldMkLst>
          <pc:docMk/>
          <pc:sldMk cId="771152170" sldId="508"/>
        </pc:sldMkLst>
      </pc:sldChg>
      <pc:sldChg chg="del">
        <pc:chgData name="Khattab, Sherif" userId="c83b1e15-36f3-4f46-aceb-05aac24c545e" providerId="ADAL" clId="{074D1D6C-8F49-F64D-8624-4835E7219A01}" dt="2023-09-07T12:10:17.154" v="3584" actId="2696"/>
        <pc:sldMkLst>
          <pc:docMk/>
          <pc:sldMk cId="3595960727" sldId="509"/>
        </pc:sldMkLst>
      </pc:sldChg>
      <pc:sldChg chg="del">
        <pc:chgData name="Khattab, Sherif" userId="c83b1e15-36f3-4f46-aceb-05aac24c545e" providerId="ADAL" clId="{074D1D6C-8F49-F64D-8624-4835E7219A01}" dt="2023-09-07T12:10:17.650" v="3585" actId="2696"/>
        <pc:sldMkLst>
          <pc:docMk/>
          <pc:sldMk cId="1298767962" sldId="510"/>
        </pc:sldMkLst>
      </pc:sldChg>
      <pc:sldChg chg="del">
        <pc:chgData name="Khattab, Sherif" userId="c83b1e15-36f3-4f46-aceb-05aac24c545e" providerId="ADAL" clId="{074D1D6C-8F49-F64D-8624-4835E7219A01}" dt="2023-09-07T12:10:18.249" v="3586" actId="2696"/>
        <pc:sldMkLst>
          <pc:docMk/>
          <pc:sldMk cId="3892897011" sldId="511"/>
        </pc:sldMkLst>
      </pc:sldChg>
      <pc:sldChg chg="del">
        <pc:chgData name="Khattab, Sherif" userId="c83b1e15-36f3-4f46-aceb-05aac24c545e" providerId="ADAL" clId="{074D1D6C-8F49-F64D-8624-4835E7219A01}" dt="2023-09-07T12:10:18.802" v="3587" actId="2696"/>
        <pc:sldMkLst>
          <pc:docMk/>
          <pc:sldMk cId="2100008338" sldId="512"/>
        </pc:sldMkLst>
      </pc:sldChg>
      <pc:sldChg chg="del">
        <pc:chgData name="Khattab, Sherif" userId="c83b1e15-36f3-4f46-aceb-05aac24c545e" providerId="ADAL" clId="{074D1D6C-8F49-F64D-8624-4835E7219A01}" dt="2023-09-07T12:10:22.835" v="3588" actId="2696"/>
        <pc:sldMkLst>
          <pc:docMk/>
          <pc:sldMk cId="2640420884" sldId="513"/>
        </pc:sldMkLst>
      </pc:sldChg>
      <pc:sldChg chg="del">
        <pc:chgData name="Khattab, Sherif" userId="c83b1e15-36f3-4f46-aceb-05aac24c545e" providerId="ADAL" clId="{074D1D6C-8F49-F64D-8624-4835E7219A01}" dt="2023-09-07T12:10:24.365" v="3589" actId="2696"/>
        <pc:sldMkLst>
          <pc:docMk/>
          <pc:sldMk cId="450032296" sldId="1876"/>
        </pc:sldMkLst>
      </pc:sldChg>
      <pc:sldChg chg="del">
        <pc:chgData name="Khattab, Sherif" userId="c83b1e15-36f3-4f46-aceb-05aac24c545e" providerId="ADAL" clId="{074D1D6C-8F49-F64D-8624-4835E7219A01}" dt="2023-09-07T12:10:24.895" v="3590" actId="2696"/>
        <pc:sldMkLst>
          <pc:docMk/>
          <pc:sldMk cId="3295150942" sldId="1877"/>
        </pc:sldMkLst>
      </pc:sldChg>
      <pc:sldChg chg="del">
        <pc:chgData name="Khattab, Sherif" userId="c83b1e15-36f3-4f46-aceb-05aac24c545e" providerId="ADAL" clId="{074D1D6C-8F49-F64D-8624-4835E7219A01}" dt="2023-09-07T12:10:25.726" v="3591" actId="2696"/>
        <pc:sldMkLst>
          <pc:docMk/>
          <pc:sldMk cId="2630420132" sldId="1878"/>
        </pc:sldMkLst>
      </pc:sldChg>
      <pc:sldChg chg="modSp del mod">
        <pc:chgData name="Khattab, Sherif" userId="c83b1e15-36f3-4f46-aceb-05aac24c545e" providerId="ADAL" clId="{074D1D6C-8F49-F64D-8624-4835E7219A01}" dt="2023-09-12T10:52:42.281" v="3912" actId="2696"/>
        <pc:sldMkLst>
          <pc:docMk/>
          <pc:sldMk cId="50600515" sldId="1879"/>
        </pc:sldMkLst>
        <pc:spChg chg="mod">
          <ac:chgData name="Khattab, Sherif" userId="c83b1e15-36f3-4f46-aceb-05aac24c545e" providerId="ADAL" clId="{074D1D6C-8F49-F64D-8624-4835E7219A01}" dt="2023-09-07T12:19:34.707" v="3793" actId="20577"/>
          <ac:spMkLst>
            <pc:docMk/>
            <pc:sldMk cId="50600515" sldId="1879"/>
            <ac:spMk id="36865" creationId="{00000000-0000-0000-0000-000000000000}"/>
          </ac:spMkLst>
        </pc:spChg>
        <pc:spChg chg="mod">
          <ac:chgData name="Khattab, Sherif" userId="c83b1e15-36f3-4f46-aceb-05aac24c545e" providerId="ADAL" clId="{074D1D6C-8F49-F64D-8624-4835E7219A01}" dt="2023-09-07T12:19:36.583" v="3794" actId="20577"/>
          <ac:spMkLst>
            <pc:docMk/>
            <pc:sldMk cId="50600515" sldId="1879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074D1D6C-8F49-F64D-8624-4835E7219A01}" dt="2023-09-07T12:19:39.223" v="3795" actId="1076"/>
          <ac:picMkLst>
            <pc:docMk/>
            <pc:sldMk cId="50600515" sldId="1879"/>
            <ac:picMk id="81922" creationId="{00000000-0000-0000-0000-000000000000}"/>
          </ac:picMkLst>
        </pc:picChg>
      </pc:sldChg>
      <pc:sldChg chg="modSp add mod">
        <pc:chgData name="Khattab, Sherif" userId="c83b1e15-36f3-4f46-aceb-05aac24c545e" providerId="ADAL" clId="{074D1D6C-8F49-F64D-8624-4835E7219A01}" dt="2023-09-07T11:50:24.888" v="3124" actId="20577"/>
        <pc:sldMkLst>
          <pc:docMk/>
          <pc:sldMk cId="888631436" sldId="1881"/>
        </pc:sldMkLst>
        <pc:spChg chg="mod">
          <ac:chgData name="Khattab, Sherif" userId="c83b1e15-36f3-4f46-aceb-05aac24c545e" providerId="ADAL" clId="{074D1D6C-8F49-F64D-8624-4835E7219A01}" dt="2023-09-07T11:50:24.888" v="3124" actId="20577"/>
          <ac:spMkLst>
            <pc:docMk/>
            <pc:sldMk cId="888631436" sldId="1881"/>
            <ac:spMk id="2" creationId="{00000000-0000-0000-0000-000000000000}"/>
          </ac:spMkLst>
        </pc:spChg>
        <pc:picChg chg="mod">
          <ac:chgData name="Khattab, Sherif" userId="c83b1e15-36f3-4f46-aceb-05aac24c545e" providerId="ADAL" clId="{074D1D6C-8F49-F64D-8624-4835E7219A01}" dt="2023-09-07T11:50:08.143" v="3108" actId="1076"/>
          <ac:picMkLst>
            <pc:docMk/>
            <pc:sldMk cId="888631436" sldId="1881"/>
            <ac:picMk id="20482" creationId="{00000000-0000-0000-0000-000000000000}"/>
          </ac:picMkLst>
        </pc:picChg>
      </pc:sldChg>
      <pc:sldChg chg="del">
        <pc:chgData name="Khattab, Sherif" userId="c83b1e15-36f3-4f46-aceb-05aac24c545e" providerId="ADAL" clId="{074D1D6C-8F49-F64D-8624-4835E7219A01}" dt="2023-09-07T11:49:09.298" v="3072" actId="2696"/>
        <pc:sldMkLst>
          <pc:docMk/>
          <pc:sldMk cId="2155303677" sldId="1881"/>
        </pc:sldMkLst>
      </pc:sldChg>
      <pc:sldChg chg="add del">
        <pc:chgData name="Khattab, Sherif" userId="c83b1e15-36f3-4f46-aceb-05aac24c545e" providerId="ADAL" clId="{074D1D6C-8F49-F64D-8624-4835E7219A01}" dt="2023-09-07T11:49:37.573" v="3074"/>
        <pc:sldMkLst>
          <pc:docMk/>
          <pc:sldMk cId="2953620845" sldId="1881"/>
        </pc:sldMkLst>
      </pc:sldChg>
      <pc:sldChg chg="addSp modSp mod modAnim">
        <pc:chgData name="Khattab, Sherif" userId="c83b1e15-36f3-4f46-aceb-05aac24c545e" providerId="ADAL" clId="{074D1D6C-8F49-F64D-8624-4835E7219A01}" dt="2023-09-07T11:53:11.646" v="3178"/>
        <pc:sldMkLst>
          <pc:docMk/>
          <pc:sldMk cId="420576950" sldId="1882"/>
        </pc:sldMkLst>
        <pc:spChg chg="add mod">
          <ac:chgData name="Khattab, Sherif" userId="c83b1e15-36f3-4f46-aceb-05aac24c545e" providerId="ADAL" clId="{074D1D6C-8F49-F64D-8624-4835E7219A01}" dt="2023-09-07T11:53:05.081" v="3177" actId="207"/>
          <ac:spMkLst>
            <pc:docMk/>
            <pc:sldMk cId="420576950" sldId="1882"/>
            <ac:spMk id="4" creationId="{0A532D25-411A-F02E-EE32-87FF46CB53A2}"/>
          </ac:spMkLst>
        </pc:spChg>
      </pc:sldChg>
      <pc:sldChg chg="modSp mod modAnim">
        <pc:chgData name="Khattab, Sherif" userId="c83b1e15-36f3-4f46-aceb-05aac24c545e" providerId="ADAL" clId="{074D1D6C-8F49-F64D-8624-4835E7219A01}" dt="2023-09-07T12:03:38.633" v="3548" actId="20577"/>
        <pc:sldMkLst>
          <pc:docMk/>
          <pc:sldMk cId="1848236987" sldId="1885"/>
        </pc:sldMkLst>
        <pc:spChg chg="mod">
          <ac:chgData name="Khattab, Sherif" userId="c83b1e15-36f3-4f46-aceb-05aac24c545e" providerId="ADAL" clId="{074D1D6C-8F49-F64D-8624-4835E7219A01}" dt="2023-09-07T12:03:01.026" v="3512" actId="20577"/>
          <ac:spMkLst>
            <pc:docMk/>
            <pc:sldMk cId="1848236987" sldId="1885"/>
            <ac:spMk id="2" creationId="{BB114E47-AE87-2BBB-599B-8FFE67A1FD8C}"/>
          </ac:spMkLst>
        </pc:spChg>
        <pc:spChg chg="mod">
          <ac:chgData name="Khattab, Sherif" userId="c83b1e15-36f3-4f46-aceb-05aac24c545e" providerId="ADAL" clId="{074D1D6C-8F49-F64D-8624-4835E7219A01}" dt="2023-09-07T12:03:38.633" v="3548" actId="20577"/>
          <ac:spMkLst>
            <pc:docMk/>
            <pc:sldMk cId="1848236987" sldId="1885"/>
            <ac:spMk id="3" creationId="{ED902733-75B5-53F4-B006-77A416AF0B10}"/>
          </ac:spMkLst>
        </pc:spChg>
      </pc:sldChg>
      <pc:sldChg chg="modSp new mod modAnim">
        <pc:chgData name="Khattab, Sherif" userId="c83b1e15-36f3-4f46-aceb-05aac24c545e" providerId="ADAL" clId="{074D1D6C-8F49-F64D-8624-4835E7219A01}" dt="2023-09-07T12:03:56.338" v="3552" actId="20577"/>
        <pc:sldMkLst>
          <pc:docMk/>
          <pc:sldMk cId="3137057577" sldId="1889"/>
        </pc:sldMkLst>
        <pc:spChg chg="mod">
          <ac:chgData name="Khattab, Sherif" userId="c83b1e15-36f3-4f46-aceb-05aac24c545e" providerId="ADAL" clId="{074D1D6C-8F49-F64D-8624-4835E7219A01}" dt="2023-09-07T12:03:56.338" v="3552" actId="20577"/>
          <ac:spMkLst>
            <pc:docMk/>
            <pc:sldMk cId="3137057577" sldId="1889"/>
            <ac:spMk id="2" creationId="{E1530481-5198-0981-F53B-D81434DFAFC5}"/>
          </ac:spMkLst>
        </pc:spChg>
        <pc:spChg chg="mod">
          <ac:chgData name="Khattab, Sherif" userId="c83b1e15-36f3-4f46-aceb-05aac24c545e" providerId="ADAL" clId="{074D1D6C-8F49-F64D-8624-4835E7219A01}" dt="2023-09-07T10:50:39.144" v="247" actId="20577"/>
          <ac:spMkLst>
            <pc:docMk/>
            <pc:sldMk cId="3137057577" sldId="1889"/>
            <ac:spMk id="3" creationId="{F473B1B2-BF92-2AD8-0B80-31A0A12194CF}"/>
          </ac:spMkLst>
        </pc:spChg>
      </pc:sldChg>
      <pc:sldChg chg="modSp new mod modAnim">
        <pc:chgData name="Khattab, Sherif" userId="c83b1e15-36f3-4f46-aceb-05aac24c545e" providerId="ADAL" clId="{074D1D6C-8F49-F64D-8624-4835E7219A01}" dt="2023-09-07T12:09:44.740" v="3580" actId="6549"/>
        <pc:sldMkLst>
          <pc:docMk/>
          <pc:sldMk cId="3780186186" sldId="1890"/>
        </pc:sldMkLst>
        <pc:spChg chg="mod">
          <ac:chgData name="Khattab, Sherif" userId="c83b1e15-36f3-4f46-aceb-05aac24c545e" providerId="ADAL" clId="{074D1D6C-8F49-F64D-8624-4835E7219A01}" dt="2023-09-07T10:50:59.295" v="257" actId="20577"/>
          <ac:spMkLst>
            <pc:docMk/>
            <pc:sldMk cId="3780186186" sldId="1890"/>
            <ac:spMk id="2" creationId="{4012FD85-442F-25B0-5679-0AC1EFDC1B23}"/>
          </ac:spMkLst>
        </pc:spChg>
        <pc:spChg chg="mod">
          <ac:chgData name="Khattab, Sherif" userId="c83b1e15-36f3-4f46-aceb-05aac24c545e" providerId="ADAL" clId="{074D1D6C-8F49-F64D-8624-4835E7219A01}" dt="2023-09-07T12:09:44.740" v="3580" actId="6549"/>
          <ac:spMkLst>
            <pc:docMk/>
            <pc:sldMk cId="3780186186" sldId="1890"/>
            <ac:spMk id="3" creationId="{D22735C8-65BC-35E1-9684-C97664501D11}"/>
          </ac:spMkLst>
        </pc:spChg>
      </pc:sldChg>
      <pc:sldChg chg="modSp new mod">
        <pc:chgData name="Khattab, Sherif" userId="c83b1e15-36f3-4f46-aceb-05aac24c545e" providerId="ADAL" clId="{074D1D6C-8F49-F64D-8624-4835E7219A01}" dt="2023-09-12T10:52:09.952" v="3910" actId="20577"/>
        <pc:sldMkLst>
          <pc:docMk/>
          <pc:sldMk cId="3230035250" sldId="1891"/>
        </pc:sldMkLst>
        <pc:spChg chg="mod">
          <ac:chgData name="Khattab, Sherif" userId="c83b1e15-36f3-4f46-aceb-05aac24c545e" providerId="ADAL" clId="{074D1D6C-8F49-F64D-8624-4835E7219A01}" dt="2023-09-07T10:58:08.520" v="628" actId="20577"/>
          <ac:spMkLst>
            <pc:docMk/>
            <pc:sldMk cId="3230035250" sldId="1891"/>
            <ac:spMk id="2" creationId="{B9092BD2-352E-2A88-5A67-FE53AFB3412B}"/>
          </ac:spMkLst>
        </pc:spChg>
        <pc:spChg chg="mod">
          <ac:chgData name="Khattab, Sherif" userId="c83b1e15-36f3-4f46-aceb-05aac24c545e" providerId="ADAL" clId="{074D1D6C-8F49-F64D-8624-4835E7219A01}" dt="2023-09-12T10:52:09.952" v="3910" actId="20577"/>
          <ac:spMkLst>
            <pc:docMk/>
            <pc:sldMk cId="3230035250" sldId="1891"/>
            <ac:spMk id="3" creationId="{E6B321CC-E6D9-B810-B754-9CE078A32174}"/>
          </ac:spMkLst>
        </pc:spChg>
      </pc:sldChg>
      <pc:sldChg chg="add del">
        <pc:chgData name="Khattab, Sherif" userId="c83b1e15-36f3-4f46-aceb-05aac24c545e" providerId="ADAL" clId="{074D1D6C-8F49-F64D-8624-4835E7219A01}" dt="2023-09-07T11:17:28.526" v="1246"/>
        <pc:sldMkLst>
          <pc:docMk/>
          <pc:sldMk cId="621769314" sldId="1892"/>
        </pc:sldMkLst>
      </pc:sldChg>
      <pc:sldChg chg="add del">
        <pc:chgData name="Khattab, Sherif" userId="c83b1e15-36f3-4f46-aceb-05aac24c545e" providerId="ADAL" clId="{074D1D6C-8F49-F64D-8624-4835E7219A01}" dt="2023-09-07T11:17:30.734" v="1248"/>
        <pc:sldMkLst>
          <pc:docMk/>
          <pc:sldMk cId="852795532" sldId="1892"/>
        </pc:sldMkLst>
      </pc:sldChg>
      <pc:sldChg chg="modSp add">
        <pc:chgData name="Khattab, Sherif" userId="c83b1e15-36f3-4f46-aceb-05aac24c545e" providerId="ADAL" clId="{074D1D6C-8F49-F64D-8624-4835E7219A01}" dt="2023-09-12T10:52:19.415" v="3911" actId="20577"/>
        <pc:sldMkLst>
          <pc:docMk/>
          <pc:sldMk cId="2145545240" sldId="1892"/>
        </pc:sldMkLst>
        <pc:spChg chg="mod">
          <ac:chgData name="Khattab, Sherif" userId="c83b1e15-36f3-4f46-aceb-05aac24c545e" providerId="ADAL" clId="{074D1D6C-8F49-F64D-8624-4835E7219A01}" dt="2023-09-12T10:52:19.415" v="3911" actId="20577"/>
          <ac:spMkLst>
            <pc:docMk/>
            <pc:sldMk cId="2145545240" sldId="1892"/>
            <ac:spMk id="3" creationId="{7A8B3854-831B-ABB1-7B25-688357C46DF8}"/>
          </ac:spMkLst>
        </pc:spChg>
      </pc:sldChg>
      <pc:sldChg chg="add del">
        <pc:chgData name="Khattab, Sherif" userId="c83b1e15-36f3-4f46-aceb-05aac24c545e" providerId="ADAL" clId="{074D1D6C-8F49-F64D-8624-4835E7219A01}" dt="2023-09-07T11:17:40.288" v="1250"/>
        <pc:sldMkLst>
          <pc:docMk/>
          <pc:sldMk cId="3750914607" sldId="1892"/>
        </pc:sldMkLst>
      </pc:sldChg>
      <pc:sldChg chg="modSp new del mod modAnim">
        <pc:chgData name="Khattab, Sherif" userId="c83b1e15-36f3-4f46-aceb-05aac24c545e" providerId="ADAL" clId="{074D1D6C-8F49-F64D-8624-4835E7219A01}" dt="2023-09-07T11:17:16.569" v="1244" actId="2696"/>
        <pc:sldMkLst>
          <pc:docMk/>
          <pc:sldMk cId="3824259748" sldId="1892"/>
        </pc:sldMkLst>
        <pc:spChg chg="mod">
          <ac:chgData name="Khattab, Sherif" userId="c83b1e15-36f3-4f46-aceb-05aac24c545e" providerId="ADAL" clId="{074D1D6C-8F49-F64D-8624-4835E7219A01}" dt="2023-09-07T11:07:57.463" v="658" actId="20577"/>
          <ac:spMkLst>
            <pc:docMk/>
            <pc:sldMk cId="3824259748" sldId="1892"/>
            <ac:spMk id="2" creationId="{31A53DBD-2A32-0A14-C243-CCBC56E7215F}"/>
          </ac:spMkLst>
        </pc:spChg>
        <pc:spChg chg="mod">
          <ac:chgData name="Khattab, Sherif" userId="c83b1e15-36f3-4f46-aceb-05aac24c545e" providerId="ADAL" clId="{074D1D6C-8F49-F64D-8624-4835E7219A01}" dt="2023-09-07T11:17:02.171" v="1243" actId="20577"/>
          <ac:spMkLst>
            <pc:docMk/>
            <pc:sldMk cId="3824259748" sldId="1892"/>
            <ac:spMk id="3" creationId="{7A8B3854-831B-ABB1-7B25-688357C46DF8}"/>
          </ac:spMkLst>
        </pc:spChg>
      </pc:sldChg>
      <pc:sldChg chg="modSp new del mod modAnim">
        <pc:chgData name="Khattab, Sherif" userId="c83b1e15-36f3-4f46-aceb-05aac24c545e" providerId="ADAL" clId="{074D1D6C-8F49-F64D-8624-4835E7219A01}" dt="2023-09-12T10:52:42.281" v="3912" actId="2696"/>
        <pc:sldMkLst>
          <pc:docMk/>
          <pc:sldMk cId="2626230327" sldId="1893"/>
        </pc:sldMkLst>
        <pc:spChg chg="mod">
          <ac:chgData name="Khattab, Sherif" userId="c83b1e15-36f3-4f46-aceb-05aac24c545e" providerId="ADAL" clId="{074D1D6C-8F49-F64D-8624-4835E7219A01}" dt="2023-09-07T12:18:46.741" v="3738" actId="20577"/>
          <ac:spMkLst>
            <pc:docMk/>
            <pc:sldMk cId="2626230327" sldId="1893"/>
            <ac:spMk id="2" creationId="{30521CF9-BB36-FC47-8422-46F8A96C5C47}"/>
          </ac:spMkLst>
        </pc:spChg>
        <pc:spChg chg="mod">
          <ac:chgData name="Khattab, Sherif" userId="c83b1e15-36f3-4f46-aceb-05aac24c545e" providerId="ADAL" clId="{074D1D6C-8F49-F64D-8624-4835E7219A01}" dt="2023-09-07T12:19:12.345" v="3772" actId="20577"/>
          <ac:spMkLst>
            <pc:docMk/>
            <pc:sldMk cId="2626230327" sldId="1893"/>
            <ac:spMk id="3" creationId="{BCB4B5DC-6A09-83E4-C4D4-1F63B59F1FE9}"/>
          </ac:spMkLst>
        </pc:spChg>
      </pc:sldChg>
      <pc:sldChg chg="modSp new mod modAnim">
        <pc:chgData name="Khattab, Sherif" userId="c83b1e15-36f3-4f46-aceb-05aac24c545e" providerId="ADAL" clId="{074D1D6C-8F49-F64D-8624-4835E7219A01}" dt="2023-09-07T11:41:20.715" v="2696" actId="20577"/>
        <pc:sldMkLst>
          <pc:docMk/>
          <pc:sldMk cId="1516661201" sldId="1894"/>
        </pc:sldMkLst>
        <pc:spChg chg="mod">
          <ac:chgData name="Khattab, Sherif" userId="c83b1e15-36f3-4f46-aceb-05aac24c545e" providerId="ADAL" clId="{074D1D6C-8F49-F64D-8624-4835E7219A01}" dt="2023-09-07T11:22:56.647" v="1590" actId="20577"/>
          <ac:spMkLst>
            <pc:docMk/>
            <pc:sldMk cId="1516661201" sldId="1894"/>
            <ac:spMk id="2" creationId="{F5E8DC77-D57E-3ADC-2932-8B2884938939}"/>
          </ac:spMkLst>
        </pc:spChg>
        <pc:spChg chg="mod">
          <ac:chgData name="Khattab, Sherif" userId="c83b1e15-36f3-4f46-aceb-05aac24c545e" providerId="ADAL" clId="{074D1D6C-8F49-F64D-8624-4835E7219A01}" dt="2023-09-07T11:41:20.715" v="2696" actId="20577"/>
          <ac:spMkLst>
            <pc:docMk/>
            <pc:sldMk cId="1516661201" sldId="1894"/>
            <ac:spMk id="3" creationId="{F85CB535-D23D-2AE9-7190-3022B6F7A74F}"/>
          </ac:spMkLst>
        </pc:spChg>
      </pc:sldChg>
      <pc:sldChg chg="modSp add mod modAnim">
        <pc:chgData name="Khattab, Sherif" userId="c83b1e15-36f3-4f46-aceb-05aac24c545e" providerId="ADAL" clId="{074D1D6C-8F49-F64D-8624-4835E7219A01}" dt="2023-09-07T11:27:25.278" v="2046"/>
        <pc:sldMkLst>
          <pc:docMk/>
          <pc:sldMk cId="2689799706" sldId="1895"/>
        </pc:sldMkLst>
        <pc:spChg chg="mod">
          <ac:chgData name="Khattab, Sherif" userId="c83b1e15-36f3-4f46-aceb-05aac24c545e" providerId="ADAL" clId="{074D1D6C-8F49-F64D-8624-4835E7219A01}" dt="2023-09-07T11:23:16.797" v="1594" actId="20577"/>
          <ac:spMkLst>
            <pc:docMk/>
            <pc:sldMk cId="2689799706" sldId="1895"/>
            <ac:spMk id="2" creationId="{F5E8DC77-D57E-3ADC-2932-8B2884938939}"/>
          </ac:spMkLst>
        </pc:spChg>
        <pc:spChg chg="mod">
          <ac:chgData name="Khattab, Sherif" userId="c83b1e15-36f3-4f46-aceb-05aac24c545e" providerId="ADAL" clId="{074D1D6C-8F49-F64D-8624-4835E7219A01}" dt="2023-09-07T11:26:59.446" v="2040" actId="207"/>
          <ac:spMkLst>
            <pc:docMk/>
            <pc:sldMk cId="2689799706" sldId="1895"/>
            <ac:spMk id="3" creationId="{F85CB535-D23D-2AE9-7190-3022B6F7A74F}"/>
          </ac:spMkLst>
        </pc:spChg>
      </pc:sldChg>
      <pc:sldChg chg="modSp new mod modAnim">
        <pc:chgData name="Khattab, Sherif" userId="c83b1e15-36f3-4f46-aceb-05aac24c545e" providerId="ADAL" clId="{074D1D6C-8F49-F64D-8624-4835E7219A01}" dt="2023-09-07T11:48:45.492" v="3071" actId="20577"/>
        <pc:sldMkLst>
          <pc:docMk/>
          <pc:sldMk cId="3382038583" sldId="1896"/>
        </pc:sldMkLst>
        <pc:spChg chg="mod">
          <ac:chgData name="Khattab, Sherif" userId="c83b1e15-36f3-4f46-aceb-05aac24c545e" providerId="ADAL" clId="{074D1D6C-8F49-F64D-8624-4835E7219A01}" dt="2023-09-07T11:48:45.492" v="3071" actId="20577"/>
          <ac:spMkLst>
            <pc:docMk/>
            <pc:sldMk cId="3382038583" sldId="1896"/>
            <ac:spMk id="2" creationId="{431E3073-68F5-3E88-1B8F-2D66F9D88FB9}"/>
          </ac:spMkLst>
        </pc:spChg>
        <pc:spChg chg="mod">
          <ac:chgData name="Khattab, Sherif" userId="c83b1e15-36f3-4f46-aceb-05aac24c545e" providerId="ADAL" clId="{074D1D6C-8F49-F64D-8624-4835E7219A01}" dt="2023-09-07T11:31:31.650" v="2241" actId="400"/>
          <ac:spMkLst>
            <pc:docMk/>
            <pc:sldMk cId="3382038583" sldId="1896"/>
            <ac:spMk id="3" creationId="{855532B5-396C-DB33-1306-EEC9718F6C41}"/>
          </ac:spMkLst>
        </pc:spChg>
      </pc:sldChg>
      <pc:sldChg chg="modSp add mod modAnim">
        <pc:chgData name="Khattab, Sherif" userId="c83b1e15-36f3-4f46-aceb-05aac24c545e" providerId="ADAL" clId="{074D1D6C-8F49-F64D-8624-4835E7219A01}" dt="2023-09-07T11:38:28.208" v="2580"/>
        <pc:sldMkLst>
          <pc:docMk/>
          <pc:sldMk cId="3366512066" sldId="1897"/>
        </pc:sldMkLst>
        <pc:spChg chg="mod">
          <ac:chgData name="Khattab, Sherif" userId="c83b1e15-36f3-4f46-aceb-05aac24c545e" providerId="ADAL" clId="{074D1D6C-8F49-F64D-8624-4835E7219A01}" dt="2023-09-07T11:36:12.312" v="2401" actId="404"/>
          <ac:spMkLst>
            <pc:docMk/>
            <pc:sldMk cId="3366512066" sldId="1897"/>
            <ac:spMk id="2" creationId="{F5E8DC77-D57E-3ADC-2932-8B2884938939}"/>
          </ac:spMkLst>
        </pc:spChg>
        <pc:spChg chg="mod">
          <ac:chgData name="Khattab, Sherif" userId="c83b1e15-36f3-4f46-aceb-05aac24c545e" providerId="ADAL" clId="{074D1D6C-8F49-F64D-8624-4835E7219A01}" dt="2023-09-07T11:38:00.641" v="2576" actId="20577"/>
          <ac:spMkLst>
            <pc:docMk/>
            <pc:sldMk cId="3366512066" sldId="1897"/>
            <ac:spMk id="3" creationId="{F85CB535-D23D-2AE9-7190-3022B6F7A74F}"/>
          </ac:spMkLst>
        </pc:spChg>
      </pc:sldChg>
      <pc:sldChg chg="modSp add mod modAnim">
        <pc:chgData name="Khattab, Sherif" userId="c83b1e15-36f3-4f46-aceb-05aac24c545e" providerId="ADAL" clId="{074D1D6C-8F49-F64D-8624-4835E7219A01}" dt="2023-09-07T11:48:29.856" v="3059" actId="5793"/>
        <pc:sldMkLst>
          <pc:docMk/>
          <pc:sldMk cId="446204559" sldId="1898"/>
        </pc:sldMkLst>
        <pc:spChg chg="mod">
          <ac:chgData name="Khattab, Sherif" userId="c83b1e15-36f3-4f46-aceb-05aac24c545e" providerId="ADAL" clId="{074D1D6C-8F49-F64D-8624-4835E7219A01}" dt="2023-09-07T11:38:47.315" v="2602" actId="404"/>
          <ac:spMkLst>
            <pc:docMk/>
            <pc:sldMk cId="446204559" sldId="1898"/>
            <ac:spMk id="2" creationId="{F5E8DC77-D57E-3ADC-2932-8B2884938939}"/>
          </ac:spMkLst>
        </pc:spChg>
        <pc:spChg chg="mod">
          <ac:chgData name="Khattab, Sherif" userId="c83b1e15-36f3-4f46-aceb-05aac24c545e" providerId="ADAL" clId="{074D1D6C-8F49-F64D-8624-4835E7219A01}" dt="2023-09-07T11:48:29.856" v="3059" actId="5793"/>
          <ac:spMkLst>
            <pc:docMk/>
            <pc:sldMk cId="446204559" sldId="1898"/>
            <ac:spMk id="3" creationId="{F85CB535-D23D-2AE9-7190-3022B6F7A74F}"/>
          </ac:spMkLst>
        </pc:spChg>
      </pc:sldChg>
      <pc:sldChg chg="modSp add mod modAnim">
        <pc:chgData name="Khattab, Sherif" userId="c83b1e15-36f3-4f46-aceb-05aac24c545e" providerId="ADAL" clId="{074D1D6C-8F49-F64D-8624-4835E7219A01}" dt="2023-09-07T11:44:47.278" v="2828" actId="207"/>
        <pc:sldMkLst>
          <pc:docMk/>
          <pc:sldMk cId="1832764730" sldId="1899"/>
        </pc:sldMkLst>
        <pc:spChg chg="mod">
          <ac:chgData name="Khattab, Sherif" userId="c83b1e15-36f3-4f46-aceb-05aac24c545e" providerId="ADAL" clId="{074D1D6C-8F49-F64D-8624-4835E7219A01}" dt="2023-09-07T11:44:47.278" v="2828" actId="207"/>
          <ac:spMkLst>
            <pc:docMk/>
            <pc:sldMk cId="1832764730" sldId="1899"/>
            <ac:spMk id="3" creationId="{F85CB535-D23D-2AE9-7190-3022B6F7A74F}"/>
          </ac:spMkLst>
        </pc:spChg>
      </pc:sldChg>
      <pc:sldChg chg="modSp new mod modAnim">
        <pc:chgData name="Khattab, Sherif" userId="c83b1e15-36f3-4f46-aceb-05aac24c545e" providerId="ADAL" clId="{074D1D6C-8F49-F64D-8624-4835E7219A01}" dt="2023-09-07T12:01:55.860" v="3503" actId="20577"/>
        <pc:sldMkLst>
          <pc:docMk/>
          <pc:sldMk cId="2290017641" sldId="1900"/>
        </pc:sldMkLst>
        <pc:spChg chg="mod">
          <ac:chgData name="Khattab, Sherif" userId="c83b1e15-36f3-4f46-aceb-05aac24c545e" providerId="ADAL" clId="{074D1D6C-8F49-F64D-8624-4835E7219A01}" dt="2023-09-07T11:54:28.768" v="3203" actId="20577"/>
          <ac:spMkLst>
            <pc:docMk/>
            <pc:sldMk cId="2290017641" sldId="1900"/>
            <ac:spMk id="2" creationId="{B0215DF9-3E2C-35AD-C332-6AA4F54612B4}"/>
          </ac:spMkLst>
        </pc:spChg>
        <pc:spChg chg="mod">
          <ac:chgData name="Khattab, Sherif" userId="c83b1e15-36f3-4f46-aceb-05aac24c545e" providerId="ADAL" clId="{074D1D6C-8F49-F64D-8624-4835E7219A01}" dt="2023-09-07T12:01:55.860" v="3503" actId="20577"/>
          <ac:spMkLst>
            <pc:docMk/>
            <pc:sldMk cId="2290017641" sldId="1900"/>
            <ac:spMk id="3" creationId="{09E640EB-7C7A-8AF7-C82C-1157B23751F5}"/>
          </ac:spMkLst>
        </pc:spChg>
      </pc:sldChg>
      <pc:sldMasterChg chg="del delSldLayout">
        <pc:chgData name="Khattab, Sherif" userId="c83b1e15-36f3-4f46-aceb-05aac24c545e" providerId="ADAL" clId="{074D1D6C-8F49-F64D-8624-4835E7219A01}" dt="2023-09-12T10:52:42.281" v="3912" actId="2696"/>
        <pc:sldMasterMkLst>
          <pc:docMk/>
          <pc:sldMasterMk cId="3756553142" sldId="2147483755"/>
        </pc:sldMasterMkLst>
        <pc:sldLayoutChg chg="del">
          <pc:chgData name="Khattab, Sherif" userId="c83b1e15-36f3-4f46-aceb-05aac24c545e" providerId="ADAL" clId="{074D1D6C-8F49-F64D-8624-4835E7219A01}" dt="2023-09-12T10:52:42.281" v="3912" actId="2696"/>
          <pc:sldLayoutMkLst>
            <pc:docMk/>
            <pc:sldMasterMk cId="3756553142" sldId="2147483755"/>
            <pc:sldLayoutMk cId="2445349076" sldId="2147483756"/>
          </pc:sldLayoutMkLst>
        </pc:sldLayoutChg>
        <pc:sldLayoutChg chg="del">
          <pc:chgData name="Khattab, Sherif" userId="c83b1e15-36f3-4f46-aceb-05aac24c545e" providerId="ADAL" clId="{074D1D6C-8F49-F64D-8624-4835E7219A01}" dt="2023-09-12T10:52:42.281" v="3912" actId="2696"/>
          <pc:sldLayoutMkLst>
            <pc:docMk/>
            <pc:sldMasterMk cId="3756553142" sldId="2147483755"/>
            <pc:sldLayoutMk cId="250180267" sldId="21474837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2023</a:t>
            </a:r>
          </a:p>
          <a:p>
            <a:r>
              <a:rPr lang="en-US" sz="4000" b="1" dirty="0"/>
              <a:t>Java Review – Part 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CS1501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073-68F5-3E88-1B8F-2D66F9D8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Innerworkings of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32B5-396C-DB33-1306-EEC9718F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Type parameters are used for type checking at </a:t>
            </a:r>
            <a:r>
              <a:rPr lang="en-US" dirty="0">
                <a:solidFill>
                  <a:srgbClr val="FF0000"/>
                </a:solidFill>
              </a:rPr>
              <a:t>compile time only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Bag&lt;String&gt; </a:t>
            </a:r>
            <a:r>
              <a:rPr lang="en-US" dirty="0" err="1">
                <a:solidFill>
                  <a:schemeClr val="tx1"/>
                </a:solidFill>
              </a:rPr>
              <a:t>stringBag</a:t>
            </a:r>
            <a:r>
              <a:rPr lang="en-US" dirty="0">
                <a:solidFill>
                  <a:schemeClr val="tx1"/>
                </a:solidFill>
              </a:rPr>
              <a:t> = new Bag&lt;&gt;();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stringBag.add</a:t>
            </a:r>
            <a:r>
              <a:rPr lang="en-US" dirty="0">
                <a:solidFill>
                  <a:schemeClr val="tx1"/>
                </a:solidFill>
              </a:rPr>
              <a:t>(10);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Compilation Error!</a:t>
            </a:r>
          </a:p>
          <a:p>
            <a:r>
              <a:rPr lang="en-US" dirty="0">
                <a:solidFill>
                  <a:schemeClr val="tx1"/>
                </a:solidFill>
              </a:rPr>
              <a:t>Type parameters are </a:t>
            </a:r>
            <a:r>
              <a:rPr lang="en-US" i="1" dirty="0">
                <a:solidFill>
                  <a:schemeClr val="tx1"/>
                </a:solidFill>
              </a:rPr>
              <a:t>erased</a:t>
            </a:r>
            <a:r>
              <a:rPr lang="en-US" dirty="0">
                <a:solidFill>
                  <a:schemeClr val="tx1"/>
                </a:solidFill>
              </a:rPr>
              <a:t> after compilation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Replaced by highest possible type (in Java class hierarchy)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called </a:t>
            </a:r>
            <a:r>
              <a:rPr lang="en-US" dirty="0">
                <a:solidFill>
                  <a:srgbClr val="FF0000"/>
                </a:solidFill>
              </a:rPr>
              <a:t>Type Erasure</a:t>
            </a:r>
          </a:p>
          <a:p>
            <a:pPr marL="0" indent="0">
              <a:buNone/>
            </a:pPr>
            <a:r>
              <a:rPr lang="en-US" dirty="0"/>
              <a:t>public final class Bag</a:t>
            </a:r>
            <a:r>
              <a:rPr lang="en-US" b="1" strike="sngStrike" dirty="0">
                <a:solidFill>
                  <a:srgbClr val="FF0000"/>
                </a:solidFill>
              </a:rPr>
              <a:t>&lt;T&gt;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ArrayList</a:t>
            </a:r>
            <a:r>
              <a:rPr lang="en-US" strike="sngStrike" dirty="0"/>
              <a:t>&lt;</a:t>
            </a:r>
            <a:r>
              <a:rPr lang="en-US" strike="sngStrike" dirty="0">
                <a:solidFill>
                  <a:srgbClr val="FF0000"/>
                </a:solidFill>
              </a:rPr>
              <a:t>T</a:t>
            </a:r>
            <a:r>
              <a:rPr lang="en-US" strike="sngStrike" dirty="0"/>
              <a:t>&gt;</a:t>
            </a:r>
            <a:r>
              <a:rPr lang="en-US" dirty="0"/>
              <a:t> contents;</a:t>
            </a:r>
          </a:p>
          <a:p>
            <a:pPr marL="0" indent="0">
              <a:buNone/>
            </a:pPr>
            <a:r>
              <a:rPr lang="en-US" dirty="0"/>
              <a:t>   …</a:t>
            </a:r>
          </a:p>
          <a:p>
            <a:pPr marL="0" indent="0">
              <a:buNone/>
            </a:pPr>
            <a:r>
              <a:rPr lang="en-US" dirty="0"/>
              <a:t>   public void add(</a:t>
            </a:r>
            <a:r>
              <a:rPr lang="en-US" b="1" dirty="0">
                <a:solidFill>
                  <a:srgbClr val="FF0000"/>
                </a:solidFill>
              </a:rPr>
              <a:t>Object</a:t>
            </a:r>
            <a:r>
              <a:rPr lang="en-US" dirty="0"/>
              <a:t> item) { … }</a:t>
            </a:r>
          </a:p>
          <a:p>
            <a:pPr marL="0" indent="0">
              <a:buNone/>
            </a:pPr>
            <a:r>
              <a:rPr lang="en-US" dirty="0"/>
              <a:t>   …</a:t>
            </a: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b="1" dirty="0">
                <a:solidFill>
                  <a:srgbClr val="FF0000"/>
                </a:solidFill>
              </a:rPr>
              <a:t>Object</a:t>
            </a:r>
            <a:r>
              <a:rPr lang="en-US" dirty="0"/>
              <a:t> </a:t>
            </a:r>
            <a:r>
              <a:rPr lang="en-US" dirty="0" err="1"/>
              <a:t>randomItem</a:t>
            </a:r>
            <a:r>
              <a:rPr lang="en-US" dirty="0"/>
              <a:t>() { … }</a:t>
            </a:r>
          </a:p>
          <a:p>
            <a:pPr marL="0" indent="0">
              <a:buNone/>
            </a:pPr>
            <a:r>
              <a:rPr lang="en-US" dirty="0"/>
              <a:t>   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DE247-FC4F-4690-4915-5BE7C73A6D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2AB9B-233B-3633-CD2B-4ACB52109C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203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Bounded Type Parameters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Type parameters sometimes need to be bounded</a:t>
            </a:r>
          </a:p>
          <a:p>
            <a:pPr marL="0" indent="0">
              <a:buNone/>
            </a:pPr>
            <a:r>
              <a:rPr lang="en-US" dirty="0"/>
              <a:t>What is wrong in the following example?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54578" y="2191699"/>
            <a:ext cx="5292409" cy="465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9294A-FDCD-7F52-B035-9B89D2497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3129365" y="4751981"/>
            <a:ext cx="6838349" cy="1809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532D25-411A-F02E-EE32-87FF46CB53A2}"/>
              </a:ext>
            </a:extLst>
          </p:cNvPr>
          <p:cNvSpPr txBox="1"/>
          <p:nvPr/>
        </p:nvSpPr>
        <p:spPr>
          <a:xfrm>
            <a:off x="534082" y="2379683"/>
            <a:ext cx="6243235" cy="353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public class Square&lt;T </a:t>
            </a:r>
            <a:r>
              <a:rPr lang="en-US" sz="2400" dirty="0">
                <a:solidFill>
                  <a:srgbClr val="FF0000"/>
                </a:solidFill>
              </a:rPr>
              <a:t>extends Number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057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Bounded Type Parameters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 static generic method that returns the smallest object in an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wrong here?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7271" t="21256" r="204" b="957"/>
          <a:stretch/>
        </p:blipFill>
        <p:spPr bwMode="auto">
          <a:xfrm>
            <a:off x="1272426" y="1814862"/>
            <a:ext cx="7795374" cy="4198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D805F-0E7D-BD0D-C9A5-FD4BFA3F0F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l="4217" t="18904" r="22245"/>
          <a:stretch/>
        </p:blipFill>
        <p:spPr bwMode="auto">
          <a:xfrm>
            <a:off x="202996" y="3427417"/>
            <a:ext cx="9690304" cy="973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1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5DF9-3E2C-35AD-C332-6AA4F546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Type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40EB-7C7A-8AF7-C82C-1157B237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 bounding using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endParaRPr lang="en-US" dirty="0"/>
          </a:p>
          <a:p>
            <a:pPr lvl="1"/>
            <a:r>
              <a:rPr lang="en-US" dirty="0"/>
              <a:t> &lt;T extends Number&gt;</a:t>
            </a:r>
          </a:p>
          <a:p>
            <a:pPr lvl="2"/>
            <a:r>
              <a:rPr lang="en-US" dirty="0"/>
              <a:t>Any type that is Number or lower (subtype)</a:t>
            </a:r>
          </a:p>
          <a:p>
            <a:pPr lvl="1"/>
            <a:r>
              <a:rPr lang="en-US" dirty="0"/>
              <a:t>&lt;T extends Comparable&lt;T&gt; &gt;</a:t>
            </a:r>
          </a:p>
          <a:p>
            <a:pPr lvl="2"/>
            <a:r>
              <a:rPr lang="en-US" dirty="0"/>
              <a:t>extends used with interfaces as well</a:t>
            </a:r>
          </a:p>
          <a:p>
            <a:r>
              <a:rPr lang="en-US" dirty="0"/>
              <a:t>Lower bounding using </a:t>
            </a:r>
            <a:r>
              <a:rPr lang="en-US" dirty="0">
                <a:solidFill>
                  <a:srgbClr val="FF0000"/>
                </a:solidFill>
              </a:rPr>
              <a:t>super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&lt;T super String&gt;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Any type that is String or higher (supertype)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5DD8A-CCB3-C414-7DF3-6ED4B26733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6C660-5E04-9FF4-EC3F-B390FAFDEC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001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Wildcards in Generic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Question mark (?) means an unknown class type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Referred to as a wildcard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Method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displayPair</a:t>
            </a:r>
            <a:r>
              <a:rPr lang="en-US" dirty="0"/>
              <a:t> will accept as an argument a pair of objects whose data type is any one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0" y="3370162"/>
            <a:ext cx="10107836" cy="3413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4E47-AE87-2BBB-599B-8FFE67A1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2733-75B5-53F4-B006-77A416AF0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You can use ? instead of a type parameter if you don’t want to specify any dependencies</a:t>
            </a:r>
          </a:p>
          <a:p>
            <a:r>
              <a:rPr lang="en-US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ArrayList</a:t>
            </a:r>
            <a:r>
              <a:rPr lang="en-US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&lt;?&gt;, not </a:t>
            </a:r>
            <a:r>
              <a:rPr lang="en-US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ArrayList</a:t>
            </a:r>
            <a:r>
              <a:rPr lang="en-US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&lt;Object&gt;, is a superclass of all </a:t>
            </a:r>
            <a:r>
              <a:rPr lang="en-US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ArrayList</a:t>
            </a:r>
            <a:r>
              <a:rPr lang="en-US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parameterized types, 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such as </a:t>
            </a:r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&lt;Integer&gt;, </a:t>
            </a:r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&lt;String&gt;, etc. </a:t>
            </a:r>
          </a:p>
          <a:p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&lt;? extends Integer&gt; is a supertype of </a:t>
            </a:r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&lt;Integer&gt; and </a:t>
            </a:r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&lt;Double&gt;</a:t>
            </a:r>
            <a:endParaRPr lang="en-US" i="0" dirty="0">
              <a:solidFill>
                <a:srgbClr val="38556A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5F0A8-50C2-3449-69DE-DB79C2B1FB7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78FE0-67D0-35A8-4288-BBBFAAD1C5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3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0481-5198-0981-F53B-D81434DF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Java Type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B1B2-BF92-2AD8-0B80-31A0A1219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Right-hand side of an assignment must be a subclass (or the same class) of left-hand side</a:t>
            </a:r>
          </a:p>
          <a:p>
            <a:pPr lvl="1"/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A a = new B(); //B must be a subclass of A</a:t>
            </a:r>
            <a:endParaRPr lang="en-US" i="0" dirty="0">
              <a:solidFill>
                <a:srgbClr val="38556A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Actual parameter of a method </a:t>
            </a:r>
            <a:r>
              <a:rPr lang="en-US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must be a subclass (or the same class) of formal parameter</a:t>
            </a:r>
          </a:p>
          <a:p>
            <a:pPr lvl="1"/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void f(A a) { …}</a:t>
            </a:r>
          </a:p>
          <a:p>
            <a:pPr lvl="1"/>
            <a:r>
              <a:rPr lang="en-US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f(new B()); //B must be a subclass of 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7CE41-7F5F-DA93-3119-FB79873251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54D7B-8E57-34A4-5A19-3731C9CD03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370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FD85-442F-25B0-5679-0AC1EFDC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735C8-65BC-35E1-9684-C97664501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&lt;?&gt; is a supertype of all parametrized </a:t>
            </a:r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 types</a:t>
            </a:r>
          </a:p>
          <a:p>
            <a:pPr lvl="1"/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such as </a:t>
            </a:r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&lt;Integer&gt;, </a:t>
            </a:r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&lt;String&gt;, etc.</a:t>
            </a:r>
          </a:p>
          <a:p>
            <a:r>
              <a:rPr lang="en-US" b="1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b="1" dirty="0">
                <a:solidFill>
                  <a:srgbClr val="38556A"/>
                </a:solidFill>
                <a:latin typeface="Source Sans Pro" panose="020B0503030403020204" pitchFamily="34" charset="0"/>
              </a:rPr>
              <a:t>&lt;?&gt; list = new </a:t>
            </a:r>
            <a:r>
              <a:rPr lang="en-US" b="1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b="1" dirty="0">
                <a:solidFill>
                  <a:srgbClr val="38556A"/>
                </a:solidFill>
                <a:latin typeface="Source Sans Pro" panose="020B0503030403020204" pitchFamily="34" charset="0"/>
              </a:rPr>
              <a:t>&lt;Integer&gt;();</a:t>
            </a:r>
          </a:p>
          <a:p>
            <a:pPr lvl="1"/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OK!</a:t>
            </a:r>
          </a:p>
          <a:p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&lt;? extends Integer&gt; is a supertype of </a:t>
            </a:r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&lt;Integer&gt;</a:t>
            </a:r>
          </a:p>
          <a:p>
            <a:r>
              <a:rPr lang="en-US" b="1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b="1" dirty="0">
                <a:solidFill>
                  <a:srgbClr val="38556A"/>
                </a:solidFill>
                <a:latin typeface="Source Sans Pro" panose="020B0503030403020204" pitchFamily="34" charset="0"/>
              </a:rPr>
              <a:t>&lt;? extends Integer&gt; list = new </a:t>
            </a:r>
            <a:r>
              <a:rPr lang="en-US" b="1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b="1" dirty="0">
                <a:solidFill>
                  <a:srgbClr val="38556A"/>
                </a:solidFill>
                <a:latin typeface="Source Sans Pro" panose="020B0503030403020204" pitchFamily="34" charset="0"/>
              </a:rPr>
              <a:t>&lt;Integer&gt;();</a:t>
            </a:r>
          </a:p>
          <a:p>
            <a:pPr lvl="1"/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OK!</a:t>
            </a:r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Integer is a subtype of Object but </a:t>
            </a:r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&lt;Integer&gt; is not a subtype of </a:t>
            </a:r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&lt;Object&gt; </a:t>
            </a:r>
          </a:p>
          <a:p>
            <a:r>
              <a:rPr lang="en-US" b="1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b="1" dirty="0">
                <a:solidFill>
                  <a:srgbClr val="38556A"/>
                </a:solidFill>
                <a:latin typeface="Source Sans Pro" panose="020B0503030403020204" pitchFamily="34" charset="0"/>
              </a:rPr>
              <a:t>&lt;Object&gt; list = new </a:t>
            </a:r>
            <a:r>
              <a:rPr lang="en-US" b="1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b="1" dirty="0">
                <a:solidFill>
                  <a:srgbClr val="38556A"/>
                </a:solidFill>
                <a:latin typeface="Source Sans Pro" panose="020B0503030403020204" pitchFamily="34" charset="0"/>
              </a:rPr>
              <a:t>&lt;Integer&gt;();</a:t>
            </a:r>
          </a:p>
          <a:p>
            <a:pPr lvl="1"/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Compilation error!</a:t>
            </a:r>
          </a:p>
          <a:p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Similarly, </a:t>
            </a:r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&lt;? extends Integer&gt; is not a subtype of </a:t>
            </a:r>
            <a:r>
              <a:rPr lang="en-US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&lt;Integer&gt;</a:t>
            </a:r>
          </a:p>
          <a:p>
            <a:r>
              <a:rPr lang="en-US" b="1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b="1" dirty="0">
                <a:solidFill>
                  <a:srgbClr val="38556A"/>
                </a:solidFill>
                <a:latin typeface="Source Sans Pro" panose="020B0503030403020204" pitchFamily="34" charset="0"/>
              </a:rPr>
              <a:t>&lt;Integer&gt; list = new </a:t>
            </a:r>
            <a:r>
              <a:rPr lang="en-US" b="1" dirty="0" err="1">
                <a:solidFill>
                  <a:srgbClr val="38556A"/>
                </a:solidFill>
                <a:latin typeface="Source Sans Pro" panose="020B0503030403020204" pitchFamily="34" charset="0"/>
              </a:rPr>
              <a:t>ArrayList</a:t>
            </a:r>
            <a:r>
              <a:rPr lang="en-US" b="1" dirty="0">
                <a:solidFill>
                  <a:srgbClr val="38556A"/>
                </a:solidFill>
                <a:latin typeface="Source Sans Pro" panose="020B0503030403020204" pitchFamily="34" charset="0"/>
              </a:rPr>
              <a:t>&lt;? extends Integer&gt;();</a:t>
            </a:r>
          </a:p>
          <a:p>
            <a:pPr lvl="1"/>
            <a:r>
              <a:rPr lang="en-US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Compilation error!</a:t>
            </a:r>
          </a:p>
          <a:p>
            <a:r>
              <a:rPr lang="en-US" b="1" dirty="0" err="1"/>
              <a:t>ArrayList</a:t>
            </a:r>
            <a:r>
              <a:rPr lang="en-US" b="1" dirty="0"/>
              <a:t>&lt;Object&gt; is not a superclass of </a:t>
            </a:r>
            <a:r>
              <a:rPr lang="en-US" b="1" dirty="0" err="1"/>
              <a:t>ArrayList</a:t>
            </a:r>
            <a:r>
              <a:rPr lang="en-US" b="1" dirty="0"/>
              <a:t>&lt;?&gt;</a:t>
            </a:r>
            <a:endParaRPr lang="en-US" i="0" dirty="0">
              <a:solidFill>
                <a:srgbClr val="38556A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31041-B6A9-E08C-4825-0058BAFCA8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AAE60-7436-C306-F378-8D1CC983FF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018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2BD2-352E-2A88-5A67-FE53AFB3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321CC-E6D9-B810-B754-9CE078A3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ArrayList</a:t>
            </a:r>
            <a:r>
              <a:rPr lang="en-US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&lt;Integer&gt;[] lists = new </a:t>
            </a:r>
            <a:r>
              <a:rPr lang="en-US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ArrayList</a:t>
            </a:r>
            <a:r>
              <a:rPr lang="en-US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&lt;?&gt;[3]; </a:t>
            </a:r>
          </a:p>
          <a:p>
            <a:pPr lvl="1"/>
            <a:r>
              <a:rPr lang="en-US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compilation error!</a:t>
            </a:r>
          </a:p>
          <a:p>
            <a:pPr lvl="1"/>
            <a:r>
              <a:rPr lang="en-US" dirty="0">
                <a:solidFill>
                  <a:srgbClr val="38556A"/>
                </a:solidFill>
                <a:latin typeface="Source Sans Pro" panose="020B0503030403020204" pitchFamily="34" charset="0"/>
              </a:rPr>
              <a:t>why?</a:t>
            </a:r>
          </a:p>
          <a:p>
            <a:r>
              <a:rPr lang="en-US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ArrayList</a:t>
            </a:r>
            <a:r>
              <a:rPr lang="en-US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&lt;Integer&gt;[] lists = new Object[3]; </a:t>
            </a:r>
          </a:p>
          <a:p>
            <a:pPr lvl="1"/>
            <a:r>
              <a:rPr lang="en-US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compilation error!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024B9-9A29-44B7-DF2E-F740814F6A9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9678F-172C-C645-6667-25C697AE92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0035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3DBD-2A32-0A14-C243-CCBC56E7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3854-831B-ABB1-7B25-688357C4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doesn’t allow creation of arrays of generic types</a:t>
            </a:r>
          </a:p>
          <a:p>
            <a:pPr lvl="1"/>
            <a:r>
              <a:rPr lang="en-US" dirty="0"/>
              <a:t>T[] array = new T[10];</a:t>
            </a:r>
          </a:p>
          <a:p>
            <a:pPr lvl="2"/>
            <a:r>
              <a:rPr lang="en-US" dirty="0"/>
              <a:t>Compilation Error!</a:t>
            </a:r>
          </a:p>
          <a:p>
            <a:r>
              <a:rPr lang="en-US" dirty="0"/>
              <a:t>Java doesn’t allow creation of arrays of parametrized types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&lt;Integer&gt;[] array = new </a:t>
            </a:r>
            <a:r>
              <a:rPr lang="en-US" dirty="0" err="1"/>
              <a:t>ArrayList</a:t>
            </a:r>
            <a:r>
              <a:rPr lang="en-US" dirty="0"/>
              <a:t>&lt;Integer&gt;[10];</a:t>
            </a:r>
          </a:p>
          <a:p>
            <a:pPr lvl="2"/>
            <a:r>
              <a:rPr lang="en-US" dirty="0"/>
              <a:t>Compilation Error!</a:t>
            </a:r>
          </a:p>
          <a:p>
            <a:r>
              <a:rPr lang="en-US" dirty="0"/>
              <a:t>Loophole possible if generic array creation was allowed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&lt;Integer&gt;[] lists = new </a:t>
            </a:r>
            <a:r>
              <a:rPr lang="en-US" dirty="0" err="1"/>
              <a:t>ArrayList</a:t>
            </a:r>
            <a:r>
              <a:rPr lang="en-US" dirty="0"/>
              <a:t>&lt;Integer&gt;[10];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&lt;String&gt; strings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lvl="1"/>
            <a:r>
              <a:rPr lang="en-US" dirty="0" err="1"/>
              <a:t>strings.add</a:t>
            </a:r>
            <a:r>
              <a:rPr lang="en-US" dirty="0"/>
              <a:t>(“First”);</a:t>
            </a:r>
          </a:p>
          <a:p>
            <a:pPr lvl="1"/>
            <a:r>
              <a:rPr lang="en-US" dirty="0"/>
              <a:t>Object[] array = list; //OK! why?</a:t>
            </a:r>
          </a:p>
          <a:p>
            <a:pPr lvl="1"/>
            <a:r>
              <a:rPr lang="en-US" dirty="0"/>
              <a:t>array[0] = strings;//Also OK! why?</a:t>
            </a:r>
          </a:p>
          <a:p>
            <a:pPr lvl="1"/>
            <a:r>
              <a:rPr lang="en-US" dirty="0"/>
              <a:t>Integer x = array[0].get(0); //Exception! Not caught by </a:t>
            </a:r>
            <a:r>
              <a:rPr lang="en-US" dirty="0" err="1"/>
              <a:t>comiler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924C4-B9BE-00EB-2E13-39BCDF5785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39979-53E3-6EF3-CDCB-7B1F476456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Recitations start this week</a:t>
            </a:r>
          </a:p>
          <a:p>
            <a:pPr lvl="1"/>
            <a:r>
              <a:rPr lang="en-US" dirty="0"/>
              <a:t>Lab 1 posted on Canvas</a:t>
            </a:r>
          </a:p>
          <a:p>
            <a:r>
              <a:rPr lang="en-US" dirty="0"/>
              <a:t>Programming Assignment 1 and Homework Assignment 2 posted this Friday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5A16-CD7C-A758-C077-870E856A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Objects the shallow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07AD-B2E0-2C24-CD9B-FA51F8E2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Shallow copy</a:t>
            </a:r>
          </a:p>
          <a:p>
            <a:pPr lvl="1"/>
            <a:r>
              <a:rPr lang="en-US" dirty="0"/>
              <a:t>A new reference variable is allocated but the object itself is not copied</a:t>
            </a:r>
          </a:p>
          <a:p>
            <a:pPr lvl="1"/>
            <a:r>
              <a:rPr lang="en-US" dirty="0"/>
              <a:t>The new reference variable points to the same object</a:t>
            </a:r>
          </a:p>
          <a:p>
            <a:pPr lvl="1"/>
            <a:endParaRPr lang="en-US" dirty="0"/>
          </a:p>
          <a:p>
            <a:pPr marL="456880" lvl="1" indent="0">
              <a:buNone/>
            </a:pPr>
            <a:r>
              <a:rPr lang="en-US" dirty="0"/>
              <a:t>void Square </a:t>
            </a:r>
            <a:r>
              <a:rPr lang="en-US" dirty="0" err="1"/>
              <a:t>shallowCopy</a:t>
            </a:r>
            <a:r>
              <a:rPr lang="en-US" dirty="0"/>
              <a:t>(Square original){</a:t>
            </a:r>
          </a:p>
          <a:p>
            <a:pPr marL="456880" lvl="1" indent="0">
              <a:buNone/>
            </a:pPr>
            <a:r>
              <a:rPr lang="en-US" dirty="0"/>
              <a:t>   Square copy = original;</a:t>
            </a:r>
          </a:p>
          <a:p>
            <a:pPr marL="456880" lvl="1" indent="0">
              <a:buNone/>
            </a:pPr>
            <a:r>
              <a:rPr lang="en-US" dirty="0"/>
              <a:t>   return copy;</a:t>
            </a:r>
          </a:p>
          <a:p>
            <a:pPr marL="45688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copy == original and </a:t>
            </a:r>
            <a:r>
              <a:rPr lang="en-US" dirty="0" err="1"/>
              <a:t>copy.equals</a:t>
            </a:r>
            <a:r>
              <a:rPr lang="en-US" dirty="0"/>
              <a:t>(original)</a:t>
            </a:r>
          </a:p>
          <a:p>
            <a:r>
              <a:rPr lang="en-US" dirty="0"/>
              <a:t>Side effect: changes to the original object will change the copy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C3D57-85AD-5D57-DC8C-3846586F588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F0D1E-AC56-ECAB-08D0-E7712EAF4B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6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5A16-CD7C-A758-C077-870E856A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Objects the deep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07AD-B2E0-2C24-CD9B-FA51F8E2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Deep copy</a:t>
            </a:r>
          </a:p>
          <a:p>
            <a:pPr lvl="1"/>
            <a:r>
              <a:rPr lang="en-US" dirty="0"/>
              <a:t>A new reference variable and a new object are allocated </a:t>
            </a:r>
          </a:p>
          <a:p>
            <a:pPr lvl="1"/>
            <a:r>
              <a:rPr lang="en-US" dirty="0"/>
              <a:t>The new reference variable points to the new object</a:t>
            </a:r>
          </a:p>
          <a:p>
            <a:pPr lvl="1"/>
            <a:r>
              <a:rPr lang="en-US" dirty="0"/>
              <a:t>However, the data fields of the new object point to the same objects as the original</a:t>
            </a:r>
          </a:p>
          <a:p>
            <a:pPr lvl="1"/>
            <a:endParaRPr lang="en-US" dirty="0"/>
          </a:p>
          <a:p>
            <a:pPr marL="456880" lvl="1" indent="0">
              <a:buNone/>
            </a:pPr>
            <a:r>
              <a:rPr lang="en-US" dirty="0"/>
              <a:t>Square(Square other){ //this is called a copy constructor</a:t>
            </a:r>
          </a:p>
          <a:p>
            <a:pPr marL="799540" lvl="2" indent="0">
              <a:buNone/>
            </a:pPr>
            <a:r>
              <a:rPr lang="en-US" dirty="0" err="1"/>
              <a:t>sideLength</a:t>
            </a:r>
            <a:r>
              <a:rPr lang="en-US" dirty="0"/>
              <a:t> = </a:t>
            </a:r>
            <a:r>
              <a:rPr lang="en-US" dirty="0" err="1"/>
              <a:t>other.sideLength</a:t>
            </a:r>
            <a:endParaRPr lang="en-US" dirty="0"/>
          </a:p>
          <a:p>
            <a:pPr marL="799540" lvl="2" indent="0">
              <a:buNone/>
            </a:pPr>
            <a:r>
              <a:rPr lang="en-US" dirty="0"/>
              <a:t>area = </a:t>
            </a:r>
            <a:r>
              <a:rPr lang="en-US" dirty="0" err="1"/>
              <a:t>other.area</a:t>
            </a:r>
            <a:r>
              <a:rPr lang="en-US" dirty="0"/>
              <a:t>;</a:t>
            </a:r>
          </a:p>
          <a:p>
            <a:pPr marL="799540" lvl="2" indent="0">
              <a:buNone/>
            </a:pPr>
            <a:r>
              <a:rPr lang="en-US" dirty="0"/>
              <a:t>perimeter = </a:t>
            </a:r>
            <a:r>
              <a:rPr lang="en-US" dirty="0" err="1"/>
              <a:t>other.perimeter</a:t>
            </a:r>
            <a:r>
              <a:rPr lang="en-US" dirty="0"/>
              <a:t>;</a:t>
            </a:r>
          </a:p>
          <a:p>
            <a:pPr marL="45688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copy != original and </a:t>
            </a:r>
            <a:r>
              <a:rPr lang="en-US" dirty="0" err="1"/>
              <a:t>copy.equals</a:t>
            </a:r>
            <a:r>
              <a:rPr lang="en-US" dirty="0"/>
              <a:t>(original)</a:t>
            </a:r>
          </a:p>
          <a:p>
            <a:r>
              <a:rPr lang="en-US" dirty="0"/>
              <a:t>Side effect: changes to the data fields of the original object will change the data fields of the copy</a:t>
            </a:r>
          </a:p>
          <a:p>
            <a:pPr marL="45688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C3D57-85AD-5D57-DC8C-3846586F588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F0D1E-AC56-ECAB-08D0-E7712EAF4B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3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5A16-CD7C-A758-C077-870E856A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Objects the deeper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07AD-B2E0-2C24-CD9B-FA51F8E2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Deeper copy</a:t>
            </a:r>
          </a:p>
          <a:p>
            <a:pPr lvl="1"/>
            <a:r>
              <a:rPr lang="en-US" dirty="0"/>
              <a:t>A new reference variable and a new object are allocated </a:t>
            </a:r>
          </a:p>
          <a:p>
            <a:pPr lvl="1"/>
            <a:r>
              <a:rPr lang="en-US" dirty="0"/>
              <a:t>The new reference variable points to the new object</a:t>
            </a:r>
          </a:p>
          <a:p>
            <a:pPr lvl="1"/>
            <a:r>
              <a:rPr lang="en-US" dirty="0"/>
              <a:t>New objects for the data fields in the new object are allocated</a:t>
            </a:r>
          </a:p>
          <a:p>
            <a:pPr lvl="1"/>
            <a:r>
              <a:rPr lang="en-US" dirty="0"/>
              <a:t>New objects for the data fields within the new data field objects are allocated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marL="456880" lvl="1" indent="0">
              <a:buNone/>
            </a:pPr>
            <a:r>
              <a:rPr lang="en-US" dirty="0"/>
              <a:t>Square(Square other){ //this is called a copy constructor</a:t>
            </a:r>
          </a:p>
          <a:p>
            <a:pPr marL="799540" lvl="2" indent="0">
              <a:buNone/>
            </a:pPr>
            <a:r>
              <a:rPr lang="en-US" dirty="0" err="1"/>
              <a:t>sideLength</a:t>
            </a:r>
            <a:r>
              <a:rPr lang="en-US" dirty="0"/>
              <a:t> = new Integer(</a:t>
            </a:r>
            <a:r>
              <a:rPr lang="en-US" dirty="0" err="1"/>
              <a:t>other.sideLength</a:t>
            </a:r>
            <a:r>
              <a:rPr lang="en-US" dirty="0"/>
              <a:t>)</a:t>
            </a:r>
          </a:p>
          <a:p>
            <a:pPr marL="799540" lvl="2" indent="0">
              <a:buNone/>
            </a:pPr>
            <a:r>
              <a:rPr lang="en-US" dirty="0"/>
              <a:t>area = new Integer(</a:t>
            </a:r>
            <a:r>
              <a:rPr lang="en-US" dirty="0" err="1"/>
              <a:t>other.area</a:t>
            </a:r>
            <a:r>
              <a:rPr lang="en-US" dirty="0"/>
              <a:t>);</a:t>
            </a:r>
          </a:p>
          <a:p>
            <a:pPr marL="799540" lvl="2" indent="0">
              <a:buNone/>
            </a:pPr>
            <a:r>
              <a:rPr lang="en-US" dirty="0"/>
              <a:t>perimeter = new Integer(</a:t>
            </a:r>
            <a:r>
              <a:rPr lang="en-US" dirty="0" err="1"/>
              <a:t>other.perimeter</a:t>
            </a:r>
            <a:r>
              <a:rPr lang="en-US" dirty="0"/>
              <a:t>);</a:t>
            </a:r>
          </a:p>
          <a:p>
            <a:pPr marL="456880" lvl="1" indent="0">
              <a:buNone/>
            </a:pPr>
            <a:r>
              <a:rPr lang="en-US" dirty="0"/>
              <a:t>}</a:t>
            </a:r>
          </a:p>
          <a:p>
            <a:r>
              <a:rPr lang="en-US"/>
              <a:t>copy != </a:t>
            </a:r>
            <a:r>
              <a:rPr lang="en-US" dirty="0"/>
              <a:t>original and </a:t>
            </a:r>
            <a:r>
              <a:rPr lang="en-US" dirty="0" err="1"/>
              <a:t>copy.equals</a:t>
            </a:r>
            <a:r>
              <a:rPr lang="en-US" dirty="0"/>
              <a:t>(original)</a:t>
            </a:r>
          </a:p>
          <a:p>
            <a:r>
              <a:rPr lang="en-US" dirty="0"/>
              <a:t>Side effect: time and memory consuming</a:t>
            </a:r>
          </a:p>
          <a:p>
            <a:pPr marL="45688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C3D57-85AD-5D57-DC8C-3846586F588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F0D1E-AC56-ECAB-08D0-E7712EAF4B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B96A-3972-143B-6744-FEDB5279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FF4A-1DAE-85AE-BAB1-51F25BFB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Review – Part 3</a:t>
            </a:r>
          </a:p>
          <a:p>
            <a:pPr lvl="1"/>
            <a:r>
              <a:rPr lang="en-US" dirty="0"/>
              <a:t>Java Generics</a:t>
            </a:r>
          </a:p>
          <a:p>
            <a:pPr lvl="1"/>
            <a:r>
              <a:rPr lang="en-US" dirty="0"/>
              <a:t>Copying objects</a:t>
            </a:r>
          </a:p>
          <a:p>
            <a:pPr lvl="2"/>
            <a:r>
              <a:rPr lang="en-US" dirty="0"/>
              <a:t>Shallow, deep, and deeper copying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File Operations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ABCF6-0041-EF82-6B38-88A28AEB967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7D609-12C2-F3EC-0702-ED988C12D0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405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DC77-D57E-3ADC-2932-8B288493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Classes: How to 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B535-D23D-2AE9-7190-3022B6F7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A bag of items of any </a:t>
            </a:r>
            <a:r>
              <a:rPr lang="en-US" u="sng" dirty="0">
                <a:solidFill>
                  <a:srgbClr val="FF0000"/>
                </a:solidFill>
              </a:rPr>
              <a:t>reference type</a:t>
            </a:r>
          </a:p>
          <a:p>
            <a:pPr marL="0" indent="0">
              <a:buNone/>
            </a:pPr>
            <a:r>
              <a:rPr lang="en-US" dirty="0"/>
              <a:t>public class Bag</a:t>
            </a:r>
            <a:r>
              <a:rPr lang="en-US" b="1" dirty="0">
                <a:solidFill>
                  <a:srgbClr val="FF0000"/>
                </a:solidFill>
              </a:rPr>
              <a:t>&lt;T&gt;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&gt; contents;</a:t>
            </a:r>
          </a:p>
          <a:p>
            <a:pPr marL="0" indent="0">
              <a:buNone/>
            </a:pPr>
            <a:r>
              <a:rPr lang="en-US" dirty="0"/>
              <a:t>   …</a:t>
            </a:r>
          </a:p>
          <a:p>
            <a:pPr marL="0" indent="0">
              <a:buNone/>
            </a:pPr>
            <a:r>
              <a:rPr lang="en-US" dirty="0"/>
              <a:t>   public void add(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 item) { … }</a:t>
            </a:r>
          </a:p>
          <a:p>
            <a:pPr marL="0" indent="0">
              <a:buNone/>
            </a:pPr>
            <a:r>
              <a:rPr lang="en-US" dirty="0"/>
              <a:t>   …</a:t>
            </a: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 </a:t>
            </a:r>
            <a:r>
              <a:rPr lang="en-US" dirty="0" err="1"/>
              <a:t>randomItem</a:t>
            </a:r>
            <a:r>
              <a:rPr lang="en-US" dirty="0"/>
              <a:t>() { … }</a:t>
            </a:r>
          </a:p>
          <a:p>
            <a:pPr marL="0" indent="0">
              <a:buNone/>
            </a:pPr>
            <a:r>
              <a:rPr lang="en-US" dirty="0"/>
              <a:t>   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2CEC7-6A12-F6C5-E774-63AA1254BA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39A7B-EA43-46E9-14DA-784C5447A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666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DC77-D57E-3ADC-2932-8B288493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Classes: 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B535-D23D-2AE9-7190-3022B6F7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Bag&lt;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&gt; </a:t>
            </a:r>
            <a:r>
              <a:rPr lang="en-US" dirty="0" err="1"/>
              <a:t>stringBag</a:t>
            </a:r>
            <a:r>
              <a:rPr lang="en-US" dirty="0"/>
              <a:t> = new Bag&lt;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&gt;();</a:t>
            </a:r>
          </a:p>
          <a:p>
            <a:r>
              <a:rPr lang="en-US" dirty="0"/>
              <a:t>String replaces T in class definition</a:t>
            </a:r>
          </a:p>
          <a:p>
            <a:pPr lvl="1"/>
            <a:r>
              <a:rPr lang="en-US" dirty="0"/>
              <a:t>String is an actual type parameter</a:t>
            </a:r>
          </a:p>
          <a:p>
            <a:pPr lvl="1"/>
            <a:r>
              <a:rPr lang="en-US" dirty="0"/>
              <a:t>T is a formal type parameter</a:t>
            </a:r>
          </a:p>
          <a:p>
            <a:r>
              <a:rPr lang="en-US" dirty="0"/>
              <a:t>We can omit the actual type parameter when it can be inferred</a:t>
            </a:r>
          </a:p>
          <a:p>
            <a:r>
              <a:rPr lang="en-US" dirty="0"/>
              <a:t>Bag&lt;String&gt; </a:t>
            </a:r>
            <a:r>
              <a:rPr lang="en-US" dirty="0" err="1"/>
              <a:t>stringBag</a:t>
            </a:r>
            <a:r>
              <a:rPr lang="en-US" dirty="0"/>
              <a:t> = new Bag</a:t>
            </a:r>
            <a:r>
              <a:rPr lang="en-US" dirty="0">
                <a:solidFill>
                  <a:srgbClr val="FF0000"/>
                </a:solidFill>
              </a:rPr>
              <a:t>&lt;&gt;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&lt;&gt; is called the </a:t>
            </a:r>
            <a:r>
              <a:rPr lang="en-US" dirty="0">
                <a:solidFill>
                  <a:srgbClr val="FF0000"/>
                </a:solidFill>
              </a:rPr>
              <a:t>diamond operator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2CEC7-6A12-F6C5-E774-63AA1254BA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39A7B-EA43-46E9-14DA-784C5447A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979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DC77-D57E-3ADC-2932-8B288493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Classes: 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B535-D23D-2AE9-7190-3022B6F7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ShoppingBag</a:t>
            </a:r>
            <a:r>
              <a:rPr lang="en-US" dirty="0"/>
              <a:t> extends Bag</a:t>
            </a:r>
            <a:r>
              <a:rPr lang="en-US" b="1" dirty="0">
                <a:solidFill>
                  <a:srgbClr val="FF0000"/>
                </a:solidFill>
              </a:rPr>
              <a:t>&lt;String&gt;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…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ShoppingBag</a:t>
            </a:r>
            <a:r>
              <a:rPr lang="en-US" b="1" dirty="0">
                <a:solidFill>
                  <a:srgbClr val="FF0000"/>
                </a:solidFill>
              </a:rPr>
              <a:t>&lt;T&gt; </a:t>
            </a:r>
            <a:r>
              <a:rPr lang="en-US" dirty="0"/>
              <a:t>extends Bag</a:t>
            </a:r>
            <a:r>
              <a:rPr lang="en-US" b="1" dirty="0">
                <a:solidFill>
                  <a:srgbClr val="FF0000"/>
                </a:solidFill>
              </a:rPr>
              <a:t>&lt;T&gt;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…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ShoppingBag</a:t>
            </a:r>
            <a:r>
              <a:rPr lang="en-US" b="1" dirty="0">
                <a:solidFill>
                  <a:srgbClr val="FF0000"/>
                </a:solidFill>
              </a:rPr>
              <a:t>&lt;T&gt; </a:t>
            </a:r>
            <a:r>
              <a:rPr lang="en-US" dirty="0"/>
              <a:t>extends Bag</a:t>
            </a:r>
            <a:r>
              <a:rPr lang="en-US" b="1" dirty="0">
                <a:solidFill>
                  <a:srgbClr val="FF0000"/>
                </a:solidFill>
              </a:rPr>
              <a:t>&lt;String&gt;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…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2CEC7-6A12-F6C5-E774-63AA1254BA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39A7B-EA43-46E9-14DA-784C5447A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276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DC77-D57E-3ADC-2932-8B288493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Generic Methods: How to Define and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B535-D23D-2AE9-7190-3022B6F7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a method that adds to an </a:t>
            </a:r>
            <a:r>
              <a:rPr lang="en-US" dirty="0" err="1"/>
              <a:t>ArrayList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</a:t>
            </a:r>
            <a:r>
              <a:rPr lang="en-US" b="1" dirty="0">
                <a:solidFill>
                  <a:srgbClr val="FF0000"/>
                </a:solidFill>
              </a:rPr>
              <a:t> &lt;T&gt; </a:t>
            </a:r>
            <a:r>
              <a:rPr lang="en-US" dirty="0"/>
              <a:t>void </a:t>
            </a:r>
            <a:r>
              <a:rPr lang="en-US" dirty="0" err="1"/>
              <a:t>addToList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 item, 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&gt; list){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list.add</a:t>
            </a:r>
            <a:r>
              <a:rPr lang="en-US" dirty="0"/>
              <a:t>(item);</a:t>
            </a:r>
          </a:p>
          <a:p>
            <a:pPr marL="0" indent="0">
              <a:buNone/>
            </a:pPr>
            <a:r>
              <a:rPr lang="en-US" dirty="0"/>
              <a:t>}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&lt;String&gt; </a:t>
            </a:r>
            <a:r>
              <a:rPr lang="en-US" dirty="0" err="1"/>
              <a:t>stringList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0" indent="0">
              <a:buNone/>
            </a:pPr>
            <a:r>
              <a:rPr lang="en-US" dirty="0" err="1"/>
              <a:t>addToList</a:t>
            </a:r>
            <a:r>
              <a:rPr lang="en-US" dirty="0"/>
              <a:t>("First", </a:t>
            </a:r>
            <a:r>
              <a:rPr lang="en-US" dirty="0" err="1"/>
              <a:t>stringList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addToList</a:t>
            </a:r>
            <a:r>
              <a:rPr lang="en-US" dirty="0"/>
              <a:t>("Second", </a:t>
            </a:r>
            <a:r>
              <a:rPr lang="en-US" dirty="0" err="1"/>
              <a:t>stringList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addToList</a:t>
            </a:r>
            <a:r>
              <a:rPr lang="en-US" dirty="0"/>
              <a:t>(10, </a:t>
            </a:r>
            <a:r>
              <a:rPr lang="en-US" dirty="0" err="1"/>
              <a:t>stringList</a:t>
            </a:r>
            <a:r>
              <a:rPr lang="en-US" dirty="0"/>
              <a:t>);//compilation error!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2CEC7-6A12-F6C5-E774-63AA1254BA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39A7B-EA43-46E9-14DA-784C5447A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665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can also add type parameters to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 types are implied from argument types and/or return type</a:t>
            </a:r>
          </a:p>
          <a:p>
            <a:pPr lvl="1"/>
            <a:r>
              <a:rPr lang="en-US" dirty="0"/>
              <a:t>Integer[] numbers = new Integer[5];</a:t>
            </a:r>
          </a:p>
          <a:p>
            <a:pPr lvl="1"/>
            <a:r>
              <a:rPr lang="en-US" dirty="0" err="1"/>
              <a:t>displayArray</a:t>
            </a:r>
            <a:r>
              <a:rPr lang="en-US" dirty="0"/>
              <a:t>(numbers);//T </a:t>
            </a:r>
            <a:r>
              <a:rPr lang="en-US" dirty="0">
                <a:sym typeface="Wingdings" pitchFamily="2" charset="2"/>
              </a:rPr>
              <a:t> Integer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27576" b="15326"/>
          <a:stretch/>
        </p:blipFill>
        <p:spPr bwMode="auto">
          <a:xfrm>
            <a:off x="888822" y="1450976"/>
            <a:ext cx="7366355" cy="3358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3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DC77-D57E-3ADC-2932-8B288493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Generic Interfaces: How to Define and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B535-D23D-2AE9-7190-3022B6F7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interface Comparable</a:t>
            </a:r>
            <a:r>
              <a:rPr lang="en-US" b="1" dirty="0">
                <a:solidFill>
                  <a:srgbClr val="FF0000"/>
                </a:solidFill>
              </a:rPr>
              <a:t>&lt;T&gt;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int </a:t>
            </a:r>
            <a:r>
              <a:rPr lang="en-US" dirty="0" err="1"/>
              <a:t>compareTo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 other);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final class </a:t>
            </a:r>
            <a:r>
              <a:rPr lang="en-US" dirty="0" err="1"/>
              <a:t>MyClass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implements Comparable&lt;</a:t>
            </a:r>
            <a:r>
              <a:rPr lang="en-US" b="1" dirty="0" err="1">
                <a:solidFill>
                  <a:srgbClr val="FF0000"/>
                </a:solidFill>
              </a:rPr>
              <a:t>MyClass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…</a:t>
            </a:r>
          </a:p>
          <a:p>
            <a:pPr marL="0" indent="0">
              <a:buNone/>
            </a:pPr>
            <a:r>
              <a:rPr lang="en-US" dirty="0"/>
              <a:t>   public int </a:t>
            </a:r>
            <a:r>
              <a:rPr lang="en-US" dirty="0" err="1"/>
              <a:t>compareTo</a:t>
            </a:r>
            <a:r>
              <a:rPr lang="en-US" dirty="0"/>
              <a:t>(</a:t>
            </a:r>
            <a:r>
              <a:rPr lang="en-US" b="1" dirty="0" err="1">
                <a:solidFill>
                  <a:srgbClr val="FF0000"/>
                </a:solidFill>
              </a:rPr>
              <a:t>MyClass</a:t>
            </a:r>
            <a:r>
              <a:rPr lang="en-US" dirty="0"/>
              <a:t> other} { … }</a:t>
            </a:r>
          </a:p>
          <a:p>
            <a:pPr marL="0" indent="0">
              <a:buNone/>
            </a:pPr>
            <a:r>
              <a:rPr lang="en-US" dirty="0"/>
              <a:t>   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2CEC7-6A12-F6C5-E774-63AA1254BAA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39A7B-EA43-46E9-14DA-784C5447A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620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7192</TotalTime>
  <Words>1605</Words>
  <Application>Microsoft Macintosh PowerPoint</Application>
  <PresentationFormat>Custom</PresentationFormat>
  <Paragraphs>252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Courier New</vt:lpstr>
      <vt:lpstr>Helvetica</vt:lpstr>
      <vt:lpstr>Source Sans Pro</vt:lpstr>
      <vt:lpstr>Times New Roman</vt:lpstr>
      <vt:lpstr>1_Office Theme</vt:lpstr>
      <vt:lpstr>2_Office Theme</vt:lpstr>
      <vt:lpstr>Algorithms and Data Structures 1 CS 0445</vt:lpstr>
      <vt:lpstr>Announcements</vt:lpstr>
      <vt:lpstr>Today’s Agenda</vt:lpstr>
      <vt:lpstr>Generic Classes: How to Define</vt:lpstr>
      <vt:lpstr>Generic Classes: How to Use</vt:lpstr>
      <vt:lpstr>Generic Classes: How to Use</vt:lpstr>
      <vt:lpstr>Generic Methods: How to Define and Use</vt:lpstr>
      <vt:lpstr>Generic Methods</vt:lpstr>
      <vt:lpstr>Generic Interfaces: How to Define and Use</vt:lpstr>
      <vt:lpstr>Innerworkings of Generics</vt:lpstr>
      <vt:lpstr>Bounded Type Parameters</vt:lpstr>
      <vt:lpstr>Bounded Type Parameters</vt:lpstr>
      <vt:lpstr>Bounded Type Parameters</vt:lpstr>
      <vt:lpstr>Wildcards in Generic Types</vt:lpstr>
      <vt:lpstr>Using Wildcards</vt:lpstr>
      <vt:lpstr>Recall Java Type Rules</vt:lpstr>
      <vt:lpstr>Examples</vt:lpstr>
      <vt:lpstr>More Examples</vt:lpstr>
      <vt:lpstr>Arrays of Generics</vt:lpstr>
      <vt:lpstr>Copying Objects the shallow way</vt:lpstr>
      <vt:lpstr>Copying Objects the deep way</vt:lpstr>
      <vt:lpstr>Copying Objects the deeper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96</cp:revision>
  <dcterms:modified xsi:type="dcterms:W3CDTF">2023-09-12T10:52:43Z</dcterms:modified>
</cp:coreProperties>
</file>