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</p:sldMasterIdLst>
  <p:notesMasterIdLst>
    <p:notesMasterId r:id="rId34"/>
  </p:notesMasterIdLst>
  <p:sldIdLst>
    <p:sldId id="471" r:id="rId4"/>
    <p:sldId id="496" r:id="rId5"/>
    <p:sldId id="1894" r:id="rId6"/>
    <p:sldId id="511" r:id="rId7"/>
    <p:sldId id="404" r:id="rId8"/>
    <p:sldId id="405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1893" r:id="rId17"/>
    <p:sldId id="1879" r:id="rId18"/>
    <p:sldId id="465" r:id="rId19"/>
    <p:sldId id="466" r:id="rId20"/>
    <p:sldId id="467" r:id="rId21"/>
    <p:sldId id="396" r:id="rId22"/>
    <p:sldId id="397" r:id="rId23"/>
    <p:sldId id="398" r:id="rId24"/>
    <p:sldId id="399" r:id="rId25"/>
    <p:sldId id="400" r:id="rId26"/>
    <p:sldId id="406" r:id="rId27"/>
    <p:sldId id="407" r:id="rId28"/>
    <p:sldId id="409" r:id="rId29"/>
    <p:sldId id="411" r:id="rId30"/>
    <p:sldId id="412" r:id="rId31"/>
    <p:sldId id="413" r:id="rId32"/>
    <p:sldId id="509" r:id="rId3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CC"/>
    <a:srgbClr val="002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DCA79-0C23-5D4F-B5EA-345440E2ACF7}" v="862" dt="2023-09-12T12:30:48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43" autoAdjust="0"/>
    <p:restoredTop sz="85782" autoAdjust="0"/>
  </p:normalViewPr>
  <p:slideViewPr>
    <p:cSldViewPr snapToGrid="0">
      <p:cViewPr varScale="1">
        <p:scale>
          <a:sx n="95" d="100"/>
          <a:sy n="95" d="100"/>
        </p:scale>
        <p:origin x="496" y="176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6A7DCA79-0C23-5D4F-B5EA-345440E2ACF7}"/>
    <pc:docChg chg="undo custSel addSld delSld modSld addMainMaster delMainMaster">
      <pc:chgData name="Khattab, Sherif" userId="c83b1e15-36f3-4f46-aceb-05aac24c545e" providerId="ADAL" clId="{6A7DCA79-0C23-5D4F-B5EA-345440E2ACF7}" dt="2023-09-14T11:08:57.074" v="2175" actId="2696"/>
      <pc:docMkLst>
        <pc:docMk/>
      </pc:docMkLst>
      <pc:sldChg chg="modSp add del modAnim">
        <pc:chgData name="Khattab, Sherif" userId="c83b1e15-36f3-4f46-aceb-05aac24c545e" providerId="ADAL" clId="{6A7DCA79-0C23-5D4F-B5EA-345440E2ACF7}" dt="2023-09-12T11:32:24.638" v="1481" actId="20577"/>
        <pc:sldMkLst>
          <pc:docMk/>
          <pc:sldMk cId="1763289550" sldId="396"/>
        </pc:sldMkLst>
        <pc:spChg chg="mod">
          <ac:chgData name="Khattab, Sherif" userId="c83b1e15-36f3-4f46-aceb-05aac24c545e" providerId="ADAL" clId="{6A7DCA79-0C23-5D4F-B5EA-345440E2ACF7}" dt="2023-09-12T11:32:24.638" v="1481" actId="20577"/>
          <ac:spMkLst>
            <pc:docMk/>
            <pc:sldMk cId="1763289550" sldId="396"/>
            <ac:spMk id="3" creationId="{00000000-0000-0000-0000-000000000000}"/>
          </ac:spMkLst>
        </pc:spChg>
      </pc:sldChg>
      <pc:sldChg chg="modSp add del mod">
        <pc:chgData name="Khattab, Sherif" userId="c83b1e15-36f3-4f46-aceb-05aac24c545e" providerId="ADAL" clId="{6A7DCA79-0C23-5D4F-B5EA-345440E2ACF7}" dt="2023-09-12T11:33:40.948" v="1499" actId="20577"/>
        <pc:sldMkLst>
          <pc:docMk/>
          <pc:sldMk cId="333138250" sldId="397"/>
        </pc:sldMkLst>
        <pc:spChg chg="mod">
          <ac:chgData name="Khattab, Sherif" userId="c83b1e15-36f3-4f46-aceb-05aac24c545e" providerId="ADAL" clId="{6A7DCA79-0C23-5D4F-B5EA-345440E2ACF7}" dt="2023-09-12T11:33:40.948" v="1499" actId="20577"/>
          <ac:spMkLst>
            <pc:docMk/>
            <pc:sldMk cId="333138250" sldId="397"/>
            <ac:spMk id="81921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33:20.003" v="1482" actId="14"/>
          <ac:spMkLst>
            <pc:docMk/>
            <pc:sldMk cId="333138250" sldId="397"/>
            <ac:spMk id="437250" creationId="{00000000-0000-0000-0000-000000000000}"/>
          </ac:spMkLst>
        </pc:spChg>
      </pc:sldChg>
      <pc:sldChg chg="add del">
        <pc:chgData name="Khattab, Sherif" userId="c83b1e15-36f3-4f46-aceb-05aac24c545e" providerId="ADAL" clId="{6A7DCA79-0C23-5D4F-B5EA-345440E2ACF7}" dt="2023-09-07T12:05:35.434" v="2"/>
        <pc:sldMkLst>
          <pc:docMk/>
          <pc:sldMk cId="564700021" sldId="398"/>
        </pc:sldMkLst>
      </pc:sldChg>
      <pc:sldChg chg="add del">
        <pc:chgData name="Khattab, Sherif" userId="c83b1e15-36f3-4f46-aceb-05aac24c545e" providerId="ADAL" clId="{6A7DCA79-0C23-5D4F-B5EA-345440E2ACF7}" dt="2023-09-07T12:05:35.434" v="2"/>
        <pc:sldMkLst>
          <pc:docMk/>
          <pc:sldMk cId="1183016854" sldId="399"/>
        </pc:sldMkLst>
      </pc:sldChg>
      <pc:sldChg chg="add del">
        <pc:chgData name="Khattab, Sherif" userId="c83b1e15-36f3-4f46-aceb-05aac24c545e" providerId="ADAL" clId="{6A7DCA79-0C23-5D4F-B5EA-345440E2ACF7}" dt="2023-09-07T12:05:35.434" v="2"/>
        <pc:sldMkLst>
          <pc:docMk/>
          <pc:sldMk cId="1560661252" sldId="400"/>
        </pc:sldMkLst>
      </pc:sldChg>
      <pc:sldChg chg="modSp add del mod modAnim">
        <pc:chgData name="Khattab, Sherif" userId="c83b1e15-36f3-4f46-aceb-05aac24c545e" providerId="ADAL" clId="{6A7DCA79-0C23-5D4F-B5EA-345440E2ACF7}" dt="2023-09-12T12:34:14.168" v="2171" actId="2696"/>
        <pc:sldMkLst>
          <pc:docMk/>
          <pc:sldMk cId="3005409211" sldId="404"/>
        </pc:sldMkLst>
        <pc:spChg chg="mod">
          <ac:chgData name="Khattab, Sherif" userId="c83b1e15-36f3-4f46-aceb-05aac24c545e" providerId="ADAL" clId="{6A7DCA79-0C23-5D4F-B5EA-345440E2ACF7}" dt="2023-09-12T11:01:21.403" v="374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6A7DCA79-0C23-5D4F-B5EA-345440E2ACF7}" dt="2023-09-12T12:34:14.161" v="2170" actId="2696"/>
        <pc:sldMkLst>
          <pc:docMk/>
          <pc:sldMk cId="1060646278" sldId="405"/>
        </pc:sldMkLst>
        <pc:spChg chg="mod">
          <ac:chgData name="Khattab, Sherif" userId="c83b1e15-36f3-4f46-aceb-05aac24c545e" providerId="ADAL" clId="{6A7DCA79-0C23-5D4F-B5EA-345440E2ACF7}" dt="2023-09-12T11:02:07.596" v="416" actId="20577"/>
          <ac:spMkLst>
            <pc:docMk/>
            <pc:sldMk cId="1060646278" sldId="405"/>
            <ac:spMk id="6146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04:13.486" v="582" actId="20577"/>
          <ac:spMkLst>
            <pc:docMk/>
            <pc:sldMk cId="1060646278" sldId="405"/>
            <ac:spMk id="6147" creationId="{00000000-0000-0000-0000-000000000000}"/>
          </ac:spMkLst>
        </pc:spChg>
      </pc:sldChg>
      <pc:sldChg chg="modSp add del mod">
        <pc:chgData name="Khattab, Sherif" userId="c83b1e15-36f3-4f46-aceb-05aac24c545e" providerId="ADAL" clId="{6A7DCA79-0C23-5D4F-B5EA-345440E2ACF7}" dt="2023-09-12T11:57:38.311" v="1512" actId="20577"/>
        <pc:sldMkLst>
          <pc:docMk/>
          <pc:sldMk cId="647225130" sldId="406"/>
        </pc:sldMkLst>
        <pc:spChg chg="mod">
          <ac:chgData name="Khattab, Sherif" userId="c83b1e15-36f3-4f46-aceb-05aac24c545e" providerId="ADAL" clId="{6A7DCA79-0C23-5D4F-B5EA-345440E2ACF7}" dt="2023-09-12T11:57:38.311" v="1512" actId="20577"/>
          <ac:spMkLst>
            <pc:docMk/>
            <pc:sldMk cId="647225130" sldId="406"/>
            <ac:spMk id="5123" creationId="{00000000-0000-0000-0000-000000000000}"/>
          </ac:spMkLst>
        </pc:spChg>
      </pc:sldChg>
      <pc:sldChg chg="modSp add del mod">
        <pc:chgData name="Khattab, Sherif" userId="c83b1e15-36f3-4f46-aceb-05aac24c545e" providerId="ADAL" clId="{6A7DCA79-0C23-5D4F-B5EA-345440E2ACF7}" dt="2023-09-12T11:58:55.460" v="1536" actId="1076"/>
        <pc:sldMkLst>
          <pc:docMk/>
          <pc:sldMk cId="66299756" sldId="407"/>
        </pc:sldMkLst>
        <pc:spChg chg="mod">
          <ac:chgData name="Khattab, Sherif" userId="c83b1e15-36f3-4f46-aceb-05aac24c545e" providerId="ADAL" clId="{6A7DCA79-0C23-5D4F-B5EA-345440E2ACF7}" dt="2023-09-12T11:58:51.504" v="1534" actId="20577"/>
          <ac:spMkLst>
            <pc:docMk/>
            <pc:sldMk cId="66299756" sldId="40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6A7DCA79-0C23-5D4F-B5EA-345440E2ACF7}" dt="2023-09-12T11:58:55.460" v="1536" actId="1076"/>
          <ac:picMkLst>
            <pc:docMk/>
            <pc:sldMk cId="66299756" sldId="407"/>
            <ac:picMk id="6151" creationId="{00000000-0000-0000-0000-000000000000}"/>
          </ac:picMkLst>
        </pc:picChg>
      </pc:sldChg>
      <pc:sldChg chg="modSp add del mod">
        <pc:chgData name="Khattab, Sherif" userId="c83b1e15-36f3-4f46-aceb-05aac24c545e" providerId="ADAL" clId="{6A7DCA79-0C23-5D4F-B5EA-345440E2ACF7}" dt="2023-09-12T12:02:30.422" v="1602" actId="2696"/>
        <pc:sldMkLst>
          <pc:docMk/>
          <pc:sldMk cId="555493063" sldId="408"/>
        </pc:sldMkLst>
        <pc:spChg chg="mod">
          <ac:chgData name="Khattab, Sherif" userId="c83b1e15-36f3-4f46-aceb-05aac24c545e" providerId="ADAL" clId="{6A7DCA79-0C23-5D4F-B5EA-345440E2ACF7}" dt="2023-09-12T12:02:29.062" v="1601" actId="21"/>
          <ac:spMkLst>
            <pc:docMk/>
            <pc:sldMk cId="555493063" sldId="408"/>
            <ac:spMk id="7171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6A7DCA79-0C23-5D4F-B5EA-345440E2ACF7}" dt="2023-09-12T12:00:44.291" v="1594" actId="1076"/>
        <pc:sldMkLst>
          <pc:docMk/>
          <pc:sldMk cId="1795065471" sldId="409"/>
        </pc:sldMkLst>
        <pc:picChg chg="add mod modCrop">
          <ac:chgData name="Khattab, Sherif" userId="c83b1e15-36f3-4f46-aceb-05aac24c545e" providerId="ADAL" clId="{6A7DCA79-0C23-5D4F-B5EA-345440E2ACF7}" dt="2023-09-12T12:00:44.291" v="1594" actId="1076"/>
          <ac:picMkLst>
            <pc:docMk/>
            <pc:sldMk cId="1795065471" sldId="409"/>
            <ac:picMk id="2" creationId="{C2C59307-14C7-9CC6-4548-6EE09DDF9639}"/>
          </ac:picMkLst>
        </pc:picChg>
        <pc:picChg chg="mod modCrop">
          <ac:chgData name="Khattab, Sherif" userId="c83b1e15-36f3-4f46-aceb-05aac24c545e" providerId="ADAL" clId="{6A7DCA79-0C23-5D4F-B5EA-345440E2ACF7}" dt="2023-09-12T12:00:33.060" v="1592" actId="732"/>
          <ac:picMkLst>
            <pc:docMk/>
            <pc:sldMk cId="1795065471" sldId="409"/>
            <ac:picMk id="11270" creationId="{00000000-0000-0000-0000-000000000000}"/>
          </ac:picMkLst>
        </pc:picChg>
      </pc:sldChg>
      <pc:sldChg chg="delSp add del mod">
        <pc:chgData name="Khattab, Sherif" userId="c83b1e15-36f3-4f46-aceb-05aac24c545e" providerId="ADAL" clId="{6A7DCA79-0C23-5D4F-B5EA-345440E2ACF7}" dt="2023-09-12T11:59:51.956" v="1583" actId="2696"/>
        <pc:sldMkLst>
          <pc:docMk/>
          <pc:sldMk cId="1347569452" sldId="410"/>
        </pc:sldMkLst>
        <pc:picChg chg="del">
          <ac:chgData name="Khattab, Sherif" userId="c83b1e15-36f3-4f46-aceb-05aac24c545e" providerId="ADAL" clId="{6A7DCA79-0C23-5D4F-B5EA-345440E2ACF7}" dt="2023-09-12T11:59:50.373" v="1582" actId="21"/>
          <ac:picMkLst>
            <pc:docMk/>
            <pc:sldMk cId="1347569452" sldId="410"/>
            <ac:picMk id="12294" creationId="{00000000-0000-0000-0000-000000000000}"/>
          </ac:picMkLst>
        </pc:picChg>
      </pc:sldChg>
      <pc:sldChg chg="modSp add del mod">
        <pc:chgData name="Khattab, Sherif" userId="c83b1e15-36f3-4f46-aceb-05aac24c545e" providerId="ADAL" clId="{6A7DCA79-0C23-5D4F-B5EA-345440E2ACF7}" dt="2023-09-12T12:01:16.183" v="1596" actId="1076"/>
        <pc:sldMkLst>
          <pc:docMk/>
          <pc:sldMk cId="183349213" sldId="411"/>
        </pc:sldMkLst>
        <pc:picChg chg="mod">
          <ac:chgData name="Khattab, Sherif" userId="c83b1e15-36f3-4f46-aceb-05aac24c545e" providerId="ADAL" clId="{6A7DCA79-0C23-5D4F-B5EA-345440E2ACF7}" dt="2023-09-12T12:01:16.183" v="1596" actId="1076"/>
          <ac:picMkLst>
            <pc:docMk/>
            <pc:sldMk cId="183349213" sldId="411"/>
            <ac:picMk id="12295" creationId="{00000000-0000-0000-0000-000000000000}"/>
          </ac:picMkLst>
        </pc:picChg>
      </pc:sldChg>
      <pc:sldChg chg="add del">
        <pc:chgData name="Khattab, Sherif" userId="c83b1e15-36f3-4f46-aceb-05aac24c545e" providerId="ADAL" clId="{6A7DCA79-0C23-5D4F-B5EA-345440E2ACF7}" dt="2023-09-07T12:05:35.434" v="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6A7DCA79-0C23-5D4F-B5EA-345440E2ACF7}" dt="2023-09-07T12:05:35.434" v="2"/>
        <pc:sldMkLst>
          <pc:docMk/>
          <pc:sldMk cId="1568759574" sldId="413"/>
        </pc:sldMkLst>
      </pc:sldChg>
      <pc:sldChg chg="modSp add del mod modAnim">
        <pc:chgData name="Khattab, Sherif" userId="c83b1e15-36f3-4f46-aceb-05aac24c545e" providerId="ADAL" clId="{6A7DCA79-0C23-5D4F-B5EA-345440E2ACF7}" dt="2023-09-14T11:08:57.074" v="2175" actId="2696"/>
        <pc:sldMkLst>
          <pc:docMk/>
          <pc:sldMk cId="770545201" sldId="414"/>
        </pc:sldMkLst>
        <pc:spChg chg="mod">
          <ac:chgData name="Khattab, Sherif" userId="c83b1e15-36f3-4f46-aceb-05aac24c545e" providerId="ADAL" clId="{6A7DCA79-0C23-5D4F-B5EA-345440E2ACF7}" dt="2023-09-12T11:58:24.399" v="1513"/>
          <ac:spMkLst>
            <pc:docMk/>
            <pc:sldMk cId="770545201" sldId="414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6A7DCA79-0C23-5D4F-B5EA-345440E2ACF7}" dt="2023-09-12T12:01:50.888" v="1599" actId="1076"/>
          <ac:picMkLst>
            <pc:docMk/>
            <pc:sldMk cId="770545201" sldId="414"/>
            <ac:picMk id="16390" creationId="{00000000-0000-0000-0000-000000000000}"/>
          </ac:picMkLst>
        </pc:picChg>
      </pc:sldChg>
      <pc:sldChg chg="add 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515342022" sldId="417"/>
        </pc:sldMkLst>
      </pc:sldChg>
      <pc:sldChg chg="modSp add del mod">
        <pc:chgData name="Khattab, Sherif" userId="c83b1e15-36f3-4f46-aceb-05aac24c545e" providerId="ADAL" clId="{6A7DCA79-0C23-5D4F-B5EA-345440E2ACF7}" dt="2023-09-14T11:08:57.074" v="2175" actId="2696"/>
        <pc:sldMkLst>
          <pc:docMk/>
          <pc:sldMk cId="1527090475" sldId="418"/>
        </pc:sldMkLst>
        <pc:spChg chg="mod">
          <ac:chgData name="Khattab, Sherif" userId="c83b1e15-36f3-4f46-aceb-05aac24c545e" providerId="ADAL" clId="{6A7DCA79-0C23-5D4F-B5EA-345440E2ACF7}" dt="2023-09-12T12:02:39.878" v="1603"/>
          <ac:spMkLst>
            <pc:docMk/>
            <pc:sldMk cId="1527090475" sldId="418"/>
            <ac:spMk id="17411" creationId="{00000000-0000-0000-0000-000000000000}"/>
          </ac:spMkLst>
        </pc:spChg>
      </pc:sldChg>
      <pc:sldChg chg="modSp add 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807447634" sldId="419"/>
        </pc:sldMkLst>
        <pc:spChg chg="mod">
          <ac:chgData name="Khattab, Sherif" userId="c83b1e15-36f3-4f46-aceb-05aac24c545e" providerId="ADAL" clId="{6A7DCA79-0C23-5D4F-B5EA-345440E2ACF7}" dt="2023-09-12T11:58:24.399" v="1513"/>
          <ac:spMkLst>
            <pc:docMk/>
            <pc:sldMk cId="807447634" sldId="419"/>
            <ac:spMk id="18435" creationId="{00000000-0000-0000-0000-000000000000}"/>
          </ac:spMkLst>
        </pc:spChg>
      </pc:sldChg>
      <pc:sldChg chg="modSp add del mod">
        <pc:chgData name="Khattab, Sherif" userId="c83b1e15-36f3-4f46-aceb-05aac24c545e" providerId="ADAL" clId="{6A7DCA79-0C23-5D4F-B5EA-345440E2ACF7}" dt="2023-09-14T11:08:57.074" v="2175" actId="2696"/>
        <pc:sldMkLst>
          <pc:docMk/>
          <pc:sldMk cId="1756196741" sldId="420"/>
        </pc:sldMkLst>
        <pc:spChg chg="mod">
          <ac:chgData name="Khattab, Sherif" userId="c83b1e15-36f3-4f46-aceb-05aac24c545e" providerId="ADAL" clId="{6A7DCA79-0C23-5D4F-B5EA-345440E2ACF7}" dt="2023-09-12T12:03:15.041" v="1617" actId="20577"/>
          <ac:spMkLst>
            <pc:docMk/>
            <pc:sldMk cId="1756196741" sldId="420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6A7DCA79-0C23-5D4F-B5EA-345440E2ACF7}" dt="2023-09-12T12:03:22.408" v="1621" actId="1076"/>
          <ac:picMkLst>
            <pc:docMk/>
            <pc:sldMk cId="1756196741" sldId="420"/>
            <ac:picMk id="47106" creationId="{00000000-0000-0000-0000-000000000000}"/>
          </ac:picMkLst>
        </pc:picChg>
      </pc:sldChg>
      <pc:sldChg chg="modSp add del mod">
        <pc:chgData name="Khattab, Sherif" userId="c83b1e15-36f3-4f46-aceb-05aac24c545e" providerId="ADAL" clId="{6A7DCA79-0C23-5D4F-B5EA-345440E2ACF7}" dt="2023-09-14T11:08:57.074" v="2175" actId="2696"/>
        <pc:sldMkLst>
          <pc:docMk/>
          <pc:sldMk cId="1836908111" sldId="421"/>
        </pc:sldMkLst>
        <pc:spChg chg="mod">
          <ac:chgData name="Khattab, Sherif" userId="c83b1e15-36f3-4f46-aceb-05aac24c545e" providerId="ADAL" clId="{6A7DCA79-0C23-5D4F-B5EA-345440E2ACF7}" dt="2023-09-12T12:03:32.901" v="1638" actId="20577"/>
          <ac:spMkLst>
            <pc:docMk/>
            <pc:sldMk cId="1836908111" sldId="42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6A7DCA79-0C23-5D4F-B5EA-345440E2ACF7}" dt="2023-09-12T12:03:36.808" v="1640" actId="1076"/>
          <ac:picMkLst>
            <pc:docMk/>
            <pc:sldMk cId="1836908111" sldId="421"/>
            <ac:picMk id="48130" creationId="{00000000-0000-0000-0000-000000000000}"/>
          </ac:picMkLst>
        </pc:picChg>
      </pc:sldChg>
      <pc:sldChg chg="modSp add del mod">
        <pc:chgData name="Khattab, Sherif" userId="c83b1e15-36f3-4f46-aceb-05aac24c545e" providerId="ADAL" clId="{6A7DCA79-0C23-5D4F-B5EA-345440E2ACF7}" dt="2023-09-14T11:08:57.074" v="2175" actId="2696"/>
        <pc:sldMkLst>
          <pc:docMk/>
          <pc:sldMk cId="2025467276" sldId="422"/>
        </pc:sldMkLst>
        <pc:spChg chg="mod">
          <ac:chgData name="Khattab, Sherif" userId="c83b1e15-36f3-4f46-aceb-05aac24c545e" providerId="ADAL" clId="{6A7DCA79-0C23-5D4F-B5EA-345440E2ACF7}" dt="2023-09-12T12:03:46.422" v="1655" actId="20577"/>
          <ac:spMkLst>
            <pc:docMk/>
            <pc:sldMk cId="2025467276" sldId="422"/>
            <ac:spMk id="21507" creationId="{00000000-0000-0000-0000-000000000000}"/>
          </ac:spMkLst>
        </pc:spChg>
        <pc:picChg chg="mod">
          <ac:chgData name="Khattab, Sherif" userId="c83b1e15-36f3-4f46-aceb-05aac24c545e" providerId="ADAL" clId="{6A7DCA79-0C23-5D4F-B5EA-345440E2ACF7}" dt="2023-09-12T12:03:51.164" v="1657" actId="1076"/>
          <ac:picMkLst>
            <pc:docMk/>
            <pc:sldMk cId="2025467276" sldId="422"/>
            <ac:picMk id="49154" creationId="{00000000-0000-0000-0000-000000000000}"/>
          </ac:picMkLst>
        </pc:picChg>
      </pc:sldChg>
      <pc:sldChg chg="add 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947907929" sldId="423"/>
        </pc:sldMkLst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738797657" sldId="424"/>
        </pc:sldMkLst>
      </pc:sldChg>
      <pc:sldChg chg="modSp 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1475608170" sldId="425"/>
        </pc:sldMkLst>
        <pc:picChg chg="mod">
          <ac:chgData name="Khattab, Sherif" userId="c83b1e15-36f3-4f46-aceb-05aac24c545e" providerId="ADAL" clId="{6A7DCA79-0C23-5D4F-B5EA-345440E2ACF7}" dt="2023-09-12T12:08:51.240" v="1774" actId="1076"/>
          <ac:picMkLst>
            <pc:docMk/>
            <pc:sldMk cId="1475608170" sldId="425"/>
            <ac:picMk id="24581" creationId="{00000000-0000-0000-0000-000000000000}"/>
          </ac:picMkLst>
        </pc:picChg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6A7DCA79-0C23-5D4F-B5EA-345440E2ACF7}" dt="2023-09-12T12:09:46.501" v="1775" actId="2696"/>
        <pc:sldMkLst>
          <pc:docMk/>
          <pc:sldMk cId="1799203853" sldId="427"/>
        </pc:sldMkLst>
      </pc:sldChg>
      <pc:sldChg chg="addSp delSp modSp del mod modAnim">
        <pc:chgData name="Khattab, Sherif" userId="c83b1e15-36f3-4f46-aceb-05aac24c545e" providerId="ADAL" clId="{6A7DCA79-0C23-5D4F-B5EA-345440E2ACF7}" dt="2023-09-14T11:08:57.074" v="2175" actId="2696"/>
        <pc:sldMkLst>
          <pc:docMk/>
          <pc:sldMk cId="520297532" sldId="428"/>
        </pc:sldMkLst>
        <pc:spChg chg="add del mod">
          <ac:chgData name="Khattab, Sherif" userId="c83b1e15-36f3-4f46-aceb-05aac24c545e" providerId="ADAL" clId="{6A7DCA79-0C23-5D4F-B5EA-345440E2ACF7}" dt="2023-09-12T12:11:19.391" v="1814" actId="22"/>
          <ac:spMkLst>
            <pc:docMk/>
            <pc:sldMk cId="520297532" sldId="428"/>
            <ac:spMk id="4" creationId="{3FB1CE34-C5F6-41D9-098D-F00A954AE200}"/>
          </ac:spMkLst>
        </pc:spChg>
        <pc:spChg chg="add mod">
          <ac:chgData name="Khattab, Sherif" userId="c83b1e15-36f3-4f46-aceb-05aac24c545e" providerId="ADAL" clId="{6A7DCA79-0C23-5D4F-B5EA-345440E2ACF7}" dt="2023-09-12T12:11:54.831" v="1827" actId="404"/>
          <ac:spMkLst>
            <pc:docMk/>
            <pc:sldMk cId="520297532" sldId="428"/>
            <ac:spMk id="6" creationId="{8C3545CE-DAD9-9A3F-522A-EBEFC365528B}"/>
          </ac:spMkLst>
        </pc:spChg>
        <pc:spChg chg="add mod">
          <ac:chgData name="Khattab, Sherif" userId="c83b1e15-36f3-4f46-aceb-05aac24c545e" providerId="ADAL" clId="{6A7DCA79-0C23-5D4F-B5EA-345440E2ACF7}" dt="2023-09-12T12:13:04.220" v="1848" actId="207"/>
          <ac:spMkLst>
            <pc:docMk/>
            <pc:sldMk cId="520297532" sldId="428"/>
            <ac:spMk id="10" creationId="{8641C33E-23C5-C5BD-025E-33AFD08DB38A}"/>
          </ac:spMkLst>
        </pc:spChg>
        <pc:spChg chg="mod">
          <ac:chgData name="Khattab, Sherif" userId="c83b1e15-36f3-4f46-aceb-05aac24c545e" providerId="ADAL" clId="{6A7DCA79-0C23-5D4F-B5EA-345440E2ACF7}" dt="2023-09-12T12:17:15.122" v="1930" actId="20577"/>
          <ac:spMkLst>
            <pc:docMk/>
            <pc:sldMk cId="520297532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2:10:06.124" v="1793" actId="313"/>
          <ac:spMkLst>
            <pc:docMk/>
            <pc:sldMk cId="520297532" sldId="428"/>
            <ac:spMk id="27651" creationId="{00000000-0000-0000-0000-000000000000}"/>
          </ac:spMkLst>
        </pc:spChg>
        <pc:picChg chg="add mod">
          <ac:chgData name="Khattab, Sherif" userId="c83b1e15-36f3-4f46-aceb-05aac24c545e" providerId="ADAL" clId="{6A7DCA79-0C23-5D4F-B5EA-345440E2ACF7}" dt="2023-09-12T12:11:32.087" v="1819" actId="1076"/>
          <ac:picMkLst>
            <pc:docMk/>
            <pc:sldMk cId="520297532" sldId="428"/>
            <ac:picMk id="2" creationId="{7426232B-DF55-9D39-FD26-D37133964AB5}"/>
          </ac:picMkLst>
        </pc:picChg>
        <pc:picChg chg="mod">
          <ac:chgData name="Khattab, Sherif" userId="c83b1e15-36f3-4f46-aceb-05aac24c545e" providerId="ADAL" clId="{6A7DCA79-0C23-5D4F-B5EA-345440E2ACF7}" dt="2023-09-12T12:11:00.254" v="1807" actId="1076"/>
          <ac:picMkLst>
            <pc:docMk/>
            <pc:sldMk cId="520297532" sldId="428"/>
            <ac:picMk id="28678" creationId="{00000000-0000-0000-0000-000000000000}"/>
          </ac:picMkLst>
        </pc:picChg>
        <pc:cxnChg chg="add">
          <ac:chgData name="Khattab, Sherif" userId="c83b1e15-36f3-4f46-aceb-05aac24c545e" providerId="ADAL" clId="{6A7DCA79-0C23-5D4F-B5EA-345440E2ACF7}" dt="2023-09-12T12:12:17.344" v="1828" actId="11529"/>
          <ac:cxnSpMkLst>
            <pc:docMk/>
            <pc:sldMk cId="520297532" sldId="428"/>
            <ac:cxnSpMk id="8" creationId="{02389EC7-81A7-1CFF-17BB-AAF7463012D0}"/>
          </ac:cxnSpMkLst>
        </pc:cxnChg>
        <pc:cxnChg chg="add mod">
          <ac:chgData name="Khattab, Sherif" userId="c83b1e15-36f3-4f46-aceb-05aac24c545e" providerId="ADAL" clId="{6A7DCA79-0C23-5D4F-B5EA-345440E2ACF7}" dt="2023-09-12T12:13:13.980" v="1850" actId="1076"/>
          <ac:cxnSpMkLst>
            <pc:docMk/>
            <pc:sldMk cId="520297532" sldId="428"/>
            <ac:cxnSpMk id="11" creationId="{D3DD27D1-F856-F927-AA49-50EF473C2F56}"/>
          </ac:cxnSpMkLst>
        </pc:cxnChg>
      </pc:sldChg>
      <pc:sldChg chg="delSp modSp del mod">
        <pc:chgData name="Khattab, Sherif" userId="c83b1e15-36f3-4f46-aceb-05aac24c545e" providerId="ADAL" clId="{6A7DCA79-0C23-5D4F-B5EA-345440E2ACF7}" dt="2023-09-12T12:12:35.906" v="1831" actId="2696"/>
        <pc:sldMkLst>
          <pc:docMk/>
          <pc:sldMk cId="1150252926" sldId="429"/>
        </pc:sldMkLst>
        <pc:spChg chg="mod">
          <ac:chgData name="Khattab, Sherif" userId="c83b1e15-36f3-4f46-aceb-05aac24c545e" providerId="ADAL" clId="{6A7DCA79-0C23-5D4F-B5EA-345440E2ACF7}" dt="2023-09-12T12:12:33.870" v="1830" actId="21"/>
          <ac:spMkLst>
            <pc:docMk/>
            <pc:sldMk cId="1150252926" sldId="429"/>
            <ac:spMk id="28675" creationId="{00000000-0000-0000-0000-000000000000}"/>
          </ac:spMkLst>
        </pc:spChg>
        <pc:picChg chg="del">
          <ac:chgData name="Khattab, Sherif" userId="c83b1e15-36f3-4f46-aceb-05aac24c545e" providerId="ADAL" clId="{6A7DCA79-0C23-5D4F-B5EA-345440E2ACF7}" dt="2023-09-12T12:10:17.389" v="1795" actId="21"/>
          <ac:picMkLst>
            <pc:docMk/>
            <pc:sldMk cId="1150252926" sldId="429"/>
            <ac:picMk id="34818" creationId="{00000000-0000-0000-0000-000000000000}"/>
          </ac:picMkLst>
        </pc:picChg>
      </pc:sldChg>
      <pc:sldChg chg="addSp modSp del mod modAnim">
        <pc:chgData name="Khattab, Sherif" userId="c83b1e15-36f3-4f46-aceb-05aac24c545e" providerId="ADAL" clId="{6A7DCA79-0C23-5D4F-B5EA-345440E2ACF7}" dt="2023-09-14T11:08:57.074" v="2175" actId="2696"/>
        <pc:sldMkLst>
          <pc:docMk/>
          <pc:sldMk cId="1484437499" sldId="430"/>
        </pc:sldMkLst>
        <pc:picChg chg="add mod modCrop">
          <ac:chgData name="Khattab, Sherif" userId="c83b1e15-36f3-4f46-aceb-05aac24c545e" providerId="ADAL" clId="{6A7DCA79-0C23-5D4F-B5EA-345440E2ACF7}" dt="2023-09-12T12:15:39.173" v="1874" actId="1076"/>
          <ac:picMkLst>
            <pc:docMk/>
            <pc:sldMk cId="1484437499" sldId="430"/>
            <ac:picMk id="2" creationId="{7C0003CF-4175-5FCC-3FE6-D395A58161AE}"/>
          </ac:picMkLst>
        </pc:picChg>
        <pc:picChg chg="add mod modCrop">
          <ac:chgData name="Khattab, Sherif" userId="c83b1e15-36f3-4f46-aceb-05aac24c545e" providerId="ADAL" clId="{6A7DCA79-0C23-5D4F-B5EA-345440E2ACF7}" dt="2023-09-12T12:15:43.870" v="1880" actId="1036"/>
          <ac:picMkLst>
            <pc:docMk/>
            <pc:sldMk cId="1484437499" sldId="430"/>
            <ac:picMk id="3" creationId="{608BB651-2428-1960-A71B-56162B4EBFCA}"/>
          </ac:picMkLst>
        </pc:picChg>
        <pc:picChg chg="mod modCrop">
          <ac:chgData name="Khattab, Sherif" userId="c83b1e15-36f3-4f46-aceb-05aac24c545e" providerId="ADAL" clId="{6A7DCA79-0C23-5D4F-B5EA-345440E2ACF7}" dt="2023-09-12T12:15:35.272" v="1873" actId="732"/>
          <ac:picMkLst>
            <pc:docMk/>
            <pc:sldMk cId="1484437499" sldId="430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6A7DCA79-0C23-5D4F-B5EA-345440E2ACF7}" dt="2023-09-14T11:08:57.074" v="2175" actId="2696"/>
        <pc:sldMkLst>
          <pc:docMk/>
          <pc:sldMk cId="163066084" sldId="431"/>
        </pc:sldMkLst>
        <pc:spChg chg="mod">
          <ac:chgData name="Khattab, Sherif" userId="c83b1e15-36f3-4f46-aceb-05aac24c545e" providerId="ADAL" clId="{6A7DCA79-0C23-5D4F-B5EA-345440E2ACF7}" dt="2023-09-12T12:17:04.410" v="1901" actId="20577"/>
          <ac:spMkLst>
            <pc:docMk/>
            <pc:sldMk cId="163066084" sldId="431"/>
            <ac:spMk id="30722" creationId="{00000000-0000-0000-0000-000000000000}"/>
          </ac:spMkLst>
        </pc:spChg>
      </pc:sldChg>
      <pc:sldChg chg="modSp del mod">
        <pc:chgData name="Khattab, Sherif" userId="c83b1e15-36f3-4f46-aceb-05aac24c545e" providerId="ADAL" clId="{6A7DCA79-0C23-5D4F-B5EA-345440E2ACF7}" dt="2023-09-12T12:16:52.882" v="1882" actId="2696"/>
        <pc:sldMkLst>
          <pc:docMk/>
          <pc:sldMk cId="548109876" sldId="431"/>
        </pc:sldMkLst>
        <pc:spChg chg="mod">
          <ac:chgData name="Khattab, Sherif" userId="c83b1e15-36f3-4f46-aceb-05aac24c545e" providerId="ADAL" clId="{6A7DCA79-0C23-5D4F-B5EA-345440E2ACF7}" dt="2023-09-12T12:15:59.072" v="1881" actId="20577"/>
          <ac:spMkLst>
            <pc:docMk/>
            <pc:sldMk cId="548109876" sldId="431"/>
            <ac:spMk id="30723" creationId="{00000000-0000-0000-0000-000000000000}"/>
          </ac:spMkLst>
        </pc:spChg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627511755" sldId="436"/>
        </pc:sldMkLst>
      </pc:sldChg>
      <pc:sldChg chg="addSp delSp modSp del mod modAnim">
        <pc:chgData name="Khattab, Sherif" userId="c83b1e15-36f3-4f46-aceb-05aac24c545e" providerId="ADAL" clId="{6A7DCA79-0C23-5D4F-B5EA-345440E2ACF7}" dt="2023-09-14T11:08:57.074" v="2175" actId="2696"/>
        <pc:sldMkLst>
          <pc:docMk/>
          <pc:sldMk cId="615332319" sldId="437"/>
        </pc:sldMkLst>
        <pc:spChg chg="add mod">
          <ac:chgData name="Khattab, Sherif" userId="c83b1e15-36f3-4f46-aceb-05aac24c545e" providerId="ADAL" clId="{6A7DCA79-0C23-5D4F-B5EA-345440E2ACF7}" dt="2023-09-12T12:21:49.912" v="2003" actId="1076"/>
          <ac:spMkLst>
            <pc:docMk/>
            <pc:sldMk cId="615332319" sldId="437"/>
            <ac:spMk id="5" creationId="{EA9F5AA1-A514-73F1-0C2C-19CF35C66206}"/>
          </ac:spMkLst>
        </pc:spChg>
        <pc:spChg chg="add mod">
          <ac:chgData name="Khattab, Sherif" userId="c83b1e15-36f3-4f46-aceb-05aac24c545e" providerId="ADAL" clId="{6A7DCA79-0C23-5D4F-B5EA-345440E2ACF7}" dt="2023-09-12T12:21:06.351" v="1991" actId="1076"/>
          <ac:spMkLst>
            <pc:docMk/>
            <pc:sldMk cId="615332319" sldId="437"/>
            <ac:spMk id="7" creationId="{281A7F22-BF03-7828-32A7-60E07C778242}"/>
          </ac:spMkLst>
        </pc:spChg>
        <pc:spChg chg="mod">
          <ac:chgData name="Khattab, Sherif" userId="c83b1e15-36f3-4f46-aceb-05aac24c545e" providerId="ADAL" clId="{6A7DCA79-0C23-5D4F-B5EA-345440E2ACF7}" dt="2023-09-12T12:18:33.893" v="1954" actId="20577"/>
          <ac:spMkLst>
            <pc:docMk/>
            <pc:sldMk cId="615332319" sldId="43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2:21:01.233" v="1990" actId="1076"/>
          <ac:spMkLst>
            <pc:docMk/>
            <pc:sldMk cId="615332319" sldId="437"/>
            <ac:spMk id="36867" creationId="{00000000-0000-0000-0000-000000000000}"/>
          </ac:spMkLst>
        </pc:spChg>
        <pc:picChg chg="add mod modCrop">
          <ac:chgData name="Khattab, Sherif" userId="c83b1e15-36f3-4f46-aceb-05aac24c545e" providerId="ADAL" clId="{6A7DCA79-0C23-5D4F-B5EA-345440E2ACF7}" dt="2023-09-12T12:21:47.063" v="2002" actId="1076"/>
          <ac:picMkLst>
            <pc:docMk/>
            <pc:sldMk cId="615332319" sldId="437"/>
            <ac:picMk id="2" creationId="{5FF65F43-DCD7-E5B2-69BE-71426951CA1E}"/>
          </ac:picMkLst>
        </pc:picChg>
        <pc:picChg chg="add mod modCrop">
          <ac:chgData name="Khattab, Sherif" userId="c83b1e15-36f3-4f46-aceb-05aac24c545e" providerId="ADAL" clId="{6A7DCA79-0C23-5D4F-B5EA-345440E2ACF7}" dt="2023-09-12T12:21:06.351" v="1991" actId="1076"/>
          <ac:picMkLst>
            <pc:docMk/>
            <pc:sldMk cId="615332319" sldId="437"/>
            <ac:picMk id="3" creationId="{4EC5D37D-4918-01C9-342B-DCAE6F6BEC28}"/>
          </ac:picMkLst>
        </pc:picChg>
        <pc:picChg chg="add del mod modCrop">
          <ac:chgData name="Khattab, Sherif" userId="c83b1e15-36f3-4f46-aceb-05aac24c545e" providerId="ADAL" clId="{6A7DCA79-0C23-5D4F-B5EA-345440E2ACF7}" dt="2023-09-12T12:21:54.668" v="2004" actId="21"/>
          <ac:picMkLst>
            <pc:docMk/>
            <pc:sldMk cId="615332319" sldId="437"/>
            <ac:picMk id="8" creationId="{DB65C60C-0125-F549-8749-257955BF911E}"/>
          </ac:picMkLst>
        </pc:picChg>
        <pc:picChg chg="add del mod modCrop">
          <ac:chgData name="Khattab, Sherif" userId="c83b1e15-36f3-4f46-aceb-05aac24c545e" providerId="ADAL" clId="{6A7DCA79-0C23-5D4F-B5EA-345440E2ACF7}" dt="2023-09-12T12:21:54.668" v="2004" actId="21"/>
          <ac:picMkLst>
            <pc:docMk/>
            <pc:sldMk cId="615332319" sldId="437"/>
            <ac:picMk id="9" creationId="{F100D8C1-13D3-6933-A797-BC292D36AD14}"/>
          </ac:picMkLst>
        </pc:picChg>
        <pc:picChg chg="add del mod">
          <ac:chgData name="Khattab, Sherif" userId="c83b1e15-36f3-4f46-aceb-05aac24c545e" providerId="ADAL" clId="{6A7DCA79-0C23-5D4F-B5EA-345440E2ACF7}" dt="2023-09-12T12:22:14.219" v="2010" actId="21"/>
          <ac:picMkLst>
            <pc:docMk/>
            <pc:sldMk cId="615332319" sldId="437"/>
            <ac:picMk id="10" creationId="{ED236069-91CE-ED3E-E03C-A6ED083E8266}"/>
          </ac:picMkLst>
        </pc:picChg>
        <pc:picChg chg="add del mod">
          <ac:chgData name="Khattab, Sherif" userId="c83b1e15-36f3-4f46-aceb-05aac24c545e" providerId="ADAL" clId="{6A7DCA79-0C23-5D4F-B5EA-345440E2ACF7}" dt="2023-09-12T12:22:14.219" v="2010" actId="21"/>
          <ac:picMkLst>
            <pc:docMk/>
            <pc:sldMk cId="615332319" sldId="437"/>
            <ac:picMk id="11" creationId="{C6D67D6A-7950-DAA8-4334-3853ABF3233F}"/>
          </ac:picMkLst>
        </pc:picChg>
        <pc:picChg chg="mod modCrop">
          <ac:chgData name="Khattab, Sherif" userId="c83b1e15-36f3-4f46-aceb-05aac24c545e" providerId="ADAL" clId="{6A7DCA79-0C23-5D4F-B5EA-345440E2ACF7}" dt="2023-09-12T12:21:39.789" v="1999" actId="1076"/>
          <ac:picMkLst>
            <pc:docMk/>
            <pc:sldMk cId="615332319" sldId="437"/>
            <ac:picMk id="37894" creationId="{00000000-0000-0000-0000-000000000000}"/>
          </ac:picMkLst>
        </pc:picChg>
      </pc:sldChg>
      <pc:sldChg chg="addSp delSp modSp del mod modAnim">
        <pc:chgData name="Khattab, Sherif" userId="c83b1e15-36f3-4f46-aceb-05aac24c545e" providerId="ADAL" clId="{6A7DCA79-0C23-5D4F-B5EA-345440E2ACF7}" dt="2023-09-14T11:08:57.074" v="2175" actId="2696"/>
        <pc:sldMkLst>
          <pc:docMk/>
          <pc:sldMk cId="460130987" sldId="438"/>
        </pc:sldMkLst>
        <pc:spChg chg="add mod">
          <ac:chgData name="Khattab, Sherif" userId="c83b1e15-36f3-4f46-aceb-05aac24c545e" providerId="ADAL" clId="{6A7DCA79-0C23-5D4F-B5EA-345440E2ACF7}" dt="2023-09-12T12:22:39.197" v="2021" actId="14100"/>
          <ac:spMkLst>
            <pc:docMk/>
            <pc:sldMk cId="460130987" sldId="438"/>
            <ac:spMk id="5" creationId="{311F3D06-2B27-9C01-17CC-DD0B2B5E5959}"/>
          </ac:spMkLst>
        </pc:spChg>
        <pc:spChg chg="add mod">
          <ac:chgData name="Khattab, Sherif" userId="c83b1e15-36f3-4f46-aceb-05aac24c545e" providerId="ADAL" clId="{6A7DCA79-0C23-5D4F-B5EA-345440E2ACF7}" dt="2023-09-12T12:22:59.953" v="2036" actId="1076"/>
          <ac:spMkLst>
            <pc:docMk/>
            <pc:sldMk cId="460130987" sldId="438"/>
            <ac:spMk id="7" creationId="{1F95A964-7FB9-AEBA-BA08-15CD35BB9A0D}"/>
          </ac:spMkLst>
        </pc:spChg>
        <pc:spChg chg="mod">
          <ac:chgData name="Khattab, Sherif" userId="c83b1e15-36f3-4f46-aceb-05aac24c545e" providerId="ADAL" clId="{6A7DCA79-0C23-5D4F-B5EA-345440E2ACF7}" dt="2023-09-12T12:23:09.771" v="2046" actId="20577"/>
          <ac:spMkLst>
            <pc:docMk/>
            <pc:sldMk cId="460130987" sldId="43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2:22:46.501" v="2030" actId="20577"/>
          <ac:spMkLst>
            <pc:docMk/>
            <pc:sldMk cId="460130987" sldId="438"/>
            <ac:spMk id="37891" creationId="{00000000-0000-0000-0000-000000000000}"/>
          </ac:spMkLst>
        </pc:spChg>
        <pc:picChg chg="add mod">
          <ac:chgData name="Khattab, Sherif" userId="c83b1e15-36f3-4f46-aceb-05aac24c545e" providerId="ADAL" clId="{6A7DCA79-0C23-5D4F-B5EA-345440E2ACF7}" dt="2023-09-12T12:22:35.226" v="2020" actId="1076"/>
          <ac:picMkLst>
            <pc:docMk/>
            <pc:sldMk cId="460130987" sldId="438"/>
            <ac:picMk id="2" creationId="{F9319AFE-146C-A19F-8182-3B89FC2E3037}"/>
          </ac:picMkLst>
        </pc:picChg>
        <pc:picChg chg="add mod">
          <ac:chgData name="Khattab, Sherif" userId="c83b1e15-36f3-4f46-aceb-05aac24c545e" providerId="ADAL" clId="{6A7DCA79-0C23-5D4F-B5EA-345440E2ACF7}" dt="2023-09-12T12:23:02.453" v="2037" actId="1076"/>
          <ac:picMkLst>
            <pc:docMk/>
            <pc:sldMk cId="460130987" sldId="438"/>
            <ac:picMk id="3" creationId="{0C614ADD-A090-53E6-5C85-9A1BC03142C1}"/>
          </ac:picMkLst>
        </pc:picChg>
        <pc:picChg chg="del">
          <ac:chgData name="Khattab, Sherif" userId="c83b1e15-36f3-4f46-aceb-05aac24c545e" providerId="ADAL" clId="{6A7DCA79-0C23-5D4F-B5EA-345440E2ACF7}" dt="2023-09-12T12:21:09.880" v="1992" actId="21"/>
          <ac:picMkLst>
            <pc:docMk/>
            <pc:sldMk cId="460130987" sldId="438"/>
            <ac:picMk id="38918" creationId="{00000000-0000-0000-0000-000000000000}"/>
          </ac:picMkLst>
        </pc:picChg>
      </pc:sldChg>
      <pc:sldChg chg="addSp delSp modSp del mod modAnim">
        <pc:chgData name="Khattab, Sherif" userId="c83b1e15-36f3-4f46-aceb-05aac24c545e" providerId="ADAL" clId="{6A7DCA79-0C23-5D4F-B5EA-345440E2ACF7}" dt="2023-09-14T11:08:57.074" v="2175" actId="2696"/>
        <pc:sldMkLst>
          <pc:docMk/>
          <pc:sldMk cId="614420799" sldId="439"/>
        </pc:sldMkLst>
        <pc:spChg chg="add mod">
          <ac:chgData name="Khattab, Sherif" userId="c83b1e15-36f3-4f46-aceb-05aac24c545e" providerId="ADAL" clId="{6A7DCA79-0C23-5D4F-B5EA-345440E2ACF7}" dt="2023-09-12T12:28:29.592" v="2111" actId="207"/>
          <ac:spMkLst>
            <pc:docMk/>
            <pc:sldMk cId="614420799" sldId="439"/>
            <ac:spMk id="5" creationId="{088BA9D9-5FFC-35DC-AB2C-C7A792D1B3C1}"/>
          </ac:spMkLst>
        </pc:spChg>
        <pc:spChg chg="add mod">
          <ac:chgData name="Khattab, Sherif" userId="c83b1e15-36f3-4f46-aceb-05aac24c545e" providerId="ADAL" clId="{6A7DCA79-0C23-5D4F-B5EA-345440E2ACF7}" dt="2023-09-12T12:29:01.256" v="2118" actId="1076"/>
          <ac:spMkLst>
            <pc:docMk/>
            <pc:sldMk cId="614420799" sldId="439"/>
            <ac:spMk id="7" creationId="{3B0A5C8E-1412-AAA6-0D3D-C5A3BE933C1F}"/>
          </ac:spMkLst>
        </pc:spChg>
        <pc:spChg chg="add mod">
          <ac:chgData name="Khattab, Sherif" userId="c83b1e15-36f3-4f46-aceb-05aac24c545e" providerId="ADAL" clId="{6A7DCA79-0C23-5D4F-B5EA-345440E2ACF7}" dt="2023-09-12T12:29:22.401" v="2121" actId="207"/>
          <ac:spMkLst>
            <pc:docMk/>
            <pc:sldMk cId="614420799" sldId="439"/>
            <ac:spMk id="9" creationId="{262DC8BC-D775-B0CB-D2A8-19CBE59ABA33}"/>
          </ac:spMkLst>
        </pc:spChg>
        <pc:spChg chg="add del mod">
          <ac:chgData name="Khattab, Sherif" userId="c83b1e15-36f3-4f46-aceb-05aac24c545e" providerId="ADAL" clId="{6A7DCA79-0C23-5D4F-B5EA-345440E2ACF7}" dt="2023-09-12T12:30:11.871" v="2128" actId="478"/>
          <ac:spMkLst>
            <pc:docMk/>
            <pc:sldMk cId="614420799" sldId="439"/>
            <ac:spMk id="11" creationId="{47AC2C09-7D79-29CB-27AA-0B2CDADC4F93}"/>
          </ac:spMkLst>
        </pc:spChg>
        <pc:spChg chg="add mod">
          <ac:chgData name="Khattab, Sherif" userId="c83b1e15-36f3-4f46-aceb-05aac24c545e" providerId="ADAL" clId="{6A7DCA79-0C23-5D4F-B5EA-345440E2ACF7}" dt="2023-09-12T12:30:23.033" v="2131" actId="207"/>
          <ac:spMkLst>
            <pc:docMk/>
            <pc:sldMk cId="614420799" sldId="439"/>
            <ac:spMk id="13" creationId="{3BBB5F93-590D-6609-9416-58DB3380ADDA}"/>
          </ac:spMkLst>
        </pc:spChg>
        <pc:spChg chg="mod">
          <ac:chgData name="Khattab, Sherif" userId="c83b1e15-36f3-4f46-aceb-05aac24c545e" providerId="ADAL" clId="{6A7DCA79-0C23-5D4F-B5EA-345440E2ACF7}" dt="2023-09-12T12:27:00.253" v="2094" actId="20577"/>
          <ac:spMkLst>
            <pc:docMk/>
            <pc:sldMk cId="614420799" sldId="439"/>
            <ac:spMk id="38915" creationId="{00000000-0000-0000-0000-000000000000}"/>
          </ac:spMkLst>
        </pc:spChg>
        <pc:picChg chg="add mod modCrop">
          <ac:chgData name="Khattab, Sherif" userId="c83b1e15-36f3-4f46-aceb-05aac24c545e" providerId="ADAL" clId="{6A7DCA79-0C23-5D4F-B5EA-345440E2ACF7}" dt="2023-09-12T12:27:41.189" v="2104" actId="1076"/>
          <ac:picMkLst>
            <pc:docMk/>
            <pc:sldMk cId="614420799" sldId="439"/>
            <ac:picMk id="2" creationId="{603D7E1A-A0FA-369C-ED3B-387D77E321DD}"/>
          </ac:picMkLst>
        </pc:picChg>
        <pc:picChg chg="add mod">
          <ac:chgData name="Khattab, Sherif" userId="c83b1e15-36f3-4f46-aceb-05aac24c545e" providerId="ADAL" clId="{6A7DCA79-0C23-5D4F-B5EA-345440E2ACF7}" dt="2023-09-12T12:29:56.487" v="2123" actId="1076"/>
          <ac:picMkLst>
            <pc:docMk/>
            <pc:sldMk cId="614420799" sldId="439"/>
            <ac:picMk id="3" creationId="{A968E8D6-8343-7A12-3BC5-E7B36B4233C1}"/>
          </ac:picMkLst>
        </pc:picChg>
        <pc:picChg chg="mod modCrop">
          <ac:chgData name="Khattab, Sherif" userId="c83b1e15-36f3-4f46-aceb-05aac24c545e" providerId="ADAL" clId="{6A7DCA79-0C23-5D4F-B5EA-345440E2ACF7}" dt="2023-09-12T12:27:12.148" v="2099" actId="1076"/>
          <ac:picMkLst>
            <pc:docMk/>
            <pc:sldMk cId="614420799" sldId="439"/>
            <ac:picMk id="39942" creationId="{00000000-0000-0000-0000-000000000000}"/>
          </ac:picMkLst>
        </pc:picChg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1112098282" sldId="441"/>
        </pc:sldMkLst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1485645733" sldId="442"/>
        </pc:sldMkLst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927625997" sldId="444"/>
        </pc:sldMkLst>
      </pc:sldChg>
      <pc:sldChg chg="modSp add del mod">
        <pc:chgData name="Khattab, Sherif" userId="c83b1e15-36f3-4f46-aceb-05aac24c545e" providerId="ADAL" clId="{6A7DCA79-0C23-5D4F-B5EA-345440E2ACF7}" dt="2023-09-12T12:34:14.072" v="2157" actId="2696"/>
        <pc:sldMkLst>
          <pc:docMk/>
          <pc:sldMk cId="1704725403" sldId="465"/>
        </pc:sldMkLst>
        <pc:spChg chg="mod">
          <ac:chgData name="Khattab, Sherif" userId="c83b1e15-36f3-4f46-aceb-05aac24c545e" providerId="ADAL" clId="{6A7DCA79-0C23-5D4F-B5EA-345440E2ACF7}" dt="2023-09-12T11:18:06.008" v="898"/>
          <ac:spMkLst>
            <pc:docMk/>
            <pc:sldMk cId="1704725403" sldId="465"/>
            <ac:spMk id="37889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22:23.560" v="957" actId="20577"/>
          <ac:spMkLst>
            <pc:docMk/>
            <pc:sldMk cId="1704725403" sldId="465"/>
            <ac:spMk id="37890" creationId="{00000000-0000-0000-0000-000000000000}"/>
          </ac:spMkLst>
        </pc:spChg>
      </pc:sldChg>
      <pc:sldChg chg="modSp add del mod">
        <pc:chgData name="Khattab, Sherif" userId="c83b1e15-36f3-4f46-aceb-05aac24c545e" providerId="ADAL" clId="{6A7DCA79-0C23-5D4F-B5EA-345440E2ACF7}" dt="2023-09-12T12:34:14.060" v="2156" actId="2696"/>
        <pc:sldMkLst>
          <pc:docMk/>
          <pc:sldMk cId="2916268206" sldId="466"/>
        </pc:sldMkLst>
        <pc:spChg chg="mod">
          <ac:chgData name="Khattab, Sherif" userId="c83b1e15-36f3-4f46-aceb-05aac24c545e" providerId="ADAL" clId="{6A7DCA79-0C23-5D4F-B5EA-345440E2ACF7}" dt="2023-09-12T11:22:32.426" v="965" actId="20577"/>
          <ac:spMkLst>
            <pc:docMk/>
            <pc:sldMk cId="2916268206" sldId="466"/>
            <ac:spMk id="39937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22:57.613" v="1033" actId="207"/>
          <ac:spMkLst>
            <pc:docMk/>
            <pc:sldMk cId="2916268206" sldId="466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6A7DCA79-0C23-5D4F-B5EA-345440E2ACF7}" dt="2023-09-12T12:34:14.050" v="2155" actId="2696"/>
        <pc:sldMkLst>
          <pc:docMk/>
          <pc:sldMk cId="1933297758" sldId="467"/>
        </pc:sldMkLst>
      </pc:sldChg>
      <pc:sldChg chg="delSp modSp mod">
        <pc:chgData name="Khattab, Sherif" userId="c83b1e15-36f3-4f46-aceb-05aac24c545e" providerId="ADAL" clId="{6A7DCA79-0C23-5D4F-B5EA-345440E2ACF7}" dt="2023-09-12T11:29:49.433" v="1313" actId="27636"/>
        <pc:sldMkLst>
          <pc:docMk/>
          <pc:sldMk cId="0" sldId="471"/>
        </pc:sldMkLst>
        <pc:spChg chg="mod">
          <ac:chgData name="Khattab, Sherif" userId="c83b1e15-36f3-4f46-aceb-05aac24c545e" providerId="ADAL" clId="{6A7DCA79-0C23-5D4F-B5EA-345440E2ACF7}" dt="2023-09-12T11:29:49.433" v="1313" actId="27636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6A7DCA79-0C23-5D4F-B5EA-345440E2ACF7}" dt="2023-09-12T10:52:50.251" v="3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add del modAnim">
        <pc:chgData name="Khattab, Sherif" userId="c83b1e15-36f3-4f46-aceb-05aac24c545e" providerId="ADAL" clId="{6A7DCA79-0C23-5D4F-B5EA-345440E2ACF7}" dt="2023-09-12T12:34:14.191" v="2174" actId="2696"/>
        <pc:sldMkLst>
          <pc:docMk/>
          <pc:sldMk cId="1068465410" sldId="496"/>
        </pc:sldMkLst>
        <pc:spChg chg="mod">
          <ac:chgData name="Khattab, Sherif" userId="c83b1e15-36f3-4f46-aceb-05aac24c545e" providerId="ADAL" clId="{6A7DCA79-0C23-5D4F-B5EA-345440E2ACF7}" dt="2023-09-12T10:53:46.130" v="5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6A7DCA79-0C23-5D4F-B5EA-345440E2ACF7}" dt="2023-09-12T11:24:40.517" v="1040" actId="2696"/>
        <pc:sldMkLst>
          <pc:docMk/>
          <pc:sldMk cId="1322121817" sldId="498"/>
        </pc:sldMkLst>
      </pc:sldChg>
      <pc:sldChg chg="del">
        <pc:chgData name="Khattab, Sherif" userId="c83b1e15-36f3-4f46-aceb-05aac24c545e" providerId="ADAL" clId="{6A7DCA79-0C23-5D4F-B5EA-345440E2ACF7}" dt="2023-09-14T11:08:57.074" v="2175" actId="2696"/>
        <pc:sldMkLst>
          <pc:docMk/>
          <pc:sldMk cId="276167304" sldId="501"/>
        </pc:sldMkLst>
      </pc:sldChg>
      <pc:sldChg chg="del">
        <pc:chgData name="Khattab, Sherif" userId="c83b1e15-36f3-4f46-aceb-05aac24c545e" providerId="ADAL" clId="{6A7DCA79-0C23-5D4F-B5EA-345440E2ACF7}" dt="2023-09-12T10:52:56.522" v="6" actId="2696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6A7DCA79-0C23-5D4F-B5EA-345440E2ACF7}" dt="2023-09-12T11:24:31.783" v="1038" actId="2696"/>
        <pc:sldMkLst>
          <pc:docMk/>
          <pc:sldMk cId="10149295" sldId="503"/>
        </pc:sldMkLst>
      </pc:sldChg>
      <pc:sldChg chg="del">
        <pc:chgData name="Khattab, Sherif" userId="c83b1e15-36f3-4f46-aceb-05aac24c545e" providerId="ADAL" clId="{6A7DCA79-0C23-5D4F-B5EA-345440E2ACF7}" dt="2023-09-12T11:27:59.211" v="1248" actId="2696"/>
        <pc:sldMkLst>
          <pc:docMk/>
          <pc:sldMk cId="1424555987" sldId="505"/>
        </pc:sldMkLst>
      </pc:sldChg>
      <pc:sldChg chg="add del">
        <pc:chgData name="Khattab, Sherif" userId="c83b1e15-36f3-4f46-aceb-05aac24c545e" providerId="ADAL" clId="{6A7DCA79-0C23-5D4F-B5EA-345440E2ACF7}" dt="2023-09-12T11:28:35.130" v="1250"/>
        <pc:sldMkLst>
          <pc:docMk/>
          <pc:sldMk cId="1733005667" sldId="505"/>
        </pc:sldMkLst>
      </pc:sldChg>
      <pc:sldChg chg="add del">
        <pc:chgData name="Khattab, Sherif" userId="c83b1e15-36f3-4f46-aceb-05aac24c545e" providerId="ADAL" clId="{6A7DCA79-0C23-5D4F-B5EA-345440E2ACF7}" dt="2023-09-12T12:24:11.648" v="2049" actId="2696"/>
        <pc:sldMkLst>
          <pc:docMk/>
          <pc:sldMk cId="2582449097" sldId="505"/>
        </pc:sldMkLst>
      </pc:sldChg>
      <pc:sldChg chg="modSp del mod">
        <pc:chgData name="Khattab, Sherif" userId="c83b1e15-36f3-4f46-aceb-05aac24c545e" providerId="ADAL" clId="{6A7DCA79-0C23-5D4F-B5EA-345440E2ACF7}" dt="2023-09-12T11:24:30.091" v="1037" actId="2696"/>
        <pc:sldMkLst>
          <pc:docMk/>
          <pc:sldMk cId="3210969704" sldId="506"/>
        </pc:sldMkLst>
        <pc:spChg chg="mod">
          <ac:chgData name="Khattab, Sherif" userId="c83b1e15-36f3-4f46-aceb-05aac24c545e" providerId="ADAL" clId="{6A7DCA79-0C23-5D4F-B5EA-345440E2ACF7}" dt="2023-09-12T11:24:28.547" v="1036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del">
        <pc:chgData name="Khattab, Sherif" userId="c83b1e15-36f3-4f46-aceb-05aac24c545e" providerId="ADAL" clId="{6A7DCA79-0C23-5D4F-B5EA-345440E2ACF7}" dt="2023-09-12T11:24:55.005" v="1041" actId="2696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6A7DCA79-0C23-5D4F-B5EA-345440E2ACF7}" dt="2023-09-12T11:24:34.467" v="1039" actId="2696"/>
        <pc:sldMkLst>
          <pc:docMk/>
          <pc:sldMk cId="1953566781" sldId="508"/>
        </pc:sldMkLst>
      </pc:sldChg>
      <pc:sldChg chg="modSp add mod modAnim">
        <pc:chgData name="Khattab, Sherif" userId="c83b1e15-36f3-4f46-aceb-05aac24c545e" providerId="ADAL" clId="{6A7DCA79-0C23-5D4F-B5EA-345440E2ACF7}" dt="2023-09-12T12:07:59.827" v="1771" actId="20577"/>
        <pc:sldMkLst>
          <pc:docMk/>
          <pc:sldMk cId="252087481" sldId="509"/>
        </pc:sldMkLst>
        <pc:spChg chg="mod">
          <ac:chgData name="Khattab, Sherif" userId="c83b1e15-36f3-4f46-aceb-05aac24c545e" providerId="ADAL" clId="{6A7DCA79-0C23-5D4F-B5EA-345440E2ACF7}" dt="2023-09-12T12:07:59.827" v="1771" actId="20577"/>
          <ac:spMkLst>
            <pc:docMk/>
            <pc:sldMk cId="252087481" sldId="509"/>
            <ac:spMk id="3" creationId="{13AF1E1A-7052-0C5D-8248-AA7A3E3575A1}"/>
          </ac:spMkLst>
        </pc:spChg>
      </pc:sldChg>
      <pc:sldChg chg="add del">
        <pc:chgData name="Khattab, Sherif" userId="c83b1e15-36f3-4f46-aceb-05aac24c545e" providerId="ADAL" clId="{6A7DCA79-0C23-5D4F-B5EA-345440E2ACF7}" dt="2023-09-12T12:04:27.256" v="1660"/>
        <pc:sldMkLst>
          <pc:docMk/>
          <pc:sldMk cId="1818236266" sldId="509"/>
        </pc:sldMkLst>
      </pc:sldChg>
      <pc:sldChg chg="del">
        <pc:chgData name="Khattab, Sherif" userId="c83b1e15-36f3-4f46-aceb-05aac24c545e" providerId="ADAL" clId="{6A7DCA79-0C23-5D4F-B5EA-345440E2ACF7}" dt="2023-09-12T12:04:07.374" v="1658" actId="2696"/>
        <pc:sldMkLst>
          <pc:docMk/>
          <pc:sldMk cId="3836089839" sldId="509"/>
        </pc:sldMkLst>
      </pc:sldChg>
      <pc:sldChg chg="add del">
        <pc:chgData name="Khattab, Sherif" userId="c83b1e15-36f3-4f46-aceb-05aac24c545e" providerId="ADAL" clId="{6A7DCA79-0C23-5D4F-B5EA-345440E2ACF7}" dt="2023-09-07T12:05:35.285" v="1"/>
        <pc:sldMkLst>
          <pc:docMk/>
          <pc:sldMk cId="2774607845" sldId="510"/>
        </pc:sldMkLst>
      </pc:sldChg>
      <pc:sldChg chg="add del">
        <pc:chgData name="Khattab, Sherif" userId="c83b1e15-36f3-4f46-aceb-05aac24c545e" providerId="ADAL" clId="{6A7DCA79-0C23-5D4F-B5EA-345440E2ACF7}" dt="2023-09-12T11:57:16.574" v="1500" actId="2696"/>
        <pc:sldMkLst>
          <pc:docMk/>
          <pc:sldMk cId="3811570691" sldId="510"/>
        </pc:sldMkLst>
      </pc:sldChg>
      <pc:sldChg chg="add del">
        <pc:chgData name="Khattab, Sherif" userId="c83b1e15-36f3-4f46-aceb-05aac24c545e" providerId="ADAL" clId="{6A7DCA79-0C23-5D4F-B5EA-345440E2ACF7}" dt="2023-09-12T10:53:02.624" v="10"/>
        <pc:sldMkLst>
          <pc:docMk/>
          <pc:sldMk cId="2981204217" sldId="511"/>
        </pc:sldMkLst>
      </pc:sldChg>
      <pc:sldChg chg="modSp add del mod">
        <pc:chgData name="Khattab, Sherif" userId="c83b1e15-36f3-4f46-aceb-05aac24c545e" providerId="ADAL" clId="{6A7DCA79-0C23-5D4F-B5EA-345440E2ACF7}" dt="2023-09-12T12:34:14.175" v="2172" actId="2696"/>
        <pc:sldMkLst>
          <pc:docMk/>
          <pc:sldMk cId="3570371415" sldId="511"/>
        </pc:sldMkLst>
        <pc:spChg chg="mod">
          <ac:chgData name="Khattab, Sherif" userId="c83b1e15-36f3-4f46-aceb-05aac24c545e" providerId="ADAL" clId="{6A7DCA79-0C23-5D4F-B5EA-345440E2ACF7}" dt="2023-09-12T10:54:12.755" v="61" actId="20577"/>
          <ac:spMkLst>
            <pc:docMk/>
            <pc:sldMk cId="3570371415" sldId="511"/>
            <ac:spMk id="2" creationId="{1B34B809-B615-F6E2-9A02-639E3759442E}"/>
          </ac:spMkLst>
        </pc:spChg>
      </pc:sldChg>
      <pc:sldChg chg="modSp add del mod modAnim">
        <pc:chgData name="Khattab, Sherif" userId="c83b1e15-36f3-4f46-aceb-05aac24c545e" providerId="ADAL" clId="{6A7DCA79-0C23-5D4F-B5EA-345440E2ACF7}" dt="2023-09-12T12:34:14.153" v="2169" actId="2696"/>
        <pc:sldMkLst>
          <pc:docMk/>
          <pc:sldMk cId="2318051938" sldId="512"/>
        </pc:sldMkLst>
        <pc:spChg chg="mod">
          <ac:chgData name="Khattab, Sherif" userId="c83b1e15-36f3-4f46-aceb-05aac24c545e" providerId="ADAL" clId="{6A7DCA79-0C23-5D4F-B5EA-345440E2ACF7}" dt="2023-09-12T11:04:41.699" v="626" actId="20577"/>
          <ac:spMkLst>
            <pc:docMk/>
            <pc:sldMk cId="2318051938" sldId="512"/>
            <ac:spMk id="7170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05:52.205" v="685" actId="20577"/>
          <ac:spMkLst>
            <pc:docMk/>
            <pc:sldMk cId="2318051938" sldId="512"/>
            <ac:spMk id="7171" creationId="{00000000-0000-0000-0000-000000000000}"/>
          </ac:spMkLst>
        </pc:spChg>
      </pc:sldChg>
      <pc:sldChg chg="modSp add del mod">
        <pc:chgData name="Khattab, Sherif" userId="c83b1e15-36f3-4f46-aceb-05aac24c545e" providerId="ADAL" clId="{6A7DCA79-0C23-5D4F-B5EA-345440E2ACF7}" dt="2023-09-12T12:34:14.145" v="2168" actId="2696"/>
        <pc:sldMkLst>
          <pc:docMk/>
          <pc:sldMk cId="1375970182" sldId="513"/>
        </pc:sldMkLst>
        <pc:spChg chg="mod">
          <ac:chgData name="Khattab, Sherif" userId="c83b1e15-36f3-4f46-aceb-05aac24c545e" providerId="ADAL" clId="{6A7DCA79-0C23-5D4F-B5EA-345440E2ACF7}" dt="2023-09-12T11:06:22.234" v="709" actId="20577"/>
          <ac:spMkLst>
            <pc:docMk/>
            <pc:sldMk cId="1375970182" sldId="513"/>
            <ac:spMk id="8194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26:09.554" v="1142" actId="20577"/>
          <ac:spMkLst>
            <pc:docMk/>
            <pc:sldMk cId="1375970182" sldId="513"/>
            <ac:spMk id="8195" creationId="{00000000-0000-0000-0000-000000000000}"/>
          </ac:spMkLst>
        </pc:spChg>
        <pc:picChg chg="mod">
          <ac:chgData name="Khattab, Sherif" userId="c83b1e15-36f3-4f46-aceb-05aac24c545e" providerId="ADAL" clId="{6A7DCA79-0C23-5D4F-B5EA-345440E2ACF7}" dt="2023-09-12T11:26:06.895" v="1134" actId="1076"/>
          <ac:picMkLst>
            <pc:docMk/>
            <pc:sldMk cId="1375970182" sldId="513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6A7DCA79-0C23-5D4F-B5EA-345440E2ACF7}" dt="2023-09-12T12:34:14.137" v="2167" actId="2696"/>
        <pc:sldMkLst>
          <pc:docMk/>
          <pc:sldMk cId="1896352427" sldId="514"/>
        </pc:sldMkLst>
        <pc:spChg chg="mod">
          <ac:chgData name="Khattab, Sherif" userId="c83b1e15-36f3-4f46-aceb-05aac24c545e" providerId="ADAL" clId="{6A7DCA79-0C23-5D4F-B5EA-345440E2ACF7}" dt="2023-09-12T11:27:15.878" v="1247" actId="20577"/>
          <ac:spMkLst>
            <pc:docMk/>
            <pc:sldMk cId="1896352427" sldId="514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6A7DCA79-0C23-5D4F-B5EA-345440E2ACF7}" dt="2023-09-12T11:25:11.090" v="1042" actId="1076"/>
          <ac:picMkLst>
            <pc:docMk/>
            <pc:sldMk cId="1896352427" sldId="51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6A7DCA79-0C23-5D4F-B5EA-345440E2ACF7}" dt="2023-09-12T12:34:14.128" v="2166" actId="2696"/>
        <pc:sldMkLst>
          <pc:docMk/>
          <pc:sldMk cId="534482933" sldId="515"/>
        </pc:sldMkLst>
        <pc:spChg chg="mod">
          <ac:chgData name="Khattab, Sherif" userId="c83b1e15-36f3-4f46-aceb-05aac24c545e" providerId="ADAL" clId="{6A7DCA79-0C23-5D4F-B5EA-345440E2ACF7}" dt="2023-09-12T11:08:36.007" v="781" actId="20577"/>
          <ac:spMkLst>
            <pc:docMk/>
            <pc:sldMk cId="534482933" sldId="515"/>
            <ac:spMk id="13314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09:13.047" v="783" actId="207"/>
          <ac:spMkLst>
            <pc:docMk/>
            <pc:sldMk cId="534482933" sldId="515"/>
            <ac:spMk id="13315" creationId="{00000000-0000-0000-0000-000000000000}"/>
          </ac:spMkLst>
        </pc:spChg>
      </pc:sldChg>
      <pc:sldChg chg="modSp add del mod">
        <pc:chgData name="Khattab, Sherif" userId="c83b1e15-36f3-4f46-aceb-05aac24c545e" providerId="ADAL" clId="{6A7DCA79-0C23-5D4F-B5EA-345440E2ACF7}" dt="2023-09-12T12:34:14.121" v="2165" actId="2696"/>
        <pc:sldMkLst>
          <pc:docMk/>
          <pc:sldMk cId="1506035066" sldId="516"/>
        </pc:sldMkLst>
        <pc:spChg chg="mod">
          <ac:chgData name="Khattab, Sherif" userId="c83b1e15-36f3-4f46-aceb-05aac24c545e" providerId="ADAL" clId="{6A7DCA79-0C23-5D4F-B5EA-345440E2ACF7}" dt="2023-09-12T11:09:32.483" v="800" actId="20577"/>
          <ac:spMkLst>
            <pc:docMk/>
            <pc:sldMk cId="1506035066" sldId="516"/>
            <ac:spMk id="2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10:00.049" v="819" actId="5793"/>
          <ac:spMkLst>
            <pc:docMk/>
            <pc:sldMk cId="1506035066" sldId="516"/>
            <ac:spMk id="10243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10:36.402" v="829" actId="14100"/>
          <ac:spMkLst>
            <pc:docMk/>
            <pc:sldMk cId="1506035066" sldId="516"/>
            <ac:spMk id="10246" creationId="{00000000-0000-0000-0000-000000000000}"/>
          </ac:spMkLst>
        </pc:spChg>
        <pc:picChg chg="mod">
          <ac:chgData name="Khattab, Sherif" userId="c83b1e15-36f3-4f46-aceb-05aac24c545e" providerId="ADAL" clId="{6A7DCA79-0C23-5D4F-B5EA-345440E2ACF7}" dt="2023-09-12T11:10:09.707" v="821" actId="1076"/>
          <ac:picMkLst>
            <pc:docMk/>
            <pc:sldMk cId="1506035066" sldId="516"/>
            <ac:picMk id="20482" creationId="{00000000-0000-0000-0000-000000000000}"/>
          </ac:picMkLst>
        </pc:picChg>
      </pc:sldChg>
      <pc:sldChg chg="modSp add del mod">
        <pc:chgData name="Khattab, Sherif" userId="c83b1e15-36f3-4f46-aceb-05aac24c545e" providerId="ADAL" clId="{6A7DCA79-0C23-5D4F-B5EA-345440E2ACF7}" dt="2023-09-12T12:34:14.113" v="2164" actId="2696"/>
        <pc:sldMkLst>
          <pc:docMk/>
          <pc:sldMk cId="1993576171" sldId="517"/>
        </pc:sldMkLst>
        <pc:spChg chg="mod">
          <ac:chgData name="Khattab, Sherif" userId="c83b1e15-36f3-4f46-aceb-05aac24c545e" providerId="ADAL" clId="{6A7DCA79-0C23-5D4F-B5EA-345440E2ACF7}" dt="2023-09-12T11:11:13.297" v="835" actId="20577"/>
          <ac:spMkLst>
            <pc:docMk/>
            <pc:sldMk cId="1993576171" sldId="517"/>
            <ac:spMk id="11270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6A7DCA79-0C23-5D4F-B5EA-345440E2ACF7}" dt="2023-09-12T12:34:14.105" v="2163" actId="2696"/>
        <pc:sldMkLst>
          <pc:docMk/>
          <pc:sldMk cId="3877412443" sldId="518"/>
        </pc:sldMkLst>
        <pc:spChg chg="mod">
          <ac:chgData name="Khattab, Sherif" userId="c83b1e15-36f3-4f46-aceb-05aac24c545e" providerId="ADAL" clId="{6A7DCA79-0C23-5D4F-B5EA-345440E2ACF7}" dt="2023-09-12T11:11:46.167" v="845" actId="20577"/>
          <ac:spMkLst>
            <pc:docMk/>
            <pc:sldMk cId="3877412443" sldId="518"/>
            <ac:spMk id="9218" creationId="{00000000-0000-0000-0000-000000000000}"/>
          </ac:spMkLst>
        </pc:spChg>
        <pc:spChg chg="mod">
          <ac:chgData name="Khattab, Sherif" userId="c83b1e15-36f3-4f46-aceb-05aac24c545e" providerId="ADAL" clId="{6A7DCA79-0C23-5D4F-B5EA-345440E2ACF7}" dt="2023-09-12T11:12:46.317" v="878" actId="20577"/>
          <ac:spMkLst>
            <pc:docMk/>
            <pc:sldMk cId="3877412443" sldId="518"/>
            <ac:spMk id="9219" creationId="{00000000-0000-0000-0000-000000000000}"/>
          </ac:spMkLst>
        </pc:spChg>
        <pc:picChg chg="mod">
          <ac:chgData name="Khattab, Sherif" userId="c83b1e15-36f3-4f46-aceb-05aac24c545e" providerId="ADAL" clId="{6A7DCA79-0C23-5D4F-B5EA-345440E2ACF7}" dt="2023-09-12T11:12:40.495" v="866" actId="1076"/>
          <ac:picMkLst>
            <pc:docMk/>
            <pc:sldMk cId="3877412443" sldId="518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6A7DCA79-0C23-5D4F-B5EA-345440E2ACF7}" dt="2023-09-12T12:34:14.084" v="2158" actId="2696"/>
        <pc:sldMkLst>
          <pc:docMk/>
          <pc:sldMk cId="50600515" sldId="1879"/>
        </pc:sldMkLst>
      </pc:sldChg>
      <pc:sldChg chg="modSp add del mod modAnim">
        <pc:chgData name="Khattab, Sherif" userId="c83b1e15-36f3-4f46-aceb-05aac24c545e" providerId="ADAL" clId="{6A7DCA79-0C23-5D4F-B5EA-345440E2ACF7}" dt="2023-09-12T12:34:14.093" v="2159" actId="2696"/>
        <pc:sldMkLst>
          <pc:docMk/>
          <pc:sldMk cId="2626230327" sldId="1893"/>
        </pc:sldMkLst>
        <pc:spChg chg="mod">
          <ac:chgData name="Khattab, Sherif" userId="c83b1e15-36f3-4f46-aceb-05aac24c545e" providerId="ADAL" clId="{6A7DCA79-0C23-5D4F-B5EA-345440E2ACF7}" dt="2023-09-12T11:21:39.921" v="929" actId="20577"/>
          <ac:spMkLst>
            <pc:docMk/>
            <pc:sldMk cId="2626230327" sldId="1893"/>
            <ac:spMk id="3" creationId="{BCB4B5DC-6A09-83E4-C4D4-1F63B59F1FE9}"/>
          </ac:spMkLst>
        </pc:spChg>
      </pc:sldChg>
      <pc:sldChg chg="modSp new add del mod">
        <pc:chgData name="Khattab, Sherif" userId="c83b1e15-36f3-4f46-aceb-05aac24c545e" providerId="ADAL" clId="{6A7DCA79-0C23-5D4F-B5EA-345440E2ACF7}" dt="2023-09-12T12:34:14.182" v="2173" actId="2696"/>
        <pc:sldMkLst>
          <pc:docMk/>
          <pc:sldMk cId="2841798519" sldId="1894"/>
        </pc:sldMkLst>
        <pc:spChg chg="mod">
          <ac:chgData name="Khattab, Sherif" userId="c83b1e15-36f3-4f46-aceb-05aac24c545e" providerId="ADAL" clId="{6A7DCA79-0C23-5D4F-B5EA-345440E2ACF7}" dt="2023-09-12T11:31:30.126" v="1467" actId="5793"/>
          <ac:spMkLst>
            <pc:docMk/>
            <pc:sldMk cId="2841798519" sldId="1894"/>
            <ac:spMk id="2" creationId="{66249457-2451-6A75-887A-1F6CF9F6DDD9}"/>
          </ac:spMkLst>
        </pc:spChg>
        <pc:spChg chg="mod">
          <ac:chgData name="Khattab, Sherif" userId="c83b1e15-36f3-4f46-aceb-05aac24c545e" providerId="ADAL" clId="{6A7DCA79-0C23-5D4F-B5EA-345440E2ACF7}" dt="2023-09-12T11:31:44.747" v="1476" actId="15"/>
          <ac:spMkLst>
            <pc:docMk/>
            <pc:sldMk cId="2841798519" sldId="1894"/>
            <ac:spMk id="3" creationId="{C838134C-4722-D218-2101-BCA06915FF4A}"/>
          </ac:spMkLst>
        </pc:spChg>
      </pc:sldChg>
      <pc:sldMasterChg chg="add del addSldLayout delSldLayout">
        <pc:chgData name="Khattab, Sherif" userId="c83b1e15-36f3-4f46-aceb-05aac24c545e" providerId="ADAL" clId="{6A7DCA79-0C23-5D4F-B5EA-345440E2ACF7}" dt="2023-09-12T12:34:14.099" v="2162" actId="2696"/>
        <pc:sldMasterMkLst>
          <pc:docMk/>
          <pc:sldMasterMk cId="3645803033" sldId="2147483755"/>
        </pc:sldMasterMkLst>
        <pc:sldLayoutChg chg="add del">
          <pc:chgData name="Khattab, Sherif" userId="c83b1e15-36f3-4f46-aceb-05aac24c545e" providerId="ADAL" clId="{6A7DCA79-0C23-5D4F-B5EA-345440E2ACF7}" dt="2023-09-12T12:34:14.099" v="2162" actId="2696"/>
          <pc:sldLayoutMkLst>
            <pc:docMk/>
            <pc:sldMasterMk cId="3645803033" sldId="2147483755"/>
            <pc:sldLayoutMk cId="3875626112" sldId="2147483756"/>
          </pc:sldLayoutMkLst>
        </pc:sldLayoutChg>
        <pc:sldLayoutChg chg="add del">
          <pc:chgData name="Khattab, Sherif" userId="c83b1e15-36f3-4f46-aceb-05aac24c545e" providerId="ADAL" clId="{6A7DCA79-0C23-5D4F-B5EA-345440E2ACF7}" dt="2023-09-12T12:34:14.098" v="2161" actId="2696"/>
          <pc:sldLayoutMkLst>
            <pc:docMk/>
            <pc:sldMasterMk cId="3645803033" sldId="2147483755"/>
            <pc:sldLayoutMk cId="3474937223" sldId="2147483757"/>
          </pc:sldLayoutMkLst>
        </pc:sldLayoutChg>
      </pc:sldMaster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0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0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065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2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49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 fontScale="92500"/>
          </a:bodyPr>
          <a:lstStyle/>
          <a:p>
            <a:r>
              <a:rPr lang="en-US" dirty="0"/>
              <a:t>Fall 2023</a:t>
            </a:r>
          </a:p>
          <a:p>
            <a:r>
              <a:rPr lang="en-US" sz="3600" b="1" dirty="0"/>
              <a:t>Array-based implementations of the ADT Bag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to throw an Exception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 dirty="0"/>
              <a:t>If you can resolve unusual situation in a reasonable manner</a:t>
            </a:r>
          </a:p>
          <a:p>
            <a:pPr lvl="1" eaLnBrk="1" hangingPunct="1"/>
            <a:r>
              <a:rPr lang="en-US" altLang="en-US" sz="2646" dirty="0"/>
              <a:t>likely can use a decision statement instead of throwing an exception</a:t>
            </a:r>
          </a:p>
          <a:p>
            <a:pPr eaLnBrk="1" hangingPunct="1"/>
            <a:r>
              <a:rPr lang="en-US" altLang="en-US" sz="3086" dirty="0"/>
              <a:t>If several resolutions to abnormal occurrence possible, and you want client to choose </a:t>
            </a:r>
          </a:p>
          <a:p>
            <a:pPr lvl="1" eaLnBrk="1" hangingPunct="1"/>
            <a:r>
              <a:rPr lang="en-US" altLang="en-US" sz="2646" dirty="0"/>
              <a:t>Throw a </a:t>
            </a:r>
            <a:r>
              <a:rPr lang="en-US" altLang="en-US" sz="2646" dirty="0">
                <a:solidFill>
                  <a:srgbClr val="FF0000"/>
                </a:solidFill>
              </a:rPr>
              <a:t>checked exception</a:t>
            </a:r>
          </a:p>
          <a:p>
            <a:pPr eaLnBrk="1" hangingPunct="1"/>
            <a:r>
              <a:rPr lang="en-US" altLang="en-US" sz="3086" dirty="0"/>
              <a:t>If a programmer makes a coding mistake by using your method incorrectly</a:t>
            </a:r>
          </a:p>
          <a:p>
            <a:pPr lvl="1" eaLnBrk="1" hangingPunct="1"/>
            <a:r>
              <a:rPr lang="en-US" altLang="en-US" sz="2646" dirty="0"/>
              <a:t>Throw a </a:t>
            </a:r>
            <a:r>
              <a:rPr lang="en-US" altLang="en-US" sz="2646" dirty="0">
                <a:solidFill>
                  <a:srgbClr val="FF0000"/>
                </a:solidFill>
              </a:rPr>
              <a:t>runtime exception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5157E-969F-7B4A-82B8-02D535B3A4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8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Catching an exception using </a:t>
            </a:r>
            <a:r>
              <a:rPr lang="en-US" sz="4409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try-catch</a:t>
            </a:r>
            <a:endParaRPr lang="en-US" dirty="0"/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Example:  catch an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altLang="en-US" dirty="0"/>
              <a:t> as a result of invoking the method </a:t>
            </a:r>
            <a:r>
              <a:rPr lang="en-US" alt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readString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5554" y="2514741"/>
            <a:ext cx="9865188" cy="3276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4838213" y="3416019"/>
            <a:ext cx="3404834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Might throw an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IOException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E73CD-695F-E644-80C8-8289AC37D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3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Multiple </a:t>
            </a:r>
            <a:r>
              <a:rPr lang="en-US" sz="4409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catch</a:t>
            </a:r>
            <a:r>
              <a:rPr lang="en-US" dirty="0"/>
              <a:t> Blocks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for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altLang="en-US" dirty="0"/>
              <a:t> blocks matters!</a:t>
            </a:r>
          </a:p>
          <a:p>
            <a:pPr eaLnBrk="1" hangingPunct="1"/>
            <a:r>
              <a:rPr lang="en-US" altLang="en-US" dirty="0"/>
              <a:t>Start with most specific exceptions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79216" y="2428895"/>
            <a:ext cx="7375932" cy="2521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70" name="TextBox 4"/>
          <p:cNvSpPr txBox="1">
            <a:spLocks noChangeArrowheads="1"/>
          </p:cNvSpPr>
          <p:nvPr/>
        </p:nvSpPr>
        <p:spPr bwMode="auto">
          <a:xfrm>
            <a:off x="4830321" y="3589096"/>
            <a:ext cx="3162115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Handle all other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IOExceptions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3180-617B-9243-B78F-A718D9B78A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Forwarding an Exception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method that can cause or receive but does not handle an exception must declare it in its header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sz="3101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en-US" dirty="0"/>
              <a:t> clause must declare all checked exceptions thrown or received by a method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7918" y="3752008"/>
            <a:ext cx="9533965" cy="1038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3CDBF-5080-1B42-BEEC-960BD0610E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1CF9-BB36-FC47-8422-46F8A96C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B5DC-6A09-83E4-C4D4-1F63B59F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PrintWriter</a:t>
            </a:r>
            <a:r>
              <a:rPr lang="en-US" b="1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llows for writing into a text-output stream 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e.g., a file</a:t>
            </a:r>
          </a:p>
          <a:p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PrintWriter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prints formatted representations of Objects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Please 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a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lways Check the JDK documentation (linked from Canvas) for more details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8CE1E-0019-82F3-8412-D65C953833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BEA0-9957-2AFD-CBC7-D4AC016385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PrintWriter</a:t>
            </a:r>
            <a:r>
              <a:rPr lang="en-US" altLang="en-US" dirty="0"/>
              <a:t> Example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en-US" b="1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7" y="926025"/>
            <a:ext cx="9487577" cy="585736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PrintWriter</a:t>
            </a:r>
            <a:r>
              <a:rPr lang="en-US" altLang="en-US" dirty="0"/>
              <a:t> Example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can use print() and </a:t>
            </a:r>
            <a:r>
              <a:rPr lang="en-US" altLang="en-US" b="1" dirty="0" err="1"/>
              <a:t>println</a:t>
            </a:r>
            <a:r>
              <a:rPr lang="en-US" altLang="en-US" b="1" dirty="0"/>
              <a:t>()</a:t>
            </a:r>
          </a:p>
          <a:p>
            <a:pPr marL="0" indent="0"/>
            <a:endParaRPr lang="en-US" altLang="en-US" b="1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5" y="1450976"/>
            <a:ext cx="9627624" cy="524700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2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can wrap </a:t>
            </a:r>
            <a:r>
              <a:rPr lang="en-US" altLang="en-US" sz="4000" dirty="0" err="1"/>
              <a:t>FileWriter</a:t>
            </a:r>
            <a:r>
              <a:rPr lang="en-US" altLang="en-US" sz="4000" dirty="0"/>
              <a:t> inside </a:t>
            </a:r>
            <a:r>
              <a:rPr lang="en-US" altLang="en-US" sz="4000" dirty="0" err="1"/>
              <a:t>PrintWriter</a:t>
            </a:r>
            <a:endParaRPr lang="en-US" altLang="en-US" sz="4000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Open a file for </a:t>
            </a:r>
            <a:r>
              <a:rPr lang="en-US" altLang="en-US" b="1" dirty="0">
                <a:solidFill>
                  <a:srgbClr val="FF0000"/>
                </a:solidFill>
              </a:rPr>
              <a:t>appending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1" y="1450976"/>
            <a:ext cx="9700978" cy="445513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6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 Text File using Scanner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Opening the text file named </a:t>
            </a:r>
            <a:r>
              <a:rPr lang="en-US" altLang="en-US" b="1" dirty="0" err="1"/>
              <a:t>data.txt</a:t>
            </a:r>
            <a:r>
              <a:rPr lang="en-US" altLang="en-US" dirty="0"/>
              <a:t> for input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" y="1481464"/>
            <a:ext cx="9666353" cy="389507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CC48E8-7503-D7EE-A5C0-DCFF8402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73" y="5429804"/>
            <a:ext cx="5830749" cy="177792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2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Bag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ADT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rule about how many items to put in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rule about the order of the items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rule about duplicate items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rule about what type of items to put in</a:t>
            </a:r>
            <a:endParaRPr lang="en-US" altLang="en-US" dirty="0">
              <a:ea typeface="Tahoma"/>
              <a:cs typeface="Tahoma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However, we will make it homogeneous by requiring the items to be the same class or subclass of a specific Java type</a:t>
            </a:r>
            <a:endParaRPr lang="en-US" altLang="en-US" dirty="0">
              <a:ea typeface="Tahoma"/>
              <a:cs typeface="Tahoma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Let’s look at the interface</a:t>
            </a:r>
            <a:endParaRPr lang="en-US" altLang="en-US" dirty="0">
              <a:ea typeface="Tahoma"/>
              <a:cs typeface="Tahoma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See </a:t>
            </a:r>
            <a:r>
              <a:rPr lang="en-US" altLang="en-US" dirty="0" err="1">
                <a:ea typeface="ＭＳ Ｐゴシック" panose="020B0600070205080204" pitchFamily="34" charset="-128"/>
              </a:rPr>
              <a:t>BagInterface.java</a:t>
            </a:r>
            <a:endParaRPr lang="en-US" altLang="en-US" dirty="0">
              <a:ea typeface="Tahoma"/>
              <a:cs typeface="Tahoma"/>
            </a:endParaRPr>
          </a:p>
          <a:p>
            <a:pPr lvl="1">
              <a:buFont typeface="Marlett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2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2: Tuesday 9/12 @ 11:59 pm</a:t>
            </a:r>
          </a:p>
          <a:p>
            <a:pPr lvl="1"/>
            <a:r>
              <a:rPr lang="en-US" dirty="0"/>
              <a:t>Lab 1: Friday 9/15 @ 11:59 pm</a:t>
            </a:r>
          </a:p>
          <a:p>
            <a:pPr lvl="1"/>
            <a:r>
              <a:rPr lang="en-US" dirty="0"/>
              <a:t>Programming Assignment 1: Friday 9/29 @ 11:59 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BagInterface.java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37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Note what is NOT in the interface: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Any specification of the data for the collection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We will leave this to the implementation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The interface specifies the behaviors only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However, the implementation is at least partially implied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Must be some type of collection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Any implementation of the methods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 that other things are not explicitly in the interface but maybe should be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Ex: What the method should do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Ex: How special cases should be handled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typically have to handle these via comments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ADT Bag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Marlett" charset="0"/>
              <a:buChar char="4"/>
              <a:defRPr/>
            </a:pPr>
            <a:r>
              <a:rPr lang="en-US"/>
              <a:t>Ex: </a:t>
            </a:r>
            <a:r>
              <a:rPr lang="en-US" b="1">
                <a:solidFill>
                  <a:schemeClr val="accent6"/>
                </a:solidFill>
                <a:latin typeface="Courier New"/>
                <a:cs typeface="Courier New"/>
              </a:rPr>
              <a:t>public </a:t>
            </a:r>
            <a:r>
              <a:rPr lang="en-US" b="1" err="1">
                <a:solidFill>
                  <a:schemeClr val="accent6"/>
                </a:solidFill>
                <a:latin typeface="Courier New"/>
                <a:cs typeface="Courier New"/>
              </a:rPr>
              <a:t>boolean</a:t>
            </a:r>
            <a:r>
              <a:rPr lang="en-US" b="1">
                <a:solidFill>
                  <a:schemeClr val="accent6"/>
                </a:solidFill>
                <a:latin typeface="Courier New"/>
                <a:cs typeface="Courier New"/>
              </a:rPr>
              <a:t> add(T </a:t>
            </a:r>
            <a:r>
              <a:rPr lang="en-US" b="1" err="1">
                <a:solidFill>
                  <a:schemeClr val="accent6"/>
                </a:solidFill>
                <a:latin typeface="Courier New"/>
                <a:cs typeface="Courier New"/>
              </a:rPr>
              <a:t>newEntry</a:t>
            </a:r>
            <a:r>
              <a:rPr lang="en-US" b="1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 marL="1469917" lvl="2" indent="-461974" eaLnBrk="1" hangingPunct="1">
              <a:buFont typeface="Arial" charset="0"/>
              <a:buChar char="•"/>
              <a:defRPr/>
            </a:pPr>
            <a:r>
              <a:rPr lang="en-US">
                <a:ea typeface="ＭＳ Ｐゴシック" charset="0"/>
              </a:rPr>
              <a:t>We want to consider specifications from two points of view:</a:t>
            </a:r>
            <a:endParaRPr lang="en-US">
              <a:ea typeface="Tahoma"/>
              <a:cs typeface="Tahoma"/>
            </a:endParaRPr>
          </a:p>
          <a:p>
            <a:pPr marL="1931891" lvl="3" indent="-419976" eaLnBrk="1" hangingPunct="1">
              <a:buFontTx/>
              <a:buAutoNum type="arabicParenR"/>
              <a:defRPr/>
            </a:pPr>
            <a:r>
              <a:rPr lang="en-US">
                <a:ea typeface="ＭＳ Ｐゴシック" charset="0"/>
              </a:rPr>
              <a:t>What is the purpose / effect of the operation in the </a:t>
            </a:r>
            <a:r>
              <a:rPr lang="en-US">
                <a:solidFill>
                  <a:srgbClr val="FF0000"/>
                </a:solidFill>
                <a:ea typeface="ＭＳ Ｐゴシック" charset="0"/>
              </a:rPr>
              <a:t>normal</a:t>
            </a:r>
            <a:r>
              <a:rPr lang="en-US">
                <a:ea typeface="ＭＳ Ｐゴシック" charset="0"/>
              </a:rPr>
              <a:t> case?</a:t>
            </a:r>
            <a:endParaRPr lang="en-US">
              <a:ea typeface="Tahoma"/>
              <a:cs typeface="Tahoma"/>
            </a:endParaRPr>
          </a:p>
          <a:p>
            <a:pPr marL="1931891" lvl="3" indent="-419976" eaLnBrk="1" hangingPunct="1">
              <a:buFontTx/>
              <a:buAutoNum type="arabicParenR"/>
              <a:defRPr/>
            </a:pPr>
            <a:r>
              <a:rPr lang="en-US">
                <a:ea typeface="ＭＳ Ｐゴシック" charset="0"/>
              </a:rPr>
              <a:t>What </a:t>
            </a:r>
            <a:r>
              <a:rPr lang="en-US">
                <a:solidFill>
                  <a:srgbClr val="FF0000"/>
                </a:solidFill>
                <a:ea typeface="ＭＳ Ｐゴシック" charset="0"/>
              </a:rPr>
              <a:t>unusual / erroneous</a:t>
            </a:r>
            <a:r>
              <a:rPr lang="en-US">
                <a:ea typeface="ＭＳ Ｐゴシック" charset="0"/>
              </a:rPr>
              <a:t> situations can occur and how do we handle them?</a:t>
            </a:r>
            <a:endParaRPr lang="en-US">
              <a:ea typeface="Tahoma"/>
              <a:cs typeface="Tahoma"/>
            </a:endParaRPr>
          </a:p>
          <a:p>
            <a:pPr marL="1469917" lvl="2" indent="-461974" eaLnBrk="1" hangingPunct="1">
              <a:buFont typeface="Arial" charset="0"/>
              <a:buChar char="•"/>
              <a:defRPr/>
            </a:pPr>
            <a:r>
              <a:rPr lang="en-US">
                <a:ea typeface="ＭＳ Ｐゴシック" charset="0"/>
              </a:rPr>
              <a:t>The first point can be handled via </a:t>
            </a:r>
            <a:r>
              <a:rPr lang="en-US">
                <a:solidFill>
                  <a:srgbClr val="FF0000"/>
                </a:solidFill>
                <a:ea typeface="ＭＳ Ｐゴシック" charset="0"/>
              </a:rPr>
              <a:t>preconditions</a:t>
            </a:r>
            <a:r>
              <a:rPr lang="en-US">
                <a:ea typeface="ＭＳ Ｐゴシック" charset="0"/>
              </a:rPr>
              <a:t> and </a:t>
            </a:r>
            <a:r>
              <a:rPr lang="en-US">
                <a:solidFill>
                  <a:srgbClr val="FF0000"/>
                </a:solidFill>
                <a:ea typeface="ＭＳ Ｐゴシック" charset="0"/>
              </a:rPr>
              <a:t>postconditions</a:t>
            </a:r>
          </a:p>
          <a:p>
            <a:pPr marL="1931891" lvl="3" indent="-419976" eaLnBrk="1" hangingPunct="1">
              <a:defRPr/>
            </a:pPr>
            <a:r>
              <a:rPr lang="en-US">
                <a:ea typeface="ＭＳ Ｐゴシック" charset="0"/>
              </a:rPr>
              <a:t>Preconditions indicate what is assumed to be the state of the ADT prior to the method's execution</a:t>
            </a:r>
            <a:endParaRPr lang="en-US">
              <a:ea typeface="Tahoma"/>
              <a:cs typeface="Tahoma"/>
            </a:endParaRPr>
          </a:p>
          <a:p>
            <a:pPr marL="1931891" lvl="3" indent="-419976" eaLnBrk="1" hangingPunct="1">
              <a:defRPr/>
            </a:pPr>
            <a:r>
              <a:rPr lang="en-US">
                <a:ea typeface="ＭＳ Ｐゴシック" charset="0"/>
              </a:rPr>
              <a:t>Postconditions indicate what is the state of the ADT after the method's execution</a:t>
            </a:r>
            <a:endParaRPr lang="en-US">
              <a:ea typeface="Tahoma"/>
              <a:cs typeface="Tahoma"/>
            </a:endParaRPr>
          </a:p>
          <a:p>
            <a:pPr marL="1931891" lvl="3" indent="-419976" eaLnBrk="1" hangingPunct="1">
              <a:defRPr/>
            </a:pPr>
            <a:r>
              <a:rPr lang="en-US">
                <a:ea typeface="ＭＳ Ｐゴシック" charset="0"/>
              </a:rPr>
              <a:t>From the two we can infer the method's effect</a:t>
            </a:r>
            <a:endParaRPr lang="en-US">
              <a:ea typeface="Tahoma"/>
              <a:cs typeface="Tahoma"/>
            </a:endParaRPr>
          </a:p>
          <a:p>
            <a:pPr lvl="2">
              <a:buFont typeface="Arial" charset="0"/>
              <a:buChar char="•"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ADT Bag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Ex: for add(</a:t>
            </a:r>
            <a:r>
              <a:rPr lang="en-US" altLang="en-US" dirty="0" err="1">
                <a:ea typeface="ＭＳ Ｐゴシック" panose="020B0600070205080204" pitchFamily="34" charset="-128"/>
              </a:rPr>
              <a:t>newEntry</a:t>
            </a:r>
            <a:r>
              <a:rPr lang="en-US" altLang="en-US" dirty="0">
                <a:ea typeface="ＭＳ Ｐゴシック" panose="020B0600070205080204" pitchFamily="34" charset="-128"/>
              </a:rPr>
              <a:t>) we might have:</a:t>
            </a:r>
            <a:endParaRPr lang="en-US" dirty="0">
              <a:ea typeface="Tahoma"/>
              <a:cs typeface="Tahoma"/>
            </a:endParaRPr>
          </a:p>
          <a:p>
            <a:pPr lvl="4" eaLnBrk="1" hangingPunct="1"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Precondition:</a:t>
            </a:r>
            <a:r>
              <a:rPr lang="en-US" altLang="en-US" dirty="0">
                <a:ea typeface="ＭＳ Ｐゴシック" panose="020B0600070205080204" pitchFamily="34" charset="-128"/>
              </a:rPr>
              <a:t> </a:t>
            </a:r>
            <a:endParaRPr lang="en-US" altLang="en-US" dirty="0">
              <a:ea typeface="Tahoma"/>
              <a:cs typeface="Tahoma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Bag is in a valid state containing N items</a:t>
            </a:r>
            <a:endParaRPr lang="en-US" altLang="en-US" dirty="0">
              <a:ea typeface="Tahoma"/>
              <a:cs typeface="Tahoma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Postconditions:</a:t>
            </a:r>
            <a:endParaRPr lang="en-US" altLang="en-US" dirty="0">
              <a:solidFill>
                <a:srgbClr val="FF0000"/>
              </a:solidFill>
              <a:ea typeface="Tahoma"/>
              <a:cs typeface="Tahoma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Bag is in a valid state containing N+1 items</a:t>
            </a:r>
            <a:endParaRPr lang="en-US" altLang="en-US" dirty="0">
              <a:ea typeface="Tahoma"/>
              <a:cs typeface="Tahoma"/>
            </a:endParaRP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newEntry</a:t>
            </a:r>
            <a:r>
              <a:rPr lang="en-US" altLang="en-US" dirty="0">
                <a:ea typeface="ＭＳ Ｐゴシック" panose="020B0600070205080204" pitchFamily="34" charset="-128"/>
              </a:rPr>
              <a:t> is now contained in the Bag</a:t>
            </a:r>
            <a:endParaRPr lang="en-US" altLang="en-US" dirty="0">
              <a:ea typeface="Tahoma"/>
              <a:cs typeface="Tahoma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This is somewhat mathematical, so many ADTs also have operation descriptions explaining the operation in plainer terms</a:t>
            </a:r>
            <a:endParaRPr lang="en-US" altLang="en-US" dirty="0">
              <a:ea typeface="Tahoma"/>
              <a:cs typeface="Tahoma"/>
            </a:endParaRP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More complex operations may also have more complex conditions</a:t>
            </a:r>
            <a:endParaRPr lang="en-US" altLang="en-US" dirty="0">
              <a:ea typeface="Tahoma"/>
              <a:cs typeface="Tahoma"/>
            </a:endParaRP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However, pre and postconditions can be very important for verifying correctness of methods</a:t>
            </a:r>
            <a:endParaRPr lang="en-US" altLang="en-US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830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ADT Bag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The second point (abnormal cases) is often trickier to handle</a:t>
            </a:r>
            <a:endParaRPr lang="en-US" dirty="0"/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Sometimes the unusual / erroneous circumstances are not obvious</a:t>
            </a:r>
            <a:endParaRPr lang="en-US" altLang="en-US" dirty="0">
              <a:ea typeface="Tahoma"/>
              <a:cs typeface="Tahoma"/>
            </a:endParaRP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Often they can be handled in more than one way</a:t>
            </a:r>
            <a:endParaRPr lang="en-US" altLang="en-US" dirty="0">
              <a:ea typeface="Tahoma"/>
              <a:cs typeface="Tahoma"/>
            </a:endParaRP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Ex: for add(</a:t>
            </a:r>
            <a:r>
              <a:rPr lang="en-US" altLang="en-US" dirty="0" err="1">
                <a:ea typeface="ＭＳ Ｐゴシック" panose="020B0600070205080204" pitchFamily="34" charset="-128"/>
              </a:rPr>
              <a:t>newEntry</a:t>
            </a:r>
            <a:r>
              <a:rPr lang="en-US" altLang="en-US" dirty="0">
                <a:ea typeface="ＭＳ Ｐゴシック" panose="020B0600070205080204" pitchFamily="34" charset="-128"/>
              </a:rPr>
              <a:t>) we might have</a:t>
            </a:r>
            <a:endParaRPr lang="en-US" altLang="en-US" dirty="0">
              <a:ea typeface="Tahoma"/>
              <a:cs typeface="Tahoma"/>
            </a:endParaRP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Bag is not valid to begin with due to a previous error</a:t>
            </a:r>
            <a:endParaRPr lang="en-US" altLang="en-US" dirty="0">
              <a:ea typeface="Tahoma"/>
              <a:cs typeface="Tahoma"/>
            </a:endParaRPr>
          </a:p>
          <a:p>
            <a:pPr lvl="4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newEntry</a:t>
            </a:r>
            <a:r>
              <a:rPr lang="en-US" altLang="en-US" dirty="0">
                <a:ea typeface="ＭＳ Ｐゴシック" panose="020B0600070205080204" pitchFamily="34" charset="-128"/>
              </a:rPr>
              <a:t> is not a valid object</a:t>
            </a:r>
            <a:endParaRPr lang="en-US" altLang="en-US" dirty="0">
              <a:ea typeface="Tahoma"/>
              <a:cs typeface="Tahoma"/>
            </a:endParaRP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Assuming we detect the problem, we could handle it by</a:t>
            </a:r>
            <a:endParaRPr lang="en-US" altLang="en-US" dirty="0">
              <a:ea typeface="Tahoma"/>
              <a:cs typeface="Tahoma"/>
            </a:endParaRP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Doing a "no op"</a:t>
            </a:r>
            <a:endParaRPr lang="en-US" altLang="en-US" dirty="0">
              <a:ea typeface="Tahoma"/>
              <a:cs typeface="Tahoma"/>
            </a:endParaRP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Returning a false </a:t>
            </a:r>
            <a:r>
              <a:rPr lang="en-US" altLang="en-US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dirty="0">
                <a:ea typeface="ＭＳ Ｐゴシック" panose="020B0600070205080204" pitchFamily="34" charset="-128"/>
              </a:rPr>
              <a:t> value</a:t>
            </a:r>
            <a:endParaRPr lang="en-US" altLang="en-US" dirty="0">
              <a:ea typeface="Tahoma"/>
              <a:cs typeface="Tahoma"/>
            </a:endParaRPr>
          </a:p>
          <a:p>
            <a:pPr lvl="4" eaLnBrk="1" hangingPunct="1"/>
            <a:r>
              <a:rPr lang="en-US" altLang="en-US" dirty="0">
                <a:ea typeface="ＭＳ Ｐゴシック" panose="020B0600070205080204" pitchFamily="34" charset="-128"/>
              </a:rPr>
              <a:t>Throwing an exception</a:t>
            </a:r>
            <a:endParaRPr lang="en-US" altLang="en-US" dirty="0">
              <a:ea typeface="Tahoma"/>
              <a:cs typeface="Tahoma"/>
            </a:endParaRP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We need to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make these clear to the user</a:t>
            </a:r>
            <a:r>
              <a:rPr lang="en-US" altLang="en-US" dirty="0">
                <a:ea typeface="ＭＳ Ｐゴシック" panose="020B0600070205080204" pitchFamily="34" charset="-128"/>
              </a:rPr>
              <a:t> of the ADT </a:t>
            </a:r>
            <a:r>
              <a:rPr lang="en-US" altLang="en-US">
                <a:ea typeface="ＭＳ Ｐゴシック" panose="020B0600070205080204" pitchFamily="34" charset="-128"/>
              </a:rPr>
              <a:t>so they know what </a:t>
            </a:r>
            <a:r>
              <a:rPr lang="en-US" altLang="en-US" dirty="0">
                <a:ea typeface="ＭＳ Ｐゴシック" panose="020B0600070205080204" pitchFamily="34" charset="-128"/>
              </a:rPr>
              <a:t>to expect </a:t>
            </a:r>
            <a:endParaRPr lang="en-US" altLang="en-US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6066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First Implementation of ADT Bag: Fixed-Size Array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outline of the class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ArrayBag.java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81" y="1784923"/>
            <a:ext cx="7832663" cy="398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22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Array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Constructor for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85" y="1692207"/>
            <a:ext cx="8975386" cy="461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9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Fixed-Size Array</a:t>
            </a:r>
            <a:endParaRPr lang="en-US" altLang="en-US" sz="2646" dirty="0"/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Adding entries to an array that represents a bag, whose capacity is six, until it becomes full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2C59307-14C7-9CC6-4548-6EE09DDF9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7626"/>
          <a:stretch/>
        </p:blipFill>
        <p:spPr bwMode="auto">
          <a:xfrm>
            <a:off x="2440625" y="4813073"/>
            <a:ext cx="4740103" cy="2781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 rotWithShape="1">
          <a:blip r:embed="rId3"/>
          <a:srcRect b="14959"/>
          <a:stretch/>
        </p:blipFill>
        <p:spPr bwMode="auto">
          <a:xfrm>
            <a:off x="2440626" y="1732934"/>
            <a:ext cx="4740103" cy="308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065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Fixed-Size Array</a:t>
            </a:r>
            <a:endParaRPr lang="en-US" altLang="en-US" sz="2646" dirty="0"/>
          </a:p>
        </p:txBody>
      </p:sp>
      <p:sp>
        <p:nvSpPr>
          <p:cNvPr id="102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Method </a:t>
            </a:r>
            <a:r>
              <a:rPr lang="en-US" altLang="en-US" sz="3527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en-US" altLang="en-US" sz="5291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05" y="1664817"/>
            <a:ext cx="7740813" cy="474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4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Fixed-Size Array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Method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isArrayFull</a:t>
            </a:r>
            <a:endParaRPr lang="en-US" altLang="en-US" dirty="0"/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749" y="2810379"/>
            <a:ext cx="8586880" cy="1923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637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9"/>
              <a:t>Fixed-Size Array</a:t>
            </a:r>
          </a:p>
        </p:txBody>
      </p:sp>
      <p:sp>
        <p:nvSpPr>
          <p:cNvPr id="12291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Method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br>
              <a:rPr lang="en-US" altLang="en-US" sz="5291" dirty="0"/>
            </a:br>
            <a:endParaRPr lang="en-US" altLang="en-US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000" y="2084161"/>
            <a:ext cx="8714625" cy="339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75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457-2451-6A75-887A-1F6CF9F6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134C-4722-D218-2101-BCA06915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 Few more Java review topics</a:t>
            </a:r>
          </a:p>
          <a:p>
            <a:pPr lvl="1"/>
            <a:r>
              <a:rPr lang="en-US" sz="4400" dirty="0"/>
              <a:t>Deep(er) copying of generic types</a:t>
            </a:r>
          </a:p>
          <a:p>
            <a:pPr lvl="1"/>
            <a:r>
              <a:rPr lang="en-US" sz="4400" dirty="0"/>
              <a:t>Exceptions</a:t>
            </a:r>
          </a:p>
          <a:p>
            <a:pPr lvl="1"/>
            <a:r>
              <a:rPr lang="en-US" sz="4400" dirty="0"/>
              <a:t>File I/O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59C5-EE6B-BFE6-8A00-57FE557DFB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B324B-0B99-F531-C1FC-46C9EEC0E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1798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CEA-2C21-0A13-BDBC-FF43EBA9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</a:t>
            </a:r>
            <a:r>
              <a:rPr lang="en-US" dirty="0" err="1"/>
              <a:t>toArray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1E1A-7052-0C5D-8248-AA7A3E35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Assume ArrayBag&lt;String&gt; </a:t>
            </a:r>
            <a:r>
              <a:rPr lang="en-US" dirty="0" err="1"/>
              <a:t>bagOfStrings</a:t>
            </a:r>
            <a:r>
              <a:rPr lang="en-US" dirty="0"/>
              <a:t> = new ArrayBag&lt;&gt;();</a:t>
            </a:r>
          </a:p>
          <a:p>
            <a:r>
              <a:rPr lang="en-US" dirty="0"/>
              <a:t>Since </a:t>
            </a:r>
            <a:r>
              <a:rPr lang="en-US" dirty="0" err="1"/>
              <a:t>toArray</a:t>
            </a:r>
            <a:r>
              <a:rPr lang="en-US" dirty="0"/>
              <a:t> is defined to return T[], compiler will convert it to</a:t>
            </a:r>
          </a:p>
          <a:p>
            <a:pPr lvl="1"/>
            <a:r>
              <a:rPr lang="en-US" dirty="0"/>
              <a:t>Object[] </a:t>
            </a:r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type erasure</a:t>
            </a:r>
          </a:p>
          <a:p>
            <a:r>
              <a:rPr lang="en-US" dirty="0"/>
              <a:t>Compiler will also insert type casting parentheses in the following statement:</a:t>
            </a:r>
          </a:p>
          <a:p>
            <a:pPr lvl="1"/>
            <a:r>
              <a:rPr lang="en-US" dirty="0"/>
              <a:t>String[] strings = </a:t>
            </a:r>
            <a:r>
              <a:rPr lang="en-US" dirty="0" err="1"/>
              <a:t>bagOfStrings.toArray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So, it becomes:</a:t>
            </a:r>
          </a:p>
          <a:p>
            <a:pPr lvl="2"/>
            <a:r>
              <a:rPr lang="en-US" dirty="0"/>
              <a:t>String[] strings = (String[]) </a:t>
            </a:r>
            <a:r>
              <a:rPr lang="en-US" dirty="0" err="1"/>
              <a:t>bagOfStrings.toArray</a:t>
            </a:r>
            <a:r>
              <a:rPr lang="en-US" dirty="0"/>
              <a:t>();</a:t>
            </a:r>
          </a:p>
          <a:p>
            <a:r>
              <a:rPr lang="en-US" dirty="0"/>
              <a:t>Since it is not legal to cast Object[] to String[], this will throw a </a:t>
            </a:r>
            <a:r>
              <a:rPr lang="en-US" dirty="0" err="1"/>
              <a:t>ClassCastException</a:t>
            </a:r>
            <a:r>
              <a:rPr lang="en-US" dirty="0"/>
              <a:t> at runtime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Object[] strings = </a:t>
            </a:r>
            <a:r>
              <a:rPr lang="en-US" dirty="0" err="1"/>
              <a:t>bagOfStrings.toArray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for (Object o : strings) {</a:t>
            </a:r>
          </a:p>
          <a:p>
            <a:pPr lvl="1"/>
            <a:r>
              <a:rPr lang="en-US" dirty="0"/>
              <a:t>   String s = (String) o;</a:t>
            </a:r>
          </a:p>
          <a:p>
            <a:pPr lvl="1"/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99484-6502-62AF-5A3B-7640215BA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1D500-59EB-74E2-A860-C8A0FFE73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B809-B615-F6E2-9A02-639E3759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Copying of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1F49-971F-0758-096D-EF0A662A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java.lang.reflect.Constructor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&lt;T&gt; T copy(T a){    </a:t>
            </a:r>
          </a:p>
          <a:p>
            <a:pPr marL="0" indent="0">
              <a:buNone/>
            </a:pPr>
            <a:r>
              <a:rPr lang="en-US" dirty="0"/>
              <a:t>    Class&lt;?&gt; c = </a:t>
            </a:r>
            <a:r>
              <a:rPr lang="en-US" dirty="0" err="1"/>
              <a:t>a.getClass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T copy = null;</a:t>
            </a:r>
          </a:p>
          <a:p>
            <a:pPr marL="0" indent="0">
              <a:buNone/>
            </a:pPr>
            <a:r>
              <a:rPr lang="en-US" dirty="0"/>
              <a:t>    try{</a:t>
            </a:r>
          </a:p>
          <a:p>
            <a:pPr marL="0" indent="0">
              <a:buNone/>
            </a:pPr>
            <a:r>
              <a:rPr lang="en-US" dirty="0"/>
              <a:t>        Constructor&lt;?&gt; </a:t>
            </a:r>
            <a:r>
              <a:rPr lang="en-US" dirty="0" err="1"/>
              <a:t>copyConstructor</a:t>
            </a:r>
            <a:r>
              <a:rPr lang="en-US" dirty="0"/>
              <a:t> = </a:t>
            </a:r>
            <a:r>
              <a:rPr lang="en-US" dirty="0" err="1"/>
              <a:t>c.getConstructor</a:t>
            </a:r>
            <a:r>
              <a:rPr lang="en-US" dirty="0"/>
              <a:t>(c);</a:t>
            </a:r>
          </a:p>
          <a:p>
            <a:pPr marL="0" indent="0">
              <a:buNone/>
            </a:pPr>
            <a:r>
              <a:rPr lang="en-US" dirty="0"/>
              <a:t>        copy = (T) </a:t>
            </a:r>
            <a:r>
              <a:rPr lang="en-US" dirty="0" err="1"/>
              <a:t>copyConstructor.newInstance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/>
              <a:t>    } catch (Exception e){</a:t>
            </a:r>
          </a:p>
          <a:p>
            <a:pPr marL="0" indent="0">
              <a:buNone/>
            </a:pPr>
            <a:r>
              <a:rPr lang="en-US" dirty="0"/>
              <a:t>        copy = a;//fall back to shallow copy if no copy constructor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copy;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8250-CF05-70A6-5C8A-35838DBAF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22DE4-874C-ACD4-2005-6D2EF4DE0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 Basics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Exceptions used when </a:t>
            </a:r>
            <a:r>
              <a:rPr lang="en-US" altLang="en-US" i="1" dirty="0"/>
              <a:t>unexpected</a:t>
            </a:r>
            <a:r>
              <a:rPr lang="en-US" altLang="en-US" dirty="0"/>
              <a:t> situations happen at </a:t>
            </a:r>
            <a:r>
              <a:rPr lang="en-US" altLang="en-US" b="1" dirty="0">
                <a:solidFill>
                  <a:srgbClr val="FF0000"/>
                </a:solidFill>
              </a:rPr>
              <a:t>runtime</a:t>
            </a:r>
          </a:p>
          <a:p>
            <a:pPr eaLnBrk="1" hangingPunct="1"/>
            <a:r>
              <a:rPr lang="en-US" altLang="en-US" dirty="0"/>
              <a:t>A method uses an exception to send a signal to the caller</a:t>
            </a:r>
          </a:p>
          <a:p>
            <a:pPr lvl="1" eaLnBrk="1" hangingPunct="1"/>
            <a:r>
              <a:rPr lang="en-US" altLang="en-US" dirty="0"/>
              <a:t>e.g., caller didn’t adhere to method’s preconditions</a:t>
            </a:r>
          </a:p>
          <a:p>
            <a:pPr eaLnBrk="1" hangingPunct="1"/>
            <a:r>
              <a:rPr lang="en-US" altLang="en-US" dirty="0"/>
              <a:t>Method creates and </a:t>
            </a:r>
            <a:r>
              <a:rPr lang="en-US" altLang="en-US" b="1" dirty="0">
                <a:solidFill>
                  <a:srgbClr val="FF0000"/>
                </a:solidFill>
              </a:rPr>
              <a:t>throws</a:t>
            </a:r>
            <a:r>
              <a:rPr lang="en-US" altLang="en-US" dirty="0"/>
              <a:t> an exception object</a:t>
            </a:r>
          </a:p>
          <a:p>
            <a:pPr lvl="1" eaLnBrk="1" hangingPunct="1"/>
            <a:r>
              <a:rPr lang="en-US" altLang="en-US" dirty="0"/>
              <a:t>We say “throws an exception”</a:t>
            </a:r>
          </a:p>
          <a:p>
            <a:pPr eaLnBrk="1" hangingPunct="1"/>
            <a:r>
              <a:rPr lang="en-US" altLang="en-US" dirty="0"/>
              <a:t>Caller may </a:t>
            </a:r>
            <a:r>
              <a:rPr lang="en-US" altLang="en-US" b="1" dirty="0">
                <a:solidFill>
                  <a:srgbClr val="FF0000"/>
                </a:solidFill>
              </a:rPr>
              <a:t>catch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FF0000"/>
                </a:solidFill>
              </a:rPr>
              <a:t>forward</a:t>
            </a:r>
            <a:r>
              <a:rPr lang="en-US" altLang="en-US" dirty="0"/>
              <a:t> the exception</a:t>
            </a:r>
          </a:p>
          <a:p>
            <a:pPr lvl="1" eaLnBrk="1" hangingPunct="1"/>
            <a:r>
              <a:rPr lang="en-US" altLang="en-US" dirty="0"/>
              <a:t>If thrown exception not caught, the program crashes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39971-7855-BA4A-AD88-FF4AA6EEE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0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 Checking at Compile Time</a:t>
            </a:r>
          </a:p>
        </p:txBody>
      </p:sp>
      <p:sp>
        <p:nvSpPr>
          <p:cNvPr id="61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>
                <a:solidFill>
                  <a:srgbClr val="FF0000"/>
                </a:solidFill>
              </a:rPr>
              <a:t>Only Checked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exceptions are checked by the compiler</a:t>
            </a:r>
          </a:p>
          <a:p>
            <a:pPr lvl="1" eaLnBrk="1" hangingPunct="1"/>
            <a:r>
              <a:rPr lang="en-US" altLang="en-US" dirty="0"/>
              <a:t>Compiler makes sure checked exceptions caught or forwarded</a:t>
            </a:r>
          </a:p>
          <a:p>
            <a:pPr eaLnBrk="1" hangingPunct="1"/>
            <a:r>
              <a:rPr lang="en-US" altLang="en-US" dirty="0"/>
              <a:t>Example of Checked Exceptions in Java Class Library</a:t>
            </a: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NoSuchMethodException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WriteAbortedException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A5CEF-5112-B040-940B-D73F16655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Runtime Exceptions Not Checked by Compiler</a:t>
            </a:r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>
                <a:solidFill>
                  <a:srgbClr val="FF0000"/>
                </a:solidFill>
              </a:rPr>
              <a:t>Runtime</a:t>
            </a:r>
            <a:r>
              <a:rPr lang="en-US" altLang="en-US" dirty="0"/>
              <a:t> exceptions not checked by the compiler</a:t>
            </a:r>
          </a:p>
          <a:p>
            <a:pPr eaLnBrk="1" hangingPunct="1"/>
            <a:r>
              <a:rPr lang="en-US" altLang="en-US" dirty="0"/>
              <a:t>Examples in the Java Class Library:</a:t>
            </a: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StringIndexOutOfBoundsException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IndexOutOfBoundsException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NoSuchElementException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5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3F8CE-3638-7040-AD15-685F9BE7D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Exceptions are Classes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The hierarchy of some standard exception and error classes</a:t>
            </a:r>
          </a:p>
          <a:p>
            <a:pPr eaLnBrk="1" hangingPunct="1">
              <a:defRPr/>
            </a:pPr>
            <a:r>
              <a:rPr lang="en-US" altLang="en-US" dirty="0"/>
              <a:t>We can define new checked Exception classes by extending Exception for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81733" y="2072090"/>
            <a:ext cx="9132829" cy="494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BD64-249B-0949-87C9-174BFCC7A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7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Throwing an Exception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method intentionally throws an exception by executing a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dirty="0"/>
              <a:t> statement</a:t>
            </a:r>
          </a:p>
          <a:p>
            <a:pPr eaLnBrk="1" hangingPunct="1"/>
            <a:r>
              <a:rPr lang="en-US" altLang="en-US" dirty="0"/>
              <a:t>Usually create an object of the Exception class within the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dirty="0"/>
              <a:t> statement</a:t>
            </a:r>
          </a:p>
          <a:p>
            <a:pPr lvl="1" eaLnBrk="1" hangingPunct="1"/>
            <a:r>
              <a:rPr lang="en-US" altLang="en-US" dirty="0"/>
              <a:t>called </a:t>
            </a:r>
            <a:r>
              <a:rPr lang="en-US" altLang="en-US" b="1" dirty="0"/>
              <a:t>anonymous object</a:t>
            </a:r>
          </a:p>
          <a:p>
            <a:pPr lvl="1" eaLnBrk="1" hangingPunct="1"/>
            <a:r>
              <a:rPr lang="en-US" altLang="en-US" b="1" dirty="0"/>
              <a:t>the class of the thrown Exception must be already defined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91914" y="3970775"/>
            <a:ext cx="4084324" cy="608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B7DBF-CB11-794C-9E96-991911E2F2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1428</Words>
  <Application>Microsoft Macintosh PowerPoint</Application>
  <PresentationFormat>Custom</PresentationFormat>
  <Paragraphs>213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Helvetica</vt:lpstr>
      <vt:lpstr>Marlett</vt:lpstr>
      <vt:lpstr>Source Sans Pro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But first …</vt:lpstr>
      <vt:lpstr>Deeper Copying of Generic Types</vt:lpstr>
      <vt:lpstr>Exception Basics</vt:lpstr>
      <vt:lpstr>Exception Checking at Compile Time</vt:lpstr>
      <vt:lpstr>Runtime Exceptions Not Checked by Compiler</vt:lpstr>
      <vt:lpstr>Exceptions are Classes</vt:lpstr>
      <vt:lpstr>Throwing an Exception</vt:lpstr>
      <vt:lpstr>When to throw an Exception</vt:lpstr>
      <vt:lpstr>Catching an exception using try-catch</vt:lpstr>
      <vt:lpstr>Multiple catch Blocks</vt:lpstr>
      <vt:lpstr>Forwarding an Exception</vt:lpstr>
      <vt:lpstr>Writing to a Text File</vt:lpstr>
      <vt:lpstr>PrintWriter Example</vt:lpstr>
      <vt:lpstr>PrintWriter Example</vt:lpstr>
      <vt:lpstr>can wrap FileWriter inside PrintWriter</vt:lpstr>
      <vt:lpstr>Reading a Text File using Scanner</vt:lpstr>
      <vt:lpstr>Bag ADT</vt:lpstr>
      <vt:lpstr>BagInterface.java</vt:lpstr>
      <vt:lpstr>ADT Bag</vt:lpstr>
      <vt:lpstr>ADT Bag</vt:lpstr>
      <vt:lpstr>ADT Bag</vt:lpstr>
      <vt:lpstr>First Implementation of ADT Bag: Fixed-Size Array</vt:lpstr>
      <vt:lpstr>Fixed-Size Array</vt:lpstr>
      <vt:lpstr>Fixed-Size Array</vt:lpstr>
      <vt:lpstr>Fixed-Size Array</vt:lpstr>
      <vt:lpstr>Fixed-Size Array</vt:lpstr>
      <vt:lpstr>Fixed-Size Array</vt:lpstr>
      <vt:lpstr>A note on toArray()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96</cp:revision>
  <dcterms:modified xsi:type="dcterms:W3CDTF">2023-09-14T11:08:59Z</dcterms:modified>
</cp:coreProperties>
</file>