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</p:sldMasterIdLst>
  <p:notesMasterIdLst>
    <p:notesMasterId r:id="rId47"/>
  </p:notesMasterIdLst>
  <p:sldIdLst>
    <p:sldId id="471" r:id="rId4"/>
    <p:sldId id="496" r:id="rId5"/>
    <p:sldId id="501" r:id="rId6"/>
    <p:sldId id="510" r:id="rId7"/>
    <p:sldId id="522" r:id="rId8"/>
    <p:sldId id="505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523" r:id="rId23"/>
    <p:sldId id="431" r:id="rId24"/>
    <p:sldId id="511" r:id="rId25"/>
    <p:sldId id="428" r:id="rId26"/>
    <p:sldId id="430" r:id="rId27"/>
    <p:sldId id="432" r:id="rId28"/>
    <p:sldId id="433" r:id="rId29"/>
    <p:sldId id="434" r:id="rId30"/>
    <p:sldId id="265" r:id="rId31"/>
    <p:sldId id="266" r:id="rId32"/>
    <p:sldId id="267" r:id="rId33"/>
    <p:sldId id="268" r:id="rId34"/>
    <p:sldId id="269" r:id="rId35"/>
    <p:sldId id="260" r:id="rId36"/>
    <p:sldId id="280" r:id="rId37"/>
    <p:sldId id="27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DD743-8711-1043-AFFD-7C5389EE685B}" v="1273" dt="2023-09-19T11:04:39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 autoAdjust="0"/>
    <p:restoredTop sz="85782" autoAdjust="0"/>
  </p:normalViewPr>
  <p:slideViewPr>
    <p:cSldViewPr snapToGrid="0">
      <p:cViewPr varScale="1">
        <p:scale>
          <a:sx n="95" d="100"/>
          <a:sy n="95" d="100"/>
        </p:scale>
        <p:origin x="1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0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0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833DD743-8711-1043-AFFD-7C5389EE685B}"/>
    <pc:docChg chg="undo custSel addSld delSld modSld">
      <pc:chgData name="Khattab, Sherif" userId="c83b1e15-36f3-4f46-aceb-05aac24c545e" providerId="ADAL" clId="{833DD743-8711-1043-AFFD-7C5389EE685B}" dt="2023-09-19T11:06:27.586" v="2041" actId="2696"/>
      <pc:docMkLst>
        <pc:docMk/>
      </pc:docMkLst>
      <pc:sldChg chg="modSp add del">
        <pc:chgData name="Khattab, Sherif" userId="c83b1e15-36f3-4f46-aceb-05aac24c545e" providerId="ADAL" clId="{833DD743-8711-1043-AFFD-7C5389EE685B}" dt="2023-09-19T11:04:59.798" v="2040"/>
        <pc:sldMkLst>
          <pc:docMk/>
          <pc:sldMk cId="2324967578" sldId="256"/>
        </pc:sldMkLst>
        <pc:graphicFrameChg chg="mod">
          <ac:chgData name="Khattab, Sherif" userId="c83b1e15-36f3-4f46-aceb-05aac24c545e" providerId="ADAL" clId="{833DD743-8711-1043-AFFD-7C5389EE685B}" dt="2023-09-19T11:04:59.798" v="2040"/>
          <ac:graphicFrameMkLst>
            <pc:docMk/>
            <pc:sldMk cId="2324967578" sldId="256"/>
            <ac:graphicFrameMk id="2" creationId="{BB8AC5D7-C955-1245-965B-3890DBEF2B12}"/>
          </ac:graphicFrameMkLst>
        </pc:graphicFrameChg>
      </pc:sldChg>
      <pc:sldChg chg="modSp add del mod">
        <pc:chgData name="Khattab, Sherif" userId="c83b1e15-36f3-4f46-aceb-05aac24c545e" providerId="ADAL" clId="{833DD743-8711-1043-AFFD-7C5389EE685B}" dt="2023-09-19T11:04:59.313" v="2031" actId="2696"/>
        <pc:sldMkLst>
          <pc:docMk/>
          <pc:sldMk cId="1736226017" sldId="257"/>
        </pc:sldMkLst>
        <pc:spChg chg="mod">
          <ac:chgData name="Khattab, Sherif" userId="c83b1e15-36f3-4f46-aceb-05aac24c545e" providerId="ADAL" clId="{833DD743-8711-1043-AFFD-7C5389EE685B}" dt="2023-09-14T12:26:08.170" v="2007" actId="27636"/>
          <ac:spMkLst>
            <pc:docMk/>
            <pc:sldMk cId="1736226017" sldId="257"/>
            <ac:spMk id="3" creationId="{4D4CAF37-69A3-F943-824D-3894C3A4729B}"/>
          </ac:spMkLst>
        </pc:spChg>
        <pc:picChg chg="mod">
          <ac:chgData name="Khattab, Sherif" userId="c83b1e15-36f3-4f46-aceb-05aac24c545e" providerId="ADAL" clId="{833DD743-8711-1043-AFFD-7C5389EE685B}" dt="2023-09-14T12:26:32.184" v="2010" actId="1076"/>
          <ac:picMkLst>
            <pc:docMk/>
            <pc:sldMk cId="1736226017" sldId="257"/>
            <ac:picMk id="34" creationId="{AE3FFCAF-85A1-0F44-99A5-317FB6781F27}"/>
          </ac:picMkLst>
        </pc:picChg>
      </pc:sldChg>
      <pc:sldChg chg="modSp add del">
        <pc:chgData name="Khattab, Sherif" userId="c83b1e15-36f3-4f46-aceb-05aac24c545e" providerId="ADAL" clId="{833DD743-8711-1043-AFFD-7C5389EE685B}" dt="2023-09-19T11:04:59.798" v="2040"/>
        <pc:sldMkLst>
          <pc:docMk/>
          <pc:sldMk cId="2842683918" sldId="258"/>
        </pc:sldMkLst>
        <pc:graphicFrameChg chg="mod">
          <ac:chgData name="Khattab, Sherif" userId="c83b1e15-36f3-4f46-aceb-05aac24c545e" providerId="ADAL" clId="{833DD743-8711-1043-AFFD-7C5389EE685B}" dt="2023-09-19T11:04:59.798" v="2040"/>
          <ac:graphicFrameMkLst>
            <pc:docMk/>
            <pc:sldMk cId="2842683918" sldId="258"/>
            <ac:graphicFrameMk id="2" creationId="{BB8AC5D7-C955-1245-965B-3890DBEF2B12}"/>
          </ac:graphicFrameMkLst>
        </pc:graphicFrameChg>
      </pc:sldChg>
      <pc:sldChg chg="add del">
        <pc:chgData name="Khattab, Sherif" userId="c83b1e15-36f3-4f46-aceb-05aac24c545e" providerId="ADAL" clId="{833DD743-8711-1043-AFFD-7C5389EE685B}" dt="2023-09-19T11:04:59.358" v="2032" actId="2696"/>
        <pc:sldMkLst>
          <pc:docMk/>
          <pc:sldMk cId="3469680165" sldId="259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1252816909" sldId="260"/>
        </pc:sldMkLst>
      </pc:sldChg>
      <pc:sldChg chg="add del">
        <pc:chgData name="Khattab, Sherif" userId="c83b1e15-36f3-4f46-aceb-05aac24c545e" providerId="ADAL" clId="{833DD743-8711-1043-AFFD-7C5389EE685B}" dt="2023-09-19T11:04:59.539" v="2035" actId="2696"/>
        <pc:sldMkLst>
          <pc:docMk/>
          <pc:sldMk cId="1314655526" sldId="261"/>
        </pc:sldMkLst>
      </pc:sldChg>
      <pc:sldChg chg="add del">
        <pc:chgData name="Khattab, Sherif" userId="c83b1e15-36f3-4f46-aceb-05aac24c545e" providerId="ADAL" clId="{833DD743-8711-1043-AFFD-7C5389EE685B}" dt="2023-09-19T11:04:59.641" v="2036" actId="2696"/>
        <pc:sldMkLst>
          <pc:docMk/>
          <pc:sldMk cId="2524267003" sldId="262"/>
        </pc:sldMkLst>
      </pc:sldChg>
      <pc:sldChg chg="modSp add del">
        <pc:chgData name="Khattab, Sherif" userId="c83b1e15-36f3-4f46-aceb-05aac24c545e" providerId="ADAL" clId="{833DD743-8711-1043-AFFD-7C5389EE685B}" dt="2023-09-19T11:04:59.798" v="2040"/>
        <pc:sldMkLst>
          <pc:docMk/>
          <pc:sldMk cId="1460923813" sldId="263"/>
        </pc:sldMkLst>
        <pc:graphicFrameChg chg="mod">
          <ac:chgData name="Khattab, Sherif" userId="c83b1e15-36f3-4f46-aceb-05aac24c545e" providerId="ADAL" clId="{833DD743-8711-1043-AFFD-7C5389EE685B}" dt="2023-09-19T11:04:59.798" v="2040"/>
          <ac:graphicFrameMkLst>
            <pc:docMk/>
            <pc:sldMk cId="1460923813" sldId="263"/>
            <ac:graphicFrameMk id="4" creationId="{0A15925B-8659-E74A-B49E-E2F54D88B96D}"/>
          </ac:graphicFrameMkLst>
        </pc:graphicFrameChg>
      </pc:sldChg>
      <pc:sldChg chg="modSp add del">
        <pc:chgData name="Khattab, Sherif" userId="c83b1e15-36f3-4f46-aceb-05aac24c545e" providerId="ADAL" clId="{833DD743-8711-1043-AFFD-7C5389EE685B}" dt="2023-09-19T11:04:59.798" v="2040"/>
        <pc:sldMkLst>
          <pc:docMk/>
          <pc:sldMk cId="3966993112" sldId="264"/>
        </pc:sldMkLst>
        <pc:graphicFrameChg chg="mod">
          <ac:chgData name="Khattab, Sherif" userId="c83b1e15-36f3-4f46-aceb-05aac24c545e" providerId="ADAL" clId="{833DD743-8711-1043-AFFD-7C5389EE685B}" dt="2023-09-19T11:04:59.798" v="2040"/>
          <ac:graphicFrameMkLst>
            <pc:docMk/>
            <pc:sldMk cId="3966993112" sldId="264"/>
            <ac:graphicFrameMk id="4" creationId="{0A15925B-8659-E74A-B49E-E2F54D88B96D}"/>
          </ac:graphicFrameMkLst>
        </pc:graphicFrameChg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778287165" sldId="265"/>
        </pc:sldMkLst>
      </pc:sldChg>
      <pc:sldChg chg="modSp add del mod">
        <pc:chgData name="Khattab, Sherif" userId="c83b1e15-36f3-4f46-aceb-05aac24c545e" providerId="ADAL" clId="{833DD743-8711-1043-AFFD-7C5389EE685B}" dt="2023-09-19T11:04:40.443" v="2026" actId="27636"/>
        <pc:sldMkLst>
          <pc:docMk/>
          <pc:sldMk cId="1422039392" sldId="266"/>
        </pc:sldMkLst>
        <pc:spChg chg="mod">
          <ac:chgData name="Khattab, Sherif" userId="c83b1e15-36f3-4f46-aceb-05aac24c545e" providerId="ADAL" clId="{833DD743-8711-1043-AFFD-7C5389EE685B}" dt="2023-09-19T11:04:40.443" v="2026" actId="27636"/>
          <ac:spMkLst>
            <pc:docMk/>
            <pc:sldMk cId="1422039392" sldId="266"/>
            <ac:spMk id="3" creationId="{17615408-4044-A849-873A-DFBA3748E1FB}"/>
          </ac:spMkLst>
        </pc:spChg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3463673128" sldId="267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3283493184" sldId="268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3044420323" sldId="269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2014198695" sldId="270"/>
        </pc:sldMkLst>
      </pc:sldChg>
      <pc:sldChg chg="modSp add del">
        <pc:chgData name="Khattab, Sherif" userId="c83b1e15-36f3-4f46-aceb-05aac24c545e" providerId="ADAL" clId="{833DD743-8711-1043-AFFD-7C5389EE685B}" dt="2023-09-19T11:04:59.798" v="2040"/>
        <pc:sldMkLst>
          <pc:docMk/>
          <pc:sldMk cId="2353221088" sldId="273"/>
        </pc:sldMkLst>
        <pc:graphicFrameChg chg="mod">
          <ac:chgData name="Khattab, Sherif" userId="c83b1e15-36f3-4f46-aceb-05aac24c545e" providerId="ADAL" clId="{833DD743-8711-1043-AFFD-7C5389EE685B}" dt="2023-09-19T11:04:59.798" v="2040"/>
          <ac:graphicFrameMkLst>
            <pc:docMk/>
            <pc:sldMk cId="2353221088" sldId="273"/>
            <ac:graphicFrameMk id="2" creationId="{BB8AC5D7-C955-1245-965B-3890DBEF2B12}"/>
          </ac:graphicFrameMkLst>
        </pc:graphicFrameChg>
      </pc:sldChg>
      <pc:sldChg chg="modSp add del">
        <pc:chgData name="Khattab, Sherif" userId="c83b1e15-36f3-4f46-aceb-05aac24c545e" providerId="ADAL" clId="{833DD743-8711-1043-AFFD-7C5389EE685B}" dt="2023-09-19T11:04:59.798" v="2040"/>
        <pc:sldMkLst>
          <pc:docMk/>
          <pc:sldMk cId="2193925158" sldId="279"/>
        </pc:sldMkLst>
        <pc:graphicFrameChg chg="mod">
          <ac:chgData name="Khattab, Sherif" userId="c83b1e15-36f3-4f46-aceb-05aac24c545e" providerId="ADAL" clId="{833DD743-8711-1043-AFFD-7C5389EE685B}" dt="2023-09-19T11:04:59.798" v="2040"/>
          <ac:graphicFrameMkLst>
            <pc:docMk/>
            <pc:sldMk cId="2193925158" sldId="279"/>
            <ac:graphicFrameMk id="2" creationId="{BB8AC5D7-C955-1245-965B-3890DBEF2B12}"/>
          </ac:graphicFrameMkLst>
        </pc:graphicFrameChg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1276289372" sldId="280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3704193974" sldId="281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3985009175" sldId="282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3212511549" sldId="283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1717601491" sldId="284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3069171148" sldId="285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3276943506" sldId="286"/>
        </pc:sldMkLst>
      </pc:sldChg>
      <pc:sldChg chg="add del">
        <pc:chgData name="Khattab, Sherif" userId="c83b1e15-36f3-4f46-aceb-05aac24c545e" providerId="ADAL" clId="{833DD743-8711-1043-AFFD-7C5389EE685B}" dt="2023-09-19T11:04:39.993" v="2025"/>
        <pc:sldMkLst>
          <pc:docMk/>
          <pc:sldMk cId="2185155820" sldId="287"/>
        </pc:sldMkLst>
      </pc:sldChg>
      <pc:sldChg chg="modSp add del">
        <pc:chgData name="Khattab, Sherif" userId="c83b1e15-36f3-4f46-aceb-05aac24c545e" providerId="ADAL" clId="{833DD743-8711-1043-AFFD-7C5389EE685B}" dt="2023-09-19T11:04:59.798" v="2040"/>
        <pc:sldMkLst>
          <pc:docMk/>
          <pc:sldMk cId="3880787100" sldId="288"/>
        </pc:sldMkLst>
        <pc:graphicFrameChg chg="mod">
          <ac:chgData name="Khattab, Sherif" userId="c83b1e15-36f3-4f46-aceb-05aac24c545e" providerId="ADAL" clId="{833DD743-8711-1043-AFFD-7C5389EE685B}" dt="2023-09-19T11:04:59.798" v="2040"/>
          <ac:graphicFrameMkLst>
            <pc:docMk/>
            <pc:sldMk cId="3880787100" sldId="288"/>
            <ac:graphicFrameMk id="4" creationId="{0A15925B-8659-E74A-B49E-E2F54D88B96D}"/>
          </ac:graphicFrameMkLst>
        </pc:graphicFrameChg>
      </pc:sldChg>
      <pc:sldChg chg="add del">
        <pc:chgData name="Khattab, Sherif" userId="c83b1e15-36f3-4f46-aceb-05aac24c545e" providerId="ADAL" clId="{833DD743-8711-1043-AFFD-7C5389EE685B}" dt="2023-09-19T11:04:59.165" v="2027" actId="2696"/>
        <pc:sldMkLst>
          <pc:docMk/>
          <pc:sldMk cId="2331611865" sldId="289"/>
        </pc:sldMkLst>
      </pc:sldChg>
      <pc:sldChg chg="modSp add del mod">
        <pc:chgData name="Khattab, Sherif" userId="c83b1e15-36f3-4f46-aceb-05aac24c545e" providerId="ADAL" clId="{833DD743-8711-1043-AFFD-7C5389EE685B}" dt="2023-09-19T11:04:59.706" v="2038" actId="2696"/>
        <pc:sldMkLst>
          <pc:docMk/>
          <pc:sldMk cId="2927004492" sldId="290"/>
        </pc:sldMkLst>
        <pc:spChg chg="mod">
          <ac:chgData name="Khattab, Sherif" userId="c83b1e15-36f3-4f46-aceb-05aac24c545e" providerId="ADAL" clId="{833DD743-8711-1043-AFFD-7C5389EE685B}" dt="2023-09-14T12:26:47.578" v="2011" actId="1076"/>
          <ac:spMkLst>
            <pc:docMk/>
            <pc:sldMk cId="2927004492" sldId="290"/>
            <ac:spMk id="2" creationId="{A44C608E-F309-19CC-677F-02BDEDE26FC1}"/>
          </ac:spMkLst>
        </pc:spChg>
        <pc:spChg chg="mod">
          <ac:chgData name="Khattab, Sherif" userId="c83b1e15-36f3-4f46-aceb-05aac24c545e" providerId="ADAL" clId="{833DD743-8711-1043-AFFD-7C5389EE685B}" dt="2023-09-19T11:04:39.410" v="2024"/>
          <ac:spMkLst>
            <pc:docMk/>
            <pc:sldMk cId="2927004492" sldId="290"/>
            <ac:spMk id="3" creationId="{E105B332-58A6-44E4-F8A4-DBFC40AFE48D}"/>
          </ac:spMkLst>
        </pc:spChg>
      </pc:sldChg>
      <pc:sldChg chg="add del">
        <pc:chgData name="Khattab, Sherif" userId="c83b1e15-36f3-4f46-aceb-05aac24c545e" providerId="ADAL" clId="{833DD743-8711-1043-AFFD-7C5389EE685B}" dt="2023-09-19T11:04:59.797" v="2039" actId="2696"/>
        <pc:sldMkLst>
          <pc:docMk/>
          <pc:sldMk cId="3243402366" sldId="291"/>
        </pc:sldMkLst>
      </pc:sldChg>
      <pc:sldChg chg="modSp add del mod">
        <pc:chgData name="Khattab, Sherif" userId="c83b1e15-36f3-4f46-aceb-05aac24c545e" providerId="ADAL" clId="{833DD743-8711-1043-AFFD-7C5389EE685B}" dt="2023-09-14T11:28:58.139" v="1038" actId="20577"/>
        <pc:sldMkLst>
          <pc:docMk/>
          <pc:sldMk cId="770545201" sldId="414"/>
        </pc:sldMkLst>
        <pc:spChg chg="mod">
          <ac:chgData name="Khattab, Sherif" userId="c83b1e15-36f3-4f46-aceb-05aac24c545e" providerId="ADAL" clId="{833DD743-8711-1043-AFFD-7C5389EE685B}" dt="2023-09-14T11:28:58.139" v="1038" actId="20577"/>
          <ac:spMkLst>
            <pc:docMk/>
            <pc:sldMk cId="770545201" sldId="414"/>
            <ac:spMk id="13314" creationId="{00000000-0000-0000-0000-000000000000}"/>
          </ac:spMkLst>
        </pc:spChg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1475608170" sldId="425"/>
        </pc:sldMkLst>
      </pc:sldChg>
      <pc:sldChg chg="modSp add del mod">
        <pc:chgData name="Khattab, Sherif" userId="c83b1e15-36f3-4f46-aceb-05aac24c545e" providerId="ADAL" clId="{833DD743-8711-1043-AFFD-7C5389EE685B}" dt="2023-09-14T12:18:03.974" v="1667" actId="20577"/>
        <pc:sldMkLst>
          <pc:docMk/>
          <pc:sldMk cId="1820604932" sldId="426"/>
        </pc:sldMkLst>
        <pc:spChg chg="mod">
          <ac:chgData name="Khattab, Sherif" userId="c83b1e15-36f3-4f46-aceb-05aac24c545e" providerId="ADAL" clId="{833DD743-8711-1043-AFFD-7C5389EE685B}" dt="2023-09-14T12:18:03.974" v="1667" actId="20577"/>
          <ac:spMkLst>
            <pc:docMk/>
            <pc:sldMk cId="1820604932" sldId="426"/>
            <ac:spMk id="25602" creationId="{00000000-0000-0000-0000-000000000000}"/>
          </ac:spMkLst>
        </pc:spChg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163066084" sldId="431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33DD743-8711-1043-AFFD-7C5389EE685B}" dt="2023-09-14T11:09:28.236" v="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33DD743-8711-1043-AFFD-7C5389EE685B}" dt="2023-09-19T11:06:27.586" v="2041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33DD743-8711-1043-AFFD-7C5389EE685B}" dt="2023-09-19T11:06:27.586" v="2041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33DD743-8711-1043-AFFD-7C5389EE685B}" dt="2023-09-19T11:06:27.586" v="2041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33DD743-8711-1043-AFFD-7C5389EE685B}" dt="2023-09-19T11:06:27.586" v="2041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33DD743-8711-1043-AFFD-7C5389EE685B}" dt="2023-09-19T11:06:27.586" v="2041" actId="2696"/>
        <pc:sldMkLst>
          <pc:docMk/>
          <pc:sldMk cId="614420799" sldId="439"/>
        </pc:sldMkLst>
      </pc:sldChg>
      <pc:sldChg chg="modSp add del mod">
        <pc:chgData name="Khattab, Sherif" userId="c83b1e15-36f3-4f46-aceb-05aac24c545e" providerId="ADAL" clId="{833DD743-8711-1043-AFFD-7C5389EE685B}" dt="2023-09-19T11:06:27.586" v="2041" actId="2696"/>
        <pc:sldMkLst>
          <pc:docMk/>
          <pc:sldMk cId="1112098282" sldId="441"/>
        </pc:sldMkLst>
        <pc:spChg chg="mod">
          <ac:chgData name="Khattab, Sherif" userId="c83b1e15-36f3-4f46-aceb-05aac24c545e" providerId="ADAL" clId="{833DD743-8711-1043-AFFD-7C5389EE685B}" dt="2023-09-14T12:24:06.687" v="2004" actId="20577"/>
          <ac:spMkLst>
            <pc:docMk/>
            <pc:sldMk cId="1112098282" sldId="441"/>
            <ac:spMk id="40962" creationId="{00000000-0000-0000-0000-000000000000}"/>
          </ac:spMkLst>
        </pc:spChg>
      </pc:sldChg>
      <pc:sldChg chg="addSp delSp modSp del mod modAnim">
        <pc:chgData name="Khattab, Sherif" userId="c83b1e15-36f3-4f46-aceb-05aac24c545e" providerId="ADAL" clId="{833DD743-8711-1043-AFFD-7C5389EE685B}" dt="2023-09-19T11:06:27.586" v="2041" actId="2696"/>
        <pc:sldMkLst>
          <pc:docMk/>
          <pc:sldMk cId="1485645733" sldId="442"/>
        </pc:sldMkLst>
        <pc:spChg chg="add del">
          <ac:chgData name="Khattab, Sherif" userId="c83b1e15-36f3-4f46-aceb-05aac24c545e" providerId="ADAL" clId="{833DD743-8711-1043-AFFD-7C5389EE685B}" dt="2023-09-19T11:04:20.705" v="2019" actId="22"/>
          <ac:spMkLst>
            <pc:docMk/>
            <pc:sldMk cId="1485645733" sldId="442"/>
            <ac:spMk id="5" creationId="{B18B4165-DB2E-C653-0601-FF2807CA5E1B}"/>
          </ac:spMkLst>
        </pc:spChg>
        <pc:spChg chg="mod">
          <ac:chgData name="Khattab, Sherif" userId="c83b1e15-36f3-4f46-aceb-05aac24c545e" providerId="ADAL" clId="{833DD743-8711-1043-AFFD-7C5389EE685B}" dt="2023-09-14T11:56:52.460" v="1221" actId="20577"/>
          <ac:spMkLst>
            <pc:docMk/>
            <pc:sldMk cId="1485645733" sldId="442"/>
            <ac:spMk id="41986" creationId="{00000000-0000-0000-0000-000000000000}"/>
          </ac:spMkLst>
        </pc:spChg>
        <pc:spChg chg="mod">
          <ac:chgData name="Khattab, Sherif" userId="c83b1e15-36f3-4f46-aceb-05aac24c545e" providerId="ADAL" clId="{833DD743-8711-1043-AFFD-7C5389EE685B}" dt="2023-09-14T11:59:16.800" v="1280" actId="207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33DD743-8711-1043-AFFD-7C5389EE685B}" dt="2023-09-14T11:56:01.299" v="1218" actId="2696"/>
        <pc:sldMkLst>
          <pc:docMk/>
          <pc:sldMk cId="927625997" sldId="444"/>
        </pc:sldMkLst>
        <pc:spChg chg="mod">
          <ac:chgData name="Khattab, Sherif" userId="c83b1e15-36f3-4f46-aceb-05aac24c545e" providerId="ADAL" clId="{833DD743-8711-1043-AFFD-7C5389EE685B}" dt="2023-09-14T11:55:59.766" v="1217" actId="21"/>
          <ac:spMkLst>
            <pc:docMk/>
            <pc:sldMk cId="927625997" sldId="444"/>
            <ac:spMk id="4099" creationId="{00000000-0000-0000-0000-000000000000}"/>
          </ac:spMkLst>
        </pc:spChg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1148342922" sldId="451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1522062017" sldId="453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249086508" sldId="454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1340683414" sldId="456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1513274229" sldId="458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428283131" sldId="464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392462919" sldId="470"/>
        </pc:sldMkLst>
      </pc:sldChg>
      <pc:sldChg chg="delSp modSp mod">
        <pc:chgData name="Khattab, Sherif" userId="c83b1e15-36f3-4f46-aceb-05aac24c545e" providerId="ADAL" clId="{833DD743-8711-1043-AFFD-7C5389EE685B}" dt="2023-09-14T11:09:06.403" v="2" actId="20577"/>
        <pc:sldMkLst>
          <pc:docMk/>
          <pc:sldMk cId="0" sldId="471"/>
        </pc:sldMkLst>
        <pc:spChg chg="mod">
          <ac:chgData name="Khattab, Sherif" userId="c83b1e15-36f3-4f46-aceb-05aac24c545e" providerId="ADAL" clId="{833DD743-8711-1043-AFFD-7C5389EE685B}" dt="2023-09-14T11:09:06.403" v="2" actId="20577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833DD743-8711-1043-AFFD-7C5389EE685B}" dt="2023-09-14T11:09:04.112" v="0" actId="478"/>
          <ac:picMkLst>
            <pc:docMk/>
            <pc:sldMk cId="0" sldId="471"/>
            <ac:picMk id="7" creationId="{EAD1B896-B823-FE72-CDA4-10660B3BCE48}"/>
          </ac:picMkLst>
        </pc:picChg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322204766" sldId="472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4018792473" sldId="481"/>
        </pc:sldMkLst>
      </pc:sldChg>
      <pc:sldChg chg="modSp mod modAnim">
        <pc:chgData name="Khattab, Sherif" userId="c83b1e15-36f3-4f46-aceb-05aac24c545e" providerId="ADAL" clId="{833DD743-8711-1043-AFFD-7C5389EE685B}" dt="2023-09-14T11:12:44.608" v="1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33DD743-8711-1043-AFFD-7C5389EE685B}" dt="2023-09-14T11:12:44.608" v="1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33DD743-8711-1043-AFFD-7C5389EE685B}" dt="2023-09-14T11:09:22.786" v="3" actId="2696"/>
        <pc:sldMkLst>
          <pc:docMk/>
          <pc:sldMk cId="1322121817" sldId="498"/>
        </pc:sldMkLst>
      </pc:sldChg>
      <pc:sldChg chg="modSp add del mod modAnim">
        <pc:chgData name="Khattab, Sherif" userId="c83b1e15-36f3-4f46-aceb-05aac24c545e" providerId="ADAL" clId="{833DD743-8711-1043-AFFD-7C5389EE685B}" dt="2023-09-14T12:16:18.642" v="1650" actId="2696"/>
        <pc:sldMkLst>
          <pc:docMk/>
          <pc:sldMk cId="276167304" sldId="501"/>
        </pc:sldMkLst>
        <pc:spChg chg="mod">
          <ac:chgData name="Khattab, Sherif" userId="c83b1e15-36f3-4f46-aceb-05aac24c545e" providerId="ADAL" clId="{833DD743-8711-1043-AFFD-7C5389EE685B}" dt="2023-09-14T12:15:58.666" v="1647" actId="20577"/>
          <ac:spMkLst>
            <pc:docMk/>
            <pc:sldMk cId="276167304" sldId="501"/>
            <ac:spMk id="439298" creationId="{00000000-0000-0000-0000-000000000000}"/>
          </ac:spMkLst>
        </pc:spChg>
      </pc:sldChg>
      <pc:sldChg chg="add del">
        <pc:chgData name="Khattab, Sherif" userId="c83b1e15-36f3-4f46-aceb-05aac24c545e" providerId="ADAL" clId="{833DD743-8711-1043-AFFD-7C5389EE685B}" dt="2023-09-14T12:16:28.791" v="1652"/>
        <pc:sldMkLst>
          <pc:docMk/>
          <pc:sldMk cId="509229067" sldId="501"/>
        </pc:sldMkLst>
      </pc:sldChg>
      <pc:sldChg chg="add">
        <pc:chgData name="Khattab, Sherif" userId="c83b1e15-36f3-4f46-aceb-05aac24c545e" providerId="ADAL" clId="{833DD743-8711-1043-AFFD-7C5389EE685B}" dt="2023-09-14T12:16:28.953" v="1653"/>
        <pc:sldMkLst>
          <pc:docMk/>
          <pc:sldMk cId="1183913156" sldId="501"/>
        </pc:sldMkLst>
      </pc:sldChg>
      <pc:sldChg chg="del">
        <pc:chgData name="Khattab, Sherif" userId="c83b1e15-36f3-4f46-aceb-05aac24c545e" providerId="ADAL" clId="{833DD743-8711-1043-AFFD-7C5389EE685B}" dt="2023-09-14T11:12:55.329" v="130" actId="2696"/>
        <pc:sldMkLst>
          <pc:docMk/>
          <pc:sldMk cId="3616649543" sldId="502"/>
        </pc:sldMkLst>
      </pc:sldChg>
      <pc:sldChg chg="add del">
        <pc:chgData name="Khattab, Sherif" userId="c83b1e15-36f3-4f46-aceb-05aac24c545e" providerId="ADAL" clId="{833DD743-8711-1043-AFFD-7C5389EE685B}" dt="2023-09-14T12:00:34.533" v="1284"/>
        <pc:sldMkLst>
          <pc:docMk/>
          <pc:sldMk cId="1126762281" sldId="505"/>
        </pc:sldMkLst>
      </pc:sldChg>
      <pc:sldChg chg="modSp del mod modAnim">
        <pc:chgData name="Khattab, Sherif" userId="c83b1e15-36f3-4f46-aceb-05aac24c545e" providerId="ADAL" clId="{833DD743-8711-1043-AFFD-7C5389EE685B}" dt="2023-09-14T11:17:08.668" v="203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833DD743-8711-1043-AFFD-7C5389EE685B}" dt="2023-09-14T11:14:22.215" v="132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 del mod modAnim">
        <pc:chgData name="Khattab, Sherif" userId="c83b1e15-36f3-4f46-aceb-05aac24c545e" providerId="ADAL" clId="{833DD743-8711-1043-AFFD-7C5389EE685B}" dt="2023-09-14T12:00:18.925" v="1282" actId="2696"/>
        <pc:sldMkLst>
          <pc:docMk/>
          <pc:sldMk cId="2529748253" sldId="505"/>
        </pc:sldMkLst>
        <pc:spChg chg="mod">
          <ac:chgData name="Khattab, Sherif" userId="c83b1e15-36f3-4f46-aceb-05aac24c545e" providerId="ADAL" clId="{833DD743-8711-1043-AFFD-7C5389EE685B}" dt="2023-09-14T11:52:31.027" v="1207" actId="20577"/>
          <ac:spMkLst>
            <pc:docMk/>
            <pc:sldMk cId="2529748253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33DD743-8711-1043-AFFD-7C5389EE685B}" dt="2023-09-14T11:52:58.884" v="1210" actId="20577"/>
          <ac:spMkLst>
            <pc:docMk/>
            <pc:sldMk cId="2529748253" sldId="505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833DD743-8711-1043-AFFD-7C5389EE685B}" dt="2023-09-14T11:17:22.124" v="205"/>
        <pc:sldMkLst>
          <pc:docMk/>
          <pc:sldMk cId="3190916681" sldId="505"/>
        </pc:sldMkLst>
      </pc:sldChg>
      <pc:sldChg chg="modSp add modAnim">
        <pc:chgData name="Khattab, Sherif" userId="c83b1e15-36f3-4f46-aceb-05aac24c545e" providerId="ADAL" clId="{833DD743-8711-1043-AFFD-7C5389EE685B}" dt="2023-09-14T12:01:48.639" v="1334" actId="20577"/>
        <pc:sldMkLst>
          <pc:docMk/>
          <pc:sldMk cId="3359420465" sldId="505"/>
        </pc:sldMkLst>
        <pc:spChg chg="mod">
          <ac:chgData name="Khattab, Sherif" userId="c83b1e15-36f3-4f46-aceb-05aac24c545e" providerId="ADAL" clId="{833DD743-8711-1043-AFFD-7C5389EE685B}" dt="2023-09-14T12:01:48.639" v="1334" actId="20577"/>
          <ac:spMkLst>
            <pc:docMk/>
            <pc:sldMk cId="3359420465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33DD743-8711-1043-AFFD-7C5389EE685B}" dt="2023-09-14T11:14:54.248" v="133" actId="2696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2814416974" sldId="509"/>
        </pc:sldMkLst>
      </pc:sldChg>
      <pc:sldChg chg="modSp del mod">
        <pc:chgData name="Khattab, Sherif" userId="c83b1e15-36f3-4f46-aceb-05aac24c545e" providerId="ADAL" clId="{833DD743-8711-1043-AFFD-7C5389EE685B}" dt="2023-09-14T11:18:11.237" v="232" actId="2696"/>
        <pc:sldMkLst>
          <pc:docMk/>
          <pc:sldMk cId="1899755922" sldId="510"/>
        </pc:sldMkLst>
        <pc:spChg chg="mod">
          <ac:chgData name="Khattab, Sherif" userId="c83b1e15-36f3-4f46-aceb-05aac24c545e" providerId="ADAL" clId="{833DD743-8711-1043-AFFD-7C5389EE685B}" dt="2023-09-14T11:18:03.865" v="231" actId="20577"/>
          <ac:spMkLst>
            <pc:docMk/>
            <pc:sldMk cId="1899755922" sldId="510"/>
            <ac:spMk id="2" creationId="{279C11E0-41E4-B1BC-1AB9-2DA1ACE726EF}"/>
          </ac:spMkLst>
        </pc:spChg>
      </pc:sldChg>
      <pc:sldChg chg="modSp add mod modAnim">
        <pc:chgData name="Khattab, Sherif" userId="c83b1e15-36f3-4f46-aceb-05aac24c545e" providerId="ADAL" clId="{833DD743-8711-1043-AFFD-7C5389EE685B}" dt="2023-09-14T11:24:39.667" v="515" actId="20577"/>
        <pc:sldMkLst>
          <pc:docMk/>
          <pc:sldMk cId="2959720764" sldId="510"/>
        </pc:sldMkLst>
        <pc:spChg chg="mod">
          <ac:chgData name="Khattab, Sherif" userId="c83b1e15-36f3-4f46-aceb-05aac24c545e" providerId="ADAL" clId="{833DD743-8711-1043-AFFD-7C5389EE685B}" dt="2023-09-14T11:24:39.667" v="515" actId="20577"/>
          <ac:spMkLst>
            <pc:docMk/>
            <pc:sldMk cId="2959720764" sldId="510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833DD743-8711-1043-AFFD-7C5389EE685B}" dt="2023-09-14T11:18:17.068" v="234"/>
        <pc:sldMkLst>
          <pc:docMk/>
          <pc:sldMk cId="3637214623" sldId="510"/>
        </pc:sldMkLst>
      </pc:sldChg>
      <pc:sldChg chg="modSp del mod modAnim">
        <pc:chgData name="Khattab, Sherif" userId="c83b1e15-36f3-4f46-aceb-05aac24c545e" providerId="ADAL" clId="{833DD743-8711-1043-AFFD-7C5389EE685B}" dt="2023-09-14T11:18:41.857" v="261" actId="2696"/>
        <pc:sldMkLst>
          <pc:docMk/>
          <pc:sldMk cId="1574966111" sldId="511"/>
        </pc:sldMkLst>
        <pc:spChg chg="mod">
          <ac:chgData name="Khattab, Sherif" userId="c83b1e15-36f3-4f46-aceb-05aac24c545e" providerId="ADAL" clId="{833DD743-8711-1043-AFFD-7C5389EE685B}" dt="2023-09-14T11:18:40.003" v="260" actId="20577"/>
          <ac:spMkLst>
            <pc:docMk/>
            <pc:sldMk cId="1574966111" sldId="511"/>
            <ac:spMk id="2" creationId="{E45763EC-B739-4AB0-7EA0-70B5B7C348DD}"/>
          </ac:spMkLst>
        </pc:spChg>
        <pc:spChg chg="mod">
          <ac:chgData name="Khattab, Sherif" userId="c83b1e15-36f3-4f46-aceb-05aac24c545e" providerId="ADAL" clId="{833DD743-8711-1043-AFFD-7C5389EE685B}" dt="2023-09-14T11:18:27.244" v="240" actId="5793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833DD743-8711-1043-AFFD-7C5389EE685B}" dt="2023-09-14T11:50:41.929" v="1089" actId="20577"/>
        <pc:sldMkLst>
          <pc:docMk/>
          <pc:sldMk cId="2844903278" sldId="511"/>
        </pc:sldMkLst>
        <pc:spChg chg="mod">
          <ac:chgData name="Khattab, Sherif" userId="c83b1e15-36f3-4f46-aceb-05aac24c545e" providerId="ADAL" clId="{833DD743-8711-1043-AFFD-7C5389EE685B}" dt="2023-09-14T11:19:08.375" v="293" actId="20577"/>
          <ac:spMkLst>
            <pc:docMk/>
            <pc:sldMk cId="2844903278" sldId="511"/>
            <ac:spMk id="2" creationId="{E45763EC-B739-4AB0-7EA0-70B5B7C348DD}"/>
          </ac:spMkLst>
        </pc:spChg>
        <pc:spChg chg="mod">
          <ac:chgData name="Khattab, Sherif" userId="c83b1e15-36f3-4f46-aceb-05aac24c545e" providerId="ADAL" clId="{833DD743-8711-1043-AFFD-7C5389EE685B}" dt="2023-09-14T11:50:41.929" v="1089" actId="20577"/>
          <ac:spMkLst>
            <pc:docMk/>
            <pc:sldMk cId="2844903278" sldId="511"/>
            <ac:spMk id="3" creationId="{98A6E069-2144-471F-A227-D127D92D7F33}"/>
          </ac:spMkLst>
        </pc:spChg>
      </pc:sldChg>
      <pc:sldChg chg="add del">
        <pc:chgData name="Khattab, Sherif" userId="c83b1e15-36f3-4f46-aceb-05aac24c545e" providerId="ADAL" clId="{833DD743-8711-1043-AFFD-7C5389EE685B}" dt="2023-09-14T11:16:59.533" v="201"/>
        <pc:sldMkLst>
          <pc:docMk/>
          <pc:sldMk cId="30118583" sldId="512"/>
        </pc:sldMkLst>
      </pc:sldChg>
      <pc:sldChg chg="modSp del mod modAnim">
        <pc:chgData name="Khattab, Sherif" userId="c83b1e15-36f3-4f46-aceb-05aac24c545e" providerId="ADAL" clId="{833DD743-8711-1043-AFFD-7C5389EE685B}" dt="2023-09-14T11:16:33.987" v="199" actId="2696"/>
        <pc:sldMkLst>
          <pc:docMk/>
          <pc:sldMk cId="1147559674" sldId="512"/>
        </pc:sldMkLst>
        <pc:spChg chg="mod">
          <ac:chgData name="Khattab, Sherif" userId="c83b1e15-36f3-4f46-aceb-05aac24c545e" providerId="ADAL" clId="{833DD743-8711-1043-AFFD-7C5389EE685B}" dt="2023-09-14T11:15:44.029" v="164" actId="20577"/>
          <ac:spMkLst>
            <pc:docMk/>
            <pc:sldMk cId="1147559674" sldId="512"/>
            <ac:spMk id="2" creationId="{E45763EC-B739-4AB0-7EA0-70B5B7C348DD}"/>
          </ac:spMkLst>
        </pc:spChg>
        <pc:spChg chg="mod">
          <ac:chgData name="Khattab, Sherif" userId="c83b1e15-36f3-4f46-aceb-05aac24c545e" providerId="ADAL" clId="{833DD743-8711-1043-AFFD-7C5389EE685B}" dt="2023-09-14T11:16:26.719" v="198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 del">
        <pc:chgData name="Khattab, Sherif" userId="c83b1e15-36f3-4f46-aceb-05aac24c545e" providerId="ADAL" clId="{833DD743-8711-1043-AFFD-7C5389EE685B}" dt="2023-09-19T11:06:27.586" v="2041" actId="2696"/>
        <pc:sldMkLst>
          <pc:docMk/>
          <pc:sldMk cId="4278986467" sldId="512"/>
        </pc:sldMkLst>
      </pc:sldChg>
      <pc:sldChg chg="del modAnim">
        <pc:chgData name="Khattab, Sherif" userId="c83b1e15-36f3-4f46-aceb-05aac24c545e" providerId="ADAL" clId="{833DD743-8711-1043-AFFD-7C5389EE685B}" dt="2023-09-14T11:55:03.514" v="1215" actId="2696"/>
        <pc:sldMkLst>
          <pc:docMk/>
          <pc:sldMk cId="4283758015" sldId="513"/>
        </pc:sldMkLst>
      </pc:sldChg>
      <pc:sldChg chg="delSp del mod">
        <pc:chgData name="Khattab, Sherif" userId="c83b1e15-36f3-4f46-aceb-05aac24c545e" providerId="ADAL" clId="{833DD743-8711-1043-AFFD-7C5389EE685B}" dt="2023-09-19T11:06:27.586" v="2041" actId="2696"/>
        <pc:sldMkLst>
          <pc:docMk/>
          <pc:sldMk cId="1284215364" sldId="514"/>
        </pc:sldMkLst>
        <pc:picChg chg="del">
          <ac:chgData name="Khattab, Sherif" userId="c83b1e15-36f3-4f46-aceb-05aac24c545e" providerId="ADAL" clId="{833DD743-8711-1043-AFFD-7C5389EE685B}" dt="2023-09-14T12:00:08.128" v="1281" actId="478"/>
          <ac:picMkLst>
            <pc:docMk/>
            <pc:sldMk cId="1284215364" sldId="514"/>
            <ac:picMk id="10" creationId="{D868CAE2-BF9A-5527-B57E-C1B59A73D5E0}"/>
          </ac:picMkLst>
        </pc:picChg>
      </pc:sldChg>
      <pc:sldChg chg="del">
        <pc:chgData name="Khattab, Sherif" userId="c83b1e15-36f3-4f46-aceb-05aac24c545e" providerId="ADAL" clId="{833DD743-8711-1043-AFFD-7C5389EE685B}" dt="2023-09-19T11:06:27.586" v="2041" actId="2696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833DD743-8711-1043-AFFD-7C5389EE685B}" dt="2023-09-14T12:22:27.111" v="1882" actId="2696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833DD743-8711-1043-AFFD-7C5389EE685B}" dt="2023-09-14T12:24:23.077" v="2005" actId="2696"/>
        <pc:sldMkLst>
          <pc:docMk/>
          <pc:sldMk cId="4118926969" sldId="520"/>
        </pc:sldMkLst>
      </pc:sldChg>
      <pc:sldChg chg="add del">
        <pc:chgData name="Khattab, Sherif" userId="c83b1e15-36f3-4f46-aceb-05aac24c545e" providerId="ADAL" clId="{833DD743-8711-1043-AFFD-7C5389EE685B}" dt="2023-09-14T11:09:28.153" v="5"/>
        <pc:sldMkLst>
          <pc:docMk/>
          <pc:sldMk cId="587945586" sldId="521"/>
        </pc:sldMkLst>
      </pc:sldChg>
      <pc:sldChg chg="add del">
        <pc:chgData name="Khattab, Sherif" userId="c83b1e15-36f3-4f46-aceb-05aac24c545e" providerId="ADAL" clId="{833DD743-8711-1043-AFFD-7C5389EE685B}" dt="2023-09-14T11:55:34.538" v="1216" actId="2696"/>
        <pc:sldMkLst>
          <pc:docMk/>
          <pc:sldMk cId="692851995" sldId="521"/>
        </pc:sldMkLst>
      </pc:sldChg>
      <pc:sldChg chg="add del">
        <pc:chgData name="Khattab, Sherif" userId="c83b1e15-36f3-4f46-aceb-05aac24c545e" providerId="ADAL" clId="{833DD743-8711-1043-AFFD-7C5389EE685B}" dt="2023-09-14T11:21:14.470" v="307"/>
        <pc:sldMkLst>
          <pc:docMk/>
          <pc:sldMk cId="1287597902" sldId="522"/>
        </pc:sldMkLst>
      </pc:sldChg>
      <pc:sldChg chg="modSp add mod modAnim">
        <pc:chgData name="Khattab, Sherif" userId="c83b1e15-36f3-4f46-aceb-05aac24c545e" providerId="ADAL" clId="{833DD743-8711-1043-AFFD-7C5389EE685B}" dt="2023-09-14T11:28:49.161" v="1029"/>
        <pc:sldMkLst>
          <pc:docMk/>
          <pc:sldMk cId="2085287773" sldId="522"/>
        </pc:sldMkLst>
        <pc:spChg chg="mod">
          <ac:chgData name="Khattab, Sherif" userId="c83b1e15-36f3-4f46-aceb-05aac24c545e" providerId="ADAL" clId="{833DD743-8711-1043-AFFD-7C5389EE685B}" dt="2023-09-14T11:28:28.178" v="1027" actId="27636"/>
          <ac:spMkLst>
            <pc:docMk/>
            <pc:sldMk cId="2085287773" sldId="522"/>
            <ac:spMk id="3" creationId="{6E964C0F-69D1-999C-778E-B82399A4DF14}"/>
          </ac:spMkLst>
        </pc:spChg>
      </pc:sldChg>
      <pc:sldChg chg="modSp new mod modAnim">
        <pc:chgData name="Khattab, Sherif" userId="c83b1e15-36f3-4f46-aceb-05aac24c545e" providerId="ADAL" clId="{833DD743-8711-1043-AFFD-7C5389EE685B}" dt="2023-09-14T12:23:25.169" v="1975" actId="20577"/>
        <pc:sldMkLst>
          <pc:docMk/>
          <pc:sldMk cId="3451620474" sldId="523"/>
        </pc:sldMkLst>
        <pc:spChg chg="mod">
          <ac:chgData name="Khattab, Sherif" userId="c83b1e15-36f3-4f46-aceb-05aac24c545e" providerId="ADAL" clId="{833DD743-8711-1043-AFFD-7C5389EE685B}" dt="2023-09-14T12:21:04.695" v="1881" actId="20577"/>
          <ac:spMkLst>
            <pc:docMk/>
            <pc:sldMk cId="3451620474" sldId="523"/>
            <ac:spMk id="2" creationId="{93AB3B3B-BF7A-B175-A137-EAD589264FD5}"/>
          </ac:spMkLst>
        </pc:spChg>
        <pc:spChg chg="mod">
          <ac:chgData name="Khattab, Sherif" userId="c83b1e15-36f3-4f46-aceb-05aac24c545e" providerId="ADAL" clId="{833DD743-8711-1043-AFFD-7C5389EE685B}" dt="2023-09-14T12:23:25.169" v="1975" actId="20577"/>
          <ac:spMkLst>
            <pc:docMk/>
            <pc:sldMk cId="3451620474" sldId="523"/>
            <ac:spMk id="3" creationId="{ECF4B529-F93F-590A-D084-96AB964BEB9A}"/>
          </ac:spMkLst>
        </pc:sp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20T12:31:05.750" v="4160" actId="2696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2AE31CE2-1EBF-4A5E-91E4-6CBB2432A413}" dt="2022-09-20T12:31:05.750" v="4160" actId="2696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E31CE2-1EBF-4A5E-91E4-6CBB2432A413}" dt="2022-09-20T12:31:05.750" v="4160" actId="2696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20T12:31:05.750" v="4160" actId="2696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del mod ord modAnim">
        <pc:chgData name="Khattab, Sherif" userId="c83b1e15-36f3-4f46-aceb-05aac24c545e" providerId="ADAL" clId="{2AE31CE2-1EBF-4A5E-91E4-6CBB2432A413}" dt="2022-09-20T12:31:05.750" v="4160" actId="2696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del mod ord modAnim">
        <pc:chgData name="Khattab, Sherif" userId="c83b1e15-36f3-4f46-aceb-05aac24c545e" providerId="ADAL" clId="{2AE31CE2-1EBF-4A5E-91E4-6CBB2432A413}" dt="2022-09-20T12:31:05.750" v="4160" actId="2696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 addAnim delAnim modAnim">
        <pc:chgData name="Khattab, Sherif" userId="c83b1e15-36f3-4f46-aceb-05aac24c545e" providerId="ADAL" clId="{2AE31CE2-1EBF-4A5E-91E4-6CBB2432A413}" dt="2022-09-20T12:30:13.974" v="415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20T12:30:13.974" v="415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20T12:31:05.750" v="4160" actId="2696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del mod ord modAnim">
        <pc:chgData name="Khattab, Sherif" userId="c83b1e15-36f3-4f46-aceb-05aac24c545e" providerId="ADAL" clId="{2AE31CE2-1EBF-4A5E-91E4-6CBB2432A413}" dt="2022-09-20T12:31:05.750" v="4160" actId="2696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del mod delAnim modAnim">
        <pc:chgData name="Khattab, Sherif" userId="c83b1e15-36f3-4f46-aceb-05aac24c545e" providerId="ADAL" clId="{2AE31CE2-1EBF-4A5E-91E4-6CBB2432A413}" dt="2022-09-20T12:31:05.750" v="4160" actId="269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98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091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the Implementation Secure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Revise the method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507" y="1776796"/>
            <a:ext cx="5113280" cy="4399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34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the Core Methods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Method </a:t>
            </a:r>
            <a:r>
              <a:rPr lang="en-US" altLang="en-US" b="1" dirty="0">
                <a:solidFill>
                  <a:srgbClr val="FF0000"/>
                </a:solidFill>
              </a:rPr>
              <a:t>stubs </a:t>
            </a:r>
            <a:r>
              <a:rPr lang="en-US" altLang="en-US" dirty="0">
                <a:solidFill>
                  <a:schemeClr val="tx1"/>
                </a:solidFill>
              </a:rPr>
              <a:t>to make the compiler happy</a:t>
            </a:r>
            <a:endParaRPr lang="en-US" altLang="en-US" sz="3086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26658" y="1767423"/>
            <a:ext cx="4353813" cy="3653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09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the Core Methods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program that tests core methods </a:t>
            </a:r>
            <a:br>
              <a:rPr lang="en-US" altLang="en-US" dirty="0"/>
            </a:br>
            <a:r>
              <a:rPr lang="en-US" altLang="en-US" dirty="0"/>
              <a:t>of the class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946" y="2162338"/>
            <a:ext cx="6586717" cy="4296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7447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the Core Methods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testAdd</a:t>
            </a:r>
            <a:r>
              <a:rPr lang="en-US" altLang="en-US" dirty="0"/>
              <a:t> method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249" y="2075190"/>
            <a:ext cx="9564125" cy="3845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19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the Core Methods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displayBag</a:t>
            </a:r>
            <a:r>
              <a:rPr lang="en-US" altLang="en-US" dirty="0"/>
              <a:t> method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066" y="1642627"/>
            <a:ext cx="8554247" cy="4623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90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Testing the Core Methods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Expected Output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400" y="2480587"/>
            <a:ext cx="7623824" cy="2598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46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More Methods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Methods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dirty="0"/>
              <a:t> and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getCurrentSize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2177" y="1623300"/>
            <a:ext cx="5396768" cy="35348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7907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More Methods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Method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getFrequencyOf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9724" y="1847920"/>
            <a:ext cx="7580674" cy="389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879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Implementing More Methods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Method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071" y="1784449"/>
            <a:ext cx="7007552" cy="46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60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Clearing a bag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method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228" y="2490144"/>
            <a:ext cx="7879911" cy="2640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06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1: Friday 9/15 @ 11:59 pm</a:t>
            </a:r>
          </a:p>
          <a:p>
            <a:pPr lvl="1"/>
            <a:r>
              <a:rPr lang="en-US" dirty="0"/>
              <a:t>Homework 3: Tuesday 9/19 @ 11:59 pm</a:t>
            </a:r>
          </a:p>
          <a:p>
            <a:pPr lvl="1"/>
            <a:r>
              <a:rPr lang="en-US" dirty="0"/>
              <a:t>Lab 2: Friday 9/22 @ 11:59 pm</a:t>
            </a:r>
          </a:p>
          <a:p>
            <a:pPr lvl="1"/>
            <a:r>
              <a:rPr lang="en-US" dirty="0"/>
              <a:t>Programming Assignment 1: Friday 9/29 @ 11:59 pm</a:t>
            </a:r>
          </a:p>
          <a:p>
            <a:r>
              <a:rPr lang="en-US" dirty="0"/>
              <a:t>Post-lab exercises are optional</a:t>
            </a:r>
          </a:p>
          <a:p>
            <a:r>
              <a:rPr lang="en-US" dirty="0"/>
              <a:t>SCI Week is next week!</a:t>
            </a:r>
          </a:p>
          <a:p>
            <a:pPr lvl="1"/>
            <a:r>
              <a:rPr lang="en-US" dirty="0"/>
              <a:t>Professional Development opportunities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3B3B-BF7A-B175-A137-EAD5892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 ways to clear a 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B529-F93F-590A-D084-96AB964B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some </a:t>
            </a:r>
            <a:r>
              <a:rPr lang="en-US" b="1" dirty="0">
                <a:solidFill>
                  <a:srgbClr val="FF0000"/>
                </a:solidFill>
              </a:rPr>
              <a:t>incorrect</a:t>
            </a:r>
            <a:r>
              <a:rPr lang="en-US" dirty="0"/>
              <a:t> ways of clearing an ArrayBag object</a:t>
            </a:r>
          </a:p>
          <a:p>
            <a:pPr lvl="1"/>
            <a:r>
              <a:rPr lang="en-US" dirty="0"/>
              <a:t>Incorrect method 1: bag = null;</a:t>
            </a:r>
          </a:p>
          <a:p>
            <a:pPr lvl="2"/>
            <a:r>
              <a:rPr lang="en-US" dirty="0"/>
              <a:t>why is that incorrect?</a:t>
            </a:r>
          </a:p>
          <a:p>
            <a:pPr lvl="2"/>
            <a:r>
              <a:rPr lang="en-US" dirty="0"/>
              <a:t>how to safeguard against that?</a:t>
            </a:r>
          </a:p>
          <a:p>
            <a:pPr lvl="3"/>
            <a:r>
              <a:rPr lang="en-US" dirty="0"/>
              <a:t>make the bag array </a:t>
            </a:r>
            <a:r>
              <a:rPr lang="en-US" b="1" dirty="0"/>
              <a:t>final</a:t>
            </a:r>
            <a:endParaRPr lang="en-US" dirty="0"/>
          </a:p>
          <a:p>
            <a:pPr lvl="1"/>
            <a:r>
              <a:rPr lang="en-US" dirty="0"/>
              <a:t>Incorrect method 2: </a:t>
            </a:r>
          </a:p>
          <a:p>
            <a:pPr marL="2178050" lvl="1" indent="-227013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numberOfEntries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2178050" lvl="2" indent="-227013">
              <a:buNone/>
            </a:pPr>
            <a:r>
              <a:rPr lang="en-US" dirty="0"/>
              <a:t>   remove();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5AF15-3586-6FAB-0142-B12AAEFD87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488E6-31FF-37C5-34DB-BDA702508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16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any entry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694" y="1847920"/>
            <a:ext cx="6002242" cy="3814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6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63EC-B739-4AB0-7EA0-70B5B7C3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specific entry: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6E069-2144-471F-A227-D127D92D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</a:t>
            </a:r>
            <a:r>
              <a:rPr lang="en-US" b="1" dirty="0"/>
              <a:t>index</a:t>
            </a:r>
            <a:r>
              <a:rPr lang="en-US" dirty="0"/>
              <a:t> of an item that </a:t>
            </a:r>
            <a:r>
              <a:rPr lang="en-US" b="1" dirty="0"/>
              <a:t>equals </a:t>
            </a:r>
            <a:r>
              <a:rPr lang="en-US" dirty="0"/>
              <a:t>the item that we want to remove</a:t>
            </a:r>
          </a:p>
          <a:p>
            <a:r>
              <a:rPr lang="en-US" dirty="0"/>
              <a:t>if not found, return false</a:t>
            </a:r>
          </a:p>
          <a:p>
            <a:r>
              <a:rPr lang="en-US" dirty="0"/>
              <a:t>if found,</a:t>
            </a:r>
          </a:p>
          <a:p>
            <a:pPr lvl="1"/>
            <a:r>
              <a:rPr lang="en-US" dirty="0"/>
              <a:t>save the found item by </a:t>
            </a:r>
            <a:r>
              <a:rPr lang="en-US" b="1" dirty="0"/>
              <a:t>result = bag[index]</a:t>
            </a:r>
          </a:p>
          <a:p>
            <a:pPr lvl="1"/>
            <a:r>
              <a:rPr lang="en-US" dirty="0"/>
              <a:t>replace the item by the last item of the array </a:t>
            </a:r>
          </a:p>
          <a:p>
            <a:pPr lvl="2"/>
            <a:r>
              <a:rPr lang="en-US" b="1" dirty="0"/>
              <a:t>bag[index] = bag[numberOfEntries-1]</a:t>
            </a:r>
          </a:p>
          <a:p>
            <a:pPr lvl="1"/>
            <a:r>
              <a:rPr lang="en-US" dirty="0"/>
              <a:t>remove the last item in the array </a:t>
            </a:r>
          </a:p>
          <a:p>
            <a:pPr lvl="2"/>
            <a:r>
              <a:rPr lang="en-US" b="1" dirty="0"/>
              <a:t>bag[numberOfEntries-1] = null</a:t>
            </a:r>
          </a:p>
          <a:p>
            <a:pPr lvl="1"/>
            <a:r>
              <a:rPr lang="en-US" dirty="0"/>
              <a:t>decrement the logical size of the array </a:t>
            </a:r>
          </a:p>
          <a:p>
            <a:pPr lvl="2"/>
            <a:r>
              <a:rPr lang="en-US" b="1" dirty="0" err="1"/>
              <a:t>numberOfEntries</a:t>
            </a:r>
            <a:r>
              <a:rPr lang="en-US" b="1" dirty="0"/>
              <a:t>--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12E57-CF96-770A-BEA9-EC2E238243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51022-3709-33B9-99A9-39777423C7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49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a specific entry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Removing “Nancy”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9376" y="1261791"/>
            <a:ext cx="5801353" cy="2397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426232B-DF55-9D39-FD26-D3713396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788" y="3856687"/>
            <a:ext cx="4954189" cy="3491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545CE-DAD9-9A3F-522A-EBEFC365528B}"/>
              </a:ext>
            </a:extLst>
          </p:cNvPr>
          <p:cNvSpPr txBox="1"/>
          <p:nvPr/>
        </p:nvSpPr>
        <p:spPr>
          <a:xfrm>
            <a:off x="6233765" y="3900862"/>
            <a:ext cx="3555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gap in the array after setting the entry in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bag[index]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null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389EC7-81A7-1CFF-17BB-AAF7463012D0}"/>
              </a:ext>
            </a:extLst>
          </p:cNvPr>
          <p:cNvCxnSpPr/>
          <p:nvPr/>
        </p:nvCxnSpPr>
        <p:spPr bwMode="auto">
          <a:xfrm flipH="1">
            <a:off x="5271247" y="4746812"/>
            <a:ext cx="96251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41C33E-23C5-C5BD-025E-33AFD08DB38A}"/>
              </a:ext>
            </a:extLst>
          </p:cNvPr>
          <p:cNvSpPr txBox="1"/>
          <p:nvPr/>
        </p:nvSpPr>
        <p:spPr>
          <a:xfrm>
            <a:off x="6233765" y="5517927"/>
            <a:ext cx="3367435" cy="608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shifting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subsequent entries to fill the gap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DD27D1-F856-F927-AA49-50EF473C2F56}"/>
              </a:ext>
            </a:extLst>
          </p:cNvPr>
          <p:cNvCxnSpPr/>
          <p:nvPr/>
        </p:nvCxnSpPr>
        <p:spPr bwMode="auto">
          <a:xfrm flipH="1">
            <a:off x="5271247" y="5759824"/>
            <a:ext cx="96251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202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That Remove Entries</a:t>
            </a:r>
          </a:p>
        </p:txBody>
      </p:sp>
      <p:sp>
        <p:nvSpPr>
          <p:cNvPr id="296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Avoiding a gap in the array while removing an entry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/>
          <a:srcRect b="70238"/>
          <a:stretch/>
        </p:blipFill>
        <p:spPr bwMode="auto">
          <a:xfrm>
            <a:off x="2290357" y="1450976"/>
            <a:ext cx="5330141" cy="114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C0003CF-4175-5FCC-3FE6-D395A5816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32601"/>
          <a:stretch/>
        </p:blipFill>
        <p:spPr bwMode="auto">
          <a:xfrm>
            <a:off x="2307726" y="1450976"/>
            <a:ext cx="5312772" cy="2582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8BB651-2428-1960-A71B-56162B4EBF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67399"/>
          <a:stretch/>
        </p:blipFill>
        <p:spPr bwMode="auto">
          <a:xfrm>
            <a:off x="2307726" y="4029185"/>
            <a:ext cx="5312772" cy="1249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4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That Remove Entries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second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/>
              <a:t> method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8001" y="2306400"/>
            <a:ext cx="8914117" cy="2764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7316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That Remove Entries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removeEntry</a:t>
            </a:r>
            <a:r>
              <a:rPr lang="en-US" altLang="en-US" dirty="0"/>
              <a:t> method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004" y="1574932"/>
            <a:ext cx="8924616" cy="4409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927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Methods That Remove Entries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Definition for the method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getIndexOf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8199" y="1532934"/>
            <a:ext cx="6898203" cy="4758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627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6E0-6A53-1D33-2B16-0AB86FFDA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Hints for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09361-7C67-7942-851A-B2940BF5B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0445</a:t>
            </a:r>
          </a:p>
          <a:p>
            <a:r>
              <a:rPr lang="en-US" dirty="0"/>
              <a:t>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828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04F4-F746-BC87-E481-239EC3DA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5408-4044-A849-873A-DFBA3748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appear in many applications</a:t>
            </a:r>
          </a:p>
          <a:p>
            <a:pPr lvl="1"/>
            <a:r>
              <a:rPr lang="en-US" dirty="0"/>
              <a:t>Numbers are sequences of digits</a:t>
            </a:r>
          </a:p>
          <a:p>
            <a:pPr lvl="1"/>
            <a:r>
              <a:rPr lang="en-US" dirty="0"/>
              <a:t>Strings are sequences of characters</a:t>
            </a:r>
          </a:p>
          <a:p>
            <a:pPr lvl="1"/>
            <a:r>
              <a:rPr lang="en-US" dirty="0"/>
              <a:t>Genomes are sequences of nucleotides (A, T, C, G)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Some of these sequences may be huge!</a:t>
            </a:r>
          </a:p>
          <a:p>
            <a:r>
              <a:rPr lang="en-US" dirty="0"/>
              <a:t>We usually use arrays or linked chains to implement Sequences</a:t>
            </a:r>
          </a:p>
          <a:p>
            <a:r>
              <a:rPr lang="en-US" dirty="0"/>
              <a:t>Some operations may be in-efficient in those implementations, e.g.,</a:t>
            </a:r>
          </a:p>
          <a:p>
            <a:pPr lvl="1"/>
            <a:r>
              <a:rPr lang="en-US" dirty="0"/>
              <a:t>checking if two items X and Y occur next to each other in the sequence</a:t>
            </a:r>
          </a:p>
          <a:p>
            <a:pPr lvl="1"/>
            <a:r>
              <a:rPr lang="en-US" dirty="0"/>
              <a:t>iterating over all occurrences of X followed by Y in the sequence</a:t>
            </a:r>
          </a:p>
          <a:p>
            <a:r>
              <a:rPr lang="en-US" dirty="0"/>
              <a:t>This assignment investigates an alternative implementation that is potentially more efficient for these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03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Using a Bag</a:t>
            </a:r>
          </a:p>
        </p:txBody>
      </p:sp>
      <p:sp>
        <p:nvSpPr>
          <p:cNvPr id="439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Bag is a simple ADT, but it can still be useful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Online Shopping cart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Collections of items, power-ups, or resources that a player can collect or use in a </a:t>
            </a:r>
            <a:r>
              <a:rPr lang="en-US" altLang="en-US" b="1" dirty="0">
                <a:ea typeface="ＭＳ Ｐゴシック" panose="020B0600070205080204" pitchFamily="34" charset="-128"/>
              </a:rPr>
              <a:t>game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words in a document to keep their frequencies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"bag of words" model in Natural Language Processing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Computer network events (e.g., packets of certain types) and their frequencies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used in network traffic analysis</a:t>
            </a:r>
          </a:p>
        </p:txBody>
      </p:sp>
    </p:spTree>
    <p:extLst>
      <p:ext uri="{BB962C8B-B14F-4D97-AF65-F5344CB8AC3E}">
        <p14:creationId xmlns:p14="http://schemas.microsoft.com/office/powerpoint/2010/main" val="11839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688B-8239-AE52-1B2E-CE2E55D9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array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C53E-9753-9546-7A54-6E44C6D8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implement a sequence using a table structure</a:t>
            </a:r>
          </a:p>
          <a:p>
            <a:r>
              <a:rPr lang="en-US" dirty="0"/>
              <a:t>and let’s use a 2-dimensional array to implement that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BFC9-8DBB-3F6A-268F-38CDE4F9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92B9-D54B-C403-DC95-64E5E9561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is a list of </a:t>
            </a:r>
            <a:r>
              <a:rPr lang="en-US" dirty="0" err="1"/>
              <a:t>symobls</a:t>
            </a:r>
            <a:r>
              <a:rPr lang="en-US" dirty="0"/>
              <a:t> drawn from a specified alphabet</a:t>
            </a:r>
          </a:p>
          <a:p>
            <a:pPr lvl="1"/>
            <a:r>
              <a:rPr lang="en-US" dirty="0"/>
              <a:t>an alphabet is the set of possible symbols that can appear in the sequence</a:t>
            </a:r>
          </a:p>
          <a:p>
            <a:pPr lvl="1"/>
            <a:r>
              <a:rPr lang="en-US" dirty="0"/>
              <a:t>e.g., a decimal number has {0, 1, 2, 3, 4, 5, 6, 7, 8, 9} as its alphabet</a:t>
            </a:r>
          </a:p>
          <a:p>
            <a:pPr lvl="1"/>
            <a:r>
              <a:rPr lang="en-US" dirty="0"/>
              <a:t>e.g., an English sentence has the set of letters and punctuation symbols and white space characters as its alphabet</a:t>
            </a:r>
          </a:p>
          <a:p>
            <a:pPr lvl="1"/>
            <a:r>
              <a:rPr lang="en-US" dirty="0"/>
              <a:t>e.g., a genome has {A, T, C, G} as its alphabet</a:t>
            </a:r>
          </a:p>
        </p:txBody>
      </p:sp>
    </p:spTree>
    <p:extLst>
      <p:ext uri="{BB962C8B-B14F-4D97-AF65-F5344CB8AC3E}">
        <p14:creationId xmlns:p14="http://schemas.microsoft.com/office/powerpoint/2010/main" val="328349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603-0F82-A474-F774-C26B3581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3A70-B89C-EDB3-3A08-B2FE8D81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an example sequence to illustrate how this 2-d array structure works</a:t>
            </a:r>
          </a:p>
          <a:p>
            <a:r>
              <a:rPr lang="en-US" dirty="0"/>
              <a:t>Example sequence: 9875732732</a:t>
            </a:r>
          </a:p>
          <a:p>
            <a:r>
              <a:rPr lang="en-US" dirty="0"/>
              <a:t>It has 10 digits</a:t>
            </a:r>
          </a:p>
        </p:txBody>
      </p:sp>
    </p:spTree>
    <p:extLst>
      <p:ext uri="{BB962C8B-B14F-4D97-AF65-F5344CB8AC3E}">
        <p14:creationId xmlns:p14="http://schemas.microsoft.com/office/powerpoint/2010/main" val="3044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286594" y="3322791"/>
          <a:ext cx="5040842" cy="25643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52A783-ED23-CEF6-A699-699C23F31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2-d array has 10 rows and 10 columns</a:t>
            </a:r>
          </a:p>
          <a:p>
            <a:pPr lvl="1"/>
            <a:r>
              <a:rPr lang="en-US" dirty="0"/>
              <a:t>Note that 10 is the size of the alphabet {0, 1, 2, 3, 4, 5, 6, 7, 8, 9}</a:t>
            </a:r>
          </a:p>
        </p:txBody>
      </p:sp>
    </p:spTree>
    <p:extLst>
      <p:ext uri="{BB962C8B-B14F-4D97-AF65-F5344CB8AC3E}">
        <p14:creationId xmlns:p14="http://schemas.microsoft.com/office/powerpoint/2010/main" val="125281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1194-2BA8-F073-AC69-8CACAA92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array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03DAB-FAB6-F412-11FA-46D2BDBA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our focus is more on adjacency of digits</a:t>
            </a:r>
          </a:p>
          <a:p>
            <a:pPr lvl="1"/>
            <a:r>
              <a:rPr lang="en-US" dirty="0"/>
              <a:t>digit x occurs before digit y</a:t>
            </a:r>
          </a:p>
          <a:p>
            <a:r>
              <a:rPr lang="en-US" dirty="0"/>
              <a:t>for each two consecutive digits x and y, we want to record the fact that x is before y in a quickly searchable position</a:t>
            </a:r>
          </a:p>
          <a:p>
            <a:pPr lvl="1"/>
            <a:r>
              <a:rPr lang="en-US" dirty="0"/>
              <a:t> array[x][y]</a:t>
            </a:r>
          </a:p>
          <a:p>
            <a:r>
              <a:rPr lang="en-US" dirty="0"/>
              <a:t>Since x can appear before y in the sequence multiple times, we will keep track of all such occurrences inside array[x][y]</a:t>
            </a:r>
          </a:p>
          <a:p>
            <a:r>
              <a:rPr lang="en-US" dirty="0"/>
              <a:t>So, for each two consecutive digits x and y, we add the position of the second digit, y, to array[x][y]</a:t>
            </a:r>
          </a:p>
        </p:txBody>
      </p:sp>
    </p:spTree>
    <p:extLst>
      <p:ext uri="{BB962C8B-B14F-4D97-AF65-F5344CB8AC3E}">
        <p14:creationId xmlns:p14="http://schemas.microsoft.com/office/powerpoint/2010/main" val="127628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562691" y="3150127"/>
          <a:ext cx="5040842" cy="2529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{1}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BC40D-52BF-7C1D-34A3-9C2FF8D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98</a:t>
            </a:r>
            <a:r>
              <a:rPr lang="en-US" dirty="0"/>
              <a:t>75732732</a:t>
            </a:r>
          </a:p>
        </p:txBody>
      </p:sp>
    </p:spTree>
    <p:extLst>
      <p:ext uri="{BB962C8B-B14F-4D97-AF65-F5344CB8AC3E}">
        <p14:creationId xmlns:p14="http://schemas.microsoft.com/office/powerpoint/2010/main" val="2014198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562691" y="3150127"/>
          <a:ext cx="5040842" cy="2529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="1" dirty="0"/>
                        <a:t>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{1}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BC40D-52BF-7C1D-34A3-9C2FF8D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9</a:t>
            </a:r>
            <a:r>
              <a:rPr lang="en-US" dirty="0">
                <a:solidFill>
                  <a:srgbClr val="FF0000"/>
                </a:solidFill>
              </a:rPr>
              <a:t>87</a:t>
            </a:r>
            <a:r>
              <a:rPr lang="en-US" dirty="0"/>
              <a:t>5732732</a:t>
            </a:r>
          </a:p>
        </p:txBody>
      </p:sp>
    </p:spTree>
    <p:extLst>
      <p:ext uri="{BB962C8B-B14F-4D97-AF65-F5344CB8AC3E}">
        <p14:creationId xmlns:p14="http://schemas.microsoft.com/office/powerpoint/2010/main" val="3704193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562691" y="3150127"/>
          <a:ext cx="5040842" cy="2529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200" b="1" dirty="0"/>
                        <a:t>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{2}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{1}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BC40D-52BF-7C1D-34A3-9C2FF8D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98</a:t>
            </a:r>
            <a:r>
              <a:rPr lang="en-US" dirty="0">
                <a:solidFill>
                  <a:srgbClr val="FF0000"/>
                </a:solidFill>
              </a:rPr>
              <a:t>75</a:t>
            </a:r>
            <a:r>
              <a:rPr lang="en-US" dirty="0"/>
              <a:t>732732</a:t>
            </a:r>
          </a:p>
        </p:txBody>
      </p:sp>
    </p:spTree>
    <p:extLst>
      <p:ext uri="{BB962C8B-B14F-4D97-AF65-F5344CB8AC3E}">
        <p14:creationId xmlns:p14="http://schemas.microsoft.com/office/powerpoint/2010/main" val="3985009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562691" y="3150127"/>
          <a:ext cx="5040842" cy="2529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200" b="1" dirty="0"/>
                        <a:t>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{3}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{2}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{1}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BC40D-52BF-7C1D-34A3-9C2FF8D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987</a:t>
            </a:r>
            <a:r>
              <a:rPr lang="en-US" dirty="0">
                <a:solidFill>
                  <a:srgbClr val="FF0000"/>
                </a:solidFill>
              </a:rPr>
              <a:t>57</a:t>
            </a:r>
            <a:r>
              <a:rPr lang="en-US" dirty="0"/>
              <a:t>32732</a:t>
            </a:r>
          </a:p>
        </p:txBody>
      </p:sp>
    </p:spTree>
    <p:extLst>
      <p:ext uri="{BB962C8B-B14F-4D97-AF65-F5344CB8AC3E}">
        <p14:creationId xmlns:p14="http://schemas.microsoft.com/office/powerpoint/2010/main" val="3212511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562691" y="3150127"/>
          <a:ext cx="5040842" cy="2529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{4}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200" b="1" dirty="0"/>
                        <a:t>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{3}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{2}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{1}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BC40D-52BF-7C1D-34A3-9C2FF8D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9875</a:t>
            </a:r>
            <a:r>
              <a:rPr lang="en-US" dirty="0">
                <a:solidFill>
                  <a:srgbClr val="FF0000"/>
                </a:solidFill>
              </a:rPr>
              <a:t>73</a:t>
            </a:r>
            <a:r>
              <a:rPr lang="en-US" dirty="0"/>
              <a:t>2732</a:t>
            </a:r>
          </a:p>
        </p:txBody>
      </p:sp>
    </p:spTree>
    <p:extLst>
      <p:ext uri="{BB962C8B-B14F-4D97-AF65-F5344CB8AC3E}">
        <p14:creationId xmlns:p14="http://schemas.microsoft.com/office/powerpoint/2010/main" val="171760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11E0-41E4-B1BC-1AB9-2DA1ACE7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4C0F-69D1-999C-778E-B82399A4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ArrayBag&lt;T&gt; is a subtype of ArrayBag&lt;?&gt;. </a:t>
            </a:r>
          </a:p>
          <a:p>
            <a:r>
              <a:rPr lang="en-US" dirty="0" err="1"/>
              <a:t>ArrayBag</a:t>
            </a:r>
            <a:r>
              <a:rPr lang="en-US" dirty="0"/>
              <a:t>&lt;Object&gt; is a subtype of </a:t>
            </a:r>
            <a:r>
              <a:rPr lang="en-US" dirty="0" err="1"/>
              <a:t>ArrayBag</a:t>
            </a:r>
            <a:r>
              <a:rPr lang="en-US" dirty="0"/>
              <a:t>&lt;?&gt;</a:t>
            </a:r>
          </a:p>
          <a:p>
            <a:r>
              <a:rPr lang="en-US" dirty="0" err="1"/>
              <a:t>ArrayBag</a:t>
            </a:r>
            <a:r>
              <a:rPr lang="en-US" dirty="0"/>
              <a:t>&lt;T&gt; is NOT a subtype of </a:t>
            </a:r>
            <a:r>
              <a:rPr lang="en-US" dirty="0" err="1"/>
              <a:t>ArrayBag</a:t>
            </a:r>
            <a:r>
              <a:rPr lang="en-US" dirty="0"/>
              <a:t>&lt;Object&gt;</a:t>
            </a:r>
          </a:p>
          <a:p>
            <a:r>
              <a:rPr lang="en-US" dirty="0"/>
              <a:t>All of the above are subtypes of Object</a:t>
            </a:r>
          </a:p>
          <a:p>
            <a:r>
              <a:rPr lang="en-US" dirty="0"/>
              <a:t>Let’s say that we are designing a method to</a:t>
            </a:r>
            <a:r>
              <a:rPr lang="en-US" b="1" dirty="0"/>
              <a:t> display </a:t>
            </a:r>
            <a:r>
              <a:rPr lang="en-US" dirty="0"/>
              <a:t>an ArrayBag </a:t>
            </a:r>
          </a:p>
          <a:p>
            <a:pPr lvl="1"/>
            <a:r>
              <a:rPr lang="en-US" b="1" dirty="0"/>
              <a:t>public static void display(ArrayBag&lt;?&gt; bag)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takes an ArrayBag of any type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public static void display(ArrayBag&lt;Object&gt; bag)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limited to receive ArrayBag&lt;Object&gt;, not ArrayBag&lt;Integer&gt; or ArrayBag&lt;String&gt;, etc.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0CB84-6D8E-8EAB-713E-E88AF58A1D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53173-97FA-B76C-829C-C300F26BE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562691" y="3150127"/>
          <a:ext cx="5040842" cy="25298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200" b="1" dirty="0"/>
                        <a:t>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{4}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{5}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{3}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{2}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{1}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BC40D-52BF-7C1D-34A3-9C2FF8D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98757</a:t>
            </a:r>
            <a:r>
              <a:rPr lang="en-US" dirty="0">
                <a:solidFill>
                  <a:srgbClr val="FF0000"/>
                </a:solidFill>
              </a:rPr>
              <a:t>32</a:t>
            </a:r>
            <a:r>
              <a:rPr lang="en-US" dirty="0"/>
              <a:t>732</a:t>
            </a:r>
          </a:p>
        </p:txBody>
      </p:sp>
    </p:spTree>
    <p:extLst>
      <p:ext uri="{BB962C8B-B14F-4D97-AF65-F5344CB8AC3E}">
        <p14:creationId xmlns:p14="http://schemas.microsoft.com/office/powerpoint/2010/main" val="3069171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562691" y="3150125"/>
          <a:ext cx="5040842" cy="26995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200" b="1" dirty="0"/>
                        <a:t>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{6}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{4}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{5, 8}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{3}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{2}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{1}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BC40D-52BF-7C1D-34A3-9C2FF8D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987573</a:t>
            </a:r>
            <a:r>
              <a:rPr lang="en-US" dirty="0">
                <a:solidFill>
                  <a:srgbClr val="FF0000"/>
                </a:solidFill>
              </a:rPr>
              <a:t>27</a:t>
            </a:r>
            <a:r>
              <a:rPr lang="en-US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276943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562691" y="3150125"/>
          <a:ext cx="5040842" cy="26995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{7}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{6}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{4}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{5,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200" b="1" dirty="0"/>
                        <a:t>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{3}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{2}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{1}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BC40D-52BF-7C1D-34A3-9C2FF8D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9875732</a:t>
            </a:r>
            <a:r>
              <a:rPr lang="en-US" dirty="0">
                <a:solidFill>
                  <a:srgbClr val="FF0000"/>
                </a:solidFill>
              </a:rPr>
              <a:t>73</a:t>
            </a: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5155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5925B-8659-E74A-B49E-E2F54D88B96D}"/>
              </a:ext>
            </a:extLst>
          </p:cNvPr>
          <p:cNvGraphicFramePr>
            <a:graphicFrameLocks noGrp="1"/>
          </p:cNvGraphicFramePr>
          <p:nvPr/>
        </p:nvGraphicFramePr>
        <p:xfrm>
          <a:off x="2562691" y="3150127"/>
          <a:ext cx="5040838" cy="3001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8258">
                  <a:extLst>
                    <a:ext uri="{9D8B030D-6E8A-4147-A177-3AD203B41FA5}">
                      <a16:colId xmlns:a16="http://schemas.microsoft.com/office/drawing/2014/main" val="2775466916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77658102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507257218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310023676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12101533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4558910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421599203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1338650372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519533074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846583559"/>
                    </a:ext>
                  </a:extLst>
                </a:gridCol>
                <a:gridCol w="458258">
                  <a:extLst>
                    <a:ext uri="{9D8B030D-6E8A-4147-A177-3AD203B41FA5}">
                      <a16:colId xmlns:a16="http://schemas.microsoft.com/office/drawing/2014/main" val="2225375563"/>
                    </a:ext>
                  </a:extLst>
                </a:gridCol>
              </a:tblGrid>
              <a:tr h="233119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451660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0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885103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1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373328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2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{7}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34655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{6, 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sz="1200" b="1" dirty="0"/>
                        <a:t>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465869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4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26903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{4}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290744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6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815026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r>
                        <a:rPr lang="en-US" sz="1200" b="1" dirty="0"/>
                        <a:t>7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{5,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200" b="1" dirty="0"/>
                        <a:t>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{3}</a:t>
                      </a:r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392026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8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{2}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0387"/>
                  </a:ext>
                </a:extLst>
              </a:tr>
              <a:tr h="233119">
                <a:tc>
                  <a:txBody>
                    <a:bodyPr/>
                    <a:lstStyle/>
                    <a:p>
                      <a:r>
                        <a:rPr lang="en-US" sz="1200" b="1" dirty="0"/>
                        <a:t>9</a:t>
                      </a:r>
                    </a:p>
                  </a:txBody>
                  <a:tcPr marL="56709" marR="56709" marT="28354" marB="2835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{1}</a:t>
                      </a:r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56709" marR="56709" marT="28354" marB="28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2840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826025E-88E1-7D48-A59B-5CD7283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BC40D-52BF-7C1D-34A3-9C2FF8D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98757327</a:t>
            </a:r>
            <a:r>
              <a:rPr lang="en-US" dirty="0">
                <a:solidFill>
                  <a:srgbClr val="FF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88078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11E0-41E4-B1BC-1AB9-2DA1ACE7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4C0F-69D1-999C-778E-B82399A4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Let’s say that we are designing a method to</a:t>
            </a:r>
            <a:r>
              <a:rPr lang="en-US" b="1" dirty="0"/>
              <a:t> search for and return an item </a:t>
            </a:r>
            <a:r>
              <a:rPr lang="en-US" dirty="0"/>
              <a:t>inside</a:t>
            </a:r>
            <a:r>
              <a:rPr lang="en-US" b="1" dirty="0"/>
              <a:t> </a:t>
            </a:r>
            <a:r>
              <a:rPr lang="en-US" dirty="0"/>
              <a:t>an</a:t>
            </a:r>
            <a:r>
              <a:rPr lang="en-US" b="1" dirty="0"/>
              <a:t> </a:t>
            </a:r>
            <a:r>
              <a:rPr lang="en-US" dirty="0"/>
              <a:t>ArrayBag </a:t>
            </a:r>
          </a:p>
          <a:p>
            <a:r>
              <a:rPr lang="en-US" sz="2800" b="1" dirty="0"/>
              <a:t>public static &lt;T&gt; T search(ArrayBag&lt;T&gt; bag, T target)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using type parameter T helps enforce that the target item type and return type are the same as the type of the items in the ArrayBag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can call search on an ArrayBag&lt;Integer&gt; and search for an Integer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We cannot call search on ArrayBag&lt;Integer&gt; and search for a String</a:t>
            </a:r>
          </a:p>
          <a:p>
            <a:r>
              <a:rPr lang="en-US" sz="3200" b="1" dirty="0"/>
              <a:t>public static T search(ArrayBag&lt;?&gt; bag, T target)</a:t>
            </a:r>
          </a:p>
          <a:p>
            <a:pPr lvl="1"/>
            <a:r>
              <a:rPr lang="en-US" sz="2800" dirty="0"/>
              <a:t>No enforcement of that type constraint</a:t>
            </a:r>
          </a:p>
          <a:p>
            <a:pPr lvl="1"/>
            <a:r>
              <a:rPr lang="en-US" sz="2800" dirty="0"/>
              <a:t>Would be possible to </a:t>
            </a:r>
            <a:r>
              <a:rPr lang="en-US" dirty="0">
                <a:sym typeface="Wingdings" panose="05000000000000000000" pitchFamily="2" charset="2"/>
              </a:rPr>
              <a:t>call search on ArrayBag&lt;Integer&gt; and search for a String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0CB84-6D8E-8EAB-713E-E88AF58A1D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53173-97FA-B76C-829C-C300F26BE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8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69F6-BCF6-AC01-8CAB-3D902EF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Unchecked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8A8B-C928-849F-A52A-86E64AA0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unchecked cast from Object[] to T[] is to make the </a:t>
            </a:r>
            <a:r>
              <a:rPr lang="en-US" b="1" dirty="0"/>
              <a:t>complier happy </a:t>
            </a:r>
            <a:r>
              <a:rPr lang="en-US" dirty="0"/>
              <a:t>when it performs type checking, which happens </a:t>
            </a:r>
            <a:r>
              <a:rPr lang="en-US" b="1" dirty="0"/>
              <a:t>before </a:t>
            </a:r>
            <a:r>
              <a:rPr lang="en-US" dirty="0"/>
              <a:t>type erasure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SuppressWarnings</a:t>
            </a:r>
            <a:r>
              <a:rPr lang="en-US" sz="2400" dirty="0"/>
              <a:t>("unchecked")</a:t>
            </a:r>
          </a:p>
          <a:p>
            <a:pPr marL="0" indent="0">
              <a:buNone/>
            </a:pPr>
            <a:r>
              <a:rPr lang="en-US" sz="2400" dirty="0"/>
              <a:t> T[ ] </a:t>
            </a:r>
            <a:r>
              <a:rPr lang="en-US" sz="2400" dirty="0" err="1"/>
              <a:t>tempBag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(T[ ]) </a:t>
            </a:r>
            <a:r>
              <a:rPr lang="en-US" sz="2400" dirty="0"/>
              <a:t>new Object[</a:t>
            </a:r>
            <a:r>
              <a:rPr lang="en-US" sz="2400" dirty="0" err="1"/>
              <a:t>desiredCapacity</a:t>
            </a:r>
            <a:r>
              <a:rPr lang="en-US" sz="2400" dirty="0"/>
              <a:t>]; // Unchecked cast</a:t>
            </a:r>
          </a:p>
          <a:p>
            <a:pPr marL="0" indent="0">
              <a:buNone/>
            </a:pPr>
            <a:r>
              <a:rPr lang="en-US" sz="2400" dirty="0"/>
              <a:t> bag = </a:t>
            </a:r>
            <a:r>
              <a:rPr lang="en-US" sz="2400" dirty="0" err="1"/>
              <a:t>tempBag</a:t>
            </a:r>
            <a:r>
              <a:rPr lang="en-US" sz="2400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BC542-45F5-649E-5F6A-BD1D360B45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21FB-2727-FD3C-F5AC-5954C706B3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4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968" dirty="0"/>
              <a:t>Making the ArrayBag Implementation Secure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 dirty="0"/>
              <a:t>Practice fail-safe programming by including checks for anticipated errors</a:t>
            </a:r>
          </a:p>
          <a:p>
            <a:pPr eaLnBrk="1" hangingPunct="1"/>
            <a:r>
              <a:rPr lang="en-US" altLang="en-US" sz="3086" dirty="0"/>
              <a:t>Validate input data and arguments to a method</a:t>
            </a:r>
          </a:p>
          <a:p>
            <a:pPr eaLnBrk="1" hangingPunct="1"/>
            <a:r>
              <a:rPr lang="en-US" altLang="en-US" sz="3086" dirty="0"/>
              <a:t>Refine incomplete implementation of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ArrayBag</a:t>
            </a:r>
            <a:r>
              <a:rPr lang="en-US" altLang="en-US" sz="3086" dirty="0"/>
              <a:t> to make code more secure by adding the following two data fields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6809" y="4606432"/>
            <a:ext cx="7482678" cy="915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054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the Implementation Secure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Revised constructor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245" y="1821672"/>
            <a:ext cx="8452137" cy="4252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730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Making the Implementation Secure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Method to check initialization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97" y="2490457"/>
            <a:ext cx="10286893" cy="2242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7755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14310</TotalTime>
  <Words>1636</Words>
  <Application>Microsoft Macintosh PowerPoint</Application>
  <PresentationFormat>Custom</PresentationFormat>
  <Paragraphs>420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Courier New</vt:lpstr>
      <vt:lpstr>Helvetica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Using a Bag</vt:lpstr>
      <vt:lpstr>Notes about generic types</vt:lpstr>
      <vt:lpstr>Notes about generic types</vt:lpstr>
      <vt:lpstr>Unchecked Type Casting</vt:lpstr>
      <vt:lpstr>Making the ArrayBag Implementation Secure</vt:lpstr>
      <vt:lpstr>Making the Implementation Secure</vt:lpstr>
      <vt:lpstr>Making the Implementation Secure</vt:lpstr>
      <vt:lpstr>Making the Implementation Secure</vt:lpstr>
      <vt:lpstr>Testing the Core Methods</vt:lpstr>
      <vt:lpstr>Testing the Core Methods</vt:lpstr>
      <vt:lpstr>Testing the Core Methods</vt:lpstr>
      <vt:lpstr>Testing the Core Methods</vt:lpstr>
      <vt:lpstr>Testing the Core Methods</vt:lpstr>
      <vt:lpstr>Implementing More Methods</vt:lpstr>
      <vt:lpstr>Implementing More Methods</vt:lpstr>
      <vt:lpstr>Implementing More Methods</vt:lpstr>
      <vt:lpstr>Clearing a bag</vt:lpstr>
      <vt:lpstr>Incorrect ways to clear a bag</vt:lpstr>
      <vt:lpstr>Removing any entry</vt:lpstr>
      <vt:lpstr>Removing a specific entry: the algorithm</vt:lpstr>
      <vt:lpstr>Removing a specific entry</vt:lpstr>
      <vt:lpstr>Methods That Remove Entries</vt:lpstr>
      <vt:lpstr>Methods That Remove Entries</vt:lpstr>
      <vt:lpstr>Methods That Remove Entries</vt:lpstr>
      <vt:lpstr>Methods That Remove Entries</vt:lpstr>
      <vt:lpstr>Hints for Assignment 1</vt:lpstr>
      <vt:lpstr>Sequences</vt:lpstr>
      <vt:lpstr>2-d array implementation</vt:lpstr>
      <vt:lpstr>Some definitions</vt:lpstr>
      <vt:lpstr>Example</vt:lpstr>
      <vt:lpstr>Two-dimensional array representation</vt:lpstr>
      <vt:lpstr>2-d array representation</vt:lpstr>
      <vt:lpstr>Two-dimensional array representation</vt:lpstr>
      <vt:lpstr>Two-dimensional array representation</vt:lpstr>
      <vt:lpstr>Two-dimensional array representation</vt:lpstr>
      <vt:lpstr>Two-dimensional array representation</vt:lpstr>
      <vt:lpstr>Two-dimensional array representation</vt:lpstr>
      <vt:lpstr>Two-dimensional array representation</vt:lpstr>
      <vt:lpstr>Two-dimensional array representation</vt:lpstr>
      <vt:lpstr>Two-dimensional array representation</vt:lpstr>
      <vt:lpstr>Two-dimensional array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96</cp:revision>
  <dcterms:modified xsi:type="dcterms:W3CDTF">2023-09-19T11:06:38Z</dcterms:modified>
</cp:coreProperties>
</file>