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</p:sldMasterIdLst>
  <p:notesMasterIdLst>
    <p:notesMasterId r:id="rId37"/>
  </p:notesMasterIdLst>
  <p:sldIdLst>
    <p:sldId id="471" r:id="rId3"/>
    <p:sldId id="496" r:id="rId4"/>
    <p:sldId id="505" r:id="rId5"/>
    <p:sldId id="537" r:id="rId6"/>
    <p:sldId id="512" r:id="rId7"/>
    <p:sldId id="435" r:id="rId8"/>
    <p:sldId id="538" r:id="rId9"/>
    <p:sldId id="436" r:id="rId10"/>
    <p:sldId id="437" r:id="rId11"/>
    <p:sldId id="438" r:id="rId12"/>
    <p:sldId id="439" r:id="rId13"/>
    <p:sldId id="441" r:id="rId14"/>
    <p:sldId id="514" r:id="rId15"/>
    <p:sldId id="515" r:id="rId16"/>
    <p:sldId id="442" r:id="rId17"/>
    <p:sldId id="517" r:id="rId18"/>
    <p:sldId id="518" r:id="rId19"/>
    <p:sldId id="519" r:id="rId20"/>
    <p:sldId id="520" r:id="rId21"/>
    <p:sldId id="481" r:id="rId22"/>
    <p:sldId id="451" r:id="rId23"/>
    <p:sldId id="452" r:id="rId24"/>
    <p:sldId id="453" r:id="rId25"/>
    <p:sldId id="455" r:id="rId26"/>
    <p:sldId id="456" r:id="rId27"/>
    <p:sldId id="457" r:id="rId28"/>
    <p:sldId id="458" r:id="rId29"/>
    <p:sldId id="463" r:id="rId30"/>
    <p:sldId id="464" r:id="rId31"/>
    <p:sldId id="470" r:id="rId32"/>
    <p:sldId id="509" r:id="rId33"/>
    <p:sldId id="472" r:id="rId34"/>
    <p:sldId id="477" r:id="rId35"/>
    <p:sldId id="482" r:id="rId3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0ED70-2A64-714A-8A1C-E8E84A9F62D7}" v="923" dt="2023-09-19T12:20:37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42" autoAdjust="0"/>
    <p:restoredTop sz="85756" autoAdjust="0"/>
  </p:normalViewPr>
  <p:slideViewPr>
    <p:cSldViewPr snapToGrid="0">
      <p:cViewPr varScale="1">
        <p:scale>
          <a:sx n="113" d="100"/>
          <a:sy n="113" d="100"/>
        </p:scale>
        <p:origin x="24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F220ED70-2A64-714A-8A1C-E8E84A9F62D7}"/>
    <pc:docChg chg="undo custSel addSld delSld modSld">
      <pc:chgData name="Khattab, Sherif" userId="c83b1e15-36f3-4f46-aceb-05aac24c545e" providerId="ADAL" clId="{F220ED70-2A64-714A-8A1C-E8E84A9F62D7}" dt="2023-09-19T12:20:37.933" v="1554"/>
      <pc:docMkLst>
        <pc:docMk/>
      </pc:docMkLst>
      <pc:sldChg chg="delSp modSp add del mod">
        <pc:chgData name="Khattab, Sherif" userId="c83b1e15-36f3-4f46-aceb-05aac24c545e" providerId="ADAL" clId="{F220ED70-2A64-714A-8A1C-E8E84A9F62D7}" dt="2023-09-19T11:34:01.678" v="544" actId="478"/>
        <pc:sldMkLst>
          <pc:docMk/>
          <pc:sldMk cId="1682487743" sldId="435"/>
        </pc:sldMkLst>
        <pc:spChg chg="mod">
          <ac:chgData name="Khattab, Sherif" userId="c83b1e15-36f3-4f46-aceb-05aac24c545e" providerId="ADAL" clId="{F220ED70-2A64-714A-8A1C-E8E84A9F62D7}" dt="2023-09-19T11:33:54.010" v="543" actId="27636"/>
          <ac:spMkLst>
            <pc:docMk/>
            <pc:sldMk cId="1682487743" sldId="435"/>
            <ac:spMk id="34818" creationId="{00000000-0000-0000-0000-000000000000}"/>
          </ac:spMkLst>
        </pc:spChg>
        <pc:spChg chg="del mod">
          <ac:chgData name="Khattab, Sherif" userId="c83b1e15-36f3-4f46-aceb-05aac24c545e" providerId="ADAL" clId="{F220ED70-2A64-714A-8A1C-E8E84A9F62D7}" dt="2023-09-19T11:34:01.678" v="544" actId="478"/>
          <ac:spMkLst>
            <pc:docMk/>
            <pc:sldMk cId="1682487743" sldId="435"/>
            <ac:spMk id="34819" creationId="{00000000-0000-0000-0000-000000000000}"/>
          </ac:spMkLst>
        </pc:spChg>
      </pc:sldChg>
      <pc:sldChg chg="add del">
        <pc:chgData name="Khattab, Sherif" userId="c83b1e15-36f3-4f46-aceb-05aac24c545e" providerId="ADAL" clId="{F220ED70-2A64-714A-8A1C-E8E84A9F62D7}" dt="2023-09-19T11:06:55.315" v="5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F220ED70-2A64-714A-8A1C-E8E84A9F62D7}" dt="2023-09-19T11:06:55.315" v="5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F220ED70-2A64-714A-8A1C-E8E84A9F62D7}" dt="2023-09-19T11:06:55.315" v="5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F220ED70-2A64-714A-8A1C-E8E84A9F62D7}" dt="2023-09-19T11:06:55.315" v="5"/>
        <pc:sldMkLst>
          <pc:docMk/>
          <pc:sldMk cId="614420799" sldId="439"/>
        </pc:sldMkLst>
      </pc:sldChg>
      <pc:sldChg chg="modSp add del mod">
        <pc:chgData name="Khattab, Sherif" userId="c83b1e15-36f3-4f46-aceb-05aac24c545e" providerId="ADAL" clId="{F220ED70-2A64-714A-8A1C-E8E84A9F62D7}" dt="2023-09-19T11:36:20.109" v="564" actId="1076"/>
        <pc:sldMkLst>
          <pc:docMk/>
          <pc:sldMk cId="1112098282" sldId="441"/>
        </pc:sldMkLst>
        <pc:spChg chg="mod">
          <ac:chgData name="Khattab, Sherif" userId="c83b1e15-36f3-4f46-aceb-05aac24c545e" providerId="ADAL" clId="{F220ED70-2A64-714A-8A1C-E8E84A9F62D7}" dt="2023-09-19T11:36:12.429" v="562" actId="20577"/>
          <ac:spMkLst>
            <pc:docMk/>
            <pc:sldMk cId="1112098282" sldId="441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F220ED70-2A64-714A-8A1C-E8E84A9F62D7}" dt="2023-09-19T11:36:20.109" v="564" actId="1076"/>
          <ac:picMkLst>
            <pc:docMk/>
            <pc:sldMk cId="1112098282" sldId="441"/>
            <ac:picMk id="41990" creationId="{00000000-0000-0000-0000-000000000000}"/>
          </ac:picMkLst>
        </pc:picChg>
      </pc:sldChg>
      <pc:sldChg chg="add del">
        <pc:chgData name="Khattab, Sherif" userId="c83b1e15-36f3-4f46-aceb-05aac24c545e" providerId="ADAL" clId="{F220ED70-2A64-714A-8A1C-E8E84A9F62D7}" dt="2023-09-19T11:06:55.315" v="5"/>
        <pc:sldMkLst>
          <pc:docMk/>
          <pc:sldMk cId="1485645733" sldId="442"/>
        </pc:sldMkLst>
      </pc:sldChg>
      <pc:sldChg chg="addSp modSp add del mod">
        <pc:chgData name="Khattab, Sherif" userId="c83b1e15-36f3-4f46-aceb-05aac24c545e" providerId="ADAL" clId="{F220ED70-2A64-714A-8A1C-E8E84A9F62D7}" dt="2023-09-19T11:44:56.886" v="732" actId="1076"/>
        <pc:sldMkLst>
          <pc:docMk/>
          <pc:sldMk cId="1148342922" sldId="451"/>
        </pc:sldMkLst>
        <pc:spChg chg="add mod">
          <ac:chgData name="Khattab, Sherif" userId="c83b1e15-36f3-4f46-aceb-05aac24c545e" providerId="ADAL" clId="{F220ED70-2A64-714A-8A1C-E8E84A9F62D7}" dt="2023-09-19T11:44:44.753" v="728" actId="1076"/>
          <ac:spMkLst>
            <pc:docMk/>
            <pc:sldMk cId="1148342922" sldId="451"/>
            <ac:spMk id="3" creationId="{1C595DFD-A011-AD7D-D7BE-17A3199C93FB}"/>
          </ac:spMkLst>
        </pc:spChg>
        <pc:spChg chg="add mod">
          <ac:chgData name="Khattab, Sherif" userId="c83b1e15-36f3-4f46-aceb-05aac24c545e" providerId="ADAL" clId="{F220ED70-2A64-714A-8A1C-E8E84A9F62D7}" dt="2023-09-19T11:44:44.753" v="728" actId="1076"/>
          <ac:spMkLst>
            <pc:docMk/>
            <pc:sldMk cId="1148342922" sldId="451"/>
            <ac:spMk id="6" creationId="{D3A260DF-7B6C-C932-9049-B7AF65BC25F6}"/>
          </ac:spMkLst>
        </pc:spChg>
        <pc:spChg chg="mod">
          <ac:chgData name="Khattab, Sherif" userId="c83b1e15-36f3-4f46-aceb-05aac24c545e" providerId="ADAL" clId="{F220ED70-2A64-714A-8A1C-E8E84A9F62D7}" dt="2023-09-19T11:44:28.598" v="725" actId="5793"/>
          <ac:spMkLst>
            <pc:docMk/>
            <pc:sldMk cId="1148342922" sldId="451"/>
            <ac:spMk id="11267" creationId="{00000000-0000-0000-0000-000000000000}"/>
          </ac:spMkLst>
        </pc:spChg>
        <pc:picChg chg="mod">
          <ac:chgData name="Khattab, Sherif" userId="c83b1e15-36f3-4f46-aceb-05aac24c545e" providerId="ADAL" clId="{F220ED70-2A64-714A-8A1C-E8E84A9F62D7}" dt="2023-09-19T11:44:56.886" v="732" actId="1076"/>
          <ac:picMkLst>
            <pc:docMk/>
            <pc:sldMk cId="1148342922" sldId="451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F220ED70-2A64-714A-8A1C-E8E84A9F62D7}" dt="2023-09-14T12:25:03.670" v="2"/>
        <pc:sldMkLst>
          <pc:docMk/>
          <pc:sldMk cId="4274781445" sldId="452"/>
        </pc:sldMkLst>
      </pc:sldChg>
      <pc:sldChg chg="modSp add del mod">
        <pc:chgData name="Khattab, Sherif" userId="c83b1e15-36f3-4f46-aceb-05aac24c545e" providerId="ADAL" clId="{F220ED70-2A64-714A-8A1C-E8E84A9F62D7}" dt="2023-09-19T11:45:31.352" v="750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F220ED70-2A64-714A-8A1C-E8E84A9F62D7}" dt="2023-09-19T11:45:31.352" v="750" actId="20577"/>
          <ac:spMkLst>
            <pc:docMk/>
            <pc:sldMk cId="1522062017" sldId="453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F220ED70-2A64-714A-8A1C-E8E84A9F62D7}" dt="2023-09-19T11:45:45.869" v="751" actId="2696"/>
        <pc:sldMkLst>
          <pc:docMk/>
          <pc:sldMk cId="249086508" sldId="454"/>
        </pc:sldMkLst>
      </pc:sldChg>
      <pc:sldChg chg="addSp modSp add del mod modAnim">
        <pc:chgData name="Khattab, Sherif" userId="c83b1e15-36f3-4f46-aceb-05aac24c545e" providerId="ADAL" clId="{F220ED70-2A64-714A-8A1C-E8E84A9F62D7}" dt="2023-09-19T11:54:08.878" v="977" actId="20577"/>
        <pc:sldMkLst>
          <pc:docMk/>
          <pc:sldMk cId="2129026826" sldId="455"/>
        </pc:sldMkLst>
        <pc:spChg chg="add mod">
          <ac:chgData name="Khattab, Sherif" userId="c83b1e15-36f3-4f46-aceb-05aac24c545e" providerId="ADAL" clId="{F220ED70-2A64-714A-8A1C-E8E84A9F62D7}" dt="2023-09-19T11:48:07.544" v="797" actId="1076"/>
          <ac:spMkLst>
            <pc:docMk/>
            <pc:sldMk cId="2129026826" sldId="455"/>
            <ac:spMk id="6" creationId="{74D702CE-6AE1-D46E-19C7-F942A1E28751}"/>
          </ac:spMkLst>
        </pc:spChg>
        <pc:spChg chg="add mod">
          <ac:chgData name="Khattab, Sherif" userId="c83b1e15-36f3-4f46-aceb-05aac24c545e" providerId="ADAL" clId="{F220ED70-2A64-714A-8A1C-E8E84A9F62D7}" dt="2023-09-19T11:48:07.544" v="797" actId="1076"/>
          <ac:spMkLst>
            <pc:docMk/>
            <pc:sldMk cId="2129026826" sldId="455"/>
            <ac:spMk id="8" creationId="{1FDC9F11-9ADF-265F-F53E-0A164C707CCC}"/>
          </ac:spMkLst>
        </pc:spChg>
        <pc:spChg chg="add mod">
          <ac:chgData name="Khattab, Sherif" userId="c83b1e15-36f3-4f46-aceb-05aac24c545e" providerId="ADAL" clId="{F220ED70-2A64-714A-8A1C-E8E84A9F62D7}" dt="2023-09-19T11:48:22.685" v="820" actId="1076"/>
          <ac:spMkLst>
            <pc:docMk/>
            <pc:sldMk cId="2129026826" sldId="455"/>
            <ac:spMk id="9" creationId="{24F420F2-AD8C-403A-4558-E59ABE664D40}"/>
          </ac:spMkLst>
        </pc:spChg>
        <pc:spChg chg="mod">
          <ac:chgData name="Khattab, Sherif" userId="c83b1e15-36f3-4f46-aceb-05aac24c545e" providerId="ADAL" clId="{F220ED70-2A64-714A-8A1C-E8E84A9F62D7}" dt="2023-09-19T11:54:08.878" v="977" actId="20577"/>
          <ac:spMkLst>
            <pc:docMk/>
            <pc:sldMk cId="2129026826" sldId="455"/>
            <ac:spMk id="15362" creationId="{00000000-0000-0000-0000-000000000000}"/>
          </ac:spMkLst>
        </pc:spChg>
        <pc:spChg chg="mod">
          <ac:chgData name="Khattab, Sherif" userId="c83b1e15-36f3-4f46-aceb-05aac24c545e" providerId="ADAL" clId="{F220ED70-2A64-714A-8A1C-E8E84A9F62D7}" dt="2023-09-19T11:46:39.241" v="765" actId="20577"/>
          <ac:spMkLst>
            <pc:docMk/>
            <pc:sldMk cId="2129026826" sldId="455"/>
            <ac:spMk id="15363" creationId="{00000000-0000-0000-0000-000000000000}"/>
          </ac:spMkLst>
        </pc:spChg>
        <pc:picChg chg="add mod modCrop">
          <ac:chgData name="Khattab, Sherif" userId="c83b1e15-36f3-4f46-aceb-05aac24c545e" providerId="ADAL" clId="{F220ED70-2A64-714A-8A1C-E8E84A9F62D7}" dt="2023-09-19T11:48:07.544" v="797" actId="1076"/>
          <ac:picMkLst>
            <pc:docMk/>
            <pc:sldMk cId="2129026826" sldId="455"/>
            <ac:picMk id="2" creationId="{ECA99534-CFA5-6713-88FA-22327DC47A7B}"/>
          </ac:picMkLst>
        </pc:picChg>
        <pc:picChg chg="mod modCrop">
          <ac:chgData name="Khattab, Sherif" userId="c83b1e15-36f3-4f46-aceb-05aac24c545e" providerId="ADAL" clId="{F220ED70-2A64-714A-8A1C-E8E84A9F62D7}" dt="2023-09-19T11:48:07.544" v="797" actId="1076"/>
          <ac:picMkLst>
            <pc:docMk/>
            <pc:sldMk cId="2129026826" sldId="455"/>
            <ac:picMk id="18438" creationId="{00000000-0000-0000-0000-000000000000}"/>
          </ac:picMkLst>
        </pc:picChg>
      </pc:sldChg>
      <pc:sldChg chg="addSp modSp add del mod modAnim">
        <pc:chgData name="Khattab, Sherif" userId="c83b1e15-36f3-4f46-aceb-05aac24c545e" providerId="ADAL" clId="{F220ED70-2A64-714A-8A1C-E8E84A9F62D7}" dt="2023-09-19T11:54:26.998" v="1009" actId="20577"/>
        <pc:sldMkLst>
          <pc:docMk/>
          <pc:sldMk cId="1340683414" sldId="456"/>
        </pc:sldMkLst>
        <pc:spChg chg="add mod">
          <ac:chgData name="Khattab, Sherif" userId="c83b1e15-36f3-4f46-aceb-05aac24c545e" providerId="ADAL" clId="{F220ED70-2A64-714A-8A1C-E8E84A9F62D7}" dt="2023-09-19T11:52:10.751" v="870" actId="1076"/>
          <ac:spMkLst>
            <pc:docMk/>
            <pc:sldMk cId="1340683414" sldId="456"/>
            <ac:spMk id="6" creationId="{E8B31914-409C-F9C6-55C9-5610C9582D19}"/>
          </ac:spMkLst>
        </pc:spChg>
        <pc:spChg chg="add mod">
          <ac:chgData name="Khattab, Sherif" userId="c83b1e15-36f3-4f46-aceb-05aac24c545e" providerId="ADAL" clId="{F220ED70-2A64-714A-8A1C-E8E84A9F62D7}" dt="2023-09-19T11:52:10.751" v="870" actId="1076"/>
          <ac:spMkLst>
            <pc:docMk/>
            <pc:sldMk cId="1340683414" sldId="456"/>
            <ac:spMk id="8" creationId="{B2ACDCB8-274A-A9C6-FA9F-8490B5952F93}"/>
          </ac:spMkLst>
        </pc:spChg>
        <pc:spChg chg="add mod">
          <ac:chgData name="Khattab, Sherif" userId="c83b1e15-36f3-4f46-aceb-05aac24c545e" providerId="ADAL" clId="{F220ED70-2A64-714A-8A1C-E8E84A9F62D7}" dt="2023-09-19T11:52:10.751" v="870" actId="1076"/>
          <ac:spMkLst>
            <pc:docMk/>
            <pc:sldMk cId="1340683414" sldId="456"/>
            <ac:spMk id="9" creationId="{A0C64FFA-CC90-1E05-DFAA-40F1A6558B34}"/>
          </ac:spMkLst>
        </pc:spChg>
        <pc:spChg chg="add mod">
          <ac:chgData name="Khattab, Sherif" userId="c83b1e15-36f3-4f46-aceb-05aac24c545e" providerId="ADAL" clId="{F220ED70-2A64-714A-8A1C-E8E84A9F62D7}" dt="2023-09-19T11:52:10.751" v="870" actId="1076"/>
          <ac:spMkLst>
            <pc:docMk/>
            <pc:sldMk cId="1340683414" sldId="456"/>
            <ac:spMk id="10" creationId="{EA49D42E-7A91-A304-F04F-E39661ABDDF8}"/>
          </ac:spMkLst>
        </pc:spChg>
        <pc:spChg chg="add mod">
          <ac:chgData name="Khattab, Sherif" userId="c83b1e15-36f3-4f46-aceb-05aac24c545e" providerId="ADAL" clId="{F220ED70-2A64-714A-8A1C-E8E84A9F62D7}" dt="2023-09-19T11:52:59.484" v="940" actId="1076"/>
          <ac:spMkLst>
            <pc:docMk/>
            <pc:sldMk cId="1340683414" sldId="456"/>
            <ac:spMk id="11" creationId="{1E779B34-B184-D9FF-5F32-02DD3FAAE8B1}"/>
          </ac:spMkLst>
        </pc:spChg>
        <pc:spChg chg="add mod">
          <ac:chgData name="Khattab, Sherif" userId="c83b1e15-36f3-4f46-aceb-05aac24c545e" providerId="ADAL" clId="{F220ED70-2A64-714A-8A1C-E8E84A9F62D7}" dt="2023-09-19T11:53:21.429" v="967" actId="207"/>
          <ac:spMkLst>
            <pc:docMk/>
            <pc:sldMk cId="1340683414" sldId="456"/>
            <ac:spMk id="12" creationId="{4B1BF9D1-9060-4328-6FE6-A96F02DDC5D4}"/>
          </ac:spMkLst>
        </pc:spChg>
        <pc:spChg chg="mod">
          <ac:chgData name="Khattab, Sherif" userId="c83b1e15-36f3-4f46-aceb-05aac24c545e" providerId="ADAL" clId="{F220ED70-2A64-714A-8A1C-E8E84A9F62D7}" dt="2023-09-19T11:54:26.998" v="1009" actId="20577"/>
          <ac:spMkLst>
            <pc:docMk/>
            <pc:sldMk cId="1340683414" sldId="456"/>
            <ac:spMk id="16386" creationId="{00000000-0000-0000-0000-000000000000}"/>
          </ac:spMkLst>
        </pc:spChg>
        <pc:spChg chg="mod">
          <ac:chgData name="Khattab, Sherif" userId="c83b1e15-36f3-4f46-aceb-05aac24c545e" providerId="ADAL" clId="{F220ED70-2A64-714A-8A1C-E8E84A9F62D7}" dt="2023-09-19T11:50:23.418" v="840" actId="20577"/>
          <ac:spMkLst>
            <pc:docMk/>
            <pc:sldMk cId="1340683414" sldId="456"/>
            <ac:spMk id="16387" creationId="{00000000-0000-0000-0000-000000000000}"/>
          </ac:spMkLst>
        </pc:spChg>
        <pc:picChg chg="add mod modCrop">
          <ac:chgData name="Khattab, Sherif" userId="c83b1e15-36f3-4f46-aceb-05aac24c545e" providerId="ADAL" clId="{F220ED70-2A64-714A-8A1C-E8E84A9F62D7}" dt="2023-09-19T11:52:10.751" v="870" actId="1076"/>
          <ac:picMkLst>
            <pc:docMk/>
            <pc:sldMk cId="1340683414" sldId="456"/>
            <ac:picMk id="2" creationId="{8536E1BF-720B-7A6C-3899-5AB1A99A6341}"/>
          </ac:picMkLst>
        </pc:picChg>
        <pc:picChg chg="mod modCrop">
          <ac:chgData name="Khattab, Sherif" userId="c83b1e15-36f3-4f46-aceb-05aac24c545e" providerId="ADAL" clId="{F220ED70-2A64-714A-8A1C-E8E84A9F62D7}" dt="2023-09-19T11:52:10.751" v="870" actId="1076"/>
          <ac:picMkLst>
            <pc:docMk/>
            <pc:sldMk cId="1340683414" sldId="456"/>
            <ac:picMk id="19462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F220ED70-2A64-714A-8A1C-E8E84A9F62D7}" dt="2023-09-19T11:55:36.951" v="1149" actId="1076"/>
        <pc:sldMkLst>
          <pc:docMk/>
          <pc:sldMk cId="3835788110" sldId="457"/>
        </pc:sldMkLst>
        <pc:spChg chg="add mod">
          <ac:chgData name="Khattab, Sherif" userId="c83b1e15-36f3-4f46-aceb-05aac24c545e" providerId="ADAL" clId="{F220ED70-2A64-714A-8A1C-E8E84A9F62D7}" dt="2023-09-19T11:55:36.951" v="1149" actId="1076"/>
          <ac:spMkLst>
            <pc:docMk/>
            <pc:sldMk cId="3835788110" sldId="457"/>
            <ac:spMk id="2" creationId="{915362F6-A46A-3030-FE61-A466E8B7E0F1}"/>
          </ac:spMkLst>
        </pc:spChg>
        <pc:spChg chg="add mod">
          <ac:chgData name="Khattab, Sherif" userId="c83b1e15-36f3-4f46-aceb-05aac24c545e" providerId="ADAL" clId="{F220ED70-2A64-714A-8A1C-E8E84A9F62D7}" dt="2023-09-19T11:55:32.267" v="1148" actId="120"/>
          <ac:spMkLst>
            <pc:docMk/>
            <pc:sldMk cId="3835788110" sldId="457"/>
            <ac:spMk id="5" creationId="{E636F251-D6C8-51FD-3AB5-EB2838139456}"/>
          </ac:spMkLst>
        </pc:spChg>
        <pc:spChg chg="del mod">
          <ac:chgData name="Khattab, Sherif" userId="c83b1e15-36f3-4f46-aceb-05aac24c545e" providerId="ADAL" clId="{F220ED70-2A64-714A-8A1C-E8E84A9F62D7}" dt="2023-09-19T11:53:33.619" v="969" actId="478"/>
          <ac:spMkLst>
            <pc:docMk/>
            <pc:sldMk cId="3835788110" sldId="457"/>
            <ac:spMk id="17411" creationId="{00000000-0000-0000-0000-000000000000}"/>
          </ac:spMkLst>
        </pc:spChg>
      </pc:sldChg>
      <pc:sldChg chg="addSp delSp modSp add del mod modAnim">
        <pc:chgData name="Khattab, Sherif" userId="c83b1e15-36f3-4f46-aceb-05aac24c545e" providerId="ADAL" clId="{F220ED70-2A64-714A-8A1C-E8E84A9F62D7}" dt="2023-09-19T11:59:10.519" v="1226"/>
        <pc:sldMkLst>
          <pc:docMk/>
          <pc:sldMk cId="1513274229" sldId="458"/>
        </pc:sldMkLst>
        <pc:spChg chg="add mod">
          <ac:chgData name="Khattab, Sherif" userId="c83b1e15-36f3-4f46-aceb-05aac24c545e" providerId="ADAL" clId="{F220ED70-2A64-714A-8A1C-E8E84A9F62D7}" dt="2023-09-19T11:58:00.237" v="1207" actId="1036"/>
          <ac:spMkLst>
            <pc:docMk/>
            <pc:sldMk cId="1513274229" sldId="458"/>
            <ac:spMk id="2" creationId="{D147B790-4A45-2079-8E04-03BFF59F1B45}"/>
          </ac:spMkLst>
        </pc:spChg>
        <pc:spChg chg="add mod">
          <ac:chgData name="Khattab, Sherif" userId="c83b1e15-36f3-4f46-aceb-05aac24c545e" providerId="ADAL" clId="{F220ED70-2A64-714A-8A1C-E8E84A9F62D7}" dt="2023-09-19T11:58:22.735" v="1215" actId="14100"/>
          <ac:spMkLst>
            <pc:docMk/>
            <pc:sldMk cId="1513274229" sldId="458"/>
            <ac:spMk id="5" creationId="{6F0A8F5A-0978-2104-134E-7AB4D978581F}"/>
          </ac:spMkLst>
        </pc:spChg>
        <pc:spChg chg="add mod">
          <ac:chgData name="Khattab, Sherif" userId="c83b1e15-36f3-4f46-aceb-05aac24c545e" providerId="ADAL" clId="{F220ED70-2A64-714A-8A1C-E8E84A9F62D7}" dt="2023-09-19T11:58:18.901" v="1214" actId="14100"/>
          <ac:spMkLst>
            <pc:docMk/>
            <pc:sldMk cId="1513274229" sldId="458"/>
            <ac:spMk id="6" creationId="{ACD5C972-7A1D-8E3E-A3F8-A082028ED243}"/>
          </ac:spMkLst>
        </pc:spChg>
        <pc:spChg chg="add mod">
          <ac:chgData name="Khattab, Sherif" userId="c83b1e15-36f3-4f46-aceb-05aac24c545e" providerId="ADAL" clId="{F220ED70-2A64-714A-8A1C-E8E84A9F62D7}" dt="2023-09-19T11:58:35.516" v="1218" actId="14100"/>
          <ac:spMkLst>
            <pc:docMk/>
            <pc:sldMk cId="1513274229" sldId="458"/>
            <ac:spMk id="7" creationId="{B200B4FD-BB80-95D6-5178-AEBCEF5569CB}"/>
          </ac:spMkLst>
        </pc:spChg>
        <pc:spChg chg="add mod">
          <ac:chgData name="Khattab, Sherif" userId="c83b1e15-36f3-4f46-aceb-05aac24c545e" providerId="ADAL" clId="{F220ED70-2A64-714A-8A1C-E8E84A9F62D7}" dt="2023-09-19T11:58:43.066" v="1221" actId="14100"/>
          <ac:spMkLst>
            <pc:docMk/>
            <pc:sldMk cId="1513274229" sldId="458"/>
            <ac:spMk id="8" creationId="{284B29EC-9F5C-872A-E1A6-FD73D7C3D3EF}"/>
          </ac:spMkLst>
        </pc:spChg>
        <pc:spChg chg="add mod">
          <ac:chgData name="Khattab, Sherif" userId="c83b1e15-36f3-4f46-aceb-05aac24c545e" providerId="ADAL" clId="{F220ED70-2A64-714A-8A1C-E8E84A9F62D7}" dt="2023-09-19T11:58:49.535" v="1223" actId="1076"/>
          <ac:spMkLst>
            <pc:docMk/>
            <pc:sldMk cId="1513274229" sldId="458"/>
            <ac:spMk id="9" creationId="{D306C3C2-2E4A-55B4-2E34-276A54D56863}"/>
          </ac:spMkLst>
        </pc:spChg>
        <pc:spChg chg="mod">
          <ac:chgData name="Khattab, Sherif" userId="c83b1e15-36f3-4f46-aceb-05aac24c545e" providerId="ADAL" clId="{F220ED70-2A64-714A-8A1C-E8E84A9F62D7}" dt="2023-09-19T11:56:01.321" v="1181" actId="20577"/>
          <ac:spMkLst>
            <pc:docMk/>
            <pc:sldMk cId="1513274229" sldId="458"/>
            <ac:spMk id="18434" creationId="{00000000-0000-0000-0000-000000000000}"/>
          </ac:spMkLst>
        </pc:spChg>
        <pc:spChg chg="del mod">
          <ac:chgData name="Khattab, Sherif" userId="c83b1e15-36f3-4f46-aceb-05aac24c545e" providerId="ADAL" clId="{F220ED70-2A64-714A-8A1C-E8E84A9F62D7}" dt="2023-09-19T11:56:06.127" v="1183" actId="478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F220ED70-2A64-714A-8A1C-E8E84A9F62D7}" dt="2023-09-19T11:56:25.784" v="1186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addSp modSp add del mod modAnim">
        <pc:chgData name="Khattab, Sherif" userId="c83b1e15-36f3-4f46-aceb-05aac24c545e" providerId="ADAL" clId="{F220ED70-2A64-714A-8A1C-E8E84A9F62D7}" dt="2023-09-19T12:00:24.118" v="1235"/>
        <pc:sldMkLst>
          <pc:docMk/>
          <pc:sldMk cId="4112953637" sldId="463"/>
        </pc:sldMkLst>
        <pc:spChg chg="add mod">
          <ac:chgData name="Khattab, Sherif" userId="c83b1e15-36f3-4f46-aceb-05aac24c545e" providerId="ADAL" clId="{F220ED70-2A64-714A-8A1C-E8E84A9F62D7}" dt="2023-09-19T11:59:40.117" v="1228" actId="1076"/>
          <ac:spMkLst>
            <pc:docMk/>
            <pc:sldMk cId="4112953637" sldId="463"/>
            <ac:spMk id="2" creationId="{4B55C5EB-5A45-1FFF-EEC3-C9E2A0E23DB2}"/>
          </ac:spMkLst>
        </pc:spChg>
        <pc:spChg chg="add mod">
          <ac:chgData name="Khattab, Sherif" userId="c83b1e15-36f3-4f46-aceb-05aac24c545e" providerId="ADAL" clId="{F220ED70-2A64-714A-8A1C-E8E84A9F62D7}" dt="2023-09-19T11:59:53.750" v="1230" actId="14100"/>
          <ac:spMkLst>
            <pc:docMk/>
            <pc:sldMk cId="4112953637" sldId="463"/>
            <ac:spMk id="5" creationId="{140CA153-E28C-7868-1A3F-ECCE90E7E763}"/>
          </ac:spMkLst>
        </pc:spChg>
        <pc:spChg chg="add mod">
          <ac:chgData name="Khattab, Sherif" userId="c83b1e15-36f3-4f46-aceb-05aac24c545e" providerId="ADAL" clId="{F220ED70-2A64-714A-8A1C-E8E84A9F62D7}" dt="2023-09-19T11:59:59.417" v="1232" actId="14100"/>
          <ac:spMkLst>
            <pc:docMk/>
            <pc:sldMk cId="4112953637" sldId="463"/>
            <ac:spMk id="6" creationId="{CB544DFA-C831-4D53-809B-7A9BFE499FC6}"/>
          </ac:spMkLst>
        </pc:spChg>
        <pc:spChg chg="add mod">
          <ac:chgData name="Khattab, Sherif" userId="c83b1e15-36f3-4f46-aceb-05aac24c545e" providerId="ADAL" clId="{F220ED70-2A64-714A-8A1C-E8E84A9F62D7}" dt="2023-09-19T12:00:03.184" v="1233" actId="1076"/>
          <ac:spMkLst>
            <pc:docMk/>
            <pc:sldMk cId="4112953637" sldId="463"/>
            <ac:spMk id="7" creationId="{4264D541-973D-7978-B780-9DA314E97669}"/>
          </ac:spMkLst>
        </pc:spChg>
        <pc:spChg chg="add mod">
          <ac:chgData name="Khattab, Sherif" userId="c83b1e15-36f3-4f46-aceb-05aac24c545e" providerId="ADAL" clId="{F220ED70-2A64-714A-8A1C-E8E84A9F62D7}" dt="2023-09-19T11:59:40.117" v="1228" actId="1076"/>
          <ac:spMkLst>
            <pc:docMk/>
            <pc:sldMk cId="4112953637" sldId="463"/>
            <ac:spMk id="8" creationId="{237E39D6-D24D-DD17-6EC2-2E782DA5672A}"/>
          </ac:spMkLst>
        </pc:spChg>
        <pc:spChg chg="add mod">
          <ac:chgData name="Khattab, Sherif" userId="c83b1e15-36f3-4f46-aceb-05aac24c545e" providerId="ADAL" clId="{F220ED70-2A64-714A-8A1C-E8E84A9F62D7}" dt="2023-09-19T11:59:48.450" v="1229" actId="1076"/>
          <ac:spMkLst>
            <pc:docMk/>
            <pc:sldMk cId="4112953637" sldId="463"/>
            <ac:spMk id="9" creationId="{C8CA2525-77CF-208A-89F7-A56557A0B9CB}"/>
          </ac:spMkLst>
        </pc:spChg>
      </pc:sldChg>
      <pc:sldChg chg="addSp modSp add del mod modAnim">
        <pc:chgData name="Khattab, Sherif" userId="c83b1e15-36f3-4f46-aceb-05aac24c545e" providerId="ADAL" clId="{F220ED70-2A64-714A-8A1C-E8E84A9F62D7}" dt="2023-09-19T12:01:08.470" v="1244"/>
        <pc:sldMkLst>
          <pc:docMk/>
          <pc:sldMk cId="428283131" sldId="464"/>
        </pc:sldMkLst>
        <pc:spChg chg="add mod">
          <ac:chgData name="Khattab, Sherif" userId="c83b1e15-36f3-4f46-aceb-05aac24c545e" providerId="ADAL" clId="{F220ED70-2A64-714A-8A1C-E8E84A9F62D7}" dt="2023-09-19T12:00:39.384" v="1237" actId="1076"/>
          <ac:spMkLst>
            <pc:docMk/>
            <pc:sldMk cId="428283131" sldId="464"/>
            <ac:spMk id="2" creationId="{5E122D6D-A15C-2A0D-B991-48DB1EF35B36}"/>
          </ac:spMkLst>
        </pc:spChg>
        <pc:spChg chg="add mod">
          <ac:chgData name="Khattab, Sherif" userId="c83b1e15-36f3-4f46-aceb-05aac24c545e" providerId="ADAL" clId="{F220ED70-2A64-714A-8A1C-E8E84A9F62D7}" dt="2023-09-19T12:00:53.966" v="1241" actId="14100"/>
          <ac:spMkLst>
            <pc:docMk/>
            <pc:sldMk cId="428283131" sldId="464"/>
            <ac:spMk id="5" creationId="{69766477-F409-4247-E1B6-AC752DFF3E0C}"/>
          </ac:spMkLst>
        </pc:spChg>
        <pc:spChg chg="add mod">
          <ac:chgData name="Khattab, Sherif" userId="c83b1e15-36f3-4f46-aceb-05aac24c545e" providerId="ADAL" clId="{F220ED70-2A64-714A-8A1C-E8E84A9F62D7}" dt="2023-09-19T12:00:57.399" v="1242" actId="1076"/>
          <ac:spMkLst>
            <pc:docMk/>
            <pc:sldMk cId="428283131" sldId="464"/>
            <ac:spMk id="6" creationId="{75985449-FA9A-9751-446F-B3A12563EF77}"/>
          </ac:spMkLst>
        </pc:spChg>
        <pc:spChg chg="add mod">
          <ac:chgData name="Khattab, Sherif" userId="c83b1e15-36f3-4f46-aceb-05aac24c545e" providerId="ADAL" clId="{F220ED70-2A64-714A-8A1C-E8E84A9F62D7}" dt="2023-09-19T12:01:02.166" v="1243" actId="1076"/>
          <ac:spMkLst>
            <pc:docMk/>
            <pc:sldMk cId="428283131" sldId="464"/>
            <ac:spMk id="7" creationId="{0DD8598D-6BBE-9047-162C-DCFDD70F3870}"/>
          </ac:spMkLst>
        </pc:spChg>
        <pc:spChg chg="add mod">
          <ac:chgData name="Khattab, Sherif" userId="c83b1e15-36f3-4f46-aceb-05aac24c545e" providerId="ADAL" clId="{F220ED70-2A64-714A-8A1C-E8E84A9F62D7}" dt="2023-09-19T12:00:47.315" v="1239" actId="1076"/>
          <ac:spMkLst>
            <pc:docMk/>
            <pc:sldMk cId="428283131" sldId="464"/>
            <ac:spMk id="8" creationId="{4DC84F41-70B5-2DD5-79E3-21B213BCE605}"/>
          </ac:spMkLst>
        </pc:spChg>
        <pc:spChg chg="add mod">
          <ac:chgData name="Khattab, Sherif" userId="c83b1e15-36f3-4f46-aceb-05aac24c545e" providerId="ADAL" clId="{F220ED70-2A64-714A-8A1C-E8E84A9F62D7}" dt="2023-09-19T12:00:44.265" v="1238" actId="1076"/>
          <ac:spMkLst>
            <pc:docMk/>
            <pc:sldMk cId="428283131" sldId="464"/>
            <ac:spMk id="9" creationId="{E7E18995-1F73-D3F5-3D5D-AA26DE632EFD}"/>
          </ac:spMkLst>
        </pc:spChg>
      </pc:sldChg>
      <pc:sldChg chg="addSp modSp add del mod modAnim">
        <pc:chgData name="Khattab, Sherif" userId="c83b1e15-36f3-4f46-aceb-05aac24c545e" providerId="ADAL" clId="{F220ED70-2A64-714A-8A1C-E8E84A9F62D7}" dt="2023-09-19T12:03:08.748" v="1285" actId="1076"/>
        <pc:sldMkLst>
          <pc:docMk/>
          <pc:sldMk cId="392462919" sldId="470"/>
        </pc:sldMkLst>
        <pc:spChg chg="add mod">
          <ac:chgData name="Khattab, Sherif" userId="c83b1e15-36f3-4f46-aceb-05aac24c545e" providerId="ADAL" clId="{F220ED70-2A64-714A-8A1C-E8E84A9F62D7}" dt="2023-09-19T12:02:05.465" v="1258" actId="1076"/>
          <ac:spMkLst>
            <pc:docMk/>
            <pc:sldMk cId="392462919" sldId="470"/>
            <ac:spMk id="6" creationId="{ACB0DB49-788C-57C4-F92C-A3EEB24A5291}"/>
          </ac:spMkLst>
        </pc:spChg>
        <pc:spChg chg="add mod">
          <ac:chgData name="Khattab, Sherif" userId="c83b1e15-36f3-4f46-aceb-05aac24c545e" providerId="ADAL" clId="{F220ED70-2A64-714A-8A1C-E8E84A9F62D7}" dt="2023-09-19T12:02:23.183" v="1265" actId="1076"/>
          <ac:spMkLst>
            <pc:docMk/>
            <pc:sldMk cId="392462919" sldId="470"/>
            <ac:spMk id="8" creationId="{42200B13-8FF7-3FB0-39B2-5429798A9508}"/>
          </ac:spMkLst>
        </pc:spChg>
        <pc:spChg chg="add mod">
          <ac:chgData name="Khattab, Sherif" userId="c83b1e15-36f3-4f46-aceb-05aac24c545e" providerId="ADAL" clId="{F220ED70-2A64-714A-8A1C-E8E84A9F62D7}" dt="2023-09-19T12:03:08.748" v="1285" actId="1076"/>
          <ac:spMkLst>
            <pc:docMk/>
            <pc:sldMk cId="392462919" sldId="470"/>
            <ac:spMk id="9" creationId="{414FDC5D-77F3-5626-2904-E33D7038C758}"/>
          </ac:spMkLst>
        </pc:spChg>
        <pc:spChg chg="mod">
          <ac:chgData name="Khattab, Sherif" userId="c83b1e15-36f3-4f46-aceb-05aac24c545e" providerId="ADAL" clId="{F220ED70-2A64-714A-8A1C-E8E84A9F62D7}" dt="2023-09-19T12:02:09.867" v="1260" actId="20577"/>
          <ac:spMkLst>
            <pc:docMk/>
            <pc:sldMk cId="392462919" sldId="470"/>
            <ac:spMk id="29699" creationId="{00000000-0000-0000-0000-000000000000}"/>
          </ac:spMkLst>
        </pc:spChg>
        <pc:picChg chg="add mod modCrop">
          <ac:chgData name="Khattab, Sherif" userId="c83b1e15-36f3-4f46-aceb-05aac24c545e" providerId="ADAL" clId="{F220ED70-2A64-714A-8A1C-E8E84A9F62D7}" dt="2023-09-19T12:01:48.091" v="1252" actId="1076"/>
          <ac:picMkLst>
            <pc:docMk/>
            <pc:sldMk cId="392462919" sldId="470"/>
            <ac:picMk id="2" creationId="{68241D3D-61B7-085C-93E4-830244B96B0B}"/>
          </ac:picMkLst>
        </pc:picChg>
        <pc:picChg chg="mod modCrop">
          <ac:chgData name="Khattab, Sherif" userId="c83b1e15-36f3-4f46-aceb-05aac24c545e" providerId="ADAL" clId="{F220ED70-2A64-714A-8A1C-E8E84A9F62D7}" dt="2023-09-19T12:01:45.483" v="1251" actId="1076"/>
          <ac:picMkLst>
            <pc:docMk/>
            <pc:sldMk cId="392462919" sldId="470"/>
            <ac:picMk id="30726" creationId="{00000000-0000-0000-0000-000000000000}"/>
          </ac:picMkLst>
        </pc:picChg>
      </pc:sldChg>
      <pc:sldChg chg="delSp modSp mod">
        <pc:chgData name="Khattab, Sherif" userId="c83b1e15-36f3-4f46-aceb-05aac24c545e" providerId="ADAL" clId="{F220ED70-2A64-714A-8A1C-E8E84A9F62D7}" dt="2023-09-19T11:12:49.253" v="8" actId="478"/>
        <pc:sldMkLst>
          <pc:docMk/>
          <pc:sldMk cId="0" sldId="471"/>
        </pc:sldMkLst>
        <pc:spChg chg="mod">
          <ac:chgData name="Khattab, Sherif" userId="c83b1e15-36f3-4f46-aceb-05aac24c545e" providerId="ADAL" clId="{F220ED70-2A64-714A-8A1C-E8E84A9F62D7}" dt="2023-09-19T11:12:47.950" v="7" actId="20577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F220ED70-2A64-714A-8A1C-E8E84A9F62D7}" dt="2023-09-19T11:12:49.253" v="8" actId="478"/>
          <ac:picMkLst>
            <pc:docMk/>
            <pc:sldMk cId="0" sldId="471"/>
            <ac:picMk id="7" creationId="{EAD1B896-B823-FE72-CDA4-10660B3BCE48}"/>
          </ac:picMkLst>
        </pc:picChg>
      </pc:sldChg>
      <pc:sldChg chg="addSp modSp add del mod modAnim">
        <pc:chgData name="Khattab, Sherif" userId="c83b1e15-36f3-4f46-aceb-05aac24c545e" providerId="ADAL" clId="{F220ED70-2A64-714A-8A1C-E8E84A9F62D7}" dt="2023-09-19T12:06:37.936" v="1363"/>
        <pc:sldMkLst>
          <pc:docMk/>
          <pc:sldMk cId="322204766" sldId="472"/>
        </pc:sldMkLst>
        <pc:spChg chg="add mod">
          <ac:chgData name="Khattab, Sherif" userId="c83b1e15-36f3-4f46-aceb-05aac24c545e" providerId="ADAL" clId="{F220ED70-2A64-714A-8A1C-E8E84A9F62D7}" dt="2023-09-19T12:06:16.182" v="1358" actId="14100"/>
          <ac:spMkLst>
            <pc:docMk/>
            <pc:sldMk cId="322204766" sldId="472"/>
            <ac:spMk id="2" creationId="{EB9C322E-7699-1F21-F6B7-FCB55403F90C}"/>
          </ac:spMkLst>
        </pc:spChg>
        <pc:spChg chg="add mod">
          <ac:chgData name="Khattab, Sherif" userId="c83b1e15-36f3-4f46-aceb-05aac24c545e" providerId="ADAL" clId="{F220ED70-2A64-714A-8A1C-E8E84A9F62D7}" dt="2023-09-19T12:06:23.348" v="1360" actId="14100"/>
          <ac:spMkLst>
            <pc:docMk/>
            <pc:sldMk cId="322204766" sldId="472"/>
            <ac:spMk id="5" creationId="{1EB55ED3-8F58-DEE5-6A24-F312F4229AED}"/>
          </ac:spMkLst>
        </pc:spChg>
        <pc:spChg chg="add mod">
          <ac:chgData name="Khattab, Sherif" userId="c83b1e15-36f3-4f46-aceb-05aac24c545e" providerId="ADAL" clId="{F220ED70-2A64-714A-8A1C-E8E84A9F62D7}" dt="2023-09-19T12:06:29.031" v="1362" actId="14100"/>
          <ac:spMkLst>
            <pc:docMk/>
            <pc:sldMk cId="322204766" sldId="472"/>
            <ac:spMk id="6" creationId="{9BCEF70D-2D53-2DF0-8A1D-D07CCAAEEFCB}"/>
          </ac:spMkLst>
        </pc:spChg>
      </pc:sldChg>
      <pc:sldChg chg="addSp modSp add del mod modAnim">
        <pc:chgData name="Khattab, Sherif" userId="c83b1e15-36f3-4f46-aceb-05aac24c545e" providerId="ADAL" clId="{F220ED70-2A64-714A-8A1C-E8E84A9F62D7}" dt="2023-09-19T12:10:42.563" v="1381"/>
        <pc:sldMkLst>
          <pc:docMk/>
          <pc:sldMk cId="700527919" sldId="477"/>
        </pc:sldMkLst>
        <pc:picChg chg="add mod">
          <ac:chgData name="Khattab, Sherif" userId="c83b1e15-36f3-4f46-aceb-05aac24c545e" providerId="ADAL" clId="{F220ED70-2A64-714A-8A1C-E8E84A9F62D7}" dt="2023-09-19T12:07:16.731" v="1371" actId="1076"/>
          <ac:picMkLst>
            <pc:docMk/>
            <pc:sldMk cId="700527919" sldId="477"/>
            <ac:picMk id="2" creationId="{ACD62AFE-A06D-7929-BE64-B517159EBA87}"/>
          </ac:picMkLst>
        </pc:picChg>
        <pc:picChg chg="add mod modCrop">
          <ac:chgData name="Khattab, Sherif" userId="c83b1e15-36f3-4f46-aceb-05aac24c545e" providerId="ADAL" clId="{F220ED70-2A64-714A-8A1C-E8E84A9F62D7}" dt="2023-09-19T12:08:02.731" v="1378" actId="1076"/>
          <ac:picMkLst>
            <pc:docMk/>
            <pc:sldMk cId="700527919" sldId="477"/>
            <ac:picMk id="5" creationId="{432B9C3D-BCDE-E69B-ED86-6F6742DB8DE2}"/>
          </ac:picMkLst>
        </pc:picChg>
        <pc:picChg chg="mod">
          <ac:chgData name="Khattab, Sherif" userId="c83b1e15-36f3-4f46-aceb-05aac24c545e" providerId="ADAL" clId="{F220ED70-2A64-714A-8A1C-E8E84A9F62D7}" dt="2023-09-19T12:07:12.347" v="1368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delSp add del mod">
        <pc:chgData name="Khattab, Sherif" userId="c83b1e15-36f3-4f46-aceb-05aac24c545e" providerId="ADAL" clId="{F220ED70-2A64-714A-8A1C-E8E84A9F62D7}" dt="2023-09-19T12:07:22.119" v="1373" actId="2696"/>
        <pc:sldMkLst>
          <pc:docMk/>
          <pc:sldMk cId="445929382" sldId="478"/>
        </pc:sldMkLst>
        <pc:picChg chg="del">
          <ac:chgData name="Khattab, Sherif" userId="c83b1e15-36f3-4f46-aceb-05aac24c545e" providerId="ADAL" clId="{F220ED70-2A64-714A-8A1C-E8E84A9F62D7}" dt="2023-09-19T12:07:09.693" v="1367" actId="21"/>
          <ac:picMkLst>
            <pc:docMk/>
            <pc:sldMk cId="445929382" sldId="478"/>
            <ac:picMk id="52227" creationId="{00000000-0000-0000-0000-000000000000}"/>
          </ac:picMkLst>
        </pc:picChg>
      </pc:sldChg>
      <pc:sldChg chg="add del">
        <pc:chgData name="Khattab, Sherif" userId="c83b1e15-36f3-4f46-aceb-05aac24c545e" providerId="ADAL" clId="{F220ED70-2A64-714A-8A1C-E8E84A9F62D7}" dt="2023-09-19T12:07:26.694" v="1374" actId="2696"/>
        <pc:sldMkLst>
          <pc:docMk/>
          <pc:sldMk cId="4078106345" sldId="479"/>
        </pc:sldMkLst>
      </pc:sldChg>
      <pc:sldChg chg="add del">
        <pc:chgData name="Khattab, Sherif" userId="c83b1e15-36f3-4f46-aceb-05aac24c545e" providerId="ADAL" clId="{F220ED70-2A64-714A-8A1C-E8E84A9F62D7}" dt="2023-09-19T12:10:50.342" v="1382" actId="2696"/>
        <pc:sldMkLst>
          <pc:docMk/>
          <pc:sldMk cId="912928886" sldId="480"/>
        </pc:sldMkLst>
      </pc:sldChg>
      <pc:sldChg chg="modSp add del">
        <pc:chgData name="Khattab, Sherif" userId="c83b1e15-36f3-4f46-aceb-05aac24c545e" providerId="ADAL" clId="{F220ED70-2A64-714A-8A1C-E8E84A9F62D7}" dt="2023-09-19T11:44:14.774" v="724" actId="20577"/>
        <pc:sldMkLst>
          <pc:docMk/>
          <pc:sldMk cId="4018792473" sldId="481"/>
        </pc:sldMkLst>
        <pc:spChg chg="mod">
          <ac:chgData name="Khattab, Sherif" userId="c83b1e15-36f3-4f46-aceb-05aac24c545e" providerId="ADAL" clId="{F220ED70-2A64-714A-8A1C-E8E84A9F62D7}" dt="2023-09-19T11:44:14.774" v="724" actId="20577"/>
          <ac:spMkLst>
            <pc:docMk/>
            <pc:sldMk cId="4018792473" sldId="481"/>
            <ac:spMk id="40963" creationId="{00000000-0000-0000-0000-000000000000}"/>
          </ac:spMkLst>
        </pc:spChg>
      </pc:sldChg>
      <pc:sldChg chg="addSp delSp modSp mod delAnim modAnim">
        <pc:chgData name="Khattab, Sherif" userId="c83b1e15-36f3-4f46-aceb-05aac24c545e" providerId="ADAL" clId="{F220ED70-2A64-714A-8A1C-E8E84A9F62D7}" dt="2023-09-19T12:20:37.933" v="1554"/>
        <pc:sldMkLst>
          <pc:docMk/>
          <pc:sldMk cId="2693602005" sldId="482"/>
        </pc:sldMkLst>
        <pc:spChg chg="add mod">
          <ac:chgData name="Khattab, Sherif" userId="c83b1e15-36f3-4f46-aceb-05aac24c545e" providerId="ADAL" clId="{F220ED70-2A64-714A-8A1C-E8E84A9F62D7}" dt="2023-09-19T12:19:09.651" v="1545" actId="1076"/>
          <ac:spMkLst>
            <pc:docMk/>
            <pc:sldMk cId="2693602005" sldId="482"/>
            <ac:spMk id="2" creationId="{A7031D27-E3D4-8913-3F62-A7BE0C53C444}"/>
          </ac:spMkLst>
        </pc:spChg>
        <pc:spChg chg="add mod">
          <ac:chgData name="Khattab, Sherif" userId="c83b1e15-36f3-4f46-aceb-05aac24c545e" providerId="ADAL" clId="{F220ED70-2A64-714A-8A1C-E8E84A9F62D7}" dt="2023-09-19T12:19:09.651" v="1545" actId="1076"/>
          <ac:spMkLst>
            <pc:docMk/>
            <pc:sldMk cId="2693602005" sldId="482"/>
            <ac:spMk id="5" creationId="{98B4FFC4-543E-92BB-CA90-37D49A9F8D94}"/>
          </ac:spMkLst>
        </pc:spChg>
        <pc:spChg chg="add mod">
          <ac:chgData name="Khattab, Sherif" userId="c83b1e15-36f3-4f46-aceb-05aac24c545e" providerId="ADAL" clId="{F220ED70-2A64-714A-8A1C-E8E84A9F62D7}" dt="2023-09-19T12:19:09.651" v="1545" actId="1076"/>
          <ac:spMkLst>
            <pc:docMk/>
            <pc:sldMk cId="2693602005" sldId="482"/>
            <ac:spMk id="6" creationId="{A21DC2F8-9086-405D-F68F-1C4A70857883}"/>
          </ac:spMkLst>
        </pc:spChg>
        <pc:spChg chg="add mod">
          <ac:chgData name="Khattab, Sherif" userId="c83b1e15-36f3-4f46-aceb-05aac24c545e" providerId="ADAL" clId="{F220ED70-2A64-714A-8A1C-E8E84A9F62D7}" dt="2023-09-19T12:19:09.651" v="1545" actId="1076"/>
          <ac:spMkLst>
            <pc:docMk/>
            <pc:sldMk cId="2693602005" sldId="482"/>
            <ac:spMk id="7" creationId="{B272C6F9-8C29-7ECB-EDD8-05FBFEDA3AFF}"/>
          </ac:spMkLst>
        </pc:spChg>
        <pc:spChg chg="add mod">
          <ac:chgData name="Khattab, Sherif" userId="c83b1e15-36f3-4f46-aceb-05aac24c545e" providerId="ADAL" clId="{F220ED70-2A64-714A-8A1C-E8E84A9F62D7}" dt="2023-09-19T12:19:09.651" v="1545" actId="1076"/>
          <ac:spMkLst>
            <pc:docMk/>
            <pc:sldMk cId="2693602005" sldId="482"/>
            <ac:spMk id="8" creationId="{844A4B17-EFDC-E47A-DAD3-EC028711F8E4}"/>
          </ac:spMkLst>
        </pc:spChg>
        <pc:spChg chg="add del mod">
          <ac:chgData name="Khattab, Sherif" userId="c83b1e15-36f3-4f46-aceb-05aac24c545e" providerId="ADAL" clId="{F220ED70-2A64-714A-8A1C-E8E84A9F62D7}" dt="2023-09-19T12:17:34.349" v="1487" actId="478"/>
          <ac:spMkLst>
            <pc:docMk/>
            <pc:sldMk cId="2693602005" sldId="482"/>
            <ac:spMk id="9" creationId="{5D6C2EF8-9A18-FA73-A8D6-7FCD61742887}"/>
          </ac:spMkLst>
        </pc:spChg>
        <pc:spChg chg="add del mod">
          <ac:chgData name="Khattab, Sherif" userId="c83b1e15-36f3-4f46-aceb-05aac24c545e" providerId="ADAL" clId="{F220ED70-2A64-714A-8A1C-E8E84A9F62D7}" dt="2023-09-19T12:17:34.349" v="1487" actId="478"/>
          <ac:spMkLst>
            <pc:docMk/>
            <pc:sldMk cId="2693602005" sldId="482"/>
            <ac:spMk id="10" creationId="{1587901B-259E-D53F-3B28-B933604523DB}"/>
          </ac:spMkLst>
        </pc:spChg>
        <pc:spChg chg="add del mod">
          <ac:chgData name="Khattab, Sherif" userId="c83b1e15-36f3-4f46-aceb-05aac24c545e" providerId="ADAL" clId="{F220ED70-2A64-714A-8A1C-E8E84A9F62D7}" dt="2023-09-19T12:17:34.349" v="1487" actId="478"/>
          <ac:spMkLst>
            <pc:docMk/>
            <pc:sldMk cId="2693602005" sldId="482"/>
            <ac:spMk id="11" creationId="{79DE1EDF-EFAC-F880-C3A7-E13B500B9AA3}"/>
          </ac:spMkLst>
        </pc:spChg>
        <pc:spChg chg="add del mod">
          <ac:chgData name="Khattab, Sherif" userId="c83b1e15-36f3-4f46-aceb-05aac24c545e" providerId="ADAL" clId="{F220ED70-2A64-714A-8A1C-E8E84A9F62D7}" dt="2023-09-19T12:17:34.349" v="1487" actId="478"/>
          <ac:spMkLst>
            <pc:docMk/>
            <pc:sldMk cId="2693602005" sldId="482"/>
            <ac:spMk id="12" creationId="{6B2D8C6E-BB3D-7ECA-D7E7-DE415643F60D}"/>
          </ac:spMkLst>
        </pc:spChg>
        <pc:spChg chg="add del mod">
          <ac:chgData name="Khattab, Sherif" userId="c83b1e15-36f3-4f46-aceb-05aac24c545e" providerId="ADAL" clId="{F220ED70-2A64-714A-8A1C-E8E84A9F62D7}" dt="2023-09-19T12:17:34.349" v="1487" actId="478"/>
          <ac:spMkLst>
            <pc:docMk/>
            <pc:sldMk cId="2693602005" sldId="482"/>
            <ac:spMk id="13" creationId="{A0725E3A-E879-54C8-AE8C-23DCB1E42B9B}"/>
          </ac:spMkLst>
        </pc:spChg>
        <pc:spChg chg="add del mod">
          <ac:chgData name="Khattab, Sherif" userId="c83b1e15-36f3-4f46-aceb-05aac24c545e" providerId="ADAL" clId="{F220ED70-2A64-714A-8A1C-E8E84A9F62D7}" dt="2023-09-19T12:17:34.349" v="1487" actId="478"/>
          <ac:spMkLst>
            <pc:docMk/>
            <pc:sldMk cId="2693602005" sldId="482"/>
            <ac:spMk id="14" creationId="{57F158DA-E220-42D5-03EF-C6A619D3E13F}"/>
          </ac:spMkLst>
        </pc:spChg>
        <pc:spChg chg="add mod">
          <ac:chgData name="Khattab, Sherif" userId="c83b1e15-36f3-4f46-aceb-05aac24c545e" providerId="ADAL" clId="{F220ED70-2A64-714A-8A1C-E8E84A9F62D7}" dt="2023-09-19T12:14:38.500" v="1422" actId="1076"/>
          <ac:spMkLst>
            <pc:docMk/>
            <pc:sldMk cId="2693602005" sldId="482"/>
            <ac:spMk id="15" creationId="{7094E47A-BC4A-A879-3506-D594CE7A1A65}"/>
          </ac:spMkLst>
        </pc:spChg>
        <pc:spChg chg="add del mod">
          <ac:chgData name="Khattab, Sherif" userId="c83b1e15-36f3-4f46-aceb-05aac24c545e" providerId="ADAL" clId="{F220ED70-2A64-714A-8A1C-E8E84A9F62D7}" dt="2023-09-19T12:18:47.148" v="1544" actId="478"/>
          <ac:spMkLst>
            <pc:docMk/>
            <pc:sldMk cId="2693602005" sldId="482"/>
            <ac:spMk id="16" creationId="{A0AFA3BB-2C39-7A9D-3CCB-E5A3C11D6B84}"/>
          </ac:spMkLst>
        </pc:spChg>
        <pc:spChg chg="add del mod">
          <ac:chgData name="Khattab, Sherif" userId="c83b1e15-36f3-4f46-aceb-05aac24c545e" providerId="ADAL" clId="{F220ED70-2A64-714A-8A1C-E8E84A9F62D7}" dt="2023-09-19T12:18:47.148" v="1544" actId="478"/>
          <ac:spMkLst>
            <pc:docMk/>
            <pc:sldMk cId="2693602005" sldId="482"/>
            <ac:spMk id="17" creationId="{775CC075-2CBF-6E84-748A-C6AC5B2C6058}"/>
          </ac:spMkLst>
        </pc:spChg>
        <pc:spChg chg="add del mod">
          <ac:chgData name="Khattab, Sherif" userId="c83b1e15-36f3-4f46-aceb-05aac24c545e" providerId="ADAL" clId="{F220ED70-2A64-714A-8A1C-E8E84A9F62D7}" dt="2023-09-19T12:18:47.148" v="1544" actId="478"/>
          <ac:spMkLst>
            <pc:docMk/>
            <pc:sldMk cId="2693602005" sldId="482"/>
            <ac:spMk id="18" creationId="{5AF02F1F-B733-833D-F0C0-881928708663}"/>
          </ac:spMkLst>
        </pc:spChg>
        <pc:spChg chg="add mod">
          <ac:chgData name="Khattab, Sherif" userId="c83b1e15-36f3-4f46-aceb-05aac24c545e" providerId="ADAL" clId="{F220ED70-2A64-714A-8A1C-E8E84A9F62D7}" dt="2023-09-19T12:19:18.917" v="1547" actId="1076"/>
          <ac:spMkLst>
            <pc:docMk/>
            <pc:sldMk cId="2693602005" sldId="482"/>
            <ac:spMk id="19" creationId="{896763F6-296C-6A4F-F661-037FC453B244}"/>
          </ac:spMkLst>
        </pc:spChg>
        <pc:spChg chg="add del mod">
          <ac:chgData name="Khattab, Sherif" userId="c83b1e15-36f3-4f46-aceb-05aac24c545e" providerId="ADAL" clId="{F220ED70-2A64-714A-8A1C-E8E84A9F62D7}" dt="2023-09-19T12:13:13.601" v="1393" actId="478"/>
          <ac:spMkLst>
            <pc:docMk/>
            <pc:sldMk cId="2693602005" sldId="482"/>
            <ac:spMk id="20" creationId="{24F780EC-F357-FCF3-9354-2922B5730697}"/>
          </ac:spMkLst>
        </pc:spChg>
        <pc:spChg chg="add del mod">
          <ac:chgData name="Khattab, Sherif" userId="c83b1e15-36f3-4f46-aceb-05aac24c545e" providerId="ADAL" clId="{F220ED70-2A64-714A-8A1C-E8E84A9F62D7}" dt="2023-09-19T12:18:47.148" v="1544" actId="478"/>
          <ac:spMkLst>
            <pc:docMk/>
            <pc:sldMk cId="2693602005" sldId="482"/>
            <ac:spMk id="21" creationId="{4E62D90C-E52E-BC9F-2A90-34B7BF56313A}"/>
          </ac:spMkLst>
        </pc:spChg>
        <pc:spChg chg="add mod">
          <ac:chgData name="Khattab, Sherif" userId="c83b1e15-36f3-4f46-aceb-05aac24c545e" providerId="ADAL" clId="{F220ED70-2A64-714A-8A1C-E8E84A9F62D7}" dt="2023-09-19T12:14:43.803" v="1423" actId="1076"/>
          <ac:spMkLst>
            <pc:docMk/>
            <pc:sldMk cId="2693602005" sldId="482"/>
            <ac:spMk id="22" creationId="{20146DB9-B55E-6AB9-A2EA-102AFDA6E6BF}"/>
          </ac:spMkLst>
        </pc:spChg>
        <pc:spChg chg="add mod">
          <ac:chgData name="Khattab, Sherif" userId="c83b1e15-36f3-4f46-aceb-05aac24c545e" providerId="ADAL" clId="{F220ED70-2A64-714A-8A1C-E8E84A9F62D7}" dt="2023-09-19T12:12:50.668" v="1391" actId="1076"/>
          <ac:spMkLst>
            <pc:docMk/>
            <pc:sldMk cId="2693602005" sldId="482"/>
            <ac:spMk id="23" creationId="{D5D72224-D210-73D6-B0F4-D9E0F8718C57}"/>
          </ac:spMkLst>
        </pc:spChg>
        <pc:spChg chg="add mod">
          <ac:chgData name="Khattab, Sherif" userId="c83b1e15-36f3-4f46-aceb-05aac24c545e" providerId="ADAL" clId="{F220ED70-2A64-714A-8A1C-E8E84A9F62D7}" dt="2023-09-19T12:14:48.679" v="1424" actId="1076"/>
          <ac:spMkLst>
            <pc:docMk/>
            <pc:sldMk cId="2693602005" sldId="482"/>
            <ac:spMk id="24" creationId="{9522DBDF-D695-9D8B-42B7-012045CB221D}"/>
          </ac:spMkLst>
        </pc:spChg>
        <pc:spChg chg="add mod">
          <ac:chgData name="Khattab, Sherif" userId="c83b1e15-36f3-4f46-aceb-05aac24c545e" providerId="ADAL" clId="{F220ED70-2A64-714A-8A1C-E8E84A9F62D7}" dt="2023-09-19T12:15:10.930" v="1431" actId="1076"/>
          <ac:spMkLst>
            <pc:docMk/>
            <pc:sldMk cId="2693602005" sldId="482"/>
            <ac:spMk id="25" creationId="{BA316954-5B7B-47CF-6139-0F5502EC1487}"/>
          </ac:spMkLst>
        </pc:spChg>
        <pc:spChg chg="add mod">
          <ac:chgData name="Khattab, Sherif" userId="c83b1e15-36f3-4f46-aceb-05aac24c545e" providerId="ADAL" clId="{F220ED70-2A64-714A-8A1C-E8E84A9F62D7}" dt="2023-09-19T12:14:38.500" v="1422" actId="1076"/>
          <ac:spMkLst>
            <pc:docMk/>
            <pc:sldMk cId="2693602005" sldId="482"/>
            <ac:spMk id="30" creationId="{0180B4E7-5CB1-AB73-CB79-4ABFF1BF4DA4}"/>
          </ac:spMkLst>
        </pc:spChg>
        <pc:spChg chg="add mod">
          <ac:chgData name="Khattab, Sherif" userId="c83b1e15-36f3-4f46-aceb-05aac24c545e" providerId="ADAL" clId="{F220ED70-2A64-714A-8A1C-E8E84A9F62D7}" dt="2023-09-19T12:14:43.803" v="1423" actId="1076"/>
          <ac:spMkLst>
            <pc:docMk/>
            <pc:sldMk cId="2693602005" sldId="482"/>
            <ac:spMk id="31" creationId="{30689E68-08D4-312E-1A2F-E3AA503B8E86}"/>
          </ac:spMkLst>
        </pc:spChg>
        <pc:spChg chg="add mod">
          <ac:chgData name="Khattab, Sherif" userId="c83b1e15-36f3-4f46-aceb-05aac24c545e" providerId="ADAL" clId="{F220ED70-2A64-714A-8A1C-E8E84A9F62D7}" dt="2023-09-19T12:14:48.679" v="1424" actId="1076"/>
          <ac:spMkLst>
            <pc:docMk/>
            <pc:sldMk cId="2693602005" sldId="482"/>
            <ac:spMk id="32" creationId="{4A56CD39-492B-6947-FC17-B55B95C9F30A}"/>
          </ac:spMkLst>
        </pc:spChg>
        <pc:spChg chg="add mod">
          <ac:chgData name="Khattab, Sherif" userId="c83b1e15-36f3-4f46-aceb-05aac24c545e" providerId="ADAL" clId="{F220ED70-2A64-714A-8A1C-E8E84A9F62D7}" dt="2023-09-19T12:12:50.668" v="1391" actId="1076"/>
          <ac:spMkLst>
            <pc:docMk/>
            <pc:sldMk cId="2693602005" sldId="482"/>
            <ac:spMk id="33" creationId="{89C339D1-275F-DC26-1CE8-6C4EFB462E9D}"/>
          </ac:spMkLst>
        </pc:spChg>
        <pc:spChg chg="add mod">
          <ac:chgData name="Khattab, Sherif" userId="c83b1e15-36f3-4f46-aceb-05aac24c545e" providerId="ADAL" clId="{F220ED70-2A64-714A-8A1C-E8E84A9F62D7}" dt="2023-09-19T12:15:10.930" v="1431" actId="1076"/>
          <ac:spMkLst>
            <pc:docMk/>
            <pc:sldMk cId="2693602005" sldId="482"/>
            <ac:spMk id="34" creationId="{67F27955-4D62-5AE3-A30A-E70F0B3782D2}"/>
          </ac:spMkLst>
        </pc:spChg>
        <pc:spChg chg="add mod">
          <ac:chgData name="Khattab, Sherif" userId="c83b1e15-36f3-4f46-aceb-05aac24c545e" providerId="ADAL" clId="{F220ED70-2A64-714A-8A1C-E8E84A9F62D7}" dt="2023-09-19T12:15:27.556" v="1434" actId="1076"/>
          <ac:spMkLst>
            <pc:docMk/>
            <pc:sldMk cId="2693602005" sldId="482"/>
            <ac:spMk id="36" creationId="{2F988954-52E0-78DD-047E-DA16544D52F2}"/>
          </ac:spMkLst>
        </pc:spChg>
        <pc:spChg chg="add del mod">
          <ac:chgData name="Khattab, Sherif" userId="c83b1e15-36f3-4f46-aceb-05aac24c545e" providerId="ADAL" clId="{F220ED70-2A64-714A-8A1C-E8E84A9F62D7}" dt="2023-09-19T12:13:43.753" v="1399" actId="478"/>
          <ac:spMkLst>
            <pc:docMk/>
            <pc:sldMk cId="2693602005" sldId="482"/>
            <ac:spMk id="38" creationId="{AD2EC5B9-4689-9D67-3A7A-0278AABAB9D3}"/>
          </ac:spMkLst>
        </pc:spChg>
        <pc:spChg chg="add mod">
          <ac:chgData name="Khattab, Sherif" userId="c83b1e15-36f3-4f46-aceb-05aac24c545e" providerId="ADAL" clId="{F220ED70-2A64-714A-8A1C-E8E84A9F62D7}" dt="2023-09-19T12:16:12.099" v="1453" actId="14100"/>
          <ac:spMkLst>
            <pc:docMk/>
            <pc:sldMk cId="2693602005" sldId="482"/>
            <ac:spMk id="52" creationId="{599D53B5-5532-7E7A-8168-D8C4A563C000}"/>
          </ac:spMkLst>
        </pc:spChg>
        <pc:spChg chg="add mod">
          <ac:chgData name="Khattab, Sherif" userId="c83b1e15-36f3-4f46-aceb-05aac24c545e" providerId="ADAL" clId="{F220ED70-2A64-714A-8A1C-E8E84A9F62D7}" dt="2023-09-19T12:19:14.034" v="1546" actId="1076"/>
          <ac:spMkLst>
            <pc:docMk/>
            <pc:sldMk cId="2693602005" sldId="482"/>
            <ac:spMk id="53" creationId="{855A64FB-2879-5745-45BF-2EC504C67FB8}"/>
          </ac:spMkLst>
        </pc:spChg>
        <pc:spChg chg="add mod">
          <ac:chgData name="Khattab, Sherif" userId="c83b1e15-36f3-4f46-aceb-05aac24c545e" providerId="ADAL" clId="{F220ED70-2A64-714A-8A1C-E8E84A9F62D7}" dt="2023-09-19T12:18:29.159" v="1541" actId="20577"/>
          <ac:spMkLst>
            <pc:docMk/>
            <pc:sldMk cId="2693602005" sldId="482"/>
            <ac:spMk id="54" creationId="{DAB854F6-BFF4-D0CF-3751-F9E2129F97D8}"/>
          </ac:spMkLst>
        </pc:spChg>
        <pc:spChg chg="mod">
          <ac:chgData name="Khattab, Sherif" userId="c83b1e15-36f3-4f46-aceb-05aac24c545e" providerId="ADAL" clId="{F220ED70-2A64-714A-8A1C-E8E84A9F62D7}" dt="2023-09-19T12:20:14.920" v="1551" actId="20577"/>
          <ac:spMkLst>
            <pc:docMk/>
            <pc:sldMk cId="2693602005" sldId="482"/>
            <ac:spMk id="41987" creationId="{00000000-0000-0000-0000-000000000000}"/>
          </ac:spMkLst>
        </pc:spChg>
        <pc:cxnChg chg="add mod">
          <ac:chgData name="Khattab, Sherif" userId="c83b1e15-36f3-4f46-aceb-05aac24c545e" providerId="ADAL" clId="{F220ED70-2A64-714A-8A1C-E8E84A9F62D7}" dt="2023-09-19T12:14:56.497" v="1426" actId="14100"/>
          <ac:cxnSpMkLst>
            <pc:docMk/>
            <pc:sldMk cId="2693602005" sldId="482"/>
            <ac:cxnSpMk id="26" creationId="{1C18C842-0251-B3F3-65F7-EC8279DE957D}"/>
          </ac:cxnSpMkLst>
        </pc:cxnChg>
        <pc:cxnChg chg="add mod">
          <ac:chgData name="Khattab, Sherif" userId="c83b1e15-36f3-4f46-aceb-05aac24c545e" providerId="ADAL" clId="{F220ED70-2A64-714A-8A1C-E8E84A9F62D7}" dt="2023-09-19T12:14:53.353" v="1425" actId="14100"/>
          <ac:cxnSpMkLst>
            <pc:docMk/>
            <pc:sldMk cId="2693602005" sldId="482"/>
            <ac:cxnSpMk id="27" creationId="{BF53320A-8960-6F84-4C5E-D9CB7A28982F}"/>
          </ac:cxnSpMkLst>
        </pc:cxnChg>
        <pc:cxnChg chg="add mod">
          <ac:chgData name="Khattab, Sherif" userId="c83b1e15-36f3-4f46-aceb-05aac24c545e" providerId="ADAL" clId="{F220ED70-2A64-714A-8A1C-E8E84A9F62D7}" dt="2023-09-19T12:14:48.679" v="1424" actId="1076"/>
          <ac:cxnSpMkLst>
            <pc:docMk/>
            <pc:sldMk cId="2693602005" sldId="482"/>
            <ac:cxnSpMk id="28" creationId="{2F769727-DD27-A379-00F1-6BAD452BE80C}"/>
          </ac:cxnSpMkLst>
        </pc:cxnChg>
        <pc:cxnChg chg="add mod">
          <ac:chgData name="Khattab, Sherif" userId="c83b1e15-36f3-4f46-aceb-05aac24c545e" providerId="ADAL" clId="{F220ED70-2A64-714A-8A1C-E8E84A9F62D7}" dt="2023-09-19T12:15:10.930" v="1431" actId="1076"/>
          <ac:cxnSpMkLst>
            <pc:docMk/>
            <pc:sldMk cId="2693602005" sldId="482"/>
            <ac:cxnSpMk id="29" creationId="{466B3E49-85BD-62F8-9A8C-A5E0DB9D17FF}"/>
          </ac:cxnSpMkLst>
        </pc:cxnChg>
        <pc:cxnChg chg="add mod">
          <ac:chgData name="Khattab, Sherif" userId="c83b1e15-36f3-4f46-aceb-05aac24c545e" providerId="ADAL" clId="{F220ED70-2A64-714A-8A1C-E8E84A9F62D7}" dt="2023-09-19T12:15:16.846" v="1433" actId="14100"/>
          <ac:cxnSpMkLst>
            <pc:docMk/>
            <pc:sldMk cId="2693602005" sldId="482"/>
            <ac:cxnSpMk id="35" creationId="{680DD8AA-7001-5EDA-3554-C33AA29D5FA5}"/>
          </ac:cxnSpMkLst>
        </pc:cxnChg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3186927523" sldId="490"/>
        </pc:sldMkLst>
      </pc:sldChg>
      <pc:sldChg chg="modSp mod modAnim">
        <pc:chgData name="Khattab, Sherif" userId="c83b1e15-36f3-4f46-aceb-05aac24c545e" providerId="ADAL" clId="{F220ED70-2A64-714A-8A1C-E8E84A9F62D7}" dt="2023-09-19T11:13:46.595" v="3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220ED70-2A64-714A-8A1C-E8E84A9F62D7}" dt="2023-09-19T11:13:46.595" v="3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F220ED70-2A64-714A-8A1C-E8E84A9F62D7}" dt="2023-09-19T11:40:07.268" v="581" actId="2696"/>
        <pc:sldMkLst>
          <pc:docMk/>
          <pc:sldMk cId="1322121817" sldId="498"/>
        </pc:sldMkLst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1502089635" sldId="500"/>
        </pc:sldMkLst>
      </pc:sldChg>
      <pc:sldChg chg="del">
        <pc:chgData name="Khattab, Sherif" userId="c83b1e15-36f3-4f46-aceb-05aac24c545e" providerId="ADAL" clId="{F220ED70-2A64-714A-8A1C-E8E84A9F62D7}" dt="2023-09-19T11:13:53.211" v="38" actId="2696"/>
        <pc:sldMkLst>
          <pc:docMk/>
          <pc:sldMk cId="3616649543" sldId="502"/>
        </pc:sldMkLst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3606334964" sldId="504"/>
        </pc:sldMkLst>
      </pc:sldChg>
      <pc:sldChg chg="modSp mod modAnim">
        <pc:chgData name="Khattab, Sherif" userId="c83b1e15-36f3-4f46-aceb-05aac24c545e" providerId="ADAL" clId="{F220ED70-2A64-714A-8A1C-E8E84A9F62D7}" dt="2023-09-19T11:28:22.880" v="398" actId="14"/>
        <pc:sldMkLst>
          <pc:docMk/>
          <pc:sldMk cId="1424555987" sldId="505"/>
        </pc:sldMkLst>
        <pc:spChg chg="mod">
          <ac:chgData name="Khattab, Sherif" userId="c83b1e15-36f3-4f46-aceb-05aac24c545e" providerId="ADAL" clId="{F220ED70-2A64-714A-8A1C-E8E84A9F62D7}" dt="2023-09-19T11:22:04.301" v="9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F220ED70-2A64-714A-8A1C-E8E84A9F62D7}" dt="2023-09-19T11:28:22.880" v="398" actId="14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3004319593" sldId="506"/>
        </pc:sldMkLst>
      </pc:sldChg>
      <pc:sldChg chg="addSp modSp add del mod modAnim">
        <pc:chgData name="Khattab, Sherif" userId="c83b1e15-36f3-4f46-aceb-05aac24c545e" providerId="ADAL" clId="{F220ED70-2A64-714A-8A1C-E8E84A9F62D7}" dt="2023-09-19T12:05:12.254" v="1353"/>
        <pc:sldMkLst>
          <pc:docMk/>
          <pc:sldMk cId="2814416974" sldId="509"/>
        </pc:sldMkLst>
        <pc:spChg chg="add mod">
          <ac:chgData name="Khattab, Sherif" userId="c83b1e15-36f3-4f46-aceb-05aac24c545e" providerId="ADAL" clId="{F220ED70-2A64-714A-8A1C-E8E84A9F62D7}" dt="2023-09-19T12:04:51.350" v="1349" actId="1076"/>
          <ac:spMkLst>
            <pc:docMk/>
            <pc:sldMk cId="2814416974" sldId="509"/>
            <ac:spMk id="2" creationId="{C04928E6-A242-79C2-5416-85AC4ADD02AB}"/>
          </ac:spMkLst>
        </pc:spChg>
        <pc:spChg chg="add mod">
          <ac:chgData name="Khattab, Sherif" userId="c83b1e15-36f3-4f46-aceb-05aac24c545e" providerId="ADAL" clId="{F220ED70-2A64-714A-8A1C-E8E84A9F62D7}" dt="2023-09-19T12:04:51.350" v="1349" actId="1076"/>
          <ac:spMkLst>
            <pc:docMk/>
            <pc:sldMk cId="2814416974" sldId="509"/>
            <ac:spMk id="5" creationId="{DE875C28-4D13-803D-A794-CBE4F88DEA1E}"/>
          </ac:spMkLst>
        </pc:spChg>
        <pc:spChg chg="add mod">
          <ac:chgData name="Khattab, Sherif" userId="c83b1e15-36f3-4f46-aceb-05aac24c545e" providerId="ADAL" clId="{F220ED70-2A64-714A-8A1C-E8E84A9F62D7}" dt="2023-09-19T12:04:51.350" v="1349" actId="1076"/>
          <ac:spMkLst>
            <pc:docMk/>
            <pc:sldMk cId="2814416974" sldId="509"/>
            <ac:spMk id="6" creationId="{9E36226C-D773-0639-A781-D1F53E1F44EB}"/>
          </ac:spMkLst>
        </pc:spChg>
        <pc:spChg chg="add mod">
          <ac:chgData name="Khattab, Sherif" userId="c83b1e15-36f3-4f46-aceb-05aac24c545e" providerId="ADAL" clId="{F220ED70-2A64-714A-8A1C-E8E84A9F62D7}" dt="2023-09-19T12:04:51.350" v="1349" actId="1076"/>
          <ac:spMkLst>
            <pc:docMk/>
            <pc:sldMk cId="2814416974" sldId="509"/>
            <ac:spMk id="7" creationId="{EBF8B636-C2D2-F870-30C7-2BE5EFE4CE07}"/>
          </ac:spMkLst>
        </pc:spChg>
        <pc:spChg chg="add mod">
          <ac:chgData name="Khattab, Sherif" userId="c83b1e15-36f3-4f46-aceb-05aac24c545e" providerId="ADAL" clId="{F220ED70-2A64-714A-8A1C-E8E84A9F62D7}" dt="2023-09-19T12:04:51.350" v="1349" actId="1076"/>
          <ac:spMkLst>
            <pc:docMk/>
            <pc:sldMk cId="2814416974" sldId="509"/>
            <ac:spMk id="8" creationId="{C96A2C33-E8F9-3CBE-A221-D382DEAF3734}"/>
          </ac:spMkLst>
        </pc:spChg>
        <pc:spChg chg="add mod">
          <ac:chgData name="Khattab, Sherif" userId="c83b1e15-36f3-4f46-aceb-05aac24c545e" providerId="ADAL" clId="{F220ED70-2A64-714A-8A1C-E8E84A9F62D7}" dt="2023-09-19T12:04:51.350" v="1349" actId="1076"/>
          <ac:spMkLst>
            <pc:docMk/>
            <pc:sldMk cId="2814416974" sldId="509"/>
            <ac:spMk id="9" creationId="{9741AD19-9CC9-CE7A-B909-3C6B5CE86DAD}"/>
          </ac:spMkLst>
        </pc:spChg>
        <pc:spChg chg="mod">
          <ac:chgData name="Khattab, Sherif" userId="c83b1e15-36f3-4f46-aceb-05aac24c545e" providerId="ADAL" clId="{F220ED70-2A64-714A-8A1C-E8E84A9F62D7}" dt="2023-09-19T12:04:20.086" v="1345" actId="20577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F220ED70-2A64-714A-8A1C-E8E84A9F62D7}" dt="2023-09-19T12:04:34.248" v="1347" actId="14100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F220ED70-2A64-714A-8A1C-E8E84A9F62D7}" dt="2023-09-19T11:18:33.952" v="81" actId="2696"/>
        <pc:sldMkLst>
          <pc:docMk/>
          <pc:sldMk cId="1899755922" sldId="510"/>
        </pc:sldMkLst>
      </pc:sldChg>
      <pc:sldChg chg="addSp delSp modSp add del mod modAnim">
        <pc:chgData name="Khattab, Sherif" userId="c83b1e15-36f3-4f46-aceb-05aac24c545e" providerId="ADAL" clId="{F220ED70-2A64-714A-8A1C-E8E84A9F62D7}" dt="2023-09-19T11:33:35.562" v="540" actId="1076"/>
        <pc:sldMkLst>
          <pc:docMk/>
          <pc:sldMk cId="4278986467" sldId="512"/>
        </pc:sldMkLst>
        <pc:spChg chg="mod">
          <ac:chgData name="Khattab, Sherif" userId="c83b1e15-36f3-4f46-aceb-05aac24c545e" providerId="ADAL" clId="{F220ED70-2A64-714A-8A1C-E8E84A9F62D7}" dt="2023-09-19T11:32:35.024" v="526" actId="20577"/>
          <ac:spMkLst>
            <pc:docMk/>
            <pc:sldMk cId="4278986467" sldId="512"/>
            <ac:spMk id="3" creationId="{98A6E069-2144-471F-A227-D127D92D7F33}"/>
          </ac:spMkLst>
        </pc:spChg>
        <pc:spChg chg="add del mod">
          <ac:chgData name="Khattab, Sherif" userId="c83b1e15-36f3-4f46-aceb-05aac24c545e" providerId="ADAL" clId="{F220ED70-2A64-714A-8A1C-E8E84A9F62D7}" dt="2023-09-19T11:31:15.755" v="442" actId="478"/>
          <ac:spMkLst>
            <pc:docMk/>
            <pc:sldMk cId="4278986467" sldId="512"/>
            <ac:spMk id="6" creationId="{EA03FE9F-5950-29A4-C6C7-F0E8064F33B5}"/>
          </ac:spMkLst>
        </pc:spChg>
        <pc:picChg chg="add mod modCrop">
          <ac:chgData name="Khattab, Sherif" userId="c83b1e15-36f3-4f46-aceb-05aac24c545e" providerId="ADAL" clId="{F220ED70-2A64-714A-8A1C-E8E84A9F62D7}" dt="2023-09-19T11:33:35.562" v="540" actId="1076"/>
          <ac:picMkLst>
            <pc:docMk/>
            <pc:sldMk cId="4278986467" sldId="512"/>
            <ac:picMk id="7" creationId="{D037A40D-5E25-06CD-56CC-04F5AD994EB4}"/>
          </ac:picMkLst>
        </pc:picChg>
      </pc:sldChg>
      <pc:sldChg chg="addSp modSp add del mod">
        <pc:chgData name="Khattab, Sherif" userId="c83b1e15-36f3-4f46-aceb-05aac24c545e" providerId="ADAL" clId="{F220ED70-2A64-714A-8A1C-E8E84A9F62D7}" dt="2023-09-19T11:38:55.790" v="567" actId="1076"/>
        <pc:sldMkLst>
          <pc:docMk/>
          <pc:sldMk cId="1284215364" sldId="514"/>
        </pc:sldMkLst>
        <pc:spChg chg="mod">
          <ac:chgData name="Khattab, Sherif" userId="c83b1e15-36f3-4f46-aceb-05aac24c545e" providerId="ADAL" clId="{F220ED70-2A64-714A-8A1C-E8E84A9F62D7}" dt="2023-09-19T11:36:45.035" v="565" actId="5793"/>
          <ac:spMkLst>
            <pc:docMk/>
            <pc:sldMk cId="1284215364" sldId="514"/>
            <ac:spMk id="8" creationId="{00B94858-FBC0-E95E-2D65-C31AA04DEBC2}"/>
          </ac:spMkLst>
        </pc:spChg>
        <pc:picChg chg="add mod">
          <ac:chgData name="Khattab, Sherif" userId="c83b1e15-36f3-4f46-aceb-05aac24c545e" providerId="ADAL" clId="{F220ED70-2A64-714A-8A1C-E8E84A9F62D7}" dt="2023-09-19T11:38:55.790" v="567" actId="1076"/>
          <ac:picMkLst>
            <pc:docMk/>
            <pc:sldMk cId="1284215364" sldId="514"/>
            <ac:picMk id="3" creationId="{79465D2A-FE37-5887-B859-6354C5D3B9AD}"/>
          </ac:picMkLst>
        </pc:picChg>
      </pc:sldChg>
      <pc:sldChg chg="addSp delSp modSp add del mod modAnim">
        <pc:chgData name="Khattab, Sherif" userId="c83b1e15-36f3-4f46-aceb-05aac24c545e" providerId="ADAL" clId="{F220ED70-2A64-714A-8A1C-E8E84A9F62D7}" dt="2023-09-19T11:39:47.977" v="580"/>
        <pc:sldMkLst>
          <pc:docMk/>
          <pc:sldMk cId="3093853910" sldId="515"/>
        </pc:sldMkLst>
        <pc:spChg chg="mod">
          <ac:chgData name="Khattab, Sherif" userId="c83b1e15-36f3-4f46-aceb-05aac24c545e" providerId="ADAL" clId="{F220ED70-2A64-714A-8A1C-E8E84A9F62D7}" dt="2023-09-19T11:39:31.674" v="577" actId="20577"/>
          <ac:spMkLst>
            <pc:docMk/>
            <pc:sldMk cId="3093853910" sldId="515"/>
            <ac:spMk id="3" creationId="{2C16CFDC-7B09-A539-387E-9CE7333B3048}"/>
          </ac:spMkLst>
        </pc:spChg>
        <pc:picChg chg="add del mod">
          <ac:chgData name="Khattab, Sherif" userId="c83b1e15-36f3-4f46-aceb-05aac24c545e" providerId="ADAL" clId="{F220ED70-2A64-714A-8A1C-E8E84A9F62D7}" dt="2023-09-19T11:39:12.904" v="570"/>
          <ac:picMkLst>
            <pc:docMk/>
            <pc:sldMk cId="3093853910" sldId="515"/>
            <ac:picMk id="6" creationId="{65B88784-1799-1861-3001-DE12E19C6ED0}"/>
          </ac:picMkLst>
        </pc:picChg>
      </pc:sldChg>
      <pc:sldChg chg="addSp delSp modSp add del mod modAnim chgLayout">
        <pc:chgData name="Khattab, Sherif" userId="c83b1e15-36f3-4f46-aceb-05aac24c545e" providerId="ADAL" clId="{F220ED70-2A64-714A-8A1C-E8E84A9F62D7}" dt="2023-09-19T11:43:06.289" v="681"/>
        <pc:sldMkLst>
          <pc:docMk/>
          <pc:sldMk cId="163305401" sldId="517"/>
        </pc:sldMkLst>
        <pc:spChg chg="mod ord">
          <ac:chgData name="Khattab, Sherif" userId="c83b1e15-36f3-4f46-aceb-05aac24c545e" providerId="ADAL" clId="{F220ED70-2A64-714A-8A1C-E8E84A9F62D7}" dt="2023-09-19T11:41:20.387" v="621" actId="700"/>
          <ac:spMkLst>
            <pc:docMk/>
            <pc:sldMk cId="163305401" sldId="517"/>
            <ac:spMk id="2" creationId="{33077B93-1406-D1EF-70D6-C84876C03880}"/>
          </ac:spMkLst>
        </pc:spChg>
        <pc:spChg chg="mod ord">
          <ac:chgData name="Khattab, Sherif" userId="c83b1e15-36f3-4f46-aceb-05aac24c545e" providerId="ADAL" clId="{F220ED70-2A64-714A-8A1C-E8E84A9F62D7}" dt="2023-09-19T11:42:38.677" v="674" actId="21"/>
          <ac:spMkLst>
            <pc:docMk/>
            <pc:sldMk cId="163305401" sldId="517"/>
            <ac:spMk id="3" creationId="{C8BAB0FC-129F-0093-112D-A48B8780D88C}"/>
          </ac:spMkLst>
        </pc:spChg>
        <pc:spChg chg="mod ord">
          <ac:chgData name="Khattab, Sherif" userId="c83b1e15-36f3-4f46-aceb-05aac24c545e" providerId="ADAL" clId="{F220ED70-2A64-714A-8A1C-E8E84A9F62D7}" dt="2023-09-19T11:41:20.387" v="621" actId="700"/>
          <ac:spMkLst>
            <pc:docMk/>
            <pc:sldMk cId="163305401" sldId="517"/>
            <ac:spMk id="4" creationId="{281AB523-453B-5BE9-510F-AA64CFF890DE}"/>
          </ac:spMkLst>
        </pc:spChg>
        <pc:spChg chg="mod ord">
          <ac:chgData name="Khattab, Sherif" userId="c83b1e15-36f3-4f46-aceb-05aac24c545e" providerId="ADAL" clId="{F220ED70-2A64-714A-8A1C-E8E84A9F62D7}" dt="2023-09-19T11:41:20.387" v="621" actId="700"/>
          <ac:spMkLst>
            <pc:docMk/>
            <pc:sldMk cId="163305401" sldId="517"/>
            <ac:spMk id="5" creationId="{5381F79B-36C8-A69A-113D-4CD5CDB66F3E}"/>
          </ac:spMkLst>
        </pc:spChg>
        <pc:spChg chg="add del mod">
          <ac:chgData name="Khattab, Sherif" userId="c83b1e15-36f3-4f46-aceb-05aac24c545e" providerId="ADAL" clId="{F220ED70-2A64-714A-8A1C-E8E84A9F62D7}" dt="2023-09-19T11:41:28.712" v="623" actId="478"/>
          <ac:spMkLst>
            <pc:docMk/>
            <pc:sldMk cId="163305401" sldId="517"/>
            <ac:spMk id="7" creationId="{843ADA70-1F88-4192-4312-102FD285245F}"/>
          </ac:spMkLst>
        </pc:spChg>
        <pc:spChg chg="add del mod">
          <ac:chgData name="Khattab, Sherif" userId="c83b1e15-36f3-4f46-aceb-05aac24c545e" providerId="ADAL" clId="{F220ED70-2A64-714A-8A1C-E8E84A9F62D7}" dt="2023-09-19T11:42:09.687" v="659" actId="478"/>
          <ac:spMkLst>
            <pc:docMk/>
            <pc:sldMk cId="163305401" sldId="517"/>
            <ac:spMk id="9" creationId="{03FB2C53-03A2-8204-EB7A-7A6F0796888A}"/>
          </ac:spMkLst>
        </pc:spChg>
        <pc:spChg chg="add mod">
          <ac:chgData name="Khattab, Sherif" userId="c83b1e15-36f3-4f46-aceb-05aac24c545e" providerId="ADAL" clId="{F220ED70-2A64-714A-8A1C-E8E84A9F62D7}" dt="2023-09-19T11:42:52.934" v="679" actId="1076"/>
          <ac:spMkLst>
            <pc:docMk/>
            <pc:sldMk cId="163305401" sldId="517"/>
            <ac:spMk id="13" creationId="{0995CF7E-E9BA-F01E-49CC-81165E6F5954}"/>
          </ac:spMkLst>
        </pc:spChg>
        <pc:spChg chg="add mod">
          <ac:chgData name="Khattab, Sherif" userId="c83b1e15-36f3-4f46-aceb-05aac24c545e" providerId="ADAL" clId="{F220ED70-2A64-714A-8A1C-E8E84A9F62D7}" dt="2023-09-19T11:42:48.953" v="678" actId="14100"/>
          <ac:spMkLst>
            <pc:docMk/>
            <pc:sldMk cId="163305401" sldId="517"/>
            <ac:spMk id="17" creationId="{C0A0E615-34ED-3529-1239-E3FDBCD6B744}"/>
          </ac:spMkLst>
        </pc:spChg>
      </pc:sldChg>
      <pc:sldChg chg="delSp modSp add del mod">
        <pc:chgData name="Khattab, Sherif" userId="c83b1e15-36f3-4f46-aceb-05aac24c545e" providerId="ADAL" clId="{F220ED70-2A64-714A-8A1C-E8E84A9F62D7}" dt="2023-09-19T11:43:28.864" v="702" actId="478"/>
        <pc:sldMkLst>
          <pc:docMk/>
          <pc:sldMk cId="3310224222" sldId="518"/>
        </pc:sldMkLst>
        <pc:spChg chg="mod">
          <ac:chgData name="Khattab, Sherif" userId="c83b1e15-36f3-4f46-aceb-05aac24c545e" providerId="ADAL" clId="{F220ED70-2A64-714A-8A1C-E8E84A9F62D7}" dt="2023-09-19T11:43:20.712" v="701" actId="27636"/>
          <ac:spMkLst>
            <pc:docMk/>
            <pc:sldMk cId="3310224222" sldId="518"/>
            <ac:spMk id="2" creationId="{33077B93-1406-D1EF-70D6-C84876C03880}"/>
          </ac:spMkLst>
        </pc:spChg>
        <pc:spChg chg="del">
          <ac:chgData name="Khattab, Sherif" userId="c83b1e15-36f3-4f46-aceb-05aac24c545e" providerId="ADAL" clId="{F220ED70-2A64-714A-8A1C-E8E84A9F62D7}" dt="2023-09-19T11:43:28.864" v="702" actId="478"/>
          <ac:spMkLst>
            <pc:docMk/>
            <pc:sldMk cId="3310224222" sldId="518"/>
            <ac:spMk id="30" creationId="{D172A4D6-0993-C7AC-59D8-B22B03496CDA}"/>
          </ac:spMkLst>
        </pc:spChg>
        <pc:spChg chg="del">
          <ac:chgData name="Khattab, Sherif" userId="c83b1e15-36f3-4f46-aceb-05aac24c545e" providerId="ADAL" clId="{F220ED70-2A64-714A-8A1C-E8E84A9F62D7}" dt="2023-09-19T11:43:28.864" v="702" actId="478"/>
          <ac:spMkLst>
            <pc:docMk/>
            <pc:sldMk cId="3310224222" sldId="518"/>
            <ac:spMk id="33" creationId="{22CCB3CE-996A-6E2A-445F-2A468B2E2649}"/>
          </ac:spMkLst>
        </pc:spChg>
      </pc:sldChg>
      <pc:sldChg chg="add del">
        <pc:chgData name="Khattab, Sherif" userId="c83b1e15-36f3-4f46-aceb-05aac24c545e" providerId="ADAL" clId="{F220ED70-2A64-714A-8A1C-E8E84A9F62D7}" dt="2023-09-14T12:25:03.670" v="2"/>
        <pc:sldMkLst>
          <pc:docMk/>
          <pc:sldMk cId="618237106" sldId="519"/>
        </pc:sldMkLst>
      </pc:sldChg>
      <pc:sldChg chg="add del">
        <pc:chgData name="Khattab, Sherif" userId="c83b1e15-36f3-4f46-aceb-05aac24c545e" providerId="ADAL" clId="{F220ED70-2A64-714A-8A1C-E8E84A9F62D7}" dt="2023-09-14T12:25:03.670" v="2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F220ED70-2A64-714A-8A1C-E8E84A9F62D7}" dt="2023-09-19T11:16:15.266" v="50" actId="2696"/>
        <pc:sldMkLst>
          <pc:docMk/>
          <pc:sldMk cId="2101058349" sldId="527"/>
        </pc:sldMkLst>
      </pc:sldChg>
      <pc:sldChg chg="del">
        <pc:chgData name="Khattab, Sherif" userId="c83b1e15-36f3-4f46-aceb-05aac24c545e" providerId="ADAL" clId="{F220ED70-2A64-714A-8A1C-E8E84A9F62D7}" dt="2023-09-19T11:27:26.169" v="373" actId="2696"/>
        <pc:sldMkLst>
          <pc:docMk/>
          <pc:sldMk cId="375157858" sldId="529"/>
        </pc:sldMkLst>
      </pc:sldChg>
      <pc:sldChg chg="modSp add del mod modAnim">
        <pc:chgData name="Khattab, Sherif" userId="c83b1e15-36f3-4f46-aceb-05aac24c545e" providerId="ADAL" clId="{F220ED70-2A64-714A-8A1C-E8E84A9F62D7}" dt="2023-09-19T11:23:41.178" v="200" actId="2696"/>
        <pc:sldMkLst>
          <pc:docMk/>
          <pc:sldMk cId="2033790459" sldId="530"/>
        </pc:sldMkLst>
        <pc:spChg chg="mod">
          <ac:chgData name="Khattab, Sherif" userId="c83b1e15-36f3-4f46-aceb-05aac24c545e" providerId="ADAL" clId="{F220ED70-2A64-714A-8A1C-E8E84A9F62D7}" dt="2023-09-19T11:23:37.182" v="199" actId="20577"/>
          <ac:spMkLst>
            <pc:docMk/>
            <pc:sldMk cId="2033790459" sldId="530"/>
            <ac:spMk id="2" creationId="{A88869F6-BCF6-AC01-8CAB-3D902EF82115}"/>
          </ac:spMkLst>
        </pc:spChg>
        <pc:spChg chg="mod">
          <ac:chgData name="Khattab, Sherif" userId="c83b1e15-36f3-4f46-aceb-05aac24c545e" providerId="ADAL" clId="{F220ED70-2A64-714A-8A1C-E8E84A9F62D7}" dt="2023-09-19T11:23:17.726" v="188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F220ED70-2A64-714A-8A1C-E8E84A9F62D7}" dt="2023-09-19T11:18:55.851" v="85" actId="2696"/>
        <pc:sldMkLst>
          <pc:docMk/>
          <pc:sldMk cId="1547929386" sldId="531"/>
        </pc:sldMkLst>
      </pc:sldChg>
      <pc:sldChg chg="modSp add del mod">
        <pc:chgData name="Khattab, Sherif" userId="c83b1e15-36f3-4f46-aceb-05aac24c545e" providerId="ADAL" clId="{F220ED70-2A64-714A-8A1C-E8E84A9F62D7}" dt="2023-09-19T11:27:42.759" v="375" actId="2696"/>
        <pc:sldMkLst>
          <pc:docMk/>
          <pc:sldMk cId="2589097507" sldId="531"/>
        </pc:sldMkLst>
        <pc:spChg chg="mod">
          <ac:chgData name="Khattab, Sherif" userId="c83b1e15-36f3-4f46-aceb-05aac24c545e" providerId="ADAL" clId="{F220ED70-2A64-714A-8A1C-E8E84A9F62D7}" dt="2023-09-19T11:27:37.337" v="37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F220ED70-2A64-714A-8A1C-E8E84A9F62D7}" dt="2023-09-19T11:18:48.799" v="83"/>
        <pc:sldMkLst>
          <pc:docMk/>
          <pc:sldMk cId="3285085716" sldId="531"/>
        </pc:sldMkLst>
      </pc:sldChg>
      <pc:sldChg chg="addSp delSp modSp mod modAnim">
        <pc:chgData name="Khattab, Sherif" userId="c83b1e15-36f3-4f46-aceb-05aac24c545e" providerId="ADAL" clId="{F220ED70-2A64-714A-8A1C-E8E84A9F62D7}" dt="2023-09-19T11:31:10.036" v="440"/>
        <pc:sldMkLst>
          <pc:docMk/>
          <pc:sldMk cId="829687268" sldId="537"/>
        </pc:sldMkLst>
        <pc:spChg chg="mod">
          <ac:chgData name="Khattab, Sherif" userId="c83b1e15-36f3-4f46-aceb-05aac24c545e" providerId="ADAL" clId="{F220ED70-2A64-714A-8A1C-E8E84A9F62D7}" dt="2023-09-19T11:28:44.901" v="418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F220ED70-2A64-714A-8A1C-E8E84A9F62D7}" dt="2023-09-19T11:29:25.379" v="437" actId="20577"/>
          <ac:spMkLst>
            <pc:docMk/>
            <pc:sldMk cId="829687268" sldId="537"/>
            <ac:spMk id="3" creationId="{BEF7C18E-3CD6-4028-7816-E255B85252C3}"/>
          </ac:spMkLst>
        </pc:spChg>
        <pc:spChg chg="add del mod">
          <ac:chgData name="Khattab, Sherif" userId="c83b1e15-36f3-4f46-aceb-05aac24c545e" providerId="ADAL" clId="{F220ED70-2A64-714A-8A1C-E8E84A9F62D7}" dt="2023-09-19T11:31:10.036" v="440"/>
          <ac:spMkLst>
            <pc:docMk/>
            <pc:sldMk cId="829687268" sldId="537"/>
            <ac:spMk id="6" creationId="{E40B7B67-5729-27FA-2BD9-8F86B9D94D65}"/>
          </ac:spMkLst>
        </pc:spChg>
        <pc:picChg chg="add del mod">
          <ac:chgData name="Khattab, Sherif" userId="c83b1e15-36f3-4f46-aceb-05aac24c545e" providerId="ADAL" clId="{F220ED70-2A64-714A-8A1C-E8E84A9F62D7}" dt="2023-09-19T11:31:10.036" v="440"/>
          <ac:picMkLst>
            <pc:docMk/>
            <pc:sldMk cId="829687268" sldId="537"/>
            <ac:picMk id="7" creationId="{89D1434B-FFFF-FACB-4824-17D3BA8D8BF6}"/>
          </ac:picMkLst>
        </pc:picChg>
      </pc:sldChg>
      <pc:sldChg chg="add del">
        <pc:chgData name="Khattab, Sherif" userId="c83b1e15-36f3-4f46-aceb-05aac24c545e" providerId="ADAL" clId="{F220ED70-2A64-714A-8A1C-E8E84A9F62D7}" dt="2023-09-19T11:18:48.799" v="83"/>
        <pc:sldMkLst>
          <pc:docMk/>
          <pc:sldMk cId="1118552948" sldId="538"/>
        </pc:sldMkLst>
      </pc:sldChg>
      <pc:sldChg chg="modSp add mod modAnim">
        <pc:chgData name="Khattab, Sherif" userId="c83b1e15-36f3-4f46-aceb-05aac24c545e" providerId="ADAL" clId="{F220ED70-2A64-714A-8A1C-E8E84A9F62D7}" dt="2023-09-19T11:34:51.746" v="559" actId="20577"/>
        <pc:sldMkLst>
          <pc:docMk/>
          <pc:sldMk cId="1457638733" sldId="538"/>
        </pc:sldMkLst>
        <pc:spChg chg="mod">
          <ac:chgData name="Khattab, Sherif" userId="c83b1e15-36f3-4f46-aceb-05aac24c545e" providerId="ADAL" clId="{F220ED70-2A64-714A-8A1C-E8E84A9F62D7}" dt="2023-09-19T11:34:37.808" v="558" actId="20577"/>
          <ac:spMkLst>
            <pc:docMk/>
            <pc:sldMk cId="1457638733" sldId="538"/>
            <ac:spMk id="41986" creationId="{00000000-0000-0000-0000-000000000000}"/>
          </ac:spMkLst>
        </pc:spChg>
        <pc:spChg chg="mod">
          <ac:chgData name="Khattab, Sherif" userId="c83b1e15-36f3-4f46-aceb-05aac24c545e" providerId="ADAL" clId="{F220ED70-2A64-714A-8A1C-E8E84A9F62D7}" dt="2023-09-19T11:34:51.746" v="559" actId="20577"/>
          <ac:spMkLst>
            <pc:docMk/>
            <pc:sldMk cId="1457638733" sldId="538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F220ED70-2A64-714A-8A1C-E8E84A9F62D7}" dt="2023-09-19T11:18:31.769" v="80" actId="2696"/>
        <pc:sldMkLst>
          <pc:docMk/>
          <pc:sldMk cId="2205440596" sldId="538"/>
        </pc:sldMkLst>
      </pc:sldChg>
      <pc:sldChg chg="add del">
        <pc:chgData name="Khattab, Sherif" userId="c83b1e15-36f3-4f46-aceb-05aac24c545e" providerId="ADAL" clId="{F220ED70-2A64-714A-8A1C-E8E84A9F62D7}" dt="2023-09-19T11:34:32.360" v="546"/>
        <pc:sldMkLst>
          <pc:docMk/>
          <pc:sldMk cId="3974420935" sldId="538"/>
        </pc:sldMkLst>
      </pc:sldChg>
      <pc:sldChg chg="add del">
        <pc:chgData name="Khattab, Sherif" userId="c83b1e15-36f3-4f46-aceb-05aac24c545e" providerId="ADAL" clId="{F220ED70-2A64-714A-8A1C-E8E84A9F62D7}" dt="2023-09-19T11:18:55.851" v="85" actId="2696"/>
        <pc:sldMkLst>
          <pc:docMk/>
          <pc:sldMk cId="3981302055" sldId="538"/>
        </pc:sldMkLst>
      </pc:sldChg>
      <pc:sldChg chg="add del">
        <pc:chgData name="Khattab, Sherif" userId="c83b1e15-36f3-4f46-aceb-05aac24c545e" providerId="ADAL" clId="{F220ED70-2A64-714A-8A1C-E8E84A9F62D7}" dt="2023-09-19T11:18:55.851" v="85" actId="2696"/>
        <pc:sldMkLst>
          <pc:docMk/>
          <pc:sldMk cId="470317860" sldId="539"/>
        </pc:sldMkLst>
      </pc:sldChg>
      <pc:sldChg chg="del">
        <pc:chgData name="Khattab, Sherif" userId="c83b1e15-36f3-4f46-aceb-05aac24c545e" providerId="ADAL" clId="{F220ED70-2A64-714A-8A1C-E8E84A9F62D7}" dt="2023-09-19T11:15:38.008" v="48" actId="2696"/>
        <pc:sldMkLst>
          <pc:docMk/>
          <pc:sldMk cId="4012849589" sldId="539"/>
        </pc:sldMkLst>
      </pc:sldChg>
      <pc:sldChg chg="add del">
        <pc:chgData name="Khattab, Sherif" userId="c83b1e15-36f3-4f46-aceb-05aac24c545e" providerId="ADAL" clId="{F220ED70-2A64-714A-8A1C-E8E84A9F62D7}" dt="2023-09-19T11:18:48.799" v="83"/>
        <pc:sldMkLst>
          <pc:docMk/>
          <pc:sldMk cId="722361084" sldId="540"/>
        </pc:sldMkLst>
      </pc:sldChg>
      <pc:sldChg chg="add del">
        <pc:chgData name="Khattab, Sherif" userId="c83b1e15-36f3-4f46-aceb-05aac24c545e" providerId="ADAL" clId="{F220ED70-2A64-714A-8A1C-E8E84A9F62D7}" dt="2023-09-19T11:18:55.851" v="85" actId="2696"/>
        <pc:sldMkLst>
          <pc:docMk/>
          <pc:sldMk cId="2063828900" sldId="540"/>
        </pc:sldMkLst>
      </pc:sldChg>
      <pc:sldChg chg="del">
        <pc:chgData name="Khattab, Sherif" userId="c83b1e15-36f3-4f46-aceb-05aac24c545e" providerId="ADAL" clId="{F220ED70-2A64-714A-8A1C-E8E84A9F62D7}" dt="2023-09-19T11:18:31.769" v="80" actId="2696"/>
        <pc:sldMkLst>
          <pc:docMk/>
          <pc:sldMk cId="4289348754" sldId="540"/>
        </pc:sldMkLst>
      </pc:sldChg>
      <pc:sldChg chg="modSp del">
        <pc:chgData name="Khattab, Sherif" userId="c83b1e15-36f3-4f46-aceb-05aac24c545e" providerId="ADAL" clId="{F220ED70-2A64-714A-8A1C-E8E84A9F62D7}" dt="2023-09-19T11:27:21.848" v="372" actId="2696"/>
        <pc:sldMkLst>
          <pc:docMk/>
          <pc:sldMk cId="519316362" sldId="541"/>
        </pc:sldMkLst>
        <pc:spChg chg="mod">
          <ac:chgData name="Khattab, Sherif" userId="c83b1e15-36f3-4f46-aceb-05aac24c545e" providerId="ADAL" clId="{F220ED70-2A64-714A-8A1C-E8E84A9F62D7}" dt="2023-09-19T11:14:59.748" v="47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F220ED70-2A64-714A-8A1C-E8E84A9F62D7}" dt="2023-09-19T11:24:34.132" v="202" actId="2696"/>
        <pc:sldMkLst>
          <pc:docMk/>
          <pc:sldMk cId="17303576" sldId="542"/>
        </pc:sldMkLst>
        <pc:spChg chg="mod">
          <ac:chgData name="Khattab, Sherif" userId="c83b1e15-36f3-4f46-aceb-05aac24c545e" providerId="ADAL" clId="{F220ED70-2A64-714A-8A1C-E8E84A9F62D7}" dt="2023-09-19T11:24:31.339" v="201" actId="21"/>
          <ac:spMkLst>
            <pc:docMk/>
            <pc:sldMk cId="17303576" sldId="542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F220ED70-2A64-714A-8A1C-E8E84A9F62D7}" dt="2023-09-19T11:21:50.269" v="87"/>
        <pc:sldMkLst>
          <pc:docMk/>
          <pc:sldMk cId="2472486745" sldId="542"/>
        </pc:sldMkLst>
      </pc:sldChg>
      <pc:sldChg chg="modSp new del mod">
        <pc:chgData name="Khattab, Sherif" userId="c83b1e15-36f3-4f46-aceb-05aac24c545e" providerId="ADAL" clId="{F220ED70-2A64-714A-8A1C-E8E84A9F62D7}" dt="2023-09-19T11:18:55.851" v="85" actId="2696"/>
        <pc:sldMkLst>
          <pc:docMk/>
          <pc:sldMk cId="3696395458" sldId="542"/>
        </pc:sldMkLst>
        <pc:spChg chg="mod">
          <ac:chgData name="Khattab, Sherif" userId="c83b1e15-36f3-4f46-aceb-05aac24c545e" providerId="ADAL" clId="{F220ED70-2A64-714A-8A1C-E8E84A9F62D7}" dt="2023-09-19T11:17:56.570" v="77" actId="20577"/>
          <ac:spMkLst>
            <pc:docMk/>
            <pc:sldMk cId="3696395458" sldId="542"/>
            <ac:spMk id="2" creationId="{36FD2CA0-4D8D-F287-1863-34D63A462B14}"/>
          </ac:spMkLst>
        </pc:spChg>
        <pc:spChg chg="mod">
          <ac:chgData name="Khattab, Sherif" userId="c83b1e15-36f3-4f46-aceb-05aac24c545e" providerId="ADAL" clId="{F220ED70-2A64-714A-8A1C-E8E84A9F62D7}" dt="2023-09-19T11:17:50.714" v="60"/>
          <ac:spMkLst>
            <pc:docMk/>
            <pc:sldMk cId="3696395458" sldId="542"/>
            <ac:spMk id="3" creationId="{5021A44D-B396-B7C0-B008-E7D9D7F28D21}"/>
          </ac:spMkLst>
        </pc:spChg>
      </pc:sldChg>
      <pc:sldChg chg="add del">
        <pc:chgData name="Khattab, Sherif" userId="c83b1e15-36f3-4f46-aceb-05aac24c545e" providerId="ADAL" clId="{F220ED70-2A64-714A-8A1C-E8E84A9F62D7}" dt="2023-09-19T11:29:36.933" v="438" actId="2696"/>
        <pc:sldMkLst>
          <pc:docMk/>
          <pc:sldMk cId="42346587" sldId="543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41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CS1501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 Resizing (</a:t>
            </a:r>
            <a:r>
              <a:rPr lang="en-US" altLang="en-US" dirty="0" err="1"/>
              <a:t>contd</a:t>
            </a:r>
            <a:r>
              <a:rPr lang="en-US" altLang="en-US" dirty="0"/>
              <a:t>)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9319AFE-146C-A19F-8182-3B89FC2E3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48456"/>
          <a:stretch/>
        </p:blipFill>
        <p:spPr bwMode="auto">
          <a:xfrm>
            <a:off x="2483064" y="2467413"/>
            <a:ext cx="7444180" cy="1710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0C614ADD-A090-53E6-5C85-9A1BC0314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51439"/>
          <a:stretch/>
        </p:blipFill>
        <p:spPr bwMode="auto">
          <a:xfrm>
            <a:off x="2550299" y="5414138"/>
            <a:ext cx="7444180" cy="1611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F3D06-2B27-9C01-17CC-DD0B2B5E5959}"/>
              </a:ext>
            </a:extLst>
          </p:cNvPr>
          <p:cNvSpPr txBox="1"/>
          <p:nvPr/>
        </p:nvSpPr>
        <p:spPr>
          <a:xfrm>
            <a:off x="153381" y="2870032"/>
            <a:ext cx="2160631" cy="1372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entries in the original array are copied to the new array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5A964-7FB9-AEBA-BA08-15CD35BB9A0D}"/>
              </a:ext>
            </a:extLst>
          </p:cNvPr>
          <p:cNvSpPr txBox="1"/>
          <p:nvPr/>
        </p:nvSpPr>
        <p:spPr>
          <a:xfrm>
            <a:off x="153381" y="5790128"/>
            <a:ext cx="2640012" cy="608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original array is discarded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Array Resizing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205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984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1984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984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Arrays.copyOf</a:t>
            </a:r>
            <a:r>
              <a:rPr lang="en-US" altLang="en-US" sz="1984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984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1984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 * </a:t>
            </a:r>
            <a:r>
              <a:rPr lang="en-US" altLang="en-US" sz="1984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myArray.length</a:t>
            </a:r>
            <a:r>
              <a:rPr lang="en-US" altLang="en-US" sz="1984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 rotWithShape="1">
          <a:blip r:embed="rId2"/>
          <a:srcRect b="81578"/>
          <a:stretch/>
        </p:blipFill>
        <p:spPr bwMode="auto">
          <a:xfrm>
            <a:off x="1161044" y="1253348"/>
            <a:ext cx="7533426" cy="590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603D7E1A-A0FA-369C-ED3B-387D77E32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18526"/>
          <a:stretch/>
        </p:blipFill>
        <p:spPr bwMode="auto">
          <a:xfrm>
            <a:off x="1155826" y="1253348"/>
            <a:ext cx="7538644" cy="2615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A968E8D6-8343-7A12-3BC5-E7B36B42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825" y="1266926"/>
            <a:ext cx="7533426" cy="3207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8BA9D9-5FFC-35DC-AB2C-C7A792D1B3C1}"/>
              </a:ext>
            </a:extLst>
          </p:cNvPr>
          <p:cNvSpPr txBox="1"/>
          <p:nvPr/>
        </p:nvSpPr>
        <p:spPr>
          <a:xfrm>
            <a:off x="69223" y="1266926"/>
            <a:ext cx="2178424" cy="33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argument 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A5C8E-1412-AAA6-0D3D-C5A3BE933C1F}"/>
              </a:ext>
            </a:extLst>
          </p:cNvPr>
          <p:cNvSpPr txBox="1"/>
          <p:nvPr/>
        </p:nvSpPr>
        <p:spPr>
          <a:xfrm>
            <a:off x="601755" y="2109647"/>
            <a:ext cx="1592237" cy="33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parameter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DC8BC-D775-B0CB-D2A8-19CBE59ABA33}"/>
              </a:ext>
            </a:extLst>
          </p:cNvPr>
          <p:cNvSpPr txBox="1"/>
          <p:nvPr/>
        </p:nvSpPr>
        <p:spPr>
          <a:xfrm>
            <a:off x="396897" y="3326737"/>
            <a:ext cx="3287806" cy="33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new, larger 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BB5F93-590D-6609-9416-58DB3380ADDA}"/>
              </a:ext>
            </a:extLst>
          </p:cNvPr>
          <p:cNvSpPr txBox="1"/>
          <p:nvPr/>
        </p:nvSpPr>
        <p:spPr>
          <a:xfrm>
            <a:off x="1397873" y="4821020"/>
            <a:ext cx="2088312" cy="1034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argument variable assigned the parameter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2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9" grpId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Doubling the array capacity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ResizableArrayBag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code handouts</a:t>
            </a: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33" y="2191202"/>
            <a:ext cx="9904758" cy="3177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09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862-376C-A09B-B05E-C2AE83C6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ResizableArrayBag: add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70E02-1473-11B3-CEE1-19AEE81C9B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B614E-F2A9-1F2F-9733-B4D3A181B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B94858-FBC0-E95E-2D65-C31AA04D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we double the capacity before or after adding the item to the array?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65D2A-FE37-5887-B859-6354C5D3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19" y="1755719"/>
            <a:ext cx="7772400" cy="51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1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C16CFDC-7B09-A539-387E-9CE7333B3048}"/>
              </a:ext>
            </a:extLst>
          </p:cNvPr>
          <p:cNvSpPr txBox="1">
            <a:spLocks/>
          </p:cNvSpPr>
          <p:nvPr/>
        </p:nvSpPr>
        <p:spPr bwMode="auto">
          <a:xfrm>
            <a:off x="0" y="714376"/>
            <a:ext cx="10096296" cy="656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56880" indent="-456880" algn="l" defTabSz="456880" rtl="0" eaLnBrk="0" fontAlgn="base" hangingPunct="0"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3198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3760" indent="-456880" algn="l" defTabSz="45688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798">
                <a:solidFill>
                  <a:srgbClr val="000000"/>
                </a:solidFill>
                <a:latin typeface="+mn-lt"/>
                <a:cs typeface="+mn-cs"/>
              </a:defRPr>
            </a:lvl2pPr>
            <a:lvl3pPr marL="1256420" indent="-342660" algn="l" defTabSz="45688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398">
                <a:solidFill>
                  <a:srgbClr val="000000"/>
                </a:solidFill>
                <a:latin typeface="+mn-lt"/>
                <a:cs typeface="+mn-cs"/>
              </a:defRPr>
            </a:lvl3pPr>
            <a:lvl4pPr marL="1713300" indent="-342660" algn="l" defTabSz="45688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998">
                <a:solidFill>
                  <a:srgbClr val="000000"/>
                </a:solidFill>
                <a:latin typeface="+mn-lt"/>
                <a:cs typeface="+mn-cs"/>
              </a:defRPr>
            </a:lvl4pPr>
            <a:lvl5pPr marL="2170180" indent="-342660" algn="l" defTabSz="45688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998">
                <a:solidFill>
                  <a:srgbClr val="000000"/>
                </a:solidFill>
                <a:latin typeface="+mn-lt"/>
                <a:cs typeface="+mn-cs"/>
              </a:defRPr>
            </a:lvl5pPr>
            <a:lvl6pPr marL="2512840" indent="-228440" algn="l" defTabSz="45688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1998">
                <a:solidFill>
                  <a:srgbClr val="000000"/>
                </a:solidFill>
                <a:latin typeface="+mn-lt"/>
                <a:cs typeface="+mn-cs"/>
              </a:defRPr>
            </a:lvl6pPr>
            <a:lvl7pPr marL="2969720" indent="-228440" algn="l" defTabSz="45688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1998">
                <a:solidFill>
                  <a:srgbClr val="000000"/>
                </a:solidFill>
                <a:latin typeface="+mn-lt"/>
                <a:cs typeface="+mn-cs"/>
              </a:defRPr>
            </a:lvl7pPr>
            <a:lvl8pPr marL="3426600" indent="-228440" algn="l" defTabSz="45688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1998">
                <a:solidFill>
                  <a:srgbClr val="000000"/>
                </a:solidFill>
                <a:latin typeface="+mn-lt"/>
                <a:cs typeface="+mn-cs"/>
              </a:defRPr>
            </a:lvl8pPr>
            <a:lvl9pPr marL="3883480" indent="-228440" algn="l" defTabSz="45688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1998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456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kumimoji="0" 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we still have the </a:t>
            </a:r>
            <a:r>
              <a:rPr kumimoji="0" lang="en-US" sz="3198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final</a:t>
            </a:r>
            <a:r>
              <a:rPr kumimoji="0" 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keyword for the underlying array?</a:t>
            </a:r>
          </a:p>
          <a:p>
            <a:pPr marL="0" marR="0" lvl="0" indent="0" algn="l" defTabSz="456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lang="en-US" kern="0" dirty="0">
                <a:latin typeface="Arial"/>
                <a:cs typeface="Arial"/>
              </a:rPr>
              <a:t>No!</a:t>
            </a:r>
            <a:endParaRPr kumimoji="0" lang="en-US" sz="3198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9A862-376C-A09B-B05E-C2AE83C6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ResizableArrayBag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1AE80D-DDC9-C360-C8F2-0C24AC0BA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3675" y="3574256"/>
            <a:ext cx="4629150" cy="847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70E02-1473-11B3-CEE1-19AEE81C9B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B614E-F2A9-1F2F-9733-B4D3A181B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968" dirty="0"/>
              <a:t>Pros and Cons of Arrays</a:t>
            </a:r>
          </a:p>
        </p:txBody>
      </p:sp>
      <p:sp>
        <p:nvSpPr>
          <p:cNvPr id="4198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(+)</a:t>
            </a:r>
            <a:r>
              <a:rPr lang="en-US" altLang="en-US" dirty="0"/>
              <a:t> Adding an entry to the bag is fast</a:t>
            </a:r>
          </a:p>
          <a:p>
            <a:pPr eaLnBrk="1" hangingPunct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(+)</a:t>
            </a:r>
            <a:r>
              <a:rPr lang="en-US" altLang="en-US" dirty="0"/>
              <a:t> Removing an unspecified entry is fast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(-) </a:t>
            </a:r>
            <a:r>
              <a:rPr lang="en-US" altLang="en-US" dirty="0"/>
              <a:t>May be wasteful of memory</a:t>
            </a:r>
          </a:p>
          <a:p>
            <a:pPr lvl="1" eaLnBrk="1" hangingPunct="1"/>
            <a:r>
              <a:rPr lang="en-US" altLang="en-US" dirty="0"/>
              <a:t>for example, we have 10 items in ArrayBag, but we </a:t>
            </a:r>
            <a:r>
              <a:rPr lang="en-US" altLang="en-US" i="1" dirty="0"/>
              <a:t>expect</a:t>
            </a:r>
            <a:r>
              <a:rPr lang="en-US" altLang="en-US" dirty="0"/>
              <a:t> that we will have 1,000,000 items later</a:t>
            </a:r>
          </a:p>
          <a:p>
            <a:pPr lvl="2" eaLnBrk="1" hangingPunct="1"/>
            <a:r>
              <a:rPr lang="en-US" altLang="en-US" dirty="0"/>
              <a:t>how big should the array be?</a:t>
            </a:r>
          </a:p>
          <a:p>
            <a:pPr lvl="2" eaLnBrk="1" hangingPunct="1"/>
            <a:r>
              <a:rPr lang="en-US" altLang="en-US" dirty="0"/>
              <a:t>increasing the size of the array requires time to copy its entries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A09A8C-9404-955E-52ED-25E7EF5166E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9E77DB-9C81-E3C9-2B32-0ECE6FDBC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4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7B93-1406-D1EF-70D6-C84876C0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vs. Linked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B0FC-129F-0093-112D-A48B8780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AB523-453B-5BE9-510F-AA64CFF890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1F79B-36C8-A69A-113D-4CD5CDB66F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84575-F05C-5288-54AC-8971A29F80F9}"/>
              </a:ext>
            </a:extLst>
          </p:cNvPr>
          <p:cNvSpPr/>
          <p:nvPr/>
        </p:nvSpPr>
        <p:spPr bwMode="auto">
          <a:xfrm>
            <a:off x="57739" y="2197370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B9AD5-B6C9-C3A8-E8CD-0EAD34CC6C00}"/>
              </a:ext>
            </a:extLst>
          </p:cNvPr>
          <p:cNvSpPr/>
          <p:nvPr/>
        </p:nvSpPr>
        <p:spPr bwMode="auto">
          <a:xfrm>
            <a:off x="911171" y="2197370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78D9C-FAE1-82BD-EFF8-73E71880CE0C}"/>
              </a:ext>
            </a:extLst>
          </p:cNvPr>
          <p:cNvSpPr/>
          <p:nvPr/>
        </p:nvSpPr>
        <p:spPr bwMode="auto">
          <a:xfrm>
            <a:off x="1764603" y="2197370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49A9-B456-FB9C-7A39-228332AF823B}"/>
              </a:ext>
            </a:extLst>
          </p:cNvPr>
          <p:cNvSpPr/>
          <p:nvPr/>
        </p:nvSpPr>
        <p:spPr bwMode="auto">
          <a:xfrm>
            <a:off x="2604071" y="2197370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09EDBB-64D4-24F4-680E-1BD98022A160}"/>
              </a:ext>
            </a:extLst>
          </p:cNvPr>
          <p:cNvSpPr/>
          <p:nvPr/>
        </p:nvSpPr>
        <p:spPr bwMode="auto">
          <a:xfrm>
            <a:off x="3443539" y="2197370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0D7FF5-5318-FB4C-858E-ACCFFB7632FC}"/>
              </a:ext>
            </a:extLst>
          </p:cNvPr>
          <p:cNvSpPr/>
          <p:nvPr/>
        </p:nvSpPr>
        <p:spPr bwMode="auto">
          <a:xfrm>
            <a:off x="4296971" y="2197370"/>
            <a:ext cx="853432" cy="6960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687219-89F3-72A9-765F-7953DB7A3E6A}"/>
              </a:ext>
            </a:extLst>
          </p:cNvPr>
          <p:cNvSpPr/>
          <p:nvPr/>
        </p:nvSpPr>
        <p:spPr bwMode="auto">
          <a:xfrm>
            <a:off x="5154608" y="2197370"/>
            <a:ext cx="853432" cy="6960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DF9DF4-5B9A-C3A4-8B71-A7BFE876271F}"/>
              </a:ext>
            </a:extLst>
          </p:cNvPr>
          <p:cNvSpPr/>
          <p:nvPr/>
        </p:nvSpPr>
        <p:spPr bwMode="auto">
          <a:xfrm>
            <a:off x="6008040" y="2197370"/>
            <a:ext cx="853432" cy="6960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C8A619-A1BA-0F35-7DAD-CCFAF87D0A06}"/>
              </a:ext>
            </a:extLst>
          </p:cNvPr>
          <p:cNvSpPr/>
          <p:nvPr/>
        </p:nvSpPr>
        <p:spPr bwMode="auto">
          <a:xfrm>
            <a:off x="6860501" y="2197370"/>
            <a:ext cx="853432" cy="6960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B87B26-786C-D4D5-0560-A2869D8D5C87}"/>
              </a:ext>
            </a:extLst>
          </p:cNvPr>
          <p:cNvSpPr/>
          <p:nvPr/>
        </p:nvSpPr>
        <p:spPr bwMode="auto">
          <a:xfrm>
            <a:off x="7709383" y="2197370"/>
            <a:ext cx="853432" cy="6960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7EFD41-C35D-7F6F-8A7E-03422C9255E3}"/>
              </a:ext>
            </a:extLst>
          </p:cNvPr>
          <p:cNvSpPr/>
          <p:nvPr/>
        </p:nvSpPr>
        <p:spPr bwMode="auto">
          <a:xfrm>
            <a:off x="8557294" y="2197370"/>
            <a:ext cx="853432" cy="6960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750092-96B6-71C7-4D81-69181A5E5355}"/>
              </a:ext>
            </a:extLst>
          </p:cNvPr>
          <p:cNvSpPr/>
          <p:nvPr/>
        </p:nvSpPr>
        <p:spPr bwMode="auto">
          <a:xfrm>
            <a:off x="1563337" y="5577466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72A4D6-0993-C7AC-59D8-B22B03496CDA}"/>
              </a:ext>
            </a:extLst>
          </p:cNvPr>
          <p:cNvSpPr/>
          <p:nvPr/>
        </p:nvSpPr>
        <p:spPr bwMode="auto">
          <a:xfrm>
            <a:off x="6210371" y="5577466"/>
            <a:ext cx="853432" cy="6960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BED5F0-0915-35E5-2C33-F62432922C2E}"/>
              </a:ext>
            </a:extLst>
          </p:cNvPr>
          <p:cNvSpPr txBox="1"/>
          <p:nvPr/>
        </p:nvSpPr>
        <p:spPr>
          <a:xfrm>
            <a:off x="2417456" y="5705167"/>
            <a:ext cx="2052165" cy="440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filled entry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CCB3CE-996A-6E2A-445F-2A468B2E2649}"/>
              </a:ext>
            </a:extLst>
          </p:cNvPr>
          <p:cNvSpPr txBox="1"/>
          <p:nvPr/>
        </p:nvSpPr>
        <p:spPr>
          <a:xfrm>
            <a:off x="7084254" y="5741641"/>
            <a:ext cx="2324675" cy="440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empty entry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5CF7E-E9BA-F01E-49CC-81165E6F5954}"/>
              </a:ext>
            </a:extLst>
          </p:cNvPr>
          <p:cNvSpPr txBox="1"/>
          <p:nvPr/>
        </p:nvSpPr>
        <p:spPr>
          <a:xfrm>
            <a:off x="1442173" y="907831"/>
            <a:ext cx="7432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array may contain empty slots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0E615-34ED-3529-1239-E3FDBCD6B744}"/>
              </a:ext>
            </a:extLst>
          </p:cNvPr>
          <p:cNvSpPr txBox="1"/>
          <p:nvPr/>
        </p:nvSpPr>
        <p:spPr>
          <a:xfrm>
            <a:off x="4098955" y="3002823"/>
            <a:ext cx="1185739" cy="44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/>
      <p:bldP spid="33" grpId="0"/>
      <p:bldP spid="13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7B93-1406-D1EF-70D6-C84876C0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Implementation has no empty 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B0FC-129F-0093-112D-A48B8780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Linked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AB523-453B-5BE9-510F-AA64CFF890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1F79B-36C8-A69A-113D-4CD5CDB66F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84575-F05C-5288-54AC-8971A29F80F9}"/>
              </a:ext>
            </a:extLst>
          </p:cNvPr>
          <p:cNvSpPr/>
          <p:nvPr/>
        </p:nvSpPr>
        <p:spPr bwMode="auto">
          <a:xfrm>
            <a:off x="1514861" y="3707563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B9AD5-B6C9-C3A8-E8CD-0EAD34CC6C00}"/>
              </a:ext>
            </a:extLst>
          </p:cNvPr>
          <p:cNvSpPr/>
          <p:nvPr/>
        </p:nvSpPr>
        <p:spPr bwMode="auto">
          <a:xfrm>
            <a:off x="1941577" y="1470584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78D9C-FAE1-82BD-EFF8-73E71880CE0C}"/>
              </a:ext>
            </a:extLst>
          </p:cNvPr>
          <p:cNvSpPr/>
          <p:nvPr/>
        </p:nvSpPr>
        <p:spPr bwMode="auto">
          <a:xfrm>
            <a:off x="4262143" y="3650101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49A9-B456-FB9C-7A39-228332AF823B}"/>
              </a:ext>
            </a:extLst>
          </p:cNvPr>
          <p:cNvSpPr/>
          <p:nvPr/>
        </p:nvSpPr>
        <p:spPr bwMode="auto">
          <a:xfrm>
            <a:off x="6541451" y="2183954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09EDBB-64D4-24F4-680E-1BD98022A160}"/>
              </a:ext>
            </a:extLst>
          </p:cNvPr>
          <p:cNvSpPr/>
          <p:nvPr/>
        </p:nvSpPr>
        <p:spPr bwMode="auto">
          <a:xfrm>
            <a:off x="7599282" y="4314900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750092-96B6-71C7-4D81-69181A5E5355}"/>
              </a:ext>
            </a:extLst>
          </p:cNvPr>
          <p:cNvSpPr/>
          <p:nvPr/>
        </p:nvSpPr>
        <p:spPr bwMode="auto">
          <a:xfrm>
            <a:off x="1630220" y="6276965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BED5F0-0915-35E5-2C33-F62432922C2E}"/>
              </a:ext>
            </a:extLst>
          </p:cNvPr>
          <p:cNvSpPr txBox="1"/>
          <p:nvPr/>
        </p:nvSpPr>
        <p:spPr>
          <a:xfrm>
            <a:off x="2484339" y="6404666"/>
            <a:ext cx="2052165" cy="440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filled entry</a:t>
            </a:r>
          </a:p>
        </p:txBody>
      </p:sp>
    </p:spTree>
    <p:extLst>
      <p:ext uri="{BB962C8B-B14F-4D97-AF65-F5344CB8AC3E}">
        <p14:creationId xmlns:p14="http://schemas.microsoft.com/office/powerpoint/2010/main" val="331022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7B93-1406-D1EF-70D6-C84876C0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B0FC-129F-0093-112D-A48B8780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Linked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AB523-453B-5BE9-510F-AA64CFF890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1F79B-36C8-A69A-113D-4CD5CDB66F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84575-F05C-5288-54AC-8971A29F80F9}"/>
              </a:ext>
            </a:extLst>
          </p:cNvPr>
          <p:cNvSpPr/>
          <p:nvPr/>
        </p:nvSpPr>
        <p:spPr bwMode="auto">
          <a:xfrm>
            <a:off x="1514861" y="3707563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B9AD5-B6C9-C3A8-E8CD-0EAD34CC6C00}"/>
              </a:ext>
            </a:extLst>
          </p:cNvPr>
          <p:cNvSpPr/>
          <p:nvPr/>
        </p:nvSpPr>
        <p:spPr bwMode="auto">
          <a:xfrm>
            <a:off x="1941577" y="1470584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78D9C-FAE1-82BD-EFF8-73E71880CE0C}"/>
              </a:ext>
            </a:extLst>
          </p:cNvPr>
          <p:cNvSpPr/>
          <p:nvPr/>
        </p:nvSpPr>
        <p:spPr bwMode="auto">
          <a:xfrm>
            <a:off x="4262143" y="3650101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49A9-B456-FB9C-7A39-228332AF823B}"/>
              </a:ext>
            </a:extLst>
          </p:cNvPr>
          <p:cNvSpPr/>
          <p:nvPr/>
        </p:nvSpPr>
        <p:spPr bwMode="auto">
          <a:xfrm>
            <a:off x="6541451" y="2183954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09EDBB-64D4-24F4-680E-1BD98022A160}"/>
              </a:ext>
            </a:extLst>
          </p:cNvPr>
          <p:cNvSpPr/>
          <p:nvPr/>
        </p:nvSpPr>
        <p:spPr bwMode="auto">
          <a:xfrm>
            <a:off x="7599282" y="4314900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750092-96B6-71C7-4D81-69181A5E5355}"/>
              </a:ext>
            </a:extLst>
          </p:cNvPr>
          <p:cNvSpPr/>
          <p:nvPr/>
        </p:nvSpPr>
        <p:spPr bwMode="auto">
          <a:xfrm>
            <a:off x="1630220" y="6276965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BED5F0-0915-35E5-2C33-F62432922C2E}"/>
              </a:ext>
            </a:extLst>
          </p:cNvPr>
          <p:cNvSpPr txBox="1"/>
          <p:nvPr/>
        </p:nvSpPr>
        <p:spPr>
          <a:xfrm>
            <a:off x="2484339" y="6404666"/>
            <a:ext cx="2052165" cy="440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filled entry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A39E158-2A54-3020-5430-3397639FA79F}"/>
              </a:ext>
            </a:extLst>
          </p:cNvPr>
          <p:cNvCxnSpPr>
            <a:stCxn id="6" idx="0"/>
            <a:endCxn id="8" idx="2"/>
          </p:cNvCxnSpPr>
          <p:nvPr/>
        </p:nvCxnSpPr>
        <p:spPr bwMode="auto">
          <a:xfrm rot="5400000" flipH="1" flipV="1">
            <a:off x="1384464" y="2723734"/>
            <a:ext cx="1540943" cy="426716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8538530-9D7E-014A-988B-B0C1A224EDA1}"/>
              </a:ext>
            </a:extLst>
          </p:cNvPr>
          <p:cNvCxnSpPr>
            <a:stCxn id="8" idx="3"/>
            <a:endCxn id="12" idx="0"/>
          </p:cNvCxnSpPr>
          <p:nvPr/>
        </p:nvCxnSpPr>
        <p:spPr bwMode="auto">
          <a:xfrm>
            <a:off x="2795009" y="1818602"/>
            <a:ext cx="4173158" cy="365352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F6ED6B2-1DAA-12EC-1E14-D9AAF8AA47A8}"/>
              </a:ext>
            </a:extLst>
          </p:cNvPr>
          <p:cNvCxnSpPr>
            <a:stCxn id="12" idx="2"/>
            <a:endCxn id="10" idx="0"/>
          </p:cNvCxnSpPr>
          <p:nvPr/>
        </p:nvCxnSpPr>
        <p:spPr bwMode="auto">
          <a:xfrm rot="5400000">
            <a:off x="5443458" y="2125391"/>
            <a:ext cx="770111" cy="2279308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481D258-A3AB-36C0-2C9C-1D85BC9D6D03}"/>
              </a:ext>
            </a:extLst>
          </p:cNvPr>
          <p:cNvCxnSpPr>
            <a:stCxn id="10" idx="2"/>
            <a:endCxn id="14" idx="0"/>
          </p:cNvCxnSpPr>
          <p:nvPr/>
        </p:nvCxnSpPr>
        <p:spPr bwMode="auto">
          <a:xfrm rot="5400000" flipH="1" flipV="1">
            <a:off x="6341809" y="2661949"/>
            <a:ext cx="31237" cy="3337139"/>
          </a:xfrm>
          <a:prstGeom prst="curvedConnector5">
            <a:avLst>
              <a:gd name="adj1" fmla="val -731824"/>
              <a:gd name="adj2" fmla="val 50000"/>
              <a:gd name="adj3" fmla="val 831824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823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7B93-1406-D1EF-70D6-C84876C0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B0FC-129F-0093-112D-A48B8780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Linked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AB523-453B-5BE9-510F-AA64CFF890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1F79B-36C8-A69A-113D-4CD5CDB66F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84575-F05C-5288-54AC-8971A29F80F9}"/>
              </a:ext>
            </a:extLst>
          </p:cNvPr>
          <p:cNvSpPr/>
          <p:nvPr/>
        </p:nvSpPr>
        <p:spPr bwMode="auto">
          <a:xfrm>
            <a:off x="1514861" y="3707563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B9AD5-B6C9-C3A8-E8CD-0EAD34CC6C00}"/>
              </a:ext>
            </a:extLst>
          </p:cNvPr>
          <p:cNvSpPr/>
          <p:nvPr/>
        </p:nvSpPr>
        <p:spPr bwMode="auto">
          <a:xfrm>
            <a:off x="1941577" y="1457472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78D9C-FAE1-82BD-EFF8-73E71880CE0C}"/>
              </a:ext>
            </a:extLst>
          </p:cNvPr>
          <p:cNvSpPr/>
          <p:nvPr/>
        </p:nvSpPr>
        <p:spPr bwMode="auto">
          <a:xfrm>
            <a:off x="4262143" y="3650101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49A9-B456-FB9C-7A39-228332AF823B}"/>
              </a:ext>
            </a:extLst>
          </p:cNvPr>
          <p:cNvSpPr/>
          <p:nvPr/>
        </p:nvSpPr>
        <p:spPr bwMode="auto">
          <a:xfrm>
            <a:off x="6541451" y="2183954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09EDBB-64D4-24F4-680E-1BD98022A160}"/>
              </a:ext>
            </a:extLst>
          </p:cNvPr>
          <p:cNvSpPr/>
          <p:nvPr/>
        </p:nvSpPr>
        <p:spPr bwMode="auto">
          <a:xfrm>
            <a:off x="7599282" y="4314900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750092-96B6-71C7-4D81-69181A5E5355}"/>
              </a:ext>
            </a:extLst>
          </p:cNvPr>
          <p:cNvSpPr/>
          <p:nvPr/>
        </p:nvSpPr>
        <p:spPr bwMode="auto">
          <a:xfrm>
            <a:off x="195791" y="6313438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BED5F0-0915-35E5-2C33-F62432922C2E}"/>
              </a:ext>
            </a:extLst>
          </p:cNvPr>
          <p:cNvSpPr txBox="1"/>
          <p:nvPr/>
        </p:nvSpPr>
        <p:spPr>
          <a:xfrm>
            <a:off x="1049910" y="6441139"/>
            <a:ext cx="2052165" cy="440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filled entry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A39E158-2A54-3020-5430-3397639FA79F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 bwMode="auto">
          <a:xfrm rot="16200000" flipV="1">
            <a:off x="1785645" y="2736157"/>
            <a:ext cx="1554055" cy="388758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8538530-9D7E-014A-988B-B0C1A224EDA1}"/>
              </a:ext>
            </a:extLst>
          </p:cNvPr>
          <p:cNvCxnSpPr>
            <a:stCxn id="8" idx="3"/>
            <a:endCxn id="12" idx="0"/>
          </p:cNvCxnSpPr>
          <p:nvPr/>
        </p:nvCxnSpPr>
        <p:spPr bwMode="auto">
          <a:xfrm>
            <a:off x="2795009" y="1805490"/>
            <a:ext cx="4173158" cy="378464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F6ED6B2-1DAA-12EC-1E14-D9AAF8AA47A8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 bwMode="auto">
          <a:xfrm rot="5400000">
            <a:off x="5852298" y="1718758"/>
            <a:ext cx="767904" cy="3094782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481D258-A3AB-36C0-2C9C-1D85BC9D6D03}"/>
              </a:ext>
            </a:extLst>
          </p:cNvPr>
          <p:cNvCxnSpPr>
            <a:cxnSpLocks/>
            <a:stCxn id="23" idx="3"/>
            <a:endCxn id="14" idx="0"/>
          </p:cNvCxnSpPr>
          <p:nvPr/>
        </p:nvCxnSpPr>
        <p:spPr bwMode="auto">
          <a:xfrm>
            <a:off x="5883144" y="3998119"/>
            <a:ext cx="2142854" cy="316781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5B9809F-10C0-9E71-3399-79142AEFEDA8}"/>
              </a:ext>
            </a:extLst>
          </p:cNvPr>
          <p:cNvSpPr/>
          <p:nvPr/>
        </p:nvSpPr>
        <p:spPr bwMode="auto">
          <a:xfrm>
            <a:off x="2368293" y="3707563"/>
            <a:ext cx="777516" cy="69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0B2E8-9B16-AD1A-0B3F-7C57E27BAE33}"/>
              </a:ext>
            </a:extLst>
          </p:cNvPr>
          <p:cNvSpPr/>
          <p:nvPr/>
        </p:nvSpPr>
        <p:spPr bwMode="auto">
          <a:xfrm>
            <a:off x="2770038" y="1457472"/>
            <a:ext cx="777516" cy="69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4351FA-AFC6-6A7B-0094-61154B028F27}"/>
              </a:ext>
            </a:extLst>
          </p:cNvPr>
          <p:cNvSpPr/>
          <p:nvPr/>
        </p:nvSpPr>
        <p:spPr bwMode="auto">
          <a:xfrm>
            <a:off x="7394883" y="2186161"/>
            <a:ext cx="777516" cy="69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3B3300-8586-1D52-0C23-D1400CC1BA50}"/>
              </a:ext>
            </a:extLst>
          </p:cNvPr>
          <p:cNvSpPr/>
          <p:nvPr/>
        </p:nvSpPr>
        <p:spPr bwMode="auto">
          <a:xfrm>
            <a:off x="5105628" y="3650101"/>
            <a:ext cx="777516" cy="69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88977E-E6A2-0D9F-2604-12E3EE66DE33}"/>
              </a:ext>
            </a:extLst>
          </p:cNvPr>
          <p:cNvSpPr/>
          <p:nvPr/>
        </p:nvSpPr>
        <p:spPr bwMode="auto">
          <a:xfrm>
            <a:off x="8452714" y="4314900"/>
            <a:ext cx="777516" cy="69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8C04082-414A-704D-6A90-E10DA4CAE054}"/>
              </a:ext>
            </a:extLst>
          </p:cNvPr>
          <p:cNvCxnSpPr>
            <a:stCxn id="26" idx="2"/>
          </p:cNvCxnSpPr>
          <p:nvPr/>
        </p:nvCxnSpPr>
        <p:spPr bwMode="auto">
          <a:xfrm rot="5400000">
            <a:off x="8385478" y="5078172"/>
            <a:ext cx="523231" cy="388758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2B88F89-1C9A-7CFB-2BA8-669CF23EA740}"/>
              </a:ext>
            </a:extLst>
          </p:cNvPr>
          <p:cNvSpPr txBox="1"/>
          <p:nvPr/>
        </p:nvSpPr>
        <p:spPr>
          <a:xfrm>
            <a:off x="8041383" y="5600417"/>
            <a:ext cx="822661" cy="440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null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849F16-4B91-4E68-B779-881B061A8DBF}"/>
              </a:ext>
            </a:extLst>
          </p:cNvPr>
          <p:cNvSpPr/>
          <p:nvPr/>
        </p:nvSpPr>
        <p:spPr bwMode="auto">
          <a:xfrm>
            <a:off x="6949425" y="6284362"/>
            <a:ext cx="853432" cy="69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6967BD-E116-656C-665B-B9D8EB620A15}"/>
              </a:ext>
            </a:extLst>
          </p:cNvPr>
          <p:cNvSpPr txBox="1"/>
          <p:nvPr/>
        </p:nvSpPr>
        <p:spPr>
          <a:xfrm>
            <a:off x="7823308" y="6448537"/>
            <a:ext cx="1824538" cy="440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next field</a:t>
            </a:r>
          </a:p>
        </p:txBody>
      </p:sp>
    </p:spTree>
    <p:extLst>
      <p:ext uri="{BB962C8B-B14F-4D97-AF65-F5344CB8AC3E}">
        <p14:creationId xmlns:p14="http://schemas.microsoft.com/office/powerpoint/2010/main" val="411892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3: Tuesday 9/19 @ 11:59 pm</a:t>
            </a:r>
          </a:p>
          <a:p>
            <a:pPr lvl="1"/>
            <a:r>
              <a:rPr lang="en-US" dirty="0"/>
              <a:t>Lab 2: Friday 9/22 @ 11:59 pm</a:t>
            </a:r>
          </a:p>
          <a:p>
            <a:pPr lvl="1"/>
            <a:r>
              <a:rPr lang="en-US" dirty="0"/>
              <a:t>Programming Assignment 1: Friday 9/29 @ 11:59 pm</a:t>
            </a:r>
          </a:p>
          <a:p>
            <a:r>
              <a:rPr lang="en-US" dirty="0"/>
              <a:t>Post-lab exercises are optional</a:t>
            </a:r>
          </a:p>
          <a:p>
            <a:r>
              <a:rPr lang="en-US" dirty="0"/>
              <a:t>SCI Week is happening this week!</a:t>
            </a:r>
          </a:p>
          <a:p>
            <a:pPr lvl="1"/>
            <a:r>
              <a:rPr lang="en-US" dirty="0"/>
              <a:t>Professional Development opportunities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Pros of Using a Linked Chain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LinkedBag</a:t>
            </a:r>
            <a:r>
              <a:rPr lang="en-US" altLang="en-US" dirty="0"/>
              <a:t> can grow and shrink in size as necessary</a:t>
            </a:r>
          </a:p>
          <a:p>
            <a:pPr eaLnBrk="1" hangingPunct="1"/>
            <a:r>
              <a:rPr lang="en-US" altLang="en-US" dirty="0"/>
              <a:t>Can remove and recycle nodes that are no longer needed</a:t>
            </a:r>
          </a:p>
          <a:p>
            <a:pPr lvl="1" eaLnBrk="1" hangingPunct="1"/>
            <a:r>
              <a:rPr lang="en-US" altLang="en-US" dirty="0"/>
              <a:t>Java’s garbage collection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Private Class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</a:t>
            </a:r>
            <a:endParaRPr lang="en-US" sz="3086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2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private inner class </a:t>
            </a: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8520" y="1828118"/>
            <a:ext cx="7923380" cy="5136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95DFD-A011-AD7D-D7BE-17A3199C93FB}"/>
              </a:ext>
            </a:extLst>
          </p:cNvPr>
          <p:cNvSpPr/>
          <p:nvPr/>
        </p:nvSpPr>
        <p:spPr bwMode="auto">
          <a:xfrm>
            <a:off x="5397471" y="923229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260DF-7B6C-C932-9049-B7AF65BC25F6}"/>
              </a:ext>
            </a:extLst>
          </p:cNvPr>
          <p:cNvSpPr/>
          <p:nvPr/>
        </p:nvSpPr>
        <p:spPr bwMode="auto">
          <a:xfrm>
            <a:off x="6225932" y="923229"/>
            <a:ext cx="777516" cy="69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42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Private Class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altLang="en-US"/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Two linked nodes that each </a:t>
            </a:r>
            <a:r>
              <a:rPr lang="en-US" altLang="en-US" b="1" dirty="0"/>
              <a:t>references</a:t>
            </a:r>
            <a:r>
              <a:rPr lang="en-US" altLang="en-US" dirty="0"/>
              <a:t> object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213" y="2490144"/>
            <a:ext cx="6983949" cy="2488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81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LinkedBag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086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Keep track of the first node in the chain only!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6" y="1911444"/>
            <a:ext cx="9920380" cy="4532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62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Case 1: Beginning a Chain of Nodes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 rotWithShape="1">
          <a:blip r:embed="rId2"/>
          <a:srcRect r="51002"/>
          <a:stretch/>
        </p:blipFill>
        <p:spPr bwMode="auto">
          <a:xfrm>
            <a:off x="636881" y="1043365"/>
            <a:ext cx="3895332" cy="3071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ECA99534-CFA5-6713-88FA-22327DC47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48998"/>
          <a:stretch/>
        </p:blipFill>
        <p:spPr bwMode="auto">
          <a:xfrm>
            <a:off x="5342579" y="988363"/>
            <a:ext cx="4054577" cy="3071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702CE-6AE1-D46E-19C7-F942A1E28751}"/>
              </a:ext>
            </a:extLst>
          </p:cNvPr>
          <p:cNvSpPr txBox="1"/>
          <p:nvPr/>
        </p:nvSpPr>
        <p:spPr>
          <a:xfrm>
            <a:off x="-133144" y="4461105"/>
            <a:ext cx="5197288" cy="779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 empty chain and a new node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C9F11-9ADF-265F-F53E-0A164C707CCC}"/>
              </a:ext>
            </a:extLst>
          </p:cNvPr>
          <p:cNvSpPr txBox="1"/>
          <p:nvPr/>
        </p:nvSpPr>
        <p:spPr>
          <a:xfrm>
            <a:off x="5285661" y="4389164"/>
            <a:ext cx="4515384" cy="779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3198" kern="0" dirty="0">
                <a:solidFill>
                  <a:srgbClr val="000000"/>
                </a:solidFill>
                <a:latin typeface="Arial"/>
                <a:cs typeface="Arial"/>
              </a:rPr>
              <a:t>The chain a</a:t>
            </a:r>
            <a:r>
              <a:rPr kumimoji="0" lang="en-US" altLang="en-US" sz="3198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fter</a:t>
            </a:r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adding the new node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420F2-AD8C-403A-4558-E59ABE664D40}"/>
              </a:ext>
            </a:extLst>
          </p:cNvPr>
          <p:cNvSpPr txBox="1"/>
          <p:nvPr/>
        </p:nvSpPr>
        <p:spPr>
          <a:xfrm>
            <a:off x="2172579" y="6020465"/>
            <a:ext cx="5197288" cy="44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3198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firstNode</a:t>
            </a:r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</a:t>
            </a:r>
            <a:r>
              <a:rPr kumimoji="0" lang="en-US" altLang="en-US" sz="3198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newNode</a:t>
            </a:r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Case 2: Adding to an existing Chain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 rotWithShape="1">
          <a:blip r:embed="rId2"/>
          <a:srcRect r="55466"/>
          <a:stretch/>
        </p:blipFill>
        <p:spPr bwMode="auto">
          <a:xfrm>
            <a:off x="689262" y="888209"/>
            <a:ext cx="3815504" cy="2488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536E1BF-720B-7A6C-3899-5AB1A99A6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51662"/>
          <a:stretch/>
        </p:blipFill>
        <p:spPr bwMode="auto">
          <a:xfrm>
            <a:off x="5196214" y="888209"/>
            <a:ext cx="4141399" cy="2488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B31914-409C-F9C6-55C9-5610C9582D19}"/>
              </a:ext>
            </a:extLst>
          </p:cNvPr>
          <p:cNvSpPr txBox="1"/>
          <p:nvPr/>
        </p:nvSpPr>
        <p:spPr>
          <a:xfrm>
            <a:off x="573231" y="3661337"/>
            <a:ext cx="4047565" cy="1119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just prior to adding a node at the beginning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CDCB8-274A-A9C6-FA9F-8490B5952F93}"/>
              </a:ext>
            </a:extLst>
          </p:cNvPr>
          <p:cNvSpPr txBox="1"/>
          <p:nvPr/>
        </p:nvSpPr>
        <p:spPr>
          <a:xfrm>
            <a:off x="5196214" y="3625325"/>
            <a:ext cx="4047565" cy="1119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just after adding a node at the beginning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64FFA-CC90-1E05-DFAA-40F1A6558B34}"/>
              </a:ext>
            </a:extLst>
          </p:cNvPr>
          <p:cNvSpPr txBox="1"/>
          <p:nvPr/>
        </p:nvSpPr>
        <p:spPr>
          <a:xfrm>
            <a:off x="2166035" y="4988428"/>
            <a:ext cx="5197288" cy="44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3198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newNode.next</a:t>
            </a:r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</a:t>
            </a:r>
            <a:r>
              <a:rPr kumimoji="0" lang="en-US" altLang="en-US" sz="3198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firstNode</a:t>
            </a:r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9D42E-7A91-A304-F04F-E39661ABDDF8}"/>
              </a:ext>
            </a:extLst>
          </p:cNvPr>
          <p:cNvSpPr txBox="1"/>
          <p:nvPr/>
        </p:nvSpPr>
        <p:spPr>
          <a:xfrm>
            <a:off x="2069625" y="5481462"/>
            <a:ext cx="5197288" cy="44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3198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firstNode</a:t>
            </a:r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</a:t>
            </a:r>
            <a:r>
              <a:rPr kumimoji="0" lang="en-US" altLang="en-US" sz="3198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newNode</a:t>
            </a:r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79B34-B184-D9FF-5F32-02DD3FAAE8B1}"/>
              </a:ext>
            </a:extLst>
          </p:cNvPr>
          <p:cNvSpPr txBox="1"/>
          <p:nvPr/>
        </p:nvSpPr>
        <p:spPr>
          <a:xfrm>
            <a:off x="175870" y="6211872"/>
            <a:ext cx="5197288" cy="779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</a:t>
            </a:r>
            <a:r>
              <a:rPr kumimoji="0" lang="en-US" altLang="en-US" sz="3198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happens if we do </a:t>
            </a:r>
            <a:r>
              <a:rPr kumimoji="0" lang="en-US" altLang="en-US" sz="3198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firstNode</a:t>
            </a:r>
            <a:r>
              <a:rPr kumimoji="0" lang="en-US" altLang="en-US" sz="3198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</a:t>
            </a:r>
            <a:r>
              <a:rPr kumimoji="0" lang="en-US" altLang="en-US" sz="3198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newNode</a:t>
            </a:r>
            <a:r>
              <a:rPr kumimoji="0" lang="en-US" altLang="en-US" sz="3198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first?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BF9D1-9060-4328-6FE6-A96F02DDC5D4}"/>
              </a:ext>
            </a:extLst>
          </p:cNvPr>
          <p:cNvSpPr txBox="1"/>
          <p:nvPr/>
        </p:nvSpPr>
        <p:spPr>
          <a:xfrm>
            <a:off x="5196214" y="6409383"/>
            <a:ext cx="5197288" cy="44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We will lose the chain!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LinkedBag.add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577" y="1450976"/>
            <a:ext cx="9825227" cy="407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362F6-A46A-3030-FE61-A466E8B7E0F1}"/>
              </a:ext>
            </a:extLst>
          </p:cNvPr>
          <p:cNvSpPr txBox="1"/>
          <p:nvPr/>
        </p:nvSpPr>
        <p:spPr>
          <a:xfrm>
            <a:off x="376518" y="5888510"/>
            <a:ext cx="6191149" cy="44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 code is exactly Case</a:t>
            </a:r>
            <a:r>
              <a:rPr kumimoji="0" lang="en-US" altLang="en-US" sz="3198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2 code</a:t>
            </a:r>
            <a:endParaRPr lang="en-US" alt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6F251-D6C8-51FD-3AB5-EB2838139456}"/>
              </a:ext>
            </a:extLst>
          </p:cNvPr>
          <p:cNvSpPr txBox="1"/>
          <p:nvPr/>
        </p:nvSpPr>
        <p:spPr>
          <a:xfrm>
            <a:off x="510988" y="6600430"/>
            <a:ext cx="9278471" cy="779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Why does it work for Case 1</a:t>
            </a:r>
            <a:r>
              <a:rPr kumimoji="0" lang="en-US" altLang="en-US" sz="3198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(adding to an empty chain) as well?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78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Traversing a Chain of nodes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6" y="1306818"/>
            <a:ext cx="9780302" cy="49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147B790-4A45-2079-8E04-03BFF59F1B45}"/>
              </a:ext>
            </a:extLst>
          </p:cNvPr>
          <p:cNvSpPr/>
          <p:nvPr/>
        </p:nvSpPr>
        <p:spPr bwMode="auto">
          <a:xfrm>
            <a:off x="685800" y="3630706"/>
            <a:ext cx="4074459" cy="255495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0A8F5A-0978-2104-134E-7AB4D978581F}"/>
              </a:ext>
            </a:extLst>
          </p:cNvPr>
          <p:cNvSpPr/>
          <p:nvPr/>
        </p:nvSpPr>
        <p:spPr bwMode="auto">
          <a:xfrm>
            <a:off x="685801" y="3926542"/>
            <a:ext cx="1021976" cy="255494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D5C972-7A1D-8E3E-A3F8-A082028ED243}"/>
              </a:ext>
            </a:extLst>
          </p:cNvPr>
          <p:cNvSpPr/>
          <p:nvPr/>
        </p:nvSpPr>
        <p:spPr bwMode="auto">
          <a:xfrm>
            <a:off x="5490883" y="3883980"/>
            <a:ext cx="2738717" cy="298056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00B4FD-BB80-95D6-5178-AEBCEF5569CB}"/>
              </a:ext>
            </a:extLst>
          </p:cNvPr>
          <p:cNvSpPr/>
          <p:nvPr/>
        </p:nvSpPr>
        <p:spPr bwMode="auto">
          <a:xfrm>
            <a:off x="1196789" y="4961952"/>
            <a:ext cx="4074459" cy="255494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84B29EC-9F5C-872A-E1A6-FD73D7C3D3EF}"/>
              </a:ext>
            </a:extLst>
          </p:cNvPr>
          <p:cNvSpPr/>
          <p:nvPr/>
        </p:nvSpPr>
        <p:spPr bwMode="auto">
          <a:xfrm>
            <a:off x="685800" y="4222377"/>
            <a:ext cx="510989" cy="255494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06C3C2-2E4A-55B4-2E34-276A54D56863}"/>
              </a:ext>
            </a:extLst>
          </p:cNvPr>
          <p:cNvSpPr/>
          <p:nvPr/>
        </p:nvSpPr>
        <p:spPr bwMode="auto">
          <a:xfrm>
            <a:off x="685800" y="5257787"/>
            <a:ext cx="510989" cy="255494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getFrequencyOf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Counts the number of times a given entry appears</a:t>
            </a:r>
          </a:p>
          <a:p>
            <a:pPr eaLnBrk="1" hangingPunct="1"/>
            <a:r>
              <a:rPr lang="en-US" altLang="en-US" dirty="0"/>
              <a:t>Also traverses the 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792" y="2040326"/>
            <a:ext cx="8619909" cy="4804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B55C5EB-5A45-1FFF-EEC3-C9E2A0E23DB2}"/>
              </a:ext>
            </a:extLst>
          </p:cNvPr>
          <p:cNvSpPr/>
          <p:nvPr/>
        </p:nvSpPr>
        <p:spPr bwMode="auto">
          <a:xfrm>
            <a:off x="1331259" y="3899647"/>
            <a:ext cx="4074459" cy="255495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0CA153-E28C-7868-1A3F-ECCE90E7E763}"/>
              </a:ext>
            </a:extLst>
          </p:cNvPr>
          <p:cNvSpPr/>
          <p:nvPr/>
        </p:nvSpPr>
        <p:spPr bwMode="auto">
          <a:xfrm>
            <a:off x="1331260" y="4195483"/>
            <a:ext cx="874058" cy="255494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B544DFA-C831-4D53-809B-7A9BFE499FC6}"/>
              </a:ext>
            </a:extLst>
          </p:cNvPr>
          <p:cNvSpPr/>
          <p:nvPr/>
        </p:nvSpPr>
        <p:spPr bwMode="auto">
          <a:xfrm>
            <a:off x="6497117" y="4174202"/>
            <a:ext cx="2619990" cy="317116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64D541-973D-7978-B780-9DA314E97669}"/>
              </a:ext>
            </a:extLst>
          </p:cNvPr>
          <p:cNvSpPr/>
          <p:nvPr/>
        </p:nvSpPr>
        <p:spPr bwMode="auto">
          <a:xfrm>
            <a:off x="1734671" y="5590881"/>
            <a:ext cx="4074459" cy="255494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37E39D6-D24D-DD17-6EC2-2E782DA5672A}"/>
              </a:ext>
            </a:extLst>
          </p:cNvPr>
          <p:cNvSpPr/>
          <p:nvPr/>
        </p:nvSpPr>
        <p:spPr bwMode="auto">
          <a:xfrm>
            <a:off x="1331259" y="4491318"/>
            <a:ext cx="510989" cy="255494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CA2525-77CF-208A-89F7-A56557A0B9CB}"/>
              </a:ext>
            </a:extLst>
          </p:cNvPr>
          <p:cNvSpPr/>
          <p:nvPr/>
        </p:nvSpPr>
        <p:spPr bwMode="auto">
          <a:xfrm>
            <a:off x="1331259" y="5886716"/>
            <a:ext cx="510989" cy="255494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5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 whether a bag contains a given entry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3195" y="1786673"/>
            <a:ext cx="6065239" cy="3954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E122D6D-A15C-2A0D-B991-48DB1EF35B36}"/>
              </a:ext>
            </a:extLst>
          </p:cNvPr>
          <p:cNvSpPr/>
          <p:nvPr/>
        </p:nvSpPr>
        <p:spPr bwMode="auto">
          <a:xfrm>
            <a:off x="2534770" y="2689412"/>
            <a:ext cx="4074459" cy="255495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766477-F409-4247-E1B6-AC752DFF3E0C}"/>
              </a:ext>
            </a:extLst>
          </p:cNvPr>
          <p:cNvSpPr/>
          <p:nvPr/>
        </p:nvSpPr>
        <p:spPr bwMode="auto">
          <a:xfrm>
            <a:off x="2534771" y="3075814"/>
            <a:ext cx="826994" cy="219071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985449-FA9A-9751-446F-B3A12563EF77}"/>
              </a:ext>
            </a:extLst>
          </p:cNvPr>
          <p:cNvSpPr/>
          <p:nvPr/>
        </p:nvSpPr>
        <p:spPr bwMode="auto">
          <a:xfrm>
            <a:off x="4804636" y="3075814"/>
            <a:ext cx="2738717" cy="298056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D8598D-6BBE-9047-162C-DCFDD70F3870}"/>
              </a:ext>
            </a:extLst>
          </p:cNvPr>
          <p:cNvSpPr/>
          <p:nvPr/>
        </p:nvSpPr>
        <p:spPr bwMode="auto">
          <a:xfrm>
            <a:off x="3361765" y="4464401"/>
            <a:ext cx="4074459" cy="255494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C84F41-70B5-2DD5-79E3-21B213BCE605}"/>
              </a:ext>
            </a:extLst>
          </p:cNvPr>
          <p:cNvSpPr/>
          <p:nvPr/>
        </p:nvSpPr>
        <p:spPr bwMode="auto">
          <a:xfrm>
            <a:off x="2534770" y="3358523"/>
            <a:ext cx="510989" cy="255494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7E18995-1F73-D3F5-3D5D-AA26DE632EFD}"/>
              </a:ext>
            </a:extLst>
          </p:cNvPr>
          <p:cNvSpPr/>
          <p:nvPr/>
        </p:nvSpPr>
        <p:spPr bwMode="auto">
          <a:xfrm>
            <a:off x="2484339" y="4760236"/>
            <a:ext cx="510989" cy="255494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69F6-BCF6-AC01-8CAB-3D902EF8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ArrayBag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8A8B-C928-849F-A52A-86E64AA0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ArrayBag is an implementation of the ADT Bag that </a:t>
            </a:r>
            <a:r>
              <a:rPr lang="en-US" i="1" dirty="0"/>
              <a:t>uses</a:t>
            </a:r>
            <a:r>
              <a:rPr lang="en-US" dirty="0"/>
              <a:t> a fixed-size array</a:t>
            </a:r>
          </a:p>
          <a:p>
            <a:r>
              <a:rPr lang="en-US" dirty="0"/>
              <a:t>String[10] uses the same memory as Integer[10], ArrayBag[10], Square[10], …</a:t>
            </a:r>
          </a:p>
          <a:p>
            <a:pPr lvl="1"/>
            <a:r>
              <a:rPr lang="en-US" dirty="0"/>
              <a:t>Each array has 10 </a:t>
            </a:r>
            <a:r>
              <a:rPr lang="en-US" b="1" dirty="0"/>
              <a:t>reference variables</a:t>
            </a:r>
            <a:r>
              <a:rPr lang="en-US" dirty="0"/>
              <a:t>, and all reference variables have the same size (e.g., 4 bytes)</a:t>
            </a:r>
          </a:p>
          <a:p>
            <a:r>
              <a:rPr lang="en-US" dirty="0"/>
              <a:t>Allocating an array of Type parameter T</a:t>
            </a:r>
          </a:p>
          <a:p>
            <a:pPr marL="456880" lvl="1" indent="0">
              <a:buNone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(“unchecked”)</a:t>
            </a:r>
          </a:p>
          <a:p>
            <a:pPr marL="456880" lvl="1" indent="0">
              <a:buNone/>
            </a:pPr>
            <a:r>
              <a:rPr lang="en-US" dirty="0"/>
              <a:t>T[] </a:t>
            </a:r>
            <a:r>
              <a:rPr lang="en-US" dirty="0" err="1"/>
              <a:t>tempBag</a:t>
            </a:r>
            <a:r>
              <a:rPr lang="en-US" dirty="0"/>
              <a:t> = (T[]) new Object[capacity];</a:t>
            </a:r>
          </a:p>
          <a:p>
            <a:r>
              <a:rPr lang="en-US" dirty="0"/>
              <a:t>An empty array takes up the same space in memory as a filled array</a:t>
            </a:r>
          </a:p>
          <a:p>
            <a:pPr lvl="1"/>
            <a:r>
              <a:rPr lang="en-US" dirty="0"/>
              <a:t>all reference variables inside an array are allocated when the array is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BC542-45F5-649E-5F6A-BD1D360B45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321FB-2727-FD3C-F5AC-5954C706B3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455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Removing an unspecified item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 rotWithShape="1">
          <a:blip r:embed="rId2"/>
          <a:srcRect b="50000"/>
          <a:stretch/>
        </p:blipFill>
        <p:spPr bwMode="auto">
          <a:xfrm>
            <a:off x="402019" y="1726323"/>
            <a:ext cx="5512263" cy="1702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68241D3D-61B7-085C-93E4-830244B96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50000"/>
          <a:stretch/>
        </p:blipFill>
        <p:spPr bwMode="auto">
          <a:xfrm>
            <a:off x="402018" y="4338682"/>
            <a:ext cx="5512263" cy="1702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B0DB49-788C-57C4-F92C-A3EEB24A5291}"/>
              </a:ext>
            </a:extLst>
          </p:cNvPr>
          <p:cNvSpPr txBox="1"/>
          <p:nvPr/>
        </p:nvSpPr>
        <p:spPr>
          <a:xfrm>
            <a:off x="6108326" y="1966760"/>
            <a:ext cx="2551580" cy="1119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just prior to removing the first node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00B13-8FF7-3FB0-39B2-5429798A9508}"/>
              </a:ext>
            </a:extLst>
          </p:cNvPr>
          <p:cNvSpPr txBox="1"/>
          <p:nvPr/>
        </p:nvSpPr>
        <p:spPr>
          <a:xfrm>
            <a:off x="6108326" y="4643895"/>
            <a:ext cx="3458319" cy="1119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just after removing the first node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FDC5D-77F3-5626-2904-E33D7038C758}"/>
              </a:ext>
            </a:extLst>
          </p:cNvPr>
          <p:cNvSpPr txBox="1"/>
          <p:nvPr/>
        </p:nvSpPr>
        <p:spPr>
          <a:xfrm>
            <a:off x="2186828" y="6510664"/>
            <a:ext cx="5197288" cy="44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3198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firstNode</a:t>
            </a:r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</a:t>
            </a:r>
            <a:r>
              <a:rPr kumimoji="0" lang="en-US" altLang="en-US" sz="3198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firstNode.next</a:t>
            </a:r>
            <a:r>
              <a:rPr kumimoji="0" lang="en-US" alt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Removing a specified item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3086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getReferenceTo</a:t>
            </a: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returns a reference to a node with .</a:t>
            </a:r>
            <a:r>
              <a:rPr lang="en-US" altLang="en-US" dirty="0" err="1"/>
              <a:t>data.equals</a:t>
            </a:r>
            <a:r>
              <a:rPr lang="en-US" altLang="en-US" dirty="0"/>
              <a:t>(</a:t>
            </a:r>
            <a:r>
              <a:rPr lang="en-US" altLang="en-US" dirty="0" err="1"/>
              <a:t>anEntry</a:t>
            </a:r>
            <a:r>
              <a:rPr lang="en-US" alt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88" y="1990165"/>
            <a:ext cx="9499935" cy="4793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04928E6-A242-79C2-5416-85AC4ADD02AB}"/>
              </a:ext>
            </a:extLst>
          </p:cNvPr>
          <p:cNvSpPr/>
          <p:nvPr/>
        </p:nvSpPr>
        <p:spPr bwMode="auto">
          <a:xfrm>
            <a:off x="1069041" y="3652089"/>
            <a:ext cx="4074459" cy="255495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875C28-4D13-803D-A794-CBE4F88DEA1E}"/>
              </a:ext>
            </a:extLst>
          </p:cNvPr>
          <p:cNvSpPr/>
          <p:nvPr/>
        </p:nvSpPr>
        <p:spPr bwMode="auto">
          <a:xfrm>
            <a:off x="1069042" y="4038491"/>
            <a:ext cx="826994" cy="219071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36226C-D773-0639-A781-D1F53E1F44EB}"/>
              </a:ext>
            </a:extLst>
          </p:cNvPr>
          <p:cNvSpPr/>
          <p:nvPr/>
        </p:nvSpPr>
        <p:spPr bwMode="auto">
          <a:xfrm>
            <a:off x="3338907" y="4038491"/>
            <a:ext cx="2738717" cy="298056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F8B636-C2D2-F870-30C7-2BE5EFE4CE07}"/>
              </a:ext>
            </a:extLst>
          </p:cNvPr>
          <p:cNvSpPr/>
          <p:nvPr/>
        </p:nvSpPr>
        <p:spPr bwMode="auto">
          <a:xfrm>
            <a:off x="1896036" y="5427078"/>
            <a:ext cx="4074459" cy="255494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6A2C33-E8F9-3CBE-A221-D382DEAF3734}"/>
              </a:ext>
            </a:extLst>
          </p:cNvPr>
          <p:cNvSpPr/>
          <p:nvPr/>
        </p:nvSpPr>
        <p:spPr bwMode="auto">
          <a:xfrm>
            <a:off x="1069041" y="4321200"/>
            <a:ext cx="510989" cy="255494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41AD19-9CC9-CE7A-B909-3C6B5CE86DAD}"/>
              </a:ext>
            </a:extLst>
          </p:cNvPr>
          <p:cNvSpPr/>
          <p:nvPr/>
        </p:nvSpPr>
        <p:spPr bwMode="auto">
          <a:xfrm>
            <a:off x="1018610" y="5722913"/>
            <a:ext cx="510989" cy="255494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1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Similar trick to what we did in </a:t>
            </a:r>
            <a:r>
              <a:rPr lang="en-US" altLang="en-US" dirty="0" err="1"/>
              <a:t>ArrayBag.remove</a:t>
            </a:r>
            <a:r>
              <a:rPr lang="en-US" altLang="en-US" dirty="0"/>
              <a:t>(T)</a:t>
            </a:r>
          </a:p>
          <a:p>
            <a:pPr lvl="1" eaLnBrk="1" hangingPunct="1"/>
            <a:r>
              <a:rPr lang="en-US" altLang="en-US" dirty="0"/>
              <a:t>replace data by data of first item</a:t>
            </a:r>
          </a:p>
          <a:p>
            <a:pPr eaLnBrk="1" hangingPunct="1"/>
            <a:r>
              <a:rPr lang="en-US" altLang="en-US" dirty="0"/>
              <a:t>Note use of method </a:t>
            </a:r>
            <a:r>
              <a:rPr lang="en-US" altLang="en-US" sz="3086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getReferenceTo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21" y="2639515"/>
            <a:ext cx="9670382" cy="4325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B9C322E-7699-1F21-F6B7-FCB55403F90C}"/>
              </a:ext>
            </a:extLst>
          </p:cNvPr>
          <p:cNvSpPr/>
          <p:nvPr/>
        </p:nvSpPr>
        <p:spPr bwMode="auto">
          <a:xfrm>
            <a:off x="773206" y="3532278"/>
            <a:ext cx="4982135" cy="298056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B55ED3-8F58-DEE5-6A24-F312F4229AED}"/>
              </a:ext>
            </a:extLst>
          </p:cNvPr>
          <p:cNvSpPr/>
          <p:nvPr/>
        </p:nvSpPr>
        <p:spPr bwMode="auto">
          <a:xfrm>
            <a:off x="1114980" y="4417905"/>
            <a:ext cx="3779749" cy="305191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CEF70D-2D53-2DF0-8A1D-D07CCAAEEFCB}"/>
              </a:ext>
            </a:extLst>
          </p:cNvPr>
          <p:cNvSpPr/>
          <p:nvPr/>
        </p:nvSpPr>
        <p:spPr bwMode="auto">
          <a:xfrm>
            <a:off x="1114981" y="5019219"/>
            <a:ext cx="3925332" cy="561309"/>
          </a:xfrm>
          <a:prstGeom prst="round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Node as a Public class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dirty="0"/>
              <a:t> can be implemented as an independent class</a:t>
            </a:r>
          </a:p>
          <a:p>
            <a:pPr eaLnBrk="1" hangingPunct="1"/>
            <a:r>
              <a:rPr lang="en-US" altLang="en-US" dirty="0"/>
              <a:t>Needs to be generic!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 rotWithShape="1">
          <a:blip r:embed="rId2"/>
          <a:srcRect t="11163"/>
          <a:stretch/>
        </p:blipFill>
        <p:spPr bwMode="auto">
          <a:xfrm>
            <a:off x="0" y="2086389"/>
            <a:ext cx="9660230" cy="268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ACD62AFE-A06D-7929-BE64-B517159EB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1661" y="2782123"/>
            <a:ext cx="5426517" cy="4110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32B9C3D-BCDE-E69B-ED86-6F6742DB8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</a:blip>
          <a:srcRect t="7365" b="48574"/>
          <a:stretch/>
        </p:blipFill>
        <p:spPr bwMode="auto">
          <a:xfrm>
            <a:off x="223847" y="4939959"/>
            <a:ext cx="7602262" cy="22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5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 of Using a Chain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6298475" cy="65674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Chain requires more memory than a </a:t>
            </a:r>
            <a:r>
              <a:rPr lang="en-US" altLang="en-US" b="1" dirty="0"/>
              <a:t>full</a:t>
            </a:r>
            <a:r>
              <a:rPr lang="en-US" altLang="en-US" dirty="0"/>
              <a:t>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31D27-E3D4-8913-3F62-A7BE0C53C444}"/>
              </a:ext>
            </a:extLst>
          </p:cNvPr>
          <p:cNvSpPr/>
          <p:nvPr/>
        </p:nvSpPr>
        <p:spPr bwMode="auto">
          <a:xfrm>
            <a:off x="3213388" y="1861717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4FFC4-543E-92BB-CA90-37D49A9F8D94}"/>
              </a:ext>
            </a:extLst>
          </p:cNvPr>
          <p:cNvSpPr/>
          <p:nvPr/>
        </p:nvSpPr>
        <p:spPr bwMode="auto">
          <a:xfrm>
            <a:off x="4066820" y="1861717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DC2F8-9086-405D-F68F-1C4A70857883}"/>
              </a:ext>
            </a:extLst>
          </p:cNvPr>
          <p:cNvSpPr/>
          <p:nvPr/>
        </p:nvSpPr>
        <p:spPr bwMode="auto">
          <a:xfrm>
            <a:off x="4920252" y="1861717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72C6F9-8C29-7ECB-EDD8-05FBFEDA3AFF}"/>
              </a:ext>
            </a:extLst>
          </p:cNvPr>
          <p:cNvSpPr/>
          <p:nvPr/>
        </p:nvSpPr>
        <p:spPr bwMode="auto">
          <a:xfrm>
            <a:off x="5759720" y="1861717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A4B17-EFDC-E47A-DAD3-EC028711F8E4}"/>
              </a:ext>
            </a:extLst>
          </p:cNvPr>
          <p:cNvSpPr/>
          <p:nvPr/>
        </p:nvSpPr>
        <p:spPr bwMode="auto">
          <a:xfrm>
            <a:off x="6599188" y="1861717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94E47A-BC4A-A879-3506-D594CE7A1A65}"/>
              </a:ext>
            </a:extLst>
          </p:cNvPr>
          <p:cNvSpPr/>
          <p:nvPr/>
        </p:nvSpPr>
        <p:spPr bwMode="auto">
          <a:xfrm>
            <a:off x="204939" y="5298777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763F6-296C-6A4F-F661-037FC453B244}"/>
              </a:ext>
            </a:extLst>
          </p:cNvPr>
          <p:cNvSpPr txBox="1"/>
          <p:nvPr/>
        </p:nvSpPr>
        <p:spPr>
          <a:xfrm>
            <a:off x="4134278" y="2677567"/>
            <a:ext cx="2778560" cy="44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Full Array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146DB9-B55E-6AB9-A2EA-102AFDA6E6BF}"/>
              </a:ext>
            </a:extLst>
          </p:cNvPr>
          <p:cNvSpPr/>
          <p:nvPr/>
        </p:nvSpPr>
        <p:spPr bwMode="auto">
          <a:xfrm>
            <a:off x="2530824" y="5086227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D72224-D210-73D6-B0F4-D9E0F8718C57}"/>
              </a:ext>
            </a:extLst>
          </p:cNvPr>
          <p:cNvSpPr/>
          <p:nvPr/>
        </p:nvSpPr>
        <p:spPr bwMode="auto">
          <a:xfrm>
            <a:off x="3712039" y="6204356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2DBDF-D695-9D8B-42B7-012045CB221D}"/>
              </a:ext>
            </a:extLst>
          </p:cNvPr>
          <p:cNvSpPr/>
          <p:nvPr/>
        </p:nvSpPr>
        <p:spPr bwMode="auto">
          <a:xfrm>
            <a:off x="4670126" y="4432110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316954-5B7B-47CF-6139-0F5502EC1487}"/>
              </a:ext>
            </a:extLst>
          </p:cNvPr>
          <p:cNvSpPr/>
          <p:nvPr/>
        </p:nvSpPr>
        <p:spPr bwMode="auto">
          <a:xfrm>
            <a:off x="6474648" y="5935046"/>
            <a:ext cx="853432" cy="69603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6" name="Connector: Curved 8">
            <a:extLst>
              <a:ext uri="{FF2B5EF4-FFF2-40B4-BE49-F238E27FC236}">
                <a16:creationId xmlns:a16="http://schemas.microsoft.com/office/drawing/2014/main" id="{1C18C842-0251-B3F3-65F7-EC8279DE957D}"/>
              </a:ext>
            </a:extLst>
          </p:cNvPr>
          <p:cNvCxnSpPr>
            <a:cxnSpLocks/>
            <a:stCxn id="30" idx="3"/>
            <a:endCxn id="22" idx="2"/>
          </p:cNvCxnSpPr>
          <p:nvPr/>
        </p:nvCxnSpPr>
        <p:spPr bwMode="auto">
          <a:xfrm>
            <a:off x="1837841" y="5646795"/>
            <a:ext cx="1119699" cy="135468"/>
          </a:xfrm>
          <a:prstGeom prst="curvedConnector4">
            <a:avLst>
              <a:gd name="adj1" fmla="val 30945"/>
              <a:gd name="adj2" fmla="val 26874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Connector: Curved 12">
            <a:extLst>
              <a:ext uri="{FF2B5EF4-FFF2-40B4-BE49-F238E27FC236}">
                <a16:creationId xmlns:a16="http://schemas.microsoft.com/office/drawing/2014/main" id="{BF53320A-8960-6F84-4C5E-D9CB7A28982F}"/>
              </a:ext>
            </a:extLst>
          </p:cNvPr>
          <p:cNvCxnSpPr>
            <a:cxnSpLocks/>
            <a:stCxn id="31" idx="3"/>
            <a:endCxn id="24" idx="0"/>
          </p:cNvCxnSpPr>
          <p:nvPr/>
        </p:nvCxnSpPr>
        <p:spPr bwMode="auto">
          <a:xfrm flipV="1">
            <a:off x="4136801" y="4432110"/>
            <a:ext cx="960041" cy="1002135"/>
          </a:xfrm>
          <a:prstGeom prst="curvedConnector4">
            <a:avLst>
              <a:gd name="adj1" fmla="val 27776"/>
              <a:gd name="adj2" fmla="val 12281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onnector: Curved 15">
            <a:extLst>
              <a:ext uri="{FF2B5EF4-FFF2-40B4-BE49-F238E27FC236}">
                <a16:creationId xmlns:a16="http://schemas.microsoft.com/office/drawing/2014/main" id="{2F769727-DD27-A379-00F1-6BAD452BE80C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 bwMode="auto">
          <a:xfrm rot="5400000">
            <a:off x="4488535" y="4780574"/>
            <a:ext cx="1074003" cy="1773561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Connector: Curved 17">
            <a:extLst>
              <a:ext uri="{FF2B5EF4-FFF2-40B4-BE49-F238E27FC236}">
                <a16:creationId xmlns:a16="http://schemas.microsoft.com/office/drawing/2014/main" id="{466B3E49-85BD-62F8-9A8C-A5E0DB9D17FF}"/>
              </a:ext>
            </a:extLst>
          </p:cNvPr>
          <p:cNvCxnSpPr>
            <a:cxnSpLocks/>
            <a:stCxn id="33" idx="3"/>
            <a:endCxn id="25" idx="0"/>
          </p:cNvCxnSpPr>
          <p:nvPr/>
        </p:nvCxnSpPr>
        <p:spPr bwMode="auto">
          <a:xfrm flipV="1">
            <a:off x="5333040" y="5935046"/>
            <a:ext cx="1568324" cy="617328"/>
          </a:xfrm>
          <a:prstGeom prst="curvedConnector4">
            <a:avLst>
              <a:gd name="adj1" fmla="val 36396"/>
              <a:gd name="adj2" fmla="val 13703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180B4E7-5CB1-AB73-CB79-4ABFF1BF4DA4}"/>
              </a:ext>
            </a:extLst>
          </p:cNvPr>
          <p:cNvSpPr/>
          <p:nvPr/>
        </p:nvSpPr>
        <p:spPr bwMode="auto">
          <a:xfrm>
            <a:off x="1060325" y="5298777"/>
            <a:ext cx="777516" cy="69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689E68-08D4-312E-1A2F-E3AA503B8E86}"/>
              </a:ext>
            </a:extLst>
          </p:cNvPr>
          <p:cNvSpPr/>
          <p:nvPr/>
        </p:nvSpPr>
        <p:spPr bwMode="auto">
          <a:xfrm>
            <a:off x="3359285" y="5086227"/>
            <a:ext cx="777516" cy="69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56CD39-492B-6947-FC17-B55B95C9F30A}"/>
              </a:ext>
            </a:extLst>
          </p:cNvPr>
          <p:cNvSpPr/>
          <p:nvPr/>
        </p:nvSpPr>
        <p:spPr bwMode="auto">
          <a:xfrm>
            <a:off x="5523558" y="4434317"/>
            <a:ext cx="777516" cy="69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C339D1-275F-DC26-1CE8-6C4EFB462E9D}"/>
              </a:ext>
            </a:extLst>
          </p:cNvPr>
          <p:cNvSpPr/>
          <p:nvPr/>
        </p:nvSpPr>
        <p:spPr bwMode="auto">
          <a:xfrm>
            <a:off x="4555524" y="6204356"/>
            <a:ext cx="777516" cy="69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F27955-4D62-5AE3-A30A-E70F0B3782D2}"/>
              </a:ext>
            </a:extLst>
          </p:cNvPr>
          <p:cNvSpPr/>
          <p:nvPr/>
        </p:nvSpPr>
        <p:spPr bwMode="auto">
          <a:xfrm>
            <a:off x="7328080" y="5935046"/>
            <a:ext cx="777516" cy="69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35" name="Connector: Curved 28">
            <a:extLst>
              <a:ext uri="{FF2B5EF4-FFF2-40B4-BE49-F238E27FC236}">
                <a16:creationId xmlns:a16="http://schemas.microsoft.com/office/drawing/2014/main" id="{680DD8AA-7001-5EDA-3554-C33AA29D5FA5}"/>
              </a:ext>
            </a:extLst>
          </p:cNvPr>
          <p:cNvCxnSpPr>
            <a:cxnSpLocks/>
            <a:stCxn id="34" idx="3"/>
          </p:cNvCxnSpPr>
          <p:nvPr/>
        </p:nvCxnSpPr>
        <p:spPr bwMode="auto">
          <a:xfrm flipV="1">
            <a:off x="8105596" y="6260016"/>
            <a:ext cx="800970" cy="23048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988954-52E0-78DD-047E-DA16544D52F2}"/>
              </a:ext>
            </a:extLst>
          </p:cNvPr>
          <p:cNvSpPr txBox="1"/>
          <p:nvPr/>
        </p:nvSpPr>
        <p:spPr>
          <a:xfrm>
            <a:off x="8883112" y="6062747"/>
            <a:ext cx="822661" cy="440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9D53B5-5532-7E7A-8168-D8C4A563C000}"/>
              </a:ext>
            </a:extLst>
          </p:cNvPr>
          <p:cNvSpPr txBox="1"/>
          <p:nvPr/>
        </p:nvSpPr>
        <p:spPr>
          <a:xfrm>
            <a:off x="519289" y="6503380"/>
            <a:ext cx="2613473" cy="44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Linked Chain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5A64FB-2879-5745-45BF-2EC504C67FB8}"/>
              </a:ext>
            </a:extLst>
          </p:cNvPr>
          <p:cNvSpPr txBox="1"/>
          <p:nvPr/>
        </p:nvSpPr>
        <p:spPr>
          <a:xfrm>
            <a:off x="2245697" y="3172372"/>
            <a:ext cx="6555722" cy="44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Logical</a:t>
            </a:r>
            <a:r>
              <a:rPr kumimoji="0" lang="en-US" sz="3198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Size = Physical Size = 5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B854F6-BFF4-D0CF-3751-F9E2129F97D8}"/>
              </a:ext>
            </a:extLst>
          </p:cNvPr>
          <p:cNvSpPr txBox="1"/>
          <p:nvPr/>
        </p:nvSpPr>
        <p:spPr>
          <a:xfrm>
            <a:off x="470182" y="6980608"/>
            <a:ext cx="6555722" cy="44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1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Requires double the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0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15" grpId="0" animBg="1"/>
      <p:bldP spid="19" grpId="0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3AE2-BB3E-9023-CB83-CB959B57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C18E-3CD6-4028-7816-E255B8525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NullPointerException</a:t>
            </a:r>
            <a:r>
              <a:rPr lang="en-US" dirty="0"/>
              <a:t> is a run-time exception raised by the Java run-time every time a reference variable with null value is </a:t>
            </a:r>
            <a:r>
              <a:rPr lang="en-US" b="1" dirty="0"/>
              <a:t>dereferenced </a:t>
            </a:r>
            <a:r>
              <a:rPr lang="en-US" dirty="0"/>
              <a:t>using the dot operator</a:t>
            </a:r>
            <a:endParaRPr lang="en-US" b="1" dirty="0"/>
          </a:p>
          <a:p>
            <a:pPr lvl="1"/>
            <a:r>
              <a:rPr lang="en-US" dirty="0"/>
              <a:t>e.g., </a:t>
            </a:r>
            <a:r>
              <a:rPr lang="en-US" dirty="0" err="1"/>
              <a:t>ArrayBag</a:t>
            </a:r>
            <a:r>
              <a:rPr lang="en-US" dirty="0"/>
              <a:t>&lt;Integer&gt; x; </a:t>
            </a:r>
          </a:p>
          <a:p>
            <a:pPr marL="456880" lvl="1" indent="0">
              <a:buNone/>
            </a:pPr>
            <a:r>
              <a:rPr lang="en-US" dirty="0"/>
              <a:t>             </a:t>
            </a:r>
            <a:r>
              <a:rPr lang="en-US" dirty="0" err="1"/>
              <a:t>x.add</a:t>
            </a:r>
            <a:r>
              <a:rPr lang="en-US" dirty="0"/>
              <a:t>(10);</a:t>
            </a:r>
          </a:p>
          <a:p>
            <a:pPr lvl="1"/>
            <a:r>
              <a:rPr lang="en-US" dirty="0"/>
              <a:t>The code above will raise a </a:t>
            </a:r>
            <a:r>
              <a:rPr lang="en-US" dirty="0" err="1"/>
              <a:t>NullPointerException</a:t>
            </a:r>
            <a:r>
              <a:rPr lang="en-US" dirty="0"/>
              <a:t> because the reference variable x is dereferenced while null.</a:t>
            </a:r>
          </a:p>
          <a:p>
            <a:pPr lvl="1"/>
            <a:r>
              <a:rPr lang="en-US" dirty="0"/>
              <a:t>How would you fix that?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5D804-0405-9349-69CC-8967623321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B099-3ECE-2376-32CC-C5837810F8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96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63EC-B739-4AB0-7EA0-70B5B7C3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E069-2144-471F-A227-D127D92D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Should we add </a:t>
            </a:r>
            <a:r>
              <a:rPr lang="en-US" b="1" dirty="0" err="1"/>
              <a:t>getIndexOf</a:t>
            </a:r>
            <a:r>
              <a:rPr lang="en-US" b="1" dirty="0"/>
              <a:t>(T entry) as a public method to </a:t>
            </a:r>
            <a:r>
              <a:rPr lang="en-US" b="1" dirty="0" err="1"/>
              <a:t>BagInterface</a:t>
            </a:r>
            <a:r>
              <a:rPr lang="en-US" b="1" dirty="0"/>
              <a:t>?</a:t>
            </a:r>
          </a:p>
          <a:p>
            <a:r>
              <a:rPr lang="en-US" dirty="0"/>
              <a:t>No!</a:t>
            </a:r>
          </a:p>
          <a:p>
            <a:r>
              <a:rPr lang="en-US" dirty="0"/>
              <a:t>A Bag maintains its items in no particular order.</a:t>
            </a:r>
          </a:p>
          <a:p>
            <a:r>
              <a:rPr lang="en-US" dirty="0"/>
              <a:t>Allowing the client to get the index of an item implicitly </a:t>
            </a:r>
            <a:r>
              <a:rPr lang="en-US" b="1" dirty="0"/>
              <a:t>promises</a:t>
            </a:r>
            <a:r>
              <a:rPr lang="en-US" dirty="0"/>
              <a:t> the client that the item will remain at that index; </a:t>
            </a:r>
          </a:p>
          <a:p>
            <a:pPr lvl="1"/>
            <a:r>
              <a:rPr lang="en-US" dirty="0"/>
              <a:t>which is not guaranteed!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12E57-CF96-770A-BEA9-EC2E238243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51022-3709-33B9-99A9-39777423C7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037A40D-5E25-06CD-56CC-04F5AD994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14092" r="26275" b="37015"/>
          <a:stretch/>
        </p:blipFill>
        <p:spPr bwMode="auto">
          <a:xfrm>
            <a:off x="5580394" y="4588874"/>
            <a:ext cx="4272887" cy="1954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898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Revised definition for the method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9194" y="2946873"/>
            <a:ext cx="6495721" cy="1860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48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968" dirty="0"/>
              <a:t>Pros and Cons of Fixed-size Arrays</a:t>
            </a:r>
          </a:p>
        </p:txBody>
      </p:sp>
      <p:sp>
        <p:nvSpPr>
          <p:cNvPr id="4198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(+)</a:t>
            </a:r>
            <a:r>
              <a:rPr lang="en-US" altLang="en-US" dirty="0"/>
              <a:t> Adding an entry to the bag is fast</a:t>
            </a:r>
          </a:p>
          <a:p>
            <a:pPr eaLnBrk="1" hangingPunct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(+)</a:t>
            </a:r>
            <a:r>
              <a:rPr lang="en-US" altLang="en-US" dirty="0"/>
              <a:t> Removing an unspecified entry is fast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(-) </a:t>
            </a:r>
            <a:r>
              <a:rPr lang="en-US" altLang="en-US" dirty="0"/>
              <a:t>May be wasteful of memory</a:t>
            </a:r>
          </a:p>
          <a:p>
            <a:pPr lvl="1" eaLnBrk="1" hangingPunct="1"/>
            <a:r>
              <a:rPr lang="en-US" altLang="en-US" dirty="0"/>
              <a:t>for example, we have 10 items in ArrayBag, but we </a:t>
            </a:r>
            <a:r>
              <a:rPr lang="en-US" altLang="en-US" i="1" dirty="0"/>
              <a:t>expect</a:t>
            </a:r>
            <a:r>
              <a:rPr lang="en-US" altLang="en-US" dirty="0"/>
              <a:t> that we will have 1,000,000 items later</a:t>
            </a:r>
          </a:p>
          <a:p>
            <a:pPr lvl="2" eaLnBrk="1" hangingPunct="1"/>
            <a:r>
              <a:rPr lang="en-US" altLang="en-US" dirty="0"/>
              <a:t>how big should the array be?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A09A8C-9404-955E-52ED-25E7EF5166E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9E77DB-9C81-E3C9-2B32-0ECE6FDBC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3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Array Resizing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Resizing an array copies its contents to a larger second array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755" y="3051869"/>
            <a:ext cx="8980614" cy="1354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751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 Resizing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 rotWithShape="1">
          <a:blip r:embed="rId2"/>
          <a:srcRect b="80148"/>
          <a:stretch/>
        </p:blipFill>
        <p:spPr bwMode="auto">
          <a:xfrm>
            <a:off x="1425803" y="730151"/>
            <a:ext cx="7244689" cy="796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5FF65F43-DCD7-E5B2-69BE-71426951C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19770" b="38284"/>
          <a:stretch/>
        </p:blipFill>
        <p:spPr bwMode="auto">
          <a:xfrm>
            <a:off x="1758625" y="1713426"/>
            <a:ext cx="7244689" cy="1682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4EC5D37D-4918-01C9-342B-DCAE6F6BE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61202"/>
          <a:stretch/>
        </p:blipFill>
        <p:spPr bwMode="auto">
          <a:xfrm>
            <a:off x="2225488" y="3779837"/>
            <a:ext cx="7244689" cy="1556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F5AA1-A514-73F1-0C2C-19CF35C66206}"/>
              </a:ext>
            </a:extLst>
          </p:cNvPr>
          <p:cNvSpPr txBox="1"/>
          <p:nvPr/>
        </p:nvSpPr>
        <p:spPr>
          <a:xfrm>
            <a:off x="42233" y="1977851"/>
            <a:ext cx="1674159" cy="1372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 references to the same array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A7F22-BF03-7828-32A7-60E07C778242}"/>
              </a:ext>
            </a:extLst>
          </p:cNvPr>
          <p:cNvSpPr txBox="1"/>
          <p:nvPr/>
        </p:nvSpPr>
        <p:spPr>
          <a:xfrm>
            <a:off x="0" y="4273734"/>
            <a:ext cx="2225488" cy="94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original array variable now references a new, larger array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3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7235</TotalTime>
  <Words>1240</Words>
  <Application>Microsoft Macintosh PowerPoint</Application>
  <PresentationFormat>Custom</PresentationFormat>
  <Paragraphs>191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Courier New</vt:lpstr>
      <vt:lpstr>Helvetica</vt:lpstr>
      <vt:lpstr>Times New Roman</vt:lpstr>
      <vt:lpstr>1_Office Theme</vt:lpstr>
      <vt:lpstr>2_Office Theme</vt:lpstr>
      <vt:lpstr>Algorithms and Data Structures 1 CS 0445</vt:lpstr>
      <vt:lpstr>Announcements</vt:lpstr>
      <vt:lpstr>ArrayBag</vt:lpstr>
      <vt:lpstr>NullPointerException</vt:lpstr>
      <vt:lpstr>Hiding Implementation Details</vt:lpstr>
      <vt:lpstr>Revised definition for the method contains</vt:lpstr>
      <vt:lpstr>Pros and Cons of Fixed-size Arrays</vt:lpstr>
      <vt:lpstr>Using Array Resizing</vt:lpstr>
      <vt:lpstr>Array Resizing</vt:lpstr>
      <vt:lpstr>Array Resizing (contd)</vt:lpstr>
      <vt:lpstr>Using Array Resizing</vt:lpstr>
      <vt:lpstr>Doubling the array capacity</vt:lpstr>
      <vt:lpstr>ResizableArrayBag: add</vt:lpstr>
      <vt:lpstr>ResizableArrayBag</vt:lpstr>
      <vt:lpstr>Pros and Cons of Arrays</vt:lpstr>
      <vt:lpstr>Array vs. Linked Implementation</vt:lpstr>
      <vt:lpstr>Linked Implementation has no empty slots</vt:lpstr>
      <vt:lpstr>Linked Implementation</vt:lpstr>
      <vt:lpstr>Linked Implementation</vt:lpstr>
      <vt:lpstr>Pros of Using a Linked Chain</vt:lpstr>
      <vt:lpstr>The Private Class Node</vt:lpstr>
      <vt:lpstr>The Private Class Node</vt:lpstr>
      <vt:lpstr>Class LinkedBag</vt:lpstr>
      <vt:lpstr>Case 1: Beginning a Chain of Nodes</vt:lpstr>
      <vt:lpstr>Case 2: Adding to an existing Chain</vt:lpstr>
      <vt:lpstr>LinkedBag.add</vt:lpstr>
      <vt:lpstr>Traversing a Chain of nodes</vt:lpstr>
      <vt:lpstr>Method getFrequencyOf</vt:lpstr>
      <vt:lpstr>Method contains</vt:lpstr>
      <vt:lpstr>Removing an unspecified item</vt:lpstr>
      <vt:lpstr>Removing a specified item</vt:lpstr>
      <vt:lpstr>Method remove</vt:lpstr>
      <vt:lpstr>Node as a Public class</vt:lpstr>
      <vt:lpstr>Cons of Using a 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96</cp:revision>
  <dcterms:modified xsi:type="dcterms:W3CDTF">2023-09-19T12:20:45Z</dcterms:modified>
</cp:coreProperties>
</file>