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  <p:sldMasterId id="2147483758" r:id="rId4"/>
    <p:sldMasterId id="2147483761" r:id="rId5"/>
    <p:sldMasterId id="2147483788" r:id="rId6"/>
  </p:sldMasterIdLst>
  <p:notesMasterIdLst>
    <p:notesMasterId r:id="rId57"/>
  </p:notesMasterIdLst>
  <p:sldIdLst>
    <p:sldId id="471" r:id="rId7"/>
    <p:sldId id="496" r:id="rId8"/>
    <p:sldId id="502" r:id="rId9"/>
    <p:sldId id="483" r:id="rId10"/>
    <p:sldId id="484" r:id="rId11"/>
    <p:sldId id="485" r:id="rId12"/>
    <p:sldId id="526" r:id="rId13"/>
    <p:sldId id="527" r:id="rId14"/>
    <p:sldId id="486" r:id="rId15"/>
    <p:sldId id="487" r:id="rId16"/>
    <p:sldId id="488" r:id="rId17"/>
    <p:sldId id="503" r:id="rId18"/>
    <p:sldId id="273" r:id="rId19"/>
    <p:sldId id="518" r:id="rId20"/>
    <p:sldId id="1867" r:id="rId21"/>
    <p:sldId id="1896" r:id="rId22"/>
    <p:sldId id="1897" r:id="rId23"/>
    <p:sldId id="1898" r:id="rId24"/>
    <p:sldId id="1899" r:id="rId25"/>
    <p:sldId id="1900" r:id="rId26"/>
    <p:sldId id="1868" r:id="rId27"/>
    <p:sldId id="1901" r:id="rId28"/>
    <p:sldId id="1902" r:id="rId29"/>
    <p:sldId id="1903" r:id="rId30"/>
    <p:sldId id="1904" r:id="rId31"/>
    <p:sldId id="513" r:id="rId32"/>
    <p:sldId id="514" r:id="rId33"/>
    <p:sldId id="266" r:id="rId34"/>
    <p:sldId id="277" r:id="rId35"/>
    <p:sldId id="1894" r:id="rId36"/>
    <p:sldId id="1895" r:id="rId37"/>
    <p:sldId id="489" r:id="rId38"/>
    <p:sldId id="499" r:id="rId39"/>
    <p:sldId id="276" r:id="rId40"/>
    <p:sldId id="519" r:id="rId41"/>
    <p:sldId id="1908" r:id="rId42"/>
    <p:sldId id="1893" r:id="rId43"/>
    <p:sldId id="1863" r:id="rId44"/>
    <p:sldId id="520" r:id="rId45"/>
    <p:sldId id="1909" r:id="rId46"/>
    <p:sldId id="504" r:id="rId47"/>
    <p:sldId id="512" r:id="rId48"/>
    <p:sldId id="523" r:id="rId49"/>
    <p:sldId id="506" r:id="rId50"/>
    <p:sldId id="500" r:id="rId51"/>
    <p:sldId id="491" r:id="rId52"/>
    <p:sldId id="492" r:id="rId53"/>
    <p:sldId id="493" r:id="rId54"/>
    <p:sldId id="494" r:id="rId55"/>
    <p:sldId id="490" r:id="rId5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6E2CA-6182-445A-9A45-2D9EC3AC1EFB}" v="181" dt="2023-09-21T16:42:18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8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53CAD0CF-B145-0349-AF3A-5E514ADAFAEE}"/>
    <pc:docChg chg="undo custSel addSld delSld modSld">
      <pc:chgData name="Khattab, Sherif" userId="c83b1e15-36f3-4f46-aceb-05aac24c545e" providerId="ADAL" clId="{53CAD0CF-B145-0349-AF3A-5E514ADAFAEE}" dt="2023-09-19T11:29:48.942" v="18"/>
      <pc:docMkLst>
        <pc:docMk/>
      </pc:docMkLst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937293836" sldId="483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1597604373" sldId="484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786033345" sldId="485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4107913713" sldId="486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2704400605" sldId="487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2660557727" sldId="488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706257233" sldId="489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3186927523" sldId="490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2486235731" sldId="499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1502089635" sldId="500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3036755702" sldId="503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3606334964" sldId="504"/>
        </pc:sldMkLst>
      </pc:sldChg>
      <pc:sldChg chg="del">
        <pc:chgData name="Khattab, Sherif" userId="c83b1e15-36f3-4f46-aceb-05aac24c545e" providerId="ADAL" clId="{53CAD0CF-B145-0349-AF3A-5E514ADAFAEE}" dt="2023-09-19T11:21:37.001" v="12" actId="2696"/>
        <pc:sldMkLst>
          <pc:docMk/>
          <pc:sldMk cId="42346587" sldId="505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3004319593" sldId="506"/>
        </pc:sldMkLst>
      </pc:sldChg>
      <pc:sldChg chg="del">
        <pc:chgData name="Khattab, Sherif" userId="c83b1e15-36f3-4f46-aceb-05aac24c545e" providerId="ADAL" clId="{53CAD0CF-B145-0349-AF3A-5E514ADAFAEE}" dt="2023-09-19T11:19:58.484" v="8" actId="2696"/>
        <pc:sldMkLst>
          <pc:docMk/>
          <pc:sldMk cId="1899755922" sldId="510"/>
        </pc:sldMkLst>
      </pc:sldChg>
      <pc:sldChg chg="add">
        <pc:chgData name="Khattab, Sherif" userId="c83b1e15-36f3-4f46-aceb-05aac24c545e" providerId="ADAL" clId="{53CAD0CF-B145-0349-AF3A-5E514ADAFAEE}" dt="2023-09-19T11:20:13.199" v="11"/>
        <pc:sldMkLst>
          <pc:docMk/>
          <pc:sldMk cId="3648218751" sldId="510"/>
        </pc:sldMkLst>
      </pc:sldChg>
      <pc:sldChg chg="add del">
        <pc:chgData name="Khattab, Sherif" userId="c83b1e15-36f3-4f46-aceb-05aac24c545e" providerId="ADAL" clId="{53CAD0CF-B145-0349-AF3A-5E514ADAFAEE}" dt="2023-09-19T11:20:13.125" v="10"/>
        <pc:sldMkLst>
          <pc:docMk/>
          <pc:sldMk cId="3852245524" sldId="510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252871853" sldId="523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1900199877" sldId="526"/>
        </pc:sldMkLst>
      </pc:sldChg>
      <pc:sldChg chg="add del">
        <pc:chgData name="Khattab, Sherif" userId="c83b1e15-36f3-4f46-aceb-05aac24c545e" providerId="ADAL" clId="{53CAD0CF-B145-0349-AF3A-5E514ADAFAEE}" dt="2023-09-19T11:16:56.365" v="2"/>
        <pc:sldMkLst>
          <pc:docMk/>
          <pc:sldMk cId="2101058349" sldId="527"/>
        </pc:sldMkLst>
      </pc:sldChg>
      <pc:sldChg chg="del">
        <pc:chgData name="Khattab, Sherif" userId="c83b1e15-36f3-4f46-aceb-05aac24c545e" providerId="ADAL" clId="{53CAD0CF-B145-0349-AF3A-5E514ADAFAEE}" dt="2023-09-19T11:21:37.001" v="12" actId="2696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53CAD0CF-B145-0349-AF3A-5E514ADAFAEE}" dt="2023-09-19T11:19:58.484" v="8" actId="2696"/>
        <pc:sldMkLst>
          <pc:docMk/>
          <pc:sldMk cId="2205440596" sldId="538"/>
        </pc:sldMkLst>
      </pc:sldChg>
      <pc:sldChg chg="add">
        <pc:chgData name="Khattab, Sherif" userId="c83b1e15-36f3-4f46-aceb-05aac24c545e" providerId="ADAL" clId="{53CAD0CF-B145-0349-AF3A-5E514ADAFAEE}" dt="2023-09-19T11:20:13.199" v="11"/>
        <pc:sldMkLst>
          <pc:docMk/>
          <pc:sldMk cId="3226230864" sldId="538"/>
        </pc:sldMkLst>
      </pc:sldChg>
      <pc:sldChg chg="add del">
        <pc:chgData name="Khattab, Sherif" userId="c83b1e15-36f3-4f46-aceb-05aac24c545e" providerId="ADAL" clId="{53CAD0CF-B145-0349-AF3A-5E514ADAFAEE}" dt="2023-09-19T11:20:13.125" v="10"/>
        <pc:sldMkLst>
          <pc:docMk/>
          <pc:sldMk cId="3925376026" sldId="538"/>
        </pc:sldMkLst>
      </pc:sldChg>
      <pc:sldChg chg="add">
        <pc:chgData name="Khattab, Sherif" userId="c83b1e15-36f3-4f46-aceb-05aac24c545e" providerId="ADAL" clId="{53CAD0CF-B145-0349-AF3A-5E514ADAFAEE}" dt="2023-09-19T11:20:13.199" v="11"/>
        <pc:sldMkLst>
          <pc:docMk/>
          <pc:sldMk cId="608936174" sldId="539"/>
        </pc:sldMkLst>
      </pc:sldChg>
      <pc:sldChg chg="add del">
        <pc:chgData name="Khattab, Sherif" userId="c83b1e15-36f3-4f46-aceb-05aac24c545e" providerId="ADAL" clId="{53CAD0CF-B145-0349-AF3A-5E514ADAFAEE}" dt="2023-09-19T11:20:13.125" v="10"/>
        <pc:sldMkLst>
          <pc:docMk/>
          <pc:sldMk cId="665168388" sldId="539"/>
        </pc:sldMkLst>
      </pc:sldChg>
      <pc:sldChg chg="add del">
        <pc:chgData name="Khattab, Sherif" userId="c83b1e15-36f3-4f46-aceb-05aac24c545e" providerId="ADAL" clId="{53CAD0CF-B145-0349-AF3A-5E514ADAFAEE}" dt="2023-09-19T11:19:58.484" v="8" actId="2696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53CAD0CF-B145-0349-AF3A-5E514ADAFAEE}" dt="2023-09-19T11:21:37.001" v="12" actId="2696"/>
        <pc:sldMkLst>
          <pc:docMk/>
          <pc:sldMk cId="519316362" sldId="541"/>
        </pc:sldMkLst>
      </pc:sldChg>
      <pc:sldChg chg="add del">
        <pc:chgData name="Khattab, Sherif" userId="c83b1e15-36f3-4f46-aceb-05aac24c545e" providerId="ADAL" clId="{53CAD0CF-B145-0349-AF3A-5E514ADAFAEE}" dt="2023-09-19T11:19:17.084" v="5"/>
        <pc:sldMkLst>
          <pc:docMk/>
          <pc:sldMk cId="3696395458" sldId="542"/>
        </pc:sldMkLst>
      </pc:sldChg>
      <pc:sldChg chg="add del">
        <pc:chgData name="Khattab, Sherif" userId="c83b1e15-36f3-4f46-aceb-05aac24c545e" providerId="ADAL" clId="{53CAD0CF-B145-0349-AF3A-5E514ADAFAEE}" dt="2023-09-19T11:29:48.942" v="18"/>
        <pc:sldMkLst>
          <pc:docMk/>
          <pc:sldMk cId="42346587" sldId="543"/>
        </pc:sldMkLst>
      </pc:sldChg>
      <pc:sldChg chg="add del">
        <pc:chgData name="Khattab, Sherif" userId="c83b1e15-36f3-4f46-aceb-05aac24c545e" providerId="ADAL" clId="{53CAD0CF-B145-0349-AF3A-5E514ADAFAEE}" dt="2023-09-19T11:20:13.125" v="10"/>
        <pc:sldMkLst>
          <pc:docMk/>
          <pc:sldMk cId="1434753547" sldId="544"/>
        </pc:sldMkLst>
      </pc:sldChg>
      <pc:sldChg chg="add">
        <pc:chgData name="Khattab, Sherif" userId="c83b1e15-36f3-4f46-aceb-05aac24c545e" providerId="ADAL" clId="{53CAD0CF-B145-0349-AF3A-5E514ADAFAEE}" dt="2023-09-19T11:20:13.199" v="11"/>
        <pc:sldMkLst>
          <pc:docMk/>
          <pc:sldMk cId="2674701101" sldId="544"/>
        </pc:sldMkLst>
      </pc:sldChg>
      <pc:sldChg chg="del">
        <pc:chgData name="Khattab, Sherif" userId="c83b1e15-36f3-4f46-aceb-05aac24c545e" providerId="ADAL" clId="{53CAD0CF-B145-0349-AF3A-5E514ADAFAEE}" dt="2023-09-19T11:19:58.484" v="8" actId="2696"/>
        <pc:sldMkLst>
          <pc:docMk/>
          <pc:sldMk cId="3458497854" sldId="544"/>
        </pc:sldMkLst>
      </pc:sldChg>
      <pc:sldChg chg="add del">
        <pc:chgData name="Khattab, Sherif" userId="c83b1e15-36f3-4f46-aceb-05aac24c545e" providerId="ADAL" clId="{53CAD0CF-B145-0349-AF3A-5E514ADAFAEE}" dt="2023-09-19T11:19:17.084" v="5"/>
        <pc:sldMkLst>
          <pc:docMk/>
          <pc:sldMk cId="470317860" sldId="545"/>
        </pc:sldMkLst>
      </pc:sldChg>
      <pc:sldChg chg="add del">
        <pc:chgData name="Khattab, Sherif" userId="c83b1e15-36f3-4f46-aceb-05aac24c545e" providerId="ADAL" clId="{53CAD0CF-B145-0349-AF3A-5E514ADAFAEE}" dt="2023-09-19T11:19:17.084" v="5"/>
        <pc:sldMkLst>
          <pc:docMk/>
          <pc:sldMk cId="1547929386" sldId="546"/>
        </pc:sldMkLst>
      </pc:sldChg>
      <pc:sldChg chg="add del">
        <pc:chgData name="Khattab, Sherif" userId="c83b1e15-36f3-4f46-aceb-05aac24c545e" providerId="ADAL" clId="{53CAD0CF-B145-0349-AF3A-5E514ADAFAEE}" dt="2023-09-19T11:19:17.084" v="5"/>
        <pc:sldMkLst>
          <pc:docMk/>
          <pc:sldMk cId="3981302055" sldId="547"/>
        </pc:sldMkLst>
      </pc:sldChg>
      <pc:sldChg chg="add del">
        <pc:chgData name="Khattab, Sherif" userId="c83b1e15-36f3-4f46-aceb-05aac24c545e" providerId="ADAL" clId="{53CAD0CF-B145-0349-AF3A-5E514ADAFAEE}" dt="2023-09-19T11:19:17.084" v="5"/>
        <pc:sldMkLst>
          <pc:docMk/>
          <pc:sldMk cId="2063828900" sldId="548"/>
        </pc:sldMkLst>
      </pc:sldChg>
      <pc:sldChg chg="add">
        <pc:chgData name="Khattab, Sherif" userId="c83b1e15-36f3-4f46-aceb-05aac24c545e" providerId="ADAL" clId="{53CAD0CF-B145-0349-AF3A-5E514ADAFAEE}" dt="2023-09-19T11:23:49.605" v="15"/>
        <pc:sldMkLst>
          <pc:docMk/>
          <pc:sldMk cId="197840220" sldId="549"/>
        </pc:sldMkLst>
      </pc:sldChg>
      <pc:sldChg chg="add del">
        <pc:chgData name="Khattab, Sherif" userId="c83b1e15-36f3-4f46-aceb-05aac24c545e" providerId="ADAL" clId="{53CAD0CF-B145-0349-AF3A-5E514ADAFAEE}" dt="2023-09-19T11:23:49.509" v="14"/>
        <pc:sldMkLst>
          <pc:docMk/>
          <pc:sldMk cId="1304074123" sldId="549"/>
        </pc:sldMkLst>
      </pc:sldChg>
    </pc:docChg>
  </pc:docChgLst>
  <pc:docChgLst>
    <pc:chgData name="Khattab, Sherif" userId="c83b1e15-36f3-4f46-aceb-05aac24c545e" providerId="ADAL" clId="{DE46E2CA-6182-445A-9A45-2D9EC3AC1EFB}"/>
    <pc:docChg chg="undo custSel addSld delSld modSld">
      <pc:chgData name="Khattab, Sherif" userId="c83b1e15-36f3-4f46-aceb-05aac24c545e" providerId="ADAL" clId="{DE46E2CA-6182-445A-9A45-2D9EC3AC1EFB}" dt="2023-09-21T16:42:18.702" v="238" actId="20577"/>
      <pc:docMkLst>
        <pc:docMk/>
      </pc:docMkLst>
      <pc:sldChg chg="modSp add del">
        <pc:chgData name="Khattab, Sherif" userId="c83b1e15-36f3-4f46-aceb-05aac24c545e" providerId="ADAL" clId="{DE46E2CA-6182-445A-9A45-2D9EC3AC1EFB}" dt="2023-09-21T16:42:18.702" v="238" actId="20577"/>
        <pc:sldMkLst>
          <pc:docMk/>
          <pc:sldMk cId="2800745135" sldId="266"/>
        </pc:sldMkLst>
        <pc:spChg chg="mod">
          <ac:chgData name="Khattab, Sherif" userId="c83b1e15-36f3-4f46-aceb-05aac24c545e" providerId="ADAL" clId="{DE46E2CA-6182-445A-9A45-2D9EC3AC1EFB}" dt="2023-09-21T16:42:18.702" v="238" actId="20577"/>
          <ac:spMkLst>
            <pc:docMk/>
            <pc:sldMk cId="2800745135" sldId="266"/>
            <ac:spMk id="107" creationId="{00000000-0000-0000-0000-000000000000}"/>
          </ac:spMkLst>
        </pc:spChg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402872160" sldId="273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1780042136" sldId="276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1210624034" sldId="277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60156114" sldId="423"/>
        </pc:sldMkLst>
      </pc:sldChg>
      <pc:sldChg chg="delSp modSp mod">
        <pc:chgData name="Khattab, Sherif" userId="c83b1e15-36f3-4f46-aceb-05aac24c545e" providerId="ADAL" clId="{DE46E2CA-6182-445A-9A45-2D9EC3AC1EFB}" dt="2023-09-21T13:08:50.902" v="42" actId="403"/>
        <pc:sldMkLst>
          <pc:docMk/>
          <pc:sldMk cId="0" sldId="471"/>
        </pc:sldMkLst>
        <pc:spChg chg="mod">
          <ac:chgData name="Khattab, Sherif" userId="c83b1e15-36f3-4f46-aceb-05aac24c545e" providerId="ADAL" clId="{DE46E2CA-6182-445A-9A45-2D9EC3AC1EFB}" dt="2023-09-21T13:08:50.902" v="42" actId="403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DE46E2CA-6182-445A-9A45-2D9EC3AC1EFB}" dt="2023-09-21T13:08:29.742" v="0" actId="478"/>
          <ac:picMkLst>
            <pc:docMk/>
            <pc:sldMk cId="0" sldId="471"/>
            <ac:picMk id="7" creationId="{EAD1B896-B823-FE72-CDA4-10660B3BCE48}"/>
          </ac:picMkLst>
        </pc:picChg>
      </pc:sldChg>
      <pc:sldChg chg="del">
        <pc:chgData name="Khattab, Sherif" userId="c83b1e15-36f3-4f46-aceb-05aac24c545e" providerId="ADAL" clId="{DE46E2CA-6182-445A-9A45-2D9EC3AC1EFB}" dt="2023-09-21T13:16:12.665" v="79" actId="2696"/>
        <pc:sldMkLst>
          <pc:docMk/>
          <pc:sldMk cId="937293836" sldId="483"/>
        </pc:sldMkLst>
      </pc:sldChg>
      <pc:sldChg chg="add">
        <pc:chgData name="Khattab, Sherif" userId="c83b1e15-36f3-4f46-aceb-05aac24c545e" providerId="ADAL" clId="{DE46E2CA-6182-445A-9A45-2D9EC3AC1EFB}" dt="2023-09-21T13:16:25.108" v="82"/>
        <pc:sldMkLst>
          <pc:docMk/>
          <pc:sldMk cId="1570489597" sldId="483"/>
        </pc:sldMkLst>
      </pc:sldChg>
      <pc:sldChg chg="add del">
        <pc:chgData name="Khattab, Sherif" userId="c83b1e15-36f3-4f46-aceb-05aac24c545e" providerId="ADAL" clId="{DE46E2CA-6182-445A-9A45-2D9EC3AC1EFB}" dt="2023-09-21T13:16:25.060" v="81"/>
        <pc:sldMkLst>
          <pc:docMk/>
          <pc:sldMk cId="2046687000" sldId="483"/>
        </pc:sldMkLst>
      </pc:sldChg>
      <pc:sldChg chg="add del">
        <pc:chgData name="Khattab, Sherif" userId="c83b1e15-36f3-4f46-aceb-05aac24c545e" providerId="ADAL" clId="{DE46E2CA-6182-445A-9A45-2D9EC3AC1EFB}" dt="2023-09-21T13:16:25.060" v="81"/>
        <pc:sldMkLst>
          <pc:docMk/>
          <pc:sldMk cId="234335994" sldId="484"/>
        </pc:sldMkLst>
      </pc:sldChg>
      <pc:sldChg chg="del">
        <pc:chgData name="Khattab, Sherif" userId="c83b1e15-36f3-4f46-aceb-05aac24c545e" providerId="ADAL" clId="{DE46E2CA-6182-445A-9A45-2D9EC3AC1EFB}" dt="2023-09-21T13:16:12.665" v="79" actId="2696"/>
        <pc:sldMkLst>
          <pc:docMk/>
          <pc:sldMk cId="1597604373" sldId="484"/>
        </pc:sldMkLst>
      </pc:sldChg>
      <pc:sldChg chg="add">
        <pc:chgData name="Khattab, Sherif" userId="c83b1e15-36f3-4f46-aceb-05aac24c545e" providerId="ADAL" clId="{DE46E2CA-6182-445A-9A45-2D9EC3AC1EFB}" dt="2023-09-21T13:16:25.108" v="82"/>
        <pc:sldMkLst>
          <pc:docMk/>
          <pc:sldMk cId="2772403075" sldId="484"/>
        </pc:sldMkLst>
      </pc:sldChg>
      <pc:sldChg chg="add del">
        <pc:chgData name="Khattab, Sherif" userId="c83b1e15-36f3-4f46-aceb-05aac24c545e" providerId="ADAL" clId="{DE46E2CA-6182-445A-9A45-2D9EC3AC1EFB}" dt="2023-09-21T13:16:25.060" v="81"/>
        <pc:sldMkLst>
          <pc:docMk/>
          <pc:sldMk cId="452009042" sldId="485"/>
        </pc:sldMkLst>
      </pc:sldChg>
      <pc:sldChg chg="del">
        <pc:chgData name="Khattab, Sherif" userId="c83b1e15-36f3-4f46-aceb-05aac24c545e" providerId="ADAL" clId="{DE46E2CA-6182-445A-9A45-2D9EC3AC1EFB}" dt="2023-09-21T13:16:12.665" v="79" actId="2696"/>
        <pc:sldMkLst>
          <pc:docMk/>
          <pc:sldMk cId="786033345" sldId="485"/>
        </pc:sldMkLst>
      </pc:sldChg>
      <pc:sldChg chg="add">
        <pc:chgData name="Khattab, Sherif" userId="c83b1e15-36f3-4f46-aceb-05aac24c545e" providerId="ADAL" clId="{DE46E2CA-6182-445A-9A45-2D9EC3AC1EFB}" dt="2023-09-21T13:16:25.108" v="82"/>
        <pc:sldMkLst>
          <pc:docMk/>
          <pc:sldMk cId="793706784" sldId="485"/>
        </pc:sldMkLst>
      </pc:sldChg>
      <pc:sldChg chg="add del">
        <pc:chgData name="Khattab, Sherif" userId="c83b1e15-36f3-4f46-aceb-05aac24c545e" providerId="ADAL" clId="{DE46E2CA-6182-445A-9A45-2D9EC3AC1EFB}" dt="2023-09-21T13:16:25.060" v="81"/>
        <pc:sldMkLst>
          <pc:docMk/>
          <pc:sldMk cId="1424943179" sldId="486"/>
        </pc:sldMkLst>
      </pc:sldChg>
      <pc:sldChg chg="modSp add">
        <pc:chgData name="Khattab, Sherif" userId="c83b1e15-36f3-4f46-aceb-05aac24c545e" providerId="ADAL" clId="{DE46E2CA-6182-445A-9A45-2D9EC3AC1EFB}" dt="2023-09-21T16:13:54.962" v="144" actId="20577"/>
        <pc:sldMkLst>
          <pc:docMk/>
          <pc:sldMk cId="1442943205" sldId="486"/>
        </pc:sldMkLst>
        <pc:spChg chg="mod">
          <ac:chgData name="Khattab, Sherif" userId="c83b1e15-36f3-4f46-aceb-05aac24c545e" providerId="ADAL" clId="{DE46E2CA-6182-445A-9A45-2D9EC3AC1EFB}" dt="2023-09-21T16:13:54.962" v="144" actId="20577"/>
          <ac:spMkLst>
            <pc:docMk/>
            <pc:sldMk cId="1442943205" sldId="486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DE46E2CA-6182-445A-9A45-2D9EC3AC1EFB}" dt="2023-09-21T13:16:12.665" v="79" actId="2696"/>
        <pc:sldMkLst>
          <pc:docMk/>
          <pc:sldMk cId="4107913713" sldId="486"/>
        </pc:sldMkLst>
      </pc:sldChg>
      <pc:sldChg chg="add del">
        <pc:chgData name="Khattab, Sherif" userId="c83b1e15-36f3-4f46-aceb-05aac24c545e" providerId="ADAL" clId="{DE46E2CA-6182-445A-9A45-2D9EC3AC1EFB}" dt="2023-09-21T13:16:25.060" v="81"/>
        <pc:sldMkLst>
          <pc:docMk/>
          <pc:sldMk cId="566762521" sldId="487"/>
        </pc:sldMkLst>
      </pc:sldChg>
      <pc:sldChg chg="del">
        <pc:chgData name="Khattab, Sherif" userId="c83b1e15-36f3-4f46-aceb-05aac24c545e" providerId="ADAL" clId="{DE46E2CA-6182-445A-9A45-2D9EC3AC1EFB}" dt="2023-09-21T13:16:12.665" v="79" actId="2696"/>
        <pc:sldMkLst>
          <pc:docMk/>
          <pc:sldMk cId="2704400605" sldId="487"/>
        </pc:sldMkLst>
      </pc:sldChg>
      <pc:sldChg chg="add">
        <pc:chgData name="Khattab, Sherif" userId="c83b1e15-36f3-4f46-aceb-05aac24c545e" providerId="ADAL" clId="{DE46E2CA-6182-445A-9A45-2D9EC3AC1EFB}" dt="2023-09-21T13:16:25.108" v="82"/>
        <pc:sldMkLst>
          <pc:docMk/>
          <pc:sldMk cId="3753254696" sldId="487"/>
        </pc:sldMkLst>
      </pc:sldChg>
      <pc:sldChg chg="add del">
        <pc:chgData name="Khattab, Sherif" userId="c83b1e15-36f3-4f46-aceb-05aac24c545e" providerId="ADAL" clId="{DE46E2CA-6182-445A-9A45-2D9EC3AC1EFB}" dt="2023-09-21T13:16:25.060" v="81"/>
        <pc:sldMkLst>
          <pc:docMk/>
          <pc:sldMk cId="5068970" sldId="488"/>
        </pc:sldMkLst>
      </pc:sldChg>
      <pc:sldChg chg="add">
        <pc:chgData name="Khattab, Sherif" userId="c83b1e15-36f3-4f46-aceb-05aac24c545e" providerId="ADAL" clId="{DE46E2CA-6182-445A-9A45-2D9EC3AC1EFB}" dt="2023-09-21T13:16:25.108" v="82"/>
        <pc:sldMkLst>
          <pc:docMk/>
          <pc:sldMk cId="1452195707" sldId="488"/>
        </pc:sldMkLst>
      </pc:sldChg>
      <pc:sldChg chg="del">
        <pc:chgData name="Khattab, Sherif" userId="c83b1e15-36f3-4f46-aceb-05aac24c545e" providerId="ADAL" clId="{DE46E2CA-6182-445A-9A45-2D9EC3AC1EFB}" dt="2023-09-21T13:16:12.665" v="79" actId="2696"/>
        <pc:sldMkLst>
          <pc:docMk/>
          <pc:sldMk cId="2660557727" sldId="488"/>
        </pc:sldMkLst>
      </pc:sldChg>
      <pc:sldChg chg="add del">
        <pc:chgData name="Khattab, Sherif" userId="c83b1e15-36f3-4f46-aceb-05aac24c545e" providerId="ADAL" clId="{DE46E2CA-6182-445A-9A45-2D9EC3AC1EFB}" dt="2023-09-21T13:17:00.131" v="85"/>
        <pc:sldMkLst>
          <pc:docMk/>
          <pc:sldMk cId="364823962" sldId="489"/>
        </pc:sldMkLst>
      </pc:sldChg>
      <pc:sldChg chg="del">
        <pc:chgData name="Khattab, Sherif" userId="c83b1e15-36f3-4f46-aceb-05aac24c545e" providerId="ADAL" clId="{DE46E2CA-6182-445A-9A45-2D9EC3AC1EFB}" dt="2023-09-21T13:16:47.890" v="83" actId="2696"/>
        <pc:sldMkLst>
          <pc:docMk/>
          <pc:sldMk cId="706257233" sldId="489"/>
        </pc:sldMkLst>
      </pc:sldChg>
      <pc:sldChg chg="add">
        <pc:chgData name="Khattab, Sherif" userId="c83b1e15-36f3-4f46-aceb-05aac24c545e" providerId="ADAL" clId="{DE46E2CA-6182-445A-9A45-2D9EC3AC1EFB}" dt="2023-09-21T13:17:00.160" v="86"/>
        <pc:sldMkLst>
          <pc:docMk/>
          <pc:sldMk cId="2241973180" sldId="489"/>
        </pc:sldMkLst>
      </pc:sldChg>
      <pc:sldChg chg="del">
        <pc:chgData name="Khattab, Sherif" userId="c83b1e15-36f3-4f46-aceb-05aac24c545e" providerId="ADAL" clId="{DE46E2CA-6182-445A-9A45-2D9EC3AC1EFB}" dt="2023-09-21T13:18:43.507" v="95" actId="2696"/>
        <pc:sldMkLst>
          <pc:docMk/>
          <pc:sldMk cId="3186927523" sldId="490"/>
        </pc:sldMkLst>
      </pc:sldChg>
      <pc:sldChg chg="modSp add">
        <pc:chgData name="Khattab, Sherif" userId="c83b1e15-36f3-4f46-aceb-05aac24c545e" providerId="ADAL" clId="{DE46E2CA-6182-445A-9A45-2D9EC3AC1EFB}" dt="2023-09-21T16:17:06.467" v="173" actId="20577"/>
        <pc:sldMkLst>
          <pc:docMk/>
          <pc:sldMk cId="4183138886" sldId="490"/>
        </pc:sldMkLst>
        <pc:spChg chg="mod">
          <ac:chgData name="Khattab, Sherif" userId="c83b1e15-36f3-4f46-aceb-05aac24c545e" providerId="ADAL" clId="{DE46E2CA-6182-445A-9A45-2D9EC3AC1EFB}" dt="2023-09-21T16:17:06.467" v="173" actId="20577"/>
          <ac:spMkLst>
            <pc:docMk/>
            <pc:sldMk cId="4183138886" sldId="490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DE46E2CA-6182-445A-9A45-2D9EC3AC1EFB}" dt="2023-09-21T13:18:49.051" v="97"/>
        <pc:sldMkLst>
          <pc:docMk/>
          <pc:sldMk cId="4244495751" sldId="490"/>
        </pc:sldMkLst>
      </pc:sldChg>
      <pc:sldChg chg="modSp mod modAnim">
        <pc:chgData name="Khattab, Sherif" userId="c83b1e15-36f3-4f46-aceb-05aac24c545e" providerId="ADAL" clId="{DE46E2CA-6182-445A-9A45-2D9EC3AC1EFB}" dt="2023-09-21T13:11:01.793" v="64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DE46E2CA-6182-445A-9A45-2D9EC3AC1EFB}" dt="2023-09-21T13:11:01.793" v="64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E46E2CA-6182-445A-9A45-2D9EC3AC1EFB}" dt="2023-09-21T13:13:12.782" v="66" actId="47"/>
        <pc:sldMkLst>
          <pc:docMk/>
          <pc:sldMk cId="1322121817" sldId="498"/>
        </pc:sldMkLst>
      </pc:sldChg>
      <pc:sldChg chg="del">
        <pc:chgData name="Khattab, Sherif" userId="c83b1e15-36f3-4f46-aceb-05aac24c545e" providerId="ADAL" clId="{DE46E2CA-6182-445A-9A45-2D9EC3AC1EFB}" dt="2023-09-21T13:17:33.343" v="87" actId="2696"/>
        <pc:sldMkLst>
          <pc:docMk/>
          <pc:sldMk cId="2486235731" sldId="499"/>
        </pc:sldMkLst>
      </pc:sldChg>
      <pc:sldChg chg="add del">
        <pc:chgData name="Khattab, Sherif" userId="c83b1e15-36f3-4f46-aceb-05aac24c545e" providerId="ADAL" clId="{DE46E2CA-6182-445A-9A45-2D9EC3AC1EFB}" dt="2023-09-21T13:17:39.771" v="89"/>
        <pc:sldMkLst>
          <pc:docMk/>
          <pc:sldMk cId="2669957990" sldId="499"/>
        </pc:sldMkLst>
      </pc:sldChg>
      <pc:sldChg chg="add">
        <pc:chgData name="Khattab, Sherif" userId="c83b1e15-36f3-4f46-aceb-05aac24c545e" providerId="ADAL" clId="{DE46E2CA-6182-445A-9A45-2D9EC3AC1EFB}" dt="2023-09-21T13:17:39.790" v="90"/>
        <pc:sldMkLst>
          <pc:docMk/>
          <pc:sldMk cId="4102713116" sldId="499"/>
        </pc:sldMkLst>
      </pc:sldChg>
      <pc:sldChg chg="modSp add mod">
        <pc:chgData name="Khattab, Sherif" userId="c83b1e15-36f3-4f46-aceb-05aac24c545e" providerId="ADAL" clId="{DE46E2CA-6182-445A-9A45-2D9EC3AC1EFB}" dt="2023-09-21T13:13:59.082" v="77" actId="113"/>
        <pc:sldMkLst>
          <pc:docMk/>
          <pc:sldMk cId="2004742718" sldId="502"/>
        </pc:sldMkLst>
        <pc:spChg chg="mod">
          <ac:chgData name="Khattab, Sherif" userId="c83b1e15-36f3-4f46-aceb-05aac24c545e" providerId="ADAL" clId="{DE46E2CA-6182-445A-9A45-2D9EC3AC1EFB}" dt="2023-09-21T13:13:37.638" v="76" actId="20577"/>
          <ac:spMkLst>
            <pc:docMk/>
            <pc:sldMk cId="2004742718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DE46E2CA-6182-445A-9A45-2D9EC3AC1EFB}" dt="2023-09-21T13:13:59.082" v="77" actId="113"/>
          <ac:spMkLst>
            <pc:docMk/>
            <pc:sldMk cId="2004742718" sldId="502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DE46E2CA-6182-445A-9A45-2D9EC3AC1EFB}" dt="2023-09-21T13:13:34.023" v="69"/>
        <pc:sldMkLst>
          <pc:docMk/>
          <pc:sldMk cId="3375179790" sldId="502"/>
        </pc:sldMkLst>
      </pc:sldChg>
      <pc:sldChg chg="del">
        <pc:chgData name="Khattab, Sherif" userId="c83b1e15-36f3-4f46-aceb-05aac24c545e" providerId="ADAL" clId="{DE46E2CA-6182-445A-9A45-2D9EC3AC1EFB}" dt="2023-09-21T13:13:26.801" v="67" actId="2696"/>
        <pc:sldMkLst>
          <pc:docMk/>
          <pc:sldMk cId="3616649543" sldId="502"/>
        </pc:sldMkLst>
      </pc:sldChg>
      <pc:sldChg chg="add">
        <pc:chgData name="Khattab, Sherif" userId="c83b1e15-36f3-4f46-aceb-05aac24c545e" providerId="ADAL" clId="{DE46E2CA-6182-445A-9A45-2D9EC3AC1EFB}" dt="2023-09-21T13:18:32.970" v="94"/>
        <pc:sldMkLst>
          <pc:docMk/>
          <pc:sldMk cId="610908973" sldId="503"/>
        </pc:sldMkLst>
      </pc:sldChg>
      <pc:sldChg chg="del">
        <pc:chgData name="Khattab, Sherif" userId="c83b1e15-36f3-4f46-aceb-05aac24c545e" providerId="ADAL" clId="{DE46E2CA-6182-445A-9A45-2D9EC3AC1EFB}" dt="2023-09-21T13:18:13.914" v="91" actId="2696"/>
        <pc:sldMkLst>
          <pc:docMk/>
          <pc:sldMk cId="3036755702" sldId="503"/>
        </pc:sldMkLst>
      </pc:sldChg>
      <pc:sldChg chg="add del">
        <pc:chgData name="Khattab, Sherif" userId="c83b1e15-36f3-4f46-aceb-05aac24c545e" providerId="ADAL" clId="{DE46E2CA-6182-445A-9A45-2D9EC3AC1EFB}" dt="2023-09-21T13:18:32.955" v="93"/>
        <pc:sldMkLst>
          <pc:docMk/>
          <pc:sldMk cId="4216957020" sldId="503"/>
        </pc:sldMkLst>
      </pc:sldChg>
      <pc:sldChg chg="add del">
        <pc:chgData name="Khattab, Sherif" userId="c83b1e15-36f3-4f46-aceb-05aac24c545e" providerId="ADAL" clId="{DE46E2CA-6182-445A-9A45-2D9EC3AC1EFB}" dt="2023-09-21T13:19:58.541" v="131"/>
        <pc:sldMkLst>
          <pc:docMk/>
          <pc:sldMk cId="1238448975" sldId="504"/>
        </pc:sldMkLst>
      </pc:sldChg>
      <pc:sldChg chg="add">
        <pc:chgData name="Khattab, Sherif" userId="c83b1e15-36f3-4f46-aceb-05aac24c545e" providerId="ADAL" clId="{DE46E2CA-6182-445A-9A45-2D9EC3AC1EFB}" dt="2023-09-21T16:14:49.921" v="148"/>
        <pc:sldMkLst>
          <pc:docMk/>
          <pc:sldMk cId="1752514085" sldId="504"/>
        </pc:sldMkLst>
      </pc:sldChg>
      <pc:sldChg chg="add del">
        <pc:chgData name="Khattab, Sherif" userId="c83b1e15-36f3-4f46-aceb-05aac24c545e" providerId="ADAL" clId="{DE46E2CA-6182-445A-9A45-2D9EC3AC1EFB}" dt="2023-09-21T16:14:28.884" v="145" actId="2696"/>
        <pc:sldMkLst>
          <pc:docMk/>
          <pc:sldMk cId="3193968003" sldId="504"/>
        </pc:sldMkLst>
      </pc:sldChg>
      <pc:sldChg chg="modSp del">
        <pc:chgData name="Khattab, Sherif" userId="c83b1e15-36f3-4f46-aceb-05aac24c545e" providerId="ADAL" clId="{DE46E2CA-6182-445A-9A45-2D9EC3AC1EFB}" dt="2023-09-21T13:19:44.801" v="129" actId="2696"/>
        <pc:sldMkLst>
          <pc:docMk/>
          <pc:sldMk cId="3606334964" sldId="504"/>
        </pc:sldMkLst>
        <pc:spChg chg="mod">
          <ac:chgData name="Khattab, Sherif" userId="c83b1e15-36f3-4f46-aceb-05aac24c545e" providerId="ADAL" clId="{DE46E2CA-6182-445A-9A45-2D9EC3AC1EFB}" dt="2023-09-21T13:19:38.659" v="128" actId="20577"/>
          <ac:spMkLst>
            <pc:docMk/>
            <pc:sldMk cId="3606334964" sldId="50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DE46E2CA-6182-445A-9A45-2D9EC3AC1EFB}" dt="2023-09-21T16:14:49.901" v="147"/>
        <pc:sldMkLst>
          <pc:docMk/>
          <pc:sldMk cId="4132687201" sldId="504"/>
        </pc:sldMkLst>
      </pc:sldChg>
      <pc:sldChg chg="addSp modSp mod modAnim">
        <pc:chgData name="Khattab, Sherif" userId="c83b1e15-36f3-4f46-aceb-05aac24c545e" providerId="ADAL" clId="{DE46E2CA-6182-445A-9A45-2D9EC3AC1EFB}" dt="2023-09-21T16:16:25.428" v="154"/>
        <pc:sldMkLst>
          <pc:docMk/>
          <pc:sldMk cId="3004319593" sldId="506"/>
        </pc:sldMkLst>
        <pc:cxnChg chg="add mod">
          <ac:chgData name="Khattab, Sherif" userId="c83b1e15-36f3-4f46-aceb-05aac24c545e" providerId="ADAL" clId="{DE46E2CA-6182-445A-9A45-2D9EC3AC1EFB}" dt="2023-09-21T16:15:02.414" v="150" actId="1076"/>
          <ac:cxnSpMkLst>
            <pc:docMk/>
            <pc:sldMk cId="3004319593" sldId="506"/>
            <ac:cxnSpMk id="6" creationId="{84C71399-2D94-1E28-5368-3B58276E41FE}"/>
          </ac:cxnSpMkLst>
        </pc:cxnChg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648218751" sldId="510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2962824675" sldId="512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3908491525" sldId="513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2678290038" sldId="514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1394380392" sldId="518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2022072794" sldId="519"/>
        </pc:sldMkLst>
      </pc:sldChg>
      <pc:sldChg chg="modSp add del mod">
        <pc:chgData name="Khattab, Sherif" userId="c83b1e15-36f3-4f46-aceb-05aac24c545e" providerId="ADAL" clId="{DE46E2CA-6182-445A-9A45-2D9EC3AC1EFB}" dt="2023-09-21T13:09:49.718" v="51" actId="27636"/>
        <pc:sldMkLst>
          <pc:docMk/>
          <pc:sldMk cId="1741535039" sldId="520"/>
        </pc:sldMkLst>
        <pc:spChg chg="mod">
          <ac:chgData name="Khattab, Sherif" userId="c83b1e15-36f3-4f46-aceb-05aac24c545e" providerId="ADAL" clId="{DE46E2CA-6182-445A-9A45-2D9EC3AC1EFB}" dt="2023-09-21T13:09:49.718" v="51" actId="27636"/>
          <ac:spMkLst>
            <pc:docMk/>
            <pc:sldMk cId="1741535039" sldId="520"/>
            <ac:spMk id="3" creationId="{4EC285A3-6E99-F843-80DD-211EDCC65CCF}"/>
          </ac:spMkLst>
        </pc:spChg>
      </pc:sldChg>
      <pc:sldChg chg="del">
        <pc:chgData name="Khattab, Sherif" userId="c83b1e15-36f3-4f46-aceb-05aac24c545e" providerId="ADAL" clId="{DE46E2CA-6182-445A-9A45-2D9EC3AC1EFB}" dt="2023-09-21T13:16:12.665" v="79" actId="2696"/>
        <pc:sldMkLst>
          <pc:docMk/>
          <pc:sldMk cId="1900199877" sldId="526"/>
        </pc:sldMkLst>
      </pc:sldChg>
      <pc:sldChg chg="add">
        <pc:chgData name="Khattab, Sherif" userId="c83b1e15-36f3-4f46-aceb-05aac24c545e" providerId="ADAL" clId="{DE46E2CA-6182-445A-9A45-2D9EC3AC1EFB}" dt="2023-09-21T13:16:25.108" v="82"/>
        <pc:sldMkLst>
          <pc:docMk/>
          <pc:sldMk cId="2050372845" sldId="526"/>
        </pc:sldMkLst>
      </pc:sldChg>
      <pc:sldChg chg="add del">
        <pc:chgData name="Khattab, Sherif" userId="c83b1e15-36f3-4f46-aceb-05aac24c545e" providerId="ADAL" clId="{DE46E2CA-6182-445A-9A45-2D9EC3AC1EFB}" dt="2023-09-21T13:16:25.060" v="81"/>
        <pc:sldMkLst>
          <pc:docMk/>
          <pc:sldMk cId="3294924139" sldId="526"/>
        </pc:sldMkLst>
      </pc:sldChg>
      <pc:sldChg chg="add">
        <pc:chgData name="Khattab, Sherif" userId="c83b1e15-36f3-4f46-aceb-05aac24c545e" providerId="ADAL" clId="{DE46E2CA-6182-445A-9A45-2D9EC3AC1EFB}" dt="2023-09-21T13:16:25.108" v="82"/>
        <pc:sldMkLst>
          <pc:docMk/>
          <pc:sldMk cId="508312498" sldId="527"/>
        </pc:sldMkLst>
      </pc:sldChg>
      <pc:sldChg chg="del">
        <pc:chgData name="Khattab, Sherif" userId="c83b1e15-36f3-4f46-aceb-05aac24c545e" providerId="ADAL" clId="{DE46E2CA-6182-445A-9A45-2D9EC3AC1EFB}" dt="2023-09-21T13:16:12.665" v="79" actId="2696"/>
        <pc:sldMkLst>
          <pc:docMk/>
          <pc:sldMk cId="2101058349" sldId="527"/>
        </pc:sldMkLst>
      </pc:sldChg>
      <pc:sldChg chg="add del">
        <pc:chgData name="Khattab, Sherif" userId="c83b1e15-36f3-4f46-aceb-05aac24c545e" providerId="ADAL" clId="{DE46E2CA-6182-445A-9A45-2D9EC3AC1EFB}" dt="2023-09-21T13:16:25.060" v="81"/>
        <pc:sldMkLst>
          <pc:docMk/>
          <pc:sldMk cId="4287346029" sldId="527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2033790459" sldId="530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829687268" sldId="537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3226230864" sldId="538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608936174" sldId="539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4289348754" sldId="540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3696395458" sldId="542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42346587" sldId="543"/>
        </pc:sldMkLst>
      </pc:sldChg>
      <pc:sldChg chg="del">
        <pc:chgData name="Khattab, Sherif" userId="c83b1e15-36f3-4f46-aceb-05aac24c545e" providerId="ADAL" clId="{DE46E2CA-6182-445A-9A45-2D9EC3AC1EFB}" dt="2023-09-21T13:15:07.391" v="78" actId="2696"/>
        <pc:sldMkLst>
          <pc:docMk/>
          <pc:sldMk cId="2674701101" sldId="544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470317860" sldId="545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1547929386" sldId="546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3981302055" sldId="547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2063828900" sldId="548"/>
        </pc:sldMkLst>
      </pc:sldChg>
      <pc:sldChg chg="del">
        <pc:chgData name="Khattab, Sherif" userId="c83b1e15-36f3-4f46-aceb-05aac24c545e" providerId="ADAL" clId="{DE46E2CA-6182-445A-9A45-2D9EC3AC1EFB}" dt="2023-09-21T13:12:36.060" v="65" actId="2696"/>
        <pc:sldMkLst>
          <pc:docMk/>
          <pc:sldMk cId="197840220" sldId="549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1078269962" sldId="1863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1382009214" sldId="1867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2372047663" sldId="1868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2887470484" sldId="1893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3844060591" sldId="1894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7583276" sldId="1895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4111539977" sldId="1896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3433905824" sldId="1897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2581063489" sldId="1898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640027750" sldId="1899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423448075" sldId="1900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2683336813" sldId="1901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1663087471" sldId="1902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2597564688" sldId="1903"/>
        </pc:sldMkLst>
      </pc:sldChg>
      <pc:sldChg chg="add del">
        <pc:chgData name="Khattab, Sherif" userId="c83b1e15-36f3-4f46-aceb-05aac24c545e" providerId="ADAL" clId="{DE46E2CA-6182-445A-9A45-2D9EC3AC1EFB}" dt="2023-09-21T13:09:01.371" v="45"/>
        <pc:sldMkLst>
          <pc:docMk/>
          <pc:sldMk cId="2203374880" sldId="1904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4015852029" sldId="1908"/>
        </pc:sldMkLst>
      </pc:sldChg>
      <pc:sldChg chg="add del">
        <pc:chgData name="Khattab, Sherif" userId="c83b1e15-36f3-4f46-aceb-05aac24c545e" providerId="ADAL" clId="{DE46E2CA-6182-445A-9A45-2D9EC3AC1EFB}" dt="2023-09-21T13:09:49.560" v="50"/>
        <pc:sldMkLst>
          <pc:docMk/>
          <pc:sldMk cId="3248770359" sldId="1909"/>
        </pc:sldMkLst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77ea16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77ea16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Wait, we just compared some function (e.g., n</a:t>
            </a:r>
            <a:r>
              <a:rPr lang="en" baseline="30000"/>
              <a:t>3</a:t>
            </a:r>
            <a:r>
              <a:rPr lang="en"/>
              <a:t>) to the function modelling our runtime??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we use O for other resources??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YES! memory!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274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74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72d3899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72d3899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Knuth's approach to modelling runtime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177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7ea16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77ea16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 t</a:t>
            </a:r>
            <a:r>
              <a:rPr lang="en" baseline="-25000"/>
              <a:t>4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freq: 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 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freq: 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blue: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t</a:t>
            </a:r>
            <a:r>
              <a:rPr lang="en" baseline="-25000"/>
              <a:t>2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freq: sum i=0 to n-1 ( sum j=i+1 to n-1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freq:  </a:t>
            </a:r>
            <a:r>
              <a:rPr lang="en">
                <a:solidFill>
                  <a:schemeClr val="dk1"/>
                </a:solidFill>
              </a:rPr>
              <a:t>sum i=0 to n-1 ( sum j=i+1 to n-1 ( sum k=j+1 to n-1 (1)))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= n</a:t>
            </a:r>
            <a:r>
              <a:rPr lang="en" baseline="30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/6 -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+ n/3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purple 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time:  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freq:  x (depends on if statement, min 0 max same as red)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 UPPER BOUNDS:  INCLUSIVE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2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b39f69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b39f69_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Storytime: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a new algorithm and it runs forever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 with the algorithm?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 just a bug?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if the implementation doesn't end up being worth it?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if the algorithm is infeasible?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STILL USEFUL!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Experimental evaluation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Benchmarking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56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ebfe23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febfe23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6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ebfe23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febfe23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32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ebfe23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febfe23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56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cb39f69_0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cb39f69_0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02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63762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560" indent="0" algn="ctr">
              <a:buNone/>
              <a:defRPr/>
            </a:lvl2pPr>
            <a:lvl3pPr marL="913121" indent="0" algn="ctr">
              <a:buNone/>
              <a:defRPr/>
            </a:lvl3pPr>
            <a:lvl4pPr marL="1369682" indent="0" algn="ctr">
              <a:buNone/>
              <a:defRPr/>
            </a:lvl4pPr>
            <a:lvl5pPr marL="1826241" indent="0" algn="ctr">
              <a:buNone/>
              <a:defRPr/>
            </a:lvl5pPr>
            <a:lvl6pPr marL="2282802" indent="0" algn="ctr">
              <a:buNone/>
              <a:defRPr/>
            </a:lvl6pPr>
            <a:lvl7pPr marL="2739362" indent="0" algn="ctr">
              <a:buNone/>
              <a:defRPr/>
            </a:lvl7pPr>
            <a:lvl8pPr marL="3195922" indent="0" algn="ctr">
              <a:buNone/>
              <a:defRPr/>
            </a:lvl8pPr>
            <a:lvl9pPr marL="365248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401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3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456560" indent="-456560">
              <a:buFont typeface="Arial" charset="0"/>
              <a:buChar char="•"/>
              <a:defRPr/>
            </a:lvl1pPr>
            <a:lvl2pPr marL="913121" indent="-456560">
              <a:buFont typeface="Arial" charset="0"/>
              <a:buChar char="•"/>
              <a:defRPr/>
            </a:lvl2pPr>
            <a:lvl3pPr marL="1255541" indent="-342420">
              <a:buFont typeface="Arial" charset="0"/>
              <a:buChar char="•"/>
              <a:defRPr/>
            </a:lvl3pPr>
            <a:lvl4pPr marL="1712101" indent="-342420">
              <a:buFont typeface="Arial" charset="0"/>
              <a:buChar char="•"/>
              <a:defRPr/>
            </a:lvl4pPr>
            <a:lvl5pPr marL="2168661" indent="-3424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9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5396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1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240" indent="0" algn="ctr">
              <a:buNone/>
              <a:defRPr/>
            </a:lvl2pPr>
            <a:lvl3pPr marL="912482" indent="0" algn="ctr">
              <a:buNone/>
              <a:defRPr/>
            </a:lvl3pPr>
            <a:lvl4pPr marL="1368723" indent="0" algn="ctr">
              <a:buNone/>
              <a:defRPr/>
            </a:lvl4pPr>
            <a:lvl5pPr marL="1824963" indent="0" algn="ctr">
              <a:buNone/>
              <a:defRPr/>
            </a:lvl5pPr>
            <a:lvl6pPr marL="2281204" indent="0" algn="ctr">
              <a:buNone/>
              <a:defRPr/>
            </a:lvl6pPr>
            <a:lvl7pPr marL="2737445" indent="0" algn="ctr">
              <a:buNone/>
              <a:defRPr/>
            </a:lvl7pPr>
            <a:lvl8pPr marL="3193685" indent="0" algn="ctr">
              <a:buNone/>
              <a:defRPr/>
            </a:lvl8pPr>
            <a:lvl9pPr marL="364992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60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-22222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6240" indent="-456240">
              <a:buFont typeface="Arial" panose="020B0604020202020204" pitchFamily="34" charset="0"/>
              <a:buChar char="•"/>
              <a:defRPr/>
            </a:lvl1pPr>
            <a:lvl2pPr marL="912482" indent="-456240">
              <a:buFont typeface="Arial" panose="020B0604020202020204" pitchFamily="34" charset="0"/>
              <a:buChar char="•"/>
              <a:defRPr/>
            </a:lvl2pPr>
            <a:lvl3pPr marL="1254662" indent="-342180">
              <a:buFont typeface="Arial" panose="020B0604020202020204" pitchFamily="34" charset="0"/>
              <a:buChar char="•"/>
              <a:defRPr/>
            </a:lvl3pPr>
            <a:lvl4pPr marL="1710902" indent="-342180">
              <a:buFont typeface="Arial" panose="020B0604020202020204" pitchFamily="34" charset="0"/>
              <a:buChar char="•"/>
              <a:defRPr/>
            </a:lvl4pPr>
            <a:lvl5pPr marL="2167143" indent="-3421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6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6" y="7185213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1541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3"/>
            <a:ext cx="8567738" cy="1501775"/>
          </a:xfrm>
        </p:spPr>
        <p:txBody>
          <a:bodyPr anchor="t"/>
          <a:lstStyle>
            <a:lvl1pPr algn="l">
              <a:defRPr sz="399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8"/>
            <a:ext cx="8567738" cy="1654175"/>
          </a:xfrm>
        </p:spPr>
        <p:txBody>
          <a:bodyPr anchor="b"/>
          <a:lstStyle>
            <a:lvl1pPr marL="0" indent="0">
              <a:buNone/>
              <a:defRPr sz="1994"/>
            </a:lvl1pPr>
            <a:lvl2pPr marL="456240" indent="0">
              <a:buNone/>
              <a:defRPr sz="1794"/>
            </a:lvl2pPr>
            <a:lvl3pPr marL="912482" indent="0">
              <a:buNone/>
              <a:defRPr sz="1597"/>
            </a:lvl3pPr>
            <a:lvl4pPr marL="1368723" indent="0">
              <a:buNone/>
              <a:defRPr sz="1397"/>
            </a:lvl4pPr>
            <a:lvl5pPr marL="1824963" indent="0">
              <a:buNone/>
              <a:defRPr sz="1397"/>
            </a:lvl5pPr>
            <a:lvl6pPr marL="2281204" indent="0">
              <a:buNone/>
              <a:defRPr sz="1397"/>
            </a:lvl6pPr>
            <a:lvl7pPr marL="2737445" indent="0">
              <a:buNone/>
              <a:defRPr sz="1397"/>
            </a:lvl7pPr>
            <a:lvl8pPr marL="3193685" indent="0">
              <a:buNone/>
              <a:defRPr sz="1397"/>
            </a:lvl8pPr>
            <a:lvl9pPr marL="3649924" indent="0">
              <a:buNone/>
              <a:defRPr sz="1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911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40" y="1143003"/>
            <a:ext cx="4443413" cy="5922963"/>
          </a:xfrm>
        </p:spPr>
        <p:txBody>
          <a:bodyPr/>
          <a:lstStyle>
            <a:lvl1pPr>
              <a:defRPr sz="2794"/>
            </a:lvl1pPr>
            <a:lvl2pPr>
              <a:defRPr sz="2394"/>
            </a:lvl2pPr>
            <a:lvl3pPr>
              <a:defRPr sz="1994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3"/>
            <a:ext cx="4445000" cy="5922963"/>
          </a:xfrm>
        </p:spPr>
        <p:txBody>
          <a:bodyPr/>
          <a:lstStyle>
            <a:lvl1pPr>
              <a:defRPr sz="2794"/>
            </a:lvl1pPr>
            <a:lvl2pPr>
              <a:defRPr sz="2394"/>
            </a:lvl2pPr>
            <a:lvl3pPr>
              <a:defRPr sz="1994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672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8" y="303216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240" indent="0">
              <a:buNone/>
              <a:defRPr sz="1994" b="1"/>
            </a:lvl2pPr>
            <a:lvl3pPr marL="912482" indent="0">
              <a:buNone/>
              <a:defRPr sz="1794" b="1"/>
            </a:lvl3pPr>
            <a:lvl4pPr marL="1368723" indent="0">
              <a:buNone/>
              <a:defRPr sz="1597" b="1"/>
            </a:lvl4pPr>
            <a:lvl5pPr marL="1824963" indent="0">
              <a:buNone/>
              <a:defRPr sz="1597" b="1"/>
            </a:lvl5pPr>
            <a:lvl6pPr marL="2281204" indent="0">
              <a:buNone/>
              <a:defRPr sz="1597" b="1"/>
            </a:lvl6pPr>
            <a:lvl7pPr marL="2737445" indent="0">
              <a:buNone/>
              <a:defRPr sz="1597" b="1"/>
            </a:lvl7pPr>
            <a:lvl8pPr marL="3193685" indent="0">
              <a:buNone/>
              <a:defRPr sz="1597" b="1"/>
            </a:lvl8pPr>
            <a:lvl9pPr marL="3649924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394"/>
            </a:lvl1pPr>
            <a:lvl2pPr>
              <a:defRPr sz="1994"/>
            </a:lvl2pPr>
            <a:lvl3pPr>
              <a:defRPr sz="1794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8" y="1692275"/>
            <a:ext cx="4456113" cy="704850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240" indent="0">
              <a:buNone/>
              <a:defRPr sz="1994" b="1"/>
            </a:lvl2pPr>
            <a:lvl3pPr marL="912482" indent="0">
              <a:buNone/>
              <a:defRPr sz="1794" b="1"/>
            </a:lvl3pPr>
            <a:lvl4pPr marL="1368723" indent="0">
              <a:buNone/>
              <a:defRPr sz="1597" b="1"/>
            </a:lvl4pPr>
            <a:lvl5pPr marL="1824963" indent="0">
              <a:buNone/>
              <a:defRPr sz="1597" b="1"/>
            </a:lvl5pPr>
            <a:lvl6pPr marL="2281204" indent="0">
              <a:buNone/>
              <a:defRPr sz="1597" b="1"/>
            </a:lvl6pPr>
            <a:lvl7pPr marL="2737445" indent="0">
              <a:buNone/>
              <a:defRPr sz="1597" b="1"/>
            </a:lvl7pPr>
            <a:lvl8pPr marL="3193685" indent="0">
              <a:buNone/>
              <a:defRPr sz="1597" b="1"/>
            </a:lvl8pPr>
            <a:lvl9pPr marL="3649924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8" y="2397125"/>
            <a:ext cx="4456113" cy="4356100"/>
          </a:xfrm>
        </p:spPr>
        <p:txBody>
          <a:bodyPr/>
          <a:lstStyle>
            <a:lvl1pPr>
              <a:defRPr sz="2394"/>
            </a:lvl1pPr>
            <a:lvl2pPr>
              <a:defRPr sz="1994"/>
            </a:lvl2pPr>
            <a:lvl3pPr>
              <a:defRPr sz="1794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96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231683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6" y="167993"/>
            <a:ext cx="9072563" cy="1539934"/>
          </a:xfrm>
        </p:spPr>
        <p:txBody>
          <a:bodyPr/>
          <a:lstStyle>
            <a:lvl1pPr>
              <a:defRPr sz="48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6" y="1889922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6727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07489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94645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26953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56083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42843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158122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302201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23287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76336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3"/>
            <a:ext cx="8260512" cy="1077954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1985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40"/>
            <a:ext cx="9842610" cy="895961"/>
          </a:xfrm>
        </p:spPr>
        <p:txBody>
          <a:bodyPr/>
          <a:lstStyle>
            <a:lvl1pPr marL="0" indent="0" algn="ctr">
              <a:buNone/>
              <a:defRPr sz="26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907993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388761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779971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69224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022073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010498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9"/>
            <a:ext cx="9254574" cy="4815793"/>
          </a:xfrm>
        </p:spPr>
        <p:txBody>
          <a:bodyPr/>
          <a:lstStyle>
            <a:lvl2pPr marL="817236" indent="-31432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92425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9159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6273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1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240" indent="0" algn="ctr">
              <a:buNone/>
              <a:defRPr/>
            </a:lvl2pPr>
            <a:lvl3pPr marL="912482" indent="0" algn="ctr">
              <a:buNone/>
              <a:defRPr/>
            </a:lvl3pPr>
            <a:lvl4pPr marL="1368723" indent="0" algn="ctr">
              <a:buNone/>
              <a:defRPr/>
            </a:lvl4pPr>
            <a:lvl5pPr marL="1824963" indent="0" algn="ctr">
              <a:buNone/>
              <a:defRPr/>
            </a:lvl5pPr>
            <a:lvl6pPr marL="2281204" indent="0" algn="ctr">
              <a:buNone/>
              <a:defRPr/>
            </a:lvl6pPr>
            <a:lvl7pPr marL="2737445" indent="0" algn="ctr">
              <a:buNone/>
              <a:defRPr/>
            </a:lvl7pPr>
            <a:lvl8pPr marL="3193685" indent="0" algn="ctr">
              <a:buNone/>
              <a:defRPr/>
            </a:lvl8pPr>
            <a:lvl9pPr marL="364992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6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-22222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8"/>
            <a:ext cx="10096296" cy="6567487"/>
          </a:xfrm>
        </p:spPr>
        <p:txBody>
          <a:bodyPr>
            <a:normAutofit/>
          </a:bodyPr>
          <a:lstStyle>
            <a:lvl1pPr marL="456240" indent="-456240">
              <a:buFont typeface="Arial" charset="0"/>
              <a:buChar char="•"/>
              <a:defRPr/>
            </a:lvl1pPr>
            <a:lvl2pPr marL="912482" indent="-456240">
              <a:buFont typeface="Arial" charset="0"/>
              <a:buChar char="•"/>
              <a:defRPr/>
            </a:lvl2pPr>
            <a:lvl3pPr marL="1254662" indent="-342180">
              <a:buFont typeface="Arial" charset="0"/>
              <a:buChar char="•"/>
              <a:defRPr/>
            </a:lvl3pPr>
            <a:lvl4pPr marL="1710902" indent="-342180">
              <a:buFont typeface="Arial" charset="0"/>
              <a:buChar char="•"/>
              <a:defRPr/>
            </a:lvl4pPr>
            <a:lvl5pPr marL="2167143" indent="-34218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40" y="7309080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67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9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5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 sz="1398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8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 sz="1398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2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hf hdr="0" dt="0"/>
  <p:txStyles>
    <p:titleStyle>
      <a:lvl1pPr algn="ctr" defTabSz="45656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4">
          <a:solidFill>
            <a:srgbClr val="000000"/>
          </a:solidFill>
          <a:latin typeface="+mj-lt"/>
          <a:ea typeface="+mj-ea"/>
          <a:cs typeface="+mj-cs"/>
        </a:defRPr>
      </a:lvl1pPr>
      <a:lvl2pPr algn="l" defTabSz="45656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4">
          <a:solidFill>
            <a:srgbClr val="000000"/>
          </a:solidFill>
          <a:latin typeface="Arial" charset="0"/>
          <a:cs typeface="Arial" charset="0"/>
        </a:defRPr>
      </a:lvl2pPr>
      <a:lvl3pPr algn="l" defTabSz="45656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4">
          <a:solidFill>
            <a:srgbClr val="000000"/>
          </a:solidFill>
          <a:latin typeface="Arial" charset="0"/>
          <a:cs typeface="Arial" charset="0"/>
        </a:defRPr>
      </a:lvl3pPr>
      <a:lvl4pPr algn="l" defTabSz="45656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4">
          <a:solidFill>
            <a:srgbClr val="000000"/>
          </a:solidFill>
          <a:latin typeface="Arial" charset="0"/>
          <a:cs typeface="Arial" charset="0"/>
        </a:defRPr>
      </a:lvl4pPr>
      <a:lvl5pPr algn="l" defTabSz="45656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4">
          <a:solidFill>
            <a:srgbClr val="000000"/>
          </a:solidFill>
          <a:latin typeface="Arial" charset="0"/>
          <a:cs typeface="Arial" charset="0"/>
        </a:defRPr>
      </a:lvl5pPr>
      <a:lvl6pPr marL="2511081" indent="-228280" algn="l" defTabSz="45656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4">
          <a:solidFill>
            <a:srgbClr val="000000"/>
          </a:solidFill>
          <a:latin typeface="Arial" charset="0"/>
          <a:cs typeface="Arial" charset="0"/>
        </a:defRPr>
      </a:lvl6pPr>
      <a:lvl7pPr marL="2967641" indent="-228280" algn="l" defTabSz="45656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4">
          <a:solidFill>
            <a:srgbClr val="000000"/>
          </a:solidFill>
          <a:latin typeface="Arial" charset="0"/>
          <a:cs typeface="Arial" charset="0"/>
        </a:defRPr>
      </a:lvl7pPr>
      <a:lvl8pPr marL="3424202" indent="-228280" algn="l" defTabSz="45656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4">
          <a:solidFill>
            <a:srgbClr val="000000"/>
          </a:solidFill>
          <a:latin typeface="Arial" charset="0"/>
          <a:cs typeface="Arial" charset="0"/>
        </a:defRPr>
      </a:lvl8pPr>
      <a:lvl9pPr marL="3880762" indent="-228280" algn="l" defTabSz="45656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4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420" indent="-342420" algn="l" defTabSz="456560" rtl="0" eaLnBrk="0" fontAlgn="base" hangingPunct="0">
        <a:spcBef>
          <a:spcPct val="0"/>
        </a:spcBef>
        <a:spcAft>
          <a:spcPts val="1423"/>
        </a:spcAft>
        <a:buClr>
          <a:srgbClr val="000000"/>
        </a:buClr>
        <a:buSzPct val="100000"/>
        <a:buFont typeface="Times New Roman" panose="02020603050405020304" pitchFamily="18" charset="0"/>
        <a:defRPr sz="3196">
          <a:solidFill>
            <a:srgbClr val="000000"/>
          </a:solidFill>
          <a:latin typeface="+mn-lt"/>
          <a:ea typeface="+mn-ea"/>
          <a:cs typeface="+mn-cs"/>
        </a:defRPr>
      </a:lvl1pPr>
      <a:lvl2pPr marL="741910" indent="-285350" algn="l" defTabSz="45656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6">
          <a:solidFill>
            <a:srgbClr val="000000"/>
          </a:solidFill>
          <a:latin typeface="+mn-lt"/>
          <a:cs typeface="+mn-cs"/>
        </a:defRPr>
      </a:lvl2pPr>
      <a:lvl3pPr marL="1141400" indent="-228280" algn="l" defTabSz="45656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6">
          <a:solidFill>
            <a:srgbClr val="000000"/>
          </a:solidFill>
          <a:latin typeface="+mn-lt"/>
          <a:cs typeface="+mn-cs"/>
        </a:defRPr>
      </a:lvl3pPr>
      <a:lvl4pPr marL="1597961" indent="-228280" algn="l" defTabSz="45656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+mn-lt"/>
          <a:cs typeface="+mn-cs"/>
        </a:defRPr>
      </a:lvl4pPr>
      <a:lvl5pPr marL="2054521" indent="-228280" algn="l" defTabSz="45656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+mn-lt"/>
          <a:cs typeface="+mn-cs"/>
        </a:defRPr>
      </a:lvl5pPr>
      <a:lvl6pPr marL="2511081" indent="-228280" algn="l" defTabSz="45656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cs typeface="+mn-cs"/>
        </a:defRPr>
      </a:lvl6pPr>
      <a:lvl7pPr marL="2967641" indent="-228280" algn="l" defTabSz="45656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cs typeface="+mn-cs"/>
        </a:defRPr>
      </a:lvl7pPr>
      <a:lvl8pPr marL="3424202" indent="-228280" algn="l" defTabSz="45656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cs typeface="+mn-cs"/>
        </a:defRPr>
      </a:lvl8pPr>
      <a:lvl9pPr marL="3880762" indent="-228280" algn="l" defTabSz="45656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12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560" algn="l" defTabSz="91312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3121" algn="l" defTabSz="91312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9682" algn="l" defTabSz="91312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6241" algn="l" defTabSz="91312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2802" algn="l" defTabSz="91312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9362" algn="l" defTabSz="91312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5922" algn="l" defTabSz="91312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52481" algn="l" defTabSz="91312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3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90" y="7326316"/>
            <a:ext cx="4608513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240" algn="l"/>
                <a:tab pos="912482" algn="l"/>
                <a:tab pos="1368723" algn="l"/>
                <a:tab pos="1824963" algn="l"/>
                <a:tab pos="2281204" algn="l"/>
                <a:tab pos="2737445" algn="l"/>
                <a:tab pos="3193685" algn="l"/>
                <a:tab pos="3649924" algn="l"/>
                <a:tab pos="4106167" algn="l"/>
                <a:tab pos="4562406" algn="l"/>
                <a:tab pos="5018647" algn="l"/>
                <a:tab pos="5474888" algn="l"/>
                <a:tab pos="5931129" algn="l"/>
                <a:tab pos="6387369" algn="l"/>
                <a:tab pos="6843611" algn="l"/>
                <a:tab pos="7299852" algn="l"/>
                <a:tab pos="7756092" algn="l"/>
                <a:tab pos="8212333" algn="l"/>
                <a:tab pos="8668574" algn="l"/>
                <a:tab pos="9124815" algn="l"/>
              </a:tabLst>
              <a:defRPr sz="1397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40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7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2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240" algn="l"/>
                <a:tab pos="912482" algn="l"/>
                <a:tab pos="1368723" algn="l"/>
                <a:tab pos="1824963" algn="l"/>
                <a:tab pos="2281204" algn="l"/>
                <a:tab pos="2737445" algn="l"/>
                <a:tab pos="3193685" algn="l"/>
                <a:tab pos="3649924" algn="l"/>
                <a:tab pos="4106167" algn="l"/>
                <a:tab pos="4562406" algn="l"/>
                <a:tab pos="5018647" algn="l"/>
                <a:tab pos="5474888" algn="l"/>
                <a:tab pos="5931129" algn="l"/>
                <a:tab pos="6387369" algn="l"/>
                <a:tab pos="6843611" algn="l"/>
                <a:tab pos="7299852" algn="l"/>
                <a:tab pos="7756092" algn="l"/>
                <a:tab pos="8212333" algn="l"/>
                <a:tab pos="8668574" algn="l"/>
                <a:tab pos="9124815" algn="l"/>
              </a:tabLst>
              <a:defRPr sz="1397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9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6" r:id="rId25"/>
    <p:sldLayoutId id="2147483787" r:id="rId26"/>
  </p:sldLayoutIdLst>
  <p:hf hdr="0" dt="0"/>
  <p:txStyles>
    <p:titleStyle>
      <a:lvl1pPr algn="ctr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+mj-lt"/>
          <a:ea typeface="+mj-ea"/>
          <a:cs typeface="+mj-cs"/>
        </a:defRPr>
      </a:lvl1pPr>
      <a:lvl2pPr algn="l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Arial" charset="0"/>
          <a:cs typeface="Arial" charset="0"/>
        </a:defRPr>
      </a:lvl2pPr>
      <a:lvl3pPr algn="l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Arial" charset="0"/>
          <a:cs typeface="Arial" charset="0"/>
        </a:defRPr>
      </a:lvl3pPr>
      <a:lvl4pPr algn="l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Arial" charset="0"/>
          <a:cs typeface="Arial" charset="0"/>
        </a:defRPr>
      </a:lvl4pPr>
      <a:lvl5pPr algn="l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Arial" charset="0"/>
          <a:cs typeface="Arial" charset="0"/>
        </a:defRPr>
      </a:lvl5pPr>
      <a:lvl6pPr marL="2509324" indent="-228121" algn="l" defTabSz="45624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1">
          <a:solidFill>
            <a:srgbClr val="000000"/>
          </a:solidFill>
          <a:latin typeface="Arial" charset="0"/>
          <a:cs typeface="Arial" charset="0"/>
        </a:defRPr>
      </a:lvl6pPr>
      <a:lvl7pPr marL="2965564" indent="-228121" algn="l" defTabSz="45624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1">
          <a:solidFill>
            <a:srgbClr val="000000"/>
          </a:solidFill>
          <a:latin typeface="Arial" charset="0"/>
          <a:cs typeface="Arial" charset="0"/>
        </a:defRPr>
      </a:lvl7pPr>
      <a:lvl8pPr marL="3421806" indent="-228121" algn="l" defTabSz="45624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1">
          <a:solidFill>
            <a:srgbClr val="000000"/>
          </a:solidFill>
          <a:latin typeface="Arial" charset="0"/>
          <a:cs typeface="Arial" charset="0"/>
        </a:defRPr>
      </a:lvl8pPr>
      <a:lvl9pPr marL="3878046" indent="-228121" algn="l" defTabSz="45624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180" indent="-342180" algn="l" defTabSz="456240" rtl="0" eaLnBrk="0" fontAlgn="base" hangingPunct="0">
        <a:spcBef>
          <a:spcPct val="0"/>
        </a:spcBef>
        <a:spcAft>
          <a:spcPts val="1422"/>
        </a:spcAft>
        <a:buClr>
          <a:srgbClr val="000000"/>
        </a:buClr>
        <a:buSzPct val="100000"/>
        <a:buFont typeface="Times New Roman" panose="02020603050405020304" pitchFamily="18" charset="0"/>
        <a:defRPr sz="3194">
          <a:solidFill>
            <a:srgbClr val="000000"/>
          </a:solidFill>
          <a:latin typeface="+mn-lt"/>
          <a:ea typeface="+mn-ea"/>
          <a:cs typeface="+mn-cs"/>
        </a:defRPr>
      </a:lvl1pPr>
      <a:lvl2pPr marL="741390" indent="-285150" algn="l" defTabSz="45624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4">
          <a:solidFill>
            <a:srgbClr val="000000"/>
          </a:solidFill>
          <a:latin typeface="+mn-lt"/>
          <a:cs typeface="+mn-cs"/>
        </a:defRPr>
      </a:lvl2pPr>
      <a:lvl3pPr marL="1140602" indent="-228121" algn="l" defTabSz="45624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4">
          <a:solidFill>
            <a:srgbClr val="000000"/>
          </a:solidFill>
          <a:latin typeface="+mn-lt"/>
          <a:cs typeface="+mn-cs"/>
        </a:defRPr>
      </a:lvl3pPr>
      <a:lvl4pPr marL="1596843" indent="-228121" algn="l" defTabSz="45624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4">
          <a:solidFill>
            <a:srgbClr val="000000"/>
          </a:solidFill>
          <a:latin typeface="+mn-lt"/>
          <a:cs typeface="+mn-cs"/>
        </a:defRPr>
      </a:lvl4pPr>
      <a:lvl5pPr marL="2053083" indent="-228121" algn="l" defTabSz="45624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4">
          <a:solidFill>
            <a:srgbClr val="000000"/>
          </a:solidFill>
          <a:latin typeface="+mn-lt"/>
          <a:cs typeface="+mn-cs"/>
        </a:defRPr>
      </a:lvl5pPr>
      <a:lvl6pPr marL="2509324" indent="-228121" algn="l" defTabSz="45624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4">
          <a:solidFill>
            <a:srgbClr val="000000"/>
          </a:solidFill>
          <a:latin typeface="+mn-lt"/>
          <a:cs typeface="+mn-cs"/>
        </a:defRPr>
      </a:lvl6pPr>
      <a:lvl7pPr marL="2965564" indent="-228121" algn="l" defTabSz="45624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4">
          <a:solidFill>
            <a:srgbClr val="000000"/>
          </a:solidFill>
          <a:latin typeface="+mn-lt"/>
          <a:cs typeface="+mn-cs"/>
        </a:defRPr>
      </a:lvl7pPr>
      <a:lvl8pPr marL="3421806" indent="-228121" algn="l" defTabSz="45624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4">
          <a:solidFill>
            <a:srgbClr val="000000"/>
          </a:solidFill>
          <a:latin typeface="+mn-lt"/>
          <a:cs typeface="+mn-cs"/>
        </a:defRPr>
      </a:lvl8pPr>
      <a:lvl9pPr marL="3878046" indent="-228121" algn="l" defTabSz="45624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4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6240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2482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8723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4963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81204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7445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93685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49924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3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6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240" algn="l"/>
                <a:tab pos="912482" algn="l"/>
                <a:tab pos="1368723" algn="l"/>
                <a:tab pos="1824963" algn="l"/>
                <a:tab pos="2281204" algn="l"/>
                <a:tab pos="2737445" algn="l"/>
                <a:tab pos="3193685" algn="l"/>
                <a:tab pos="3649924" algn="l"/>
                <a:tab pos="4106167" algn="l"/>
                <a:tab pos="4562406" algn="l"/>
                <a:tab pos="5018647" algn="l"/>
                <a:tab pos="5474888" algn="l"/>
                <a:tab pos="5931129" algn="l"/>
                <a:tab pos="6387369" algn="l"/>
                <a:tab pos="6843611" algn="l"/>
                <a:tab pos="7299852" algn="l"/>
                <a:tab pos="7756092" algn="l"/>
                <a:tab pos="8212333" algn="l"/>
                <a:tab pos="8668574" algn="l"/>
                <a:tab pos="9124815" algn="l"/>
              </a:tabLst>
              <a:defRPr sz="1397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40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7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2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240" algn="l"/>
                <a:tab pos="912482" algn="l"/>
                <a:tab pos="1368723" algn="l"/>
                <a:tab pos="1824963" algn="l"/>
                <a:tab pos="2281204" algn="l"/>
                <a:tab pos="2737445" algn="l"/>
                <a:tab pos="3193685" algn="l"/>
                <a:tab pos="3649924" algn="l"/>
                <a:tab pos="4106167" algn="l"/>
                <a:tab pos="4562406" algn="l"/>
                <a:tab pos="5018647" algn="l"/>
                <a:tab pos="5474888" algn="l"/>
                <a:tab pos="5931129" algn="l"/>
                <a:tab pos="6387369" algn="l"/>
                <a:tab pos="6843611" algn="l"/>
                <a:tab pos="7299852" algn="l"/>
                <a:tab pos="7756092" algn="l"/>
                <a:tab pos="8212333" algn="l"/>
                <a:tab pos="8668574" algn="l"/>
                <a:tab pos="9124815" algn="l"/>
              </a:tabLst>
              <a:defRPr sz="1397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</p:sldLayoutIdLst>
  <p:hf hdr="0" dt="0"/>
  <p:txStyles>
    <p:titleStyle>
      <a:lvl1pPr algn="ctr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+mj-lt"/>
          <a:ea typeface="+mj-ea"/>
          <a:cs typeface="+mj-cs"/>
        </a:defRPr>
      </a:lvl1pPr>
      <a:lvl2pPr algn="l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Arial" charset="0"/>
          <a:cs typeface="Arial" charset="0"/>
        </a:defRPr>
      </a:lvl2pPr>
      <a:lvl3pPr algn="l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Arial" charset="0"/>
          <a:cs typeface="Arial" charset="0"/>
        </a:defRPr>
      </a:lvl3pPr>
      <a:lvl4pPr algn="l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Arial" charset="0"/>
          <a:cs typeface="Arial" charset="0"/>
        </a:defRPr>
      </a:lvl4pPr>
      <a:lvl5pPr algn="l" defTabSz="45624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1">
          <a:solidFill>
            <a:srgbClr val="000000"/>
          </a:solidFill>
          <a:latin typeface="Arial" charset="0"/>
          <a:cs typeface="Arial" charset="0"/>
        </a:defRPr>
      </a:lvl5pPr>
      <a:lvl6pPr marL="2509324" indent="-228121" algn="l" defTabSz="45624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1">
          <a:solidFill>
            <a:srgbClr val="000000"/>
          </a:solidFill>
          <a:latin typeface="Arial" charset="0"/>
          <a:cs typeface="Arial" charset="0"/>
        </a:defRPr>
      </a:lvl6pPr>
      <a:lvl7pPr marL="2965564" indent="-228121" algn="l" defTabSz="45624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1">
          <a:solidFill>
            <a:srgbClr val="000000"/>
          </a:solidFill>
          <a:latin typeface="Arial" charset="0"/>
          <a:cs typeface="Arial" charset="0"/>
        </a:defRPr>
      </a:lvl7pPr>
      <a:lvl8pPr marL="3421806" indent="-228121" algn="l" defTabSz="45624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1">
          <a:solidFill>
            <a:srgbClr val="000000"/>
          </a:solidFill>
          <a:latin typeface="Arial" charset="0"/>
          <a:cs typeface="Arial" charset="0"/>
        </a:defRPr>
      </a:lvl8pPr>
      <a:lvl9pPr marL="3878046" indent="-228121" algn="l" defTabSz="45624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180" indent="-342180" algn="l" defTabSz="456240" rtl="0" eaLnBrk="0" fontAlgn="base" hangingPunct="0">
        <a:spcBef>
          <a:spcPct val="0"/>
        </a:spcBef>
        <a:spcAft>
          <a:spcPts val="1422"/>
        </a:spcAft>
        <a:buClr>
          <a:srgbClr val="000000"/>
        </a:buClr>
        <a:buSzPct val="100000"/>
        <a:buFont typeface="Times New Roman" panose="02020603050405020304" pitchFamily="18" charset="0"/>
        <a:defRPr sz="3194">
          <a:solidFill>
            <a:srgbClr val="000000"/>
          </a:solidFill>
          <a:latin typeface="+mn-lt"/>
          <a:ea typeface="+mn-ea"/>
          <a:cs typeface="+mn-cs"/>
        </a:defRPr>
      </a:lvl1pPr>
      <a:lvl2pPr marL="741390" indent="-285150" algn="l" defTabSz="45624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4">
          <a:solidFill>
            <a:srgbClr val="000000"/>
          </a:solidFill>
          <a:latin typeface="+mn-lt"/>
          <a:cs typeface="+mn-cs"/>
        </a:defRPr>
      </a:lvl2pPr>
      <a:lvl3pPr marL="1140602" indent="-228121" algn="l" defTabSz="45624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4">
          <a:solidFill>
            <a:srgbClr val="000000"/>
          </a:solidFill>
          <a:latin typeface="+mn-lt"/>
          <a:cs typeface="+mn-cs"/>
        </a:defRPr>
      </a:lvl3pPr>
      <a:lvl4pPr marL="1596843" indent="-228121" algn="l" defTabSz="45624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4">
          <a:solidFill>
            <a:srgbClr val="000000"/>
          </a:solidFill>
          <a:latin typeface="+mn-lt"/>
          <a:cs typeface="+mn-cs"/>
        </a:defRPr>
      </a:lvl4pPr>
      <a:lvl5pPr marL="2053083" indent="-228121" algn="l" defTabSz="45624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4">
          <a:solidFill>
            <a:srgbClr val="000000"/>
          </a:solidFill>
          <a:latin typeface="+mn-lt"/>
          <a:cs typeface="+mn-cs"/>
        </a:defRPr>
      </a:lvl5pPr>
      <a:lvl6pPr marL="2509324" indent="-228121" algn="l" defTabSz="45624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4">
          <a:solidFill>
            <a:srgbClr val="000000"/>
          </a:solidFill>
          <a:latin typeface="+mn-lt"/>
          <a:cs typeface="+mn-cs"/>
        </a:defRPr>
      </a:lvl6pPr>
      <a:lvl7pPr marL="2965564" indent="-228121" algn="l" defTabSz="45624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4">
          <a:solidFill>
            <a:srgbClr val="000000"/>
          </a:solidFill>
          <a:latin typeface="+mn-lt"/>
          <a:cs typeface="+mn-cs"/>
        </a:defRPr>
      </a:lvl7pPr>
      <a:lvl8pPr marL="3421806" indent="-228121" algn="l" defTabSz="45624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4">
          <a:solidFill>
            <a:srgbClr val="000000"/>
          </a:solidFill>
          <a:latin typeface="+mn-lt"/>
          <a:cs typeface="+mn-cs"/>
        </a:defRPr>
      </a:lvl8pPr>
      <a:lvl9pPr marL="3878046" indent="-228121" algn="l" defTabSz="45624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4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6240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2482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8723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4963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81204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7445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93685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49924" algn="l" defTabSz="912482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2023</a:t>
            </a:r>
          </a:p>
          <a:p>
            <a:r>
              <a:rPr lang="en-US" sz="4000" b="1"/>
              <a:t>Introduction to Algorithm Analysis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basic operation of an algorithm</a:t>
            </a:r>
          </a:p>
          <a:p>
            <a:pPr lvl="1" eaLnBrk="1" hangingPunct="1">
              <a:defRPr/>
            </a:pPr>
            <a:r>
              <a:rPr lang="en-US"/>
              <a:t>The most significant contributor to its total time requirement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The number of basic operations </a:t>
            </a:r>
            <a:br>
              <a:rPr lang="en-US"/>
            </a:br>
            <a:r>
              <a:rPr lang="en-US"/>
              <a:t>required by the sum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1861" y="2629838"/>
            <a:ext cx="7129194" cy="190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Basic Operations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number of basic operations required by the sum algorithms as a function of </a:t>
            </a:r>
            <a:r>
              <a:rPr lang="en-US" altLang="en-US" i="1"/>
              <a:t>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034898" y="2026413"/>
            <a:ext cx="4010828" cy="350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Time complexity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Count the number of </a:t>
            </a:r>
            <a:r>
              <a:rPr lang="en-US" b="1" u="sng"/>
              <a:t>executed</a:t>
            </a:r>
            <a:r>
              <a:rPr lang="en-US"/>
              <a:t> steps (basic operations or just lines of code)</a:t>
            </a:r>
          </a:p>
          <a:p>
            <a:pPr lvl="1"/>
            <a:r>
              <a:rPr lang="en-US"/>
              <a:t>sum = 0</a:t>
            </a:r>
          </a:p>
          <a:p>
            <a:pPr marL="503972" lvl="1" indent="0">
              <a:buNone/>
            </a:pPr>
            <a:r>
              <a:rPr lang="en-US"/>
              <a:t>    for </a:t>
            </a:r>
            <a:r>
              <a:rPr lang="en-US" err="1"/>
              <a:t>i</a:t>
            </a:r>
            <a:r>
              <a:rPr lang="en-US"/>
              <a:t> = 1 to n</a:t>
            </a:r>
          </a:p>
          <a:p>
            <a:pPr marL="503972" lvl="1" indent="0">
              <a:buNone/>
            </a:pPr>
            <a:r>
              <a:rPr lang="en-US"/>
              <a:t>      sum = sum + </a:t>
            </a:r>
            <a:r>
              <a:rPr lang="en-US" err="1"/>
              <a:t>i</a:t>
            </a:r>
            <a:endParaRPr lang="en-US"/>
          </a:p>
          <a:p>
            <a:pPr lvl="1"/>
            <a:r>
              <a:rPr lang="en-US"/>
              <a:t>Number of executed lines is 2n + 2</a:t>
            </a:r>
          </a:p>
          <a:p>
            <a:r>
              <a:rPr lang="en-US"/>
              <a:t>Let </a:t>
            </a:r>
            <a:r>
              <a:rPr lang="en-US" i="1"/>
              <a:t>f(n) </a:t>
            </a:r>
            <a:r>
              <a:rPr lang="en-US"/>
              <a:t>= the number of executed steps</a:t>
            </a:r>
          </a:p>
          <a:p>
            <a:pPr lvl="1"/>
            <a:r>
              <a:rPr lang="en-US" i="1"/>
              <a:t>n</a:t>
            </a:r>
            <a:r>
              <a:rPr lang="en-US"/>
              <a:t> is the input size</a:t>
            </a:r>
          </a:p>
          <a:p>
            <a:pPr lvl="2"/>
            <a:r>
              <a:rPr lang="en-US"/>
              <a:t>very roughly, the number of keyboard presses needed to enter the input</a:t>
            </a:r>
          </a:p>
          <a:p>
            <a:pPr lvl="1"/>
            <a:r>
              <a:rPr lang="en-US" i="1"/>
              <a:t>f(n) </a:t>
            </a:r>
            <a:r>
              <a:rPr lang="en-US"/>
              <a:t>may depend only on </a:t>
            </a:r>
            <a:r>
              <a:rPr lang="en-US" i="1"/>
              <a:t>n</a:t>
            </a:r>
            <a:r>
              <a:rPr lang="en-US"/>
              <a:t> or on the actual values of the input</a:t>
            </a:r>
          </a:p>
          <a:p>
            <a:pPr lvl="2"/>
            <a:r>
              <a:rPr lang="en-US"/>
              <a:t>In the latter, need to find</a:t>
            </a:r>
            <a:r>
              <a:rPr lang="en-US" i="1"/>
              <a:t> f(n) </a:t>
            </a:r>
            <a:r>
              <a:rPr lang="en-US"/>
              <a:t>for best, average, worst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FF65FA9-63F9-49C8-B59D-052D69FFE690}" type="slidenum">
              <a:rPr kumimoji="0" lang="en-US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705" tIns="100705" rIns="100705" bIns="10070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Mathematically modelling runtime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705" tIns="100705" rIns="100705" bIns="10070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 primarily determined by two factors:</a:t>
            </a:r>
            <a:endParaRPr/>
          </a:p>
          <a:p>
            <a:pPr lvl="1">
              <a:lnSpc>
                <a:spcPct val="200000"/>
              </a:lnSpc>
            </a:pPr>
            <a:r>
              <a:rPr lang="en" b="1"/>
              <a:t>Cost</a:t>
            </a:r>
            <a:r>
              <a:rPr lang="en"/>
              <a:t> of executing each statement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Determined by machine used, environment running on the machine, etc.</a:t>
            </a:r>
            <a:endParaRPr/>
          </a:p>
          <a:p>
            <a:pPr lvl="1">
              <a:lnSpc>
                <a:spcPct val="200000"/>
              </a:lnSpc>
            </a:pPr>
            <a:r>
              <a:rPr lang="en" b="1"/>
              <a:t>Frequency</a:t>
            </a:r>
            <a:r>
              <a:rPr lang="en"/>
              <a:t> of execution of each statement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Determined by program and input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705" tIns="100705" rIns="100705" bIns="100705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007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3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2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sz="13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02924-E1A1-4946-BC4B-E327ACB570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2050" name="Picture 2" descr="DLS: Donald Knuth — All Questions Answered | Cheriton School of Computer  Science | University of Waterloo">
            <a:extLst>
              <a:ext uri="{FF2B5EF4-FFF2-40B4-BE49-F238E27FC236}">
                <a16:creationId xmlns:a16="http://schemas.microsoft.com/office/drawing/2014/main" id="{4533562A-250F-02D9-5992-07EFDC80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0" y="1076131"/>
            <a:ext cx="8455287" cy="56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8793D-C99E-23C6-65CE-C371A0F7BE93}"/>
              </a:ext>
            </a:extLst>
          </p:cNvPr>
          <p:cNvSpPr txBox="1"/>
          <p:nvPr/>
        </p:nvSpPr>
        <p:spPr>
          <a:xfrm>
            <a:off x="2353735" y="6819908"/>
            <a:ext cx="5722916" cy="28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www.youtube.com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watch?v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=EE1R8FYUJm0</a:t>
            </a:r>
          </a:p>
        </p:txBody>
      </p:sp>
    </p:spTree>
    <p:extLst>
      <p:ext uri="{BB962C8B-B14F-4D97-AF65-F5344CB8AC3E}">
        <p14:creationId xmlns:p14="http://schemas.microsoft.com/office/powerpoint/2010/main" val="4028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705" tIns="100705" rIns="100705" bIns="10070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3997"/>
              <a:t>What is the runtime?</a:t>
            </a:r>
            <a:endParaRPr sz="399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8C8D79-9E9E-2041-A1BB-08A7F1B3E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Runtime of an algorithm = </a:t>
                </a:r>
              </a:p>
              <a:p>
                <a:pPr marL="4568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𝑎𝑙𝑔𝑜𝑟𝑖𝑡h𝑚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𝑠𝑡𝑎𝑡𝑒𝑚𝑒𝑛𝑡𝑠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Frequency</a:t>
                </a:r>
                <a:r>
                  <a:rPr lang="en-US" dirty="0"/>
                  <a:t>: how many times the statement will run when the algorithm runs</a:t>
                </a:r>
              </a:p>
              <a:p>
                <a:r>
                  <a:rPr lang="en-US" b="1" dirty="0"/>
                  <a:t>Cost</a:t>
                </a:r>
                <a:r>
                  <a:rPr lang="en-US" dirty="0"/>
                  <a:t>: how much time the statement will take when run</a:t>
                </a:r>
              </a:p>
              <a:p>
                <a:pPr lvl="1"/>
                <a:r>
                  <a:rPr lang="en-US" dirty="0"/>
                  <a:t>Depends on?</a:t>
                </a:r>
              </a:p>
              <a:p>
                <a:pPr lvl="2"/>
                <a:r>
                  <a:rPr lang="en-US" dirty="0"/>
                  <a:t>Machine used, </a:t>
                </a:r>
              </a:p>
              <a:p>
                <a:pPr lvl="2"/>
                <a:r>
                  <a:rPr lang="en-US" dirty="0"/>
                  <a:t>system load, </a:t>
                </a:r>
              </a:p>
              <a:p>
                <a:pPr lvl="2"/>
                <a:r>
                  <a:rPr lang="en-US" dirty="0"/>
                  <a:t>environment,</a:t>
                </a:r>
              </a:p>
              <a:p>
                <a:pPr lvl="2"/>
                <a:r>
                  <a:rPr lang="en-US" dirty="0"/>
                  <a:t>other factors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8C8D79-9E9E-2041-A1BB-08A7F1B3E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95" t="-2597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4503E-29A7-654E-B51F-2FA6D3B0D2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705" tIns="100705" rIns="100705" bIns="100705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007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3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2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sz="13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2EDC-CC54-AED4-C64A-E13854E4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 </a:t>
            </a:r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7ECC-EDA7-7F11-8142-52EADBBC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99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461963" indent="0">
              <a:buNone/>
            </a:pPr>
            <a:r>
              <a:rPr lang="en-US" sz="3199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sum = 0; </a:t>
            </a:r>
          </a:p>
          <a:p>
            <a:pPr marL="461963" indent="0">
              <a:buNone/>
            </a:pPr>
            <a:r>
              <a:rPr lang="en-US" sz="3199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3199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199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199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199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&lt;n; </a:t>
            </a:r>
            <a:r>
              <a:rPr lang="en-US" sz="3199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199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lang="en-US" sz="3199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199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sum = sum + a[</a:t>
            </a:r>
            <a:r>
              <a:rPr lang="en-US" sz="3199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199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461963" indent="0">
              <a:buNone/>
            </a:pPr>
            <a:r>
              <a:rPr lang="en-US" sz="3199">
                <a:solidFill>
                  <a:srgbClr val="783F04"/>
                </a:solidFill>
                <a:latin typeface="Consolas"/>
                <a:cs typeface="Consolas"/>
                <a:sym typeface="Consolas"/>
              </a:rPr>
              <a:t>}</a:t>
            </a:r>
          </a:p>
          <a:p>
            <a:pPr marL="461963" indent="0">
              <a:buNone/>
            </a:pPr>
            <a:r>
              <a:rPr lang="en-US" sz="3199">
                <a:solidFill>
                  <a:srgbClr val="783F04"/>
                </a:solidFill>
                <a:latin typeface="Consolas"/>
                <a:cs typeface="Consolas"/>
                <a:sym typeface="Consolas"/>
              </a:rPr>
              <a:t>return sum;</a:t>
            </a:r>
          </a:p>
          <a:p>
            <a:pPr marL="0" indent="0">
              <a:buNone/>
            </a:pPr>
            <a:r>
              <a:rPr lang="en-US" sz="3199">
                <a:solidFill>
                  <a:srgbClr val="783F04"/>
                </a:solidFill>
                <a:latin typeface="Consolas"/>
                <a:cs typeface="Consolas"/>
                <a:sym typeface="Consolas"/>
              </a:rPr>
              <a:t>}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C6C10-12DC-DF3A-2278-6ACDBBC4F9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5476E-7706-6D42-59A4-F1BF57C08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14446-2546-D37D-5CDC-304F03BA8CED}"/>
              </a:ext>
            </a:extLst>
          </p:cNvPr>
          <p:cNvSpPr/>
          <p:nvPr/>
        </p:nvSpPr>
        <p:spPr bwMode="auto">
          <a:xfrm>
            <a:off x="6800023" y="960645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DC3A0-50EF-48C0-D2AD-8C4DBCE1FCA9}"/>
              </a:ext>
            </a:extLst>
          </p:cNvPr>
          <p:cNvCxnSpPr>
            <a:cxnSpLocks/>
          </p:cNvCxnSpPr>
          <p:nvPr/>
        </p:nvCxnSpPr>
        <p:spPr bwMode="auto">
          <a:xfrm flipH="1">
            <a:off x="3180522" y="1325217"/>
            <a:ext cx="3619500" cy="41081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A4881E-2751-0139-A3DE-39FFFE6D30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83026" y="4395743"/>
            <a:ext cx="1793528" cy="1512565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EDC13C-DFF1-C7B0-85B8-521BB9EF51F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80522" y="3211798"/>
            <a:ext cx="3423545" cy="5693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50832F-2BCE-0020-79D2-F299DDC36903}"/>
              </a:ext>
            </a:extLst>
          </p:cNvPr>
          <p:cNvSpPr/>
          <p:nvPr/>
        </p:nvSpPr>
        <p:spPr bwMode="auto">
          <a:xfrm>
            <a:off x="357809" y="1325217"/>
            <a:ext cx="2822713" cy="59683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22295E-53F5-137C-79DD-C1F16C8648FD}"/>
              </a:ext>
            </a:extLst>
          </p:cNvPr>
          <p:cNvSpPr/>
          <p:nvPr/>
        </p:nvSpPr>
        <p:spPr bwMode="auto">
          <a:xfrm>
            <a:off x="271668" y="3798911"/>
            <a:ext cx="2822713" cy="59683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D80D5D-C350-818E-B986-D50FB4D0D711}"/>
              </a:ext>
            </a:extLst>
          </p:cNvPr>
          <p:cNvSpPr/>
          <p:nvPr/>
        </p:nvSpPr>
        <p:spPr bwMode="auto">
          <a:xfrm>
            <a:off x="1292087" y="2578514"/>
            <a:ext cx="3889513" cy="5694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5CCF6D-4787-D18D-1172-D55159136CB6}"/>
              </a:ext>
            </a:extLst>
          </p:cNvPr>
          <p:cNvSpPr/>
          <p:nvPr/>
        </p:nvSpPr>
        <p:spPr bwMode="auto">
          <a:xfrm>
            <a:off x="1596887" y="1994406"/>
            <a:ext cx="2047462" cy="5384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90EC1-FA0B-C8DC-A6B5-E96DCB2997E1}"/>
              </a:ext>
            </a:extLst>
          </p:cNvPr>
          <p:cNvSpPr/>
          <p:nvPr/>
        </p:nvSpPr>
        <p:spPr bwMode="auto">
          <a:xfrm>
            <a:off x="3843369" y="1976244"/>
            <a:ext cx="1196943" cy="5384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3B262F-D4E6-908C-8CEA-D422085A382E}"/>
              </a:ext>
            </a:extLst>
          </p:cNvPr>
          <p:cNvSpPr/>
          <p:nvPr/>
        </p:nvSpPr>
        <p:spPr bwMode="auto">
          <a:xfrm>
            <a:off x="5277972" y="2002228"/>
            <a:ext cx="808384" cy="55320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18F23-62C3-A97A-2403-238064E32BD6}"/>
              </a:ext>
            </a:extLst>
          </p:cNvPr>
          <p:cNvSpPr/>
          <p:nvPr/>
        </p:nvSpPr>
        <p:spPr bwMode="auto">
          <a:xfrm>
            <a:off x="6800023" y="1408637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02FD4-AEED-8E03-6E18-262DA41EBE50}"/>
              </a:ext>
            </a:extLst>
          </p:cNvPr>
          <p:cNvSpPr/>
          <p:nvPr/>
        </p:nvSpPr>
        <p:spPr bwMode="auto">
          <a:xfrm>
            <a:off x="3476555" y="5511443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FAD1E-7735-0D41-907A-7BD61FAAD23B}"/>
              </a:ext>
            </a:extLst>
          </p:cNvPr>
          <p:cNvSpPr/>
          <p:nvPr/>
        </p:nvSpPr>
        <p:spPr bwMode="auto">
          <a:xfrm>
            <a:off x="3476555" y="5959435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FFB518-369E-5D20-AC63-44C35F5A4F6F}"/>
              </a:ext>
            </a:extLst>
          </p:cNvPr>
          <p:cNvSpPr/>
          <p:nvPr/>
        </p:nvSpPr>
        <p:spPr bwMode="auto">
          <a:xfrm>
            <a:off x="6604067" y="3324813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21776C-F9D9-0974-F3D1-26946CDABBC9}"/>
              </a:ext>
            </a:extLst>
          </p:cNvPr>
          <p:cNvSpPr/>
          <p:nvPr/>
        </p:nvSpPr>
        <p:spPr bwMode="auto">
          <a:xfrm>
            <a:off x="6604067" y="3772805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434FE2-BE59-4616-0E0E-2476E2A4DE47}"/>
              </a:ext>
            </a:extLst>
          </p:cNvPr>
          <p:cNvSpPr/>
          <p:nvPr/>
        </p:nvSpPr>
        <p:spPr bwMode="auto">
          <a:xfrm>
            <a:off x="6713882" y="4535511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07C521-BD76-BEE2-B630-32325AF3DF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11912" y="2555433"/>
            <a:ext cx="3401969" cy="234465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7C536F8-544A-820A-6C69-1827A7FA1186}"/>
              </a:ext>
            </a:extLst>
          </p:cNvPr>
          <p:cNvSpPr/>
          <p:nvPr/>
        </p:nvSpPr>
        <p:spPr bwMode="auto">
          <a:xfrm>
            <a:off x="6713882" y="4983503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2CBBE3-A75F-DCCD-7430-AEE8DD63ADBA}"/>
              </a:ext>
            </a:extLst>
          </p:cNvPr>
          <p:cNvSpPr/>
          <p:nvPr/>
        </p:nvSpPr>
        <p:spPr bwMode="auto">
          <a:xfrm>
            <a:off x="2893379" y="4347261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B79D44-57DF-2789-E649-F3CDFB50D360}"/>
              </a:ext>
            </a:extLst>
          </p:cNvPr>
          <p:cNvCxnSpPr>
            <a:cxnSpLocks/>
          </p:cNvCxnSpPr>
          <p:nvPr/>
        </p:nvCxnSpPr>
        <p:spPr bwMode="auto">
          <a:xfrm flipV="1">
            <a:off x="4331824" y="2606560"/>
            <a:ext cx="1500264" cy="171349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59A326-B3D3-FB40-498F-1FF605DA2A3F}"/>
              </a:ext>
            </a:extLst>
          </p:cNvPr>
          <p:cNvSpPr/>
          <p:nvPr/>
        </p:nvSpPr>
        <p:spPr bwMode="auto">
          <a:xfrm>
            <a:off x="2893379" y="4795253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EA3873-199B-0AE0-3159-9633C7A28D46}"/>
              </a:ext>
            </a:extLst>
          </p:cNvPr>
          <p:cNvSpPr/>
          <p:nvPr/>
        </p:nvSpPr>
        <p:spPr bwMode="auto">
          <a:xfrm>
            <a:off x="3305893" y="4078395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9A549F-61EE-FF23-4BB4-89A3B7ABFE12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2514728"/>
            <a:ext cx="78059" cy="1563667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0535DB6-9826-755B-1A4B-0C8059DFAB9D}"/>
              </a:ext>
            </a:extLst>
          </p:cNvPr>
          <p:cNvSpPr/>
          <p:nvPr/>
        </p:nvSpPr>
        <p:spPr bwMode="auto">
          <a:xfrm>
            <a:off x="3305893" y="4526387"/>
            <a:ext cx="3127513" cy="49033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13820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2F70-51CD-4800-BF63-B148D09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944DE-5CDD-8C1E-16FA-48296DEE75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3D6F8-0E61-FFA8-2CBD-99EAAA6A3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45DB5CDA-9335-A36D-0DBC-9E64CCE4EC0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703" y="714075"/>
            <a:ext cx="10089088" cy="6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sum = 0;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Google Shape;180;p26">
            <a:extLst>
              <a:ext uri="{FF2B5EF4-FFF2-40B4-BE49-F238E27FC236}">
                <a16:creationId xmlns:a16="http://schemas.microsoft.com/office/drawing/2014/main" id="{6463A2BE-E257-0AF3-9980-5EDD4085BEEC}"/>
              </a:ext>
            </a:extLst>
          </p:cNvPr>
          <p:cNvSpPr/>
          <p:nvPr/>
        </p:nvSpPr>
        <p:spPr>
          <a:xfrm>
            <a:off x="890564" y="1623651"/>
            <a:ext cx="3900841" cy="5650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C8F8173-34FA-8B35-36CC-961A0EDF5E4B}"/>
              </a:ext>
            </a:extLst>
          </p:cNvPr>
          <p:cNvSpPr/>
          <p:nvPr/>
        </p:nvSpPr>
        <p:spPr bwMode="auto">
          <a:xfrm>
            <a:off x="2304287" y="2397730"/>
            <a:ext cx="7488851" cy="4385774"/>
          </a:xfrm>
          <a:prstGeom prst="cloudCallout">
            <a:avLst>
              <a:gd name="adj1" fmla="val -59026"/>
              <a:gd name="adj2" fmla="val -53826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2" tIns="45701" rIns="91402" bIns="45701" numCol="1" rtlCol="0" anchor="t" anchorCtr="0" compatLnSpc="1">
            <a:prstTxWarp prst="textNoShape">
              <a:avLst/>
            </a:prstTxWarp>
          </a:bodyPr>
          <a:lstStyle/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much time does that statement take?</a:t>
            </a: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31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Let’s assume it is a constant</a:t>
            </a:r>
          </a:p>
        </p:txBody>
      </p:sp>
    </p:spTree>
    <p:extLst>
      <p:ext uri="{BB962C8B-B14F-4D97-AF65-F5344CB8AC3E}">
        <p14:creationId xmlns:p14="http://schemas.microsoft.com/office/powerpoint/2010/main" val="411153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2F70-51CD-4800-BF63-B148D09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944DE-5CDD-8C1E-16FA-48296DEE75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3D6F8-0E61-FFA8-2CBD-99EAAA6A3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45DB5CDA-9335-A36D-0DBC-9E64CCE4EC0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703" y="714075"/>
            <a:ext cx="10089088" cy="6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sum = 0;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Google Shape;180;p26">
            <a:extLst>
              <a:ext uri="{FF2B5EF4-FFF2-40B4-BE49-F238E27FC236}">
                <a16:creationId xmlns:a16="http://schemas.microsoft.com/office/drawing/2014/main" id="{6463A2BE-E257-0AF3-9980-5EDD4085BEEC}"/>
              </a:ext>
            </a:extLst>
          </p:cNvPr>
          <p:cNvSpPr/>
          <p:nvPr/>
        </p:nvSpPr>
        <p:spPr>
          <a:xfrm>
            <a:off x="890564" y="1623651"/>
            <a:ext cx="3900841" cy="5650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C8F8173-34FA-8B35-36CC-961A0EDF5E4B}"/>
              </a:ext>
            </a:extLst>
          </p:cNvPr>
          <p:cNvSpPr/>
          <p:nvPr/>
        </p:nvSpPr>
        <p:spPr bwMode="auto">
          <a:xfrm>
            <a:off x="1023422" y="2459825"/>
            <a:ext cx="8788370" cy="4385774"/>
          </a:xfrm>
          <a:prstGeom prst="cloudCallout">
            <a:avLst>
              <a:gd name="adj1" fmla="val -43390"/>
              <a:gd name="adj2" fmla="val -5368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2" tIns="45701" rIns="91402" bIns="457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many times does that statement execute in one run of the algorithm?</a:t>
            </a: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31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Just once!</a:t>
            </a:r>
          </a:p>
        </p:txBody>
      </p:sp>
    </p:spTree>
    <p:extLst>
      <p:ext uri="{BB962C8B-B14F-4D97-AF65-F5344CB8AC3E}">
        <p14:creationId xmlns:p14="http://schemas.microsoft.com/office/powerpoint/2010/main" val="34339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2F70-51CD-4800-BF63-B148D09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944DE-5CDD-8C1E-16FA-48296DEE75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3D6F8-0E61-FFA8-2CBD-99EAAA6A3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45DB5CDA-9335-A36D-0DBC-9E64CCE4EC0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703" y="714075"/>
            <a:ext cx="10089088" cy="6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sum = 0;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Google Shape;180;p26">
            <a:extLst>
              <a:ext uri="{FF2B5EF4-FFF2-40B4-BE49-F238E27FC236}">
                <a16:creationId xmlns:a16="http://schemas.microsoft.com/office/drawing/2014/main" id="{6463A2BE-E257-0AF3-9980-5EDD4085BEEC}"/>
              </a:ext>
            </a:extLst>
          </p:cNvPr>
          <p:cNvSpPr/>
          <p:nvPr/>
        </p:nvSpPr>
        <p:spPr>
          <a:xfrm>
            <a:off x="890564" y="1623651"/>
            <a:ext cx="3900841" cy="5650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C8F8173-34FA-8B35-36CC-961A0EDF5E4B}"/>
              </a:ext>
            </a:extLst>
          </p:cNvPr>
          <p:cNvSpPr/>
          <p:nvPr/>
        </p:nvSpPr>
        <p:spPr bwMode="auto">
          <a:xfrm>
            <a:off x="1023422" y="2459825"/>
            <a:ext cx="8788370" cy="4385774"/>
          </a:xfrm>
          <a:prstGeom prst="cloudCallout">
            <a:avLst>
              <a:gd name="adj1" fmla="val -43390"/>
              <a:gd name="adj2" fmla="val -5368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2" tIns="45701" rIns="91402" bIns="45701" numCol="1" rtlCol="0" anchor="t" anchorCtr="0" compatLnSpc="1">
            <a:prstTxWarp prst="textNoShape">
              <a:avLst/>
            </a:prstTxWarp>
          </a:bodyPr>
          <a:lstStyle/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Cost = some constant</a:t>
            </a: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1</a:t>
            </a:r>
          </a:p>
        </p:txBody>
      </p:sp>
    </p:spTree>
    <p:extLst>
      <p:ext uri="{BB962C8B-B14F-4D97-AF65-F5344CB8AC3E}">
        <p14:creationId xmlns:p14="http://schemas.microsoft.com/office/powerpoint/2010/main" val="258106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2F70-51CD-4800-BF63-B148D09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944DE-5CDD-8C1E-16FA-48296DEE75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3D6F8-0E61-FFA8-2CBD-99EAAA6A3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45DB5CDA-9335-A36D-0DBC-9E64CCE4EC0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703" y="714075"/>
            <a:ext cx="10089088" cy="6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sum = 0;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Google Shape;180;p26">
            <a:extLst>
              <a:ext uri="{FF2B5EF4-FFF2-40B4-BE49-F238E27FC236}">
                <a16:creationId xmlns:a16="http://schemas.microsoft.com/office/drawing/2014/main" id="{6463A2BE-E257-0AF3-9980-5EDD4085BEEC}"/>
              </a:ext>
            </a:extLst>
          </p:cNvPr>
          <p:cNvSpPr/>
          <p:nvPr/>
        </p:nvSpPr>
        <p:spPr>
          <a:xfrm>
            <a:off x="2538281" y="2276312"/>
            <a:ext cx="2800292" cy="50926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C8F8173-34FA-8B35-36CC-961A0EDF5E4B}"/>
              </a:ext>
            </a:extLst>
          </p:cNvPr>
          <p:cNvSpPr/>
          <p:nvPr/>
        </p:nvSpPr>
        <p:spPr bwMode="auto">
          <a:xfrm>
            <a:off x="1502191" y="3491980"/>
            <a:ext cx="8788370" cy="3061577"/>
          </a:xfrm>
          <a:prstGeom prst="cloudCallout">
            <a:avLst>
              <a:gd name="adj1" fmla="val -29947"/>
              <a:gd name="adj2" fmla="val -7136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2" tIns="45701" rIns="91402" bIns="45701" numCol="1" rtlCol="0" anchor="t" anchorCtr="0" compatLnSpc="1">
            <a:prstTxWarp prst="textNoShape">
              <a:avLst/>
            </a:prstTxWarp>
          </a:bodyPr>
          <a:lstStyle/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Cost = some constant</a:t>
            </a: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1</a:t>
            </a:r>
          </a:p>
        </p:txBody>
      </p:sp>
    </p:spTree>
    <p:extLst>
      <p:ext uri="{BB962C8B-B14F-4D97-AF65-F5344CB8AC3E}">
        <p14:creationId xmlns:p14="http://schemas.microsoft.com/office/powerpoint/2010/main" val="6400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Lab 2: Friday 9/22 @ 11:59 pm</a:t>
            </a:r>
          </a:p>
          <a:p>
            <a:pPr lvl="1"/>
            <a:r>
              <a:rPr lang="en-US"/>
              <a:t>Programming Assignment 1: Friday 9/29 @ 11:59 pm</a:t>
            </a:r>
          </a:p>
          <a:p>
            <a:r>
              <a:rPr lang="en-US"/>
              <a:t>Post-lab exercises are optional</a:t>
            </a:r>
          </a:p>
          <a:p>
            <a:r>
              <a:rPr lang="en-US"/>
              <a:t>SCI Week is happening this week!</a:t>
            </a:r>
          </a:p>
          <a:p>
            <a:r>
              <a:rPr lang="en-US"/>
              <a:t>Please make your Piazza posts public as much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2F70-51CD-4800-BF63-B148D09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944DE-5CDD-8C1E-16FA-48296DEE75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3D6F8-0E61-FFA8-2CBD-99EAAA6A3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45DB5CDA-9335-A36D-0DBC-9E64CCE4EC0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703" y="714075"/>
            <a:ext cx="10089088" cy="6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sum = 0;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Google Shape;180;p26">
            <a:extLst>
              <a:ext uri="{FF2B5EF4-FFF2-40B4-BE49-F238E27FC236}">
                <a16:creationId xmlns:a16="http://schemas.microsoft.com/office/drawing/2014/main" id="{6463A2BE-E257-0AF3-9980-5EDD4085BEEC}"/>
              </a:ext>
            </a:extLst>
          </p:cNvPr>
          <p:cNvSpPr/>
          <p:nvPr/>
        </p:nvSpPr>
        <p:spPr>
          <a:xfrm>
            <a:off x="1224383" y="4158325"/>
            <a:ext cx="2800292" cy="50926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C8F8173-34FA-8B35-36CC-961A0EDF5E4B}"/>
              </a:ext>
            </a:extLst>
          </p:cNvPr>
          <p:cNvSpPr/>
          <p:nvPr/>
        </p:nvSpPr>
        <p:spPr bwMode="auto">
          <a:xfrm>
            <a:off x="4118329" y="4412957"/>
            <a:ext cx="5533322" cy="3061577"/>
          </a:xfrm>
          <a:prstGeom prst="cloudCallout">
            <a:avLst>
              <a:gd name="adj1" fmla="val -54070"/>
              <a:gd name="adj2" fmla="val -3840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2" tIns="45701" rIns="91402" bIns="45701" numCol="1" rtlCol="0" anchor="t" anchorCtr="0" compatLnSpc="1">
            <a:prstTxWarp prst="textNoShape">
              <a:avLst/>
            </a:prstTxWarp>
          </a:bodyPr>
          <a:lstStyle/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Cost = some constant</a:t>
            </a: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1</a:t>
            </a:r>
          </a:p>
        </p:txBody>
      </p:sp>
    </p:spTree>
    <p:extLst>
      <p:ext uri="{BB962C8B-B14F-4D97-AF65-F5344CB8AC3E}">
        <p14:creationId xmlns:p14="http://schemas.microsoft.com/office/powerpoint/2010/main" val="4234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9E41-77A6-F35D-77D8-7E17E0B4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314B8-C744-D2C6-A3F4-D5708204C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Group the statements that have the same frequency into one </a:t>
                </a:r>
                <a:r>
                  <a:rPr lang="en-US" b="1"/>
                  <a:t>block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314B8-C744-D2C6-A3F4-D5708204C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5" t="-1855" r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E2FDA-6EF4-AC5E-1CA0-4722873449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69BC-FAFF-B581-2977-13D59B442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4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2F70-51CD-4800-BF63-B148D09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944DE-5CDD-8C1E-16FA-48296DEE75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3D6F8-0E61-FFA8-2CBD-99EAAA6A3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45DB5CDA-9335-A36D-0DBC-9E64CCE4EC0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703" y="714075"/>
            <a:ext cx="10089088" cy="6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sum = 0;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Google Shape;180;p26">
            <a:extLst>
              <a:ext uri="{FF2B5EF4-FFF2-40B4-BE49-F238E27FC236}">
                <a16:creationId xmlns:a16="http://schemas.microsoft.com/office/drawing/2014/main" id="{6463A2BE-E257-0AF3-9980-5EDD4085BEEC}"/>
              </a:ext>
            </a:extLst>
          </p:cNvPr>
          <p:cNvSpPr/>
          <p:nvPr/>
        </p:nvSpPr>
        <p:spPr>
          <a:xfrm>
            <a:off x="1224383" y="4158325"/>
            <a:ext cx="2800292" cy="50926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C8F8173-34FA-8B35-36CC-961A0EDF5E4B}"/>
              </a:ext>
            </a:extLst>
          </p:cNvPr>
          <p:cNvSpPr/>
          <p:nvPr/>
        </p:nvSpPr>
        <p:spPr bwMode="auto">
          <a:xfrm>
            <a:off x="4118329" y="4412957"/>
            <a:ext cx="5533322" cy="3061577"/>
          </a:xfrm>
          <a:prstGeom prst="cloudCallout">
            <a:avLst>
              <a:gd name="adj1" fmla="val -40075"/>
              <a:gd name="adj2" fmla="val -6286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2" tIns="45701" rIns="91402" bIns="45701" numCol="1" rtlCol="0" anchor="t" anchorCtr="0" compatLnSpc="1">
            <a:prstTxWarp prst="textNoShape">
              <a:avLst/>
            </a:prstTxWarp>
          </a:bodyPr>
          <a:lstStyle/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Cost = t</a:t>
            </a:r>
            <a:r>
              <a:rPr kumimoji="0" lang="en-US" sz="3199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</a:t>
            </a: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1</a:t>
            </a:r>
          </a:p>
        </p:txBody>
      </p:sp>
      <p:sp>
        <p:nvSpPr>
          <p:cNvPr id="3" name="Google Shape;180;p26">
            <a:extLst>
              <a:ext uri="{FF2B5EF4-FFF2-40B4-BE49-F238E27FC236}">
                <a16:creationId xmlns:a16="http://schemas.microsoft.com/office/drawing/2014/main" id="{4BED0057-2E9D-67C0-DAA4-06E9BF43485D}"/>
              </a:ext>
            </a:extLst>
          </p:cNvPr>
          <p:cNvSpPr/>
          <p:nvPr/>
        </p:nvSpPr>
        <p:spPr>
          <a:xfrm>
            <a:off x="1086070" y="1619391"/>
            <a:ext cx="3519450" cy="602175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Google Shape;180;p26">
            <a:extLst>
              <a:ext uri="{FF2B5EF4-FFF2-40B4-BE49-F238E27FC236}">
                <a16:creationId xmlns:a16="http://schemas.microsoft.com/office/drawing/2014/main" id="{2AE1261D-4166-40F5-8D79-3FA6BB80F398}"/>
              </a:ext>
            </a:extLst>
          </p:cNvPr>
          <p:cNvSpPr/>
          <p:nvPr/>
        </p:nvSpPr>
        <p:spPr>
          <a:xfrm>
            <a:off x="2570017" y="2298737"/>
            <a:ext cx="2800292" cy="50926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3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2F70-51CD-4800-BF63-B148D09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944DE-5CDD-8C1E-16FA-48296DEE75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3D6F8-0E61-FFA8-2CBD-99EAAA6A3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45DB5CDA-9335-A36D-0DBC-9E64CCE4EC0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703" y="714075"/>
            <a:ext cx="10089088" cy="6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sum = 0;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C8F8173-34FA-8B35-36CC-961A0EDF5E4B}"/>
              </a:ext>
            </a:extLst>
          </p:cNvPr>
          <p:cNvSpPr/>
          <p:nvPr/>
        </p:nvSpPr>
        <p:spPr bwMode="auto">
          <a:xfrm>
            <a:off x="4124677" y="4084459"/>
            <a:ext cx="5533322" cy="2345391"/>
          </a:xfrm>
          <a:prstGeom prst="cloudCallout">
            <a:avLst>
              <a:gd name="adj1" fmla="val -40075"/>
              <a:gd name="adj2" fmla="val -6286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2" tIns="45701" rIns="91402" bIns="45701" numCol="1" rtlCol="0" anchor="t" anchorCtr="0" compatLnSpc="1">
            <a:prstTxWarp prst="textNoShape">
              <a:avLst/>
            </a:prstTxWarp>
          </a:bodyPr>
          <a:lstStyle/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Cost = t</a:t>
            </a:r>
            <a:r>
              <a:rPr kumimoji="0" lang="en-US" sz="3199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n</a:t>
            </a:r>
          </a:p>
        </p:txBody>
      </p:sp>
      <p:sp>
        <p:nvSpPr>
          <p:cNvPr id="3" name="Google Shape;180;p26">
            <a:extLst>
              <a:ext uri="{FF2B5EF4-FFF2-40B4-BE49-F238E27FC236}">
                <a16:creationId xmlns:a16="http://schemas.microsoft.com/office/drawing/2014/main" id="{4BED0057-2E9D-67C0-DAA4-06E9BF43485D}"/>
              </a:ext>
            </a:extLst>
          </p:cNvPr>
          <p:cNvSpPr/>
          <p:nvPr/>
        </p:nvSpPr>
        <p:spPr>
          <a:xfrm>
            <a:off x="7300110" y="2209693"/>
            <a:ext cx="1266146" cy="60217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Google Shape;180;p26">
            <a:extLst>
              <a:ext uri="{FF2B5EF4-FFF2-40B4-BE49-F238E27FC236}">
                <a16:creationId xmlns:a16="http://schemas.microsoft.com/office/drawing/2014/main" id="{7AC2F30C-F1D5-927A-74DD-A44B44424405}"/>
              </a:ext>
            </a:extLst>
          </p:cNvPr>
          <p:cNvSpPr/>
          <p:nvPr/>
        </p:nvSpPr>
        <p:spPr>
          <a:xfrm>
            <a:off x="1904876" y="2857122"/>
            <a:ext cx="4865085" cy="659301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0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2F70-51CD-4800-BF63-B148D09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944DE-5CDD-8C1E-16FA-48296DEE75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3D6F8-0E61-FFA8-2CBD-99EAAA6A3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45DB5CDA-9335-A36D-0DBC-9E64CCE4EC0C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703" y="714075"/>
            <a:ext cx="10089088" cy="6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sum = 0;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C8F8173-34FA-8B35-36CC-961A0EDF5E4B}"/>
              </a:ext>
            </a:extLst>
          </p:cNvPr>
          <p:cNvSpPr/>
          <p:nvPr/>
        </p:nvSpPr>
        <p:spPr bwMode="auto">
          <a:xfrm>
            <a:off x="4124677" y="4084459"/>
            <a:ext cx="5533322" cy="2345391"/>
          </a:xfrm>
          <a:prstGeom prst="cloudCallout">
            <a:avLst>
              <a:gd name="adj1" fmla="val 715"/>
              <a:gd name="adj2" fmla="val -9759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2" tIns="45701" rIns="91402" bIns="45701" numCol="1" rtlCol="0" anchor="t" anchorCtr="0" compatLnSpc="1">
            <a:prstTxWarp prst="textNoShape">
              <a:avLst/>
            </a:prstTxWarp>
          </a:bodyPr>
          <a:lstStyle/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Cost = t</a:t>
            </a:r>
            <a:r>
              <a:rPr kumimoji="0" lang="en-US" sz="3199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3199" b="0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57017" marR="0" lvl="0" indent="-457017" algn="l" defTabSz="457017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frequency = n+1</a:t>
            </a:r>
          </a:p>
        </p:txBody>
      </p:sp>
      <p:sp>
        <p:nvSpPr>
          <p:cNvPr id="3" name="Google Shape;180;p26">
            <a:extLst>
              <a:ext uri="{FF2B5EF4-FFF2-40B4-BE49-F238E27FC236}">
                <a16:creationId xmlns:a16="http://schemas.microsoft.com/office/drawing/2014/main" id="{4BED0057-2E9D-67C0-DAA4-06E9BF43485D}"/>
              </a:ext>
            </a:extLst>
          </p:cNvPr>
          <p:cNvSpPr/>
          <p:nvPr/>
        </p:nvSpPr>
        <p:spPr>
          <a:xfrm>
            <a:off x="5542222" y="2162267"/>
            <a:ext cx="1748738" cy="6593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56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9999-4C7A-16DE-D5F9-E876FD33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running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8A246-847B-0C85-4561-06CCA0549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𝑏𝑙𝑜𝑐𝑘𝑠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e>
                    </m:nary>
                  </m:oMath>
                </a14:m>
                <a:endParaRPr lang="en-US"/>
              </a:p>
              <a:p>
                <a:r>
                  <a:rPr lang="en-US"/>
                  <a:t>= t</a:t>
                </a:r>
                <a:r>
                  <a:rPr lang="en-US" baseline="-25000"/>
                  <a:t>0</a:t>
                </a:r>
                <a:r>
                  <a:rPr lang="en-US"/>
                  <a:t>*1 + t</a:t>
                </a:r>
                <a:r>
                  <a:rPr lang="en-US" baseline="-25000"/>
                  <a:t>1</a:t>
                </a:r>
                <a:r>
                  <a:rPr lang="en-US"/>
                  <a:t>*n + t</a:t>
                </a:r>
                <a:r>
                  <a:rPr lang="en-US" baseline="-25000"/>
                  <a:t>2</a:t>
                </a:r>
                <a:r>
                  <a:rPr lang="en-US"/>
                  <a:t>*(n+1)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8A246-847B-0C85-4561-06CCA0549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A97D-67C6-2F41-7DC7-2346B7B219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B2485-D5A4-C413-02A0-30CFF1670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192D254A-5849-F516-1477-7ED89EEDF276}"/>
              </a:ext>
            </a:extLst>
          </p:cNvPr>
          <p:cNvSpPr txBox="1">
            <a:spLocks/>
          </p:cNvSpPr>
          <p:nvPr/>
        </p:nvSpPr>
        <p:spPr bwMode="auto">
          <a:xfrm>
            <a:off x="979897" y="2274546"/>
            <a:ext cx="7701453" cy="4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456697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int sum(int[] 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int n</a:t>
            </a: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defTabSz="456697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int sum = 0;</a:t>
            </a:r>
            <a:b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kumimoji="0" lang="en-US" sz="3199" b="0" i="0" u="none" strike="noStrike" kern="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kumimoji="0" lang="en-US" sz="3199" b="0" i="0" u="none" strike="noStrike" kern="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kumimoji="0" lang="en-US" sz="3199" b="0" i="0" u="none" strike="noStrike" kern="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marR="0" lvl="0" indent="0" algn="l" defTabSz="456697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kumimoji="0" lang="en-US" sz="3199" b="0" i="0" u="none" strike="noStrike" kern="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  }</a:t>
            </a:r>
            <a:b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b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-US" sz="3199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Google Shape;180;p26">
            <a:extLst>
              <a:ext uri="{FF2B5EF4-FFF2-40B4-BE49-F238E27FC236}">
                <a16:creationId xmlns:a16="http://schemas.microsoft.com/office/drawing/2014/main" id="{CE1689E9-6374-F265-8EA2-4B2624200F0E}"/>
              </a:ext>
            </a:extLst>
          </p:cNvPr>
          <p:cNvSpPr/>
          <p:nvPr/>
        </p:nvSpPr>
        <p:spPr>
          <a:xfrm>
            <a:off x="2027537" y="4044362"/>
            <a:ext cx="4865085" cy="56845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Google Shape;180;p26">
            <a:extLst>
              <a:ext uri="{FF2B5EF4-FFF2-40B4-BE49-F238E27FC236}">
                <a16:creationId xmlns:a16="http://schemas.microsoft.com/office/drawing/2014/main" id="{A4C29627-0186-0A1A-9AD7-7EEFF4FBC042}"/>
              </a:ext>
            </a:extLst>
          </p:cNvPr>
          <p:cNvSpPr/>
          <p:nvPr/>
        </p:nvSpPr>
        <p:spPr>
          <a:xfrm>
            <a:off x="6897749" y="3540478"/>
            <a:ext cx="979897" cy="45944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Google Shape;180;p26">
            <a:extLst>
              <a:ext uri="{FF2B5EF4-FFF2-40B4-BE49-F238E27FC236}">
                <a16:creationId xmlns:a16="http://schemas.microsoft.com/office/drawing/2014/main" id="{E3287E26-9BE1-9A74-26ED-5EEE4A42EC81}"/>
              </a:ext>
            </a:extLst>
          </p:cNvPr>
          <p:cNvSpPr/>
          <p:nvPr/>
        </p:nvSpPr>
        <p:spPr>
          <a:xfrm>
            <a:off x="1866410" y="5089156"/>
            <a:ext cx="2800292" cy="50926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Google Shape;180;p26">
            <a:extLst>
              <a:ext uri="{FF2B5EF4-FFF2-40B4-BE49-F238E27FC236}">
                <a16:creationId xmlns:a16="http://schemas.microsoft.com/office/drawing/2014/main" id="{02160FBB-1023-FC70-7AC3-EA72DE8F06F1}"/>
              </a:ext>
            </a:extLst>
          </p:cNvPr>
          <p:cNvSpPr/>
          <p:nvPr/>
        </p:nvSpPr>
        <p:spPr>
          <a:xfrm>
            <a:off x="1866410" y="2926813"/>
            <a:ext cx="2800292" cy="5282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Google Shape;180;p26">
            <a:extLst>
              <a:ext uri="{FF2B5EF4-FFF2-40B4-BE49-F238E27FC236}">
                <a16:creationId xmlns:a16="http://schemas.microsoft.com/office/drawing/2014/main" id="{B532E89E-70C6-5B43-3967-4CE1F9ED4A04}"/>
              </a:ext>
            </a:extLst>
          </p:cNvPr>
          <p:cNvSpPr/>
          <p:nvPr/>
        </p:nvSpPr>
        <p:spPr>
          <a:xfrm>
            <a:off x="3037453" y="3551161"/>
            <a:ext cx="2214771" cy="454165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Google Shape;180;p26">
            <a:extLst>
              <a:ext uri="{FF2B5EF4-FFF2-40B4-BE49-F238E27FC236}">
                <a16:creationId xmlns:a16="http://schemas.microsoft.com/office/drawing/2014/main" id="{AAB5065C-FF22-7918-B30C-9C62AEC14985}"/>
              </a:ext>
            </a:extLst>
          </p:cNvPr>
          <p:cNvSpPr/>
          <p:nvPr/>
        </p:nvSpPr>
        <p:spPr>
          <a:xfrm>
            <a:off x="5252224" y="3545886"/>
            <a:ext cx="1640396" cy="45944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Google Shape;180;p26">
            <a:extLst>
              <a:ext uri="{FF2B5EF4-FFF2-40B4-BE49-F238E27FC236}">
                <a16:creationId xmlns:a16="http://schemas.microsoft.com/office/drawing/2014/main" id="{9EB2C362-616D-8AF3-EF33-C8E9522E6DE2}"/>
              </a:ext>
            </a:extLst>
          </p:cNvPr>
          <p:cNvSpPr/>
          <p:nvPr/>
        </p:nvSpPr>
        <p:spPr>
          <a:xfrm>
            <a:off x="1844028" y="1418995"/>
            <a:ext cx="821114" cy="529418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Google Shape;180;p26">
            <a:extLst>
              <a:ext uri="{FF2B5EF4-FFF2-40B4-BE49-F238E27FC236}">
                <a16:creationId xmlns:a16="http://schemas.microsoft.com/office/drawing/2014/main" id="{B49B0A77-02C9-70B4-775E-477885A4C37F}"/>
              </a:ext>
            </a:extLst>
          </p:cNvPr>
          <p:cNvSpPr/>
          <p:nvPr/>
        </p:nvSpPr>
        <p:spPr>
          <a:xfrm>
            <a:off x="677039" y="1390318"/>
            <a:ext cx="979898" cy="5294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C09E99F8-E6AD-66EC-12F6-57FB6F99744E}"/>
              </a:ext>
            </a:extLst>
          </p:cNvPr>
          <p:cNvSpPr/>
          <p:nvPr/>
        </p:nvSpPr>
        <p:spPr>
          <a:xfrm>
            <a:off x="2931604" y="1390318"/>
            <a:ext cx="1577566" cy="529418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37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5B14-5F9B-4255-A52B-D09661D1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 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D701A-9C05-4B46-A093-506AFD6BA6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339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5BF6-8F5D-4C44-BFEC-4F0387F52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339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339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3" name="Google Shape;189;p26">
            <a:extLst>
              <a:ext uri="{FF2B5EF4-FFF2-40B4-BE49-F238E27FC236}">
                <a16:creationId xmlns:a16="http://schemas.microsoft.com/office/drawing/2014/main" id="{1DD4F5B1-FCD1-B572-BB71-BEAE2EF3183A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3703" y="714075"/>
            <a:ext cx="10089088" cy="6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291" tIns="91291" rIns="91291" bIns="91291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5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n, int x)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int sum = 0; 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for (int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if(a[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 &gt; x){	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sum = sum + a[</a:t>
            </a:r>
            <a:r>
              <a:rPr lang="en-US" sz="3998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return sum;</a:t>
            </a:r>
            <a:b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98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Google Shape;180;p26">
            <a:extLst>
              <a:ext uri="{FF2B5EF4-FFF2-40B4-BE49-F238E27FC236}">
                <a16:creationId xmlns:a16="http://schemas.microsoft.com/office/drawing/2014/main" id="{74451BCC-D040-B0C7-D87C-A85AD063F536}"/>
              </a:ext>
            </a:extLst>
          </p:cNvPr>
          <p:cNvSpPr/>
          <p:nvPr/>
        </p:nvSpPr>
        <p:spPr>
          <a:xfrm>
            <a:off x="1111036" y="2848924"/>
            <a:ext cx="3795501" cy="56106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Google Shape;180;p26">
            <a:extLst>
              <a:ext uri="{FF2B5EF4-FFF2-40B4-BE49-F238E27FC236}">
                <a16:creationId xmlns:a16="http://schemas.microsoft.com/office/drawing/2014/main" id="{8A280791-EAF5-227D-DFBE-87BCF5C7E6D6}"/>
              </a:ext>
            </a:extLst>
          </p:cNvPr>
          <p:cNvSpPr/>
          <p:nvPr/>
        </p:nvSpPr>
        <p:spPr>
          <a:xfrm>
            <a:off x="6532515" y="2170540"/>
            <a:ext cx="1184324" cy="503149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Google Shape;180;p26">
            <a:extLst>
              <a:ext uri="{FF2B5EF4-FFF2-40B4-BE49-F238E27FC236}">
                <a16:creationId xmlns:a16="http://schemas.microsoft.com/office/drawing/2014/main" id="{67ADE74F-26C4-57AA-7DE1-26B27C6B5F4E}"/>
              </a:ext>
            </a:extLst>
          </p:cNvPr>
          <p:cNvSpPr/>
          <p:nvPr/>
        </p:nvSpPr>
        <p:spPr>
          <a:xfrm>
            <a:off x="359517" y="5403224"/>
            <a:ext cx="3030453" cy="568455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Google Shape;180;p26">
            <a:extLst>
              <a:ext uri="{FF2B5EF4-FFF2-40B4-BE49-F238E27FC236}">
                <a16:creationId xmlns:a16="http://schemas.microsoft.com/office/drawing/2014/main" id="{D5728A19-3D04-37E4-AD16-C89A81B035C3}"/>
              </a:ext>
            </a:extLst>
          </p:cNvPr>
          <p:cNvSpPr/>
          <p:nvPr/>
        </p:nvSpPr>
        <p:spPr>
          <a:xfrm>
            <a:off x="375625" y="1549852"/>
            <a:ext cx="3326580" cy="56277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Google Shape;180;p26">
            <a:extLst>
              <a:ext uri="{FF2B5EF4-FFF2-40B4-BE49-F238E27FC236}">
                <a16:creationId xmlns:a16="http://schemas.microsoft.com/office/drawing/2014/main" id="{4496297E-2BA6-27F7-D70C-52AA50F6F0A1}"/>
              </a:ext>
            </a:extLst>
          </p:cNvPr>
          <p:cNvSpPr/>
          <p:nvPr/>
        </p:nvSpPr>
        <p:spPr>
          <a:xfrm>
            <a:off x="1671676" y="2214249"/>
            <a:ext cx="2621544" cy="45944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Google Shape;180;p26">
            <a:extLst>
              <a:ext uri="{FF2B5EF4-FFF2-40B4-BE49-F238E27FC236}">
                <a16:creationId xmlns:a16="http://schemas.microsoft.com/office/drawing/2014/main" id="{4DB9C3FF-A06C-4F6E-6E87-A9F9C91F4AC2}"/>
              </a:ext>
            </a:extLst>
          </p:cNvPr>
          <p:cNvSpPr/>
          <p:nvPr/>
        </p:nvSpPr>
        <p:spPr>
          <a:xfrm>
            <a:off x="4675518" y="2141711"/>
            <a:ext cx="1640396" cy="5031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Google Shape;180;p26">
            <a:extLst>
              <a:ext uri="{FF2B5EF4-FFF2-40B4-BE49-F238E27FC236}">
                <a16:creationId xmlns:a16="http://schemas.microsoft.com/office/drawing/2014/main" id="{AF86F892-2DA1-8596-24C5-14BE1700B3D3}"/>
              </a:ext>
            </a:extLst>
          </p:cNvPr>
          <p:cNvSpPr/>
          <p:nvPr/>
        </p:nvSpPr>
        <p:spPr>
          <a:xfrm>
            <a:off x="6315916" y="5403225"/>
            <a:ext cx="2527002" cy="56845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freq</a:t>
            </a: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n</a:t>
            </a: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Google Shape;180;p26">
            <a:extLst>
              <a:ext uri="{FF2B5EF4-FFF2-40B4-BE49-F238E27FC236}">
                <a16:creationId xmlns:a16="http://schemas.microsoft.com/office/drawing/2014/main" id="{3E12A965-F366-9669-066E-2314B6422911}"/>
              </a:ext>
            </a:extLst>
          </p:cNvPr>
          <p:cNvSpPr/>
          <p:nvPr/>
        </p:nvSpPr>
        <p:spPr>
          <a:xfrm>
            <a:off x="6337348" y="4647047"/>
            <a:ext cx="1803042" cy="5282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freq</a:t>
            </a: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1</a:t>
            </a: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Google Shape;180;p26">
            <a:extLst>
              <a:ext uri="{FF2B5EF4-FFF2-40B4-BE49-F238E27FC236}">
                <a16:creationId xmlns:a16="http://schemas.microsoft.com/office/drawing/2014/main" id="{F5DC52BD-92B5-FDAA-F22A-5728E88920D8}"/>
              </a:ext>
            </a:extLst>
          </p:cNvPr>
          <p:cNvSpPr/>
          <p:nvPr/>
        </p:nvSpPr>
        <p:spPr>
          <a:xfrm>
            <a:off x="6315914" y="6182796"/>
            <a:ext cx="3307587" cy="45944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freq</a:t>
            </a: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n + 1</a:t>
            </a: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156F9D5D-7143-A2D1-2000-22BE0B6DBDED}"/>
              </a:ext>
            </a:extLst>
          </p:cNvPr>
          <p:cNvSpPr/>
          <p:nvPr/>
        </p:nvSpPr>
        <p:spPr>
          <a:xfrm>
            <a:off x="2038914" y="3551496"/>
            <a:ext cx="4874841" cy="54952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Google Shape;180;p26">
            <a:extLst>
              <a:ext uri="{FF2B5EF4-FFF2-40B4-BE49-F238E27FC236}">
                <a16:creationId xmlns:a16="http://schemas.microsoft.com/office/drawing/2014/main" id="{FFB99D5B-DDFB-29B5-7699-78E05D8307F9}"/>
              </a:ext>
            </a:extLst>
          </p:cNvPr>
          <p:cNvSpPr/>
          <p:nvPr/>
        </p:nvSpPr>
        <p:spPr>
          <a:xfrm>
            <a:off x="6315914" y="6746002"/>
            <a:ext cx="3385647" cy="54952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&lt;= </a:t>
            </a:r>
            <a:r>
              <a:rPr kumimoji="0" lang="en-US" sz="3199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freq</a:t>
            </a: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&lt;= n</a:t>
            </a: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4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5B14-5F9B-4255-A52B-D09661D1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 Example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1463CB-BDB1-D510-737E-ED0F6F97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sum(int[] a, int n)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int sum = 0; </a:t>
            </a:r>
            <a:b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for (int </a:t>
            </a:r>
            <a:r>
              <a:rPr lang="en-US" sz="320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n-1; </a:t>
            </a:r>
            <a:r>
              <a:rPr lang="en-US" sz="320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&gt;= 1; </a:t>
            </a:r>
            <a:r>
              <a:rPr lang="en-US" sz="320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320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/2) {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sum = sum + a[</a:t>
            </a:r>
            <a:r>
              <a:rPr lang="en-US" sz="320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indent="0" defTabSz="456697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return sum;</a:t>
            </a:r>
            <a:b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D701A-9C05-4B46-A093-506AFD6BA6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339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560" algn="l"/>
                <a:tab pos="913121" algn="l"/>
                <a:tab pos="1369682" algn="l"/>
                <a:tab pos="1826241" algn="l"/>
                <a:tab pos="2282802" algn="l"/>
                <a:tab pos="2739362" algn="l"/>
                <a:tab pos="3195922" algn="l"/>
                <a:tab pos="3652481" algn="l"/>
                <a:tab pos="4109043" algn="l"/>
                <a:tab pos="4565602" algn="l"/>
                <a:tab pos="5022162" algn="l"/>
                <a:tab pos="5478723" algn="l"/>
                <a:tab pos="5935283" algn="l"/>
                <a:tab pos="6391843" algn="l"/>
                <a:tab pos="6848405" algn="l"/>
                <a:tab pos="7304964" algn="l"/>
                <a:tab pos="7761524" algn="l"/>
                <a:tab pos="8218084" algn="l"/>
                <a:tab pos="8674645" algn="l"/>
                <a:tab pos="9131205" algn="l"/>
              </a:tabLst>
              <a:defRPr/>
            </a:pPr>
            <a:r>
              <a:rPr kumimoji="0" 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5BF6-8F5D-4C44-BFEC-4F0387F52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339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339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3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9" name="Google Shape;180;p26">
            <a:extLst>
              <a:ext uri="{FF2B5EF4-FFF2-40B4-BE49-F238E27FC236}">
                <a16:creationId xmlns:a16="http://schemas.microsoft.com/office/drawing/2014/main" id="{1EB7DA45-5F91-C3F8-3A04-97AFB8F3D2C2}"/>
              </a:ext>
            </a:extLst>
          </p:cNvPr>
          <p:cNvSpPr/>
          <p:nvPr/>
        </p:nvSpPr>
        <p:spPr>
          <a:xfrm>
            <a:off x="564626" y="2271209"/>
            <a:ext cx="4865085" cy="56845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Google Shape;180;p26">
            <a:extLst>
              <a:ext uri="{FF2B5EF4-FFF2-40B4-BE49-F238E27FC236}">
                <a16:creationId xmlns:a16="http://schemas.microsoft.com/office/drawing/2014/main" id="{3B8B476D-7430-5A29-A719-437DF9492F55}"/>
              </a:ext>
            </a:extLst>
          </p:cNvPr>
          <p:cNvSpPr/>
          <p:nvPr/>
        </p:nvSpPr>
        <p:spPr>
          <a:xfrm>
            <a:off x="5963958" y="1722428"/>
            <a:ext cx="1640396" cy="49847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Google Shape;180;p26">
            <a:extLst>
              <a:ext uri="{FF2B5EF4-FFF2-40B4-BE49-F238E27FC236}">
                <a16:creationId xmlns:a16="http://schemas.microsoft.com/office/drawing/2014/main" id="{E59DE951-DE24-93CA-9720-6FE4997F24F4}"/>
              </a:ext>
            </a:extLst>
          </p:cNvPr>
          <p:cNvSpPr/>
          <p:nvPr/>
        </p:nvSpPr>
        <p:spPr>
          <a:xfrm>
            <a:off x="104517" y="3362557"/>
            <a:ext cx="2800292" cy="50926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Google Shape;180;p26">
            <a:extLst>
              <a:ext uri="{FF2B5EF4-FFF2-40B4-BE49-F238E27FC236}">
                <a16:creationId xmlns:a16="http://schemas.microsoft.com/office/drawing/2014/main" id="{19A2979C-EBB5-B935-64A6-30FC55C902CC}"/>
              </a:ext>
            </a:extLst>
          </p:cNvPr>
          <p:cNvSpPr/>
          <p:nvPr/>
        </p:nvSpPr>
        <p:spPr>
          <a:xfrm>
            <a:off x="196877" y="1190716"/>
            <a:ext cx="2800292" cy="5282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Google Shape;180;p26">
            <a:extLst>
              <a:ext uri="{FF2B5EF4-FFF2-40B4-BE49-F238E27FC236}">
                <a16:creationId xmlns:a16="http://schemas.microsoft.com/office/drawing/2014/main" id="{00A14241-1942-E1DB-4074-51BB4C482AB1}"/>
              </a:ext>
            </a:extLst>
          </p:cNvPr>
          <p:cNvSpPr/>
          <p:nvPr/>
        </p:nvSpPr>
        <p:spPr>
          <a:xfrm>
            <a:off x="1376953" y="1732575"/>
            <a:ext cx="2414462" cy="50926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Google Shape;180;p26">
            <a:extLst>
              <a:ext uri="{FF2B5EF4-FFF2-40B4-BE49-F238E27FC236}">
                <a16:creationId xmlns:a16="http://schemas.microsoft.com/office/drawing/2014/main" id="{BC386F53-2E6F-AE38-ABAB-8AFA27DA47E2}"/>
              </a:ext>
            </a:extLst>
          </p:cNvPr>
          <p:cNvSpPr/>
          <p:nvPr/>
        </p:nvSpPr>
        <p:spPr>
          <a:xfrm>
            <a:off x="4086138" y="1718944"/>
            <a:ext cx="1640396" cy="45944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E591908B-B6AE-C5DA-2ED6-B7C5E210BEED}"/>
              </a:ext>
            </a:extLst>
          </p:cNvPr>
          <p:cNvSpPr/>
          <p:nvPr/>
        </p:nvSpPr>
        <p:spPr>
          <a:xfrm>
            <a:off x="1264414" y="5336072"/>
            <a:ext cx="2527002" cy="56845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freq</a:t>
            </a: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log n</a:t>
            </a: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Google Shape;180;p26">
            <a:extLst>
              <a:ext uri="{FF2B5EF4-FFF2-40B4-BE49-F238E27FC236}">
                <a16:creationId xmlns:a16="http://schemas.microsoft.com/office/drawing/2014/main" id="{347D7B20-E432-6E0B-2DBA-A1BE9FA6BEA0}"/>
              </a:ext>
            </a:extLst>
          </p:cNvPr>
          <p:cNvSpPr/>
          <p:nvPr/>
        </p:nvSpPr>
        <p:spPr>
          <a:xfrm>
            <a:off x="1285846" y="4579894"/>
            <a:ext cx="1803042" cy="5282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freq</a:t>
            </a: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1</a:t>
            </a: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Google Shape;180;p26">
            <a:extLst>
              <a:ext uri="{FF2B5EF4-FFF2-40B4-BE49-F238E27FC236}">
                <a16:creationId xmlns:a16="http://schemas.microsoft.com/office/drawing/2014/main" id="{F21555CB-8E06-2661-0A2B-7D77F6069A45}"/>
              </a:ext>
            </a:extLst>
          </p:cNvPr>
          <p:cNvSpPr/>
          <p:nvPr/>
        </p:nvSpPr>
        <p:spPr>
          <a:xfrm>
            <a:off x="1264412" y="6115643"/>
            <a:ext cx="3307587" cy="45944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txBody>
          <a:bodyPr spcFirstLastPara="1" wrap="square" lIns="91291" tIns="91291" rIns="91291" bIns="91291" anchor="ctr" anchorCtr="0">
            <a:noAutofit/>
          </a:bodyPr>
          <a:lstStyle/>
          <a:p>
            <a:pPr marL="0" marR="0" lvl="0" indent="0" algn="l" defTabSz="913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freq</a:t>
            </a: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log n + 1</a:t>
            </a:r>
            <a:endParaRPr kumimoji="0" sz="31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29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3594"/>
              <a:t>Enter Asymptotic Analysis</a:t>
            </a:r>
            <a:endParaRPr sz="3594"/>
          </a:p>
        </p:txBody>
      </p:sp>
      <p:sp>
        <p:nvSpPr>
          <p:cNvPr id="107" name="Google Shape;10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" dirty="0">
                <a:solidFill>
                  <a:srgbClr val="002B5E"/>
                </a:solidFill>
              </a:rPr>
              <a:t>Algorithm Analysis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>
                <a:solidFill>
                  <a:srgbClr val="002B5E"/>
                </a:solidFill>
              </a:rPr>
              <a:t>Determine </a:t>
            </a:r>
            <a:r>
              <a:rPr lang="en" i="1" dirty="0">
                <a:solidFill>
                  <a:srgbClr val="002B5E"/>
                </a:solidFill>
              </a:rPr>
              <a:t>resource usage</a:t>
            </a:r>
            <a:r>
              <a:rPr lang="en" dirty="0">
                <a:solidFill>
                  <a:srgbClr val="002B5E"/>
                </a:solidFill>
              </a:rPr>
              <a:t> as a function of </a:t>
            </a:r>
            <a:r>
              <a:rPr lang="en" i="1" dirty="0">
                <a:solidFill>
                  <a:srgbClr val="002B5E"/>
                </a:solidFill>
              </a:rPr>
              <a:t>input size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solidFill>
                  <a:srgbClr val="002B5E"/>
                </a:solidFill>
              </a:rPr>
              <a:t>e.g., in Example 1,</a:t>
            </a:r>
            <a:r>
              <a:rPr lang="en-US" i="1" dirty="0">
                <a:solidFill>
                  <a:srgbClr val="002B5E"/>
                </a:solidFill>
              </a:rPr>
              <a:t> n</a:t>
            </a:r>
            <a:r>
              <a:rPr lang="en" i="1" dirty="0">
                <a:solidFill>
                  <a:srgbClr val="002B5E"/>
                </a:solidFill>
              </a:rPr>
              <a:t>, </a:t>
            </a:r>
            <a:r>
              <a:rPr lang="en" dirty="0">
                <a:solidFill>
                  <a:srgbClr val="002B5E"/>
                </a:solidFill>
              </a:rPr>
              <a:t>the length of </a:t>
            </a:r>
            <a:r>
              <a:rPr lang="en">
                <a:solidFill>
                  <a:srgbClr val="002B5E"/>
                </a:solidFill>
              </a:rPr>
              <a:t>the summed range, </a:t>
            </a:r>
            <a:r>
              <a:rPr lang="en" dirty="0">
                <a:solidFill>
                  <a:srgbClr val="002B5E"/>
                </a:solidFill>
              </a:rPr>
              <a:t>is the input size</a:t>
            </a:r>
          </a:p>
          <a:p>
            <a:pPr lvl="2">
              <a:lnSpc>
                <a:spcPct val="200000"/>
              </a:lnSpc>
            </a:pPr>
            <a:r>
              <a:rPr lang="en" dirty="0">
                <a:solidFill>
                  <a:srgbClr val="002B5E"/>
                </a:solidFill>
              </a:rPr>
              <a:t>We already did that for Example 1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 dirty="0">
                <a:solidFill>
                  <a:srgbClr val="002B5E"/>
                </a:solidFill>
              </a:rPr>
              <a:t>Measure </a:t>
            </a:r>
            <a:r>
              <a:rPr lang="en" b="1" i="1" dirty="0">
                <a:solidFill>
                  <a:srgbClr val="002B5E"/>
                </a:solidFill>
              </a:rPr>
              <a:t>asymptotic</a:t>
            </a:r>
            <a:r>
              <a:rPr lang="en" dirty="0">
                <a:solidFill>
                  <a:srgbClr val="002B5E"/>
                </a:solidFill>
              </a:rPr>
              <a:t> performance</a:t>
            </a:r>
            <a:endParaRPr dirty="0"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 dirty="0">
                <a:solidFill>
                  <a:srgbClr val="002B5E"/>
                </a:solidFill>
              </a:rPr>
              <a:t>Performance as input size increases to infinity</a:t>
            </a:r>
            <a:endParaRPr dirty="0">
              <a:solidFill>
                <a:srgbClr val="002B5E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ctr" anchorCtr="0" compatLnSpc="1">
            <a:prstTxWarp prst="textNoShape">
              <a:avLst/>
            </a:prstTxWarp>
            <a:noAutofit/>
          </a:bodyPr>
          <a:lstStyle/>
          <a:p>
            <a:pPr defTabSz="1005829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5829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28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C9275-797F-A84D-90BF-46EB74CC91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6240"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Asymptotic performance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9A52E-504C-6D48-90B5-0799538B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Focus on the </a:t>
            </a:r>
            <a:r>
              <a:rPr lang="en-US" b="1" u="sng">
                <a:solidFill>
                  <a:srgbClr val="FF0000"/>
                </a:solidFill>
              </a:rPr>
              <a:t>order of growth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of functions</a:t>
            </a:r>
            <a:r>
              <a:rPr lang="en-US" b="1">
                <a:solidFill>
                  <a:schemeClr val="tx1"/>
                </a:solidFill>
              </a:rPr>
              <a:t>,</a:t>
            </a:r>
            <a:r>
              <a:rPr lang="en-US" b="1">
                <a:solidFill>
                  <a:srgbClr val="FF0000"/>
                </a:solidFill>
              </a:rPr>
              <a:t>  </a:t>
            </a:r>
            <a:r>
              <a:rPr lang="en-US"/>
              <a:t>not on exact values</a:t>
            </a:r>
          </a:p>
          <a:p>
            <a:endParaRPr lang="en-US"/>
          </a:p>
        </p:txBody>
      </p:sp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ctr" anchorCtr="0" compatLnSpc="1">
            <a:prstTxWarp prst="textNoShape">
              <a:avLst/>
            </a:prstTxWarp>
            <a:noAutofit/>
          </a:bodyPr>
          <a:lstStyle/>
          <a:p>
            <a:pPr defTabSz="1005829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5829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29</a:t>
            </a:fld>
            <a:endParaRPr ker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F2C5F-322F-5F4B-822F-B1C1EE877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6240"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966E-FCFC-6FBD-CD37-C11337BA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8C07-FD1A-8B0D-BEFA-072C1510D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efficiency</a:t>
            </a:r>
          </a:p>
          <a:p>
            <a:pPr lvl="1"/>
            <a:r>
              <a:rPr lang="en-US"/>
              <a:t>How to determine running time of an algorithm without running it?</a:t>
            </a:r>
          </a:p>
          <a:p>
            <a:pPr lvl="1"/>
            <a:r>
              <a:rPr lang="en-US"/>
              <a:t>Count the number of executed basic operations </a:t>
            </a:r>
          </a:p>
          <a:p>
            <a:pPr lvl="2"/>
            <a:r>
              <a:rPr lang="en-US" b="1" u="sng"/>
              <a:t>as a function of the input size</a:t>
            </a:r>
          </a:p>
          <a:p>
            <a:pPr lvl="1"/>
            <a:r>
              <a:rPr lang="en-US"/>
              <a:t>Determine the </a:t>
            </a:r>
            <a:r>
              <a:rPr lang="en-US" b="1"/>
              <a:t>order of growth </a:t>
            </a:r>
            <a:r>
              <a:rPr lang="en-US"/>
              <a:t>of the runtime function</a:t>
            </a:r>
          </a:p>
          <a:p>
            <a:pPr lvl="2"/>
            <a:r>
              <a:rPr lang="en-US"/>
              <a:t>Ignore lower order terms</a:t>
            </a:r>
          </a:p>
          <a:p>
            <a:pPr lvl="2"/>
            <a:r>
              <a:rPr lang="en-US"/>
              <a:t>Ignore constant factors</a:t>
            </a:r>
          </a:p>
          <a:p>
            <a:pPr lvl="2"/>
            <a:r>
              <a:rPr lang="en-US"/>
              <a:t>Big-Oh approximation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102FB-B30F-978E-6771-79F1871711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E9B1C-3F1E-3FBF-4B17-4FDC33EEB2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Asymptotic performance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9A52E-504C-6D48-90B5-0799538B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Order of growth captures how fast the function value increases when the input increases; in particular, for a function </a:t>
            </a:r>
            <a:r>
              <a:rPr lang="en-US" i="1"/>
              <a:t>T(n)</a:t>
            </a:r>
          </a:p>
          <a:p>
            <a:pPr lvl="1"/>
            <a:r>
              <a:rPr lang="en-US"/>
              <a:t>When </a:t>
            </a:r>
            <a:r>
              <a:rPr lang="en-US" i="1"/>
              <a:t>n</a:t>
            </a:r>
            <a:r>
              <a:rPr lang="en-US"/>
              <a:t> doubles, does </a:t>
            </a:r>
            <a:r>
              <a:rPr lang="en-US" i="1"/>
              <a:t>T(n)</a:t>
            </a:r>
            <a:r>
              <a:rPr lang="en-US"/>
              <a:t> essentially</a:t>
            </a:r>
          </a:p>
          <a:p>
            <a:pPr lvl="2"/>
            <a:r>
              <a:rPr lang="en-US"/>
              <a:t>stay constant</a:t>
            </a:r>
          </a:p>
          <a:p>
            <a:pPr lvl="2"/>
            <a:r>
              <a:rPr lang="en-US"/>
              <a:t>increase by a constant</a:t>
            </a:r>
          </a:p>
          <a:p>
            <a:pPr lvl="2"/>
            <a:r>
              <a:rPr lang="en-US"/>
              <a:t>double as well</a:t>
            </a:r>
          </a:p>
          <a:p>
            <a:pPr lvl="2"/>
            <a:r>
              <a:rPr lang="en-US"/>
              <a:t>quadruple (</a:t>
            </a:r>
            <a:r>
              <a:rPr lang="en-US" b="1"/>
              <a:t>x</a:t>
            </a:r>
            <a:r>
              <a:rPr lang="en-US"/>
              <a:t>4)</a:t>
            </a:r>
          </a:p>
          <a:p>
            <a:pPr lvl="2"/>
            <a:r>
              <a:rPr lang="en-US"/>
              <a:t>increase eightfold (</a:t>
            </a:r>
            <a:r>
              <a:rPr lang="en-US" b="1"/>
              <a:t>x</a:t>
            </a:r>
            <a:r>
              <a:rPr lang="en-US"/>
              <a:t>8)</a:t>
            </a:r>
          </a:p>
          <a:p>
            <a:pPr lvl="2"/>
            <a:r>
              <a:rPr lang="en-US"/>
              <a:t>… ?</a:t>
            </a:r>
          </a:p>
          <a:p>
            <a:pPr lvl="1"/>
            <a:r>
              <a:rPr lang="en-US"/>
              <a:t>When </a:t>
            </a:r>
            <a:r>
              <a:rPr lang="en-US" i="1"/>
              <a:t>n</a:t>
            </a:r>
            <a:r>
              <a:rPr lang="en-US"/>
              <a:t> increases by 1, does </a:t>
            </a:r>
            <a:r>
              <a:rPr lang="en-US" i="1"/>
              <a:t>T(n)</a:t>
            </a:r>
            <a:r>
              <a:rPr lang="en-US"/>
              <a:t> essentially</a:t>
            </a:r>
          </a:p>
          <a:p>
            <a:pPr lvl="2"/>
            <a:r>
              <a:rPr lang="en-US"/>
              <a:t>double</a:t>
            </a:r>
          </a:p>
          <a:p>
            <a:pPr lvl="2"/>
            <a:r>
              <a:rPr lang="en-US"/>
              <a:t>increase n-fold (</a:t>
            </a:r>
            <a:r>
              <a:rPr lang="en-US" b="1" err="1"/>
              <a:t>x</a:t>
            </a:r>
            <a:r>
              <a:rPr lang="en-US" err="1"/>
              <a:t>n</a:t>
            </a:r>
            <a:r>
              <a:rPr lang="en-US"/>
              <a:t>)</a:t>
            </a:r>
          </a:p>
          <a:p>
            <a:pPr lvl="2"/>
            <a:r>
              <a:rPr lang="en-US"/>
              <a:t>… ?</a:t>
            </a:r>
          </a:p>
          <a:p>
            <a:endParaRPr lang="en-US"/>
          </a:p>
        </p:txBody>
      </p:sp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ctr" anchorCtr="0" compatLnSpc="1">
            <a:prstTxWarp prst="textNoShape">
              <a:avLst/>
            </a:prstTxWarp>
            <a:noAutofit/>
          </a:bodyPr>
          <a:lstStyle/>
          <a:p>
            <a:pPr defTabSz="1005829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5829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30</a:t>
            </a:fld>
            <a:endParaRPr ker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F2C5F-322F-5F4B-822F-B1C1EE877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6240"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Asymptotic performance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9A52E-504C-6D48-90B5-0799538B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6240" lvl="1" indent="0">
              <a:buNone/>
            </a:pPr>
            <a:r>
              <a:rPr lang="en-US"/>
              <a:t>We don’t care as much about the exact value of </a:t>
            </a:r>
            <a:r>
              <a:rPr lang="en-US" i="1"/>
              <a:t>T(n)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ctr" anchorCtr="0" compatLnSpc="1">
            <a:prstTxWarp prst="textNoShape">
              <a:avLst/>
            </a:prstTxWarp>
            <a:noAutofit/>
          </a:bodyPr>
          <a:lstStyle/>
          <a:p>
            <a:pPr defTabSz="1005829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5829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31</a:t>
            </a:fld>
            <a:endParaRPr ker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F2C5F-322F-5F4B-822F-B1C1EE877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6240"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Basic Operations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growth-rate functions evaluated </a:t>
            </a:r>
            <a:br>
              <a:rPr lang="en-US" altLang="en-US"/>
            </a:br>
            <a:r>
              <a:rPr lang="en-US" altLang="en-US"/>
              <a:t>at increasing values of </a:t>
            </a:r>
            <a:r>
              <a:rPr lang="en-US" altLang="en-US" i="1"/>
              <a:t>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90508" y="2372898"/>
            <a:ext cx="9162606" cy="2271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Picturing Efficiency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time required to process one million items by algorithms of various orders at the rate of one million operations per second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378286" y="2480027"/>
            <a:ext cx="5468515" cy="357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13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3597"/>
              <a:t>Common orders of growth in Algorithm Analysis</a:t>
            </a:r>
            <a:endParaRPr sz="3597"/>
          </a:p>
        </p:txBody>
      </p:sp>
      <p:sp>
        <p:nvSpPr>
          <p:cNvPr id="202" name="Google Shape;202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Constant - 1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Logarithmic - log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Linear -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Linearithmic - n log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Quadratic - n</a:t>
            </a:r>
            <a:r>
              <a:rPr lang="en" baseline="30000"/>
              <a:t>2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Cubic - n</a:t>
            </a:r>
            <a:r>
              <a:rPr lang="en" baseline="30000"/>
              <a:t>3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Exponential - 2</a:t>
            </a:r>
            <a:r>
              <a:rPr lang="en" baseline="30000"/>
              <a:t>n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Factorial - n!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ctr" anchorCtr="0" compatLnSpc="1">
            <a:prstTxWarp prst="textNoShape">
              <a:avLst/>
            </a:prstTxWarp>
            <a:noAutofit/>
          </a:bodyPr>
          <a:lstStyle/>
          <a:p>
            <a:pPr defTabSz="1005829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5829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34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29660-E481-524C-908F-1D6B88F394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6240"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  <p:pic>
        <p:nvPicPr>
          <p:cNvPr id="4" name="Picture 3" descr="A picture containing text, archery&#10;&#10;Description automatically generated">
            <a:extLst>
              <a:ext uri="{FF2B5EF4-FFF2-40B4-BE49-F238E27FC236}">
                <a16:creationId xmlns:a16="http://schemas.microsoft.com/office/drawing/2014/main" id="{EB164310-CA9D-0DA7-921D-9BB5142E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755" y="1240264"/>
            <a:ext cx="5553463" cy="5553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9257A-F122-7704-88D1-5C773484B32E}"/>
              </a:ext>
            </a:extLst>
          </p:cNvPr>
          <p:cNvSpPr txBox="1"/>
          <p:nvPr/>
        </p:nvSpPr>
        <p:spPr>
          <a:xfrm>
            <a:off x="4070464" y="6800073"/>
            <a:ext cx="5237752" cy="368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394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797">
                <a:solidFill>
                  <a:srgbClr val="000000"/>
                </a:solidFill>
                <a:latin typeface="Arial"/>
                <a:cs typeface="Arial"/>
              </a:rPr>
              <a:t>https://www.desmos.com/calculator/tgud0bb1mz</a:t>
            </a:r>
          </a:p>
        </p:txBody>
      </p:sp>
    </p:spTree>
    <p:extLst>
      <p:ext uri="{BB962C8B-B14F-4D97-AF65-F5344CB8AC3E}">
        <p14:creationId xmlns:p14="http://schemas.microsoft.com/office/powerpoint/2010/main" val="17800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6F24-B45E-9A42-ABC8-ED646CCF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 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6E5E5E-7D5B-FD42-8EDB-22F7408A0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:r>
                  <a:rPr lang="en-US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really mean?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is the number of times </a:t>
                </a:r>
                <a:r>
                  <a:rPr lang="en-US" i="1"/>
                  <a:t>n</a:t>
                </a:r>
                <a:r>
                  <a:rPr lang="en-US"/>
                  <a:t> can be divided by 2 before until we reach 1 or less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6E5E5E-7D5B-FD42-8EDB-22F7408A0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455BC-ADFC-054A-A41B-92B1DBE6CA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31B2F-2189-7543-8FE9-9A77B19AE1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fld id="{65E435D9-63B0-4660-8D04-E83F5E2CA2AE}" type="slidenum">
              <a:rPr lang="en-GB" altLang="en-US">
                <a:cs typeface="Arial"/>
              </a:rPr>
              <a:pPr defTabSz="912755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35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07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6F24-B45E-9A42-ABC8-ED646CCF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5E5E-7D5B-FD42-8EDB-22F7408A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Why do we use </a:t>
            </a:r>
            <a:r>
              <a:rPr lang="en-US" i="1"/>
              <a:t>T(n)</a:t>
            </a:r>
            <a:r>
              <a:rPr lang="en-US"/>
              <a:t> instead of </a:t>
            </a:r>
            <a:r>
              <a:rPr lang="en-US" i="1"/>
              <a:t>f(x)?</a:t>
            </a:r>
          </a:p>
          <a:p>
            <a:pPr marL="0" indent="0" algn="ctr">
              <a:buNone/>
            </a:pPr>
            <a:endParaRPr lang="en-US" i="1"/>
          </a:p>
          <a:p>
            <a:pPr marL="0" indent="0" algn="ctr">
              <a:buNone/>
            </a:pPr>
            <a:r>
              <a:rPr lang="en-US" i="1"/>
              <a:t>T </a:t>
            </a:r>
            <a:r>
              <a:rPr lang="en-US"/>
              <a:t>stands for Time, or running time</a:t>
            </a:r>
          </a:p>
          <a:p>
            <a:pPr marL="0" indent="0" algn="ctr">
              <a:buNone/>
            </a:pPr>
            <a:r>
              <a:rPr lang="en-US"/>
              <a:t>Using</a:t>
            </a:r>
            <a:r>
              <a:rPr lang="en-US" i="1"/>
              <a:t> n</a:t>
            </a:r>
            <a:r>
              <a:rPr lang="en-US"/>
              <a:t> signifies that the input is a positive integer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455BC-ADFC-054A-A41B-92B1DBE6CA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31B2F-2189-7543-8FE9-9A77B19AE1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fld id="{65E435D9-63B0-4660-8D04-E83F5E2CA2AE}" type="slidenum">
              <a:rPr lang="en-GB" altLang="en-US">
                <a:cs typeface="Arial"/>
              </a:rPr>
              <a:pPr defTabSz="912755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36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8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C4A0-1275-F6C4-3BCA-B652A9BC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growth of runtime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EA77-BC05-E675-F8FE-0ACAB8DB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For runtime functions, is it better to have a function with a high order of growth or a low order of growth?</a:t>
            </a:r>
          </a:p>
          <a:p>
            <a:pPr lvl="1"/>
            <a:r>
              <a:rPr lang="en-US"/>
              <a:t>low order of growth means when input size increases, the value of the runtime won’t increase by much</a:t>
            </a:r>
          </a:p>
          <a:p>
            <a:pPr lvl="1"/>
            <a:r>
              <a:rPr lang="en-US"/>
              <a:t>This means a fast algorithm</a:t>
            </a:r>
          </a:p>
          <a:p>
            <a:pPr lvl="1"/>
            <a:r>
              <a:rPr lang="en-US"/>
              <a:t>So, we want a low order of growth function for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EE4B-4644-32F3-AF54-ADBF8EA1A7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339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8A9DB-3EE7-6BCB-6269-910248D012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3394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fld id="{65E435D9-63B0-4660-8D04-E83F5E2CA2AE}" type="slidenum">
              <a:rPr lang="en-GB" altLang="en-US">
                <a:cs typeface="Arial"/>
              </a:rPr>
              <a:pPr defTabSz="913394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37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4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Quick algorithm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Google Shape;249;p31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00557" tIns="100557" rIns="100557" bIns="100557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"/>
                  <a:t>How can we determine the order of gr</a:t>
                </a:r>
                <a:r>
                  <a:rPr lang="en-US"/>
                  <a:t>ow</a:t>
                </a:r>
                <a:r>
                  <a:rPr lang="en"/>
                  <a:t>th of a function?</a:t>
                </a:r>
                <a:endParaRPr lang="en">
                  <a:solidFill>
                    <a:srgbClr val="002B5E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>
                    <a:solidFill>
                      <a:srgbClr val="002B5E"/>
                    </a:solidFill>
                  </a:rPr>
                  <a:t>Ignore lower-order terms</a:t>
                </a:r>
                <a:endParaRPr lang="en">
                  <a:solidFill>
                    <a:srgbClr val="002B5E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">
                    <a:solidFill>
                      <a:srgbClr val="002B5E"/>
                    </a:solidFill>
                  </a:rPr>
                  <a:t>Ignore multiplicative constants </a:t>
                </a:r>
              </a:p>
              <a:p>
                <a:pPr>
                  <a:lnSpc>
                    <a:spcPct val="200000"/>
                  </a:lnSpc>
                </a:pPr>
                <a:r>
                  <a:rPr lang="en">
                    <a:solidFill>
                      <a:srgbClr val="002B5E"/>
                    </a:solidFill>
                  </a:rPr>
                  <a:t>Example: polynomial functions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">
                  <a:solidFill>
                    <a:srgbClr val="002B5E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">
                    <a:solidFill>
                      <a:srgbClr val="002B5E"/>
                    </a:solidFill>
                  </a:rPr>
                  <a:t>Terms: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7</m:t>
                    </m:r>
                  </m:oMath>
                </a14:m>
                <a:endParaRPr lang="en-US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is of order 3,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is of order 1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/>
                  <a:t>what is the order of the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/>
                  <a:t>?</a:t>
                </a:r>
              </a:p>
              <a:p>
                <a:pPr lvl="1">
                  <a:lnSpc>
                    <a:spcPct val="200000"/>
                  </a:lnSpc>
                </a:pPr>
                <a:endParaRPr lang="en">
                  <a:solidFill>
                    <a:srgbClr val="002B5E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endParaRPr lang="en">
                  <a:solidFill>
                    <a:srgbClr val="002B5E"/>
                  </a:solidFill>
                </a:endParaRPr>
              </a:p>
            </p:txBody>
          </p:sp>
        </mc:Choice>
        <mc:Fallback xmlns="">
          <p:sp>
            <p:nvSpPr>
              <p:cNvPr id="249" name="Google Shape;249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557" tIns="100557" rIns="100557" bIns="100557" numCol="1" anchor="ctr" anchorCtr="0" compatLnSpc="1">
            <a:prstTxWarp prst="textNoShape">
              <a:avLst/>
            </a:prstTxWarp>
            <a:noAutofit/>
          </a:bodyPr>
          <a:lstStyle/>
          <a:p>
            <a:pPr defTabSz="1005829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5829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38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36F34-F1CE-DA4A-B5AA-71D88E5ACD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6240"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FDDD-67F8-7B46-88BB-F9919923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85A3-6E99-F843-80DD-211EDCC65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lvl="1"/>
                <a:endParaRPr lang="en-US"/>
              </a:p>
              <a:p>
                <a:pPr>
                  <a:lnSpc>
                    <a:spcPct val="200000"/>
                  </a:lnSpc>
                </a:pPr>
                <a:r>
                  <a:rPr lang="en">
                    <a:solidFill>
                      <a:srgbClr val="002B5E"/>
                    </a:solidFill>
                  </a:rPr>
                  <a:t>Warning: this is a simplification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">
                    <a:solidFill>
                      <a:srgbClr val="002B5E"/>
                    </a:solidFill>
                  </a:rPr>
                  <a:t>It works for most of the algorithms in this course</a:t>
                </a:r>
              </a:p>
              <a:p>
                <a:pPr>
                  <a:lnSpc>
                    <a:spcPct val="200000"/>
                  </a:lnSpc>
                </a:pPr>
                <a:r>
                  <a:rPr lang="en">
                    <a:solidFill>
                      <a:srgbClr val="002B5E"/>
                    </a:solidFill>
                  </a:rPr>
                  <a:t>In some cases, it is difficult to determine the highest-order term</a:t>
                </a:r>
              </a:p>
              <a:p>
                <a:pPr>
                  <a:lnSpc>
                    <a:spcPct val="200000"/>
                  </a:lnSpc>
                </a:pPr>
                <a:r>
                  <a:rPr lang="en">
                    <a:solidFill>
                      <a:srgbClr val="002B5E"/>
                    </a:solidFill>
                  </a:rPr>
                  <a:t>In some cases, the constant factors play a significant role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">
                    <a:solidFill>
                      <a:srgbClr val="002B5E"/>
                    </a:solidFill>
                  </a:rPr>
                  <a:t>e.g., small or medum-size input and large constant factors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85A3-6E99-F843-80DD-211EDCC65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2" r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502BC-5E93-3342-B2EA-4D1BD404E7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22F22-D302-5949-AD10-AF6E298B8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fld id="{65E435D9-63B0-4660-8D04-E83F5E2CA2AE}" type="slidenum">
              <a:rPr lang="en-GB" altLang="en-US">
                <a:cs typeface="Arial"/>
              </a:rPr>
              <a:pPr defTabSz="912755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39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53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we care about efficient code?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Computers are faster, have larger memories</a:t>
            </a:r>
          </a:p>
          <a:p>
            <a:pPr lvl="1" eaLnBrk="1" hangingPunct="1"/>
            <a:r>
              <a:rPr lang="en-US" altLang="en-US"/>
              <a:t>So why worry about efficient code?</a:t>
            </a:r>
          </a:p>
          <a:p>
            <a:pPr eaLnBrk="1" hangingPunct="1"/>
            <a:r>
              <a:rPr lang="en-US" altLang="en-US"/>
              <a:t>And … how do we measure efficiency?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8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FDDD-67F8-7B46-88BB-F9919923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85A3-6E99-F843-80DD-211EDCC65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Can we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?</a:t>
                </a:r>
              </a:p>
              <a:p>
                <a:pPr lvl="1"/>
                <a:r>
                  <a:rPr lang="en-US"/>
                  <a:t>No! We need a mathematical 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Read as Big 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:r>
                  <a:rPr lang="en-US"/>
                  <a:t>It means the order of growth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is no more than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/>
                  <a:t>) the order of growth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285A3-6E99-F843-80DD-211EDCC65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502BC-5E93-3342-B2EA-4D1BD404E7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22F22-D302-5949-AD10-AF6E298B8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fld id="{65E435D9-63B0-4660-8D04-E83F5E2CA2AE}" type="slidenum">
              <a:rPr lang="en-GB" altLang="en-US">
                <a:cs typeface="Arial"/>
              </a:rPr>
              <a:pPr defTabSz="912755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40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7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Express the runtime function using </a:t>
            </a:r>
            <a:r>
              <a:rPr lang="en-US" b="1" i="1"/>
              <a:t>Big-Oh notation</a:t>
            </a:r>
          </a:p>
          <a:p>
            <a:pPr lvl="1"/>
            <a:r>
              <a:rPr lang="en-US"/>
              <a:t>Ignore lower order terms</a:t>
            </a:r>
          </a:p>
          <a:p>
            <a:pPr lvl="2"/>
            <a:r>
              <a:rPr lang="en-US"/>
              <a:t>e.g., constant &lt; log </a:t>
            </a:r>
            <a:r>
              <a:rPr lang="en-US" err="1"/>
              <a:t>log</a:t>
            </a:r>
            <a:r>
              <a:rPr lang="en-US"/>
              <a:t> n &lt; log n &lt; log</a:t>
            </a:r>
            <a:r>
              <a:rPr lang="en-US" baseline="30000"/>
              <a:t>2</a:t>
            </a:r>
            <a:r>
              <a:rPr lang="en-US"/>
              <a:t>n &lt; n &lt; n log n &lt; n</a:t>
            </a:r>
            <a:r>
              <a:rPr lang="en-US" baseline="30000"/>
              <a:t>2</a:t>
            </a:r>
            <a:r>
              <a:rPr lang="en-US"/>
              <a:t> &lt; n</a:t>
            </a:r>
            <a:r>
              <a:rPr lang="en-US" baseline="30000"/>
              <a:t>3</a:t>
            </a:r>
            <a:r>
              <a:rPr lang="en-US"/>
              <a:t>  &lt; 2</a:t>
            </a:r>
            <a:r>
              <a:rPr lang="en-US" baseline="30000"/>
              <a:t>n</a:t>
            </a:r>
            <a:r>
              <a:rPr lang="en-US"/>
              <a:t> &lt; n!</a:t>
            </a:r>
          </a:p>
          <a:p>
            <a:pPr lvl="2"/>
            <a:r>
              <a:rPr lang="en-US"/>
              <a:t>e.g., n</a:t>
            </a:r>
            <a:r>
              <a:rPr lang="en-US" baseline="30000"/>
              <a:t>2</a:t>
            </a:r>
            <a:r>
              <a:rPr lang="en-US"/>
              <a:t> + log n =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1"/>
            <a:r>
              <a:rPr lang="en-US"/>
              <a:t>Ignore constant factors</a:t>
            </a:r>
          </a:p>
          <a:p>
            <a:pPr lvl="2"/>
            <a:r>
              <a:rPr lang="en-US" i="1"/>
              <a:t>c*n = O(n)</a:t>
            </a:r>
            <a:r>
              <a:rPr lang="en-US"/>
              <a:t>, where c is a constant (doesn’t depend on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2"/>
            <a:r>
              <a:rPr lang="en-US"/>
              <a:t>2</a:t>
            </a:r>
            <a:r>
              <a:rPr lang="en-US" baseline="30000"/>
              <a:t>cn</a:t>
            </a:r>
            <a:r>
              <a:rPr lang="en-US"/>
              <a:t> is </a:t>
            </a:r>
            <a:r>
              <a:rPr lang="en-US" b="1" u="sng"/>
              <a:t>not</a:t>
            </a:r>
            <a:r>
              <a:rPr lang="en-US"/>
              <a:t> O(2</a:t>
            </a:r>
            <a:r>
              <a:rPr lang="en-US" baseline="30000"/>
              <a:t>n</a:t>
            </a:r>
            <a:r>
              <a:rPr lang="en-US"/>
              <a:t>)</a:t>
            </a:r>
          </a:p>
          <a:p>
            <a:pPr lvl="1"/>
            <a:r>
              <a:rPr lang="en-US" i="1"/>
              <a:t>f(n) = 2n + 2 = O(2n) = O(n)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FF65FA9-63F9-49C8-B59D-052D69FFE690}" type="slidenum">
              <a:rPr kumimoji="0" lang="en-US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US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05BB-8F81-4AD6-A40E-C8B4D7B8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CE98-A750-47B0-ABF3-11645FCE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/>
              <a:t>May also see: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f(x) ∈ O(g(x)) or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f(x) = O(g(x))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/>
              <a:t>used to mean that f(x) is O(g(x))</a:t>
            </a:r>
          </a:p>
          <a:p>
            <a:pPr>
              <a:lnSpc>
                <a:spcPct val="150000"/>
              </a:lnSpc>
            </a:pPr>
            <a:r>
              <a:rPr lang="en-US"/>
              <a:t>Same for the other functions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C9E2B-E99F-4CE5-B81A-1A75E8684D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56DEC-03F9-4599-A380-B10675764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2755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fld id="{65E435D9-63B0-4660-8D04-E83F5E2CA2AE}" type="slidenum">
              <a:rPr lang="en-GB" altLang="en-US">
                <a:cs typeface="Arial"/>
              </a:rPr>
              <a:pPr defTabSz="912755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42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824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Picturing Efficiency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effect of doubling the problem </a:t>
            </a:r>
            <a:br>
              <a:rPr lang="en-US" altLang="en-US"/>
            </a:br>
            <a:r>
              <a:rPr lang="en-US" altLang="en-US"/>
              <a:t>size on an algorithm’s time requirement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48001" y="2031663"/>
            <a:ext cx="8758374" cy="3179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1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Riding Moore’s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an efficient algorithm (with less time complexity) is important</a:t>
            </a:r>
          </a:p>
          <a:p>
            <a:pPr lvl="1"/>
            <a:r>
              <a:rPr lang="en-US"/>
              <a:t>Such algorithm rides the exponentially-growing curve of hardware-speed ``better”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FF65FA9-63F9-49C8-B59D-052D69FFE690}" type="slidenum">
              <a:rPr kumimoji="0" lang="en-US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US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13148" y="3502720"/>
            <a:ext cx="4010828" cy="350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 bwMode="auto">
          <a:xfrm>
            <a:off x="2813148" y="6017501"/>
            <a:ext cx="4010828" cy="0"/>
          </a:xfrm>
          <a:prstGeom prst="line">
            <a:avLst/>
          </a:prstGeom>
          <a:noFill/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71978" y="4831664"/>
            <a:ext cx="1822168" cy="104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Number of operations that machine M can do in time T seconds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222148" y="5795950"/>
            <a:ext cx="591001" cy="2215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280117" y="6017501"/>
            <a:ext cx="9370" cy="734309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3849810" y="6017501"/>
            <a:ext cx="9370" cy="734309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816083" y="4247276"/>
            <a:ext cx="1822168" cy="104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size solvable by machine M using Algorithm A in T second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 bwMode="auto">
          <a:xfrm flipH="1">
            <a:off x="4225149" y="4771298"/>
            <a:ext cx="3590934" cy="19484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471172" y="4215176"/>
            <a:ext cx="1822168" cy="104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size solvable by machine M using Algorithm B in T second</a:t>
            </a: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 bwMode="auto">
          <a:xfrm flipH="1">
            <a:off x="3880238" y="4739198"/>
            <a:ext cx="3590934" cy="19484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2171819" y="4831664"/>
            <a:ext cx="611839" cy="8214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497606" y="4831664"/>
            <a:ext cx="14516" cy="1871997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4138968" y="4831664"/>
            <a:ext cx="3734" cy="1920146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289487" y="6352556"/>
            <a:ext cx="1179035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859180" y="6469705"/>
            <a:ext cx="30049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71399-2D94-1E28-5368-3B58276E41FE}"/>
              </a:ext>
            </a:extLst>
          </p:cNvPr>
          <p:cNvCxnSpPr/>
          <p:nvPr/>
        </p:nvCxnSpPr>
        <p:spPr bwMode="auto">
          <a:xfrm>
            <a:off x="2783658" y="4810490"/>
            <a:ext cx="4010828" cy="0"/>
          </a:xfrm>
          <a:prstGeom prst="line">
            <a:avLst/>
          </a:prstGeom>
          <a:noFill/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0431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19" grpId="1"/>
      <p:bldP spid="19" grpId="2"/>
      <p:bldP spid="22" grpId="0"/>
      <p:bldP spid="2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Efficiency of Implementations of ADT Bag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time efficiencies of the ADT bag operations for two implementations, expressed in Big Oh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6224" y="2286000"/>
            <a:ext cx="9723846" cy="310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89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Oh Notation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function f(n) is of order at most g(n)</a:t>
            </a:r>
          </a:p>
          <a:p>
            <a:pPr eaLnBrk="1" hangingPunct="1"/>
            <a:r>
              <a:rPr lang="en-US" altLang="en-US"/>
              <a:t>That is, f(n) is O(g(n))—if</a:t>
            </a:r>
            <a:br>
              <a:rPr lang="en-US" altLang="en-US"/>
            </a:br>
            <a:r>
              <a:rPr lang="en-US" altLang="en-US"/>
              <a:t>	</a:t>
            </a:r>
          </a:p>
          <a:p>
            <a:pPr lvl="1" eaLnBrk="1" hangingPunct="1"/>
            <a:r>
              <a:rPr lang="en-US" altLang="en-US"/>
              <a:t>A positive real number c and positive integer N exist …</a:t>
            </a:r>
          </a:p>
          <a:p>
            <a:pPr lvl="1" eaLnBrk="1" hangingPunct="1"/>
            <a:r>
              <a:rPr lang="en-US" altLang="en-US"/>
              <a:t>Such that </a:t>
            </a:r>
            <a:r>
              <a:rPr lang="pt-BR" altLang="en-US" err="1"/>
              <a:t>f</a:t>
            </a:r>
            <a:r>
              <a:rPr lang="pt-BR" altLang="en-US"/>
              <a:t>(</a:t>
            </a:r>
            <a:r>
              <a:rPr lang="pt-BR" altLang="en-US" err="1"/>
              <a:t>n</a:t>
            </a:r>
            <a:r>
              <a:rPr lang="pt-BR" altLang="en-US"/>
              <a:t>) ≤ </a:t>
            </a:r>
            <a:r>
              <a:rPr lang="pt-BR" altLang="en-US" err="1"/>
              <a:t>c</a:t>
            </a:r>
            <a:r>
              <a:rPr lang="pt-BR" altLang="en-US"/>
              <a:t> </a:t>
            </a:r>
            <a:r>
              <a:rPr lang="pt-BR" altLang="en-US" sz="2425"/>
              <a:t>*</a:t>
            </a:r>
            <a:r>
              <a:rPr lang="pt-BR" altLang="en-US"/>
              <a:t> </a:t>
            </a:r>
            <a:r>
              <a:rPr lang="pt-BR" altLang="en-US" err="1"/>
              <a:t>g</a:t>
            </a:r>
            <a:r>
              <a:rPr lang="pt-BR" altLang="en-US"/>
              <a:t>(</a:t>
            </a:r>
            <a:r>
              <a:rPr lang="pt-BR" altLang="en-US" err="1"/>
              <a:t>n</a:t>
            </a:r>
            <a:r>
              <a:rPr lang="pt-BR" altLang="en-US"/>
              <a:t>) for </a:t>
            </a:r>
            <a:r>
              <a:rPr lang="pt-BR" altLang="en-US" err="1"/>
              <a:t>all</a:t>
            </a:r>
            <a:r>
              <a:rPr lang="pt-BR" altLang="en-US"/>
              <a:t> </a:t>
            </a:r>
            <a:r>
              <a:rPr lang="pt-BR" altLang="en-US" err="1"/>
              <a:t>n</a:t>
            </a:r>
            <a:r>
              <a:rPr lang="pt-BR" altLang="en-US"/>
              <a:t> ≥ N</a:t>
            </a:r>
          </a:p>
          <a:p>
            <a:pPr lvl="1" eaLnBrk="1" hangingPunct="1"/>
            <a:r>
              <a:rPr lang="en-US" altLang="en-US"/>
              <a:t>That is, </a:t>
            </a:r>
            <a:r>
              <a:rPr lang="en-US" altLang="en-US" i="1"/>
              <a:t>c </a:t>
            </a:r>
            <a:r>
              <a:rPr lang="en-US" altLang="en-US" sz="2425"/>
              <a:t>*</a:t>
            </a:r>
            <a:r>
              <a:rPr lang="en-US" altLang="en-US"/>
              <a:t>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is an upper bound on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when </a:t>
            </a:r>
            <a:r>
              <a:rPr lang="en-US" altLang="en-US" i="1"/>
              <a:t>n </a:t>
            </a:r>
            <a:r>
              <a:rPr lang="en-US" altLang="en-US"/>
              <a:t>is sufficiently large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78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Oh Notation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illustration of the definition of Big Oh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168686" y="1669428"/>
            <a:ext cx="6693462" cy="3977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58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Oh Notation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Identities for Big Oh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7800"/>
          <a:stretch/>
        </p:blipFill>
        <p:spPr bwMode="auto">
          <a:xfrm>
            <a:off x="168691" y="1450975"/>
            <a:ext cx="9758912" cy="439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48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96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Complexities of Program Constructs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0661" y="2209800"/>
            <a:ext cx="9574971" cy="328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9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Consider the problem of summing: computing the sum </a:t>
            </a:r>
            <a:br>
              <a:rPr lang="en-US"/>
            </a:br>
            <a:r>
              <a:rPr lang="en-US"/>
              <a:t>1 + 2 + . . . + n for an integer n &gt; 0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05345" y="2571289"/>
            <a:ext cx="2950373" cy="1028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03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Best, Worst, and Average Cases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some algorithms, execution time depends only on size of data set</a:t>
            </a:r>
          </a:p>
          <a:p>
            <a:pPr eaLnBrk="1" hangingPunct="1"/>
            <a:r>
              <a:rPr lang="en-US" altLang="en-US" dirty="0"/>
              <a:t>Other algorithms depend on the nature of the data itself</a:t>
            </a:r>
          </a:p>
          <a:p>
            <a:pPr lvl="1" eaLnBrk="1" hangingPunct="1"/>
            <a:r>
              <a:rPr lang="en-US" altLang="en-US" dirty="0"/>
              <a:t>For those, we have best case, worst case, average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50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solution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64"/>
          <a:stretch/>
        </p:blipFill>
        <p:spPr bwMode="auto">
          <a:xfrm>
            <a:off x="1339013" y="4728357"/>
            <a:ext cx="7899400" cy="225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3B1437D-A518-3D4E-2F07-9FE1D9B30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1037" r="70562"/>
          <a:stretch/>
        </p:blipFill>
        <p:spPr bwMode="auto">
          <a:xfrm>
            <a:off x="583753" y="1303952"/>
            <a:ext cx="3336613" cy="3054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7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solution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6" b="19509"/>
          <a:stretch/>
        </p:blipFill>
        <p:spPr bwMode="auto">
          <a:xfrm>
            <a:off x="2133601" y="4504339"/>
            <a:ext cx="7899400" cy="238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25F3101-8F68-88FE-FF36-C23C4A7DD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29263" r="37021"/>
          <a:stretch/>
        </p:blipFill>
        <p:spPr bwMode="auto">
          <a:xfrm>
            <a:off x="1193584" y="1527948"/>
            <a:ext cx="3202983" cy="247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3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a third solution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99" b="3045"/>
          <a:stretch/>
        </p:blipFill>
        <p:spPr bwMode="auto">
          <a:xfrm>
            <a:off x="0" y="4888466"/>
            <a:ext cx="11127664" cy="133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6AD8604-7893-B816-0B78-CA23AC10E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</a:blip>
          <a:srcRect l="62979" r="1178"/>
          <a:stretch/>
        </p:blipFill>
        <p:spPr bwMode="auto">
          <a:xfrm>
            <a:off x="1018976" y="1308671"/>
            <a:ext cx="3585855" cy="2601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3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is “best”?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algorithm has both time and space constraints – that is complexity</a:t>
            </a:r>
          </a:p>
          <a:p>
            <a:pPr lvl="1" eaLnBrk="1" hangingPunct="1"/>
            <a:r>
              <a:rPr lang="en-US" altLang="en-US" dirty="0"/>
              <a:t>Time complexity</a:t>
            </a:r>
          </a:p>
          <a:p>
            <a:pPr lvl="1" eaLnBrk="1" hangingPunct="1"/>
            <a:r>
              <a:rPr lang="en-US" altLang="en-US" dirty="0"/>
              <a:t>Space complexity</a:t>
            </a:r>
          </a:p>
          <a:p>
            <a:pPr eaLnBrk="1" hangingPunct="1"/>
            <a:r>
              <a:rPr lang="en-US" altLang="en-US" dirty="0"/>
              <a:t>The study of time and space (and other) complexities of algorithms is called analysis of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3054</Words>
  <Application>Microsoft Office PowerPoint</Application>
  <PresentationFormat>Custom</PresentationFormat>
  <Paragraphs>436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Cambria Math</vt:lpstr>
      <vt:lpstr>Consolas</vt:lpstr>
      <vt:lpstr>Helvetica</vt:lpstr>
      <vt:lpstr>Times New Roman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Algorithms and Data Structures 1 CS 0445</vt:lpstr>
      <vt:lpstr>Announcements</vt:lpstr>
      <vt:lpstr>Agenda</vt:lpstr>
      <vt:lpstr>Why do we care about efficient code?</vt:lpstr>
      <vt:lpstr>Example</vt:lpstr>
      <vt:lpstr>One solution</vt:lpstr>
      <vt:lpstr>Another solution</vt:lpstr>
      <vt:lpstr>And a third solution</vt:lpstr>
      <vt:lpstr>Which is “best”?</vt:lpstr>
      <vt:lpstr>Counting Basic Operations</vt:lpstr>
      <vt:lpstr>Counting Basic Operations</vt:lpstr>
      <vt:lpstr>Time complexity of an algorithm</vt:lpstr>
      <vt:lpstr>Mathematically modelling runtime</vt:lpstr>
      <vt:lpstr>What is the runtime?</vt:lpstr>
      <vt:lpstr> Example</vt:lpstr>
      <vt:lpstr>Example 1</vt:lpstr>
      <vt:lpstr>Example 1</vt:lpstr>
      <vt:lpstr>Example 1</vt:lpstr>
      <vt:lpstr>Example 1</vt:lpstr>
      <vt:lpstr>Example 1</vt:lpstr>
      <vt:lpstr>Small Optimization</vt:lpstr>
      <vt:lpstr>Example 1</vt:lpstr>
      <vt:lpstr>Example 1</vt:lpstr>
      <vt:lpstr>Example 1</vt:lpstr>
      <vt:lpstr>What is the running time?</vt:lpstr>
      <vt:lpstr>Algorithm Analysis Example 2</vt:lpstr>
      <vt:lpstr>Algorithm Analysis Example 3</vt:lpstr>
      <vt:lpstr>Enter Asymptotic Analysis</vt:lpstr>
      <vt:lpstr>Asymptotic performance</vt:lpstr>
      <vt:lpstr>Asymptotic performance</vt:lpstr>
      <vt:lpstr>Asymptotic performance</vt:lpstr>
      <vt:lpstr>Counting Basic Operations</vt:lpstr>
      <vt:lpstr>Picturing Efficiency</vt:lpstr>
      <vt:lpstr>Common orders of growth in Algorithm Analysis</vt:lpstr>
      <vt:lpstr>Side note</vt:lpstr>
      <vt:lpstr>Side note</vt:lpstr>
      <vt:lpstr>Order of growth of runtime functions</vt:lpstr>
      <vt:lpstr>Quick algorithm analysis</vt:lpstr>
      <vt:lpstr>Example</vt:lpstr>
      <vt:lpstr>But …</vt:lpstr>
      <vt:lpstr>Time complexity of an algorithm</vt:lpstr>
      <vt:lpstr>Notations</vt:lpstr>
      <vt:lpstr>Picturing Efficiency</vt:lpstr>
      <vt:lpstr>Riding Moore’s law</vt:lpstr>
      <vt:lpstr>Efficiency of Implementations of ADT Bag</vt:lpstr>
      <vt:lpstr>Big Oh Notation</vt:lpstr>
      <vt:lpstr>Big Oh Notation</vt:lpstr>
      <vt:lpstr>Big Oh Notation</vt:lpstr>
      <vt:lpstr>Complexities of Program Constructs</vt:lpstr>
      <vt:lpstr>Best, Worst, and Average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2023-09-21T16:42:25Z</dcterms:modified>
</cp:coreProperties>
</file>