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67" r:id="rId3"/>
  </p:sldMasterIdLst>
  <p:notesMasterIdLst>
    <p:notesMasterId r:id="rId47"/>
  </p:notesMasterIdLst>
  <p:sldIdLst>
    <p:sldId id="471" r:id="rId4"/>
    <p:sldId id="496" r:id="rId5"/>
    <p:sldId id="404" r:id="rId6"/>
    <p:sldId id="405" r:id="rId7"/>
    <p:sldId id="406" r:id="rId8"/>
    <p:sldId id="408" r:id="rId9"/>
    <p:sldId id="409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20" r:id="rId18"/>
    <p:sldId id="546" r:id="rId19"/>
    <p:sldId id="549" r:id="rId20"/>
    <p:sldId id="422" r:id="rId21"/>
    <p:sldId id="421" r:id="rId22"/>
    <p:sldId id="550" r:id="rId23"/>
    <p:sldId id="551" r:id="rId24"/>
    <p:sldId id="553" r:id="rId25"/>
    <p:sldId id="425" r:id="rId26"/>
    <p:sldId id="424" r:id="rId27"/>
    <p:sldId id="427" r:id="rId28"/>
    <p:sldId id="430" r:id="rId29"/>
    <p:sldId id="431" r:id="rId30"/>
    <p:sldId id="548" r:id="rId31"/>
    <p:sldId id="434" r:id="rId32"/>
    <p:sldId id="453" r:id="rId33"/>
    <p:sldId id="437" r:id="rId34"/>
    <p:sldId id="443" r:id="rId35"/>
    <p:sldId id="451" r:id="rId36"/>
    <p:sldId id="455" r:id="rId37"/>
    <p:sldId id="435" r:id="rId38"/>
    <p:sldId id="439" r:id="rId39"/>
    <p:sldId id="441" r:id="rId40"/>
    <p:sldId id="456" r:id="rId41"/>
    <p:sldId id="446" r:id="rId42"/>
    <p:sldId id="448" r:id="rId43"/>
    <p:sldId id="450" r:id="rId44"/>
    <p:sldId id="461" r:id="rId45"/>
    <p:sldId id="463" r:id="rId4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8C6DB-2DE8-C84A-92CB-77AE0545B3EA}" v="916" dt="2023-09-26T12:22:18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03" autoAdjust="0"/>
    <p:restoredTop sz="85782" autoAdjust="0"/>
  </p:normalViewPr>
  <p:slideViewPr>
    <p:cSldViewPr snapToGrid="0">
      <p:cViewPr varScale="1">
        <p:scale>
          <a:sx n="95" d="100"/>
          <a:sy n="95" d="100"/>
        </p:scale>
        <p:origin x="496" y="176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03D8C6DB-2DE8-C84A-92CB-77AE0545B3EA}"/>
    <pc:docChg chg="undo redo custSel addSld delSld modSld sldOrd">
      <pc:chgData name="Khattab, Sherif" userId="c83b1e15-36f3-4f46-aceb-05aac24c545e" providerId="ADAL" clId="{03D8C6DB-2DE8-C84A-92CB-77AE0545B3EA}" dt="2023-09-26T12:23:17.974" v="2354" actId="478"/>
      <pc:docMkLst>
        <pc:docMk/>
      </pc:docMkLst>
      <pc:sldChg chg="addSp modSp mod modAnim">
        <pc:chgData name="Khattab, Sherif" userId="c83b1e15-36f3-4f46-aceb-05aac24c545e" providerId="ADAL" clId="{03D8C6DB-2DE8-C84A-92CB-77AE0545B3EA}" dt="2023-09-26T10:27:06.483" v="338"/>
        <pc:sldMkLst>
          <pc:docMk/>
          <pc:sldMk cId="1251158943" sldId="404"/>
        </pc:sldMkLst>
        <pc:spChg chg="add mod">
          <ac:chgData name="Khattab, Sherif" userId="c83b1e15-36f3-4f46-aceb-05aac24c545e" providerId="ADAL" clId="{03D8C6DB-2DE8-C84A-92CB-77AE0545B3EA}" dt="2023-09-26T10:26:46.873" v="334" actId="20577"/>
          <ac:spMkLst>
            <pc:docMk/>
            <pc:sldMk cId="1251158943" sldId="404"/>
            <ac:spMk id="7" creationId="{D4E4EC1A-CF21-6BC8-BB60-E05FE45E2079}"/>
          </ac:spMkLst>
        </pc:spChg>
        <pc:spChg chg="mod">
          <ac:chgData name="Khattab, Sherif" userId="c83b1e15-36f3-4f46-aceb-05aac24c545e" providerId="ADAL" clId="{03D8C6DB-2DE8-C84A-92CB-77AE0545B3EA}" dt="2023-09-26T10:09:08.693" v="201" actId="20577"/>
          <ac:spMkLst>
            <pc:docMk/>
            <pc:sldMk cId="1251158943" sldId="404"/>
            <ac:spMk id="4098" creationId="{00000000-0000-0000-0000-000000000000}"/>
          </ac:spMkLst>
        </pc:spChg>
        <pc:spChg chg="mod">
          <ac:chgData name="Khattab, Sherif" userId="c83b1e15-36f3-4f46-aceb-05aac24c545e" providerId="ADAL" clId="{03D8C6DB-2DE8-C84A-92CB-77AE0545B3EA}" dt="2023-09-26T10:09:02.693" v="196" actId="20577"/>
          <ac:spMkLst>
            <pc:docMk/>
            <pc:sldMk cId="1251158943" sldId="404"/>
            <ac:spMk id="4099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0:26:21.183" v="311" actId="1076"/>
          <ac:picMkLst>
            <pc:docMk/>
            <pc:sldMk cId="1251158943" sldId="40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03D8C6DB-2DE8-C84A-92CB-77AE0545B3EA}" dt="2023-09-26T10:26:27.132" v="315" actId="1076"/>
          <ac:picMkLst>
            <pc:docMk/>
            <pc:sldMk cId="1251158943" sldId="404"/>
            <ac:picMk id="3" creationId="{1EAE9754-8829-0343-2A89-8AEE84D1A52D}"/>
          </ac:picMkLst>
        </pc:picChg>
      </pc:sldChg>
      <pc:sldChg chg="delSp modSp mod modAnim">
        <pc:chgData name="Khattab, Sherif" userId="c83b1e15-36f3-4f46-aceb-05aac24c545e" providerId="ADAL" clId="{03D8C6DB-2DE8-C84A-92CB-77AE0545B3EA}" dt="2023-09-26T10:22:16.286" v="227"/>
        <pc:sldMkLst>
          <pc:docMk/>
          <pc:sldMk cId="1662100407" sldId="405"/>
        </pc:sldMkLst>
        <pc:spChg chg="mod">
          <ac:chgData name="Khattab, Sherif" userId="c83b1e15-36f3-4f46-aceb-05aac24c545e" providerId="ADAL" clId="{03D8C6DB-2DE8-C84A-92CB-77AE0545B3EA}" dt="2023-09-26T10:09:55.496" v="225" actId="20577"/>
          <ac:spMkLst>
            <pc:docMk/>
            <pc:sldMk cId="1662100407" sldId="405"/>
            <ac:spMk id="5123" creationId="{00000000-0000-0000-0000-000000000000}"/>
          </ac:spMkLst>
        </pc:spChg>
        <pc:spChg chg="del mod">
          <ac:chgData name="Khattab, Sherif" userId="c83b1e15-36f3-4f46-aceb-05aac24c545e" providerId="ADAL" clId="{03D8C6DB-2DE8-C84A-92CB-77AE0545B3EA}" dt="2023-09-26T10:09:38.416" v="212" actId="478"/>
          <ac:spMkLst>
            <pc:docMk/>
            <pc:sldMk cId="1662100407" sldId="405"/>
            <ac:spMk id="5124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03D8C6DB-2DE8-C84A-92CB-77AE0545B3EA}" dt="2023-09-26T10:25:46.489" v="306"/>
        <pc:sldMkLst>
          <pc:docMk/>
          <pc:sldMk cId="723502148" sldId="406"/>
        </pc:sldMkLst>
        <pc:spChg chg="add mod">
          <ac:chgData name="Khattab, Sherif" userId="c83b1e15-36f3-4f46-aceb-05aac24c545e" providerId="ADAL" clId="{03D8C6DB-2DE8-C84A-92CB-77AE0545B3EA}" dt="2023-09-26T10:25:21.381" v="302" actId="1076"/>
          <ac:spMkLst>
            <pc:docMk/>
            <pc:sldMk cId="723502148" sldId="406"/>
            <ac:spMk id="10" creationId="{657072A1-FFE8-6376-3CBD-BF5348759156}"/>
          </ac:spMkLst>
        </pc:spChg>
        <pc:spChg chg="mod">
          <ac:chgData name="Khattab, Sherif" userId="c83b1e15-36f3-4f46-aceb-05aac24c545e" providerId="ADAL" clId="{03D8C6DB-2DE8-C84A-92CB-77AE0545B3EA}" dt="2023-09-26T10:24:40.381" v="248" actId="6549"/>
          <ac:spMkLst>
            <pc:docMk/>
            <pc:sldMk cId="723502148" sldId="406"/>
            <ac:spMk id="6147" creationId="{00000000-0000-0000-0000-000000000000}"/>
          </ac:spMkLst>
        </pc:spChg>
        <pc:picChg chg="add mod modCrop">
          <ac:chgData name="Khattab, Sherif" userId="c83b1e15-36f3-4f46-aceb-05aac24c545e" providerId="ADAL" clId="{03D8C6DB-2DE8-C84A-92CB-77AE0545B3EA}" dt="2023-09-26T10:24:23.689" v="244" actId="12789"/>
          <ac:picMkLst>
            <pc:docMk/>
            <pc:sldMk cId="723502148" sldId="406"/>
            <ac:picMk id="2" creationId="{48A5BE50-983F-65E4-FDCC-8D4242BB0610}"/>
          </ac:picMkLst>
        </pc:picChg>
        <pc:picChg chg="add mod modCrop">
          <ac:chgData name="Khattab, Sherif" userId="c83b1e15-36f3-4f46-aceb-05aac24c545e" providerId="ADAL" clId="{03D8C6DB-2DE8-C84A-92CB-77AE0545B3EA}" dt="2023-09-26T10:24:23.689" v="244" actId="12789"/>
          <ac:picMkLst>
            <pc:docMk/>
            <pc:sldMk cId="723502148" sldId="406"/>
            <ac:picMk id="5" creationId="{1F3026A7-76C6-718E-35C0-D3D77C4F7637}"/>
          </ac:picMkLst>
        </pc:picChg>
        <pc:picChg chg="add mod modCrop">
          <ac:chgData name="Khattab, Sherif" userId="c83b1e15-36f3-4f46-aceb-05aac24c545e" providerId="ADAL" clId="{03D8C6DB-2DE8-C84A-92CB-77AE0545B3EA}" dt="2023-09-26T10:24:35.365" v="247" actId="1076"/>
          <ac:picMkLst>
            <pc:docMk/>
            <pc:sldMk cId="723502148" sldId="406"/>
            <ac:picMk id="6" creationId="{1FBAB022-6E44-7191-883E-CF144E65CD44}"/>
          </ac:picMkLst>
        </pc:picChg>
        <pc:picChg chg="add mod modCrop">
          <ac:chgData name="Khattab, Sherif" userId="c83b1e15-36f3-4f46-aceb-05aac24c545e" providerId="ADAL" clId="{03D8C6DB-2DE8-C84A-92CB-77AE0545B3EA}" dt="2023-09-26T10:24:35.365" v="247" actId="1076"/>
          <ac:picMkLst>
            <pc:docMk/>
            <pc:sldMk cId="723502148" sldId="406"/>
            <ac:picMk id="7" creationId="{C107B969-6205-141E-6D12-DADA185EEDCB}"/>
          </ac:picMkLst>
        </pc:picChg>
        <pc:picChg chg="add mod modCrop">
          <ac:chgData name="Khattab, Sherif" userId="c83b1e15-36f3-4f46-aceb-05aac24c545e" providerId="ADAL" clId="{03D8C6DB-2DE8-C84A-92CB-77AE0545B3EA}" dt="2023-09-26T10:24:35.365" v="247" actId="1076"/>
          <ac:picMkLst>
            <pc:docMk/>
            <pc:sldMk cId="723502148" sldId="406"/>
            <ac:picMk id="8" creationId="{26AD4705-5F29-559D-2F46-C013C0210807}"/>
          </ac:picMkLst>
        </pc:picChg>
        <pc:picChg chg="mod modCrop">
          <ac:chgData name="Khattab, Sherif" userId="c83b1e15-36f3-4f46-aceb-05aac24c545e" providerId="ADAL" clId="{03D8C6DB-2DE8-C84A-92CB-77AE0545B3EA}" dt="2023-09-26T10:24:23.689" v="244" actId="12789"/>
          <ac:picMkLst>
            <pc:docMk/>
            <pc:sldMk cId="723502148" sldId="406"/>
            <ac:picMk id="10242" creationId="{00000000-0000-0000-0000-000000000000}"/>
          </ac:picMkLst>
        </pc:picChg>
      </pc:sldChg>
      <pc:sldChg chg="modSp del mod">
        <pc:chgData name="Khattab, Sherif" userId="c83b1e15-36f3-4f46-aceb-05aac24c545e" providerId="ADAL" clId="{03D8C6DB-2DE8-C84A-92CB-77AE0545B3EA}" dt="2023-09-26T10:27:10.534" v="339" actId="2696"/>
        <pc:sldMkLst>
          <pc:docMk/>
          <pc:sldMk cId="1149626819" sldId="407"/>
        </pc:sldMkLst>
        <pc:spChg chg="mod">
          <ac:chgData name="Khattab, Sherif" userId="c83b1e15-36f3-4f46-aceb-05aac24c545e" providerId="ADAL" clId="{03D8C6DB-2DE8-C84A-92CB-77AE0545B3EA}" dt="2023-09-26T10:26:32.722" v="316" actId="21"/>
          <ac:spMkLst>
            <pc:docMk/>
            <pc:sldMk cId="1149626819" sldId="40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03D8C6DB-2DE8-C84A-92CB-77AE0545B3EA}" dt="2023-09-26T10:27:30.932" v="343" actId="14100"/>
        <pc:sldMkLst>
          <pc:docMk/>
          <pc:sldMk cId="3073258387" sldId="408"/>
        </pc:sldMkLst>
        <pc:spChg chg="mod">
          <ac:chgData name="Khattab, Sherif" userId="c83b1e15-36f3-4f46-aceb-05aac24c545e" providerId="ADAL" clId="{03D8C6DB-2DE8-C84A-92CB-77AE0545B3EA}" dt="2023-09-26T10:27:19.777" v="340" actId="6549"/>
          <ac:spMkLst>
            <pc:docMk/>
            <pc:sldMk cId="3073258387" sldId="408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0:27:30.932" v="343" actId="14100"/>
          <ac:picMkLst>
            <pc:docMk/>
            <pc:sldMk cId="3073258387" sldId="408"/>
            <ac:picMk id="15367" creationId="{00000000-0000-0000-0000-000000000000}"/>
          </ac:picMkLst>
        </pc:picChg>
      </pc:sldChg>
      <pc:sldChg chg="addSp modSp mod modAnim">
        <pc:chgData name="Khattab, Sherif" userId="c83b1e15-36f3-4f46-aceb-05aac24c545e" providerId="ADAL" clId="{03D8C6DB-2DE8-C84A-92CB-77AE0545B3EA}" dt="2023-09-26T10:28:47.434" v="373"/>
        <pc:sldMkLst>
          <pc:docMk/>
          <pc:sldMk cId="3609108511" sldId="409"/>
        </pc:sldMkLst>
        <pc:spChg chg="add mod">
          <ac:chgData name="Khattab, Sherif" userId="c83b1e15-36f3-4f46-aceb-05aac24c545e" providerId="ADAL" clId="{03D8C6DB-2DE8-C84A-92CB-77AE0545B3EA}" dt="2023-09-26T10:28:41.674" v="372" actId="207"/>
          <ac:spMkLst>
            <pc:docMk/>
            <pc:sldMk cId="3609108511" sldId="409"/>
            <ac:spMk id="2" creationId="{61517C87-ACCE-241E-48A1-08A0C74247CB}"/>
          </ac:spMkLst>
        </pc:spChg>
        <pc:spChg chg="mod">
          <ac:chgData name="Khattab, Sherif" userId="c83b1e15-36f3-4f46-aceb-05aac24c545e" providerId="ADAL" clId="{03D8C6DB-2DE8-C84A-92CB-77AE0545B3EA}" dt="2023-09-26T10:28:02.450" v="364" actId="20577"/>
          <ac:spMkLst>
            <pc:docMk/>
            <pc:sldMk cId="3609108511" sldId="409"/>
            <ac:spMk id="18434" creationId="{00000000-0000-0000-0000-000000000000}"/>
          </ac:spMkLst>
        </pc:spChg>
        <pc:spChg chg="mod">
          <ac:chgData name="Khattab, Sherif" userId="c83b1e15-36f3-4f46-aceb-05aac24c545e" providerId="ADAL" clId="{03D8C6DB-2DE8-C84A-92CB-77AE0545B3EA}" dt="2023-09-26T10:28:04.337" v="365" actId="20577"/>
          <ac:spMkLst>
            <pc:docMk/>
            <pc:sldMk cId="3609108511" sldId="40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0:28:10.666" v="367" actId="14100"/>
          <ac:picMkLst>
            <pc:docMk/>
            <pc:sldMk cId="3609108511" sldId="409"/>
            <ac:picMk id="35842" creationId="{00000000-0000-0000-0000-000000000000}"/>
          </ac:picMkLst>
        </pc:picChg>
      </pc:sldChg>
      <pc:sldChg chg="del">
        <pc:chgData name="Khattab, Sherif" userId="c83b1e15-36f3-4f46-aceb-05aac24c545e" providerId="ADAL" clId="{03D8C6DB-2DE8-C84A-92CB-77AE0545B3EA}" dt="2023-09-26T10:29:08.805" v="374" actId="2696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03D8C6DB-2DE8-C84A-92CB-77AE0545B3EA}" dt="2023-09-26T10:29:08.805" v="374" actId="2696"/>
        <pc:sldMkLst>
          <pc:docMk/>
          <pc:sldMk cId="2123600104" sldId="411"/>
        </pc:sldMkLst>
      </pc:sldChg>
      <pc:sldChg chg="modSp mod">
        <pc:chgData name="Khattab, Sherif" userId="c83b1e15-36f3-4f46-aceb-05aac24c545e" providerId="ADAL" clId="{03D8C6DB-2DE8-C84A-92CB-77AE0545B3EA}" dt="2023-09-26T10:31:11.754" v="382" actId="20577"/>
        <pc:sldMkLst>
          <pc:docMk/>
          <pc:sldMk cId="1951885050" sldId="412"/>
        </pc:sldMkLst>
        <pc:spChg chg="mod">
          <ac:chgData name="Khattab, Sherif" userId="c83b1e15-36f3-4f46-aceb-05aac24c545e" providerId="ADAL" clId="{03D8C6DB-2DE8-C84A-92CB-77AE0545B3EA}" dt="2023-09-26T10:31:11.754" v="382" actId="20577"/>
          <ac:spMkLst>
            <pc:docMk/>
            <pc:sldMk cId="1951885050" sldId="412"/>
            <ac:spMk id="3075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0:31:02.254" v="379" actId="1076"/>
          <ac:picMkLst>
            <pc:docMk/>
            <pc:sldMk cId="1951885050" sldId="412"/>
            <ac:picMk id="7175" creationId="{00000000-0000-0000-0000-000000000000}"/>
          </ac:picMkLst>
        </pc:picChg>
      </pc:sldChg>
      <pc:sldChg chg="modSp mod">
        <pc:chgData name="Khattab, Sherif" userId="c83b1e15-36f3-4f46-aceb-05aac24c545e" providerId="ADAL" clId="{03D8C6DB-2DE8-C84A-92CB-77AE0545B3EA}" dt="2023-09-26T10:31:40.809" v="386" actId="14100"/>
        <pc:sldMkLst>
          <pc:docMk/>
          <pc:sldMk cId="3728146547" sldId="413"/>
        </pc:sldMkLst>
        <pc:picChg chg="mod">
          <ac:chgData name="Khattab, Sherif" userId="c83b1e15-36f3-4f46-aceb-05aac24c545e" providerId="ADAL" clId="{03D8C6DB-2DE8-C84A-92CB-77AE0545B3EA}" dt="2023-09-26T10:31:40.809" v="386" actId="14100"/>
          <ac:picMkLst>
            <pc:docMk/>
            <pc:sldMk cId="3728146547" sldId="413"/>
            <ac:picMk id="10242" creationId="{00000000-0000-0000-0000-000000000000}"/>
          </ac:picMkLst>
        </pc:picChg>
      </pc:sldChg>
      <pc:sldChg chg="modSp mod">
        <pc:chgData name="Khattab, Sherif" userId="c83b1e15-36f3-4f46-aceb-05aac24c545e" providerId="ADAL" clId="{03D8C6DB-2DE8-C84A-92CB-77AE0545B3EA}" dt="2023-09-26T10:32:08.302" v="397" actId="1076"/>
        <pc:sldMkLst>
          <pc:docMk/>
          <pc:sldMk cId="3564775203" sldId="414"/>
        </pc:sldMkLst>
        <pc:spChg chg="mod">
          <ac:chgData name="Khattab, Sherif" userId="c83b1e15-36f3-4f46-aceb-05aac24c545e" providerId="ADAL" clId="{03D8C6DB-2DE8-C84A-92CB-77AE0545B3EA}" dt="2023-09-26T10:31:55.594" v="391" actId="207"/>
          <ac:spMkLst>
            <pc:docMk/>
            <pc:sldMk cId="3564775203" sldId="414"/>
            <ac:spMk id="5122" creationId="{00000000-0000-0000-0000-000000000000}"/>
          </ac:spMkLst>
        </pc:spChg>
        <pc:spChg chg="mod">
          <ac:chgData name="Khattab, Sherif" userId="c83b1e15-36f3-4f46-aceb-05aac24c545e" providerId="ADAL" clId="{03D8C6DB-2DE8-C84A-92CB-77AE0545B3EA}" dt="2023-09-26T10:31:57.638" v="392" actId="20577"/>
          <ac:spMkLst>
            <pc:docMk/>
            <pc:sldMk cId="3564775203" sldId="414"/>
            <ac:spMk id="5123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0:32:08.302" v="397" actId="1076"/>
          <ac:picMkLst>
            <pc:docMk/>
            <pc:sldMk cId="3564775203" sldId="414"/>
            <ac:picMk id="9223" creationId="{00000000-0000-0000-0000-000000000000}"/>
          </ac:picMkLst>
        </pc:picChg>
      </pc:sldChg>
      <pc:sldChg chg="modSp mod">
        <pc:chgData name="Khattab, Sherif" userId="c83b1e15-36f3-4f46-aceb-05aac24c545e" providerId="ADAL" clId="{03D8C6DB-2DE8-C84A-92CB-77AE0545B3EA}" dt="2023-09-26T10:32:36.751" v="414" actId="1076"/>
        <pc:sldMkLst>
          <pc:docMk/>
          <pc:sldMk cId="2735576552" sldId="415"/>
        </pc:sldMkLst>
        <pc:spChg chg="mod">
          <ac:chgData name="Khattab, Sherif" userId="c83b1e15-36f3-4f46-aceb-05aac24c545e" providerId="ADAL" clId="{03D8C6DB-2DE8-C84A-92CB-77AE0545B3EA}" dt="2023-09-26T10:32:28.555" v="410" actId="20577"/>
          <ac:spMkLst>
            <pc:docMk/>
            <pc:sldMk cId="2735576552" sldId="415"/>
            <ac:spMk id="6146" creationId="{00000000-0000-0000-0000-000000000000}"/>
          </ac:spMkLst>
        </pc:spChg>
        <pc:spChg chg="mod">
          <ac:chgData name="Khattab, Sherif" userId="c83b1e15-36f3-4f46-aceb-05aac24c545e" providerId="ADAL" clId="{03D8C6DB-2DE8-C84A-92CB-77AE0545B3EA}" dt="2023-09-26T10:32:30.602" v="411" actId="20577"/>
          <ac:spMkLst>
            <pc:docMk/>
            <pc:sldMk cId="2735576552" sldId="415"/>
            <ac:spMk id="6147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0:32:36.751" v="414" actId="1076"/>
          <ac:picMkLst>
            <pc:docMk/>
            <pc:sldMk cId="2735576552" sldId="415"/>
            <ac:picMk id="10247" creationId="{00000000-0000-0000-0000-000000000000}"/>
          </ac:picMkLst>
        </pc:picChg>
      </pc:sldChg>
      <pc:sldChg chg="addSp delSp modSp mod modAnim">
        <pc:chgData name="Khattab, Sherif" userId="c83b1e15-36f3-4f46-aceb-05aac24c545e" providerId="ADAL" clId="{03D8C6DB-2DE8-C84A-92CB-77AE0545B3EA}" dt="2023-09-26T10:43:21.174" v="818"/>
        <pc:sldMkLst>
          <pc:docMk/>
          <pc:sldMk cId="3671735815" sldId="416"/>
        </pc:sldMkLst>
        <pc:spChg chg="add mod">
          <ac:chgData name="Khattab, Sherif" userId="c83b1e15-36f3-4f46-aceb-05aac24c545e" providerId="ADAL" clId="{03D8C6DB-2DE8-C84A-92CB-77AE0545B3EA}" dt="2023-09-26T10:42:24.838" v="782" actId="1076"/>
          <ac:spMkLst>
            <pc:docMk/>
            <pc:sldMk cId="3671735815" sldId="416"/>
            <ac:spMk id="2" creationId="{DA82F35A-06DE-3FCD-EBCD-EBCAFA2F567A}"/>
          </ac:spMkLst>
        </pc:spChg>
        <pc:spChg chg="add mod">
          <ac:chgData name="Khattab, Sherif" userId="c83b1e15-36f3-4f46-aceb-05aac24c545e" providerId="ADAL" clId="{03D8C6DB-2DE8-C84A-92CB-77AE0545B3EA}" dt="2023-09-26T10:43:16.957" v="817" actId="14100"/>
          <ac:spMkLst>
            <pc:docMk/>
            <pc:sldMk cId="3671735815" sldId="416"/>
            <ac:spMk id="5" creationId="{12CB9918-8F7B-D040-70EC-3DB28B8F4BA4}"/>
          </ac:spMkLst>
        </pc:spChg>
        <pc:spChg chg="mod">
          <ac:chgData name="Khattab, Sherif" userId="c83b1e15-36f3-4f46-aceb-05aac24c545e" providerId="ADAL" clId="{03D8C6DB-2DE8-C84A-92CB-77AE0545B3EA}" dt="2023-09-26T10:32:49.270" v="432" actId="20577"/>
          <ac:spMkLst>
            <pc:docMk/>
            <pc:sldMk cId="3671735815" sldId="416"/>
            <ac:spMk id="7170" creationId="{00000000-0000-0000-0000-000000000000}"/>
          </ac:spMkLst>
        </pc:spChg>
        <pc:spChg chg="del mod">
          <ac:chgData name="Khattab, Sherif" userId="c83b1e15-36f3-4f46-aceb-05aac24c545e" providerId="ADAL" clId="{03D8C6DB-2DE8-C84A-92CB-77AE0545B3EA}" dt="2023-09-26T10:35:56.929" v="594" actId="478"/>
          <ac:spMkLst>
            <pc:docMk/>
            <pc:sldMk cId="3671735815" sldId="416"/>
            <ac:spMk id="7171" creationId="{00000000-0000-0000-0000-000000000000}"/>
          </ac:spMkLst>
        </pc:spChg>
        <pc:picChg chg="mod modCrop">
          <ac:chgData name="Khattab, Sherif" userId="c83b1e15-36f3-4f46-aceb-05aac24c545e" providerId="ADAL" clId="{03D8C6DB-2DE8-C84A-92CB-77AE0545B3EA}" dt="2023-09-26T10:42:19.355" v="780" actId="1076"/>
          <ac:picMkLst>
            <pc:docMk/>
            <pc:sldMk cId="3671735815" sldId="416"/>
            <ac:picMk id="29698" creationId="{00000000-0000-0000-0000-000000000000}"/>
          </ac:picMkLst>
        </pc:picChg>
      </pc:sldChg>
      <pc:sldChg chg="addSp modSp mod modAnim">
        <pc:chgData name="Khattab, Sherif" userId="c83b1e15-36f3-4f46-aceb-05aac24c545e" providerId="ADAL" clId="{03D8C6DB-2DE8-C84A-92CB-77AE0545B3EA}" dt="2023-09-26T10:36:32.503" v="599" actId="1076"/>
        <pc:sldMkLst>
          <pc:docMk/>
          <pc:sldMk cId="486116977" sldId="417"/>
        </pc:sldMkLst>
        <pc:spChg chg="add mod">
          <ac:chgData name="Khattab, Sherif" userId="c83b1e15-36f3-4f46-aceb-05aac24c545e" providerId="ADAL" clId="{03D8C6DB-2DE8-C84A-92CB-77AE0545B3EA}" dt="2023-09-26T10:36:32.503" v="599" actId="1076"/>
          <ac:spMkLst>
            <pc:docMk/>
            <pc:sldMk cId="486116977" sldId="417"/>
            <ac:spMk id="2" creationId="{0EEC8C30-D851-435E-337C-4935BADB633C}"/>
          </ac:spMkLst>
        </pc:spChg>
        <pc:spChg chg="mod">
          <ac:chgData name="Khattab, Sherif" userId="c83b1e15-36f3-4f46-aceb-05aac24c545e" providerId="ADAL" clId="{03D8C6DB-2DE8-C84A-92CB-77AE0545B3EA}" dt="2023-09-26T10:34:05.096" v="459" actId="20577"/>
          <ac:spMkLst>
            <pc:docMk/>
            <pc:sldMk cId="486116977" sldId="417"/>
            <ac:spMk id="8194" creationId="{00000000-0000-0000-0000-000000000000}"/>
          </ac:spMkLst>
        </pc:spChg>
        <pc:spChg chg="mod">
          <ac:chgData name="Khattab, Sherif" userId="c83b1e15-36f3-4f46-aceb-05aac24c545e" providerId="ADAL" clId="{03D8C6DB-2DE8-C84A-92CB-77AE0545B3EA}" dt="2023-09-26T10:34:25.995" v="463" actId="20577"/>
          <ac:spMkLst>
            <pc:docMk/>
            <pc:sldMk cId="486116977" sldId="417"/>
            <ac:spMk id="8195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0:36:29.402" v="598" actId="1076"/>
          <ac:picMkLst>
            <pc:docMk/>
            <pc:sldMk cId="486116977" sldId="417"/>
            <ac:picMk id="30722" creationId="{00000000-0000-0000-0000-000000000000}"/>
          </ac:picMkLst>
        </pc:picChg>
      </pc:sldChg>
      <pc:sldChg chg="addSp delSp modSp mod modAnim">
        <pc:chgData name="Khattab, Sherif" userId="c83b1e15-36f3-4f46-aceb-05aac24c545e" providerId="ADAL" clId="{03D8C6DB-2DE8-C84A-92CB-77AE0545B3EA}" dt="2023-09-26T10:38:20.903" v="645" actId="14100"/>
        <pc:sldMkLst>
          <pc:docMk/>
          <pc:sldMk cId="945051733" sldId="418"/>
        </pc:sldMkLst>
        <pc:spChg chg="add mod">
          <ac:chgData name="Khattab, Sherif" userId="c83b1e15-36f3-4f46-aceb-05aac24c545e" providerId="ADAL" clId="{03D8C6DB-2DE8-C84A-92CB-77AE0545B3EA}" dt="2023-09-26T10:37:21.503" v="623" actId="14100"/>
          <ac:spMkLst>
            <pc:docMk/>
            <pc:sldMk cId="945051733" sldId="418"/>
            <ac:spMk id="2" creationId="{A5AE6C2C-D9E1-E839-493D-D146C8933AB0}"/>
          </ac:spMkLst>
        </pc:spChg>
        <pc:spChg chg="add mod">
          <ac:chgData name="Khattab, Sherif" userId="c83b1e15-36f3-4f46-aceb-05aac24c545e" providerId="ADAL" clId="{03D8C6DB-2DE8-C84A-92CB-77AE0545B3EA}" dt="2023-09-26T10:38:20.903" v="645" actId="14100"/>
          <ac:spMkLst>
            <pc:docMk/>
            <pc:sldMk cId="945051733" sldId="418"/>
            <ac:spMk id="5" creationId="{C85C17E6-E9C4-412A-7579-F4F6A9AAA61A}"/>
          </ac:spMkLst>
        </pc:spChg>
        <pc:spChg chg="mod">
          <ac:chgData name="Khattab, Sherif" userId="c83b1e15-36f3-4f46-aceb-05aac24c545e" providerId="ADAL" clId="{03D8C6DB-2DE8-C84A-92CB-77AE0545B3EA}" dt="2023-09-26T10:37:00.994" v="608" actId="20577"/>
          <ac:spMkLst>
            <pc:docMk/>
            <pc:sldMk cId="945051733" sldId="418"/>
            <ac:spMk id="9218" creationId="{00000000-0000-0000-0000-000000000000}"/>
          </ac:spMkLst>
        </pc:spChg>
        <pc:spChg chg="del mod">
          <ac:chgData name="Khattab, Sherif" userId="c83b1e15-36f3-4f46-aceb-05aac24c545e" providerId="ADAL" clId="{03D8C6DB-2DE8-C84A-92CB-77AE0545B3EA}" dt="2023-09-26T10:37:05.183" v="610" actId="478"/>
          <ac:spMkLst>
            <pc:docMk/>
            <pc:sldMk cId="945051733" sldId="418"/>
            <ac:spMk id="9219" creationId="{00000000-0000-0000-0000-000000000000}"/>
          </ac:spMkLst>
        </pc:spChg>
        <pc:picChg chg="mod modCrop">
          <ac:chgData name="Khattab, Sherif" userId="c83b1e15-36f3-4f46-aceb-05aac24c545e" providerId="ADAL" clId="{03D8C6DB-2DE8-C84A-92CB-77AE0545B3EA}" dt="2023-09-26T10:38:14.603" v="643" actId="1076"/>
          <ac:picMkLst>
            <pc:docMk/>
            <pc:sldMk cId="945051733" sldId="418"/>
            <ac:picMk id="31746" creationId="{00000000-0000-0000-0000-000000000000}"/>
          </ac:picMkLst>
        </pc:picChg>
      </pc:sldChg>
      <pc:sldChg chg="del">
        <pc:chgData name="Khattab, Sherif" userId="c83b1e15-36f3-4f46-aceb-05aac24c545e" providerId="ADAL" clId="{03D8C6DB-2DE8-C84A-92CB-77AE0545B3EA}" dt="2023-09-26T10:38:38.016" v="646" actId="2696"/>
        <pc:sldMkLst>
          <pc:docMk/>
          <pc:sldMk cId="4056324858" sldId="419"/>
        </pc:sldMkLst>
      </pc:sldChg>
      <pc:sldChg chg="addSp delSp modSp mod modAnim">
        <pc:chgData name="Khattab, Sherif" userId="c83b1e15-36f3-4f46-aceb-05aac24c545e" providerId="ADAL" clId="{03D8C6DB-2DE8-C84A-92CB-77AE0545B3EA}" dt="2023-09-26T10:41:02.225" v="711"/>
        <pc:sldMkLst>
          <pc:docMk/>
          <pc:sldMk cId="373502517" sldId="420"/>
        </pc:sldMkLst>
        <pc:spChg chg="add del mod">
          <ac:chgData name="Khattab, Sherif" userId="c83b1e15-36f3-4f46-aceb-05aac24c545e" providerId="ADAL" clId="{03D8C6DB-2DE8-C84A-92CB-77AE0545B3EA}" dt="2023-09-26T10:38:57.365" v="679" actId="478"/>
          <ac:spMkLst>
            <pc:docMk/>
            <pc:sldMk cId="373502517" sldId="420"/>
            <ac:spMk id="2" creationId="{C34854C6-B641-A4D5-26DA-47D35919E545}"/>
          </ac:spMkLst>
        </pc:spChg>
        <pc:spChg chg="add mod">
          <ac:chgData name="Khattab, Sherif" userId="c83b1e15-36f3-4f46-aceb-05aac24c545e" providerId="ADAL" clId="{03D8C6DB-2DE8-C84A-92CB-77AE0545B3EA}" dt="2023-09-26T10:39:57.388" v="688" actId="1076"/>
          <ac:spMkLst>
            <pc:docMk/>
            <pc:sldMk cId="373502517" sldId="420"/>
            <ac:spMk id="5" creationId="{84616DEC-C456-FF87-FEC5-A1E0348CBC3B}"/>
          </ac:spMkLst>
        </pc:spChg>
        <pc:spChg chg="add mod">
          <ac:chgData name="Khattab, Sherif" userId="c83b1e15-36f3-4f46-aceb-05aac24c545e" providerId="ADAL" clId="{03D8C6DB-2DE8-C84A-92CB-77AE0545B3EA}" dt="2023-09-26T10:40:02.054" v="690" actId="1076"/>
          <ac:spMkLst>
            <pc:docMk/>
            <pc:sldMk cId="373502517" sldId="420"/>
            <ac:spMk id="6" creationId="{C6C0296E-6225-BDF3-8537-B3101588C8FE}"/>
          </ac:spMkLst>
        </pc:spChg>
        <pc:spChg chg="add mod">
          <ac:chgData name="Khattab, Sherif" userId="c83b1e15-36f3-4f46-aceb-05aac24c545e" providerId="ADAL" clId="{03D8C6DB-2DE8-C84A-92CB-77AE0545B3EA}" dt="2023-09-26T10:40:06.970" v="692" actId="1076"/>
          <ac:spMkLst>
            <pc:docMk/>
            <pc:sldMk cId="373502517" sldId="420"/>
            <ac:spMk id="7" creationId="{F321EBAD-08CA-6357-CB3F-E650E54D5579}"/>
          </ac:spMkLst>
        </pc:spChg>
        <pc:spChg chg="add mod">
          <ac:chgData name="Khattab, Sherif" userId="c83b1e15-36f3-4f46-aceb-05aac24c545e" providerId="ADAL" clId="{03D8C6DB-2DE8-C84A-92CB-77AE0545B3EA}" dt="2023-09-26T10:40:12.022" v="694" actId="1076"/>
          <ac:spMkLst>
            <pc:docMk/>
            <pc:sldMk cId="373502517" sldId="420"/>
            <ac:spMk id="8" creationId="{022C2C95-3A23-80AC-DB67-78562CEF4C61}"/>
          </ac:spMkLst>
        </pc:spChg>
        <pc:spChg chg="add mod">
          <ac:chgData name="Khattab, Sherif" userId="c83b1e15-36f3-4f46-aceb-05aac24c545e" providerId="ADAL" clId="{03D8C6DB-2DE8-C84A-92CB-77AE0545B3EA}" dt="2023-09-26T10:40:21.770" v="697" actId="14100"/>
          <ac:spMkLst>
            <pc:docMk/>
            <pc:sldMk cId="373502517" sldId="420"/>
            <ac:spMk id="9" creationId="{E2D20015-8E62-C3AF-BBA4-CBDA1B511B93}"/>
          </ac:spMkLst>
        </pc:spChg>
        <pc:spChg chg="mod">
          <ac:chgData name="Khattab, Sherif" userId="c83b1e15-36f3-4f46-aceb-05aac24c545e" providerId="ADAL" clId="{03D8C6DB-2DE8-C84A-92CB-77AE0545B3EA}" dt="2023-09-26T10:38:49.873" v="677" actId="20577"/>
          <ac:spMkLst>
            <pc:docMk/>
            <pc:sldMk cId="373502517" sldId="420"/>
            <ac:spMk id="11266" creationId="{00000000-0000-0000-0000-000000000000}"/>
          </ac:spMkLst>
        </pc:spChg>
        <pc:spChg chg="del">
          <ac:chgData name="Khattab, Sherif" userId="c83b1e15-36f3-4f46-aceb-05aac24c545e" providerId="ADAL" clId="{03D8C6DB-2DE8-C84A-92CB-77AE0545B3EA}" dt="2023-09-26T10:38:52.970" v="678" actId="478"/>
          <ac:spMkLst>
            <pc:docMk/>
            <pc:sldMk cId="373502517" sldId="420"/>
            <ac:spMk id="11267" creationId="{00000000-0000-0000-0000-000000000000}"/>
          </ac:spMkLst>
        </pc:spChg>
        <pc:picChg chg="mod modCrop">
          <ac:chgData name="Khattab, Sherif" userId="c83b1e15-36f3-4f46-aceb-05aac24c545e" providerId="ADAL" clId="{03D8C6DB-2DE8-C84A-92CB-77AE0545B3EA}" dt="2023-09-26T10:39:46.369" v="686" actId="14100"/>
          <ac:picMkLst>
            <pc:docMk/>
            <pc:sldMk cId="373502517" sldId="420"/>
            <ac:picMk id="33794" creationId="{00000000-0000-0000-0000-000000000000}"/>
          </ac:picMkLst>
        </pc:picChg>
      </pc:sldChg>
      <pc:sldChg chg="addSp delSp modSp mod modAnim">
        <pc:chgData name="Khattab, Sherif" userId="c83b1e15-36f3-4f46-aceb-05aac24c545e" providerId="ADAL" clId="{03D8C6DB-2DE8-C84A-92CB-77AE0545B3EA}" dt="2023-09-26T11:30:57.321" v="1520"/>
        <pc:sldMkLst>
          <pc:docMk/>
          <pc:sldMk cId="11338024" sldId="421"/>
        </pc:sldMkLst>
        <pc:spChg chg="add del mod">
          <ac:chgData name="Khattab, Sherif" userId="c83b1e15-36f3-4f46-aceb-05aac24c545e" providerId="ADAL" clId="{03D8C6DB-2DE8-C84A-92CB-77AE0545B3EA}" dt="2023-09-26T11:28:50.650" v="1502" actId="478"/>
          <ac:spMkLst>
            <pc:docMk/>
            <pc:sldMk cId="11338024" sldId="421"/>
            <ac:spMk id="2" creationId="{26C16417-F16E-B55A-2D88-A5CDF9C61BE4}"/>
          </ac:spMkLst>
        </pc:spChg>
        <pc:spChg chg="add mod">
          <ac:chgData name="Khattab, Sherif" userId="c83b1e15-36f3-4f46-aceb-05aac24c545e" providerId="ADAL" clId="{03D8C6DB-2DE8-C84A-92CB-77AE0545B3EA}" dt="2023-09-26T11:29:57.360" v="1509" actId="14100"/>
          <ac:spMkLst>
            <pc:docMk/>
            <pc:sldMk cId="11338024" sldId="421"/>
            <ac:spMk id="5" creationId="{6FB6F57E-F05D-CC17-7875-3204DAFB1454}"/>
          </ac:spMkLst>
        </pc:spChg>
        <pc:spChg chg="add mod">
          <ac:chgData name="Khattab, Sherif" userId="c83b1e15-36f3-4f46-aceb-05aac24c545e" providerId="ADAL" clId="{03D8C6DB-2DE8-C84A-92CB-77AE0545B3EA}" dt="2023-09-26T11:30:04.610" v="1511" actId="14100"/>
          <ac:spMkLst>
            <pc:docMk/>
            <pc:sldMk cId="11338024" sldId="421"/>
            <ac:spMk id="6" creationId="{F1885A77-B7E5-30BA-C260-ED967FC04167}"/>
          </ac:spMkLst>
        </pc:spChg>
        <pc:spChg chg="add mod">
          <ac:chgData name="Khattab, Sherif" userId="c83b1e15-36f3-4f46-aceb-05aac24c545e" providerId="ADAL" clId="{03D8C6DB-2DE8-C84A-92CB-77AE0545B3EA}" dt="2023-09-26T11:30:47.339" v="1518" actId="14100"/>
          <ac:spMkLst>
            <pc:docMk/>
            <pc:sldMk cId="11338024" sldId="421"/>
            <ac:spMk id="7" creationId="{7E25181E-039B-E1A0-2BA4-68B4ACE4F0EF}"/>
          </ac:spMkLst>
        </pc:spChg>
        <pc:spChg chg="add mod">
          <ac:chgData name="Khattab, Sherif" userId="c83b1e15-36f3-4f46-aceb-05aac24c545e" providerId="ADAL" clId="{03D8C6DB-2DE8-C84A-92CB-77AE0545B3EA}" dt="2023-09-26T11:29:51.648" v="1508" actId="1076"/>
          <ac:spMkLst>
            <pc:docMk/>
            <pc:sldMk cId="11338024" sldId="421"/>
            <ac:spMk id="8" creationId="{1A4F583D-E775-2E40-9592-DDB42F8ACE88}"/>
          </ac:spMkLst>
        </pc:spChg>
        <pc:spChg chg="add mod">
          <ac:chgData name="Khattab, Sherif" userId="c83b1e15-36f3-4f46-aceb-05aac24c545e" providerId="ADAL" clId="{03D8C6DB-2DE8-C84A-92CB-77AE0545B3EA}" dt="2023-09-26T11:30:17.345" v="1515" actId="1076"/>
          <ac:spMkLst>
            <pc:docMk/>
            <pc:sldMk cId="11338024" sldId="421"/>
            <ac:spMk id="9" creationId="{BAC27B89-ABFA-F327-5597-B5F4DFC234A2}"/>
          </ac:spMkLst>
        </pc:spChg>
        <pc:spChg chg="add mod">
          <ac:chgData name="Khattab, Sherif" userId="c83b1e15-36f3-4f46-aceb-05aac24c545e" providerId="ADAL" clId="{03D8C6DB-2DE8-C84A-92CB-77AE0545B3EA}" dt="2023-09-26T11:30:21.027" v="1517" actId="1076"/>
          <ac:spMkLst>
            <pc:docMk/>
            <pc:sldMk cId="11338024" sldId="421"/>
            <ac:spMk id="10" creationId="{66476D9C-D6BF-E1B7-7197-99BA0E8A20C6}"/>
          </ac:spMkLst>
        </pc:spChg>
        <pc:spChg chg="mod">
          <ac:chgData name="Khattab, Sherif" userId="c83b1e15-36f3-4f46-aceb-05aac24c545e" providerId="ADAL" clId="{03D8C6DB-2DE8-C84A-92CB-77AE0545B3EA}" dt="2023-09-26T11:28:43.937" v="1500"/>
          <ac:spMkLst>
            <pc:docMk/>
            <pc:sldMk cId="11338024" sldId="421"/>
            <ac:spMk id="12290" creationId="{00000000-0000-0000-0000-000000000000}"/>
          </ac:spMkLst>
        </pc:spChg>
        <pc:spChg chg="del">
          <ac:chgData name="Khattab, Sherif" userId="c83b1e15-36f3-4f46-aceb-05aac24c545e" providerId="ADAL" clId="{03D8C6DB-2DE8-C84A-92CB-77AE0545B3EA}" dt="2023-09-26T11:28:47.465" v="1501" actId="478"/>
          <ac:spMkLst>
            <pc:docMk/>
            <pc:sldMk cId="11338024" sldId="421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1:29:02.477" v="1506" actId="1076"/>
          <ac:picMkLst>
            <pc:docMk/>
            <pc:sldMk cId="11338024" sldId="421"/>
            <ac:picMk id="11272" creationId="{00000000-0000-0000-0000-000000000000}"/>
          </ac:picMkLst>
        </pc:picChg>
      </pc:sldChg>
      <pc:sldChg chg="delSp modSp mod ord">
        <pc:chgData name="Khattab, Sherif" userId="c83b1e15-36f3-4f46-aceb-05aac24c545e" providerId="ADAL" clId="{03D8C6DB-2DE8-C84A-92CB-77AE0545B3EA}" dt="2023-09-26T10:44:07.021" v="878" actId="1076"/>
        <pc:sldMkLst>
          <pc:docMk/>
          <pc:sldMk cId="3596915802" sldId="422"/>
        </pc:sldMkLst>
        <pc:spChg chg="mod">
          <ac:chgData name="Khattab, Sherif" userId="c83b1e15-36f3-4f46-aceb-05aac24c545e" providerId="ADAL" clId="{03D8C6DB-2DE8-C84A-92CB-77AE0545B3EA}" dt="2023-09-26T10:43:56.912" v="874" actId="20577"/>
          <ac:spMkLst>
            <pc:docMk/>
            <pc:sldMk cId="3596915802" sldId="422"/>
            <ac:spMk id="13314" creationId="{00000000-0000-0000-0000-000000000000}"/>
          </ac:spMkLst>
        </pc:spChg>
        <pc:spChg chg="del mod">
          <ac:chgData name="Khattab, Sherif" userId="c83b1e15-36f3-4f46-aceb-05aac24c545e" providerId="ADAL" clId="{03D8C6DB-2DE8-C84A-92CB-77AE0545B3EA}" dt="2023-09-26T10:44:02.612" v="876" actId="478"/>
          <ac:spMkLst>
            <pc:docMk/>
            <pc:sldMk cId="3596915802" sldId="422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0:44:07.021" v="878" actId="1076"/>
          <ac:picMkLst>
            <pc:docMk/>
            <pc:sldMk cId="3596915802" sldId="422"/>
            <ac:picMk id="12295" creationId="{00000000-0000-0000-0000-000000000000}"/>
          </ac:picMkLst>
        </pc:picChg>
      </pc:sldChg>
      <pc:sldChg chg="del">
        <pc:chgData name="Khattab, Sherif" userId="c83b1e15-36f3-4f46-aceb-05aac24c545e" providerId="ADAL" clId="{03D8C6DB-2DE8-C84A-92CB-77AE0545B3EA}" dt="2023-09-26T11:31:11.311" v="1521" actId="2696"/>
        <pc:sldMkLst>
          <pc:docMk/>
          <pc:sldMk cId="360156114" sldId="423"/>
        </pc:sldMkLst>
      </pc:sldChg>
      <pc:sldChg chg="addSp delSp modSp mod modAnim">
        <pc:chgData name="Khattab, Sherif" userId="c83b1e15-36f3-4f46-aceb-05aac24c545e" providerId="ADAL" clId="{03D8C6DB-2DE8-C84A-92CB-77AE0545B3EA}" dt="2023-09-26T11:54:37.732" v="1739" actId="14100"/>
        <pc:sldMkLst>
          <pc:docMk/>
          <pc:sldMk cId="1470923040" sldId="424"/>
        </pc:sldMkLst>
        <pc:spChg chg="add mod">
          <ac:chgData name="Khattab, Sherif" userId="c83b1e15-36f3-4f46-aceb-05aac24c545e" providerId="ADAL" clId="{03D8C6DB-2DE8-C84A-92CB-77AE0545B3EA}" dt="2023-09-26T11:53:03.717" v="1726" actId="14100"/>
          <ac:spMkLst>
            <pc:docMk/>
            <pc:sldMk cId="1470923040" sldId="424"/>
            <ac:spMk id="2" creationId="{36DDF710-452E-91F9-BA92-37358DC27BA1}"/>
          </ac:spMkLst>
        </pc:spChg>
        <pc:spChg chg="add mod">
          <ac:chgData name="Khattab, Sherif" userId="c83b1e15-36f3-4f46-aceb-05aac24c545e" providerId="ADAL" clId="{03D8C6DB-2DE8-C84A-92CB-77AE0545B3EA}" dt="2023-09-26T11:53:07.437" v="1727" actId="1076"/>
          <ac:spMkLst>
            <pc:docMk/>
            <pc:sldMk cId="1470923040" sldId="424"/>
            <ac:spMk id="5" creationId="{509AC1A4-1D40-A2DF-FAC4-F7FF23475748}"/>
          </ac:spMkLst>
        </pc:spChg>
        <pc:spChg chg="add mod">
          <ac:chgData name="Khattab, Sherif" userId="c83b1e15-36f3-4f46-aceb-05aac24c545e" providerId="ADAL" clId="{03D8C6DB-2DE8-C84A-92CB-77AE0545B3EA}" dt="2023-09-26T11:54:37.732" v="1739" actId="14100"/>
          <ac:spMkLst>
            <pc:docMk/>
            <pc:sldMk cId="1470923040" sldId="424"/>
            <ac:spMk id="6" creationId="{88B874A8-9044-4CBD-61FA-C888137090A4}"/>
          </ac:spMkLst>
        </pc:spChg>
        <pc:spChg chg="add mod">
          <ac:chgData name="Khattab, Sherif" userId="c83b1e15-36f3-4f46-aceb-05aac24c545e" providerId="ADAL" clId="{03D8C6DB-2DE8-C84A-92CB-77AE0545B3EA}" dt="2023-09-26T11:54:26.831" v="1738" actId="14100"/>
          <ac:spMkLst>
            <pc:docMk/>
            <pc:sldMk cId="1470923040" sldId="424"/>
            <ac:spMk id="7" creationId="{4B5B24F5-7281-DBE5-F335-878AA5CD9F4C}"/>
          </ac:spMkLst>
        </pc:spChg>
        <pc:spChg chg="add mod">
          <ac:chgData name="Khattab, Sherif" userId="c83b1e15-36f3-4f46-aceb-05aac24c545e" providerId="ADAL" clId="{03D8C6DB-2DE8-C84A-92CB-77AE0545B3EA}" dt="2023-09-26T11:53:25.666" v="1734" actId="1076"/>
          <ac:spMkLst>
            <pc:docMk/>
            <pc:sldMk cId="1470923040" sldId="424"/>
            <ac:spMk id="8" creationId="{67C451FC-8D68-6304-06AA-A6AF309B7930}"/>
          </ac:spMkLst>
        </pc:spChg>
        <pc:spChg chg="add mod">
          <ac:chgData name="Khattab, Sherif" userId="c83b1e15-36f3-4f46-aceb-05aac24c545e" providerId="ADAL" clId="{03D8C6DB-2DE8-C84A-92CB-77AE0545B3EA}" dt="2023-09-26T11:53:39.434" v="1737" actId="1076"/>
          <ac:spMkLst>
            <pc:docMk/>
            <pc:sldMk cId="1470923040" sldId="424"/>
            <ac:spMk id="9" creationId="{0D221BC8-4D16-25FF-DE9B-9506C24BCBEF}"/>
          </ac:spMkLst>
        </pc:spChg>
        <pc:spChg chg="del mod">
          <ac:chgData name="Khattab, Sherif" userId="c83b1e15-36f3-4f46-aceb-05aac24c545e" providerId="ADAL" clId="{03D8C6DB-2DE8-C84A-92CB-77AE0545B3EA}" dt="2023-09-26T11:52:45.737" v="1719" actId="478"/>
          <ac:spMkLst>
            <pc:docMk/>
            <pc:sldMk cId="1470923040" sldId="424"/>
            <ac:spMk id="15363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1:52:54.784" v="1723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addSp delSp modSp mod ord">
        <pc:chgData name="Khattab, Sherif" userId="c83b1e15-36f3-4f46-aceb-05aac24c545e" providerId="ADAL" clId="{03D8C6DB-2DE8-C84A-92CB-77AE0545B3EA}" dt="2023-09-26T11:52:28.585" v="1717" actId="1076"/>
        <pc:sldMkLst>
          <pc:docMk/>
          <pc:sldMk cId="2175636016" sldId="425"/>
        </pc:sldMkLst>
        <pc:spChg chg="add del mod">
          <ac:chgData name="Khattab, Sherif" userId="c83b1e15-36f3-4f46-aceb-05aac24c545e" providerId="ADAL" clId="{03D8C6DB-2DE8-C84A-92CB-77AE0545B3EA}" dt="2023-09-26T11:52:13.405" v="1710" actId="478"/>
          <ac:spMkLst>
            <pc:docMk/>
            <pc:sldMk cId="2175636016" sldId="425"/>
            <ac:spMk id="2" creationId="{F6D44130-BAE9-E056-25FA-7AD754E11AB1}"/>
          </ac:spMkLst>
        </pc:spChg>
        <pc:spChg chg="add del">
          <ac:chgData name="Khattab, Sherif" userId="c83b1e15-36f3-4f46-aceb-05aac24c545e" providerId="ADAL" clId="{03D8C6DB-2DE8-C84A-92CB-77AE0545B3EA}" dt="2023-09-26T11:52:13.405" v="1710" actId="478"/>
          <ac:spMkLst>
            <pc:docMk/>
            <pc:sldMk cId="2175636016" sldId="425"/>
            <ac:spMk id="16386" creationId="{00000000-0000-0000-0000-000000000000}"/>
          </ac:spMkLst>
        </pc:spChg>
        <pc:spChg chg="del">
          <ac:chgData name="Khattab, Sherif" userId="c83b1e15-36f3-4f46-aceb-05aac24c545e" providerId="ADAL" clId="{03D8C6DB-2DE8-C84A-92CB-77AE0545B3EA}" dt="2023-09-26T11:52:16.568" v="1711" actId="478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1:52:28.585" v="1717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Sp delSp modSp mod modAnim">
        <pc:chgData name="Khattab, Sherif" userId="c83b1e15-36f3-4f46-aceb-05aac24c545e" providerId="ADAL" clId="{03D8C6DB-2DE8-C84A-92CB-77AE0545B3EA}" dt="2023-09-26T11:56:23.084" v="1776" actId="14100"/>
        <pc:sldMkLst>
          <pc:docMk/>
          <pc:sldMk cId="2091473117" sldId="427"/>
        </pc:sldMkLst>
        <pc:spChg chg="add mod">
          <ac:chgData name="Khattab, Sherif" userId="c83b1e15-36f3-4f46-aceb-05aac24c545e" providerId="ADAL" clId="{03D8C6DB-2DE8-C84A-92CB-77AE0545B3EA}" dt="2023-09-26T11:55:30.067" v="1765" actId="1076"/>
          <ac:spMkLst>
            <pc:docMk/>
            <pc:sldMk cId="2091473117" sldId="427"/>
            <ac:spMk id="2" creationId="{A800547E-C639-6468-8CC6-5393F4939F27}"/>
          </ac:spMkLst>
        </pc:spChg>
        <pc:spChg chg="add mod">
          <ac:chgData name="Khattab, Sherif" userId="c83b1e15-36f3-4f46-aceb-05aac24c545e" providerId="ADAL" clId="{03D8C6DB-2DE8-C84A-92CB-77AE0545B3EA}" dt="2023-09-26T11:56:08.184" v="1775" actId="14100"/>
          <ac:spMkLst>
            <pc:docMk/>
            <pc:sldMk cId="2091473117" sldId="427"/>
            <ac:spMk id="5" creationId="{B38C8BED-72DC-66D6-95A4-807CB58AFA5C}"/>
          </ac:spMkLst>
        </pc:spChg>
        <pc:spChg chg="add mod">
          <ac:chgData name="Khattab, Sherif" userId="c83b1e15-36f3-4f46-aceb-05aac24c545e" providerId="ADAL" clId="{03D8C6DB-2DE8-C84A-92CB-77AE0545B3EA}" dt="2023-09-26T11:55:42.735" v="1768" actId="1076"/>
          <ac:spMkLst>
            <pc:docMk/>
            <pc:sldMk cId="2091473117" sldId="427"/>
            <ac:spMk id="6" creationId="{2C3EC3BB-A9F7-8D7B-202F-B2599F97C16A}"/>
          </ac:spMkLst>
        </pc:spChg>
        <pc:spChg chg="add mod">
          <ac:chgData name="Khattab, Sherif" userId="c83b1e15-36f3-4f46-aceb-05aac24c545e" providerId="ADAL" clId="{03D8C6DB-2DE8-C84A-92CB-77AE0545B3EA}" dt="2023-09-26T11:56:23.084" v="1776" actId="14100"/>
          <ac:spMkLst>
            <pc:docMk/>
            <pc:sldMk cId="2091473117" sldId="427"/>
            <ac:spMk id="7" creationId="{5C337276-AE86-81C1-1DDF-9AE449B57B53}"/>
          </ac:spMkLst>
        </pc:spChg>
        <pc:spChg chg="add mod">
          <ac:chgData name="Khattab, Sherif" userId="c83b1e15-36f3-4f46-aceb-05aac24c545e" providerId="ADAL" clId="{03D8C6DB-2DE8-C84A-92CB-77AE0545B3EA}" dt="2023-09-26T11:55:58.017" v="1772" actId="1076"/>
          <ac:spMkLst>
            <pc:docMk/>
            <pc:sldMk cId="2091473117" sldId="427"/>
            <ac:spMk id="8" creationId="{4335479C-0A3D-5152-3760-A4413185E9ED}"/>
          </ac:spMkLst>
        </pc:spChg>
        <pc:spChg chg="add mod">
          <ac:chgData name="Khattab, Sherif" userId="c83b1e15-36f3-4f46-aceb-05aac24c545e" providerId="ADAL" clId="{03D8C6DB-2DE8-C84A-92CB-77AE0545B3EA}" dt="2023-09-26T11:56:01.667" v="1773" actId="1076"/>
          <ac:spMkLst>
            <pc:docMk/>
            <pc:sldMk cId="2091473117" sldId="427"/>
            <ac:spMk id="9" creationId="{4E89748A-E95E-3590-B955-C0B55676B5F3}"/>
          </ac:spMkLst>
        </pc:spChg>
        <pc:spChg chg="mod">
          <ac:chgData name="Khattab, Sherif" userId="c83b1e15-36f3-4f46-aceb-05aac24c545e" providerId="ADAL" clId="{03D8C6DB-2DE8-C84A-92CB-77AE0545B3EA}" dt="2023-09-26T11:54:58.037" v="1757" actId="20577"/>
          <ac:spMkLst>
            <pc:docMk/>
            <pc:sldMk cId="2091473117" sldId="427"/>
            <ac:spMk id="18434" creationId="{00000000-0000-0000-0000-000000000000}"/>
          </ac:spMkLst>
        </pc:spChg>
        <pc:spChg chg="del">
          <ac:chgData name="Khattab, Sherif" userId="c83b1e15-36f3-4f46-aceb-05aac24c545e" providerId="ADAL" clId="{03D8C6DB-2DE8-C84A-92CB-77AE0545B3EA}" dt="2023-09-26T11:55:03.536" v="1758" actId="478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1:55:09" v="1761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del">
        <pc:chgData name="Khattab, Sherif" userId="c83b1e15-36f3-4f46-aceb-05aac24c545e" providerId="ADAL" clId="{03D8C6DB-2DE8-C84A-92CB-77AE0545B3EA}" dt="2023-09-26T11:56:31.769" v="1777" actId="2696"/>
        <pc:sldMkLst>
          <pc:docMk/>
          <pc:sldMk cId="3072881137" sldId="428"/>
        </pc:sldMkLst>
      </pc:sldChg>
      <pc:sldChg chg="del">
        <pc:chgData name="Khattab, Sherif" userId="c83b1e15-36f3-4f46-aceb-05aac24c545e" providerId="ADAL" clId="{03D8C6DB-2DE8-C84A-92CB-77AE0545B3EA}" dt="2023-09-26T11:56:36.001" v="1778" actId="2696"/>
        <pc:sldMkLst>
          <pc:docMk/>
          <pc:sldMk cId="1360103704" sldId="429"/>
        </pc:sldMkLst>
      </pc:sldChg>
      <pc:sldChg chg="modSp mod">
        <pc:chgData name="Khattab, Sherif" userId="c83b1e15-36f3-4f46-aceb-05aac24c545e" providerId="ADAL" clId="{03D8C6DB-2DE8-C84A-92CB-77AE0545B3EA}" dt="2023-09-26T11:57:01.864" v="1787" actId="20577"/>
        <pc:sldMkLst>
          <pc:docMk/>
          <pc:sldMk cId="785165111" sldId="430"/>
        </pc:sldMkLst>
        <pc:spChg chg="mod">
          <ac:chgData name="Khattab, Sherif" userId="c83b1e15-36f3-4f46-aceb-05aac24c545e" providerId="ADAL" clId="{03D8C6DB-2DE8-C84A-92CB-77AE0545B3EA}" dt="2023-09-26T11:56:58.244" v="1786" actId="20577"/>
          <ac:spMkLst>
            <pc:docMk/>
            <pc:sldMk cId="785165111" sldId="430"/>
            <ac:spMk id="21506" creationId="{00000000-0000-0000-0000-000000000000}"/>
          </ac:spMkLst>
        </pc:spChg>
        <pc:spChg chg="mod">
          <ac:chgData name="Khattab, Sherif" userId="c83b1e15-36f3-4f46-aceb-05aac24c545e" providerId="ADAL" clId="{03D8C6DB-2DE8-C84A-92CB-77AE0545B3EA}" dt="2023-09-26T11:57:01.864" v="1787" actId="20577"/>
          <ac:spMkLst>
            <pc:docMk/>
            <pc:sldMk cId="785165111" sldId="430"/>
            <ac:spMk id="21507" creationId="{00000000-0000-0000-0000-000000000000}"/>
          </ac:spMkLst>
        </pc:spChg>
      </pc:sldChg>
      <pc:sldChg chg="modSp mod modAnim">
        <pc:chgData name="Khattab, Sherif" userId="c83b1e15-36f3-4f46-aceb-05aac24c545e" providerId="ADAL" clId="{03D8C6DB-2DE8-C84A-92CB-77AE0545B3EA}" dt="2023-09-26T11:59:36.882" v="1908" actId="1076"/>
        <pc:sldMkLst>
          <pc:docMk/>
          <pc:sldMk cId="863248184" sldId="431"/>
        </pc:sldMkLst>
        <pc:spChg chg="mod">
          <ac:chgData name="Khattab, Sherif" userId="c83b1e15-36f3-4f46-aceb-05aac24c545e" providerId="ADAL" clId="{03D8C6DB-2DE8-C84A-92CB-77AE0545B3EA}" dt="2023-09-26T11:57:17.735" v="1792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03D8C6DB-2DE8-C84A-92CB-77AE0545B3EA}" dt="2023-09-26T11:59:32.443" v="1907" actId="20577"/>
          <ac:spMkLst>
            <pc:docMk/>
            <pc:sldMk cId="863248184" sldId="431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1:59:36.882" v="1908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modSp mod">
        <pc:chgData name="Khattab, Sherif" userId="c83b1e15-36f3-4f46-aceb-05aac24c545e" providerId="ADAL" clId="{03D8C6DB-2DE8-C84A-92CB-77AE0545B3EA}" dt="2023-09-26T12:00:25.462" v="1921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03D8C6DB-2DE8-C84A-92CB-77AE0545B3EA}" dt="2023-09-26T12:00:25.462" v="1921" actId="20577"/>
          <ac:spMkLst>
            <pc:docMk/>
            <pc:sldMk cId="654105900" sldId="434"/>
            <ac:spMk id="3074" creationId="{00000000-0000-0000-0000-000000000000}"/>
          </ac:spMkLst>
        </pc:spChg>
        <pc:spChg chg="mod">
          <ac:chgData name="Khattab, Sherif" userId="c83b1e15-36f3-4f46-aceb-05aac24c545e" providerId="ADAL" clId="{03D8C6DB-2DE8-C84A-92CB-77AE0545B3EA}" dt="2023-09-26T12:00:13.195" v="1916" actId="113"/>
          <ac:spMkLst>
            <pc:docMk/>
            <pc:sldMk cId="654105900" sldId="434"/>
            <ac:spMk id="3075" creationId="{00000000-0000-0000-0000-000000000000}"/>
          </ac:spMkLst>
        </pc:spChg>
      </pc:sldChg>
      <pc:sldChg chg="modSp modAnim">
        <pc:chgData name="Khattab, Sherif" userId="c83b1e15-36f3-4f46-aceb-05aac24c545e" providerId="ADAL" clId="{03D8C6DB-2DE8-C84A-92CB-77AE0545B3EA}" dt="2023-09-26T12:10:54.570" v="2150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03D8C6DB-2DE8-C84A-92CB-77AE0545B3EA}" dt="2023-09-26T12:10:54.570" v="2150" actId="20577"/>
          <ac:spMkLst>
            <pc:docMk/>
            <pc:sldMk cId="2123741305" sldId="435"/>
            <ac:spMk id="4099" creationId="{00000000-0000-0000-0000-000000000000}"/>
          </ac:spMkLst>
        </pc:spChg>
      </pc:sldChg>
      <pc:sldChg chg="addSp delSp modSp del mod modAnim">
        <pc:chgData name="Khattab, Sherif" userId="c83b1e15-36f3-4f46-aceb-05aac24c545e" providerId="ADAL" clId="{03D8C6DB-2DE8-C84A-92CB-77AE0545B3EA}" dt="2023-09-26T12:09:58.719" v="2105" actId="2696"/>
        <pc:sldMkLst>
          <pc:docMk/>
          <pc:sldMk cId="837212950" sldId="437"/>
        </pc:sldMkLst>
        <pc:spChg chg="add mod">
          <ac:chgData name="Khattab, Sherif" userId="c83b1e15-36f3-4f46-aceb-05aac24c545e" providerId="ADAL" clId="{03D8C6DB-2DE8-C84A-92CB-77AE0545B3EA}" dt="2023-09-26T12:07:53.144" v="2082" actId="20577"/>
          <ac:spMkLst>
            <pc:docMk/>
            <pc:sldMk cId="837212950" sldId="437"/>
            <ac:spMk id="6" creationId="{47E1C9A7-7461-1579-5288-45853FC0EEFB}"/>
          </ac:spMkLst>
        </pc:spChg>
        <pc:spChg chg="add mod">
          <ac:chgData name="Khattab, Sherif" userId="c83b1e15-36f3-4f46-aceb-05aac24c545e" providerId="ADAL" clId="{03D8C6DB-2DE8-C84A-92CB-77AE0545B3EA}" dt="2023-09-26T12:07:43.016" v="2075" actId="1076"/>
          <ac:spMkLst>
            <pc:docMk/>
            <pc:sldMk cId="837212950" sldId="437"/>
            <ac:spMk id="8" creationId="{7D91D1C7-E526-B730-A76C-D28A465A5E38}"/>
          </ac:spMkLst>
        </pc:spChg>
        <pc:spChg chg="del mod">
          <ac:chgData name="Khattab, Sherif" userId="c83b1e15-36f3-4f46-aceb-05aac24c545e" providerId="ADAL" clId="{03D8C6DB-2DE8-C84A-92CB-77AE0545B3EA}" dt="2023-09-26T12:07:29.051" v="2070" actId="478"/>
          <ac:spMkLst>
            <pc:docMk/>
            <pc:sldMk cId="837212950" sldId="437"/>
            <ac:spMk id="6147" creationId="{00000000-0000-0000-0000-000000000000}"/>
          </ac:spMkLst>
        </pc:spChg>
        <pc:picChg chg="add mod modCrop">
          <ac:chgData name="Khattab, Sherif" userId="c83b1e15-36f3-4f46-aceb-05aac24c545e" providerId="ADAL" clId="{03D8C6DB-2DE8-C84A-92CB-77AE0545B3EA}" dt="2023-09-26T12:07:08.502" v="2061" actId="1076"/>
          <ac:picMkLst>
            <pc:docMk/>
            <pc:sldMk cId="837212950" sldId="437"/>
            <ac:picMk id="2" creationId="{75CDFD8A-C8DC-81FB-776F-4B77349721AE}"/>
          </ac:picMkLst>
        </pc:picChg>
        <pc:picChg chg="mod modCrop">
          <ac:chgData name="Khattab, Sherif" userId="c83b1e15-36f3-4f46-aceb-05aac24c545e" providerId="ADAL" clId="{03D8C6DB-2DE8-C84A-92CB-77AE0545B3EA}" dt="2023-09-26T12:07:05.286" v="2060" actId="1076"/>
          <ac:picMkLst>
            <pc:docMk/>
            <pc:sldMk cId="837212950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03D8C6DB-2DE8-C84A-92CB-77AE0545B3EA}" dt="2023-09-26T12:10:13.904" v="2107"/>
        <pc:sldMkLst>
          <pc:docMk/>
          <pc:sldMk cId="1198465433" sldId="437"/>
        </pc:sldMkLst>
      </pc:sldChg>
      <pc:sldChg chg="add">
        <pc:chgData name="Khattab, Sherif" userId="c83b1e15-36f3-4f46-aceb-05aac24c545e" providerId="ADAL" clId="{03D8C6DB-2DE8-C84A-92CB-77AE0545B3EA}" dt="2023-09-26T12:10:14.001" v="2108"/>
        <pc:sldMkLst>
          <pc:docMk/>
          <pc:sldMk cId="2852196824" sldId="437"/>
        </pc:sldMkLst>
      </pc:sldChg>
      <pc:sldChg chg="addSp modSp mod modAnim">
        <pc:chgData name="Khattab, Sherif" userId="c83b1e15-36f3-4f46-aceb-05aac24c545e" providerId="ADAL" clId="{03D8C6DB-2DE8-C84A-92CB-77AE0545B3EA}" dt="2023-09-26T12:12:18.681" v="2177"/>
        <pc:sldMkLst>
          <pc:docMk/>
          <pc:sldMk cId="2516310170" sldId="439"/>
        </pc:sldMkLst>
        <pc:spChg chg="add mod">
          <ac:chgData name="Khattab, Sherif" userId="c83b1e15-36f3-4f46-aceb-05aac24c545e" providerId="ADAL" clId="{03D8C6DB-2DE8-C84A-92CB-77AE0545B3EA}" dt="2023-09-26T12:12:05.374" v="2174" actId="1076"/>
          <ac:spMkLst>
            <pc:docMk/>
            <pc:sldMk cId="2516310170" sldId="439"/>
            <ac:spMk id="6" creationId="{60C84B81-0134-DC14-4C3A-279D26F1FE9D}"/>
          </ac:spMkLst>
        </pc:spChg>
        <pc:spChg chg="add mod">
          <ac:chgData name="Khattab, Sherif" userId="c83b1e15-36f3-4f46-aceb-05aac24c545e" providerId="ADAL" clId="{03D8C6DB-2DE8-C84A-92CB-77AE0545B3EA}" dt="2023-09-26T12:11:57.829" v="2171" actId="1076"/>
          <ac:spMkLst>
            <pc:docMk/>
            <pc:sldMk cId="2516310170" sldId="439"/>
            <ac:spMk id="8" creationId="{E01C5084-0326-F7A6-D1F6-A0434738F329}"/>
          </ac:spMkLst>
        </pc:spChg>
        <pc:spChg chg="mod">
          <ac:chgData name="Khattab, Sherif" userId="c83b1e15-36f3-4f46-aceb-05aac24c545e" providerId="ADAL" clId="{03D8C6DB-2DE8-C84A-92CB-77AE0545B3EA}" dt="2023-09-26T12:12:08.840" v="2175" actId="20577"/>
          <ac:spMkLst>
            <pc:docMk/>
            <pc:sldMk cId="2516310170" sldId="439"/>
            <ac:spMk id="8195" creationId="{00000000-0000-0000-0000-000000000000}"/>
          </ac:spMkLst>
        </pc:spChg>
        <pc:picChg chg="add mod modCrop">
          <ac:chgData name="Khattab, Sherif" userId="c83b1e15-36f3-4f46-aceb-05aac24c545e" providerId="ADAL" clId="{03D8C6DB-2DE8-C84A-92CB-77AE0545B3EA}" dt="2023-09-26T12:11:20.775" v="2155" actId="1076"/>
          <ac:picMkLst>
            <pc:docMk/>
            <pc:sldMk cId="2516310170" sldId="439"/>
            <ac:picMk id="2" creationId="{EC3284EE-983D-F6CC-CBD3-7F9CDB0C7721}"/>
          </ac:picMkLst>
        </pc:picChg>
        <pc:picChg chg="mod modCrop">
          <ac:chgData name="Khattab, Sherif" userId="c83b1e15-36f3-4f46-aceb-05aac24c545e" providerId="ADAL" clId="{03D8C6DB-2DE8-C84A-92CB-77AE0545B3EA}" dt="2023-09-26T12:11:12.475" v="2153" actId="732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Sp delSp modSp mod modAnim">
        <pc:chgData name="Khattab, Sherif" userId="c83b1e15-36f3-4f46-aceb-05aac24c545e" providerId="ADAL" clId="{03D8C6DB-2DE8-C84A-92CB-77AE0545B3EA}" dt="2023-09-26T12:13:56.480" v="2203"/>
        <pc:sldMkLst>
          <pc:docMk/>
          <pc:sldMk cId="2007779014" sldId="441"/>
        </pc:sldMkLst>
        <pc:spChg chg="add mod">
          <ac:chgData name="Khattab, Sherif" userId="c83b1e15-36f3-4f46-aceb-05aac24c545e" providerId="ADAL" clId="{03D8C6DB-2DE8-C84A-92CB-77AE0545B3EA}" dt="2023-09-26T12:13:48.644" v="2201" actId="14100"/>
          <ac:spMkLst>
            <pc:docMk/>
            <pc:sldMk cId="2007779014" sldId="441"/>
            <ac:spMk id="7" creationId="{3D776AE1-8286-408E-4914-E6718427E326}"/>
          </ac:spMkLst>
        </pc:spChg>
        <pc:spChg chg="add mod">
          <ac:chgData name="Khattab, Sherif" userId="c83b1e15-36f3-4f46-aceb-05aac24c545e" providerId="ADAL" clId="{03D8C6DB-2DE8-C84A-92CB-77AE0545B3EA}" dt="2023-09-26T12:13:43.094" v="2200" actId="14100"/>
          <ac:spMkLst>
            <pc:docMk/>
            <pc:sldMk cId="2007779014" sldId="441"/>
            <ac:spMk id="9" creationId="{260F9328-D45E-40E7-F2E2-56FA63A0E67B}"/>
          </ac:spMkLst>
        </pc:spChg>
        <pc:spChg chg="del mod">
          <ac:chgData name="Khattab, Sherif" userId="c83b1e15-36f3-4f46-aceb-05aac24c545e" providerId="ADAL" clId="{03D8C6DB-2DE8-C84A-92CB-77AE0545B3EA}" dt="2023-09-26T12:13:20.757" v="2194" actId="478"/>
          <ac:spMkLst>
            <pc:docMk/>
            <pc:sldMk cId="2007779014" sldId="441"/>
            <ac:spMk id="10243" creationId="{00000000-0000-0000-0000-000000000000}"/>
          </ac:spMkLst>
        </pc:spChg>
        <pc:picChg chg="mod modCrop">
          <ac:chgData name="Khattab, Sherif" userId="c83b1e15-36f3-4f46-aceb-05aac24c545e" providerId="ADAL" clId="{03D8C6DB-2DE8-C84A-92CB-77AE0545B3EA}" dt="2023-09-26T12:13:00.924" v="2187" actId="1076"/>
          <ac:picMkLst>
            <pc:docMk/>
            <pc:sldMk cId="2007779014" sldId="44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03D8C6DB-2DE8-C84A-92CB-77AE0545B3EA}" dt="2023-09-26T12:13:31.976" v="2199" actId="1076"/>
          <ac:picMkLst>
            <pc:docMk/>
            <pc:sldMk cId="2007779014" sldId="441"/>
            <ac:picMk id="3" creationId="{04E14CC5-2BD1-F1B0-5F38-3FC993A98502}"/>
          </ac:picMkLst>
        </pc:picChg>
      </pc:sldChg>
      <pc:sldChg chg="add del modAnim">
        <pc:chgData name="Khattab, Sherif" userId="c83b1e15-36f3-4f46-aceb-05aac24c545e" providerId="ADAL" clId="{03D8C6DB-2DE8-C84A-92CB-77AE0545B3EA}" dt="2023-09-26T12:09:49.028" v="2104" actId="2696"/>
        <pc:sldMkLst>
          <pc:docMk/>
          <pc:sldMk cId="2447009040" sldId="443"/>
        </pc:sldMkLst>
      </pc:sldChg>
      <pc:sldChg chg="modSp mod">
        <pc:chgData name="Khattab, Sherif" userId="c83b1e15-36f3-4f46-aceb-05aac24c545e" providerId="ADAL" clId="{03D8C6DB-2DE8-C84A-92CB-77AE0545B3EA}" dt="2023-09-26T12:16:42.326" v="2254" actId="403"/>
        <pc:sldMkLst>
          <pc:docMk/>
          <pc:sldMk cId="3291506515" sldId="446"/>
        </pc:sldMkLst>
        <pc:spChg chg="mod">
          <ac:chgData name="Khattab, Sherif" userId="c83b1e15-36f3-4f46-aceb-05aac24c545e" providerId="ADAL" clId="{03D8C6DB-2DE8-C84A-92CB-77AE0545B3EA}" dt="2023-09-26T12:16:42.326" v="2254" actId="403"/>
          <ac:spMkLst>
            <pc:docMk/>
            <pc:sldMk cId="3291506515" sldId="446"/>
            <ac:spMk id="15362" creationId="{00000000-0000-0000-0000-000000000000}"/>
          </ac:spMkLst>
        </pc:spChg>
      </pc:sldChg>
      <pc:sldChg chg="addSp delSp modSp mod modAnim">
        <pc:chgData name="Khattab, Sherif" userId="c83b1e15-36f3-4f46-aceb-05aac24c545e" providerId="ADAL" clId="{03D8C6DB-2DE8-C84A-92CB-77AE0545B3EA}" dt="2023-09-26T12:17:58.658" v="2271"/>
        <pc:sldMkLst>
          <pc:docMk/>
          <pc:sldMk cId="1195245365" sldId="448"/>
        </pc:sldMkLst>
        <pc:spChg chg="add mod">
          <ac:chgData name="Khattab, Sherif" userId="c83b1e15-36f3-4f46-aceb-05aac24c545e" providerId="ADAL" clId="{03D8C6DB-2DE8-C84A-92CB-77AE0545B3EA}" dt="2023-09-26T12:17:33.324" v="2263" actId="1076"/>
          <ac:spMkLst>
            <pc:docMk/>
            <pc:sldMk cId="1195245365" sldId="448"/>
            <ac:spMk id="6" creationId="{F5B9ED50-EEE2-1F81-0ED5-2D904C638C86}"/>
          </ac:spMkLst>
        </pc:spChg>
        <pc:spChg chg="add mod">
          <ac:chgData name="Khattab, Sherif" userId="c83b1e15-36f3-4f46-aceb-05aac24c545e" providerId="ADAL" clId="{03D8C6DB-2DE8-C84A-92CB-77AE0545B3EA}" dt="2023-09-26T12:17:46.241" v="2267" actId="1076"/>
          <ac:spMkLst>
            <pc:docMk/>
            <pc:sldMk cId="1195245365" sldId="448"/>
            <ac:spMk id="8" creationId="{4EF1B51B-E835-5036-A17A-99CE80729889}"/>
          </ac:spMkLst>
        </pc:spChg>
        <pc:spChg chg="add del mod">
          <ac:chgData name="Khattab, Sherif" userId="c83b1e15-36f3-4f46-aceb-05aac24c545e" providerId="ADAL" clId="{03D8C6DB-2DE8-C84A-92CB-77AE0545B3EA}" dt="2023-09-26T12:17:52.116" v="2269" actId="478"/>
          <ac:spMkLst>
            <pc:docMk/>
            <pc:sldMk cId="1195245365" sldId="448"/>
            <ac:spMk id="9" creationId="{F66377E4-3193-2B0D-86E1-73873974B888}"/>
          </ac:spMkLst>
        </pc:spChg>
        <pc:spChg chg="del mod">
          <ac:chgData name="Khattab, Sherif" userId="c83b1e15-36f3-4f46-aceb-05aac24c545e" providerId="ADAL" clId="{03D8C6DB-2DE8-C84A-92CB-77AE0545B3EA}" dt="2023-09-26T12:17:48.325" v="2268" actId="478"/>
          <ac:spMkLst>
            <pc:docMk/>
            <pc:sldMk cId="1195245365" sldId="448"/>
            <ac:spMk id="17411" creationId="{00000000-0000-0000-0000-000000000000}"/>
          </ac:spMkLst>
        </pc:spChg>
        <pc:picChg chg="add mod modCrop">
          <ac:chgData name="Khattab, Sherif" userId="c83b1e15-36f3-4f46-aceb-05aac24c545e" providerId="ADAL" clId="{03D8C6DB-2DE8-C84A-92CB-77AE0545B3EA}" dt="2023-09-26T12:17:17.576" v="2258" actId="732"/>
          <ac:picMkLst>
            <pc:docMk/>
            <pc:sldMk cId="1195245365" sldId="448"/>
            <ac:picMk id="2" creationId="{F865B260-7E95-2E5E-9A23-ED8EED0D38A7}"/>
          </ac:picMkLst>
        </pc:picChg>
        <pc:picChg chg="mod modCrop">
          <ac:chgData name="Khattab, Sherif" userId="c83b1e15-36f3-4f46-aceb-05aac24c545e" providerId="ADAL" clId="{03D8C6DB-2DE8-C84A-92CB-77AE0545B3EA}" dt="2023-09-26T12:17:19.141" v="2259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Sp delSp modSp mod modAnim">
        <pc:chgData name="Khattab, Sherif" userId="c83b1e15-36f3-4f46-aceb-05aac24c545e" providerId="ADAL" clId="{03D8C6DB-2DE8-C84A-92CB-77AE0545B3EA}" dt="2023-09-26T12:19:00.207" v="2289"/>
        <pc:sldMkLst>
          <pc:docMk/>
          <pc:sldMk cId="2988091615" sldId="450"/>
        </pc:sldMkLst>
        <pc:spChg chg="add mod">
          <ac:chgData name="Khattab, Sherif" userId="c83b1e15-36f3-4f46-aceb-05aac24c545e" providerId="ADAL" clId="{03D8C6DB-2DE8-C84A-92CB-77AE0545B3EA}" dt="2023-09-26T12:18:39.024" v="2281" actId="1076"/>
          <ac:spMkLst>
            <pc:docMk/>
            <pc:sldMk cId="2988091615" sldId="450"/>
            <ac:spMk id="6" creationId="{A883F4EE-6983-E68A-04AB-E90166D19927}"/>
          </ac:spMkLst>
        </pc:spChg>
        <pc:spChg chg="add del mod">
          <ac:chgData name="Khattab, Sherif" userId="c83b1e15-36f3-4f46-aceb-05aac24c545e" providerId="ADAL" clId="{03D8C6DB-2DE8-C84A-92CB-77AE0545B3EA}" dt="2023-09-26T12:18:47.187" v="2284" actId="478"/>
          <ac:spMkLst>
            <pc:docMk/>
            <pc:sldMk cId="2988091615" sldId="450"/>
            <ac:spMk id="7" creationId="{C5AB11F6-CC4B-436F-42A5-BEBE8204033E}"/>
          </ac:spMkLst>
        </pc:spChg>
        <pc:spChg chg="add mod">
          <ac:chgData name="Khattab, Sherif" userId="c83b1e15-36f3-4f46-aceb-05aac24c545e" providerId="ADAL" clId="{03D8C6DB-2DE8-C84A-92CB-77AE0545B3EA}" dt="2023-09-26T12:18:52.823" v="2287" actId="1076"/>
          <ac:spMkLst>
            <pc:docMk/>
            <pc:sldMk cId="2988091615" sldId="450"/>
            <ac:spMk id="9" creationId="{876BCF5E-C528-909F-99E9-56AAC18F30D7}"/>
          </ac:spMkLst>
        </pc:spChg>
        <pc:spChg chg="del mod">
          <ac:chgData name="Khattab, Sherif" userId="c83b1e15-36f3-4f46-aceb-05aac24c545e" providerId="ADAL" clId="{03D8C6DB-2DE8-C84A-92CB-77AE0545B3EA}" dt="2023-09-26T12:18:45.171" v="2283" actId="478"/>
          <ac:spMkLst>
            <pc:docMk/>
            <pc:sldMk cId="2988091615" sldId="450"/>
            <ac:spMk id="19459" creationId="{00000000-0000-0000-0000-000000000000}"/>
          </ac:spMkLst>
        </pc:spChg>
        <pc:picChg chg="add mod modCrop">
          <ac:chgData name="Khattab, Sherif" userId="c83b1e15-36f3-4f46-aceb-05aac24c545e" providerId="ADAL" clId="{03D8C6DB-2DE8-C84A-92CB-77AE0545B3EA}" dt="2023-09-26T12:18:26.873" v="2276" actId="1076"/>
          <ac:picMkLst>
            <pc:docMk/>
            <pc:sldMk cId="2988091615" sldId="450"/>
            <ac:picMk id="2" creationId="{7DFDCDFC-54A8-D2A6-CAEE-F5EF196C857E}"/>
          </ac:picMkLst>
        </pc:picChg>
        <pc:picChg chg="mod modCrop">
          <ac:chgData name="Khattab, Sherif" userId="c83b1e15-36f3-4f46-aceb-05aac24c545e" providerId="ADAL" clId="{03D8C6DB-2DE8-C84A-92CB-77AE0545B3EA}" dt="2023-09-26T12:18:28.057" v="2277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Sp delSp modSp mod modAnim">
        <pc:chgData name="Khattab, Sherif" userId="c83b1e15-36f3-4f46-aceb-05aac24c545e" providerId="ADAL" clId="{03D8C6DB-2DE8-C84A-92CB-77AE0545B3EA}" dt="2023-09-26T12:06:41.498" v="2055" actId="14100"/>
        <pc:sldMkLst>
          <pc:docMk/>
          <pc:sldMk cId="280329897" sldId="451"/>
        </pc:sldMkLst>
        <pc:spChg chg="add mod">
          <ac:chgData name="Khattab, Sherif" userId="c83b1e15-36f3-4f46-aceb-05aac24c545e" providerId="ADAL" clId="{03D8C6DB-2DE8-C84A-92CB-77AE0545B3EA}" dt="2023-09-26T12:06:13.431" v="2046" actId="14100"/>
          <ac:spMkLst>
            <pc:docMk/>
            <pc:sldMk cId="280329897" sldId="451"/>
            <ac:spMk id="2" creationId="{7B20EE7A-292F-5CF8-ED48-22723FD7D95A}"/>
          </ac:spMkLst>
        </pc:spChg>
        <pc:spChg chg="add mod">
          <ac:chgData name="Khattab, Sherif" userId="c83b1e15-36f3-4f46-aceb-05aac24c545e" providerId="ADAL" clId="{03D8C6DB-2DE8-C84A-92CB-77AE0545B3EA}" dt="2023-09-26T12:06:20.463" v="2048" actId="14100"/>
          <ac:spMkLst>
            <pc:docMk/>
            <pc:sldMk cId="280329897" sldId="451"/>
            <ac:spMk id="5" creationId="{DDA1A0D3-519E-42C7-28E8-2AFC03322D01}"/>
          </ac:spMkLst>
        </pc:spChg>
        <pc:spChg chg="add mod">
          <ac:chgData name="Khattab, Sherif" userId="c83b1e15-36f3-4f46-aceb-05aac24c545e" providerId="ADAL" clId="{03D8C6DB-2DE8-C84A-92CB-77AE0545B3EA}" dt="2023-09-26T12:06:28.289" v="2050" actId="14100"/>
          <ac:spMkLst>
            <pc:docMk/>
            <pc:sldMk cId="280329897" sldId="451"/>
            <ac:spMk id="6" creationId="{859698A8-C544-2780-CCB9-72781C933034}"/>
          </ac:spMkLst>
        </pc:spChg>
        <pc:spChg chg="add mod">
          <ac:chgData name="Khattab, Sherif" userId="c83b1e15-36f3-4f46-aceb-05aac24c545e" providerId="ADAL" clId="{03D8C6DB-2DE8-C84A-92CB-77AE0545B3EA}" dt="2023-09-26T12:06:36.213" v="2053" actId="14100"/>
          <ac:spMkLst>
            <pc:docMk/>
            <pc:sldMk cId="280329897" sldId="451"/>
            <ac:spMk id="7" creationId="{B6A37CD9-27BB-A5EA-B2F5-DB29353F4C43}"/>
          </ac:spMkLst>
        </pc:spChg>
        <pc:spChg chg="add mod">
          <ac:chgData name="Khattab, Sherif" userId="c83b1e15-36f3-4f46-aceb-05aac24c545e" providerId="ADAL" clId="{03D8C6DB-2DE8-C84A-92CB-77AE0545B3EA}" dt="2023-09-26T12:06:41.498" v="2055" actId="14100"/>
          <ac:spMkLst>
            <pc:docMk/>
            <pc:sldMk cId="280329897" sldId="451"/>
            <ac:spMk id="8" creationId="{CFD83F30-A81E-FA6E-6B6A-4CBC7F1D1500}"/>
          </ac:spMkLst>
        </pc:spChg>
        <pc:spChg chg="mod">
          <ac:chgData name="Khattab, Sherif" userId="c83b1e15-36f3-4f46-aceb-05aac24c545e" providerId="ADAL" clId="{03D8C6DB-2DE8-C84A-92CB-77AE0545B3EA}" dt="2023-09-26T12:05:24.514" v="2039" actId="403"/>
          <ac:spMkLst>
            <pc:docMk/>
            <pc:sldMk cId="280329897" sldId="451"/>
            <ac:spMk id="20482" creationId="{00000000-0000-0000-0000-000000000000}"/>
          </ac:spMkLst>
        </pc:spChg>
        <pc:spChg chg="del">
          <ac:chgData name="Khattab, Sherif" userId="c83b1e15-36f3-4f46-aceb-05aac24c545e" providerId="ADAL" clId="{03D8C6DB-2DE8-C84A-92CB-77AE0545B3EA}" dt="2023-09-26T12:05:28.278" v="2040" actId="478"/>
          <ac:spMkLst>
            <pc:docMk/>
            <pc:sldMk cId="280329897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2:05:34.547" v="2043" actId="14100"/>
          <ac:picMkLst>
            <pc:docMk/>
            <pc:sldMk cId="280329897" sldId="451"/>
            <ac:picMk id="24583" creationId="{00000000-0000-0000-0000-000000000000}"/>
          </ac:picMkLst>
        </pc:picChg>
      </pc:sldChg>
      <pc:sldChg chg="addSp delSp modSp mod delAnim modAnim">
        <pc:chgData name="Khattab, Sherif" userId="c83b1e15-36f3-4f46-aceb-05aac24c545e" providerId="ADAL" clId="{03D8C6DB-2DE8-C84A-92CB-77AE0545B3EA}" dt="2023-09-26T12:03:56.554" v="1954"/>
        <pc:sldMkLst>
          <pc:docMk/>
          <pc:sldMk cId="2198046611" sldId="453"/>
        </pc:sldMkLst>
        <pc:spChg chg="add del mod">
          <ac:chgData name="Khattab, Sherif" userId="c83b1e15-36f3-4f46-aceb-05aac24c545e" providerId="ADAL" clId="{03D8C6DB-2DE8-C84A-92CB-77AE0545B3EA}" dt="2023-09-26T12:00:45.122" v="1923" actId="478"/>
          <ac:spMkLst>
            <pc:docMk/>
            <pc:sldMk cId="2198046611" sldId="453"/>
            <ac:spMk id="2" creationId="{EEE70B02-83F1-401A-E1A6-7EF1E2259D37}"/>
          </ac:spMkLst>
        </pc:spChg>
        <pc:spChg chg="add mod">
          <ac:chgData name="Khattab, Sherif" userId="c83b1e15-36f3-4f46-aceb-05aac24c545e" providerId="ADAL" clId="{03D8C6DB-2DE8-C84A-92CB-77AE0545B3EA}" dt="2023-09-26T12:02:02.699" v="1935" actId="14100"/>
          <ac:spMkLst>
            <pc:docMk/>
            <pc:sldMk cId="2198046611" sldId="453"/>
            <ac:spMk id="6" creationId="{E535CBC1-A67D-691E-665F-BB4C2E8F330E}"/>
          </ac:spMkLst>
        </pc:spChg>
        <pc:spChg chg="add mod">
          <ac:chgData name="Khattab, Sherif" userId="c83b1e15-36f3-4f46-aceb-05aac24c545e" providerId="ADAL" clId="{03D8C6DB-2DE8-C84A-92CB-77AE0545B3EA}" dt="2023-09-26T12:02:16.587" v="1938" actId="14100"/>
          <ac:spMkLst>
            <pc:docMk/>
            <pc:sldMk cId="2198046611" sldId="453"/>
            <ac:spMk id="7" creationId="{EFA3143A-A8E9-E80D-6D53-1E5115358D80}"/>
          </ac:spMkLst>
        </pc:spChg>
        <pc:spChg chg="add mod">
          <ac:chgData name="Khattab, Sherif" userId="c83b1e15-36f3-4f46-aceb-05aac24c545e" providerId="ADAL" clId="{03D8C6DB-2DE8-C84A-92CB-77AE0545B3EA}" dt="2023-09-26T12:02:34.332" v="1943" actId="14100"/>
          <ac:spMkLst>
            <pc:docMk/>
            <pc:sldMk cId="2198046611" sldId="453"/>
            <ac:spMk id="8" creationId="{ADD5CCC5-6B58-1AAF-3716-EBC231BDC216}"/>
          </ac:spMkLst>
        </pc:spChg>
        <pc:spChg chg="add mod">
          <ac:chgData name="Khattab, Sherif" userId="c83b1e15-36f3-4f46-aceb-05aac24c545e" providerId="ADAL" clId="{03D8C6DB-2DE8-C84A-92CB-77AE0545B3EA}" dt="2023-09-26T12:02:44.715" v="1945" actId="14100"/>
          <ac:spMkLst>
            <pc:docMk/>
            <pc:sldMk cId="2198046611" sldId="453"/>
            <ac:spMk id="9" creationId="{FD72C0D7-6A46-0AE7-BA29-F4999EC9BDB6}"/>
          </ac:spMkLst>
        </pc:spChg>
        <pc:spChg chg="add mod">
          <ac:chgData name="Khattab, Sherif" userId="c83b1e15-36f3-4f46-aceb-05aac24c545e" providerId="ADAL" clId="{03D8C6DB-2DE8-C84A-92CB-77AE0545B3EA}" dt="2023-09-26T12:03:07.681" v="1950" actId="14100"/>
          <ac:spMkLst>
            <pc:docMk/>
            <pc:sldMk cId="2198046611" sldId="453"/>
            <ac:spMk id="10" creationId="{7379C6F1-2930-FD4E-37C6-7CE84AEA2797}"/>
          </ac:spMkLst>
        </pc:spChg>
        <pc:spChg chg="add del mod">
          <ac:chgData name="Khattab, Sherif" userId="c83b1e15-36f3-4f46-aceb-05aac24c545e" providerId="ADAL" clId="{03D8C6DB-2DE8-C84A-92CB-77AE0545B3EA}" dt="2023-09-26T12:03:01.138" v="1948" actId="478"/>
          <ac:spMkLst>
            <pc:docMk/>
            <pc:sldMk cId="2198046611" sldId="453"/>
            <ac:spMk id="11" creationId="{7FA3A9AD-E132-88A8-6323-AE65D226DB78}"/>
          </ac:spMkLst>
        </pc:spChg>
        <pc:spChg chg="del">
          <ac:chgData name="Khattab, Sherif" userId="c83b1e15-36f3-4f46-aceb-05aac24c545e" providerId="ADAL" clId="{03D8C6DB-2DE8-C84A-92CB-77AE0545B3EA}" dt="2023-09-26T12:00:38.350" v="1922" actId="478"/>
          <ac:spMkLst>
            <pc:docMk/>
            <pc:sldMk cId="2198046611" sldId="453"/>
            <ac:spMk id="22531" creationId="{00000000-0000-0000-0000-000000000000}"/>
          </ac:spMkLst>
        </pc:spChg>
        <pc:picChg chg="add mod modCrop">
          <ac:chgData name="Khattab, Sherif" userId="c83b1e15-36f3-4f46-aceb-05aac24c545e" providerId="ADAL" clId="{03D8C6DB-2DE8-C84A-92CB-77AE0545B3EA}" dt="2023-09-26T12:01:29.437" v="1931" actId="1076"/>
          <ac:picMkLst>
            <pc:docMk/>
            <pc:sldMk cId="2198046611" sldId="453"/>
            <ac:picMk id="5" creationId="{EAE757C1-69DC-D63C-B0C2-830CEBD7B126}"/>
          </ac:picMkLst>
        </pc:picChg>
        <pc:picChg chg="mod">
          <ac:chgData name="Khattab, Sherif" userId="c83b1e15-36f3-4f46-aceb-05aac24c545e" providerId="ADAL" clId="{03D8C6DB-2DE8-C84A-92CB-77AE0545B3EA}" dt="2023-09-26T12:00:51.853" v="1927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del">
        <pc:chgData name="Khattab, Sherif" userId="c83b1e15-36f3-4f46-aceb-05aac24c545e" providerId="ADAL" clId="{03D8C6DB-2DE8-C84A-92CB-77AE0545B3EA}" dt="2023-09-26T12:04:03.672" v="1955" actId="2696"/>
        <pc:sldMkLst>
          <pc:docMk/>
          <pc:sldMk cId="1525850533" sldId="454"/>
        </pc:sldMkLst>
      </pc:sldChg>
      <pc:sldChg chg="addSp delSp modSp mod ord modAnim">
        <pc:chgData name="Khattab, Sherif" userId="c83b1e15-36f3-4f46-aceb-05aac24c545e" providerId="ADAL" clId="{03D8C6DB-2DE8-C84A-92CB-77AE0545B3EA}" dt="2023-09-26T12:09:40.396" v="2102" actId="1076"/>
        <pc:sldMkLst>
          <pc:docMk/>
          <pc:sldMk cId="647532662" sldId="455"/>
        </pc:sldMkLst>
        <pc:spChg chg="add del mod">
          <ac:chgData name="Khattab, Sherif" userId="c83b1e15-36f3-4f46-aceb-05aac24c545e" providerId="ADAL" clId="{03D8C6DB-2DE8-C84A-92CB-77AE0545B3EA}" dt="2023-09-26T12:08:31.354" v="2087" actId="478"/>
          <ac:spMkLst>
            <pc:docMk/>
            <pc:sldMk cId="647532662" sldId="455"/>
            <ac:spMk id="2" creationId="{9A18F624-8D05-BB78-D2E8-853D026C67BC}"/>
          </ac:spMkLst>
        </pc:spChg>
        <pc:spChg chg="add mod">
          <ac:chgData name="Khattab, Sherif" userId="c83b1e15-36f3-4f46-aceb-05aac24c545e" providerId="ADAL" clId="{03D8C6DB-2DE8-C84A-92CB-77AE0545B3EA}" dt="2023-09-26T12:09:00.664" v="2092" actId="14100"/>
          <ac:spMkLst>
            <pc:docMk/>
            <pc:sldMk cId="647532662" sldId="455"/>
            <ac:spMk id="5" creationId="{552D8E3D-8B98-800B-EE50-E27BBFB65F85}"/>
          </ac:spMkLst>
        </pc:spChg>
        <pc:spChg chg="add mod">
          <ac:chgData name="Khattab, Sherif" userId="c83b1e15-36f3-4f46-aceb-05aac24c545e" providerId="ADAL" clId="{03D8C6DB-2DE8-C84A-92CB-77AE0545B3EA}" dt="2023-09-26T12:09:10.946" v="2094" actId="14100"/>
          <ac:spMkLst>
            <pc:docMk/>
            <pc:sldMk cId="647532662" sldId="455"/>
            <ac:spMk id="6" creationId="{69D5BD06-AA5E-7BD7-057C-C5D8FDAE69E7}"/>
          </ac:spMkLst>
        </pc:spChg>
        <pc:spChg chg="add mod">
          <ac:chgData name="Khattab, Sherif" userId="c83b1e15-36f3-4f46-aceb-05aac24c545e" providerId="ADAL" clId="{03D8C6DB-2DE8-C84A-92CB-77AE0545B3EA}" dt="2023-09-26T12:09:33.381" v="2100" actId="14100"/>
          <ac:spMkLst>
            <pc:docMk/>
            <pc:sldMk cId="647532662" sldId="455"/>
            <ac:spMk id="7" creationId="{03EFDF9F-C047-5CC2-0013-94D604C4B35F}"/>
          </ac:spMkLst>
        </pc:spChg>
        <pc:spChg chg="add mod">
          <ac:chgData name="Khattab, Sherif" userId="c83b1e15-36f3-4f46-aceb-05aac24c545e" providerId="ADAL" clId="{03D8C6DB-2DE8-C84A-92CB-77AE0545B3EA}" dt="2023-09-26T12:09:37.824" v="2101" actId="1076"/>
          <ac:spMkLst>
            <pc:docMk/>
            <pc:sldMk cId="647532662" sldId="455"/>
            <ac:spMk id="8" creationId="{A60FBC73-33CF-8D20-DB04-10D51EA6CB01}"/>
          </ac:spMkLst>
        </pc:spChg>
        <pc:spChg chg="add mod">
          <ac:chgData name="Khattab, Sherif" userId="c83b1e15-36f3-4f46-aceb-05aac24c545e" providerId="ADAL" clId="{03D8C6DB-2DE8-C84A-92CB-77AE0545B3EA}" dt="2023-09-26T12:09:40.396" v="2102" actId="1076"/>
          <ac:spMkLst>
            <pc:docMk/>
            <pc:sldMk cId="647532662" sldId="455"/>
            <ac:spMk id="9" creationId="{B39DC9CA-CB84-2091-ACC0-701429DE3209}"/>
          </ac:spMkLst>
        </pc:spChg>
        <pc:spChg chg="del">
          <ac:chgData name="Khattab, Sherif" userId="c83b1e15-36f3-4f46-aceb-05aac24c545e" providerId="ADAL" clId="{03D8C6DB-2DE8-C84A-92CB-77AE0545B3EA}" dt="2023-09-26T12:08:28.184" v="2086" actId="478"/>
          <ac:spMkLst>
            <pc:docMk/>
            <pc:sldMk cId="647532662" sldId="455"/>
            <ac:spMk id="24579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2:08:39.013" v="2089" actId="14100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Sp modSp mod modAnim">
        <pc:chgData name="Khattab, Sherif" userId="c83b1e15-36f3-4f46-aceb-05aac24c545e" providerId="ADAL" clId="{03D8C6DB-2DE8-C84A-92CB-77AE0545B3EA}" dt="2023-09-26T12:16:02.115" v="2227"/>
        <pc:sldMkLst>
          <pc:docMk/>
          <pc:sldMk cId="614061223" sldId="456"/>
        </pc:sldMkLst>
        <pc:spChg chg="add mod">
          <ac:chgData name="Khattab, Sherif" userId="c83b1e15-36f3-4f46-aceb-05aac24c545e" providerId="ADAL" clId="{03D8C6DB-2DE8-C84A-92CB-77AE0545B3EA}" dt="2023-09-26T12:15:03.427" v="2212" actId="1076"/>
          <ac:spMkLst>
            <pc:docMk/>
            <pc:sldMk cId="614061223" sldId="456"/>
            <ac:spMk id="2" creationId="{762C47D4-FDB1-2449-E5A1-EF96E800633E}"/>
          </ac:spMkLst>
        </pc:spChg>
        <pc:spChg chg="add mod">
          <ac:chgData name="Khattab, Sherif" userId="c83b1e15-36f3-4f46-aceb-05aac24c545e" providerId="ADAL" clId="{03D8C6DB-2DE8-C84A-92CB-77AE0545B3EA}" dt="2023-09-26T12:15:13.176" v="2215" actId="1076"/>
          <ac:spMkLst>
            <pc:docMk/>
            <pc:sldMk cId="614061223" sldId="456"/>
            <ac:spMk id="5" creationId="{F78132DD-A94B-9D1D-5B15-1D5689C8C17C}"/>
          </ac:spMkLst>
        </pc:spChg>
        <pc:spChg chg="add mod">
          <ac:chgData name="Khattab, Sherif" userId="c83b1e15-36f3-4f46-aceb-05aac24c545e" providerId="ADAL" clId="{03D8C6DB-2DE8-C84A-92CB-77AE0545B3EA}" dt="2023-09-26T12:15:23.492" v="2217" actId="14100"/>
          <ac:spMkLst>
            <pc:docMk/>
            <pc:sldMk cId="614061223" sldId="456"/>
            <ac:spMk id="6" creationId="{AF66E6E2-D6A2-CD36-0D4B-DF292F8110BE}"/>
          </ac:spMkLst>
        </pc:spChg>
        <pc:spChg chg="add mod">
          <ac:chgData name="Khattab, Sherif" userId="c83b1e15-36f3-4f46-aceb-05aac24c545e" providerId="ADAL" clId="{03D8C6DB-2DE8-C84A-92CB-77AE0545B3EA}" dt="2023-09-26T12:15:29.758" v="2219" actId="14100"/>
          <ac:spMkLst>
            <pc:docMk/>
            <pc:sldMk cId="614061223" sldId="456"/>
            <ac:spMk id="7" creationId="{FE958546-2B13-2FEB-FE8D-09FD02CEEC0D}"/>
          </ac:spMkLst>
        </pc:spChg>
        <pc:spChg chg="add mod">
          <ac:chgData name="Khattab, Sherif" userId="c83b1e15-36f3-4f46-aceb-05aac24c545e" providerId="ADAL" clId="{03D8C6DB-2DE8-C84A-92CB-77AE0545B3EA}" dt="2023-09-26T12:15:38.692" v="2221" actId="14100"/>
          <ac:spMkLst>
            <pc:docMk/>
            <pc:sldMk cId="614061223" sldId="456"/>
            <ac:spMk id="8" creationId="{91461DC6-192B-E3E1-6BDA-AA93B3991041}"/>
          </ac:spMkLst>
        </pc:spChg>
        <pc:spChg chg="add mod">
          <ac:chgData name="Khattab, Sherif" userId="c83b1e15-36f3-4f46-aceb-05aac24c545e" providerId="ADAL" clId="{03D8C6DB-2DE8-C84A-92CB-77AE0545B3EA}" dt="2023-09-26T12:15:47.159" v="2223" actId="14100"/>
          <ac:spMkLst>
            <pc:docMk/>
            <pc:sldMk cId="614061223" sldId="456"/>
            <ac:spMk id="9" creationId="{3AE88188-5DFC-758A-95A6-5A6B204BF60C}"/>
          </ac:spMkLst>
        </pc:spChg>
        <pc:spChg chg="add mod">
          <ac:chgData name="Khattab, Sherif" userId="c83b1e15-36f3-4f46-aceb-05aac24c545e" providerId="ADAL" clId="{03D8C6DB-2DE8-C84A-92CB-77AE0545B3EA}" dt="2023-09-26T12:15:54.076" v="2225" actId="1076"/>
          <ac:spMkLst>
            <pc:docMk/>
            <pc:sldMk cId="614061223" sldId="456"/>
            <ac:spMk id="10" creationId="{599CED93-9E57-6361-BE96-BD550F3B769B}"/>
          </ac:spMkLst>
        </pc:spChg>
        <pc:picChg chg="mod">
          <ac:chgData name="Khattab, Sherif" userId="c83b1e15-36f3-4f46-aceb-05aac24c545e" providerId="ADAL" clId="{03D8C6DB-2DE8-C84A-92CB-77AE0545B3EA}" dt="2023-09-26T12:14:30.893" v="221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03D8C6DB-2DE8-C84A-92CB-77AE0545B3EA}" dt="2023-09-26T12:19:43.450" v="2301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3D8C6DB-2DE8-C84A-92CB-77AE0545B3EA}" dt="2023-09-26T12:19:49.314" v="2302" actId="2696"/>
        <pc:sldMkLst>
          <pc:docMk/>
          <pc:sldMk cId="1844484207" sldId="458"/>
        </pc:sldMkLst>
      </pc:sldChg>
      <pc:sldChg chg="addSp delSp modSp mod modAnim">
        <pc:chgData name="Khattab, Sherif" userId="c83b1e15-36f3-4f46-aceb-05aac24c545e" providerId="ADAL" clId="{03D8C6DB-2DE8-C84A-92CB-77AE0545B3EA}" dt="2023-09-26T12:22:07.271" v="2332" actId="14100"/>
        <pc:sldMkLst>
          <pc:docMk/>
          <pc:sldMk cId="3304059294" sldId="461"/>
        </pc:sldMkLst>
        <pc:spChg chg="add mod">
          <ac:chgData name="Khattab, Sherif" userId="c83b1e15-36f3-4f46-aceb-05aac24c545e" providerId="ADAL" clId="{03D8C6DB-2DE8-C84A-92CB-77AE0545B3EA}" dt="2023-09-26T12:20:42.226" v="2315" actId="1076"/>
          <ac:spMkLst>
            <pc:docMk/>
            <pc:sldMk cId="3304059294" sldId="461"/>
            <ac:spMk id="2" creationId="{4D0AF702-7C8E-FAE5-BA2D-6B32725C3F79}"/>
          </ac:spMkLst>
        </pc:spChg>
        <pc:spChg chg="add mod">
          <ac:chgData name="Khattab, Sherif" userId="c83b1e15-36f3-4f46-aceb-05aac24c545e" providerId="ADAL" clId="{03D8C6DB-2DE8-C84A-92CB-77AE0545B3EA}" dt="2023-09-26T12:22:07.271" v="2332" actId="14100"/>
          <ac:spMkLst>
            <pc:docMk/>
            <pc:sldMk cId="3304059294" sldId="461"/>
            <ac:spMk id="5" creationId="{51763C83-1366-672E-123B-9C2350A98DF6}"/>
          </ac:spMkLst>
        </pc:spChg>
        <pc:spChg chg="add mod">
          <ac:chgData name="Khattab, Sherif" userId="c83b1e15-36f3-4f46-aceb-05aac24c545e" providerId="ADAL" clId="{03D8C6DB-2DE8-C84A-92CB-77AE0545B3EA}" dt="2023-09-26T12:22:03.826" v="2331" actId="14100"/>
          <ac:spMkLst>
            <pc:docMk/>
            <pc:sldMk cId="3304059294" sldId="461"/>
            <ac:spMk id="6" creationId="{8D73BF03-5C6F-6A76-2067-71A612FA6985}"/>
          </ac:spMkLst>
        </pc:spChg>
        <pc:spChg chg="add mod">
          <ac:chgData name="Khattab, Sherif" userId="c83b1e15-36f3-4f46-aceb-05aac24c545e" providerId="ADAL" clId="{03D8C6DB-2DE8-C84A-92CB-77AE0545B3EA}" dt="2023-09-26T12:21:07.072" v="2321" actId="14100"/>
          <ac:spMkLst>
            <pc:docMk/>
            <pc:sldMk cId="3304059294" sldId="461"/>
            <ac:spMk id="7" creationId="{C7C6DCCD-7FAF-C689-7459-4AA6D237FAE0}"/>
          </ac:spMkLst>
        </pc:spChg>
        <pc:spChg chg="add mod">
          <ac:chgData name="Khattab, Sherif" userId="c83b1e15-36f3-4f46-aceb-05aac24c545e" providerId="ADAL" clId="{03D8C6DB-2DE8-C84A-92CB-77AE0545B3EA}" dt="2023-09-26T12:21:09.888" v="2322" actId="1076"/>
          <ac:spMkLst>
            <pc:docMk/>
            <pc:sldMk cId="3304059294" sldId="461"/>
            <ac:spMk id="8" creationId="{C30587F2-B9C4-F204-B3CD-230F8F15E366}"/>
          </ac:spMkLst>
        </pc:spChg>
        <pc:spChg chg="add mod">
          <ac:chgData name="Khattab, Sherif" userId="c83b1e15-36f3-4f46-aceb-05aac24c545e" providerId="ADAL" clId="{03D8C6DB-2DE8-C84A-92CB-77AE0545B3EA}" dt="2023-09-26T12:21:15.189" v="2324" actId="14100"/>
          <ac:spMkLst>
            <pc:docMk/>
            <pc:sldMk cId="3304059294" sldId="461"/>
            <ac:spMk id="9" creationId="{71B645CF-CA85-02BF-DD78-8DE5A7448FED}"/>
          </ac:spMkLst>
        </pc:spChg>
        <pc:spChg chg="add mod">
          <ac:chgData name="Khattab, Sherif" userId="c83b1e15-36f3-4f46-aceb-05aac24c545e" providerId="ADAL" clId="{03D8C6DB-2DE8-C84A-92CB-77AE0545B3EA}" dt="2023-09-26T12:21:19.222" v="2325" actId="1076"/>
          <ac:spMkLst>
            <pc:docMk/>
            <pc:sldMk cId="3304059294" sldId="461"/>
            <ac:spMk id="10" creationId="{E132D951-9F01-7F1E-F815-E072A2F4091E}"/>
          </ac:spMkLst>
        </pc:spChg>
        <pc:spChg chg="add mod">
          <ac:chgData name="Khattab, Sherif" userId="c83b1e15-36f3-4f46-aceb-05aac24c545e" providerId="ADAL" clId="{03D8C6DB-2DE8-C84A-92CB-77AE0545B3EA}" dt="2023-09-26T12:21:24.922" v="2327" actId="1076"/>
          <ac:spMkLst>
            <pc:docMk/>
            <pc:sldMk cId="3304059294" sldId="461"/>
            <ac:spMk id="11" creationId="{073F981A-680D-6870-7EB9-4110E6690E20}"/>
          </ac:spMkLst>
        </pc:spChg>
        <pc:spChg chg="mod">
          <ac:chgData name="Khattab, Sherif" userId="c83b1e15-36f3-4f46-aceb-05aac24c545e" providerId="ADAL" clId="{03D8C6DB-2DE8-C84A-92CB-77AE0545B3EA}" dt="2023-09-26T12:19:21.873" v="2296" actId="403"/>
          <ac:spMkLst>
            <pc:docMk/>
            <pc:sldMk cId="3304059294" sldId="461"/>
            <ac:spMk id="30722" creationId="{00000000-0000-0000-0000-000000000000}"/>
          </ac:spMkLst>
        </pc:spChg>
        <pc:spChg chg="del">
          <ac:chgData name="Khattab, Sherif" userId="c83b1e15-36f3-4f46-aceb-05aac24c545e" providerId="ADAL" clId="{03D8C6DB-2DE8-C84A-92CB-77AE0545B3EA}" dt="2023-09-26T12:19:26.613" v="2297" actId="478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2:19:36.623" v="230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del">
        <pc:chgData name="Khattab, Sherif" userId="c83b1e15-36f3-4f46-aceb-05aac24c545e" providerId="ADAL" clId="{03D8C6DB-2DE8-C84A-92CB-77AE0545B3EA}" dt="2023-09-26T12:19:52.232" v="2303" actId="2696"/>
        <pc:sldMkLst>
          <pc:docMk/>
          <pc:sldMk cId="1870412045" sldId="462"/>
        </pc:sldMkLst>
      </pc:sldChg>
      <pc:sldChg chg="addSp delSp modSp mod delAnim modAnim">
        <pc:chgData name="Khattab, Sherif" userId="c83b1e15-36f3-4f46-aceb-05aac24c545e" providerId="ADAL" clId="{03D8C6DB-2DE8-C84A-92CB-77AE0545B3EA}" dt="2023-09-26T12:23:17.974" v="2354" actId="478"/>
        <pc:sldMkLst>
          <pc:docMk/>
          <pc:sldMk cId="3151092300" sldId="463"/>
        </pc:sldMkLst>
        <pc:spChg chg="add mod">
          <ac:chgData name="Khattab, Sherif" userId="c83b1e15-36f3-4f46-aceb-05aac24c545e" providerId="ADAL" clId="{03D8C6DB-2DE8-C84A-92CB-77AE0545B3EA}" dt="2023-09-26T12:22:29.238" v="2335" actId="1076"/>
          <ac:spMkLst>
            <pc:docMk/>
            <pc:sldMk cId="3151092300" sldId="463"/>
            <ac:spMk id="2" creationId="{5644E5F7-0F6B-CB0F-4896-3184F39AB08F}"/>
          </ac:spMkLst>
        </pc:spChg>
        <pc:spChg chg="add mod">
          <ac:chgData name="Khattab, Sherif" userId="c83b1e15-36f3-4f46-aceb-05aac24c545e" providerId="ADAL" clId="{03D8C6DB-2DE8-C84A-92CB-77AE0545B3EA}" dt="2023-09-26T12:22:37.070" v="2338" actId="1076"/>
          <ac:spMkLst>
            <pc:docMk/>
            <pc:sldMk cId="3151092300" sldId="463"/>
            <ac:spMk id="5" creationId="{A9D94FF5-95B8-240A-4B1B-4200DFE21A4C}"/>
          </ac:spMkLst>
        </pc:spChg>
        <pc:spChg chg="add mod">
          <ac:chgData name="Khattab, Sherif" userId="c83b1e15-36f3-4f46-aceb-05aac24c545e" providerId="ADAL" clId="{03D8C6DB-2DE8-C84A-92CB-77AE0545B3EA}" dt="2023-09-26T12:23:04.437" v="2349" actId="1076"/>
          <ac:spMkLst>
            <pc:docMk/>
            <pc:sldMk cId="3151092300" sldId="463"/>
            <ac:spMk id="6" creationId="{9E2E7B29-BC96-DA7C-0B15-C083E3DB2C92}"/>
          </ac:spMkLst>
        </pc:spChg>
        <pc:spChg chg="add mod">
          <ac:chgData name="Khattab, Sherif" userId="c83b1e15-36f3-4f46-aceb-05aac24c545e" providerId="ADAL" clId="{03D8C6DB-2DE8-C84A-92CB-77AE0545B3EA}" dt="2023-09-26T12:23:14.620" v="2352" actId="1076"/>
          <ac:spMkLst>
            <pc:docMk/>
            <pc:sldMk cId="3151092300" sldId="463"/>
            <ac:spMk id="7" creationId="{00798789-6D4E-C6BD-C984-CC1D68DD4EF5}"/>
          </ac:spMkLst>
        </pc:spChg>
        <pc:spChg chg="add del mod">
          <ac:chgData name="Khattab, Sherif" userId="c83b1e15-36f3-4f46-aceb-05aac24c545e" providerId="ADAL" clId="{03D8C6DB-2DE8-C84A-92CB-77AE0545B3EA}" dt="2023-09-26T12:23:16.185" v="2353" actId="478"/>
          <ac:spMkLst>
            <pc:docMk/>
            <pc:sldMk cId="3151092300" sldId="463"/>
            <ac:spMk id="8" creationId="{9B546E32-DC6D-387E-B28C-8C4843DB7296}"/>
          </ac:spMkLst>
        </pc:spChg>
        <pc:spChg chg="add del mod">
          <ac:chgData name="Khattab, Sherif" userId="c83b1e15-36f3-4f46-aceb-05aac24c545e" providerId="ADAL" clId="{03D8C6DB-2DE8-C84A-92CB-77AE0545B3EA}" dt="2023-09-26T12:23:17.974" v="2354" actId="478"/>
          <ac:spMkLst>
            <pc:docMk/>
            <pc:sldMk cId="3151092300" sldId="463"/>
            <ac:spMk id="9" creationId="{3D7592BE-FFAA-A223-45EC-85ED14B18235}"/>
          </ac:spMkLst>
        </pc:spChg>
        <pc:spChg chg="add del mod">
          <ac:chgData name="Khattab, Sherif" userId="c83b1e15-36f3-4f46-aceb-05aac24c545e" providerId="ADAL" clId="{03D8C6DB-2DE8-C84A-92CB-77AE0545B3EA}" dt="2023-09-26T12:22:48.727" v="2342" actId="478"/>
          <ac:spMkLst>
            <pc:docMk/>
            <pc:sldMk cId="3151092300" sldId="463"/>
            <ac:spMk id="10" creationId="{F2342CAD-7C71-9881-8765-16878E142456}"/>
          </ac:spMkLst>
        </pc:spChg>
        <pc:spChg chg="add del mod">
          <ac:chgData name="Khattab, Sherif" userId="c83b1e15-36f3-4f46-aceb-05aac24c545e" providerId="ADAL" clId="{03D8C6DB-2DE8-C84A-92CB-77AE0545B3EA}" dt="2023-09-26T12:22:33" v="2337" actId="478"/>
          <ac:spMkLst>
            <pc:docMk/>
            <pc:sldMk cId="3151092300" sldId="463"/>
            <ac:spMk id="11" creationId="{18AAB883-E702-7AB9-8919-44BE4D144D31}"/>
          </ac:spMkLst>
        </pc:spChg>
        <pc:spChg chg="mod">
          <ac:chgData name="Khattab, Sherif" userId="c83b1e15-36f3-4f46-aceb-05aac24c545e" providerId="ADAL" clId="{03D8C6DB-2DE8-C84A-92CB-77AE0545B3EA}" dt="2023-09-26T12:20:15.757" v="2312" actId="20577"/>
          <ac:spMkLst>
            <pc:docMk/>
            <pc:sldMk cId="3151092300" sldId="463"/>
            <ac:spMk id="32770" creationId="{00000000-0000-0000-0000-000000000000}"/>
          </ac:spMkLst>
        </pc:spChg>
        <pc:spChg chg="mod">
          <ac:chgData name="Khattab, Sherif" userId="c83b1e15-36f3-4f46-aceb-05aac24c545e" providerId="ADAL" clId="{03D8C6DB-2DE8-C84A-92CB-77AE0545B3EA}" dt="2023-09-26T12:20:17.759" v="2313" actId="20577"/>
          <ac:spMkLst>
            <pc:docMk/>
            <pc:sldMk cId="3151092300" sldId="463"/>
            <ac:spMk id="32771" creationId="{00000000-0000-0000-0000-000000000000}"/>
          </ac:spMkLst>
        </pc:spChg>
      </pc:sldChg>
      <pc:sldChg chg="del">
        <pc:chgData name="Khattab, Sherif" userId="c83b1e15-36f3-4f46-aceb-05aac24c545e" providerId="ADAL" clId="{03D8C6DB-2DE8-C84A-92CB-77AE0545B3EA}" dt="2023-09-26T12:20:06.449" v="2304" actId="2696"/>
        <pc:sldMkLst>
          <pc:docMk/>
          <pc:sldMk cId="1677347453" sldId="464"/>
        </pc:sldMkLst>
      </pc:sldChg>
      <pc:sldChg chg="delSp modSp mod">
        <pc:chgData name="Khattab, Sherif" userId="c83b1e15-36f3-4f46-aceb-05aac24c545e" providerId="ADAL" clId="{03D8C6DB-2DE8-C84A-92CB-77AE0545B3EA}" dt="2023-09-26T10:03:36.406" v="29" actId="403"/>
        <pc:sldMkLst>
          <pc:docMk/>
          <pc:sldMk cId="0" sldId="471"/>
        </pc:sldMkLst>
        <pc:spChg chg="mod">
          <ac:chgData name="Khattab, Sherif" userId="c83b1e15-36f3-4f46-aceb-05aac24c545e" providerId="ADAL" clId="{03D8C6DB-2DE8-C84A-92CB-77AE0545B3EA}" dt="2023-09-26T10:03:36.406" v="29" actId="403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03D8C6DB-2DE8-C84A-92CB-77AE0545B3EA}" dt="2023-09-26T10:03:24.427" v="2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Anim">
        <pc:chgData name="Khattab, Sherif" userId="c83b1e15-36f3-4f46-aceb-05aac24c545e" providerId="ADAL" clId="{03D8C6DB-2DE8-C84A-92CB-77AE0545B3EA}" dt="2023-09-26T10:05:18.579" v="180" actId="113"/>
        <pc:sldMkLst>
          <pc:docMk/>
          <pc:sldMk cId="1068465410" sldId="496"/>
        </pc:sldMkLst>
        <pc:spChg chg="mod">
          <ac:chgData name="Khattab, Sherif" userId="c83b1e15-36f3-4f46-aceb-05aac24c545e" providerId="ADAL" clId="{03D8C6DB-2DE8-C84A-92CB-77AE0545B3EA}" dt="2023-09-26T10:05:18.579" v="180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3D8C6DB-2DE8-C84A-92CB-77AE0545B3EA}" dt="2023-09-26T11:31:12.167" v="1522" actId="2696"/>
        <pc:sldMkLst>
          <pc:docMk/>
          <pc:sldMk cId="1322121817" sldId="498"/>
        </pc:sldMkLst>
      </pc:sldChg>
      <pc:sldChg chg="del">
        <pc:chgData name="Khattab, Sherif" userId="c83b1e15-36f3-4f46-aceb-05aac24c545e" providerId="ADAL" clId="{03D8C6DB-2DE8-C84A-92CB-77AE0545B3EA}" dt="2023-09-26T10:05:30.236" v="181" actId="2696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3648218751" sldId="510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2033790459" sldId="530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829687268" sldId="537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3226230864" sldId="538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4289348754" sldId="540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3696395458" sldId="542"/>
        </pc:sldMkLst>
      </pc:sldChg>
      <pc:sldChg chg="del">
        <pc:chgData name="Khattab, Sherif" userId="c83b1e15-36f3-4f46-aceb-05aac24c545e" providerId="ADAL" clId="{03D8C6DB-2DE8-C84A-92CB-77AE0545B3EA}" dt="2023-09-26T11:51:56.757" v="1706" actId="2696"/>
        <pc:sldMkLst>
          <pc:docMk/>
          <pc:sldMk cId="3693941407" sldId="543"/>
        </pc:sldMkLst>
      </pc:sldChg>
      <pc:sldChg chg="del">
        <pc:chgData name="Khattab, Sherif" userId="c83b1e15-36f3-4f46-aceb-05aac24c545e" providerId="ADAL" clId="{03D8C6DB-2DE8-C84A-92CB-77AE0545B3EA}" dt="2023-09-26T11:51:57.475" v="1707" actId="2696"/>
        <pc:sldMkLst>
          <pc:docMk/>
          <pc:sldMk cId="4111596304" sldId="544"/>
        </pc:sldMkLst>
      </pc:sldChg>
      <pc:sldChg chg="modSp add del mod">
        <pc:chgData name="Khattab, Sherif" userId="c83b1e15-36f3-4f46-aceb-05aac24c545e" providerId="ADAL" clId="{03D8C6DB-2DE8-C84A-92CB-77AE0545B3EA}" dt="2023-09-26T11:28:07.564" v="1498" actId="2696"/>
        <pc:sldMkLst>
          <pc:docMk/>
          <pc:sldMk cId="123877103" sldId="545"/>
        </pc:sldMkLst>
        <pc:spChg chg="mod">
          <ac:chgData name="Khattab, Sherif" userId="c83b1e15-36f3-4f46-aceb-05aac24c545e" providerId="ADAL" clId="{03D8C6DB-2DE8-C84A-92CB-77AE0545B3EA}" dt="2023-09-26T11:16:56.328" v="1363" actId="21"/>
          <ac:spMkLst>
            <pc:docMk/>
            <pc:sldMk cId="123877103" sldId="545"/>
            <ac:spMk id="3" creationId="{D5F64EBC-4AC1-D307-D559-E73CF3C51215}"/>
          </ac:spMkLst>
        </pc:spChg>
      </pc:sldChg>
      <pc:sldChg chg="addSp delSp modSp add del mod delAnim modAnim chgLayout">
        <pc:chgData name="Khattab, Sherif" userId="c83b1e15-36f3-4f46-aceb-05aac24c545e" providerId="ADAL" clId="{03D8C6DB-2DE8-C84A-92CB-77AE0545B3EA}" dt="2023-09-26T11:41:24.055" v="1596" actId="14100"/>
        <pc:sldMkLst>
          <pc:docMk/>
          <pc:sldMk cId="1148236144" sldId="546"/>
        </pc:sldMkLst>
        <pc:spChg chg="mod ord">
          <ac:chgData name="Khattab, Sherif" userId="c83b1e15-36f3-4f46-aceb-05aac24c545e" providerId="ADAL" clId="{03D8C6DB-2DE8-C84A-92CB-77AE0545B3EA}" dt="2023-09-26T11:03:54.008" v="1184" actId="700"/>
          <ac:spMkLst>
            <pc:docMk/>
            <pc:sldMk cId="1148236144" sldId="546"/>
            <ac:spMk id="2" creationId="{EA0D9A05-E6D7-8152-3180-AFD67C016BA3}"/>
          </ac:spMkLst>
        </pc:spChg>
        <pc:spChg chg="del">
          <ac:chgData name="Khattab, Sherif" userId="c83b1e15-36f3-4f46-aceb-05aac24c545e" providerId="ADAL" clId="{03D8C6DB-2DE8-C84A-92CB-77AE0545B3EA}" dt="2023-09-26T10:45:16.254" v="882" actId="478"/>
          <ac:spMkLst>
            <pc:docMk/>
            <pc:sldMk cId="1148236144" sldId="546"/>
            <ac:spMk id="3" creationId="{DE8E1B1F-DB9D-F3BD-F9AC-D41550FA8E1C}"/>
          </ac:spMkLst>
        </pc:spChg>
        <pc:spChg chg="mod ord">
          <ac:chgData name="Khattab, Sherif" userId="c83b1e15-36f3-4f46-aceb-05aac24c545e" providerId="ADAL" clId="{03D8C6DB-2DE8-C84A-92CB-77AE0545B3EA}" dt="2023-09-26T11:03:54.008" v="1184" actId="700"/>
          <ac:spMkLst>
            <pc:docMk/>
            <pc:sldMk cId="1148236144" sldId="546"/>
            <ac:spMk id="4" creationId="{A266DB49-6A9B-ABB3-BBF4-40A6246F179E}"/>
          </ac:spMkLst>
        </pc:spChg>
        <pc:spChg chg="mod ord">
          <ac:chgData name="Khattab, Sherif" userId="c83b1e15-36f3-4f46-aceb-05aac24c545e" providerId="ADAL" clId="{03D8C6DB-2DE8-C84A-92CB-77AE0545B3EA}" dt="2023-09-26T11:03:54.008" v="1184" actId="700"/>
          <ac:spMkLst>
            <pc:docMk/>
            <pc:sldMk cId="1148236144" sldId="546"/>
            <ac:spMk id="5" creationId="{622D38C9-3DE0-D681-1BC0-3F02AE5B6869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" creationId="{A2FB2429-5369-EB05-2F5C-B14E494CA44E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58" creationId="{7F0FD69E-BE35-C477-D4B3-C1D3676894C2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59" creationId="{9A690004-E353-E3BB-E800-D620007FE8C3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60" creationId="{DB7C8C94-A134-E6B4-90EE-99B8C07D8EEA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61" creationId="{34EF55B3-28C1-074E-FF4E-2D86FC410062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62" creationId="{431928E8-69F3-FDC4-9769-67748F303858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66" creationId="{48D95042-D1F1-95DC-3991-25EDE0685EA3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75" creationId="{6C9772C5-10C6-6CB0-4BBD-A555DE8E3C4C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76" creationId="{24B8ED54-D86F-1B6D-1E7A-F2CC65CD033D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77" creationId="{066614F4-9464-73A3-1F09-349A83625A8B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78" creationId="{FD9404EA-EE2D-B7F2-59E1-D2CEB258441C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79" creationId="{592EDB8A-11D5-524E-430B-8CF79088FF6B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0" creationId="{5D3FE252-CD56-65B4-A262-86B7A208F8E7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1" creationId="{41E8E773-5C08-115E-9476-0046162BBEA1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2" creationId="{57532E0B-91BA-1902-357A-71B966DB89D5}"/>
          </ac:spMkLst>
        </pc:spChg>
        <pc:spChg chg="add del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3" creationId="{9F4F7EEB-07CD-E90E-1E33-90C747F12FD9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4" creationId="{C9F7BB3E-44F7-388D-E7B9-2B70C9E055B1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5" creationId="{ACF62A92-A749-6F19-5573-6B583A24002F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6" creationId="{F9C07049-1359-4B49-E901-D02E1E1CA063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7" creationId="{6DF822B4-3A89-C1AF-2546-B13FD56300E9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8" creationId="{CBB3E596-6153-C265-898D-2F0A0AA1B534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89" creationId="{F9D6527D-FA04-84B7-29E3-03719E1E7216}"/>
          </ac:spMkLst>
        </pc:spChg>
        <pc:spChg chg="add del mod">
          <ac:chgData name="Khattab, Sherif" userId="c83b1e15-36f3-4f46-aceb-05aac24c545e" providerId="ADAL" clId="{03D8C6DB-2DE8-C84A-92CB-77AE0545B3EA}" dt="2023-09-26T11:06:44.310" v="1280" actId="478"/>
          <ac:spMkLst>
            <pc:docMk/>
            <pc:sldMk cId="1148236144" sldId="546"/>
            <ac:spMk id="91" creationId="{6BD74733-9C86-24EF-99CB-487224FD3303}"/>
          </ac:spMkLst>
        </pc:spChg>
        <pc:spChg chg="add del mod">
          <ac:chgData name="Khattab, Sherif" userId="c83b1e15-36f3-4f46-aceb-05aac24c545e" providerId="ADAL" clId="{03D8C6DB-2DE8-C84A-92CB-77AE0545B3EA}" dt="2023-09-26T11:06:44.310" v="1280" actId="478"/>
          <ac:spMkLst>
            <pc:docMk/>
            <pc:sldMk cId="1148236144" sldId="546"/>
            <ac:spMk id="92" creationId="{54EAD5C3-9F72-60D1-7C28-69E18E7E0EAB}"/>
          </ac:spMkLst>
        </pc:spChg>
        <pc:spChg chg="add del mod">
          <ac:chgData name="Khattab, Sherif" userId="c83b1e15-36f3-4f46-aceb-05aac24c545e" providerId="ADAL" clId="{03D8C6DB-2DE8-C84A-92CB-77AE0545B3EA}" dt="2023-09-26T10:54:09.168" v="1094" actId="478"/>
          <ac:spMkLst>
            <pc:docMk/>
            <pc:sldMk cId="1148236144" sldId="546"/>
            <ac:spMk id="95" creationId="{0CFDA879-BBC7-A145-E389-2AA714BF6D81}"/>
          </ac:spMkLst>
        </pc:spChg>
        <pc:spChg chg="add mod ord">
          <ac:chgData name="Khattab, Sherif" userId="c83b1e15-36f3-4f46-aceb-05aac24c545e" providerId="ADAL" clId="{03D8C6DB-2DE8-C84A-92CB-77AE0545B3EA}" dt="2023-09-26T11:04:26.285" v="1201" actId="122"/>
          <ac:spMkLst>
            <pc:docMk/>
            <pc:sldMk cId="1148236144" sldId="546"/>
            <ac:spMk id="101" creationId="{C2861469-78B8-A6A8-FA7D-346D888A8B0C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02" creationId="{65E2A5DA-4D4F-7CAA-2E02-4156BD647D94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03" creationId="{C1902A1E-710F-C65D-8223-AE7BEB0FB9D5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04" creationId="{5B4A9FFD-9838-E59F-40A8-890110AA0681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05" creationId="{B92849F4-A2CB-5CEF-2A4F-20151871A345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06" creationId="{F8B91100-68B0-BDE5-45FF-2873BF752DA1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07" creationId="{49F4DC47-2DE8-D102-740B-9C0EF06AA49C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08" creationId="{C78BCC99-6412-FF76-58B0-952CA5C59D4C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09" creationId="{5F8C281D-ACF7-9A6C-1A05-F9B889AFA300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0" creationId="{7708F46D-F9D4-BC7E-5B99-B5216AC13111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1" creationId="{05E41CF4-5D64-C5BD-292B-583A7B73F626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2" creationId="{5D2709FE-4AFD-FBC7-5FBC-B63C6F69EB7A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3" creationId="{24A0950E-D338-48D5-49C9-9E7052F73A46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4" creationId="{C2CE1B52-AACE-EEC7-18B4-B24AD19C5D92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5" creationId="{8782537D-4023-E9FC-2EED-82CE77E6CB6D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6" creationId="{C404D94D-032C-F678-29F5-20E4DC28F248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7" creationId="{57191BA9-36D3-8AFD-1515-D455DD64ED61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8" creationId="{5B95AE3B-CBB8-D619-1404-C4F2C8405768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19" creationId="{35DA606D-CD3B-71D6-01E5-B6798A185575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20" creationId="{CE9DE82A-9FC9-0260-7C14-ABECF4223E28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21" creationId="{C543746C-33AE-72A5-168A-9E384BEA1779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22" creationId="{0F939324-6BCF-9E44-BC17-5F876EFC246D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23" creationId="{1E874F7B-9974-C0C7-C566-5F217EC3883F}"/>
          </ac:spMkLst>
        </pc:spChg>
        <pc:spChg chg="add del mod">
          <ac:chgData name="Khattab, Sherif" userId="c83b1e15-36f3-4f46-aceb-05aac24c545e" providerId="ADAL" clId="{03D8C6DB-2DE8-C84A-92CB-77AE0545B3EA}" dt="2023-09-26T11:04:58.908" v="1206" actId="478"/>
          <ac:spMkLst>
            <pc:docMk/>
            <pc:sldMk cId="1148236144" sldId="546"/>
            <ac:spMk id="124" creationId="{37A97479-2FF8-0496-8123-1602F99BB666}"/>
          </ac:spMkLst>
        </pc:spChg>
        <pc:spChg chg="add del mod">
          <ac:chgData name="Khattab, Sherif" userId="c83b1e15-36f3-4f46-aceb-05aac24c545e" providerId="ADAL" clId="{03D8C6DB-2DE8-C84A-92CB-77AE0545B3EA}" dt="2023-09-26T11:04:56.255" v="1205" actId="478"/>
          <ac:spMkLst>
            <pc:docMk/>
            <pc:sldMk cId="1148236144" sldId="546"/>
            <ac:spMk id="125" creationId="{19C266CE-D01E-004B-FE8E-EC58C3121F34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28" creationId="{565E1147-B37A-F504-6442-AE7591F23070}"/>
          </ac:spMkLst>
        </pc:spChg>
        <pc:spChg chg="add mod">
          <ac:chgData name="Khattab, Sherif" userId="c83b1e15-36f3-4f46-aceb-05aac24c545e" providerId="ADAL" clId="{03D8C6DB-2DE8-C84A-92CB-77AE0545B3EA}" dt="2023-09-26T11:09:05.913" v="1289" actId="1076"/>
          <ac:spMkLst>
            <pc:docMk/>
            <pc:sldMk cId="1148236144" sldId="546"/>
            <ac:spMk id="129" creationId="{3193A089-3E5E-7943-5219-C17EA270E5D9}"/>
          </ac:spMkLst>
        </pc:spChg>
        <pc:spChg chg="add mod">
          <ac:chgData name="Khattab, Sherif" userId="c83b1e15-36f3-4f46-aceb-05aac24c545e" providerId="ADAL" clId="{03D8C6DB-2DE8-C84A-92CB-77AE0545B3EA}" dt="2023-09-26T11:12:27.520" v="1331" actId="1036"/>
          <ac:spMkLst>
            <pc:docMk/>
            <pc:sldMk cId="1148236144" sldId="546"/>
            <ac:spMk id="130" creationId="{A8CA860C-A0F7-0A8B-559A-4315AADFBFAC}"/>
          </ac:spMkLst>
        </pc:spChg>
        <pc:spChg chg="add mod">
          <ac:chgData name="Khattab, Sherif" userId="c83b1e15-36f3-4f46-aceb-05aac24c545e" providerId="ADAL" clId="{03D8C6DB-2DE8-C84A-92CB-77AE0545B3EA}" dt="2023-09-26T11:11:59.366" v="1329" actId="1035"/>
          <ac:spMkLst>
            <pc:docMk/>
            <pc:sldMk cId="1148236144" sldId="546"/>
            <ac:spMk id="131" creationId="{55F94149-F3B0-8EA1-1896-72FA07DE23C9}"/>
          </ac:spMkLst>
        </pc:spChg>
        <pc:spChg chg="add del mod">
          <ac:chgData name="Khattab, Sherif" userId="c83b1e15-36f3-4f46-aceb-05aac24c545e" providerId="ADAL" clId="{03D8C6DB-2DE8-C84A-92CB-77AE0545B3EA}" dt="2023-09-26T11:40:21.247" v="1589" actId="478"/>
          <ac:spMkLst>
            <pc:docMk/>
            <pc:sldMk cId="1148236144" sldId="546"/>
            <ac:spMk id="134" creationId="{671B073D-A0A7-1AFD-1A1D-57AD26A24A4D}"/>
          </ac:spMkLst>
        </pc:spChg>
        <pc:spChg chg="add del mod">
          <ac:chgData name="Khattab, Sherif" userId="c83b1e15-36f3-4f46-aceb-05aac24c545e" providerId="ADAL" clId="{03D8C6DB-2DE8-C84A-92CB-77AE0545B3EA}" dt="2023-09-26T11:40:18.434" v="1588" actId="478"/>
          <ac:spMkLst>
            <pc:docMk/>
            <pc:sldMk cId="1148236144" sldId="546"/>
            <ac:spMk id="135" creationId="{545109AC-2BD1-6186-3C9D-F86B988AF68E}"/>
          </ac:spMkLst>
        </pc:spChg>
        <pc:spChg chg="add mod">
          <ac:chgData name="Khattab, Sherif" userId="c83b1e15-36f3-4f46-aceb-05aac24c545e" providerId="ADAL" clId="{03D8C6DB-2DE8-C84A-92CB-77AE0545B3EA}" dt="2023-09-26T11:41:24.055" v="1596" actId="14100"/>
          <ac:spMkLst>
            <pc:docMk/>
            <pc:sldMk cId="1148236144" sldId="546"/>
            <ac:spMk id="136" creationId="{C6C15E3F-6CED-EDD8-034F-AC7AF4A8EC90}"/>
          </ac:spMkLst>
        </pc:spChg>
        <pc:grpChg chg="del mod">
          <ac:chgData name="Khattab, Sherif" userId="c83b1e15-36f3-4f46-aceb-05aac24c545e" providerId="ADAL" clId="{03D8C6DB-2DE8-C84A-92CB-77AE0545B3EA}" dt="2023-09-26T10:53:48.577" v="1090" actId="478"/>
          <ac:grpSpMkLst>
            <pc:docMk/>
            <pc:sldMk cId="1148236144" sldId="546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03D8C6DB-2DE8-C84A-92CB-77AE0545B3EA}" dt="2023-09-26T10:53:55.403" v="1091" actId="478"/>
          <ac:grpSpMkLst>
            <pc:docMk/>
            <pc:sldMk cId="1148236144" sldId="546"/>
            <ac:grpSpMk id="37" creationId="{EB89A497-6A35-90FF-31C9-E9822AE02421}"/>
          </ac:grpSpMkLst>
        </pc:grpChg>
        <pc:grpChg chg="del mod">
          <ac:chgData name="Khattab, Sherif" userId="c83b1e15-36f3-4f46-aceb-05aac24c545e" providerId="ADAL" clId="{03D8C6DB-2DE8-C84A-92CB-77AE0545B3EA}" dt="2023-09-26T10:53:55.403" v="1091" actId="478"/>
          <ac:grpSpMkLst>
            <pc:docMk/>
            <pc:sldMk cId="1148236144" sldId="546"/>
            <ac:grpSpMk id="40" creationId="{9570E8B8-7B8E-36B2-8316-CEC4E627C297}"/>
          </ac:grpSpMkLst>
        </pc:grpChg>
        <pc:grpChg chg="del mod">
          <ac:chgData name="Khattab, Sherif" userId="c83b1e15-36f3-4f46-aceb-05aac24c545e" providerId="ADAL" clId="{03D8C6DB-2DE8-C84A-92CB-77AE0545B3EA}" dt="2023-09-26T10:53:55.403" v="1091" actId="478"/>
          <ac:grpSpMkLst>
            <pc:docMk/>
            <pc:sldMk cId="1148236144" sldId="546"/>
            <ac:grpSpMk id="57" creationId="{E0EA4A2D-FB40-42D6-8E76-CDA77CA5CE87}"/>
          </ac:grpSpMkLst>
        </pc:grpChg>
        <pc:grpChg chg="del mod">
          <ac:chgData name="Khattab, Sherif" userId="c83b1e15-36f3-4f46-aceb-05aac24c545e" providerId="ADAL" clId="{03D8C6DB-2DE8-C84A-92CB-77AE0545B3EA}" dt="2023-09-26T10:53:46.721" v="1089" actId="478"/>
          <ac:grpSpMkLst>
            <pc:docMk/>
            <pc:sldMk cId="1148236144" sldId="546"/>
            <ac:grpSpMk id="68" creationId="{35A5324F-6CE9-C9CF-8604-5E5E3840D637}"/>
          </ac:grpSpMkLst>
        </pc:grpChg>
        <pc:grpChg chg="del mod">
          <ac:chgData name="Khattab, Sherif" userId="c83b1e15-36f3-4f46-aceb-05aac24c545e" providerId="ADAL" clId="{03D8C6DB-2DE8-C84A-92CB-77AE0545B3EA}" dt="2023-09-26T10:53:55.403" v="1091" actId="478"/>
          <ac:grpSpMkLst>
            <pc:docMk/>
            <pc:sldMk cId="1148236144" sldId="546"/>
            <ac:grpSpMk id="72" creationId="{1E303936-C481-854E-74A8-66058E3B5C83}"/>
          </ac:grpSpMkLst>
        </pc:grpChg>
        <pc:inkChg chg="del mod">
          <ac:chgData name="Khattab, Sherif" userId="c83b1e15-36f3-4f46-aceb-05aac24c545e" providerId="ADAL" clId="{03D8C6DB-2DE8-C84A-92CB-77AE0545B3EA}" dt="2023-09-26T10:53:55.403" v="1091" actId="478"/>
          <ac:inkMkLst>
            <pc:docMk/>
            <pc:sldMk cId="1148236144" sldId="546"/>
            <ac:inkMk id="12" creationId="{E1F2FA41-7752-6613-4CCD-B667F21A96DD}"/>
          </ac:inkMkLst>
        </pc:inkChg>
        <pc:inkChg chg="del mod">
          <ac:chgData name="Khattab, Sherif" userId="c83b1e15-36f3-4f46-aceb-05aac24c545e" providerId="ADAL" clId="{03D8C6DB-2DE8-C84A-92CB-77AE0545B3EA}" dt="2023-09-26T10:53:55.403" v="1091" actId="478"/>
          <ac:inkMkLst>
            <pc:docMk/>
            <pc:sldMk cId="1148236144" sldId="546"/>
            <ac:inkMk id="13" creationId="{47C7BC8F-13E7-5134-C72F-95388322B96B}"/>
          </ac:inkMkLst>
        </pc:inkChg>
        <pc:inkChg chg="del mod">
          <ac:chgData name="Khattab, Sherif" userId="c83b1e15-36f3-4f46-aceb-05aac24c545e" providerId="ADAL" clId="{03D8C6DB-2DE8-C84A-92CB-77AE0545B3EA}" dt="2023-09-26T10:53:55.403" v="1091" actId="478"/>
          <ac:inkMkLst>
            <pc:docMk/>
            <pc:sldMk cId="1148236144" sldId="546"/>
            <ac:inkMk id="14" creationId="{FC6F9E8B-E005-0543-E407-E96DEC98B4F8}"/>
          </ac:inkMkLst>
        </pc:inkChg>
        <pc:inkChg chg="del mod">
          <ac:chgData name="Khattab, Sherif" userId="c83b1e15-36f3-4f46-aceb-05aac24c545e" providerId="ADAL" clId="{03D8C6DB-2DE8-C84A-92CB-77AE0545B3EA}" dt="2023-09-26T10:53:55.403" v="1091" actId="478"/>
          <ac:inkMkLst>
            <pc:docMk/>
            <pc:sldMk cId="1148236144" sldId="546"/>
            <ac:inkMk id="15" creationId="{5AA5645C-2C21-0097-9349-37674F01A0D2}"/>
          </ac:inkMkLst>
        </pc:inkChg>
        <pc:inkChg chg="del mod">
          <ac:chgData name="Khattab, Sherif" userId="c83b1e15-36f3-4f46-aceb-05aac24c545e" providerId="ADAL" clId="{03D8C6DB-2DE8-C84A-92CB-77AE0545B3EA}" dt="2023-09-26T10:53:55.403" v="1091" actId="478"/>
          <ac:inkMkLst>
            <pc:docMk/>
            <pc:sldMk cId="1148236144" sldId="546"/>
            <ac:inkMk id="16" creationId="{4AD2B05C-05DB-566C-B5F7-C07B62730E06}"/>
          </ac:inkMkLst>
        </pc:inkChg>
        <pc:inkChg chg="del mod">
          <ac:chgData name="Khattab, Sherif" userId="c83b1e15-36f3-4f46-aceb-05aac24c545e" providerId="ADAL" clId="{03D8C6DB-2DE8-C84A-92CB-77AE0545B3EA}" dt="2023-09-26T10:53:55.403" v="1091" actId="478"/>
          <ac:inkMkLst>
            <pc:docMk/>
            <pc:sldMk cId="1148236144" sldId="546"/>
            <ac:inkMk id="69" creationId="{6F34E135-ABF8-E939-C7C1-09F137339CAB}"/>
          </ac:inkMkLst>
        </pc:inkChg>
        <pc:inkChg chg="del mod">
          <ac:chgData name="Khattab, Sherif" userId="c83b1e15-36f3-4f46-aceb-05aac24c545e" providerId="ADAL" clId="{03D8C6DB-2DE8-C84A-92CB-77AE0545B3EA}" dt="2023-09-26T10:53:55.403" v="1091" actId="478"/>
          <ac:inkMkLst>
            <pc:docMk/>
            <pc:sldMk cId="1148236144" sldId="546"/>
            <ac:inkMk id="73" creationId="{7AF4206D-C126-A621-4564-515D95223D7E}"/>
          </ac:inkMkLst>
        </pc:inkChg>
        <pc:inkChg chg="del mod">
          <ac:chgData name="Khattab, Sherif" userId="c83b1e15-36f3-4f46-aceb-05aac24c545e" providerId="ADAL" clId="{03D8C6DB-2DE8-C84A-92CB-77AE0545B3EA}" dt="2023-09-26T10:53:55.403" v="1091" actId="478"/>
          <ac:inkMkLst>
            <pc:docMk/>
            <pc:sldMk cId="1148236144" sldId="546"/>
            <ac:inkMk id="74" creationId="{482E7FB2-87CB-C32E-29C5-5CC9AEE4B8A9}"/>
          </ac:inkMkLst>
        </pc:inkChg>
        <pc:cxnChg chg="add del mod">
          <ac:chgData name="Khattab, Sherif" userId="c83b1e15-36f3-4f46-aceb-05aac24c545e" providerId="ADAL" clId="{03D8C6DB-2DE8-C84A-92CB-77AE0545B3EA}" dt="2023-09-26T11:06:44.310" v="1280" actId="478"/>
          <ac:cxnSpMkLst>
            <pc:docMk/>
            <pc:sldMk cId="1148236144" sldId="546"/>
            <ac:cxnSpMk id="94" creationId="{6E5402AC-F538-C870-1074-BC2BBBC5E4F3}"/>
          </ac:cxnSpMkLst>
        </pc:cxnChg>
        <pc:cxnChg chg="add del mod">
          <ac:chgData name="Khattab, Sherif" userId="c83b1e15-36f3-4f46-aceb-05aac24c545e" providerId="ADAL" clId="{03D8C6DB-2DE8-C84A-92CB-77AE0545B3EA}" dt="2023-09-26T11:06:44.310" v="1280" actId="478"/>
          <ac:cxnSpMkLst>
            <pc:docMk/>
            <pc:sldMk cId="1148236144" sldId="546"/>
            <ac:cxnSpMk id="96" creationId="{7EEC4973-B664-715E-0572-686EF2821AFB}"/>
          </ac:cxnSpMkLst>
        </pc:cxnChg>
        <pc:cxnChg chg="add del mod">
          <ac:chgData name="Khattab, Sherif" userId="c83b1e15-36f3-4f46-aceb-05aac24c545e" providerId="ADAL" clId="{03D8C6DB-2DE8-C84A-92CB-77AE0545B3EA}" dt="2023-09-26T11:04:56.255" v="1205" actId="478"/>
          <ac:cxnSpMkLst>
            <pc:docMk/>
            <pc:sldMk cId="1148236144" sldId="546"/>
            <ac:cxnSpMk id="126" creationId="{93079806-BCA5-DFA4-60E6-3FB70505D463}"/>
          </ac:cxnSpMkLst>
        </pc:cxnChg>
        <pc:cxnChg chg="add del mod">
          <ac:chgData name="Khattab, Sherif" userId="c83b1e15-36f3-4f46-aceb-05aac24c545e" providerId="ADAL" clId="{03D8C6DB-2DE8-C84A-92CB-77AE0545B3EA}" dt="2023-09-26T11:04:58.908" v="1206" actId="478"/>
          <ac:cxnSpMkLst>
            <pc:docMk/>
            <pc:sldMk cId="1148236144" sldId="546"/>
            <ac:cxnSpMk id="127" creationId="{5F7B38AF-BFD3-0C5A-9F2C-FC7BC2DFDB51}"/>
          </ac:cxnSpMkLst>
        </pc:cxnChg>
        <pc:cxnChg chg="add mod">
          <ac:chgData name="Khattab, Sherif" userId="c83b1e15-36f3-4f46-aceb-05aac24c545e" providerId="ADAL" clId="{03D8C6DB-2DE8-C84A-92CB-77AE0545B3EA}" dt="2023-09-26T11:39:23.605" v="1582" actId="14100"/>
          <ac:cxnSpMkLst>
            <pc:docMk/>
            <pc:sldMk cId="1148236144" sldId="546"/>
            <ac:cxnSpMk id="132" creationId="{77A10132-965C-B465-1F2E-1C20B496FE9E}"/>
          </ac:cxnSpMkLst>
        </pc:cxnChg>
      </pc:sldChg>
      <pc:sldChg chg="add del">
        <pc:chgData name="Khattab, Sherif" userId="c83b1e15-36f3-4f46-aceb-05aac24c545e" providerId="ADAL" clId="{03D8C6DB-2DE8-C84A-92CB-77AE0545B3EA}" dt="2023-09-26T11:28:08.300" v="1499" actId="2696"/>
        <pc:sldMkLst>
          <pc:docMk/>
          <pc:sldMk cId="3790665096" sldId="547"/>
        </pc:sldMkLst>
      </pc:sldChg>
      <pc:sldChg chg="modSp mod">
        <pc:chgData name="Khattab, Sherif" userId="c83b1e15-36f3-4f46-aceb-05aac24c545e" providerId="ADAL" clId="{03D8C6DB-2DE8-C84A-92CB-77AE0545B3EA}" dt="2023-09-26T11:59:55.994" v="1915" actId="20577"/>
        <pc:sldMkLst>
          <pc:docMk/>
          <pc:sldMk cId="154016252" sldId="548"/>
        </pc:sldMkLst>
        <pc:spChg chg="mod">
          <ac:chgData name="Khattab, Sherif" userId="c83b1e15-36f3-4f46-aceb-05aac24c545e" providerId="ADAL" clId="{03D8C6DB-2DE8-C84A-92CB-77AE0545B3EA}" dt="2023-09-26T11:59:55.994" v="1915" actId="20577"/>
          <ac:spMkLst>
            <pc:docMk/>
            <pc:sldMk cId="154016252" sldId="548"/>
            <ac:spMk id="22530" creationId="{00000000-0000-0000-0000-000000000000}"/>
          </ac:spMkLst>
        </pc:spChg>
        <pc:picChg chg="mod">
          <ac:chgData name="Khattab, Sherif" userId="c83b1e15-36f3-4f46-aceb-05aac24c545e" providerId="ADAL" clId="{03D8C6DB-2DE8-C84A-92CB-77AE0545B3EA}" dt="2023-09-26T11:59:49.467" v="1910" actId="14100"/>
          <ac:picMkLst>
            <pc:docMk/>
            <pc:sldMk cId="154016252" sldId="548"/>
            <ac:picMk id="2" creationId="{00000000-0000-0000-0000-000000000000}"/>
          </ac:picMkLst>
        </pc:picChg>
      </pc:sldChg>
      <pc:sldChg chg="addSp delSp modSp add mod modAnim">
        <pc:chgData name="Khattab, Sherif" userId="c83b1e15-36f3-4f46-aceb-05aac24c545e" providerId="ADAL" clId="{03D8C6DB-2DE8-C84A-92CB-77AE0545B3EA}" dt="2023-09-26T11:27:59.526" v="1497" actId="1076"/>
        <pc:sldMkLst>
          <pc:docMk/>
          <pc:sldMk cId="47640488" sldId="549"/>
        </pc:sldMkLst>
        <pc:spChg chg="mod">
          <ac:chgData name="Khattab, Sherif" userId="c83b1e15-36f3-4f46-aceb-05aac24c545e" providerId="ADAL" clId="{03D8C6DB-2DE8-C84A-92CB-77AE0545B3EA}" dt="2023-09-26T11:09:59.595" v="1302" actId="20577"/>
          <ac:spMkLst>
            <pc:docMk/>
            <pc:sldMk cId="47640488" sldId="549"/>
            <ac:spMk id="2" creationId="{EA0D9A05-E6D7-8152-3180-AFD67C016BA3}"/>
          </ac:spMkLst>
        </pc:spChg>
        <pc:spChg chg="add del mod">
          <ac:chgData name="Khattab, Sherif" userId="c83b1e15-36f3-4f46-aceb-05aac24c545e" providerId="ADAL" clId="{03D8C6DB-2DE8-C84A-92CB-77AE0545B3EA}" dt="2023-09-26T11:13:18.095" v="1335"/>
          <ac:spMkLst>
            <pc:docMk/>
            <pc:sldMk cId="47640488" sldId="549"/>
            <ac:spMk id="3" creationId="{34682734-8805-EF45-110A-54EF9A16524C}"/>
          </ac:spMkLst>
        </pc:spChg>
        <pc:spChg chg="add mod">
          <ac:chgData name="Khattab, Sherif" userId="c83b1e15-36f3-4f46-aceb-05aac24c545e" providerId="ADAL" clId="{03D8C6DB-2DE8-C84A-92CB-77AE0545B3EA}" dt="2023-09-26T11:13:56.068" v="1340" actId="554"/>
          <ac:spMkLst>
            <pc:docMk/>
            <pc:sldMk cId="47640488" sldId="549"/>
            <ac:spMk id="6" creationId="{169F06F4-D04C-8380-7D55-AA738E6C01F5}"/>
          </ac:spMkLst>
        </pc:spChg>
        <pc:spChg chg="add mod">
          <ac:chgData name="Khattab, Sherif" userId="c83b1e15-36f3-4f46-aceb-05aac24c545e" providerId="ADAL" clId="{03D8C6DB-2DE8-C84A-92CB-77AE0545B3EA}" dt="2023-09-26T11:13:56.068" v="1340" actId="554"/>
          <ac:spMkLst>
            <pc:docMk/>
            <pc:sldMk cId="47640488" sldId="549"/>
            <ac:spMk id="7" creationId="{7BE8D76B-E3E0-9A5A-FC0B-810141F3E933}"/>
          </ac:spMkLst>
        </pc:spChg>
        <pc:spChg chg="add mod">
          <ac:chgData name="Khattab, Sherif" userId="c83b1e15-36f3-4f46-aceb-05aac24c545e" providerId="ADAL" clId="{03D8C6DB-2DE8-C84A-92CB-77AE0545B3EA}" dt="2023-09-26T11:16:30.377" v="1362" actId="1036"/>
          <ac:spMkLst>
            <pc:docMk/>
            <pc:sldMk cId="47640488" sldId="549"/>
            <ac:spMk id="8" creationId="{E01E1725-CDF1-23E8-5744-E9B542A7E0E7}"/>
          </ac:spMkLst>
        </pc:spChg>
        <pc:spChg chg="add mod">
          <ac:chgData name="Khattab, Sherif" userId="c83b1e15-36f3-4f46-aceb-05aac24c545e" providerId="ADAL" clId="{03D8C6DB-2DE8-C84A-92CB-77AE0545B3EA}" dt="2023-09-26T11:16:30.377" v="1362" actId="1036"/>
          <ac:spMkLst>
            <pc:docMk/>
            <pc:sldMk cId="47640488" sldId="549"/>
            <ac:spMk id="9" creationId="{D099D465-5FAA-70DE-4706-3C57010E8A2F}"/>
          </ac:spMkLst>
        </pc:spChg>
        <pc:spChg chg="add mod">
          <ac:chgData name="Khattab, Sherif" userId="c83b1e15-36f3-4f46-aceb-05aac24c545e" providerId="ADAL" clId="{03D8C6DB-2DE8-C84A-92CB-77AE0545B3EA}" dt="2023-09-26T11:16:30.377" v="1362" actId="1036"/>
          <ac:spMkLst>
            <pc:docMk/>
            <pc:sldMk cId="47640488" sldId="549"/>
            <ac:spMk id="10" creationId="{C5B0E570-89F3-E047-7CB9-D6CBBDCFB450}"/>
          </ac:spMkLst>
        </pc:spChg>
        <pc:spChg chg="add mod">
          <ac:chgData name="Khattab, Sherif" userId="c83b1e15-36f3-4f46-aceb-05aac24c545e" providerId="ADAL" clId="{03D8C6DB-2DE8-C84A-92CB-77AE0545B3EA}" dt="2023-09-26T11:16:30.377" v="1362" actId="1036"/>
          <ac:spMkLst>
            <pc:docMk/>
            <pc:sldMk cId="47640488" sldId="549"/>
            <ac:spMk id="12" creationId="{79D58A66-4379-BDE3-1DC8-F6A90470FB75}"/>
          </ac:spMkLst>
        </pc:spChg>
        <pc:spChg chg="add mod">
          <ac:chgData name="Khattab, Sherif" userId="c83b1e15-36f3-4f46-aceb-05aac24c545e" providerId="ADAL" clId="{03D8C6DB-2DE8-C84A-92CB-77AE0545B3EA}" dt="2023-09-26T11:16:30.377" v="1362" actId="1036"/>
          <ac:spMkLst>
            <pc:docMk/>
            <pc:sldMk cId="47640488" sldId="549"/>
            <ac:spMk id="13" creationId="{CC215B67-15FC-A3CC-B1B0-B113C88F1939}"/>
          </ac:spMkLst>
        </pc:spChg>
        <pc:spChg chg="add mod">
          <ac:chgData name="Khattab, Sherif" userId="c83b1e15-36f3-4f46-aceb-05aac24c545e" providerId="ADAL" clId="{03D8C6DB-2DE8-C84A-92CB-77AE0545B3EA}" dt="2023-09-26T11:16:30.377" v="1362" actId="1036"/>
          <ac:spMkLst>
            <pc:docMk/>
            <pc:sldMk cId="47640488" sldId="549"/>
            <ac:spMk id="14" creationId="{19AB9EF3-B8FF-4F4A-AADA-0913AA0946D8}"/>
          </ac:spMkLst>
        </pc:spChg>
        <pc:spChg chg="add mod">
          <ac:chgData name="Khattab, Sherif" userId="c83b1e15-36f3-4f46-aceb-05aac24c545e" providerId="ADAL" clId="{03D8C6DB-2DE8-C84A-92CB-77AE0545B3EA}" dt="2023-09-26T11:16:30.377" v="1362" actId="1036"/>
          <ac:spMkLst>
            <pc:docMk/>
            <pc:sldMk cId="47640488" sldId="549"/>
            <ac:spMk id="15" creationId="{92FA0D31-442B-2C0C-EC1C-FF71E46065CC}"/>
          </ac:spMkLst>
        </pc:spChg>
        <pc:spChg chg="add mod">
          <ac:chgData name="Khattab, Sherif" userId="c83b1e15-36f3-4f46-aceb-05aac24c545e" providerId="ADAL" clId="{03D8C6DB-2DE8-C84A-92CB-77AE0545B3EA}" dt="2023-09-26T11:16:30.377" v="1362" actId="1036"/>
          <ac:spMkLst>
            <pc:docMk/>
            <pc:sldMk cId="47640488" sldId="549"/>
            <ac:spMk id="16" creationId="{DEF6BFB7-A7E4-4F42-96BF-8A980F2D00DD}"/>
          </ac:spMkLst>
        </pc:spChg>
        <pc:spChg chg="add mod">
          <ac:chgData name="Khattab, Sherif" userId="c83b1e15-36f3-4f46-aceb-05aac24c545e" providerId="ADAL" clId="{03D8C6DB-2DE8-C84A-92CB-77AE0545B3EA}" dt="2023-09-26T11:27:59.526" v="1497" actId="1076"/>
          <ac:spMkLst>
            <pc:docMk/>
            <pc:sldMk cId="47640488" sldId="549"/>
            <ac:spMk id="18" creationId="{6D6B19B4-DD1F-93ED-91B9-A411454333A4}"/>
          </ac:spMkLst>
        </pc:spChg>
        <pc:spChg chg="add mod">
          <ac:chgData name="Khattab, Sherif" userId="c83b1e15-36f3-4f46-aceb-05aac24c545e" providerId="ADAL" clId="{03D8C6DB-2DE8-C84A-92CB-77AE0545B3EA}" dt="2023-09-26T11:19:09.890" v="1386" actId="207"/>
          <ac:spMkLst>
            <pc:docMk/>
            <pc:sldMk cId="47640488" sldId="549"/>
            <ac:spMk id="19" creationId="{8C5CEE74-E558-2F3B-5A2C-73E416C95C3D}"/>
          </ac:spMkLst>
        </pc:spChg>
        <pc:spChg chg="add mod">
          <ac:chgData name="Khattab, Sherif" userId="c83b1e15-36f3-4f46-aceb-05aac24c545e" providerId="ADAL" clId="{03D8C6DB-2DE8-C84A-92CB-77AE0545B3EA}" dt="2023-09-26T11:20:58.124" v="1395" actId="1076"/>
          <ac:spMkLst>
            <pc:docMk/>
            <pc:sldMk cId="47640488" sldId="549"/>
            <ac:spMk id="24" creationId="{BF94FFCB-3F34-C7DE-5D27-FE319D57FA5F}"/>
          </ac:spMkLst>
        </pc:spChg>
        <pc:spChg chg="add mod">
          <ac:chgData name="Khattab, Sherif" userId="c83b1e15-36f3-4f46-aceb-05aac24c545e" providerId="ADAL" clId="{03D8C6DB-2DE8-C84A-92CB-77AE0545B3EA}" dt="2023-09-26T11:23:10.008" v="1403" actId="1076"/>
          <ac:spMkLst>
            <pc:docMk/>
            <pc:sldMk cId="47640488" sldId="549"/>
            <ac:spMk id="26" creationId="{05136213-1A6D-7B31-4222-AB3705A81DA4}"/>
          </ac:spMkLst>
        </pc:spChg>
        <pc:spChg chg="add del mod">
          <ac:chgData name="Khattab, Sherif" userId="c83b1e15-36f3-4f46-aceb-05aac24c545e" providerId="ADAL" clId="{03D8C6DB-2DE8-C84A-92CB-77AE0545B3EA}" dt="2023-09-26T11:24:10.317" v="1412"/>
          <ac:spMkLst>
            <pc:docMk/>
            <pc:sldMk cId="47640488" sldId="549"/>
            <ac:spMk id="28" creationId="{02CEA3D7-6787-B8B4-866F-607823B876CB}"/>
          </ac:spMkLst>
        </pc:spChg>
        <pc:spChg chg="add mod">
          <ac:chgData name="Khattab, Sherif" userId="c83b1e15-36f3-4f46-aceb-05aac24c545e" providerId="ADAL" clId="{03D8C6DB-2DE8-C84A-92CB-77AE0545B3EA}" dt="2023-09-26T11:24:19.481" v="1414" actId="1076"/>
          <ac:spMkLst>
            <pc:docMk/>
            <pc:sldMk cId="47640488" sldId="549"/>
            <ac:spMk id="29" creationId="{E4B55D59-2DFC-D32D-54CE-0FC2977F16F0}"/>
          </ac:spMkLst>
        </pc:spChg>
        <pc:spChg chg="add mod">
          <ac:chgData name="Khattab, Sherif" userId="c83b1e15-36f3-4f46-aceb-05aac24c545e" providerId="ADAL" clId="{03D8C6DB-2DE8-C84A-92CB-77AE0545B3EA}" dt="2023-09-26T11:27:55.460" v="1496" actId="1076"/>
          <ac:spMkLst>
            <pc:docMk/>
            <pc:sldMk cId="47640488" sldId="549"/>
            <ac:spMk id="31" creationId="{E43CB42B-4F19-062E-B508-A20174BF835B}"/>
          </ac:spMkLst>
        </pc:spChg>
        <pc:spChg chg="mod">
          <ac:chgData name="Khattab, Sherif" userId="c83b1e15-36f3-4f46-aceb-05aac24c545e" providerId="ADAL" clId="{03D8C6DB-2DE8-C84A-92CB-77AE0545B3EA}" dt="2023-09-26T11:13:56.068" v="1340" actId="554"/>
          <ac:spMkLst>
            <pc:docMk/>
            <pc:sldMk cId="47640488" sldId="549"/>
            <ac:spMk id="78" creationId="{FD9404EA-EE2D-B7F2-59E1-D2CEB258441C}"/>
          </ac:spMkLst>
        </pc:spChg>
        <pc:spChg chg="mod">
          <ac:chgData name="Khattab, Sherif" userId="c83b1e15-36f3-4f46-aceb-05aac24c545e" providerId="ADAL" clId="{03D8C6DB-2DE8-C84A-92CB-77AE0545B3EA}" dt="2023-09-26T11:10:03.107" v="1310" actId="20577"/>
          <ac:spMkLst>
            <pc:docMk/>
            <pc:sldMk cId="47640488" sldId="549"/>
            <ac:spMk id="92" creationId="{54EAD5C3-9F72-60D1-7C28-69E18E7E0EAB}"/>
          </ac:spMkLst>
        </pc:spChg>
        <pc:cxnChg chg="add mod">
          <ac:chgData name="Khattab, Sherif" userId="c83b1e15-36f3-4f46-aceb-05aac24c545e" providerId="ADAL" clId="{03D8C6DB-2DE8-C84A-92CB-77AE0545B3EA}" dt="2023-09-26T11:18:44.826" v="1383" actId="14100"/>
          <ac:cxnSpMkLst>
            <pc:docMk/>
            <pc:sldMk cId="47640488" sldId="549"/>
            <ac:cxnSpMk id="20" creationId="{EF5466E2-5E45-027B-8C6A-8A4629563D86}"/>
          </ac:cxnSpMkLst>
        </pc:cxnChg>
        <pc:cxnChg chg="add mod">
          <ac:chgData name="Khattab, Sherif" userId="c83b1e15-36f3-4f46-aceb-05aac24c545e" providerId="ADAL" clId="{03D8C6DB-2DE8-C84A-92CB-77AE0545B3EA}" dt="2023-09-26T11:20:58.124" v="1395" actId="1076"/>
          <ac:cxnSpMkLst>
            <pc:docMk/>
            <pc:sldMk cId="47640488" sldId="549"/>
            <ac:cxnSpMk id="25" creationId="{F43D0FC0-25D6-8364-DBED-C4CD32879058}"/>
          </ac:cxnSpMkLst>
        </pc:cxnChg>
        <pc:cxnChg chg="add mod">
          <ac:chgData name="Khattab, Sherif" userId="c83b1e15-36f3-4f46-aceb-05aac24c545e" providerId="ADAL" clId="{03D8C6DB-2DE8-C84A-92CB-77AE0545B3EA}" dt="2023-09-26T11:23:10.008" v="1403" actId="1076"/>
          <ac:cxnSpMkLst>
            <pc:docMk/>
            <pc:sldMk cId="47640488" sldId="549"/>
            <ac:cxnSpMk id="27" creationId="{71ADE911-26D1-4B4A-AA75-B548226B3815}"/>
          </ac:cxnSpMkLst>
        </pc:cxnChg>
        <pc:cxnChg chg="add mod">
          <ac:chgData name="Khattab, Sherif" userId="c83b1e15-36f3-4f46-aceb-05aac24c545e" providerId="ADAL" clId="{03D8C6DB-2DE8-C84A-92CB-77AE0545B3EA}" dt="2023-09-26T11:24:19.481" v="1414" actId="1076"/>
          <ac:cxnSpMkLst>
            <pc:docMk/>
            <pc:sldMk cId="47640488" sldId="549"/>
            <ac:cxnSpMk id="30" creationId="{3A03A37C-638E-7D4F-4E4E-3B470CAD5759}"/>
          </ac:cxnSpMkLst>
        </pc:cxnChg>
        <pc:cxnChg chg="mod">
          <ac:chgData name="Khattab, Sherif" userId="c83b1e15-36f3-4f46-aceb-05aac24c545e" providerId="ADAL" clId="{03D8C6DB-2DE8-C84A-92CB-77AE0545B3EA}" dt="2023-09-26T11:10:03.107" v="1310" actId="20577"/>
          <ac:cxnSpMkLst>
            <pc:docMk/>
            <pc:sldMk cId="47640488" sldId="549"/>
            <ac:cxnSpMk id="94" creationId="{6E5402AC-F538-C870-1074-BC2BBBC5E4F3}"/>
          </ac:cxnSpMkLst>
        </pc:cxnChg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470317860" sldId="549"/>
        </pc:sldMkLst>
      </pc:sldChg>
      <pc:sldChg chg="addSp delSp modSp add mod delAnim modAnim">
        <pc:chgData name="Khattab, Sherif" userId="c83b1e15-36f3-4f46-aceb-05aac24c545e" providerId="ADAL" clId="{03D8C6DB-2DE8-C84A-92CB-77AE0545B3EA}" dt="2023-09-26T11:42:41.638" v="1604" actId="14100"/>
        <pc:sldMkLst>
          <pc:docMk/>
          <pc:sldMk cId="291451876" sldId="550"/>
        </pc:sldMkLst>
        <pc:spChg chg="mod">
          <ac:chgData name="Khattab, Sherif" userId="c83b1e15-36f3-4f46-aceb-05aac24c545e" providerId="ADAL" clId="{03D8C6DB-2DE8-C84A-92CB-77AE0545B3EA}" dt="2023-09-26T11:31:45.883" v="1541" actId="20577"/>
          <ac:spMkLst>
            <pc:docMk/>
            <pc:sldMk cId="291451876" sldId="550"/>
            <ac:spMk id="2" creationId="{EA0D9A05-E6D7-8152-3180-AFD67C016BA3}"/>
          </ac:spMkLst>
        </pc:spChg>
        <pc:spChg chg="add mod">
          <ac:chgData name="Khattab, Sherif" userId="c83b1e15-36f3-4f46-aceb-05aac24c545e" providerId="ADAL" clId="{03D8C6DB-2DE8-C84A-92CB-77AE0545B3EA}" dt="2023-09-26T11:38:12.673" v="1575" actId="1036"/>
          <ac:spMkLst>
            <pc:docMk/>
            <pc:sldMk cId="291451876" sldId="550"/>
            <ac:spMk id="3" creationId="{4BDB2812-0988-3D8A-2A88-C7D1A3B6917D}"/>
          </ac:spMkLst>
        </pc:spChg>
        <pc:spChg chg="add mod">
          <ac:chgData name="Khattab, Sherif" userId="c83b1e15-36f3-4f46-aceb-05aac24c545e" providerId="ADAL" clId="{03D8C6DB-2DE8-C84A-92CB-77AE0545B3EA}" dt="2023-09-26T11:38:24.854" v="1579" actId="20577"/>
          <ac:spMkLst>
            <pc:docMk/>
            <pc:sldMk cId="291451876" sldId="550"/>
            <ac:spMk id="6" creationId="{03AF2B61-FCA1-4D6F-7E5A-A80239BBB575}"/>
          </ac:spMkLst>
        </pc:spChg>
        <pc:spChg chg="add mod">
          <ac:chgData name="Khattab, Sherif" userId="c83b1e15-36f3-4f46-aceb-05aac24c545e" providerId="ADAL" clId="{03D8C6DB-2DE8-C84A-92CB-77AE0545B3EA}" dt="2023-09-26T11:42:41.638" v="1604" actId="14100"/>
          <ac:spMkLst>
            <pc:docMk/>
            <pc:sldMk cId="291451876" sldId="550"/>
            <ac:spMk id="8" creationId="{7F513C92-FCBB-B9FC-BF27-307568E3DF65}"/>
          </ac:spMkLst>
        </pc:spChg>
        <pc:spChg chg="mod">
          <ac:chgData name="Khattab, Sherif" userId="c83b1e15-36f3-4f46-aceb-05aac24c545e" providerId="ADAL" clId="{03D8C6DB-2DE8-C84A-92CB-77AE0545B3EA}" dt="2023-09-26T11:31:57.007" v="1549" actId="20577"/>
          <ac:spMkLst>
            <pc:docMk/>
            <pc:sldMk cId="291451876" sldId="550"/>
            <ac:spMk id="101" creationId="{C2861469-78B8-A6A8-FA7D-346D888A8B0C}"/>
          </ac:spMkLst>
        </pc:spChg>
        <pc:spChg chg="del">
          <ac:chgData name="Khattab, Sherif" userId="c83b1e15-36f3-4f46-aceb-05aac24c545e" providerId="ADAL" clId="{03D8C6DB-2DE8-C84A-92CB-77AE0545B3EA}" dt="2023-09-26T11:32:54.724" v="1551" actId="478"/>
          <ac:spMkLst>
            <pc:docMk/>
            <pc:sldMk cId="291451876" sldId="550"/>
            <ac:spMk id="105" creationId="{B92849F4-A2CB-5CEF-2A4F-20151871A345}"/>
          </ac:spMkLst>
        </pc:spChg>
        <pc:spChg chg="mod">
          <ac:chgData name="Khattab, Sherif" userId="c83b1e15-36f3-4f46-aceb-05aac24c545e" providerId="ADAL" clId="{03D8C6DB-2DE8-C84A-92CB-77AE0545B3EA}" dt="2023-09-26T11:33:12.178" v="1552" actId="1076"/>
          <ac:spMkLst>
            <pc:docMk/>
            <pc:sldMk cId="291451876" sldId="550"/>
            <ac:spMk id="106" creationId="{F8B91100-68B0-BDE5-45FF-2873BF752DA1}"/>
          </ac:spMkLst>
        </pc:spChg>
        <pc:spChg chg="mod">
          <ac:chgData name="Khattab, Sherif" userId="c83b1e15-36f3-4f46-aceb-05aac24c545e" providerId="ADAL" clId="{03D8C6DB-2DE8-C84A-92CB-77AE0545B3EA}" dt="2023-09-26T11:33:12.178" v="1552" actId="1076"/>
          <ac:spMkLst>
            <pc:docMk/>
            <pc:sldMk cId="291451876" sldId="550"/>
            <ac:spMk id="107" creationId="{49F4DC47-2DE8-D102-740B-9C0EF06AA49C}"/>
          </ac:spMkLst>
        </pc:spChg>
        <pc:spChg chg="mod">
          <ac:chgData name="Khattab, Sherif" userId="c83b1e15-36f3-4f46-aceb-05aac24c545e" providerId="ADAL" clId="{03D8C6DB-2DE8-C84A-92CB-77AE0545B3EA}" dt="2023-09-26T11:33:12.178" v="1552" actId="1076"/>
          <ac:spMkLst>
            <pc:docMk/>
            <pc:sldMk cId="291451876" sldId="550"/>
            <ac:spMk id="108" creationId="{C78BCC99-6412-FF76-58B0-952CA5C59D4C}"/>
          </ac:spMkLst>
        </pc:spChg>
        <pc:spChg chg="mod">
          <ac:chgData name="Khattab, Sherif" userId="c83b1e15-36f3-4f46-aceb-05aac24c545e" providerId="ADAL" clId="{03D8C6DB-2DE8-C84A-92CB-77AE0545B3EA}" dt="2023-09-26T11:33:12.178" v="1552" actId="1076"/>
          <ac:spMkLst>
            <pc:docMk/>
            <pc:sldMk cId="291451876" sldId="550"/>
            <ac:spMk id="109" creationId="{5F8C281D-ACF7-9A6C-1A05-F9B889AFA300}"/>
          </ac:spMkLst>
        </pc:spChg>
        <pc:spChg chg="mod">
          <ac:chgData name="Khattab, Sherif" userId="c83b1e15-36f3-4f46-aceb-05aac24c545e" providerId="ADAL" clId="{03D8C6DB-2DE8-C84A-92CB-77AE0545B3EA}" dt="2023-09-26T11:33:12.178" v="1552" actId="1076"/>
          <ac:spMkLst>
            <pc:docMk/>
            <pc:sldMk cId="291451876" sldId="550"/>
            <ac:spMk id="110" creationId="{7708F46D-F9D4-BC7E-5B99-B5216AC13111}"/>
          </ac:spMkLst>
        </pc:spChg>
        <pc:spChg chg="mod">
          <ac:chgData name="Khattab, Sherif" userId="c83b1e15-36f3-4f46-aceb-05aac24c545e" providerId="ADAL" clId="{03D8C6DB-2DE8-C84A-92CB-77AE0545B3EA}" dt="2023-09-26T11:38:12.673" v="1575" actId="1036"/>
          <ac:spMkLst>
            <pc:docMk/>
            <pc:sldMk cId="291451876" sldId="550"/>
            <ac:spMk id="111" creationId="{05E41CF4-5D64-C5BD-292B-583A7B73F626}"/>
          </ac:spMkLst>
        </pc:spChg>
        <pc:spChg chg="mod">
          <ac:chgData name="Khattab, Sherif" userId="c83b1e15-36f3-4f46-aceb-05aac24c545e" providerId="ADAL" clId="{03D8C6DB-2DE8-C84A-92CB-77AE0545B3EA}" dt="2023-09-26T11:38:12.673" v="1575" actId="1036"/>
          <ac:spMkLst>
            <pc:docMk/>
            <pc:sldMk cId="291451876" sldId="550"/>
            <ac:spMk id="112" creationId="{5D2709FE-4AFD-FBC7-5FBC-B63C6F69EB7A}"/>
          </ac:spMkLst>
        </pc:spChg>
        <pc:spChg chg="del">
          <ac:chgData name="Khattab, Sherif" userId="c83b1e15-36f3-4f46-aceb-05aac24c545e" providerId="ADAL" clId="{03D8C6DB-2DE8-C84A-92CB-77AE0545B3EA}" dt="2023-09-26T11:32:48.522" v="1550" actId="478"/>
          <ac:spMkLst>
            <pc:docMk/>
            <pc:sldMk cId="291451876" sldId="550"/>
            <ac:spMk id="128" creationId="{565E1147-B37A-F504-6442-AE7591F23070}"/>
          </ac:spMkLst>
        </pc:spChg>
        <pc:spChg chg="mod">
          <ac:chgData name="Khattab, Sherif" userId="c83b1e15-36f3-4f46-aceb-05aac24c545e" providerId="ADAL" clId="{03D8C6DB-2DE8-C84A-92CB-77AE0545B3EA}" dt="2023-09-26T11:37:58.323" v="1574" actId="1036"/>
          <ac:spMkLst>
            <pc:docMk/>
            <pc:sldMk cId="291451876" sldId="550"/>
            <ac:spMk id="130" creationId="{A8CA860C-A0F7-0A8B-559A-4315AADFBFAC}"/>
          </ac:spMkLst>
        </pc:spChg>
        <pc:spChg chg="mod">
          <ac:chgData name="Khattab, Sherif" userId="c83b1e15-36f3-4f46-aceb-05aac24c545e" providerId="ADAL" clId="{03D8C6DB-2DE8-C84A-92CB-77AE0545B3EA}" dt="2023-09-26T11:37:58.323" v="1574" actId="1036"/>
          <ac:spMkLst>
            <pc:docMk/>
            <pc:sldMk cId="291451876" sldId="550"/>
            <ac:spMk id="131" creationId="{55F94149-F3B0-8EA1-1896-72FA07DE23C9}"/>
          </ac:spMkLst>
        </pc:spChg>
        <pc:cxnChg chg="add mod">
          <ac:chgData name="Khattab, Sherif" userId="c83b1e15-36f3-4f46-aceb-05aac24c545e" providerId="ADAL" clId="{03D8C6DB-2DE8-C84A-92CB-77AE0545B3EA}" dt="2023-09-26T11:42:11.655" v="1600" actId="1076"/>
          <ac:cxnSpMkLst>
            <pc:docMk/>
            <pc:sldMk cId="291451876" sldId="550"/>
            <ac:cxnSpMk id="7" creationId="{686215A9-8052-91EC-F0A6-DCB2186AE193}"/>
          </ac:cxnSpMkLst>
        </pc:cxnChg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1547929386" sldId="550"/>
        </pc:sldMkLst>
      </pc:sldChg>
      <pc:sldChg chg="add del">
        <pc:chgData name="Khattab, Sherif" userId="c83b1e15-36f3-4f46-aceb-05aac24c545e" providerId="ADAL" clId="{03D8C6DB-2DE8-C84A-92CB-77AE0545B3EA}" dt="2023-09-26T11:31:34.076" v="1524"/>
        <pc:sldMkLst>
          <pc:docMk/>
          <pc:sldMk cId="2324828806" sldId="550"/>
        </pc:sldMkLst>
      </pc:sldChg>
      <pc:sldChg chg="delSp modSp add mod delAnim modAnim">
        <pc:chgData name="Khattab, Sherif" userId="c83b1e15-36f3-4f46-aceb-05aac24c545e" providerId="ADAL" clId="{03D8C6DB-2DE8-C84A-92CB-77AE0545B3EA}" dt="2023-09-26T11:51:27.953" v="1705"/>
        <pc:sldMkLst>
          <pc:docMk/>
          <pc:sldMk cId="2407980021" sldId="551"/>
        </pc:sldMkLst>
        <pc:spChg chg="mod">
          <ac:chgData name="Khattab, Sherif" userId="c83b1e15-36f3-4f46-aceb-05aac24c545e" providerId="ADAL" clId="{03D8C6DB-2DE8-C84A-92CB-77AE0545B3EA}" dt="2023-09-26T11:43:15.733" v="1622" actId="20577"/>
          <ac:spMkLst>
            <pc:docMk/>
            <pc:sldMk cId="2407980021" sldId="551"/>
            <ac:spMk id="2" creationId="{EA0D9A05-E6D7-8152-3180-AFD67C016BA3}"/>
          </ac:spMkLst>
        </pc:spChg>
        <pc:spChg chg="del">
          <ac:chgData name="Khattab, Sherif" userId="c83b1e15-36f3-4f46-aceb-05aac24c545e" providerId="ADAL" clId="{03D8C6DB-2DE8-C84A-92CB-77AE0545B3EA}" dt="2023-09-26T11:44:12.777" v="1631" actId="478"/>
          <ac:spMkLst>
            <pc:docMk/>
            <pc:sldMk cId="2407980021" sldId="551"/>
            <ac:spMk id="8" creationId="{E01E1725-CDF1-23E8-5744-E9B542A7E0E7}"/>
          </ac:spMkLst>
        </pc:spChg>
        <pc:spChg chg="mod">
          <ac:chgData name="Khattab, Sherif" userId="c83b1e15-36f3-4f46-aceb-05aac24c545e" providerId="ADAL" clId="{03D8C6DB-2DE8-C84A-92CB-77AE0545B3EA}" dt="2023-09-26T11:44:28.439" v="1632" actId="1076"/>
          <ac:spMkLst>
            <pc:docMk/>
            <pc:sldMk cId="2407980021" sldId="551"/>
            <ac:spMk id="9" creationId="{D099D465-5FAA-70DE-4706-3C57010E8A2F}"/>
          </ac:spMkLst>
        </pc:spChg>
        <pc:spChg chg="mod">
          <ac:chgData name="Khattab, Sherif" userId="c83b1e15-36f3-4f46-aceb-05aac24c545e" providerId="ADAL" clId="{03D8C6DB-2DE8-C84A-92CB-77AE0545B3EA}" dt="2023-09-26T11:44:28.439" v="1632" actId="1076"/>
          <ac:spMkLst>
            <pc:docMk/>
            <pc:sldMk cId="2407980021" sldId="551"/>
            <ac:spMk id="10" creationId="{C5B0E570-89F3-E047-7CB9-D6CBBDCFB450}"/>
          </ac:spMkLst>
        </pc:spChg>
        <pc:spChg chg="mod">
          <ac:chgData name="Khattab, Sherif" userId="c83b1e15-36f3-4f46-aceb-05aac24c545e" providerId="ADAL" clId="{03D8C6DB-2DE8-C84A-92CB-77AE0545B3EA}" dt="2023-09-26T11:44:28.439" v="1632" actId="1076"/>
          <ac:spMkLst>
            <pc:docMk/>
            <pc:sldMk cId="2407980021" sldId="551"/>
            <ac:spMk id="12" creationId="{79D58A66-4379-BDE3-1DC8-F6A90470FB75}"/>
          </ac:spMkLst>
        </pc:spChg>
        <pc:spChg chg="mod">
          <ac:chgData name="Khattab, Sherif" userId="c83b1e15-36f3-4f46-aceb-05aac24c545e" providerId="ADAL" clId="{03D8C6DB-2DE8-C84A-92CB-77AE0545B3EA}" dt="2023-09-26T11:44:28.439" v="1632" actId="1076"/>
          <ac:spMkLst>
            <pc:docMk/>
            <pc:sldMk cId="2407980021" sldId="551"/>
            <ac:spMk id="13" creationId="{CC215B67-15FC-A3CC-B1B0-B113C88F1939}"/>
          </ac:spMkLst>
        </pc:spChg>
        <pc:spChg chg="mod">
          <ac:chgData name="Khattab, Sherif" userId="c83b1e15-36f3-4f46-aceb-05aac24c545e" providerId="ADAL" clId="{03D8C6DB-2DE8-C84A-92CB-77AE0545B3EA}" dt="2023-09-26T11:44:28.439" v="1632" actId="1076"/>
          <ac:spMkLst>
            <pc:docMk/>
            <pc:sldMk cId="2407980021" sldId="551"/>
            <ac:spMk id="14" creationId="{19AB9EF3-B8FF-4F4A-AADA-0913AA0946D8}"/>
          </ac:spMkLst>
        </pc:spChg>
        <pc:spChg chg="mod">
          <ac:chgData name="Khattab, Sherif" userId="c83b1e15-36f3-4f46-aceb-05aac24c545e" providerId="ADAL" clId="{03D8C6DB-2DE8-C84A-92CB-77AE0545B3EA}" dt="2023-09-26T11:44:28.439" v="1632" actId="1076"/>
          <ac:spMkLst>
            <pc:docMk/>
            <pc:sldMk cId="2407980021" sldId="551"/>
            <ac:spMk id="15" creationId="{92FA0D31-442B-2C0C-EC1C-FF71E46065CC}"/>
          </ac:spMkLst>
        </pc:spChg>
        <pc:spChg chg="mod">
          <ac:chgData name="Khattab, Sherif" userId="c83b1e15-36f3-4f46-aceb-05aac24c545e" providerId="ADAL" clId="{03D8C6DB-2DE8-C84A-92CB-77AE0545B3EA}" dt="2023-09-26T11:44:28.439" v="1632" actId="1076"/>
          <ac:spMkLst>
            <pc:docMk/>
            <pc:sldMk cId="2407980021" sldId="551"/>
            <ac:spMk id="16" creationId="{DEF6BFB7-A7E4-4F42-96BF-8A980F2D00DD}"/>
          </ac:spMkLst>
        </pc:spChg>
        <pc:spChg chg="mod">
          <ac:chgData name="Khattab, Sherif" userId="c83b1e15-36f3-4f46-aceb-05aac24c545e" providerId="ADAL" clId="{03D8C6DB-2DE8-C84A-92CB-77AE0545B3EA}" dt="2023-09-26T11:47:38.498" v="1648" actId="20577"/>
          <ac:spMkLst>
            <pc:docMk/>
            <pc:sldMk cId="2407980021" sldId="551"/>
            <ac:spMk id="18" creationId="{6D6B19B4-DD1F-93ED-91B9-A411454333A4}"/>
          </ac:spMkLst>
        </pc:spChg>
        <pc:spChg chg="mod">
          <ac:chgData name="Khattab, Sherif" userId="c83b1e15-36f3-4f46-aceb-05aac24c545e" providerId="ADAL" clId="{03D8C6DB-2DE8-C84A-92CB-77AE0545B3EA}" dt="2023-09-26T11:44:48.979" v="1634" actId="1076"/>
          <ac:spMkLst>
            <pc:docMk/>
            <pc:sldMk cId="2407980021" sldId="551"/>
            <ac:spMk id="19" creationId="{8C5CEE74-E558-2F3B-5A2C-73E416C95C3D}"/>
          </ac:spMkLst>
        </pc:spChg>
        <pc:spChg chg="mod">
          <ac:chgData name="Khattab, Sherif" userId="c83b1e15-36f3-4f46-aceb-05aac24c545e" providerId="ADAL" clId="{03D8C6DB-2DE8-C84A-92CB-77AE0545B3EA}" dt="2023-09-26T11:47:59.529" v="1651" actId="1076"/>
          <ac:spMkLst>
            <pc:docMk/>
            <pc:sldMk cId="2407980021" sldId="551"/>
            <ac:spMk id="24" creationId="{BF94FFCB-3F34-C7DE-5D27-FE319D57FA5F}"/>
          </ac:spMkLst>
        </pc:spChg>
        <pc:spChg chg="mod">
          <ac:chgData name="Khattab, Sherif" userId="c83b1e15-36f3-4f46-aceb-05aac24c545e" providerId="ADAL" clId="{03D8C6DB-2DE8-C84A-92CB-77AE0545B3EA}" dt="2023-09-26T11:49:10.880" v="1656" actId="1076"/>
          <ac:spMkLst>
            <pc:docMk/>
            <pc:sldMk cId="2407980021" sldId="551"/>
            <ac:spMk id="26" creationId="{05136213-1A6D-7B31-4222-AB3705A81DA4}"/>
          </ac:spMkLst>
        </pc:spChg>
        <pc:spChg chg="mod">
          <ac:chgData name="Khattab, Sherif" userId="c83b1e15-36f3-4f46-aceb-05aac24c545e" providerId="ADAL" clId="{03D8C6DB-2DE8-C84A-92CB-77AE0545B3EA}" dt="2023-09-26T11:50:20.236" v="1668" actId="1076"/>
          <ac:spMkLst>
            <pc:docMk/>
            <pc:sldMk cId="2407980021" sldId="551"/>
            <ac:spMk id="29" creationId="{E4B55D59-2DFC-D32D-54CE-0FC2977F16F0}"/>
          </ac:spMkLst>
        </pc:spChg>
        <pc:spChg chg="mod">
          <ac:chgData name="Khattab, Sherif" userId="c83b1e15-36f3-4f46-aceb-05aac24c545e" providerId="ADAL" clId="{03D8C6DB-2DE8-C84A-92CB-77AE0545B3EA}" dt="2023-09-26T11:51:24.434" v="1704" actId="20577"/>
          <ac:spMkLst>
            <pc:docMk/>
            <pc:sldMk cId="2407980021" sldId="551"/>
            <ac:spMk id="31" creationId="{E43CB42B-4F19-062E-B508-A20174BF835B}"/>
          </ac:spMkLst>
        </pc:spChg>
        <pc:spChg chg="mod">
          <ac:chgData name="Khattab, Sherif" userId="c83b1e15-36f3-4f46-aceb-05aac24c545e" providerId="ADAL" clId="{03D8C6DB-2DE8-C84A-92CB-77AE0545B3EA}" dt="2023-09-26T11:43:22.521" v="1630" actId="20577"/>
          <ac:spMkLst>
            <pc:docMk/>
            <pc:sldMk cId="2407980021" sldId="551"/>
            <ac:spMk id="92" creationId="{54EAD5C3-9F72-60D1-7C28-69E18E7E0EAB}"/>
          </ac:spMkLst>
        </pc:spChg>
        <pc:cxnChg chg="mod">
          <ac:chgData name="Khattab, Sherif" userId="c83b1e15-36f3-4f46-aceb-05aac24c545e" providerId="ADAL" clId="{03D8C6DB-2DE8-C84A-92CB-77AE0545B3EA}" dt="2023-09-26T11:45:22.903" v="1637" actId="1076"/>
          <ac:cxnSpMkLst>
            <pc:docMk/>
            <pc:sldMk cId="2407980021" sldId="551"/>
            <ac:cxnSpMk id="20" creationId="{EF5466E2-5E45-027B-8C6A-8A4629563D86}"/>
          </ac:cxnSpMkLst>
        </pc:cxnChg>
        <pc:cxnChg chg="mod">
          <ac:chgData name="Khattab, Sherif" userId="c83b1e15-36f3-4f46-aceb-05aac24c545e" providerId="ADAL" clId="{03D8C6DB-2DE8-C84A-92CB-77AE0545B3EA}" dt="2023-09-26T11:47:59.529" v="1651" actId="1076"/>
          <ac:cxnSpMkLst>
            <pc:docMk/>
            <pc:sldMk cId="2407980021" sldId="551"/>
            <ac:cxnSpMk id="25" creationId="{F43D0FC0-25D6-8364-DBED-C4CD32879058}"/>
          </ac:cxnSpMkLst>
        </pc:cxnChg>
        <pc:cxnChg chg="mod">
          <ac:chgData name="Khattab, Sherif" userId="c83b1e15-36f3-4f46-aceb-05aac24c545e" providerId="ADAL" clId="{03D8C6DB-2DE8-C84A-92CB-77AE0545B3EA}" dt="2023-09-26T11:49:10.880" v="1656" actId="1076"/>
          <ac:cxnSpMkLst>
            <pc:docMk/>
            <pc:sldMk cId="2407980021" sldId="551"/>
            <ac:cxnSpMk id="27" creationId="{71ADE911-26D1-4B4A-AA75-B548226B3815}"/>
          </ac:cxnSpMkLst>
        </pc:cxnChg>
        <pc:cxnChg chg="mod">
          <ac:chgData name="Khattab, Sherif" userId="c83b1e15-36f3-4f46-aceb-05aac24c545e" providerId="ADAL" clId="{03D8C6DB-2DE8-C84A-92CB-77AE0545B3EA}" dt="2023-09-26T11:50:20.236" v="1668" actId="1076"/>
          <ac:cxnSpMkLst>
            <pc:docMk/>
            <pc:sldMk cId="2407980021" sldId="551"/>
            <ac:cxnSpMk id="30" creationId="{3A03A37C-638E-7D4F-4E4E-3B470CAD5759}"/>
          </ac:cxnSpMkLst>
        </pc:cxnChg>
        <pc:cxnChg chg="mod">
          <ac:chgData name="Khattab, Sherif" userId="c83b1e15-36f3-4f46-aceb-05aac24c545e" providerId="ADAL" clId="{03D8C6DB-2DE8-C84A-92CB-77AE0545B3EA}" dt="2023-09-26T11:43:22.521" v="1630" actId="20577"/>
          <ac:cxnSpMkLst>
            <pc:docMk/>
            <pc:sldMk cId="2407980021" sldId="551"/>
            <ac:cxnSpMk id="94" creationId="{6E5402AC-F538-C870-1074-BC2BBBC5E4F3}"/>
          </ac:cxnSpMkLst>
        </pc:cxnChg>
      </pc:sldChg>
      <pc:sldChg chg="add del">
        <pc:chgData name="Khattab, Sherif" userId="c83b1e15-36f3-4f46-aceb-05aac24c545e" providerId="ADAL" clId="{03D8C6DB-2DE8-C84A-92CB-77AE0545B3EA}" dt="2023-09-26T11:31:34.076" v="1524"/>
        <pc:sldMkLst>
          <pc:docMk/>
          <pc:sldMk cId="3398618691" sldId="551"/>
        </pc:sldMkLst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3981302055" sldId="551"/>
        </pc:sldMkLst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2063828900" sldId="552"/>
        </pc:sldMkLst>
      </pc:sldChg>
      <pc:sldChg chg="add del">
        <pc:chgData name="Khattab, Sherif" userId="c83b1e15-36f3-4f46-aceb-05aac24c545e" providerId="ADAL" clId="{03D8C6DB-2DE8-C84A-92CB-77AE0545B3EA}" dt="2023-09-26T11:46:18.518" v="1642" actId="2696"/>
        <pc:sldMkLst>
          <pc:docMk/>
          <pc:sldMk cId="3344679466" sldId="552"/>
        </pc:sldMkLst>
      </pc:sldChg>
      <pc:sldChg chg="add del">
        <pc:chgData name="Khattab, Sherif" userId="c83b1e15-36f3-4f46-aceb-05aac24c545e" providerId="ADAL" clId="{03D8C6DB-2DE8-C84A-92CB-77AE0545B3EA}" dt="2023-09-26T11:31:34.076" v="1524"/>
        <pc:sldMkLst>
          <pc:docMk/>
          <pc:sldMk cId="3944925025" sldId="552"/>
        </pc:sldMkLst>
      </pc:sldChg>
      <pc:sldChg chg="add del">
        <pc:chgData name="Khattab, Sherif" userId="c83b1e15-36f3-4f46-aceb-05aac24c545e" providerId="ADAL" clId="{03D8C6DB-2DE8-C84A-92CB-77AE0545B3EA}" dt="2023-09-26T11:31:34.076" v="1524"/>
        <pc:sldMkLst>
          <pc:docMk/>
          <pc:sldMk cId="2198753504" sldId="553"/>
        </pc:sldMkLst>
      </pc:sldChg>
      <pc:sldChg chg="add">
        <pc:chgData name="Khattab, Sherif" userId="c83b1e15-36f3-4f46-aceb-05aac24c545e" providerId="ADAL" clId="{03D8C6DB-2DE8-C84A-92CB-77AE0545B3EA}" dt="2023-09-26T11:31:34.201" v="1525"/>
        <pc:sldMkLst>
          <pc:docMk/>
          <pc:sldMk cId="3528838025" sldId="553"/>
        </pc:sldMkLst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3853187410" sldId="553"/>
        </pc:sldMkLst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3752511715" sldId="554"/>
        </pc:sldMkLst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2898393183" sldId="555"/>
        </pc:sldMkLst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42346587" sldId="556"/>
        </pc:sldMkLst>
      </pc:sldChg>
      <pc:sldChg chg="del">
        <pc:chgData name="Khattab, Sherif" userId="c83b1e15-36f3-4f46-aceb-05aac24c545e" providerId="ADAL" clId="{03D8C6DB-2DE8-C84A-92CB-77AE0545B3EA}" dt="2023-09-26T10:06:49.125" v="182" actId="2696"/>
        <pc:sldMkLst>
          <pc:docMk/>
          <pc:sldMk cId="197840220" sldId="557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608936174" sldId="558"/>
        </pc:sldMkLst>
      </pc:sldChg>
      <pc:sldChg chg="del">
        <pc:chgData name="Khattab, Sherif" userId="c83b1e15-36f3-4f46-aceb-05aac24c545e" providerId="ADAL" clId="{03D8C6DB-2DE8-C84A-92CB-77AE0545B3EA}" dt="2023-09-26T10:07:22.527" v="183" actId="2696"/>
        <pc:sldMkLst>
          <pc:docMk/>
          <pc:sldMk cId="2674701101" sldId="559"/>
        </pc:sldMkLst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30:33.681" v="3979" actId="47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30:33.681" v="3979" actId="47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30:33.681" v="3979" actId="47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30:33.681" v="3979" actId="47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A09A9BFD-4846-48B6-9F05-F3829D7AC614}"/>
    <pc:docChg chg="addSld delSld modSld">
      <pc:chgData name="Khattab, Sherif" userId="c83b1e15-36f3-4f46-aceb-05aac24c545e" providerId="ADAL" clId="{A09A9BFD-4846-48B6-9F05-F3829D7AC614}" dt="2023-09-21T13:15:28.701" v="5"/>
      <pc:docMkLst>
        <pc:docMk/>
      </pc:docMkLst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648218751" sldId="510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3226230864" sldId="538"/>
        </pc:sldMkLst>
      </pc:sldChg>
      <pc:sldChg chg="add del">
        <pc:chgData name="Khattab, Sherif" userId="c83b1e15-36f3-4f46-aceb-05aac24c545e" providerId="ADAL" clId="{A09A9BFD-4846-48B6-9F05-F3829D7AC614}" dt="2023-09-21T13:13:05.054" v="2"/>
        <pc:sldMkLst>
          <pc:docMk/>
          <pc:sldMk cId="4289348754" sldId="540"/>
        </pc:sldMkLst>
      </pc:sldChg>
      <pc:sldChg chg="add del">
        <pc:chgData name="Khattab, Sherif" userId="c83b1e15-36f3-4f46-aceb-05aac24c545e" providerId="ADAL" clId="{A09A9BFD-4846-48B6-9F05-F3829D7AC614}" dt="2023-09-21T13:13:05.054" v="2"/>
        <pc:sldMkLst>
          <pc:docMk/>
          <pc:sldMk cId="3696395458" sldId="542"/>
        </pc:sldMkLst>
      </pc:sldChg>
      <pc:sldChg chg="add del">
        <pc:chgData name="Khattab, Sherif" userId="c83b1e15-36f3-4f46-aceb-05aac24c545e" providerId="ADAL" clId="{A09A9BFD-4846-48B6-9F05-F3829D7AC614}" dt="2023-09-21T13:13:05.054" v="2"/>
        <pc:sldMkLst>
          <pc:docMk/>
          <pc:sldMk cId="470317860" sldId="549"/>
        </pc:sldMkLst>
      </pc:sldChg>
      <pc:sldChg chg="add del">
        <pc:chgData name="Khattab, Sherif" userId="c83b1e15-36f3-4f46-aceb-05aac24c545e" providerId="ADAL" clId="{A09A9BFD-4846-48B6-9F05-F3829D7AC614}" dt="2023-09-21T13:13:05.054" v="2"/>
        <pc:sldMkLst>
          <pc:docMk/>
          <pc:sldMk cId="1547929386" sldId="550"/>
        </pc:sldMkLst>
      </pc:sldChg>
      <pc:sldChg chg="add del">
        <pc:chgData name="Khattab, Sherif" userId="c83b1e15-36f3-4f46-aceb-05aac24c545e" providerId="ADAL" clId="{A09A9BFD-4846-48B6-9F05-F3829D7AC614}" dt="2023-09-21T13:13:05.054" v="2"/>
        <pc:sldMkLst>
          <pc:docMk/>
          <pc:sldMk cId="3981302055" sldId="551"/>
        </pc:sldMkLst>
      </pc:sldChg>
      <pc:sldChg chg="add del">
        <pc:chgData name="Khattab, Sherif" userId="c83b1e15-36f3-4f46-aceb-05aac24c545e" providerId="ADAL" clId="{A09A9BFD-4846-48B6-9F05-F3829D7AC614}" dt="2023-09-21T13:13:05.054" v="2"/>
        <pc:sldMkLst>
          <pc:docMk/>
          <pc:sldMk cId="2063828900" sldId="552"/>
        </pc:sldMkLst>
      </pc:sldChg>
      <pc:sldChg chg="add del">
        <pc:chgData name="Khattab, Sherif" userId="c83b1e15-36f3-4f46-aceb-05aac24c545e" providerId="ADAL" clId="{A09A9BFD-4846-48B6-9F05-F3829D7AC614}" dt="2023-09-21T13:13:04.988" v="1"/>
        <pc:sldMkLst>
          <pc:docMk/>
          <pc:sldMk cId="1119242617" sldId="553"/>
        </pc:sldMkLst>
      </pc:sldChg>
      <pc:sldChg chg="add">
        <pc:chgData name="Khattab, Sherif" userId="c83b1e15-36f3-4f46-aceb-05aac24c545e" providerId="ADAL" clId="{A09A9BFD-4846-48B6-9F05-F3829D7AC614}" dt="2023-09-21T13:13:05.054" v="2"/>
        <pc:sldMkLst>
          <pc:docMk/>
          <pc:sldMk cId="3853187410" sldId="553"/>
        </pc:sldMkLst>
      </pc:sldChg>
      <pc:sldChg chg="add del">
        <pc:chgData name="Khattab, Sherif" userId="c83b1e15-36f3-4f46-aceb-05aac24c545e" providerId="ADAL" clId="{A09A9BFD-4846-48B6-9F05-F3829D7AC614}" dt="2023-09-21T13:13:04.988" v="1"/>
        <pc:sldMkLst>
          <pc:docMk/>
          <pc:sldMk cId="1986932288" sldId="554"/>
        </pc:sldMkLst>
      </pc:sldChg>
      <pc:sldChg chg="add">
        <pc:chgData name="Khattab, Sherif" userId="c83b1e15-36f3-4f46-aceb-05aac24c545e" providerId="ADAL" clId="{A09A9BFD-4846-48B6-9F05-F3829D7AC614}" dt="2023-09-21T13:13:05.054" v="2"/>
        <pc:sldMkLst>
          <pc:docMk/>
          <pc:sldMk cId="3752511715" sldId="554"/>
        </pc:sldMkLst>
      </pc:sldChg>
      <pc:sldChg chg="add del">
        <pc:chgData name="Khattab, Sherif" userId="c83b1e15-36f3-4f46-aceb-05aac24c545e" providerId="ADAL" clId="{A09A9BFD-4846-48B6-9F05-F3829D7AC614}" dt="2023-09-21T13:13:04.988" v="1"/>
        <pc:sldMkLst>
          <pc:docMk/>
          <pc:sldMk cId="818383539" sldId="555"/>
        </pc:sldMkLst>
      </pc:sldChg>
      <pc:sldChg chg="add">
        <pc:chgData name="Khattab, Sherif" userId="c83b1e15-36f3-4f46-aceb-05aac24c545e" providerId="ADAL" clId="{A09A9BFD-4846-48B6-9F05-F3829D7AC614}" dt="2023-09-21T13:13:05.054" v="2"/>
        <pc:sldMkLst>
          <pc:docMk/>
          <pc:sldMk cId="2898393183" sldId="555"/>
        </pc:sldMkLst>
      </pc:sldChg>
      <pc:sldChg chg="add del">
        <pc:chgData name="Khattab, Sherif" userId="c83b1e15-36f3-4f46-aceb-05aac24c545e" providerId="ADAL" clId="{A09A9BFD-4846-48B6-9F05-F3829D7AC614}" dt="2023-09-21T13:13:05.054" v="2"/>
        <pc:sldMkLst>
          <pc:docMk/>
          <pc:sldMk cId="42346587" sldId="556"/>
        </pc:sldMkLst>
      </pc:sldChg>
      <pc:sldChg chg="add del">
        <pc:chgData name="Khattab, Sherif" userId="c83b1e15-36f3-4f46-aceb-05aac24c545e" providerId="ADAL" clId="{A09A9BFD-4846-48B6-9F05-F3829D7AC614}" dt="2023-09-21T13:13:05.054" v="2"/>
        <pc:sldMkLst>
          <pc:docMk/>
          <pc:sldMk cId="197840220" sldId="557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608936174" sldId="558"/>
        </pc:sldMkLst>
      </pc:sldChg>
      <pc:sldChg chg="add del">
        <pc:chgData name="Khattab, Sherif" userId="c83b1e15-36f3-4f46-aceb-05aac24c545e" providerId="ADAL" clId="{A09A9BFD-4846-48B6-9F05-F3829D7AC614}" dt="2023-09-21T13:15:28.701" v="5"/>
        <pc:sldMkLst>
          <pc:docMk/>
          <pc:sldMk cId="2674701101" sldId="5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tt.zoom.us/my/khattab" TargetMode="Externa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Fall 2023</a:t>
            </a:r>
          </a:p>
          <a:p>
            <a:r>
              <a:rPr lang="en-US" sz="4800" b="1" dirty="0"/>
              <a:t>ADT List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</a:t>
            </a:r>
            <a:r>
              <a:rPr lang="en-US" alt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endParaRPr lang="en-US" alt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82" y="1062319"/>
            <a:ext cx="8108860" cy="572106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76592-2814-0146-A8DC-6199A0EDC0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7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</a:t>
            </a:r>
            <a:r>
              <a:rPr lang="en-US" altLang="en-US" dirty="0" err="1"/>
              <a:t>AList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061" y="1043361"/>
            <a:ext cx="9205350" cy="5472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9956A-CA5C-C64F-8417-CB4C304F8B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7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Alist</a:t>
            </a:r>
            <a:r>
              <a:rPr lang="en-US" altLang="en-US" dirty="0"/>
              <a:t>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/>
          <a:srcRect t="12703" r="1722" b="7979"/>
          <a:stretch/>
        </p:blipFill>
        <p:spPr bwMode="auto">
          <a:xfrm>
            <a:off x="322730" y="3007298"/>
            <a:ext cx="9189842" cy="3872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BBA93-6895-284E-B100-5171F8494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82F35A-06DE-3FCD-EBCD-EBCAFA2F567A}"/>
              </a:ext>
            </a:extLst>
          </p:cNvPr>
          <p:cNvSpPr/>
          <p:nvPr/>
        </p:nvSpPr>
        <p:spPr bwMode="auto">
          <a:xfrm>
            <a:off x="4693023" y="5580957"/>
            <a:ext cx="3482788" cy="402773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B9918-8F7B-D040-70EC-3DB28B8F4BA4}"/>
              </a:ext>
            </a:extLst>
          </p:cNvPr>
          <p:cNvSpPr txBox="1"/>
          <p:nvPr/>
        </p:nvSpPr>
        <p:spPr>
          <a:xfrm>
            <a:off x="322729" y="822919"/>
            <a:ext cx="9757896" cy="1927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altLang="en-US" sz="3198" kern="0" dirty="0">
                <a:solidFill>
                  <a:srgbClr val="000000"/>
                </a:solidFill>
                <a:latin typeface="Arial"/>
                <a:cs typeface="Arial"/>
              </a:rPr>
              <a:t>List positions start from 1</a:t>
            </a:r>
          </a:p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altLang="en-US" sz="3198" kern="0" noProof="0" dirty="0">
                <a:solidFill>
                  <a:srgbClr val="000000"/>
                </a:solidFill>
                <a:latin typeface="Arial"/>
                <a:cs typeface="Arial"/>
              </a:rPr>
              <a:t>Put </a:t>
            </a:r>
            <a:r>
              <a:rPr lang="en-US" altLang="en-US" sz="3198" i="1" kern="0" noProof="0" dirty="0" err="1">
                <a:solidFill>
                  <a:srgbClr val="000000"/>
                </a:solidFill>
                <a:latin typeface="Arial"/>
                <a:cs typeface="Arial"/>
              </a:rPr>
              <a:t>ith</a:t>
            </a:r>
            <a:r>
              <a:rPr lang="en-US" altLang="en-US" sz="3198" i="1" kern="0" noProof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en-US" sz="3198" kern="0" noProof="0" dirty="0">
                <a:solidFill>
                  <a:srgbClr val="000000"/>
                </a:solidFill>
                <a:latin typeface="Arial"/>
                <a:cs typeface="Arial"/>
              </a:rPr>
              <a:t>item in List at position </a:t>
            </a:r>
            <a:r>
              <a:rPr lang="en-US" altLang="en-US" sz="3198" i="1" kern="0" noProof="0" dirty="0" err="1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US" altLang="en-US" sz="3198" kern="0" noProof="0" dirty="0">
                <a:solidFill>
                  <a:srgbClr val="000000"/>
                </a:solidFill>
                <a:latin typeface="Arial"/>
                <a:cs typeface="Arial"/>
              </a:rPr>
              <a:t> in the internal array</a:t>
            </a:r>
          </a:p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3198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array[0] will always</a:t>
            </a:r>
            <a:r>
              <a:rPr kumimoji="0" lang="en-US" altLang="en-US" sz="3198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be empty </a:t>
            </a:r>
            <a:r>
              <a:rPr kumimoji="0" lang="en-US" altLang="en-US" sz="3198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itchFamily="2" charset="2"/>
              </a:rPr>
              <a:t> need one extra entry</a:t>
            </a:r>
            <a:endParaRPr kumimoji="0" lang="en-US" altLang="en-US" sz="319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7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at the end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6789" y="1332241"/>
            <a:ext cx="7496370" cy="5216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D40DB-F65D-864F-8600-0272D92D6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C8C30-D851-435E-337C-4935BADB633C}"/>
              </a:ext>
            </a:extLst>
          </p:cNvPr>
          <p:cNvSpPr/>
          <p:nvPr/>
        </p:nvSpPr>
        <p:spPr bwMode="auto">
          <a:xfrm>
            <a:off x="2855594" y="2743628"/>
            <a:ext cx="3962066" cy="295408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toArray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/>
          <a:srcRect t="53216" r="-66"/>
          <a:stretch/>
        </p:blipFill>
        <p:spPr bwMode="auto">
          <a:xfrm>
            <a:off x="-32731" y="2243665"/>
            <a:ext cx="10113807" cy="324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63A20-F1E0-DB4C-B376-9E9AAD4771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AE6C2C-D9E1-E839-493D-D146C8933AB0}"/>
              </a:ext>
            </a:extLst>
          </p:cNvPr>
          <p:cNvSpPr txBox="1"/>
          <p:nvPr/>
        </p:nvSpPr>
        <p:spPr>
          <a:xfrm>
            <a:off x="328230" y="643115"/>
            <a:ext cx="9353652" cy="125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altLang="en-US" sz="3198" kern="0" dirty="0">
                <a:solidFill>
                  <a:srgbClr val="000000"/>
                </a:solidFill>
                <a:latin typeface="Arial"/>
                <a:cs typeface="Arial"/>
              </a:rPr>
              <a:t>List positions start from 1</a:t>
            </a:r>
          </a:p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altLang="en-US" sz="3198" kern="0" noProof="0" dirty="0">
                <a:solidFill>
                  <a:srgbClr val="000000"/>
                </a:solidFill>
                <a:latin typeface="Arial"/>
                <a:cs typeface="Arial"/>
              </a:rPr>
              <a:t>Put </a:t>
            </a:r>
            <a:r>
              <a:rPr lang="en-US" altLang="en-US" sz="3198" i="1" kern="0" noProof="0" dirty="0" err="1">
                <a:solidFill>
                  <a:srgbClr val="000000"/>
                </a:solidFill>
                <a:latin typeface="Arial"/>
                <a:cs typeface="Arial"/>
              </a:rPr>
              <a:t>ith</a:t>
            </a:r>
            <a:r>
              <a:rPr lang="en-US" altLang="en-US" sz="3198" i="1" kern="0" noProof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en-US" sz="3198" kern="0" noProof="0" dirty="0">
                <a:solidFill>
                  <a:srgbClr val="000000"/>
                </a:solidFill>
                <a:latin typeface="Arial"/>
                <a:cs typeface="Arial"/>
              </a:rPr>
              <a:t>item in List at position </a:t>
            </a:r>
            <a:r>
              <a:rPr lang="en-US" altLang="en-US" sz="3198" i="1" kern="0" noProof="0" dirty="0">
                <a:solidFill>
                  <a:srgbClr val="000000"/>
                </a:solidFill>
                <a:latin typeface="Arial"/>
                <a:cs typeface="Arial"/>
              </a:rPr>
              <a:t>i-1</a:t>
            </a:r>
            <a:r>
              <a:rPr lang="en-US" altLang="en-US" sz="3198" kern="0" noProof="0" dirty="0">
                <a:solidFill>
                  <a:srgbClr val="000000"/>
                </a:solidFill>
                <a:latin typeface="Arial"/>
                <a:cs typeface="Arial"/>
              </a:rPr>
              <a:t> in the output array</a:t>
            </a:r>
            <a:endParaRPr kumimoji="0" lang="en-US" altLang="en-US" sz="319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C17E6-E9C4-412A-7579-F4F6A9AAA61A}"/>
              </a:ext>
            </a:extLst>
          </p:cNvPr>
          <p:cNvSpPr/>
          <p:nvPr/>
        </p:nvSpPr>
        <p:spPr bwMode="auto">
          <a:xfrm>
            <a:off x="2023782" y="4792565"/>
            <a:ext cx="4323229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Doubling the capacity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/>
          <a:srcRect t="15117" r="3917" b="20058"/>
          <a:stretch/>
        </p:blipFill>
        <p:spPr bwMode="auto">
          <a:xfrm>
            <a:off x="208999" y="1815353"/>
            <a:ext cx="9693878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9D313-E25C-6A44-97CE-FB19476027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16DEC-C456-FF87-FEC5-A1E0348CBC3B}"/>
              </a:ext>
            </a:extLst>
          </p:cNvPr>
          <p:cNvSpPr/>
          <p:nvPr/>
        </p:nvSpPr>
        <p:spPr bwMode="auto">
          <a:xfrm>
            <a:off x="1727947" y="2767343"/>
            <a:ext cx="4323229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0296E-6225-BDF3-8537-B3101588C8FE}"/>
              </a:ext>
            </a:extLst>
          </p:cNvPr>
          <p:cNvSpPr/>
          <p:nvPr/>
        </p:nvSpPr>
        <p:spPr bwMode="auto">
          <a:xfrm>
            <a:off x="1727947" y="3126270"/>
            <a:ext cx="4323229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EBAD-08CA-6357-CB3F-E650E54D5579}"/>
              </a:ext>
            </a:extLst>
          </p:cNvPr>
          <p:cNvSpPr/>
          <p:nvPr/>
        </p:nvSpPr>
        <p:spPr bwMode="auto">
          <a:xfrm>
            <a:off x="1987923" y="3587560"/>
            <a:ext cx="4323229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C2C95-3A23-80AC-DB67-78562CEF4C61}"/>
              </a:ext>
            </a:extLst>
          </p:cNvPr>
          <p:cNvSpPr/>
          <p:nvPr/>
        </p:nvSpPr>
        <p:spPr bwMode="auto">
          <a:xfrm>
            <a:off x="1987923" y="3888319"/>
            <a:ext cx="4323229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20015-8E62-C3AF-BBA4-CBDA1B511B93}"/>
              </a:ext>
            </a:extLst>
          </p:cNvPr>
          <p:cNvSpPr/>
          <p:nvPr/>
        </p:nvSpPr>
        <p:spPr bwMode="auto">
          <a:xfrm>
            <a:off x="1987923" y="4148329"/>
            <a:ext cx="5555430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A05-E6D7-8152-3180-AFD67C0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sz="43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Adding to the middle of </a:t>
            </a:r>
            <a:r>
              <a:rPr kumimoji="0" lang="en-US" altLang="en-US" sz="4397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AList</a:t>
            </a:r>
            <a:endParaRPr lang="en-US" sz="2700" i="1" dirty="0"/>
          </a:p>
        </p:txBody>
      </p:sp>
      <p:sp>
        <p:nvSpPr>
          <p:cNvPr id="101" name="Content Placeholder 100">
            <a:extLst>
              <a:ext uri="{FF2B5EF4-FFF2-40B4-BE49-F238E27FC236}">
                <a16:creationId xmlns:a16="http://schemas.microsoft.com/office/drawing/2014/main" id="{C2861469-78B8-A6A8-FA7D-346D888A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add(3, 25)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6DB49-6A9B-ABB3-BBF4-40A6246F17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latin typeface="Arial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D38C9-3DE0-D681-1BC0-3F02AE5B68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16</a:t>
            </a:fld>
            <a:endParaRPr lang="en-GB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B2429-5369-EB05-2F5C-B14E494CA44E}"/>
              </a:ext>
            </a:extLst>
          </p:cNvPr>
          <p:cNvSpPr/>
          <p:nvPr/>
        </p:nvSpPr>
        <p:spPr bwMode="auto">
          <a:xfrm>
            <a:off x="83048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null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0FD69E-BE35-C477-D4B3-C1D3676894C2}"/>
              </a:ext>
            </a:extLst>
          </p:cNvPr>
          <p:cNvSpPr/>
          <p:nvPr/>
        </p:nvSpPr>
        <p:spPr bwMode="auto">
          <a:xfrm>
            <a:off x="153113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41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90004-E353-E3BB-E800-D620007FE8C3}"/>
              </a:ext>
            </a:extLst>
          </p:cNvPr>
          <p:cNvSpPr/>
          <p:nvPr/>
        </p:nvSpPr>
        <p:spPr bwMode="auto">
          <a:xfrm>
            <a:off x="223177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7C8C94-A134-E6B4-90EE-99B8C07D8EEA}"/>
              </a:ext>
            </a:extLst>
          </p:cNvPr>
          <p:cNvSpPr/>
          <p:nvPr/>
        </p:nvSpPr>
        <p:spPr bwMode="auto">
          <a:xfrm>
            <a:off x="293242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>
                <a:latin typeface="Arial" charset="0"/>
                <a:cs typeface="Arial" charset="0"/>
              </a:rPr>
              <a:t>13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F55B3-28C1-074E-FF4E-2D86FC410062}"/>
              </a:ext>
            </a:extLst>
          </p:cNvPr>
          <p:cNvSpPr/>
          <p:nvPr/>
        </p:nvSpPr>
        <p:spPr bwMode="auto">
          <a:xfrm>
            <a:off x="363306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1928E8-69F3-FDC4-9769-67748F303858}"/>
              </a:ext>
            </a:extLst>
          </p:cNvPr>
          <p:cNvSpPr/>
          <p:nvPr/>
        </p:nvSpPr>
        <p:spPr bwMode="auto">
          <a:xfrm>
            <a:off x="433371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57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D95042-D1F1-95DC-3991-25EDE0685EA3}"/>
              </a:ext>
            </a:extLst>
          </p:cNvPr>
          <p:cNvSpPr/>
          <p:nvPr/>
        </p:nvSpPr>
        <p:spPr bwMode="auto">
          <a:xfrm>
            <a:off x="503435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91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9772C5-10C6-6CB0-4BBD-A555DE8E3C4C}"/>
              </a:ext>
            </a:extLst>
          </p:cNvPr>
          <p:cNvSpPr/>
          <p:nvPr/>
        </p:nvSpPr>
        <p:spPr bwMode="auto">
          <a:xfrm>
            <a:off x="573500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B8ED54-D86F-1B6D-1E7A-F2CC65CD033D}"/>
              </a:ext>
            </a:extLst>
          </p:cNvPr>
          <p:cNvSpPr/>
          <p:nvPr/>
        </p:nvSpPr>
        <p:spPr bwMode="auto">
          <a:xfrm>
            <a:off x="643564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614F4-9464-73A3-1F09-349A83625A8B}"/>
              </a:ext>
            </a:extLst>
          </p:cNvPr>
          <p:cNvSpPr/>
          <p:nvPr/>
        </p:nvSpPr>
        <p:spPr bwMode="auto">
          <a:xfrm>
            <a:off x="713629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9404EA-EE2D-B7F2-59E1-D2CEB258441C}"/>
              </a:ext>
            </a:extLst>
          </p:cNvPr>
          <p:cNvSpPr/>
          <p:nvPr/>
        </p:nvSpPr>
        <p:spPr bwMode="auto">
          <a:xfrm>
            <a:off x="7836940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2EDB8A-11D5-524E-430B-8CF79088FF6B}"/>
              </a:ext>
            </a:extLst>
          </p:cNvPr>
          <p:cNvSpPr txBox="1"/>
          <p:nvPr/>
        </p:nvSpPr>
        <p:spPr>
          <a:xfrm>
            <a:off x="997562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3FE252-CD56-65B4-A262-86B7A208F8E7}"/>
              </a:ext>
            </a:extLst>
          </p:cNvPr>
          <p:cNvSpPr txBox="1"/>
          <p:nvPr/>
        </p:nvSpPr>
        <p:spPr>
          <a:xfrm>
            <a:off x="1707493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E8E773-5C08-115E-9476-0046162BBEA1}"/>
              </a:ext>
            </a:extLst>
          </p:cNvPr>
          <p:cNvSpPr txBox="1"/>
          <p:nvPr/>
        </p:nvSpPr>
        <p:spPr>
          <a:xfrm>
            <a:off x="2417424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532E0B-91BA-1902-357A-71B966DB89D5}"/>
              </a:ext>
            </a:extLst>
          </p:cNvPr>
          <p:cNvSpPr txBox="1"/>
          <p:nvPr/>
        </p:nvSpPr>
        <p:spPr>
          <a:xfrm>
            <a:off x="3127355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F4F7EEB-07CD-E90E-1E33-90C747F12FD9}"/>
              </a:ext>
            </a:extLst>
          </p:cNvPr>
          <p:cNvSpPr txBox="1"/>
          <p:nvPr/>
        </p:nvSpPr>
        <p:spPr>
          <a:xfrm>
            <a:off x="3850733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F7BB3E-44F7-388D-E7B9-2B70C9E055B1}"/>
              </a:ext>
            </a:extLst>
          </p:cNvPr>
          <p:cNvSpPr txBox="1"/>
          <p:nvPr/>
        </p:nvSpPr>
        <p:spPr>
          <a:xfrm>
            <a:off x="4547217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F62A92-A749-6F19-5573-6B583A24002F}"/>
              </a:ext>
            </a:extLst>
          </p:cNvPr>
          <p:cNvSpPr txBox="1"/>
          <p:nvPr/>
        </p:nvSpPr>
        <p:spPr>
          <a:xfrm>
            <a:off x="5257148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C07049-1359-4B49-E901-D02E1E1CA063}"/>
              </a:ext>
            </a:extLst>
          </p:cNvPr>
          <p:cNvSpPr txBox="1"/>
          <p:nvPr/>
        </p:nvSpPr>
        <p:spPr>
          <a:xfrm>
            <a:off x="5967079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F822B4-3A89-C1AF-2546-B13FD56300E9}"/>
              </a:ext>
            </a:extLst>
          </p:cNvPr>
          <p:cNvSpPr txBox="1"/>
          <p:nvPr/>
        </p:nvSpPr>
        <p:spPr>
          <a:xfrm>
            <a:off x="6677010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B3E596-6153-C265-898D-2F0A0AA1B534}"/>
              </a:ext>
            </a:extLst>
          </p:cNvPr>
          <p:cNvSpPr txBox="1"/>
          <p:nvPr/>
        </p:nvSpPr>
        <p:spPr>
          <a:xfrm>
            <a:off x="7386941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D6527D-FA04-84B7-29E3-03719E1E7216}"/>
              </a:ext>
            </a:extLst>
          </p:cNvPr>
          <p:cNvSpPr txBox="1"/>
          <p:nvPr/>
        </p:nvSpPr>
        <p:spPr>
          <a:xfrm>
            <a:off x="7862432" y="3902372"/>
            <a:ext cx="606607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5E2A5DA-4D4F-7CAA-2E02-4156BD647D94}"/>
              </a:ext>
            </a:extLst>
          </p:cNvPr>
          <p:cNvSpPr/>
          <p:nvPr/>
        </p:nvSpPr>
        <p:spPr bwMode="auto">
          <a:xfrm>
            <a:off x="83048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null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1902A1E-710F-C65D-8223-AE7BEB0FB9D5}"/>
              </a:ext>
            </a:extLst>
          </p:cNvPr>
          <p:cNvSpPr/>
          <p:nvPr/>
        </p:nvSpPr>
        <p:spPr bwMode="auto">
          <a:xfrm>
            <a:off x="153113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41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B4A9FFD-9838-E59F-40A8-890110AA0681}"/>
              </a:ext>
            </a:extLst>
          </p:cNvPr>
          <p:cNvSpPr/>
          <p:nvPr/>
        </p:nvSpPr>
        <p:spPr bwMode="auto">
          <a:xfrm>
            <a:off x="223177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2849F4-A2CB-5CEF-2A4F-20151871A345}"/>
              </a:ext>
            </a:extLst>
          </p:cNvPr>
          <p:cNvSpPr/>
          <p:nvPr/>
        </p:nvSpPr>
        <p:spPr bwMode="auto">
          <a:xfrm>
            <a:off x="3645112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>
                <a:latin typeface="Arial" charset="0"/>
                <a:cs typeface="Arial" charset="0"/>
              </a:rPr>
              <a:t>13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B91100-68B0-BDE5-45FF-2873BF752DA1}"/>
              </a:ext>
            </a:extLst>
          </p:cNvPr>
          <p:cNvSpPr/>
          <p:nvPr/>
        </p:nvSpPr>
        <p:spPr bwMode="auto">
          <a:xfrm>
            <a:off x="4345757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9F4DC47-2DE8-D102-740B-9C0EF06AA49C}"/>
              </a:ext>
            </a:extLst>
          </p:cNvPr>
          <p:cNvSpPr/>
          <p:nvPr/>
        </p:nvSpPr>
        <p:spPr bwMode="auto">
          <a:xfrm>
            <a:off x="5046402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57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8BCC99-6412-FF76-58B0-952CA5C59D4C}"/>
              </a:ext>
            </a:extLst>
          </p:cNvPr>
          <p:cNvSpPr/>
          <p:nvPr/>
        </p:nvSpPr>
        <p:spPr bwMode="auto">
          <a:xfrm>
            <a:off x="5747047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91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F8C281D-ACF7-9A6C-1A05-F9B889AFA300}"/>
              </a:ext>
            </a:extLst>
          </p:cNvPr>
          <p:cNvSpPr/>
          <p:nvPr/>
        </p:nvSpPr>
        <p:spPr bwMode="auto">
          <a:xfrm>
            <a:off x="6447692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708F46D-F9D4-BC7E-5B99-B5216AC13111}"/>
              </a:ext>
            </a:extLst>
          </p:cNvPr>
          <p:cNvSpPr/>
          <p:nvPr/>
        </p:nvSpPr>
        <p:spPr bwMode="auto">
          <a:xfrm>
            <a:off x="7148337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5E41CF4-5D64-C5BD-292B-583A7B73F626}"/>
              </a:ext>
            </a:extLst>
          </p:cNvPr>
          <p:cNvSpPr/>
          <p:nvPr/>
        </p:nvSpPr>
        <p:spPr bwMode="auto">
          <a:xfrm>
            <a:off x="7848982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2709FE-4AFD-FBC7-5FBC-B63C6F69EB7A}"/>
              </a:ext>
            </a:extLst>
          </p:cNvPr>
          <p:cNvSpPr/>
          <p:nvPr/>
        </p:nvSpPr>
        <p:spPr bwMode="auto">
          <a:xfrm>
            <a:off x="854963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A0950E-D338-48D5-49C9-9E7052F73A46}"/>
              </a:ext>
            </a:extLst>
          </p:cNvPr>
          <p:cNvSpPr txBox="1"/>
          <p:nvPr/>
        </p:nvSpPr>
        <p:spPr>
          <a:xfrm>
            <a:off x="997562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CE1B52-AACE-EEC7-18B4-B24AD19C5D92}"/>
              </a:ext>
            </a:extLst>
          </p:cNvPr>
          <p:cNvSpPr txBox="1"/>
          <p:nvPr/>
        </p:nvSpPr>
        <p:spPr>
          <a:xfrm>
            <a:off x="1707493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82537D-4023-E9FC-2EED-82CE77E6CB6D}"/>
              </a:ext>
            </a:extLst>
          </p:cNvPr>
          <p:cNvSpPr txBox="1"/>
          <p:nvPr/>
        </p:nvSpPr>
        <p:spPr>
          <a:xfrm>
            <a:off x="2417424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04D94D-032C-F678-29F5-20E4DC28F248}"/>
              </a:ext>
            </a:extLst>
          </p:cNvPr>
          <p:cNvSpPr txBox="1"/>
          <p:nvPr/>
        </p:nvSpPr>
        <p:spPr>
          <a:xfrm>
            <a:off x="3127355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7191BA9-36D3-8AFD-1515-D455DD64ED61}"/>
              </a:ext>
            </a:extLst>
          </p:cNvPr>
          <p:cNvSpPr txBox="1"/>
          <p:nvPr/>
        </p:nvSpPr>
        <p:spPr>
          <a:xfrm>
            <a:off x="3850733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95AE3B-CBB8-D619-1404-C4F2C8405768}"/>
              </a:ext>
            </a:extLst>
          </p:cNvPr>
          <p:cNvSpPr txBox="1"/>
          <p:nvPr/>
        </p:nvSpPr>
        <p:spPr>
          <a:xfrm>
            <a:off x="4547217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5DA606D-CD3B-71D6-01E5-B6798A185575}"/>
              </a:ext>
            </a:extLst>
          </p:cNvPr>
          <p:cNvSpPr txBox="1"/>
          <p:nvPr/>
        </p:nvSpPr>
        <p:spPr>
          <a:xfrm>
            <a:off x="5257148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9DE82A-9FC9-0260-7C14-ABECF4223E28}"/>
              </a:ext>
            </a:extLst>
          </p:cNvPr>
          <p:cNvSpPr txBox="1"/>
          <p:nvPr/>
        </p:nvSpPr>
        <p:spPr>
          <a:xfrm>
            <a:off x="5967079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43746C-33AE-72A5-168A-9E384BEA1779}"/>
              </a:ext>
            </a:extLst>
          </p:cNvPr>
          <p:cNvSpPr txBox="1"/>
          <p:nvPr/>
        </p:nvSpPr>
        <p:spPr>
          <a:xfrm>
            <a:off x="6677010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939324-6BCF-9E44-BC17-5F876EFC246D}"/>
              </a:ext>
            </a:extLst>
          </p:cNvPr>
          <p:cNvSpPr txBox="1"/>
          <p:nvPr/>
        </p:nvSpPr>
        <p:spPr>
          <a:xfrm>
            <a:off x="7386941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E874F7B-9974-C0C7-C566-5F217EC3883F}"/>
              </a:ext>
            </a:extLst>
          </p:cNvPr>
          <p:cNvSpPr txBox="1"/>
          <p:nvPr/>
        </p:nvSpPr>
        <p:spPr>
          <a:xfrm>
            <a:off x="7862432" y="3902372"/>
            <a:ext cx="606607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65E1147-B37A-F504-6442-AE7591F23070}"/>
              </a:ext>
            </a:extLst>
          </p:cNvPr>
          <p:cNvSpPr/>
          <p:nvPr/>
        </p:nvSpPr>
        <p:spPr bwMode="auto">
          <a:xfrm>
            <a:off x="2957917" y="316498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93A089-3E5E-7943-5219-C17EA270E5D9}"/>
              </a:ext>
            </a:extLst>
          </p:cNvPr>
          <p:cNvSpPr txBox="1"/>
          <p:nvPr/>
        </p:nvSpPr>
        <p:spPr>
          <a:xfrm>
            <a:off x="8609397" y="3889775"/>
            <a:ext cx="606607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8CA860C-A0F7-0A8B-559A-4315AADFBFAC}"/>
              </a:ext>
            </a:extLst>
          </p:cNvPr>
          <p:cNvSpPr/>
          <p:nvPr/>
        </p:nvSpPr>
        <p:spPr bwMode="auto">
          <a:xfrm>
            <a:off x="9275772" y="316482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>
                <a:latin typeface="Arial" charset="0"/>
                <a:cs typeface="Arial" charset="0"/>
              </a:rPr>
              <a:t>null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5F94149-F3B0-8EA1-1896-72FA07DE23C9}"/>
              </a:ext>
            </a:extLst>
          </p:cNvPr>
          <p:cNvSpPr/>
          <p:nvPr/>
        </p:nvSpPr>
        <p:spPr bwMode="auto">
          <a:xfrm>
            <a:off x="8556356" y="316498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>
                <a:latin typeface="Arial" charset="0"/>
                <a:cs typeface="Arial" charset="0"/>
              </a:rPr>
              <a:t>null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7A10132-965C-B465-1F2E-1C20B496FE9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29077" y="4243270"/>
            <a:ext cx="23006" cy="7497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Notched Right Arrow 135">
            <a:extLst>
              <a:ext uri="{FF2B5EF4-FFF2-40B4-BE49-F238E27FC236}">
                <a16:creationId xmlns:a16="http://schemas.microsoft.com/office/drawing/2014/main" id="{C6C15E3F-6CED-EDD8-034F-AC7AF4A8EC90}"/>
              </a:ext>
            </a:extLst>
          </p:cNvPr>
          <p:cNvSpPr/>
          <p:nvPr/>
        </p:nvSpPr>
        <p:spPr bwMode="auto">
          <a:xfrm>
            <a:off x="2932421" y="2398933"/>
            <a:ext cx="5536617" cy="497541"/>
          </a:xfrm>
          <a:prstGeom prst="notch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3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8" grpId="0" animBg="1"/>
      <p:bldP spid="129" grpId="0"/>
      <p:bldP spid="131" grpId="0" animBg="1"/>
      <p:bldP spid="1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A05-E6D7-8152-3180-AFD67C0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rial"/>
                <a:cs typeface="Arial"/>
              </a:rPr>
              <a:t>How to make room for an entry at </a:t>
            </a:r>
            <a:r>
              <a:rPr lang="en-US" sz="3600" dirty="0" err="1">
                <a:solidFill>
                  <a:srgbClr val="FFFFFF"/>
                </a:solidFill>
                <a:latin typeface="Arial"/>
                <a:cs typeface="Arial"/>
              </a:rPr>
              <a:t>newPosition</a:t>
            </a:r>
            <a:endParaRPr lang="en-US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6DB49-6A9B-ABB3-BBF4-40A6246F17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latin typeface="Arial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D38C9-3DE0-D681-1BC0-3F02AE5B68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17</a:t>
            </a:fld>
            <a:endParaRPr lang="en-GB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B2429-5369-EB05-2F5C-B14E494CA44E}"/>
              </a:ext>
            </a:extLst>
          </p:cNvPr>
          <p:cNvSpPr/>
          <p:nvPr/>
        </p:nvSpPr>
        <p:spPr bwMode="auto">
          <a:xfrm>
            <a:off x="67235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null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0FD69E-BE35-C477-D4B3-C1D3676894C2}"/>
              </a:ext>
            </a:extLst>
          </p:cNvPr>
          <p:cNvSpPr/>
          <p:nvPr/>
        </p:nvSpPr>
        <p:spPr bwMode="auto">
          <a:xfrm>
            <a:off x="137299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41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90004-E353-E3BB-E800-D620007FE8C3}"/>
              </a:ext>
            </a:extLst>
          </p:cNvPr>
          <p:cNvSpPr/>
          <p:nvPr/>
        </p:nvSpPr>
        <p:spPr bwMode="auto">
          <a:xfrm>
            <a:off x="207364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7C8C94-A134-E6B4-90EE-99B8C07D8EEA}"/>
              </a:ext>
            </a:extLst>
          </p:cNvPr>
          <p:cNvSpPr/>
          <p:nvPr/>
        </p:nvSpPr>
        <p:spPr bwMode="auto">
          <a:xfrm>
            <a:off x="277428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>
                <a:latin typeface="Arial" charset="0"/>
                <a:cs typeface="Arial" charset="0"/>
              </a:rPr>
              <a:t>13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F55B3-28C1-074E-FF4E-2D86FC410062}"/>
              </a:ext>
            </a:extLst>
          </p:cNvPr>
          <p:cNvSpPr/>
          <p:nvPr/>
        </p:nvSpPr>
        <p:spPr bwMode="auto">
          <a:xfrm>
            <a:off x="347493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1928E8-69F3-FDC4-9769-67748F303858}"/>
              </a:ext>
            </a:extLst>
          </p:cNvPr>
          <p:cNvSpPr/>
          <p:nvPr/>
        </p:nvSpPr>
        <p:spPr bwMode="auto">
          <a:xfrm>
            <a:off x="417557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57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D95042-D1F1-95DC-3991-25EDE0685EA3}"/>
              </a:ext>
            </a:extLst>
          </p:cNvPr>
          <p:cNvSpPr/>
          <p:nvPr/>
        </p:nvSpPr>
        <p:spPr bwMode="auto">
          <a:xfrm>
            <a:off x="487622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91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9772C5-10C6-6CB0-4BBD-A555DE8E3C4C}"/>
              </a:ext>
            </a:extLst>
          </p:cNvPr>
          <p:cNvSpPr/>
          <p:nvPr/>
        </p:nvSpPr>
        <p:spPr bwMode="auto">
          <a:xfrm>
            <a:off x="557686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B8ED54-D86F-1B6D-1E7A-F2CC65CD033D}"/>
              </a:ext>
            </a:extLst>
          </p:cNvPr>
          <p:cNvSpPr/>
          <p:nvPr/>
        </p:nvSpPr>
        <p:spPr bwMode="auto">
          <a:xfrm>
            <a:off x="627751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614F4-9464-73A3-1F09-349A83625A8B}"/>
              </a:ext>
            </a:extLst>
          </p:cNvPr>
          <p:cNvSpPr/>
          <p:nvPr/>
        </p:nvSpPr>
        <p:spPr bwMode="auto">
          <a:xfrm>
            <a:off x="697815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9404EA-EE2D-B7F2-59E1-D2CEB258441C}"/>
              </a:ext>
            </a:extLst>
          </p:cNvPr>
          <p:cNvSpPr/>
          <p:nvPr/>
        </p:nvSpPr>
        <p:spPr bwMode="auto">
          <a:xfrm>
            <a:off x="7678807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2EDB8A-11D5-524E-430B-8CF79088FF6B}"/>
              </a:ext>
            </a:extLst>
          </p:cNvPr>
          <p:cNvSpPr txBox="1"/>
          <p:nvPr/>
        </p:nvSpPr>
        <p:spPr>
          <a:xfrm>
            <a:off x="839429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3FE252-CD56-65B4-A262-86B7A208F8E7}"/>
              </a:ext>
            </a:extLst>
          </p:cNvPr>
          <p:cNvSpPr txBox="1"/>
          <p:nvPr/>
        </p:nvSpPr>
        <p:spPr>
          <a:xfrm>
            <a:off x="1549360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E8E773-5C08-115E-9476-0046162BBEA1}"/>
              </a:ext>
            </a:extLst>
          </p:cNvPr>
          <p:cNvSpPr txBox="1"/>
          <p:nvPr/>
        </p:nvSpPr>
        <p:spPr>
          <a:xfrm>
            <a:off x="2259291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532E0B-91BA-1902-357A-71B966DB89D5}"/>
              </a:ext>
            </a:extLst>
          </p:cNvPr>
          <p:cNvSpPr txBox="1"/>
          <p:nvPr/>
        </p:nvSpPr>
        <p:spPr>
          <a:xfrm>
            <a:off x="2969222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F4F7EEB-07CD-E90E-1E33-90C747F12FD9}"/>
              </a:ext>
            </a:extLst>
          </p:cNvPr>
          <p:cNvSpPr txBox="1"/>
          <p:nvPr/>
        </p:nvSpPr>
        <p:spPr>
          <a:xfrm>
            <a:off x="3692600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F7BB3E-44F7-388D-E7B9-2B70C9E055B1}"/>
              </a:ext>
            </a:extLst>
          </p:cNvPr>
          <p:cNvSpPr txBox="1"/>
          <p:nvPr/>
        </p:nvSpPr>
        <p:spPr>
          <a:xfrm>
            <a:off x="4389084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F62A92-A749-6F19-5573-6B583A24002F}"/>
              </a:ext>
            </a:extLst>
          </p:cNvPr>
          <p:cNvSpPr txBox="1"/>
          <p:nvPr/>
        </p:nvSpPr>
        <p:spPr>
          <a:xfrm>
            <a:off x="5099015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C07049-1359-4B49-E901-D02E1E1CA063}"/>
              </a:ext>
            </a:extLst>
          </p:cNvPr>
          <p:cNvSpPr txBox="1"/>
          <p:nvPr/>
        </p:nvSpPr>
        <p:spPr>
          <a:xfrm>
            <a:off x="5808946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F822B4-3A89-C1AF-2546-B13FD56300E9}"/>
              </a:ext>
            </a:extLst>
          </p:cNvPr>
          <p:cNvSpPr txBox="1"/>
          <p:nvPr/>
        </p:nvSpPr>
        <p:spPr>
          <a:xfrm>
            <a:off x="6518877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B3E596-6153-C265-898D-2F0A0AA1B534}"/>
              </a:ext>
            </a:extLst>
          </p:cNvPr>
          <p:cNvSpPr txBox="1"/>
          <p:nvPr/>
        </p:nvSpPr>
        <p:spPr>
          <a:xfrm>
            <a:off x="7228808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D6527D-FA04-84B7-29E3-03719E1E7216}"/>
              </a:ext>
            </a:extLst>
          </p:cNvPr>
          <p:cNvSpPr txBox="1"/>
          <p:nvPr/>
        </p:nvSpPr>
        <p:spPr>
          <a:xfrm>
            <a:off x="7704299" y="2473483"/>
            <a:ext cx="606607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D74733-9C86-24EF-99CB-487224FD3303}"/>
              </a:ext>
            </a:extLst>
          </p:cNvPr>
          <p:cNvSpPr txBox="1"/>
          <p:nvPr/>
        </p:nvSpPr>
        <p:spPr>
          <a:xfrm>
            <a:off x="7101241" y="3481484"/>
            <a:ext cx="2783134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numberOfEntries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endParaRPr lang="en-US" sz="2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EAD5C3-9F72-60D1-7C28-69E18E7E0EAB}"/>
              </a:ext>
            </a:extLst>
          </p:cNvPr>
          <p:cNvSpPr txBox="1"/>
          <p:nvPr/>
        </p:nvSpPr>
        <p:spPr>
          <a:xfrm>
            <a:off x="1869401" y="3547291"/>
            <a:ext cx="1994457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newPosition</a:t>
            </a:r>
            <a:endParaRPr lang="en-US" sz="2400" b="1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E5402AC-F538-C870-1074-BC2BBBC5E4F3}"/>
              </a:ext>
            </a:extLst>
          </p:cNvPr>
          <p:cNvCxnSpPr>
            <a:stCxn id="92" idx="0"/>
            <a:endCxn id="82" idx="2"/>
          </p:cNvCxnSpPr>
          <p:nvPr/>
        </p:nvCxnSpPr>
        <p:spPr bwMode="auto">
          <a:xfrm flipV="1">
            <a:off x="2866630" y="2814381"/>
            <a:ext cx="230339" cy="7329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EEC4973-B664-715E-0572-686EF2821AFB}"/>
              </a:ext>
            </a:extLst>
          </p:cNvPr>
          <p:cNvCxnSpPr>
            <a:cxnSpLocks/>
            <a:stCxn id="91" idx="0"/>
            <a:endCxn id="89" idx="2"/>
          </p:cNvCxnSpPr>
          <p:nvPr/>
        </p:nvCxnSpPr>
        <p:spPr bwMode="auto">
          <a:xfrm flipH="1" flipV="1">
            <a:off x="8007603" y="2826978"/>
            <a:ext cx="485205" cy="65450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69F06F4-D04C-8380-7D55-AA738E6C01F5}"/>
              </a:ext>
            </a:extLst>
          </p:cNvPr>
          <p:cNvSpPr/>
          <p:nvPr/>
        </p:nvSpPr>
        <p:spPr bwMode="auto">
          <a:xfrm>
            <a:off x="9124364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>
                <a:latin typeface="Arial" charset="0"/>
                <a:cs typeface="Arial" charset="0"/>
              </a:rPr>
              <a:t>null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D76B-E3E0-9A5A-FC0B-810141F3E933}"/>
              </a:ext>
            </a:extLst>
          </p:cNvPr>
          <p:cNvSpPr/>
          <p:nvPr/>
        </p:nvSpPr>
        <p:spPr bwMode="auto">
          <a:xfrm>
            <a:off x="840494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>
                <a:latin typeface="Arial" charset="0"/>
                <a:cs typeface="Arial" charset="0"/>
              </a:rPr>
              <a:t>null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E1725-CDF1-23E8-5744-E9B542A7E0E7}"/>
              </a:ext>
            </a:extLst>
          </p:cNvPr>
          <p:cNvSpPr/>
          <p:nvPr/>
        </p:nvSpPr>
        <p:spPr bwMode="auto">
          <a:xfrm>
            <a:off x="3479483" y="1741585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>
                <a:latin typeface="Arial" charset="0"/>
                <a:cs typeface="Arial" charset="0"/>
              </a:rPr>
              <a:t>13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9D465-5FAA-70DE-4706-3C57010E8A2F}"/>
              </a:ext>
            </a:extLst>
          </p:cNvPr>
          <p:cNvSpPr/>
          <p:nvPr/>
        </p:nvSpPr>
        <p:spPr bwMode="auto">
          <a:xfrm>
            <a:off x="4180128" y="1741585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0E570-89F3-E047-7CB9-D6CBBDCFB450}"/>
              </a:ext>
            </a:extLst>
          </p:cNvPr>
          <p:cNvSpPr/>
          <p:nvPr/>
        </p:nvSpPr>
        <p:spPr bwMode="auto">
          <a:xfrm>
            <a:off x="4880773" y="1741585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57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58A66-4379-BDE3-1DC8-F6A90470FB75}"/>
              </a:ext>
            </a:extLst>
          </p:cNvPr>
          <p:cNvSpPr/>
          <p:nvPr/>
        </p:nvSpPr>
        <p:spPr bwMode="auto">
          <a:xfrm>
            <a:off x="5581418" y="1741585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91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15B67-15FC-A3CC-B1B0-B113C88F1939}"/>
              </a:ext>
            </a:extLst>
          </p:cNvPr>
          <p:cNvSpPr/>
          <p:nvPr/>
        </p:nvSpPr>
        <p:spPr bwMode="auto">
          <a:xfrm>
            <a:off x="6282063" y="1741585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AB9EF3-B8FF-4F4A-AADA-0913AA0946D8}"/>
              </a:ext>
            </a:extLst>
          </p:cNvPr>
          <p:cNvSpPr/>
          <p:nvPr/>
        </p:nvSpPr>
        <p:spPr bwMode="auto">
          <a:xfrm>
            <a:off x="6982708" y="1741585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FA0D31-442B-2C0C-EC1C-FF71E46065CC}"/>
              </a:ext>
            </a:extLst>
          </p:cNvPr>
          <p:cNvSpPr/>
          <p:nvPr/>
        </p:nvSpPr>
        <p:spPr bwMode="auto">
          <a:xfrm>
            <a:off x="7683353" y="1741585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6BFB7-A7E4-4F42-96BF-8A980F2D00DD}"/>
              </a:ext>
            </a:extLst>
          </p:cNvPr>
          <p:cNvSpPr/>
          <p:nvPr/>
        </p:nvSpPr>
        <p:spPr bwMode="auto">
          <a:xfrm>
            <a:off x="8414040" y="1741585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B19B4-DD1F-93ED-91B9-A411454333A4}"/>
              </a:ext>
            </a:extLst>
          </p:cNvPr>
          <p:cNvSpPr txBox="1"/>
          <p:nvPr/>
        </p:nvSpPr>
        <p:spPr>
          <a:xfrm>
            <a:off x="1708688" y="5757310"/>
            <a:ext cx="6663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69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sz="3600" dirty="0">
                <a:solidFill>
                  <a:srgbClr val="FF0000"/>
                </a:solidFill>
                <a:latin typeface="Arial"/>
                <a:ea typeface="+mj-ea"/>
                <a:cs typeface="Arial"/>
              </a:rPr>
              <a:t>list[index + 1] = list[index];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CEE74-E558-2F3B-5A2C-73E416C95C3D}"/>
              </a:ext>
            </a:extLst>
          </p:cNvPr>
          <p:cNvSpPr txBox="1"/>
          <p:nvPr/>
        </p:nvSpPr>
        <p:spPr>
          <a:xfrm>
            <a:off x="7547991" y="922137"/>
            <a:ext cx="987771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index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5466E2-5E45-027B-8C6A-8A4629563D86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8046424" y="1298681"/>
            <a:ext cx="0" cy="4429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94FFCB-3F34-C7DE-5D27-FE319D57FA5F}"/>
              </a:ext>
            </a:extLst>
          </p:cNvPr>
          <p:cNvSpPr txBox="1"/>
          <p:nvPr/>
        </p:nvSpPr>
        <p:spPr>
          <a:xfrm>
            <a:off x="6748101" y="913182"/>
            <a:ext cx="987771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index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3D0FC0-25D6-8364-DBED-C4CD32879058}"/>
              </a:ext>
            </a:extLst>
          </p:cNvPr>
          <p:cNvCxnSpPr>
            <a:cxnSpLocks/>
          </p:cNvCxnSpPr>
          <p:nvPr/>
        </p:nvCxnSpPr>
        <p:spPr bwMode="auto">
          <a:xfrm>
            <a:off x="7246534" y="1289726"/>
            <a:ext cx="0" cy="4429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136213-1A6D-7B31-4222-AB3705A81DA4}"/>
              </a:ext>
            </a:extLst>
          </p:cNvPr>
          <p:cNvSpPr txBox="1"/>
          <p:nvPr/>
        </p:nvSpPr>
        <p:spPr>
          <a:xfrm>
            <a:off x="6045283" y="904227"/>
            <a:ext cx="987771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index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ADE911-26D1-4B4A-AA75-B548226B3815}"/>
              </a:ext>
            </a:extLst>
          </p:cNvPr>
          <p:cNvCxnSpPr>
            <a:cxnSpLocks/>
          </p:cNvCxnSpPr>
          <p:nvPr/>
        </p:nvCxnSpPr>
        <p:spPr bwMode="auto">
          <a:xfrm>
            <a:off x="6543716" y="1280771"/>
            <a:ext cx="0" cy="4429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B55D59-2DFC-D32D-54CE-0FC2977F16F0}"/>
              </a:ext>
            </a:extLst>
          </p:cNvPr>
          <p:cNvSpPr txBox="1"/>
          <p:nvPr/>
        </p:nvSpPr>
        <p:spPr>
          <a:xfrm>
            <a:off x="2603083" y="849160"/>
            <a:ext cx="987771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index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03A37C-638E-7D4F-4E4E-3B470CAD5759}"/>
              </a:ext>
            </a:extLst>
          </p:cNvPr>
          <p:cNvCxnSpPr>
            <a:cxnSpLocks/>
          </p:cNvCxnSpPr>
          <p:nvPr/>
        </p:nvCxnSpPr>
        <p:spPr bwMode="auto">
          <a:xfrm>
            <a:off x="3101516" y="1225704"/>
            <a:ext cx="0" cy="4429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3CB42B-4F19-062E-B508-A20174BF835B}"/>
              </a:ext>
            </a:extLst>
          </p:cNvPr>
          <p:cNvSpPr txBox="1"/>
          <p:nvPr/>
        </p:nvSpPr>
        <p:spPr>
          <a:xfrm>
            <a:off x="-405140" y="5126244"/>
            <a:ext cx="10771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69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Arial"/>
                <a:ea typeface="+mj-ea"/>
                <a:cs typeface="Arial"/>
              </a:rPr>
              <a:t>for(index = </a:t>
            </a:r>
            <a:r>
              <a:rPr lang="en-US" sz="2800" dirty="0" err="1">
                <a:solidFill>
                  <a:srgbClr val="FF0000"/>
                </a:solidFill>
                <a:latin typeface="Arial"/>
                <a:ea typeface="+mj-ea"/>
                <a:cs typeface="Arial"/>
              </a:rPr>
              <a:t>numberOfEntries</a:t>
            </a:r>
            <a:r>
              <a:rPr lang="en-US" sz="2800" dirty="0">
                <a:solidFill>
                  <a:srgbClr val="FF0000"/>
                </a:solidFill>
                <a:latin typeface="Arial"/>
                <a:ea typeface="+mj-ea"/>
                <a:cs typeface="Arial"/>
              </a:rPr>
              <a:t>; index &gt;= </a:t>
            </a:r>
            <a:r>
              <a:rPr lang="en-US" sz="2800" dirty="0" err="1">
                <a:solidFill>
                  <a:srgbClr val="FF0000"/>
                </a:solidFill>
                <a:latin typeface="Arial"/>
                <a:ea typeface="+mj-ea"/>
                <a:cs typeface="Arial"/>
              </a:rPr>
              <a:t>newPosition</a:t>
            </a:r>
            <a:r>
              <a:rPr lang="en-US" sz="2800" dirty="0">
                <a:solidFill>
                  <a:srgbClr val="FF0000"/>
                </a:solidFill>
                <a:latin typeface="Arial"/>
                <a:ea typeface="+mj-ea"/>
                <a:cs typeface="Arial"/>
              </a:rPr>
              <a:t>; index--){</a:t>
            </a:r>
          </a:p>
        </p:txBody>
      </p:sp>
    </p:spTree>
    <p:extLst>
      <p:ext uri="{BB962C8B-B14F-4D97-AF65-F5344CB8AC3E}">
        <p14:creationId xmlns:p14="http://schemas.microsoft.com/office/powerpoint/2010/main" val="476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/>
      <p:bldP spid="19" grpId="0"/>
      <p:bldP spid="19" grpId="1"/>
      <p:bldP spid="24" grpId="0"/>
      <p:bldP spid="24" grpId="1"/>
      <p:bldP spid="26" grpId="0"/>
      <p:bldP spid="26" grpId="1"/>
      <p:bldP spid="29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Making room for new entry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926" y="1772024"/>
            <a:ext cx="9528771" cy="4335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0C27B-7297-D14B-B3A9-189872538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1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z="43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Adding to the middle of </a:t>
            </a:r>
            <a:r>
              <a:rPr kumimoji="0" lang="en-US" altLang="en-US" sz="4397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AList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0227" y="1277472"/>
            <a:ext cx="10231087" cy="4766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B7EAA-FA13-A34B-BC01-E0B4771B8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6F57E-F05D-CC17-7875-3204DAFB1454}"/>
              </a:ext>
            </a:extLst>
          </p:cNvPr>
          <p:cNvSpPr/>
          <p:nvPr/>
        </p:nvSpPr>
        <p:spPr bwMode="auto">
          <a:xfrm>
            <a:off x="504265" y="2444614"/>
            <a:ext cx="8881782" cy="35892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85A77-B7E5-30BA-C260-ED967FC04167}"/>
              </a:ext>
            </a:extLst>
          </p:cNvPr>
          <p:cNvSpPr/>
          <p:nvPr/>
        </p:nvSpPr>
        <p:spPr bwMode="auto">
          <a:xfrm>
            <a:off x="504265" y="4847658"/>
            <a:ext cx="9528736" cy="92112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5181E-039B-E1A0-2BA4-68B4ACE4F0EF}"/>
              </a:ext>
            </a:extLst>
          </p:cNvPr>
          <p:cNvSpPr/>
          <p:nvPr/>
        </p:nvSpPr>
        <p:spPr bwMode="auto">
          <a:xfrm>
            <a:off x="764241" y="3034469"/>
            <a:ext cx="5206253" cy="59567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F583D-E775-2E40-9592-DDB42F8ACE88}"/>
              </a:ext>
            </a:extLst>
          </p:cNvPr>
          <p:cNvSpPr/>
          <p:nvPr/>
        </p:nvSpPr>
        <p:spPr bwMode="auto">
          <a:xfrm>
            <a:off x="764241" y="3565590"/>
            <a:ext cx="4323229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C27B89-ABFA-F327-5597-B5F4DFC234A2}"/>
              </a:ext>
            </a:extLst>
          </p:cNvPr>
          <p:cNvSpPr/>
          <p:nvPr/>
        </p:nvSpPr>
        <p:spPr bwMode="auto">
          <a:xfrm>
            <a:off x="764241" y="3900008"/>
            <a:ext cx="5555430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476D9C-D6BF-E1B7-7197-99BA0E8A20C6}"/>
              </a:ext>
            </a:extLst>
          </p:cNvPr>
          <p:cNvSpPr/>
          <p:nvPr/>
        </p:nvSpPr>
        <p:spPr bwMode="auto">
          <a:xfrm>
            <a:off x="758637" y="4229470"/>
            <a:ext cx="5555430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4: Tuesday 9/26 @ 11:59 pm</a:t>
            </a:r>
          </a:p>
          <a:p>
            <a:pPr lvl="1"/>
            <a:r>
              <a:rPr lang="en-US" dirty="0"/>
              <a:t>Programming Assignment 1: Friday 9/29 @ 11:59 pm</a:t>
            </a:r>
          </a:p>
          <a:p>
            <a:r>
              <a:rPr lang="en-US" dirty="0"/>
              <a:t>Please make your Piazza posts public as much as possible</a:t>
            </a:r>
          </a:p>
          <a:p>
            <a:r>
              <a:rPr lang="en-US" b="1" dirty="0"/>
              <a:t>Assignment 1 Support </a:t>
            </a:r>
            <a:r>
              <a:rPr lang="en-US" dirty="0"/>
              <a:t>today at 6 pm over Zoom</a:t>
            </a:r>
          </a:p>
          <a:p>
            <a:pPr lvl="1"/>
            <a:r>
              <a:rPr lang="en-US" dirty="0"/>
              <a:t>Same link as my virtual office (</a:t>
            </a:r>
            <a:r>
              <a:rPr lang="en-US" u="sng" dirty="0">
                <a:hlinkClick r:id="rId2"/>
              </a:rPr>
              <a:t>https://pitt.zoom.us/my/Khattab</a:t>
            </a:r>
            <a:r>
              <a:rPr lang="en-US" u="sng" dirty="0"/>
              <a:t>)</a:t>
            </a:r>
            <a:endParaRPr lang="en-US" dirty="0"/>
          </a:p>
          <a:p>
            <a:pPr lvl="1"/>
            <a:r>
              <a:rPr lang="en-US" dirty="0"/>
              <a:t>Session will be recorded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A05-E6D7-8152-3180-AFD67C0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sz="43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Removing from the middle of </a:t>
            </a:r>
            <a:r>
              <a:rPr kumimoji="0" lang="en-US" altLang="en-US" sz="4397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AList</a:t>
            </a:r>
            <a:endParaRPr lang="en-US" sz="2700" i="1" dirty="0"/>
          </a:p>
        </p:txBody>
      </p:sp>
      <p:sp>
        <p:nvSpPr>
          <p:cNvPr id="101" name="Content Placeholder 100">
            <a:extLst>
              <a:ext uri="{FF2B5EF4-FFF2-40B4-BE49-F238E27FC236}">
                <a16:creationId xmlns:a16="http://schemas.microsoft.com/office/drawing/2014/main" id="{C2861469-78B8-A6A8-FA7D-346D888A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remove(3)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6DB49-6A9B-ABB3-BBF4-40A6246F17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D38C9-3DE0-D681-1BC0-3F02AE5B68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B2429-5369-EB05-2F5C-B14E494CA44E}"/>
              </a:ext>
            </a:extLst>
          </p:cNvPr>
          <p:cNvSpPr/>
          <p:nvPr/>
        </p:nvSpPr>
        <p:spPr bwMode="auto">
          <a:xfrm>
            <a:off x="83048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null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0FD69E-BE35-C477-D4B3-C1D3676894C2}"/>
              </a:ext>
            </a:extLst>
          </p:cNvPr>
          <p:cNvSpPr/>
          <p:nvPr/>
        </p:nvSpPr>
        <p:spPr bwMode="auto">
          <a:xfrm>
            <a:off x="153113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41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90004-E353-E3BB-E800-D620007FE8C3}"/>
              </a:ext>
            </a:extLst>
          </p:cNvPr>
          <p:cNvSpPr/>
          <p:nvPr/>
        </p:nvSpPr>
        <p:spPr bwMode="auto">
          <a:xfrm>
            <a:off x="223177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7C8C94-A134-E6B4-90EE-99B8C07D8EEA}"/>
              </a:ext>
            </a:extLst>
          </p:cNvPr>
          <p:cNvSpPr/>
          <p:nvPr/>
        </p:nvSpPr>
        <p:spPr bwMode="auto">
          <a:xfrm>
            <a:off x="293242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F55B3-28C1-074E-FF4E-2D86FC410062}"/>
              </a:ext>
            </a:extLst>
          </p:cNvPr>
          <p:cNvSpPr/>
          <p:nvPr/>
        </p:nvSpPr>
        <p:spPr bwMode="auto">
          <a:xfrm>
            <a:off x="363306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1928E8-69F3-FDC4-9769-67748F303858}"/>
              </a:ext>
            </a:extLst>
          </p:cNvPr>
          <p:cNvSpPr/>
          <p:nvPr/>
        </p:nvSpPr>
        <p:spPr bwMode="auto">
          <a:xfrm>
            <a:off x="433371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D95042-D1F1-95DC-3991-25EDE0685EA3}"/>
              </a:ext>
            </a:extLst>
          </p:cNvPr>
          <p:cNvSpPr/>
          <p:nvPr/>
        </p:nvSpPr>
        <p:spPr bwMode="auto">
          <a:xfrm>
            <a:off x="503435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91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9772C5-10C6-6CB0-4BBD-A555DE8E3C4C}"/>
              </a:ext>
            </a:extLst>
          </p:cNvPr>
          <p:cNvSpPr/>
          <p:nvPr/>
        </p:nvSpPr>
        <p:spPr bwMode="auto">
          <a:xfrm>
            <a:off x="573500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B8ED54-D86F-1B6D-1E7A-F2CC65CD033D}"/>
              </a:ext>
            </a:extLst>
          </p:cNvPr>
          <p:cNvSpPr/>
          <p:nvPr/>
        </p:nvSpPr>
        <p:spPr bwMode="auto">
          <a:xfrm>
            <a:off x="643564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614F4-9464-73A3-1F09-349A83625A8B}"/>
              </a:ext>
            </a:extLst>
          </p:cNvPr>
          <p:cNvSpPr/>
          <p:nvPr/>
        </p:nvSpPr>
        <p:spPr bwMode="auto">
          <a:xfrm>
            <a:off x="713629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9404EA-EE2D-B7F2-59E1-D2CEB258441C}"/>
              </a:ext>
            </a:extLst>
          </p:cNvPr>
          <p:cNvSpPr/>
          <p:nvPr/>
        </p:nvSpPr>
        <p:spPr bwMode="auto">
          <a:xfrm>
            <a:off x="7836940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2EDB8A-11D5-524E-430B-8CF79088FF6B}"/>
              </a:ext>
            </a:extLst>
          </p:cNvPr>
          <p:cNvSpPr txBox="1"/>
          <p:nvPr/>
        </p:nvSpPr>
        <p:spPr>
          <a:xfrm>
            <a:off x="997562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3FE252-CD56-65B4-A262-86B7A208F8E7}"/>
              </a:ext>
            </a:extLst>
          </p:cNvPr>
          <p:cNvSpPr txBox="1"/>
          <p:nvPr/>
        </p:nvSpPr>
        <p:spPr>
          <a:xfrm>
            <a:off x="1707493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E8E773-5C08-115E-9476-0046162BBEA1}"/>
              </a:ext>
            </a:extLst>
          </p:cNvPr>
          <p:cNvSpPr txBox="1"/>
          <p:nvPr/>
        </p:nvSpPr>
        <p:spPr>
          <a:xfrm>
            <a:off x="2417424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532E0B-91BA-1902-357A-71B966DB89D5}"/>
              </a:ext>
            </a:extLst>
          </p:cNvPr>
          <p:cNvSpPr txBox="1"/>
          <p:nvPr/>
        </p:nvSpPr>
        <p:spPr>
          <a:xfrm>
            <a:off x="3127355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F4F7EEB-07CD-E90E-1E33-90C747F12FD9}"/>
              </a:ext>
            </a:extLst>
          </p:cNvPr>
          <p:cNvSpPr txBox="1"/>
          <p:nvPr/>
        </p:nvSpPr>
        <p:spPr>
          <a:xfrm>
            <a:off x="3850733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F7BB3E-44F7-388D-E7B9-2B70C9E055B1}"/>
              </a:ext>
            </a:extLst>
          </p:cNvPr>
          <p:cNvSpPr txBox="1"/>
          <p:nvPr/>
        </p:nvSpPr>
        <p:spPr>
          <a:xfrm>
            <a:off x="4547217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F62A92-A749-6F19-5573-6B583A24002F}"/>
              </a:ext>
            </a:extLst>
          </p:cNvPr>
          <p:cNvSpPr txBox="1"/>
          <p:nvPr/>
        </p:nvSpPr>
        <p:spPr>
          <a:xfrm>
            <a:off x="5257148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C07049-1359-4B49-E901-D02E1E1CA063}"/>
              </a:ext>
            </a:extLst>
          </p:cNvPr>
          <p:cNvSpPr txBox="1"/>
          <p:nvPr/>
        </p:nvSpPr>
        <p:spPr>
          <a:xfrm>
            <a:off x="5967079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F822B4-3A89-C1AF-2546-B13FD56300E9}"/>
              </a:ext>
            </a:extLst>
          </p:cNvPr>
          <p:cNvSpPr txBox="1"/>
          <p:nvPr/>
        </p:nvSpPr>
        <p:spPr>
          <a:xfrm>
            <a:off x="6677010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B3E596-6153-C265-898D-2F0A0AA1B534}"/>
              </a:ext>
            </a:extLst>
          </p:cNvPr>
          <p:cNvSpPr txBox="1"/>
          <p:nvPr/>
        </p:nvSpPr>
        <p:spPr>
          <a:xfrm>
            <a:off x="7386941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D6527D-FA04-84B7-29E3-03719E1E7216}"/>
              </a:ext>
            </a:extLst>
          </p:cNvPr>
          <p:cNvSpPr txBox="1"/>
          <p:nvPr/>
        </p:nvSpPr>
        <p:spPr>
          <a:xfrm>
            <a:off x="7862432" y="3902372"/>
            <a:ext cx="606607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5E2A5DA-4D4F-7CAA-2E02-4156BD647D94}"/>
              </a:ext>
            </a:extLst>
          </p:cNvPr>
          <p:cNvSpPr/>
          <p:nvPr/>
        </p:nvSpPr>
        <p:spPr bwMode="auto">
          <a:xfrm>
            <a:off x="83048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null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1902A1E-710F-C65D-8223-AE7BEB0FB9D5}"/>
              </a:ext>
            </a:extLst>
          </p:cNvPr>
          <p:cNvSpPr/>
          <p:nvPr/>
        </p:nvSpPr>
        <p:spPr bwMode="auto">
          <a:xfrm>
            <a:off x="1531131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41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B4A9FFD-9838-E59F-40A8-890110AA0681}"/>
              </a:ext>
            </a:extLst>
          </p:cNvPr>
          <p:cNvSpPr/>
          <p:nvPr/>
        </p:nvSpPr>
        <p:spPr bwMode="auto">
          <a:xfrm>
            <a:off x="2231776" y="3164821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B91100-68B0-BDE5-45FF-2873BF752DA1}"/>
              </a:ext>
            </a:extLst>
          </p:cNvPr>
          <p:cNvSpPr/>
          <p:nvPr/>
        </p:nvSpPr>
        <p:spPr bwMode="auto">
          <a:xfrm>
            <a:off x="2957917" y="316367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9F4DC47-2DE8-D102-740B-9C0EF06AA49C}"/>
              </a:ext>
            </a:extLst>
          </p:cNvPr>
          <p:cNvSpPr/>
          <p:nvPr/>
        </p:nvSpPr>
        <p:spPr bwMode="auto">
          <a:xfrm>
            <a:off x="3658562" y="316367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8BCC99-6412-FF76-58B0-952CA5C59D4C}"/>
              </a:ext>
            </a:extLst>
          </p:cNvPr>
          <p:cNvSpPr/>
          <p:nvPr/>
        </p:nvSpPr>
        <p:spPr bwMode="auto">
          <a:xfrm>
            <a:off x="4359207" y="316367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91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F8C281D-ACF7-9A6C-1A05-F9B889AFA300}"/>
              </a:ext>
            </a:extLst>
          </p:cNvPr>
          <p:cNvSpPr/>
          <p:nvPr/>
        </p:nvSpPr>
        <p:spPr bwMode="auto">
          <a:xfrm>
            <a:off x="5059852" y="316367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708F46D-F9D4-BC7E-5B99-B5216AC13111}"/>
              </a:ext>
            </a:extLst>
          </p:cNvPr>
          <p:cNvSpPr/>
          <p:nvPr/>
        </p:nvSpPr>
        <p:spPr bwMode="auto">
          <a:xfrm>
            <a:off x="5760497" y="316367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5E41CF4-5D64-C5BD-292B-583A7B73F626}"/>
              </a:ext>
            </a:extLst>
          </p:cNvPr>
          <p:cNvSpPr/>
          <p:nvPr/>
        </p:nvSpPr>
        <p:spPr bwMode="auto">
          <a:xfrm>
            <a:off x="6461142" y="316827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2709FE-4AFD-FBC7-5FBC-B63C6F69EB7A}"/>
              </a:ext>
            </a:extLst>
          </p:cNvPr>
          <p:cNvSpPr/>
          <p:nvPr/>
        </p:nvSpPr>
        <p:spPr bwMode="auto">
          <a:xfrm>
            <a:off x="7189507" y="316827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A0950E-D338-48D5-49C9-9E7052F73A46}"/>
              </a:ext>
            </a:extLst>
          </p:cNvPr>
          <p:cNvSpPr txBox="1"/>
          <p:nvPr/>
        </p:nvSpPr>
        <p:spPr>
          <a:xfrm>
            <a:off x="997562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CE1B52-AACE-EEC7-18B4-B24AD19C5D92}"/>
              </a:ext>
            </a:extLst>
          </p:cNvPr>
          <p:cNvSpPr txBox="1"/>
          <p:nvPr/>
        </p:nvSpPr>
        <p:spPr>
          <a:xfrm>
            <a:off x="1707493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82537D-4023-E9FC-2EED-82CE77E6CB6D}"/>
              </a:ext>
            </a:extLst>
          </p:cNvPr>
          <p:cNvSpPr txBox="1"/>
          <p:nvPr/>
        </p:nvSpPr>
        <p:spPr>
          <a:xfrm>
            <a:off x="2417424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04D94D-032C-F678-29F5-20E4DC28F248}"/>
              </a:ext>
            </a:extLst>
          </p:cNvPr>
          <p:cNvSpPr txBox="1"/>
          <p:nvPr/>
        </p:nvSpPr>
        <p:spPr>
          <a:xfrm>
            <a:off x="3127355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7191BA9-36D3-8AFD-1515-D455DD64ED61}"/>
              </a:ext>
            </a:extLst>
          </p:cNvPr>
          <p:cNvSpPr txBox="1"/>
          <p:nvPr/>
        </p:nvSpPr>
        <p:spPr>
          <a:xfrm>
            <a:off x="3850733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95AE3B-CBB8-D619-1404-C4F2C8405768}"/>
              </a:ext>
            </a:extLst>
          </p:cNvPr>
          <p:cNvSpPr txBox="1"/>
          <p:nvPr/>
        </p:nvSpPr>
        <p:spPr>
          <a:xfrm>
            <a:off x="4547217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5DA606D-CD3B-71D6-01E5-B6798A185575}"/>
              </a:ext>
            </a:extLst>
          </p:cNvPr>
          <p:cNvSpPr txBox="1"/>
          <p:nvPr/>
        </p:nvSpPr>
        <p:spPr>
          <a:xfrm>
            <a:off x="5257148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9DE82A-9FC9-0260-7C14-ABECF4223E28}"/>
              </a:ext>
            </a:extLst>
          </p:cNvPr>
          <p:cNvSpPr txBox="1"/>
          <p:nvPr/>
        </p:nvSpPr>
        <p:spPr>
          <a:xfrm>
            <a:off x="5967079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43746C-33AE-72A5-168A-9E384BEA1779}"/>
              </a:ext>
            </a:extLst>
          </p:cNvPr>
          <p:cNvSpPr txBox="1"/>
          <p:nvPr/>
        </p:nvSpPr>
        <p:spPr>
          <a:xfrm>
            <a:off x="6677010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939324-6BCF-9E44-BC17-5F876EFC246D}"/>
              </a:ext>
            </a:extLst>
          </p:cNvPr>
          <p:cNvSpPr txBox="1"/>
          <p:nvPr/>
        </p:nvSpPr>
        <p:spPr>
          <a:xfrm>
            <a:off x="7386941" y="3889775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E874F7B-9974-C0C7-C566-5F217EC3883F}"/>
              </a:ext>
            </a:extLst>
          </p:cNvPr>
          <p:cNvSpPr txBox="1"/>
          <p:nvPr/>
        </p:nvSpPr>
        <p:spPr>
          <a:xfrm>
            <a:off x="7862432" y="3902372"/>
            <a:ext cx="606607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93A089-3E5E-7943-5219-C17EA270E5D9}"/>
              </a:ext>
            </a:extLst>
          </p:cNvPr>
          <p:cNvSpPr txBox="1"/>
          <p:nvPr/>
        </p:nvSpPr>
        <p:spPr>
          <a:xfrm>
            <a:off x="8609397" y="3889775"/>
            <a:ext cx="606607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8CA860C-A0F7-0A8B-559A-4315AADFBFAC}"/>
              </a:ext>
            </a:extLst>
          </p:cNvPr>
          <p:cNvSpPr/>
          <p:nvPr/>
        </p:nvSpPr>
        <p:spPr bwMode="auto">
          <a:xfrm>
            <a:off x="9275772" y="316827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null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5F94149-F3B0-8EA1-1896-72FA07DE23C9}"/>
              </a:ext>
            </a:extLst>
          </p:cNvPr>
          <p:cNvSpPr/>
          <p:nvPr/>
        </p:nvSpPr>
        <p:spPr bwMode="auto">
          <a:xfrm>
            <a:off x="8563081" y="316827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null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B2812-0988-3D8A-2A88-C7D1A3B6917D}"/>
              </a:ext>
            </a:extLst>
          </p:cNvPr>
          <p:cNvSpPr/>
          <p:nvPr/>
        </p:nvSpPr>
        <p:spPr bwMode="auto">
          <a:xfrm>
            <a:off x="7851735" y="316827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F2B61-FCA1-4D6F-7E5A-A80239BBB575}"/>
              </a:ext>
            </a:extLst>
          </p:cNvPr>
          <p:cNvSpPr txBox="1"/>
          <p:nvPr/>
        </p:nvSpPr>
        <p:spPr>
          <a:xfrm>
            <a:off x="9352846" y="3889775"/>
            <a:ext cx="606607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6215A9-8052-91EC-F0A6-DCB2186AE1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990" y="4255867"/>
            <a:ext cx="0" cy="8063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7F513C92-FCBB-B9FC-BF27-307568E3DF65}"/>
              </a:ext>
            </a:extLst>
          </p:cNvPr>
          <p:cNvSpPr/>
          <p:nvPr/>
        </p:nvSpPr>
        <p:spPr bwMode="auto">
          <a:xfrm rot="10800000">
            <a:off x="3633065" y="2356336"/>
            <a:ext cx="4835973" cy="497541"/>
          </a:xfrm>
          <a:prstGeom prst="notchedRightArrow">
            <a:avLst>
              <a:gd name="adj1" fmla="val 60811"/>
              <a:gd name="adj2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102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A05-E6D7-8152-3180-AFD67C0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rial"/>
                <a:cs typeface="Arial"/>
              </a:rPr>
              <a:t>How to fill gap at </a:t>
            </a:r>
            <a:r>
              <a:rPr lang="en-US" sz="3600" dirty="0" err="1">
                <a:solidFill>
                  <a:srgbClr val="FFFFFF"/>
                </a:solidFill>
                <a:latin typeface="Arial"/>
                <a:cs typeface="Arial"/>
              </a:rPr>
              <a:t>givenPosition</a:t>
            </a:r>
            <a:endParaRPr lang="en-US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6DB49-6A9B-ABB3-BBF4-40A6246F17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D38C9-3DE0-D681-1BC0-3F02AE5B68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B2429-5369-EB05-2F5C-B14E494CA44E}"/>
              </a:ext>
            </a:extLst>
          </p:cNvPr>
          <p:cNvSpPr/>
          <p:nvPr/>
        </p:nvSpPr>
        <p:spPr bwMode="auto">
          <a:xfrm>
            <a:off x="67235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null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0FD69E-BE35-C477-D4B3-C1D3676894C2}"/>
              </a:ext>
            </a:extLst>
          </p:cNvPr>
          <p:cNvSpPr/>
          <p:nvPr/>
        </p:nvSpPr>
        <p:spPr bwMode="auto">
          <a:xfrm>
            <a:off x="137299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41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90004-E353-E3BB-E800-D620007FE8C3}"/>
              </a:ext>
            </a:extLst>
          </p:cNvPr>
          <p:cNvSpPr/>
          <p:nvPr/>
        </p:nvSpPr>
        <p:spPr bwMode="auto">
          <a:xfrm>
            <a:off x="207364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7C8C94-A134-E6B4-90EE-99B8C07D8EEA}"/>
              </a:ext>
            </a:extLst>
          </p:cNvPr>
          <p:cNvSpPr/>
          <p:nvPr/>
        </p:nvSpPr>
        <p:spPr bwMode="auto">
          <a:xfrm>
            <a:off x="277428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F55B3-28C1-074E-FF4E-2D86FC410062}"/>
              </a:ext>
            </a:extLst>
          </p:cNvPr>
          <p:cNvSpPr/>
          <p:nvPr/>
        </p:nvSpPr>
        <p:spPr bwMode="auto">
          <a:xfrm>
            <a:off x="347493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1928E8-69F3-FDC4-9769-67748F303858}"/>
              </a:ext>
            </a:extLst>
          </p:cNvPr>
          <p:cNvSpPr/>
          <p:nvPr/>
        </p:nvSpPr>
        <p:spPr bwMode="auto">
          <a:xfrm>
            <a:off x="417557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D95042-D1F1-95DC-3991-25EDE0685EA3}"/>
              </a:ext>
            </a:extLst>
          </p:cNvPr>
          <p:cNvSpPr/>
          <p:nvPr/>
        </p:nvSpPr>
        <p:spPr bwMode="auto">
          <a:xfrm>
            <a:off x="487622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91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9772C5-10C6-6CB0-4BBD-A555DE8E3C4C}"/>
              </a:ext>
            </a:extLst>
          </p:cNvPr>
          <p:cNvSpPr/>
          <p:nvPr/>
        </p:nvSpPr>
        <p:spPr bwMode="auto">
          <a:xfrm>
            <a:off x="557686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B8ED54-D86F-1B6D-1E7A-F2CC65CD033D}"/>
              </a:ext>
            </a:extLst>
          </p:cNvPr>
          <p:cNvSpPr/>
          <p:nvPr/>
        </p:nvSpPr>
        <p:spPr bwMode="auto">
          <a:xfrm>
            <a:off x="6277513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614F4-9464-73A3-1F09-349A83625A8B}"/>
              </a:ext>
            </a:extLst>
          </p:cNvPr>
          <p:cNvSpPr/>
          <p:nvPr/>
        </p:nvSpPr>
        <p:spPr bwMode="auto">
          <a:xfrm>
            <a:off x="697815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9404EA-EE2D-B7F2-59E1-D2CEB258441C}"/>
              </a:ext>
            </a:extLst>
          </p:cNvPr>
          <p:cNvSpPr/>
          <p:nvPr/>
        </p:nvSpPr>
        <p:spPr bwMode="auto">
          <a:xfrm>
            <a:off x="7678807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2EDB8A-11D5-524E-430B-8CF79088FF6B}"/>
              </a:ext>
            </a:extLst>
          </p:cNvPr>
          <p:cNvSpPr txBox="1"/>
          <p:nvPr/>
        </p:nvSpPr>
        <p:spPr>
          <a:xfrm>
            <a:off x="839429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3FE252-CD56-65B4-A262-86B7A208F8E7}"/>
              </a:ext>
            </a:extLst>
          </p:cNvPr>
          <p:cNvSpPr txBox="1"/>
          <p:nvPr/>
        </p:nvSpPr>
        <p:spPr>
          <a:xfrm>
            <a:off x="1549360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E8E773-5C08-115E-9476-0046162BBEA1}"/>
              </a:ext>
            </a:extLst>
          </p:cNvPr>
          <p:cNvSpPr txBox="1"/>
          <p:nvPr/>
        </p:nvSpPr>
        <p:spPr>
          <a:xfrm>
            <a:off x="2259291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532E0B-91BA-1902-357A-71B966DB89D5}"/>
              </a:ext>
            </a:extLst>
          </p:cNvPr>
          <p:cNvSpPr txBox="1"/>
          <p:nvPr/>
        </p:nvSpPr>
        <p:spPr>
          <a:xfrm>
            <a:off x="2969222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F4F7EEB-07CD-E90E-1E33-90C747F12FD9}"/>
              </a:ext>
            </a:extLst>
          </p:cNvPr>
          <p:cNvSpPr txBox="1"/>
          <p:nvPr/>
        </p:nvSpPr>
        <p:spPr>
          <a:xfrm>
            <a:off x="3692600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F7BB3E-44F7-388D-E7B9-2B70C9E055B1}"/>
              </a:ext>
            </a:extLst>
          </p:cNvPr>
          <p:cNvSpPr txBox="1"/>
          <p:nvPr/>
        </p:nvSpPr>
        <p:spPr>
          <a:xfrm>
            <a:off x="4389084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F62A92-A749-6F19-5573-6B583A24002F}"/>
              </a:ext>
            </a:extLst>
          </p:cNvPr>
          <p:cNvSpPr txBox="1"/>
          <p:nvPr/>
        </p:nvSpPr>
        <p:spPr>
          <a:xfrm>
            <a:off x="5099015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C07049-1359-4B49-E901-D02E1E1CA063}"/>
              </a:ext>
            </a:extLst>
          </p:cNvPr>
          <p:cNvSpPr txBox="1"/>
          <p:nvPr/>
        </p:nvSpPr>
        <p:spPr>
          <a:xfrm>
            <a:off x="5808946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F822B4-3A89-C1AF-2546-B13FD56300E9}"/>
              </a:ext>
            </a:extLst>
          </p:cNvPr>
          <p:cNvSpPr txBox="1"/>
          <p:nvPr/>
        </p:nvSpPr>
        <p:spPr>
          <a:xfrm>
            <a:off x="6518877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B3E596-6153-C265-898D-2F0A0AA1B534}"/>
              </a:ext>
            </a:extLst>
          </p:cNvPr>
          <p:cNvSpPr txBox="1"/>
          <p:nvPr/>
        </p:nvSpPr>
        <p:spPr>
          <a:xfrm>
            <a:off x="7228808" y="2460886"/>
            <a:ext cx="255494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D6527D-FA04-84B7-29E3-03719E1E7216}"/>
              </a:ext>
            </a:extLst>
          </p:cNvPr>
          <p:cNvSpPr txBox="1"/>
          <p:nvPr/>
        </p:nvSpPr>
        <p:spPr>
          <a:xfrm>
            <a:off x="7704299" y="2473483"/>
            <a:ext cx="606607" cy="3534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D74733-9C86-24EF-99CB-487224FD3303}"/>
              </a:ext>
            </a:extLst>
          </p:cNvPr>
          <p:cNvSpPr txBox="1"/>
          <p:nvPr/>
        </p:nvSpPr>
        <p:spPr>
          <a:xfrm>
            <a:off x="7101241" y="3481484"/>
            <a:ext cx="2783134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numberOfEntries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EAD5C3-9F72-60D1-7C28-69E18E7E0EAB}"/>
              </a:ext>
            </a:extLst>
          </p:cNvPr>
          <p:cNvSpPr txBox="1"/>
          <p:nvPr/>
        </p:nvSpPr>
        <p:spPr>
          <a:xfrm>
            <a:off x="1869401" y="3547291"/>
            <a:ext cx="2199641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</a:rPr>
              <a:t>given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E5402AC-F538-C870-1074-BC2BBBC5E4F3}"/>
              </a:ext>
            </a:extLst>
          </p:cNvPr>
          <p:cNvCxnSpPr>
            <a:stCxn id="92" idx="0"/>
            <a:endCxn id="82" idx="2"/>
          </p:cNvCxnSpPr>
          <p:nvPr/>
        </p:nvCxnSpPr>
        <p:spPr bwMode="auto">
          <a:xfrm flipV="1">
            <a:off x="2969222" y="2814381"/>
            <a:ext cx="127747" cy="7329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EEC4973-B664-715E-0572-686EF2821AFB}"/>
              </a:ext>
            </a:extLst>
          </p:cNvPr>
          <p:cNvCxnSpPr>
            <a:cxnSpLocks/>
            <a:stCxn id="91" idx="0"/>
            <a:endCxn id="89" idx="2"/>
          </p:cNvCxnSpPr>
          <p:nvPr/>
        </p:nvCxnSpPr>
        <p:spPr bwMode="auto">
          <a:xfrm flipH="1" flipV="1">
            <a:off x="8007603" y="2826978"/>
            <a:ext cx="485205" cy="65450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69F06F4-D04C-8380-7D55-AA738E6C01F5}"/>
              </a:ext>
            </a:extLst>
          </p:cNvPr>
          <p:cNvSpPr/>
          <p:nvPr/>
        </p:nvSpPr>
        <p:spPr bwMode="auto">
          <a:xfrm>
            <a:off x="9124364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D76B-E3E0-9A5A-FC0B-810141F3E933}"/>
              </a:ext>
            </a:extLst>
          </p:cNvPr>
          <p:cNvSpPr/>
          <p:nvPr/>
        </p:nvSpPr>
        <p:spPr bwMode="auto">
          <a:xfrm>
            <a:off x="8404948" y="1735932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9D465-5FAA-70DE-4706-3C57010E8A2F}"/>
              </a:ext>
            </a:extLst>
          </p:cNvPr>
          <p:cNvSpPr/>
          <p:nvPr/>
        </p:nvSpPr>
        <p:spPr bwMode="auto">
          <a:xfrm>
            <a:off x="2767715" y="174185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0E570-89F3-E047-7CB9-D6CBBDCFB450}"/>
              </a:ext>
            </a:extLst>
          </p:cNvPr>
          <p:cNvSpPr/>
          <p:nvPr/>
        </p:nvSpPr>
        <p:spPr bwMode="auto">
          <a:xfrm>
            <a:off x="3468360" y="174185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58A66-4379-BDE3-1DC8-F6A90470FB75}"/>
              </a:ext>
            </a:extLst>
          </p:cNvPr>
          <p:cNvSpPr/>
          <p:nvPr/>
        </p:nvSpPr>
        <p:spPr bwMode="auto">
          <a:xfrm>
            <a:off x="4169005" y="174185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91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15B67-15FC-A3CC-B1B0-B113C88F1939}"/>
              </a:ext>
            </a:extLst>
          </p:cNvPr>
          <p:cNvSpPr/>
          <p:nvPr/>
        </p:nvSpPr>
        <p:spPr bwMode="auto">
          <a:xfrm>
            <a:off x="4869650" y="174185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AB9EF3-B8FF-4F4A-AADA-0913AA0946D8}"/>
              </a:ext>
            </a:extLst>
          </p:cNvPr>
          <p:cNvSpPr/>
          <p:nvPr/>
        </p:nvSpPr>
        <p:spPr bwMode="auto">
          <a:xfrm>
            <a:off x="5570295" y="174185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FA0D31-442B-2C0C-EC1C-FF71E46065CC}"/>
              </a:ext>
            </a:extLst>
          </p:cNvPr>
          <p:cNvSpPr/>
          <p:nvPr/>
        </p:nvSpPr>
        <p:spPr bwMode="auto">
          <a:xfrm>
            <a:off x="6270940" y="174185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6BFB7-A7E4-4F42-96BF-8A980F2D00DD}"/>
              </a:ext>
            </a:extLst>
          </p:cNvPr>
          <p:cNvSpPr/>
          <p:nvPr/>
        </p:nvSpPr>
        <p:spPr bwMode="auto">
          <a:xfrm>
            <a:off x="7001627" y="1741850"/>
            <a:ext cx="726141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B19B4-DD1F-93ED-91B9-A411454333A4}"/>
              </a:ext>
            </a:extLst>
          </p:cNvPr>
          <p:cNvSpPr txBox="1"/>
          <p:nvPr/>
        </p:nvSpPr>
        <p:spPr>
          <a:xfrm>
            <a:off x="1708688" y="5757310"/>
            <a:ext cx="6663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69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list[index] = list[index + 1];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CEE74-E558-2F3B-5A2C-73E416C95C3D}"/>
              </a:ext>
            </a:extLst>
          </p:cNvPr>
          <p:cNvSpPr txBox="1"/>
          <p:nvPr/>
        </p:nvSpPr>
        <p:spPr>
          <a:xfrm>
            <a:off x="2643472" y="920701"/>
            <a:ext cx="987771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5466E2-5E45-027B-8C6A-8A4629563D86}"/>
              </a:ext>
            </a:extLst>
          </p:cNvPr>
          <p:cNvCxnSpPr>
            <a:cxnSpLocks/>
          </p:cNvCxnSpPr>
          <p:nvPr/>
        </p:nvCxnSpPr>
        <p:spPr bwMode="auto">
          <a:xfrm>
            <a:off x="3137357" y="1257722"/>
            <a:ext cx="0" cy="4429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94FFCB-3F34-C7DE-5D27-FE319D57FA5F}"/>
              </a:ext>
            </a:extLst>
          </p:cNvPr>
          <p:cNvSpPr txBox="1"/>
          <p:nvPr/>
        </p:nvSpPr>
        <p:spPr>
          <a:xfrm>
            <a:off x="3468360" y="913552"/>
            <a:ext cx="987771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3D0FC0-25D6-8364-DBED-C4CD32879058}"/>
              </a:ext>
            </a:extLst>
          </p:cNvPr>
          <p:cNvCxnSpPr>
            <a:cxnSpLocks/>
          </p:cNvCxnSpPr>
          <p:nvPr/>
        </p:nvCxnSpPr>
        <p:spPr bwMode="auto">
          <a:xfrm>
            <a:off x="3966793" y="1290096"/>
            <a:ext cx="0" cy="4429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136213-1A6D-7B31-4222-AB3705A81DA4}"/>
              </a:ext>
            </a:extLst>
          </p:cNvPr>
          <p:cNvSpPr txBox="1"/>
          <p:nvPr/>
        </p:nvSpPr>
        <p:spPr>
          <a:xfrm>
            <a:off x="4073567" y="918108"/>
            <a:ext cx="987771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ADE911-26D1-4B4A-AA75-B548226B381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294652"/>
            <a:ext cx="0" cy="4429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B55D59-2DFC-D32D-54CE-0FC2977F16F0}"/>
              </a:ext>
            </a:extLst>
          </p:cNvPr>
          <p:cNvSpPr txBox="1"/>
          <p:nvPr/>
        </p:nvSpPr>
        <p:spPr>
          <a:xfrm>
            <a:off x="6907976" y="897999"/>
            <a:ext cx="987771" cy="353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03A37C-638E-7D4F-4E4E-3B470CAD5759}"/>
              </a:ext>
            </a:extLst>
          </p:cNvPr>
          <p:cNvCxnSpPr>
            <a:cxnSpLocks/>
          </p:cNvCxnSpPr>
          <p:nvPr/>
        </p:nvCxnSpPr>
        <p:spPr bwMode="auto">
          <a:xfrm>
            <a:off x="7406409" y="1274543"/>
            <a:ext cx="0" cy="4429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3CB42B-4F19-062E-B508-A20174BF835B}"/>
              </a:ext>
            </a:extLst>
          </p:cNvPr>
          <p:cNvSpPr txBox="1"/>
          <p:nvPr/>
        </p:nvSpPr>
        <p:spPr>
          <a:xfrm>
            <a:off x="-405140" y="5126244"/>
            <a:ext cx="10771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69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for(index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givenPosition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 index &lt;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numberOfEntries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 index++){</a:t>
            </a:r>
          </a:p>
        </p:txBody>
      </p:sp>
    </p:spTree>
    <p:extLst>
      <p:ext uri="{BB962C8B-B14F-4D97-AF65-F5344CB8AC3E}">
        <p14:creationId xmlns:p14="http://schemas.microsoft.com/office/powerpoint/2010/main" val="24079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19" grpId="1"/>
      <p:bldP spid="24" grpId="0"/>
      <p:bldP spid="24" grpId="1"/>
      <p:bldP spid="26" grpId="0"/>
      <p:bldP spid="26" grpId="1"/>
      <p:bldP spid="29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z="43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Adding to the middle of </a:t>
            </a:r>
            <a:r>
              <a:rPr kumimoji="0" lang="en-US" altLang="en-US" sz="4397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AList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0227" y="1277472"/>
            <a:ext cx="10231087" cy="4766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B7EAA-FA13-A34B-BC01-E0B4771B8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6F57E-F05D-CC17-7875-3204DAFB1454}"/>
              </a:ext>
            </a:extLst>
          </p:cNvPr>
          <p:cNvSpPr/>
          <p:nvPr/>
        </p:nvSpPr>
        <p:spPr bwMode="auto">
          <a:xfrm>
            <a:off x="504265" y="2444614"/>
            <a:ext cx="8881782" cy="35892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85A77-B7E5-30BA-C260-ED967FC04167}"/>
              </a:ext>
            </a:extLst>
          </p:cNvPr>
          <p:cNvSpPr/>
          <p:nvPr/>
        </p:nvSpPr>
        <p:spPr bwMode="auto">
          <a:xfrm>
            <a:off x="504265" y="4847658"/>
            <a:ext cx="9528736" cy="92112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5181E-039B-E1A0-2BA4-68B4ACE4F0EF}"/>
              </a:ext>
            </a:extLst>
          </p:cNvPr>
          <p:cNvSpPr/>
          <p:nvPr/>
        </p:nvSpPr>
        <p:spPr bwMode="auto">
          <a:xfrm>
            <a:off x="764241" y="3034469"/>
            <a:ext cx="5206253" cy="59567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F583D-E775-2E40-9592-DDB42F8ACE88}"/>
              </a:ext>
            </a:extLst>
          </p:cNvPr>
          <p:cNvSpPr/>
          <p:nvPr/>
        </p:nvSpPr>
        <p:spPr bwMode="auto">
          <a:xfrm>
            <a:off x="764241" y="3565590"/>
            <a:ext cx="4323229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C27B89-ABFA-F327-5597-B5F4DFC234A2}"/>
              </a:ext>
            </a:extLst>
          </p:cNvPr>
          <p:cNvSpPr/>
          <p:nvPr/>
        </p:nvSpPr>
        <p:spPr bwMode="auto">
          <a:xfrm>
            <a:off x="764241" y="3900008"/>
            <a:ext cx="5555430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476D9C-D6BF-E1B7-7197-99BA0E8A20C6}"/>
              </a:ext>
            </a:extLst>
          </p:cNvPr>
          <p:cNvSpPr/>
          <p:nvPr/>
        </p:nvSpPr>
        <p:spPr bwMode="auto">
          <a:xfrm>
            <a:off x="758637" y="4229470"/>
            <a:ext cx="5555430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</a:t>
            </a:r>
            <a:r>
              <a:rPr lang="en-US" alt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removeGap</a:t>
            </a:r>
            <a:r>
              <a:rPr lang="en-US" altLang="en-US" dirty="0"/>
              <a:t> shifts list entries within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CS 0445 – Algorithms &amp; Data Structures 1 – Sherif Khattab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82" y="1793588"/>
            <a:ext cx="9978259" cy="4498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A9A5A-2B7A-E442-8EC3-95D6D32FD0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75636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CS 0445 – Algorithms &amp; Data Structures 1 – Sherif Khattab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70" y="864214"/>
            <a:ext cx="9948932" cy="6198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45F92-84BF-BC41-8891-436C125625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24</a:t>
            </a:fld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DF710-452E-91F9-BA92-37358DC27BA1}"/>
              </a:ext>
            </a:extLst>
          </p:cNvPr>
          <p:cNvSpPr/>
          <p:nvPr/>
        </p:nvSpPr>
        <p:spPr bwMode="auto">
          <a:xfrm>
            <a:off x="551888" y="1990713"/>
            <a:ext cx="9049311" cy="35892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AC1A4-1D40-A2DF-FAC4-F7FF23475748}"/>
              </a:ext>
            </a:extLst>
          </p:cNvPr>
          <p:cNvSpPr/>
          <p:nvPr/>
        </p:nvSpPr>
        <p:spPr bwMode="auto">
          <a:xfrm>
            <a:off x="504266" y="5586052"/>
            <a:ext cx="9528736" cy="92112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874A8-9044-4CBD-61FA-C888137090A4}"/>
              </a:ext>
            </a:extLst>
          </p:cNvPr>
          <p:cNvSpPr/>
          <p:nvPr/>
        </p:nvSpPr>
        <p:spPr bwMode="auto">
          <a:xfrm>
            <a:off x="811865" y="2595637"/>
            <a:ext cx="8789334" cy="741658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B24F5-7281-DBE5-F335-878AA5CD9F4C}"/>
              </a:ext>
            </a:extLst>
          </p:cNvPr>
          <p:cNvSpPr/>
          <p:nvPr/>
        </p:nvSpPr>
        <p:spPr bwMode="auto">
          <a:xfrm>
            <a:off x="811865" y="3391015"/>
            <a:ext cx="8184217" cy="120738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451FC-8D68-6304-06AA-A6AF309B7930}"/>
              </a:ext>
            </a:extLst>
          </p:cNvPr>
          <p:cNvSpPr/>
          <p:nvPr/>
        </p:nvSpPr>
        <p:spPr bwMode="auto">
          <a:xfrm>
            <a:off x="811865" y="4544087"/>
            <a:ext cx="5555430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21BC8-4D16-25FF-DE9B-9506C24BCBEF}"/>
              </a:ext>
            </a:extLst>
          </p:cNvPr>
          <p:cNvSpPr/>
          <p:nvPr/>
        </p:nvSpPr>
        <p:spPr bwMode="auto">
          <a:xfrm>
            <a:off x="811865" y="4934281"/>
            <a:ext cx="5555430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2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Replacing an entry</a:t>
            </a:r>
            <a:endParaRPr lang="en-US" altLang="en-US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CS 0445 – Algorithms &amp; Data Structures 1 – Sherif Khattab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3" y="1167395"/>
            <a:ext cx="10088585" cy="4539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797BD-B9AD-7449-BC03-8153843D44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25</a:t>
            </a:fld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00547E-C639-6468-8CC6-5393F4939F27}"/>
              </a:ext>
            </a:extLst>
          </p:cNvPr>
          <p:cNvSpPr/>
          <p:nvPr/>
        </p:nvSpPr>
        <p:spPr bwMode="auto">
          <a:xfrm>
            <a:off x="743978" y="2210473"/>
            <a:ext cx="9049311" cy="35892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C8BED-72DC-66D6-95A4-807CB58AFA5C}"/>
              </a:ext>
            </a:extLst>
          </p:cNvPr>
          <p:cNvSpPr/>
          <p:nvPr/>
        </p:nvSpPr>
        <p:spPr bwMode="auto">
          <a:xfrm>
            <a:off x="835493" y="4344034"/>
            <a:ext cx="9197509" cy="92112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EC3BB-A9F7-8D7B-202F-B2599F97C16A}"/>
              </a:ext>
            </a:extLst>
          </p:cNvPr>
          <p:cNvSpPr/>
          <p:nvPr/>
        </p:nvSpPr>
        <p:spPr bwMode="auto">
          <a:xfrm>
            <a:off x="811865" y="2871757"/>
            <a:ext cx="8789334" cy="33024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37276-AE86-81C1-1DDF-9AE449B57B53}"/>
              </a:ext>
            </a:extLst>
          </p:cNvPr>
          <p:cNvSpPr/>
          <p:nvPr/>
        </p:nvSpPr>
        <p:spPr bwMode="auto">
          <a:xfrm>
            <a:off x="835493" y="3155954"/>
            <a:ext cx="8184217" cy="33024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5479C-0A3D-5152-3760-A4413185E9ED}"/>
              </a:ext>
            </a:extLst>
          </p:cNvPr>
          <p:cNvSpPr/>
          <p:nvPr/>
        </p:nvSpPr>
        <p:spPr bwMode="auto">
          <a:xfrm>
            <a:off x="835493" y="3418221"/>
            <a:ext cx="5555430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9748A-E95E-3590-B955-C0B55676B5F3}"/>
              </a:ext>
            </a:extLst>
          </p:cNvPr>
          <p:cNvSpPr/>
          <p:nvPr/>
        </p:nvSpPr>
        <p:spPr bwMode="auto">
          <a:xfrm>
            <a:off x="835493" y="3736623"/>
            <a:ext cx="5555430" cy="38455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Runtime of appending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Operation that adds a new entry to the end of a list</a:t>
            </a:r>
          </a:p>
          <a:p>
            <a:pPr eaLnBrk="1" hangingPunct="1"/>
            <a:r>
              <a:rPr lang="en-US" altLang="en-US" dirty="0"/>
              <a:t>Efficiency O(1) if new if array is not resized.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CS 0445 – Algorithms &amp; Data Structures 1 – Sherif Khattab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3624" y="2299647"/>
            <a:ext cx="7853375" cy="3214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E8D7F-3AB5-4C46-99AC-8757354E9B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51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Runtime of </a:t>
            </a:r>
            <a:r>
              <a:rPr lang="en-US" altLang="en-US" dirty="0" err="1"/>
              <a:t>makeRoom</a:t>
            </a:r>
            <a:endParaRPr lang="en-US" altLang="en-US" dirty="0"/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Runtime depends on </a:t>
            </a:r>
            <a:r>
              <a:rPr lang="en-US" altLang="en-US" dirty="0" err="1"/>
              <a:t>numberOfEntries</a:t>
            </a:r>
            <a:r>
              <a:rPr lang="en-US" altLang="en-US" dirty="0"/>
              <a:t> (array size) and on client-specified position</a:t>
            </a:r>
          </a:p>
          <a:p>
            <a:pPr eaLnBrk="1" hangingPunct="1"/>
            <a:r>
              <a:rPr lang="en-US" altLang="en-US" dirty="0"/>
              <a:t>What is the worst-case?</a:t>
            </a:r>
          </a:p>
          <a:p>
            <a:pPr lvl="1" eaLnBrk="1" hangingPunct="1"/>
            <a:r>
              <a:rPr lang="en-US" altLang="en-US" dirty="0" err="1"/>
              <a:t>newPosition</a:t>
            </a:r>
            <a:r>
              <a:rPr lang="en-US" altLang="en-US" dirty="0"/>
              <a:t> == 1</a:t>
            </a: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for loop goes from n down to 1</a:t>
            </a: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n iterations with constant time per iteration (why?)</a:t>
            </a: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O(n)</a:t>
            </a:r>
            <a:r>
              <a:rPr lang="en-US" alt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09A89-03F7-144A-A544-A8B4DDAE3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27</a:t>
            </a:fld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63434-69DC-6C52-8ADD-68B91BE23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50291" y="4115439"/>
            <a:ext cx="8272670" cy="2588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2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Runtime of general add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calls </a:t>
            </a:r>
            <a:r>
              <a:rPr lang="en-US" altLang="en-US" dirty="0" err="1"/>
              <a:t>makeRoom</a:t>
            </a:r>
            <a:endParaRPr lang="en-US" altLang="en-US" dirty="0"/>
          </a:p>
          <a:p>
            <a:pPr eaLnBrk="1" hangingPunct="1"/>
            <a:r>
              <a:rPr lang="en-US" altLang="en-US" dirty="0"/>
              <a:t>Worst-case runtime of add is 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60598" y="1978803"/>
            <a:ext cx="8746904" cy="455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09A89-03F7-144A-A544-A8B4DDAE3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401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Linked Implementation (</a:t>
            </a:r>
            <a:r>
              <a:rPr lang="en-US" altLang="en-US" dirty="0" err="1"/>
              <a:t>LList</a:t>
            </a:r>
            <a:r>
              <a:rPr lang="en-US" altLang="en-US" dirty="0"/>
              <a:t>)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Uses memory only as needed</a:t>
            </a:r>
          </a:p>
          <a:p>
            <a:pPr eaLnBrk="1" hangingPunct="1"/>
            <a:r>
              <a:rPr lang="en-US" altLang="en-US" dirty="0"/>
              <a:t>When entry removed, unneeded memory returned to system</a:t>
            </a:r>
          </a:p>
          <a:p>
            <a:pPr eaLnBrk="1" hangingPunct="1"/>
            <a:r>
              <a:rPr lang="en-US" altLang="en-US" b="1" dirty="0"/>
              <a:t>Avoids moving data </a:t>
            </a:r>
            <a:r>
              <a:rPr lang="en-US" altLang="en-US" dirty="0"/>
              <a:t>when adding or removing entries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51074-9907-E747-8F4E-59E564E1D1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541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ADT List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Example: a to-do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8808" y="797844"/>
            <a:ext cx="3453933" cy="3035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155F3-9960-B043-84F2-5B2BF93ACF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E9754-8829-0343-2A89-8AEE84D1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12" y="4179433"/>
            <a:ext cx="3215965" cy="266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4EC1A-CF21-6BC8-BB60-E05FE45E2079}"/>
              </a:ext>
            </a:extLst>
          </p:cNvPr>
          <p:cNvSpPr txBox="1"/>
          <p:nvPr/>
        </p:nvSpPr>
        <p:spPr>
          <a:xfrm>
            <a:off x="4513543" y="4722567"/>
            <a:ext cx="5197288" cy="206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Example: a list of numbers that identify runners in the order in which they finished a race</a:t>
            </a:r>
          </a:p>
        </p:txBody>
      </p:sp>
    </p:spTree>
    <p:extLst>
      <p:ext uri="{BB962C8B-B14F-4D97-AF65-F5344CB8AC3E}">
        <p14:creationId xmlns:p14="http://schemas.microsoft.com/office/powerpoint/2010/main" val="12511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Fields and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370" y="888802"/>
            <a:ext cx="9427884" cy="5977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1E2A3-66C8-A043-B54D-4034122FF5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30</a:t>
            </a:fld>
            <a:endParaRPr lang="en-GB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E757C1-69DC-D63C-B0C2-830CEBD7B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8178" r="2114" b="62996"/>
          <a:stretch/>
        </p:blipFill>
        <p:spPr bwMode="auto">
          <a:xfrm>
            <a:off x="2040438" y="5594846"/>
            <a:ext cx="7829704" cy="1492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35CBC1-A67D-691E-665F-BB4C2E8F330E}"/>
              </a:ext>
            </a:extLst>
          </p:cNvPr>
          <p:cNvSpPr/>
          <p:nvPr/>
        </p:nvSpPr>
        <p:spPr bwMode="auto">
          <a:xfrm>
            <a:off x="1196788" y="2535202"/>
            <a:ext cx="8184217" cy="35892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3143A-A8E9-E80D-6D53-1E5115358D80}"/>
              </a:ext>
            </a:extLst>
          </p:cNvPr>
          <p:cNvSpPr/>
          <p:nvPr/>
        </p:nvSpPr>
        <p:spPr bwMode="auto">
          <a:xfrm>
            <a:off x="1196788" y="2823957"/>
            <a:ext cx="6520051" cy="32059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5CCC5-6B58-1AAF-3716-EBC231BDC216}"/>
              </a:ext>
            </a:extLst>
          </p:cNvPr>
          <p:cNvSpPr/>
          <p:nvPr/>
        </p:nvSpPr>
        <p:spPr bwMode="auto">
          <a:xfrm>
            <a:off x="1022864" y="3244692"/>
            <a:ext cx="8789334" cy="110558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2C0D7-6A46-0AE7-BA29-F4999EC9BDB6}"/>
              </a:ext>
            </a:extLst>
          </p:cNvPr>
          <p:cNvSpPr/>
          <p:nvPr/>
        </p:nvSpPr>
        <p:spPr bwMode="auto">
          <a:xfrm>
            <a:off x="1022864" y="4600707"/>
            <a:ext cx="8184217" cy="103864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9C6F1-2930-FD4E-37C6-7CE84AEA2797}"/>
              </a:ext>
            </a:extLst>
          </p:cNvPr>
          <p:cNvSpPr/>
          <p:nvPr/>
        </p:nvSpPr>
        <p:spPr bwMode="auto">
          <a:xfrm>
            <a:off x="2639816" y="5812877"/>
            <a:ext cx="5764596" cy="122651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a Node to an empty 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51048"/>
          <a:stretch/>
        </p:blipFill>
        <p:spPr bwMode="auto">
          <a:xfrm>
            <a:off x="277018" y="2547651"/>
            <a:ext cx="3916130" cy="3081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6C0D9-D2C8-D048-B5A8-8A7354F34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CDFD8A-C8DC-81FB-776F-4B7734972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1048"/>
          <a:stretch/>
        </p:blipFill>
        <p:spPr bwMode="auto">
          <a:xfrm>
            <a:off x="5339686" y="2624529"/>
            <a:ext cx="3916130" cy="3081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1C9A7-7461-1579-5288-45853FC0EEFB}"/>
              </a:ext>
            </a:extLst>
          </p:cNvPr>
          <p:cNvSpPr txBox="1"/>
          <p:nvPr/>
        </p:nvSpPr>
        <p:spPr>
          <a:xfrm>
            <a:off x="0" y="5983741"/>
            <a:ext cx="4572000" cy="46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empty chain and a new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1D1C7-E526-B730-A76C-D28A465A5E38}"/>
              </a:ext>
            </a:extLst>
          </p:cNvPr>
          <p:cNvSpPr txBox="1"/>
          <p:nvPr/>
        </p:nvSpPr>
        <p:spPr>
          <a:xfrm>
            <a:off x="4929844" y="5799139"/>
            <a:ext cx="5103158" cy="83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after adding the new node to a chain that was empty</a:t>
            </a:r>
          </a:p>
        </p:txBody>
      </p:sp>
    </p:spTree>
    <p:extLst>
      <p:ext uri="{BB962C8B-B14F-4D97-AF65-F5344CB8AC3E}">
        <p14:creationId xmlns:p14="http://schemas.microsoft.com/office/powerpoint/2010/main" val="28521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a Node at the end of the chain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chain of nodes prior to and after adding a node at the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90799" y="1894592"/>
            <a:ext cx="8386625" cy="147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9D895-D8EB-5344-AD4C-FDCAC4DDEE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32</a:t>
            </a:fld>
            <a:endParaRPr lang="en-GB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602029-1B3B-B408-3423-4D0249DC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90799" y="4303079"/>
            <a:ext cx="8446167" cy="1823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70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4000" dirty="0"/>
              <a:t>How to get a reference to the last node?</a:t>
            </a:r>
            <a:endParaRPr lang="en-US" altLang="en-US" sz="4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06071"/>
            <a:ext cx="10139428" cy="423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000EA-7727-3246-87E5-0B6696FA1E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33</a:t>
            </a:fld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20EE7A-292F-5CF8-ED48-22723FD7D95A}"/>
              </a:ext>
            </a:extLst>
          </p:cNvPr>
          <p:cNvSpPr/>
          <p:nvPr/>
        </p:nvSpPr>
        <p:spPr bwMode="auto">
          <a:xfrm>
            <a:off x="591671" y="2195918"/>
            <a:ext cx="9488954" cy="62803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1A0D3-519E-42C7-28E8-2AFC03322D01}"/>
              </a:ext>
            </a:extLst>
          </p:cNvPr>
          <p:cNvSpPr/>
          <p:nvPr/>
        </p:nvSpPr>
        <p:spPr bwMode="auto">
          <a:xfrm>
            <a:off x="591672" y="2795998"/>
            <a:ext cx="6131858" cy="44869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698A8-C544-2780-CCB9-72781C933034}"/>
              </a:ext>
            </a:extLst>
          </p:cNvPr>
          <p:cNvSpPr/>
          <p:nvPr/>
        </p:nvSpPr>
        <p:spPr bwMode="auto">
          <a:xfrm>
            <a:off x="591671" y="3826304"/>
            <a:ext cx="8727141" cy="77440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37CD9-27BB-A5EA-B2F5-DB29353F4C43}"/>
              </a:ext>
            </a:extLst>
          </p:cNvPr>
          <p:cNvSpPr/>
          <p:nvPr/>
        </p:nvSpPr>
        <p:spPr bwMode="auto">
          <a:xfrm>
            <a:off x="591671" y="4535075"/>
            <a:ext cx="7987553" cy="44033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83F30-A81E-FA6E-6B6A-4CBC7F1D1500}"/>
              </a:ext>
            </a:extLst>
          </p:cNvPr>
          <p:cNvSpPr/>
          <p:nvPr/>
        </p:nvSpPr>
        <p:spPr bwMode="auto">
          <a:xfrm>
            <a:off x="591671" y="4975412"/>
            <a:ext cx="5419164" cy="44033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the End of the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5358" y="908789"/>
            <a:ext cx="10382277" cy="3743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BA4EA-6646-BC48-863F-8BDCF8B15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34</a:t>
            </a:fld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2D8E3D-8B98-800B-EE50-E27BBFB65F85}"/>
              </a:ext>
            </a:extLst>
          </p:cNvPr>
          <p:cNvSpPr/>
          <p:nvPr/>
        </p:nvSpPr>
        <p:spPr bwMode="auto">
          <a:xfrm>
            <a:off x="389965" y="1432852"/>
            <a:ext cx="6279776" cy="600080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5BD06-AA5E-7BD7-057C-C5D8FDAE69E7}"/>
              </a:ext>
            </a:extLst>
          </p:cNvPr>
          <p:cNvSpPr/>
          <p:nvPr/>
        </p:nvSpPr>
        <p:spPr bwMode="auto">
          <a:xfrm>
            <a:off x="389964" y="1948031"/>
            <a:ext cx="6131859" cy="60007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FDF9F-C047-5CC2-0013-94D604C4B35F}"/>
              </a:ext>
            </a:extLst>
          </p:cNvPr>
          <p:cNvSpPr/>
          <p:nvPr/>
        </p:nvSpPr>
        <p:spPr bwMode="auto">
          <a:xfrm>
            <a:off x="630106" y="3056705"/>
            <a:ext cx="8446660" cy="31406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FBC73-33CF-8D20-DB04-10D51EA6CB01}"/>
              </a:ext>
            </a:extLst>
          </p:cNvPr>
          <p:cNvSpPr/>
          <p:nvPr/>
        </p:nvSpPr>
        <p:spPr bwMode="auto">
          <a:xfrm>
            <a:off x="630106" y="3300106"/>
            <a:ext cx="7987553" cy="44033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DC9CA-CB84-2091-ACC0-701429DE3209}"/>
              </a:ext>
            </a:extLst>
          </p:cNvPr>
          <p:cNvSpPr/>
          <p:nvPr/>
        </p:nvSpPr>
        <p:spPr bwMode="auto">
          <a:xfrm>
            <a:off x="389964" y="3968734"/>
            <a:ext cx="5419164" cy="44033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a Node at client-specified position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Possible cases:</a:t>
            </a:r>
          </a:p>
          <a:p>
            <a:pPr eaLnBrk="1" hangingPunct="1"/>
            <a:r>
              <a:rPr lang="en-US" altLang="en-US" dirty="0"/>
              <a:t>Adding node at chain’s beginning</a:t>
            </a:r>
          </a:p>
          <a:p>
            <a:pPr eaLnBrk="1" hangingPunct="1"/>
            <a:r>
              <a:rPr lang="en-US" altLang="en-US" dirty="0"/>
              <a:t>Adding node between adjacent nodes</a:t>
            </a:r>
          </a:p>
          <a:p>
            <a:pPr eaLnBrk="1" hangingPunct="1"/>
            <a:r>
              <a:rPr lang="en-US" altLang="en-US" dirty="0"/>
              <a:t>Adding node to the end of the 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ADAE91-D3C6-8047-8E3A-35C5C2BBA8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237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a Node at the beginning of the chain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56555"/>
          <a:stretch/>
        </p:blipFill>
        <p:spPr bwMode="auto">
          <a:xfrm>
            <a:off x="589447" y="2552132"/>
            <a:ext cx="3982553" cy="261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E4920-C744-0A47-B52A-C473C06AF6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36</a:t>
            </a:fld>
            <a:endParaRPr lang="en-GB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C3284EE-983D-F6CC-CBD3-7F9CDB0C7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2309"/>
          <a:stretch/>
        </p:blipFill>
        <p:spPr bwMode="auto">
          <a:xfrm>
            <a:off x="5357459" y="2552131"/>
            <a:ext cx="4371790" cy="261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84B81-0134-DC14-4C3A-279D26F1FE9D}"/>
              </a:ext>
            </a:extLst>
          </p:cNvPr>
          <p:cNvSpPr txBox="1"/>
          <p:nvPr/>
        </p:nvSpPr>
        <p:spPr>
          <a:xfrm>
            <a:off x="-419298" y="5510950"/>
            <a:ext cx="5358648" cy="60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prior to adding a node at the beginning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C5084-0326-F7A6-D1F6-A0434738F329}"/>
              </a:ext>
            </a:extLst>
          </p:cNvPr>
          <p:cNvSpPr txBox="1"/>
          <p:nvPr/>
        </p:nvSpPr>
        <p:spPr>
          <a:xfrm>
            <a:off x="5062813" y="5510950"/>
            <a:ext cx="5156946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after adding a node at the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a Node in the middle of the 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50808"/>
          <a:stretch/>
        </p:blipFill>
        <p:spPr bwMode="auto">
          <a:xfrm>
            <a:off x="344159" y="1661426"/>
            <a:ext cx="7199195" cy="2641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752B1-3253-EC4C-A752-6EDC6A62A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37</a:t>
            </a:fld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14CC5-2BD1-F1B0-5F38-3FC993A98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0808"/>
          <a:stretch/>
        </p:blipFill>
        <p:spPr bwMode="auto">
          <a:xfrm>
            <a:off x="328377" y="4457028"/>
            <a:ext cx="7199195" cy="2641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76AE1-8286-408E-4914-E6718427E326}"/>
              </a:ext>
            </a:extLst>
          </p:cNvPr>
          <p:cNvSpPr txBox="1"/>
          <p:nvPr/>
        </p:nvSpPr>
        <p:spPr>
          <a:xfrm>
            <a:off x="7716839" y="2429560"/>
            <a:ext cx="2316163" cy="111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prior to adding a node between two adjacent nodes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F9328-D45E-40E7-F2E2-56FA63A0E67B}"/>
              </a:ext>
            </a:extLst>
          </p:cNvPr>
          <p:cNvSpPr txBox="1"/>
          <p:nvPr/>
        </p:nvSpPr>
        <p:spPr>
          <a:xfrm>
            <a:off x="7527572" y="5117216"/>
            <a:ext cx="2568726" cy="111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after adding a node between two adjacent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at a Given Position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320" y="687163"/>
            <a:ext cx="9487054" cy="6546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F54E3D-C6FC-C44A-9786-9D241AB91E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38</a:t>
            </a:fld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C47D4-FDB1-2449-E5A1-EF96E800633E}"/>
              </a:ext>
            </a:extLst>
          </p:cNvPr>
          <p:cNvSpPr/>
          <p:nvPr/>
        </p:nvSpPr>
        <p:spPr bwMode="auto">
          <a:xfrm>
            <a:off x="489191" y="1300364"/>
            <a:ext cx="9049311" cy="35892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132DD-A94B-9D1D-5B15-1D5689C8C17C}"/>
              </a:ext>
            </a:extLst>
          </p:cNvPr>
          <p:cNvSpPr/>
          <p:nvPr/>
        </p:nvSpPr>
        <p:spPr bwMode="auto">
          <a:xfrm>
            <a:off x="665213" y="6024195"/>
            <a:ext cx="9092161" cy="92112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6E6E2-D6A2-CD36-0D4B-DF292F8110BE}"/>
              </a:ext>
            </a:extLst>
          </p:cNvPr>
          <p:cNvSpPr/>
          <p:nvPr/>
        </p:nvSpPr>
        <p:spPr bwMode="auto">
          <a:xfrm>
            <a:off x="816626" y="1875561"/>
            <a:ext cx="8789334" cy="35892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58546-2B13-2FEB-FE8D-09FD02CEEC0D}"/>
              </a:ext>
            </a:extLst>
          </p:cNvPr>
          <p:cNvSpPr/>
          <p:nvPr/>
        </p:nvSpPr>
        <p:spPr bwMode="auto">
          <a:xfrm>
            <a:off x="811865" y="2267168"/>
            <a:ext cx="8184217" cy="1332003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61DC6-192B-E3E1-6BDA-AA93B3991041}"/>
              </a:ext>
            </a:extLst>
          </p:cNvPr>
          <p:cNvSpPr/>
          <p:nvPr/>
        </p:nvSpPr>
        <p:spPr bwMode="auto">
          <a:xfrm>
            <a:off x="1424229" y="4002757"/>
            <a:ext cx="5985099" cy="64306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88188-5DFC-758A-95A6-5A6B204BF60C}"/>
              </a:ext>
            </a:extLst>
          </p:cNvPr>
          <p:cNvSpPr/>
          <p:nvPr/>
        </p:nvSpPr>
        <p:spPr bwMode="auto">
          <a:xfrm>
            <a:off x="1424229" y="4664853"/>
            <a:ext cx="5756499" cy="52571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CED93-9E57-6361-BE96-BD550F3B769B}"/>
              </a:ext>
            </a:extLst>
          </p:cNvPr>
          <p:cNvSpPr/>
          <p:nvPr/>
        </p:nvSpPr>
        <p:spPr bwMode="auto">
          <a:xfrm>
            <a:off x="1122626" y="5421258"/>
            <a:ext cx="5756499" cy="52571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6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Removing a Node at a given position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Possible cases: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dirty="0"/>
              <a:t> Removing from an empty chain</a:t>
            </a:r>
          </a:p>
          <a:p>
            <a:pPr marL="342693" lvl="1" indent="0" eaLnBrk="1" hangingPunct="1">
              <a:buNone/>
            </a:pPr>
            <a:r>
              <a:rPr lang="en-US" altLang="en-US" dirty="0" err="1"/>
              <a:t>IndexOutOfBounds</a:t>
            </a:r>
            <a:r>
              <a:rPr lang="en-US" altLang="en-US" dirty="0"/>
              <a:t> exception 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dirty="0"/>
              <a:t>Removing the first node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dirty="0"/>
              <a:t> Removing the last node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dirty="0"/>
              <a:t> Removing a node other than first and last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73406-C7BC-5A4E-BE44-6A6DFE05B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915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Specifications for the ADT List</a:t>
            </a:r>
          </a:p>
        </p:txBody>
      </p:sp>
      <p:sp>
        <p:nvSpPr>
          <p:cNvPr id="5123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newPosition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givenPosition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givenPosition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getEntry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givenPosition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anEntry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C8A24-C96D-514A-9BB0-4D3B59303B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0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the first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54933"/>
          <a:stretch/>
        </p:blipFill>
        <p:spPr bwMode="auto">
          <a:xfrm>
            <a:off x="1208867" y="2365698"/>
            <a:ext cx="7420237" cy="158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613E2-8A99-1F4A-A65E-2E1404ED9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40</a:t>
            </a:fld>
            <a:endParaRPr lang="en-GB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65B260-7E95-2E5E-9A23-ED8EED0D3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4933"/>
          <a:stretch/>
        </p:blipFill>
        <p:spPr bwMode="auto">
          <a:xfrm>
            <a:off x="1338029" y="5193976"/>
            <a:ext cx="7420237" cy="158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9ED50-EEE2-1F81-0ED5-2D904C638C86}"/>
              </a:ext>
            </a:extLst>
          </p:cNvPr>
          <p:cNvSpPr txBox="1"/>
          <p:nvPr/>
        </p:nvSpPr>
        <p:spPr>
          <a:xfrm>
            <a:off x="2559893" y="1956539"/>
            <a:ext cx="5156946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prior to removing the first node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1B51B-E835-5036-A17A-99CE80729889}"/>
              </a:ext>
            </a:extLst>
          </p:cNvPr>
          <p:cNvSpPr txBox="1"/>
          <p:nvPr/>
        </p:nvSpPr>
        <p:spPr>
          <a:xfrm>
            <a:off x="2739838" y="4798264"/>
            <a:ext cx="5156946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after removing the first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a Node other than first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53253"/>
          <a:stretch/>
        </p:blipFill>
        <p:spPr bwMode="auto">
          <a:xfrm>
            <a:off x="1439967" y="1721613"/>
            <a:ext cx="7216361" cy="1890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26F-6A40-EB45-B86B-F5D1527195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41</a:t>
            </a:fld>
            <a:endParaRPr lang="en-GB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FDCDFC-54A8-D2A6-CAEE-F5EF196C8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3253"/>
          <a:stretch/>
        </p:blipFill>
        <p:spPr bwMode="auto">
          <a:xfrm>
            <a:off x="1432131" y="4892732"/>
            <a:ext cx="7216361" cy="1890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3F4EE-6983-E68A-04AB-E90166D19927}"/>
              </a:ext>
            </a:extLst>
          </p:cNvPr>
          <p:cNvSpPr txBox="1"/>
          <p:nvPr/>
        </p:nvSpPr>
        <p:spPr>
          <a:xfrm>
            <a:off x="2360878" y="1368481"/>
            <a:ext cx="5156946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prior to removing an interior node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BCF5E-C528-909F-99E9-56AAC18F30D7}"/>
              </a:ext>
            </a:extLst>
          </p:cNvPr>
          <p:cNvSpPr txBox="1"/>
          <p:nvPr/>
        </p:nvSpPr>
        <p:spPr>
          <a:xfrm>
            <a:off x="2654023" y="4477213"/>
            <a:ext cx="5062816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after removing an interior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9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4800" dirty="0"/>
              <a:t>The </a:t>
            </a:r>
            <a:r>
              <a:rPr lang="en-US" altLang="en-US" sz="4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4800" dirty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854" y="712090"/>
            <a:ext cx="9572590" cy="6551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09C69-E7CF-6F4C-8508-AD2C06C729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42</a:t>
            </a:fld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0AF702-7C8E-FAE5-BA2D-6B32725C3F79}"/>
              </a:ext>
            </a:extLst>
          </p:cNvPr>
          <p:cNvSpPr/>
          <p:nvPr/>
        </p:nvSpPr>
        <p:spPr bwMode="auto">
          <a:xfrm>
            <a:off x="665213" y="1580751"/>
            <a:ext cx="9049311" cy="35892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63C83-1366-672E-123B-9C2350A98DF6}"/>
              </a:ext>
            </a:extLst>
          </p:cNvPr>
          <p:cNvSpPr/>
          <p:nvPr/>
        </p:nvSpPr>
        <p:spPr bwMode="auto">
          <a:xfrm>
            <a:off x="665213" y="6024195"/>
            <a:ext cx="9092161" cy="96225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3BF03-5C6F-6A76-2067-71A612FA6985}"/>
              </a:ext>
            </a:extLst>
          </p:cNvPr>
          <p:cNvSpPr/>
          <p:nvPr/>
        </p:nvSpPr>
        <p:spPr bwMode="auto">
          <a:xfrm>
            <a:off x="665213" y="2121280"/>
            <a:ext cx="8789334" cy="236705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6DCCD-7FAF-C689-7459-4AA6D237FAE0}"/>
              </a:ext>
            </a:extLst>
          </p:cNvPr>
          <p:cNvSpPr/>
          <p:nvPr/>
        </p:nvSpPr>
        <p:spPr bwMode="auto">
          <a:xfrm>
            <a:off x="813130" y="2366000"/>
            <a:ext cx="8184217" cy="1190918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0587F2-B9C4-F204-B3CD-230F8F15E366}"/>
              </a:ext>
            </a:extLst>
          </p:cNvPr>
          <p:cNvSpPr/>
          <p:nvPr/>
        </p:nvSpPr>
        <p:spPr bwMode="auto">
          <a:xfrm>
            <a:off x="1383888" y="3926506"/>
            <a:ext cx="5985099" cy="64306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645CF-CA85-02BF-DD78-8DE5A7448FED}"/>
              </a:ext>
            </a:extLst>
          </p:cNvPr>
          <p:cNvSpPr/>
          <p:nvPr/>
        </p:nvSpPr>
        <p:spPr bwMode="auto">
          <a:xfrm>
            <a:off x="1383888" y="4577585"/>
            <a:ext cx="5756499" cy="221308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32D951-9F01-7F1E-F815-E072A2F4091E}"/>
              </a:ext>
            </a:extLst>
          </p:cNvPr>
          <p:cNvSpPr/>
          <p:nvPr/>
        </p:nvSpPr>
        <p:spPr bwMode="auto">
          <a:xfrm>
            <a:off x="1383887" y="4798893"/>
            <a:ext cx="5756499" cy="52571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F981A-680D-6870-7EB9-4110E6690E20}"/>
              </a:ext>
            </a:extLst>
          </p:cNvPr>
          <p:cNvSpPr/>
          <p:nvPr/>
        </p:nvSpPr>
        <p:spPr bwMode="auto">
          <a:xfrm>
            <a:off x="1161161" y="5515156"/>
            <a:ext cx="5756499" cy="52571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5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getEntry</a:t>
            </a:r>
            <a:endParaRPr lang="en-US" altLang="en-US" dirty="0"/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69" y="2241674"/>
            <a:ext cx="9689156" cy="3337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2B805-7529-9540-823D-2603D2D29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/>
            <a:fld id="{65E435D9-63B0-4660-8D04-E83F5E2CA2AE}" type="slidenum">
              <a:rPr lang="en-GB" altLang="en-US"/>
              <a:pPr defTabSz="342933"/>
              <a:t>43</a:t>
            </a:fld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44E5F7-0F6B-CB0F-4896-3184F39AB08F}"/>
              </a:ext>
            </a:extLst>
          </p:cNvPr>
          <p:cNvSpPr/>
          <p:nvPr/>
        </p:nvSpPr>
        <p:spPr bwMode="auto">
          <a:xfrm>
            <a:off x="535224" y="2860201"/>
            <a:ext cx="9049311" cy="35892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94FF5-95B8-240A-4B1B-4200DFE21A4C}"/>
              </a:ext>
            </a:extLst>
          </p:cNvPr>
          <p:cNvSpPr/>
          <p:nvPr/>
        </p:nvSpPr>
        <p:spPr bwMode="auto">
          <a:xfrm>
            <a:off x="819195" y="4404142"/>
            <a:ext cx="9092161" cy="96225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E7B29-BC96-DA7C-0B15-C083E3DB2C92}"/>
              </a:ext>
            </a:extLst>
          </p:cNvPr>
          <p:cNvSpPr/>
          <p:nvPr/>
        </p:nvSpPr>
        <p:spPr bwMode="auto">
          <a:xfrm>
            <a:off x="819195" y="3460058"/>
            <a:ext cx="8789334" cy="31977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98789-6D4E-C6BD-C984-CC1D68DD4EF5}"/>
              </a:ext>
            </a:extLst>
          </p:cNvPr>
          <p:cNvSpPr/>
          <p:nvPr/>
        </p:nvSpPr>
        <p:spPr bwMode="auto">
          <a:xfrm>
            <a:off x="967770" y="3750356"/>
            <a:ext cx="8184217" cy="31977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Specifications for the ADT List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effect of ADT list operations on an initially empty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68756" b="50107"/>
          <a:stretch/>
        </p:blipFill>
        <p:spPr bwMode="auto">
          <a:xfrm>
            <a:off x="2152672" y="2408306"/>
            <a:ext cx="1921787" cy="2257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6B0A8-65CD-4A4F-9CB8-D019D94B8E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A5BE50-983F-65E4-FDCC-8D4242BB0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33284" t="-563" r="31282" b="50670"/>
          <a:stretch/>
        </p:blipFill>
        <p:spPr bwMode="auto">
          <a:xfrm>
            <a:off x="4289625" y="2408306"/>
            <a:ext cx="2179539" cy="2257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3026A7-76C6-718E-35C0-D3D77C4F7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68718" b="47333"/>
          <a:stretch/>
        </p:blipFill>
        <p:spPr bwMode="auto">
          <a:xfrm>
            <a:off x="6684330" y="2345553"/>
            <a:ext cx="1924127" cy="2383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BAB022-6E44-7191-883E-CF144E65C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3261" r="64566"/>
          <a:stretch/>
        </p:blipFill>
        <p:spPr bwMode="auto">
          <a:xfrm>
            <a:off x="2152672" y="4916456"/>
            <a:ext cx="2179539" cy="211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107B969-6205-141E-6D12-DADA185EE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35777" t="53261" r="31227"/>
          <a:stretch/>
        </p:blipFill>
        <p:spPr bwMode="auto">
          <a:xfrm>
            <a:off x="4505696" y="4916456"/>
            <a:ext cx="2029575" cy="211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6AD4705-5F29-559D-2F46-C013C0210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67004" t="49893"/>
          <a:stretch/>
        </p:blipFill>
        <p:spPr bwMode="auto">
          <a:xfrm>
            <a:off x="6578882" y="4840256"/>
            <a:ext cx="2029575" cy="2267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072A1-FFE8-6376-3CBD-BF5348759156}"/>
              </a:ext>
            </a:extLst>
          </p:cNvPr>
          <p:cNvSpPr txBox="1"/>
          <p:nvPr/>
        </p:nvSpPr>
        <p:spPr>
          <a:xfrm>
            <a:off x="2602006" y="1392241"/>
            <a:ext cx="5284694" cy="58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altLang="en-US" sz="3198" kern="0" dirty="0">
                <a:solidFill>
                  <a:srgbClr val="000000"/>
                </a:solidFill>
                <a:latin typeface="Arial"/>
                <a:cs typeface="Arial"/>
              </a:rPr>
              <a:t>List positions start from 1</a:t>
            </a:r>
            <a:endParaRPr kumimoji="0" lang="en-US" altLang="en-US" sz="319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5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ADT List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client of a class that implements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ListInterface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159" y="1450976"/>
            <a:ext cx="9287834" cy="53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33167-71B9-774C-ACE5-E05975ACF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a List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413" y="944367"/>
            <a:ext cx="9705977" cy="569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30248-7C6B-E54D-9DD8-4A563A2036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17C87-ACCE-241E-48A1-08A0C74247CB}"/>
              </a:ext>
            </a:extLst>
          </p:cNvPr>
          <p:cNvSpPr/>
          <p:nvPr/>
        </p:nvSpPr>
        <p:spPr bwMode="auto">
          <a:xfrm>
            <a:off x="1344706" y="2689412"/>
            <a:ext cx="8390965" cy="1090425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classroom that contains desks in fixed positions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112" y="1802824"/>
            <a:ext cx="7772399" cy="5223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2ED52-2F95-0146-9AE5-94EECD7C3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8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to Implement the ADT List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Seating a new student between two existing students: At least one other student must 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6718" y="2024889"/>
            <a:ext cx="6429141" cy="4496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B05C67-AD5B-7A41-A0AC-BBD0BC29CA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46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7435</TotalTime>
  <Words>1437</Words>
  <Application>Microsoft Macintosh PowerPoint</Application>
  <PresentationFormat>Custom</PresentationFormat>
  <Paragraphs>373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Courier New</vt:lpstr>
      <vt:lpstr>Helvetica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ADT List</vt:lpstr>
      <vt:lpstr>Specifications for the ADT List</vt:lpstr>
      <vt:lpstr>Specifications for the ADT List</vt:lpstr>
      <vt:lpstr>Using the ADT List</vt:lpstr>
      <vt:lpstr>Displaying a List</vt:lpstr>
      <vt:lpstr>Array to Implement the ADT List</vt:lpstr>
      <vt:lpstr>Array to Implement the ADT List</vt:lpstr>
      <vt:lpstr>Class AList</vt:lpstr>
      <vt:lpstr>Class AList</vt:lpstr>
      <vt:lpstr>Alist Constructor</vt:lpstr>
      <vt:lpstr>Adding at the end</vt:lpstr>
      <vt:lpstr>toArray</vt:lpstr>
      <vt:lpstr>Doubling the capacity if needed</vt:lpstr>
      <vt:lpstr>Adding to the middle of AList</vt:lpstr>
      <vt:lpstr>How to make room for an entry at newPosition</vt:lpstr>
      <vt:lpstr>Making room for new entry</vt:lpstr>
      <vt:lpstr>Adding to the middle of AList</vt:lpstr>
      <vt:lpstr>Removing from the middle of AList</vt:lpstr>
      <vt:lpstr>How to fill gap at givenPosition</vt:lpstr>
      <vt:lpstr>Adding to the middle of AList</vt:lpstr>
      <vt:lpstr>Method removeGap shifts list entries within the array</vt:lpstr>
      <vt:lpstr>remove</vt:lpstr>
      <vt:lpstr>Replacing an entry</vt:lpstr>
      <vt:lpstr>Runtime of appending</vt:lpstr>
      <vt:lpstr>Runtime of makeRoom</vt:lpstr>
      <vt:lpstr>Runtime of general add</vt:lpstr>
      <vt:lpstr>Linked Implementation (LList)</vt:lpstr>
      <vt:lpstr>Data Fields and Constructor</vt:lpstr>
      <vt:lpstr>Adding a Node to an empty chain</vt:lpstr>
      <vt:lpstr>Adding a Node at the end of the chain</vt:lpstr>
      <vt:lpstr>How to get a reference to the last node?</vt:lpstr>
      <vt:lpstr>Adding to the End of the List</vt:lpstr>
      <vt:lpstr>Adding a Node at client-specified position</vt:lpstr>
      <vt:lpstr>Adding a Node at the beginning of the chain</vt:lpstr>
      <vt:lpstr>Adding a Node in the middle of the chain</vt:lpstr>
      <vt:lpstr>Adding at a Given Position</vt:lpstr>
      <vt:lpstr>Removing a Node at a given position</vt:lpstr>
      <vt:lpstr>Removing the first node</vt:lpstr>
      <vt:lpstr>Removing a Node other than first node</vt:lpstr>
      <vt:lpstr>The remove method</vt:lpstr>
      <vt:lpstr>getEntry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97</cp:revision>
  <dcterms:modified xsi:type="dcterms:W3CDTF">2023-09-26T12:23:20Z</dcterms:modified>
</cp:coreProperties>
</file>