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5" r:id="rId3"/>
  </p:sldMasterIdLst>
  <p:notesMasterIdLst>
    <p:notesMasterId r:id="rId45"/>
  </p:notesMasterIdLst>
  <p:sldIdLst>
    <p:sldId id="471" r:id="rId4"/>
    <p:sldId id="496" r:id="rId5"/>
    <p:sldId id="452" r:id="rId6"/>
    <p:sldId id="466" r:id="rId7"/>
    <p:sldId id="467" r:id="rId8"/>
    <p:sldId id="468" r:id="rId9"/>
    <p:sldId id="470" r:id="rId10"/>
    <p:sldId id="542" r:id="rId11"/>
    <p:sldId id="472" r:id="rId12"/>
    <p:sldId id="474" r:id="rId13"/>
    <p:sldId id="410" r:id="rId14"/>
    <p:sldId id="483" r:id="rId15"/>
    <p:sldId id="411" r:id="rId16"/>
    <p:sldId id="475" r:id="rId17"/>
    <p:sldId id="414" r:id="rId18"/>
    <p:sldId id="415" r:id="rId19"/>
    <p:sldId id="417" r:id="rId20"/>
    <p:sldId id="421" r:id="rId21"/>
    <p:sldId id="418" r:id="rId22"/>
    <p:sldId id="419" r:id="rId23"/>
    <p:sldId id="420" r:id="rId24"/>
    <p:sldId id="551" r:id="rId25"/>
    <p:sldId id="552" r:id="rId26"/>
    <p:sldId id="553" r:id="rId27"/>
    <p:sldId id="554" r:id="rId28"/>
    <p:sldId id="476" r:id="rId29"/>
    <p:sldId id="477" r:id="rId30"/>
    <p:sldId id="478" r:id="rId31"/>
    <p:sldId id="479" r:id="rId32"/>
    <p:sldId id="480" r:id="rId33"/>
    <p:sldId id="460" r:id="rId34"/>
    <p:sldId id="544" r:id="rId35"/>
    <p:sldId id="462" r:id="rId36"/>
    <p:sldId id="463" r:id="rId37"/>
    <p:sldId id="464" r:id="rId38"/>
    <p:sldId id="545" r:id="rId39"/>
    <p:sldId id="546" r:id="rId40"/>
    <p:sldId id="547" r:id="rId41"/>
    <p:sldId id="548" r:id="rId42"/>
    <p:sldId id="549" r:id="rId43"/>
    <p:sldId id="550" r:id="rId44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CC7900-4D7B-4197-9B48-D2231AFCA5E2}" v="246" dt="2023-09-28T13:20:05.4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828" autoAdjust="0"/>
    <p:restoredTop sz="85782" autoAdjust="0"/>
  </p:normalViewPr>
  <p:slideViewPr>
    <p:cSldViewPr snapToGrid="0">
      <p:cViewPr varScale="1">
        <p:scale>
          <a:sx n="88" d="100"/>
          <a:sy n="88" d="100"/>
        </p:scale>
        <p:origin x="99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10-03T13:00:37.295" v="2850" actId="4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del modAnim">
        <pc:chgData name="Khattab, Sherif" userId="c83b1e15-36f3-4f46-aceb-05aac24c545e" providerId="ADAL" clId="{B2E10119-3E59-4C97-88DA-AD222BF55062}" dt="2022-10-03T13:00:37.295" v="2850" actId="47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del mod">
        <pc:chgData name="Khattab, Sherif" userId="c83b1e15-36f3-4f46-aceb-05aac24c545e" providerId="ADAL" clId="{B2E10119-3E59-4C97-88DA-AD222BF55062}" dt="2022-10-03T13:00:37.295" v="2850" actId="47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del mod">
        <pc:chgData name="Khattab, Sherif" userId="c83b1e15-36f3-4f46-aceb-05aac24c545e" providerId="ADAL" clId="{B2E10119-3E59-4C97-88DA-AD222BF55062}" dt="2022-10-03T13:00:37.295" v="2850" actId="4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050445953" sldId="442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modSp add mod">
        <pc:chgData name="Khattab, Sherif" userId="c83b1e15-36f3-4f46-aceb-05aac24c545e" providerId="ADAL" clId="{B2E10119-3E59-4C97-88DA-AD222BF55062}" dt="2022-10-03T13:00:22.177" v="2849" actId="20577"/>
        <pc:sldMkLst>
          <pc:docMk/>
          <pc:sldMk cId="1033879280" sldId="464"/>
        </pc:sldMkLst>
        <pc:spChg chg="mod">
          <ac:chgData name="Khattab, Sherif" userId="c83b1e15-36f3-4f46-aceb-05aac24c545e" providerId="ADAL" clId="{B2E10119-3E59-4C97-88DA-AD222BF55062}" dt="2022-10-03T13:00:22.177" v="2849" actId="20577"/>
          <ac:spMkLst>
            <pc:docMk/>
            <pc:sldMk cId="1033879280" sldId="464"/>
            <ac:spMk id="7171" creationId="{00000000-0000-0000-0000-000000000000}"/>
          </ac:spMkLst>
        </pc:spChg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80524577" sldId="548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1010423585" sldId="549"/>
        </pc:sldMkLst>
      </pc:sldChg>
      <pc:sldChg chg="add del">
        <pc:chgData name="Khattab, Sherif" userId="c83b1e15-36f3-4f46-aceb-05aac24c545e" providerId="ADAL" clId="{B2E10119-3E59-4C97-88DA-AD222BF55062}" dt="2022-10-03T13:00:37.295" v="2850" actId="47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B2E10119-3E59-4C97-88DA-AD222BF55062}" dt="2022-10-03T12:57:57.831" v="2845" actId="20577"/>
        <pc:sldMkLst>
          <pc:docMk/>
          <pc:sldMk cId="3602747895" sldId="556"/>
        </pc:sldMkLst>
        <pc:spChg chg="mod">
          <ac:chgData name="Khattab, Sherif" userId="c83b1e15-36f3-4f46-aceb-05aac24c545e" providerId="ADAL" clId="{B2E10119-3E59-4C97-88DA-AD222BF55062}" dt="2022-10-03T12:57:57.831" v="2845" actId="20577"/>
          <ac:spMkLst>
            <pc:docMk/>
            <pc:sldMk cId="3602747895" sldId="556"/>
            <ac:spMk id="3" creationId="{140E8A8B-C928-849F-A52A-86E64AA035DA}"/>
          </ac:spMkLst>
        </pc:spChg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7CC7900-4D7B-4197-9B48-D2231AFCA5E2}"/>
    <pc:docChg chg="undo redo custSel addSld delSld modSld sldOrd">
      <pc:chgData name="Khattab, Sherif" userId="c83b1e15-36f3-4f46-aceb-05aac24c545e" providerId="ADAL" clId="{17CC7900-4D7B-4197-9B48-D2231AFCA5E2}" dt="2023-09-28T13:22:25.088" v="848" actId="2696"/>
      <pc:docMkLst>
        <pc:docMk/>
      </pc:docMkLst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1993576171" sldId="410"/>
        </pc:sldMkLst>
      </pc:sldChg>
      <pc:sldChg chg="modSp add mod">
        <pc:chgData name="Khattab, Sherif" userId="c83b1e15-36f3-4f46-aceb-05aac24c545e" providerId="ADAL" clId="{17CC7900-4D7B-4197-9B48-D2231AFCA5E2}" dt="2023-09-28T13:07:02.639" v="587" actId="20577"/>
        <pc:sldMkLst>
          <pc:docMk/>
          <pc:sldMk cId="2051437395" sldId="410"/>
        </pc:sldMkLst>
        <pc:spChg chg="mod">
          <ac:chgData name="Khattab, Sherif" userId="c83b1e15-36f3-4f46-aceb-05aac24c545e" providerId="ADAL" clId="{17CC7900-4D7B-4197-9B48-D2231AFCA5E2}" dt="2023-09-28T13:07:02.639" v="587" actId="20577"/>
          <ac:spMkLst>
            <pc:docMk/>
            <pc:sldMk cId="2051437395" sldId="41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1896352427" sldId="411"/>
        </pc:sldMkLst>
      </pc:sldChg>
      <pc:sldChg chg="modSp add mod">
        <pc:chgData name="Khattab, Sherif" userId="c83b1e15-36f3-4f46-aceb-05aac24c545e" providerId="ADAL" clId="{17CC7900-4D7B-4197-9B48-D2231AFCA5E2}" dt="2023-09-28T13:07:27.377" v="611" actId="20577"/>
        <pc:sldMkLst>
          <pc:docMk/>
          <pc:sldMk cId="2123600104" sldId="411"/>
        </pc:sldMkLst>
        <pc:spChg chg="mod">
          <ac:chgData name="Khattab, Sherif" userId="c83b1e15-36f3-4f46-aceb-05aac24c545e" providerId="ADAL" clId="{17CC7900-4D7B-4197-9B48-D2231AFCA5E2}" dt="2023-09-28T13:06:53.386" v="586" actId="27636"/>
          <ac:spMkLst>
            <pc:docMk/>
            <pc:sldMk cId="2123600104" sldId="411"/>
            <ac:spMk id="2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3:07:27.377" v="611" actId="20577"/>
          <ac:spMkLst>
            <pc:docMk/>
            <pc:sldMk cId="2123600104" sldId="411"/>
            <ac:spMk id="5" creationId="{00000000-0000-0000-0000-000000000000}"/>
          </ac:spMkLst>
        </pc:spChg>
      </pc:sldChg>
      <pc:sldChg chg="del">
        <pc:chgData name="Khattab, Sherif" userId="c83b1e15-36f3-4f46-aceb-05aac24c545e" providerId="ADAL" clId="{17CC7900-4D7B-4197-9B48-D2231AFCA5E2}" dt="2023-09-28T12:41:37.412" v="64" actId="47"/>
        <pc:sldMkLst>
          <pc:docMk/>
          <pc:sldMk cId="534482933" sldId="412"/>
        </pc:sldMkLst>
      </pc:sldChg>
      <pc:sldChg chg="modSp">
        <pc:chgData name="Khattab, Sherif" userId="c83b1e15-36f3-4f46-aceb-05aac24c545e" providerId="ADAL" clId="{17CC7900-4D7B-4197-9B48-D2231AFCA5E2}" dt="2023-09-28T13:09:53.462" v="672" actId="114"/>
        <pc:sldMkLst>
          <pc:docMk/>
          <pc:sldMk cId="2966793426" sldId="414"/>
        </pc:sldMkLst>
        <pc:spChg chg="mod">
          <ac:chgData name="Khattab, Sherif" userId="c83b1e15-36f3-4f46-aceb-05aac24c545e" providerId="ADAL" clId="{17CC7900-4D7B-4197-9B48-D2231AFCA5E2}" dt="2023-09-28T13:09:53.462" v="672" actId="114"/>
          <ac:spMkLst>
            <pc:docMk/>
            <pc:sldMk cId="2966793426" sldId="414"/>
            <ac:spMk id="3075" creationId="{00000000-0000-0000-0000-000000000000}"/>
          </ac:spMkLst>
        </pc:spChg>
      </pc:sldChg>
      <pc:sldChg chg="addSp modSp mod">
        <pc:chgData name="Khattab, Sherif" userId="c83b1e15-36f3-4f46-aceb-05aac24c545e" providerId="ADAL" clId="{17CC7900-4D7B-4197-9B48-D2231AFCA5E2}" dt="2023-09-28T13:13:37.969" v="723" actId="1076"/>
        <pc:sldMkLst>
          <pc:docMk/>
          <pc:sldMk cId="3327577522" sldId="415"/>
        </pc:sldMkLst>
        <pc:spChg chg="mod">
          <ac:chgData name="Khattab, Sherif" userId="c83b1e15-36f3-4f46-aceb-05aac24c545e" providerId="ADAL" clId="{17CC7900-4D7B-4197-9B48-D2231AFCA5E2}" dt="2023-09-28T13:10:12.666" v="707" actId="20577"/>
          <ac:spMkLst>
            <pc:docMk/>
            <pc:sldMk cId="3327577522" sldId="415"/>
            <ac:spMk id="2" creationId="{F7F1E354-A67F-1D41-802C-AD72512A79F4}"/>
          </ac:spMkLst>
        </pc:spChg>
        <pc:grpChg chg="add mod">
          <ac:chgData name="Khattab, Sherif" userId="c83b1e15-36f3-4f46-aceb-05aac24c545e" providerId="ADAL" clId="{17CC7900-4D7B-4197-9B48-D2231AFCA5E2}" dt="2023-09-28T13:13:37.969" v="723" actId="1076"/>
          <ac:grpSpMkLst>
            <pc:docMk/>
            <pc:sldMk cId="3327577522" sldId="415"/>
            <ac:grpSpMk id="6" creationId="{CC3EEBF2-E445-05DE-E240-EA339FBF9CDD}"/>
          </ac:grpSpMkLst>
        </pc:grpChg>
        <pc:picChg chg="add mod modCrop">
          <ac:chgData name="Khattab, Sherif" userId="c83b1e15-36f3-4f46-aceb-05aac24c545e" providerId="ADAL" clId="{17CC7900-4D7B-4197-9B48-D2231AFCA5E2}" dt="2023-09-28T13:13:30.615" v="721" actId="164"/>
          <ac:picMkLst>
            <pc:docMk/>
            <pc:sldMk cId="3327577522" sldId="415"/>
            <ac:picMk id="3" creationId="{1C28ABD2-068D-2F04-F8B7-ACA66063C3B0}"/>
          </ac:picMkLst>
        </pc:picChg>
        <pc:picChg chg="mod modCrop">
          <ac:chgData name="Khattab, Sherif" userId="c83b1e15-36f3-4f46-aceb-05aac24c545e" providerId="ADAL" clId="{17CC7900-4D7B-4197-9B48-D2231AFCA5E2}" dt="2023-09-28T13:13:30.615" v="721" actId="164"/>
          <ac:picMkLst>
            <pc:docMk/>
            <pc:sldMk cId="3327577522" sldId="415"/>
            <ac:picMk id="9222" creationId="{00000000-0000-0000-0000-000000000000}"/>
          </ac:picMkLst>
        </pc:picChg>
      </pc:sldChg>
      <pc:sldChg chg="del">
        <pc:chgData name="Khattab, Sherif" userId="c83b1e15-36f3-4f46-aceb-05aac24c545e" providerId="ADAL" clId="{17CC7900-4D7B-4197-9B48-D2231AFCA5E2}" dt="2023-09-28T13:12:35.378" v="709" actId="47"/>
        <pc:sldMkLst>
          <pc:docMk/>
          <pc:sldMk cId="2800118767" sldId="416"/>
        </pc:sldMkLst>
      </pc:sldChg>
      <pc:sldChg chg="modSp">
        <pc:chgData name="Khattab, Sherif" userId="c83b1e15-36f3-4f46-aceb-05aac24c545e" providerId="ADAL" clId="{17CC7900-4D7B-4197-9B48-D2231AFCA5E2}" dt="2023-09-28T13:15:09.716" v="732" actId="20577"/>
        <pc:sldMkLst>
          <pc:docMk/>
          <pc:sldMk cId="4214438495" sldId="417"/>
        </pc:sldMkLst>
        <pc:spChg chg="mod">
          <ac:chgData name="Khattab, Sherif" userId="c83b1e15-36f3-4f46-aceb-05aac24c545e" providerId="ADAL" clId="{17CC7900-4D7B-4197-9B48-D2231AFCA5E2}" dt="2023-09-28T13:15:09.716" v="732" actId="20577"/>
          <ac:spMkLst>
            <pc:docMk/>
            <pc:sldMk cId="4214438495" sldId="417"/>
            <ac:spMk id="6147" creationId="{00000000-0000-0000-0000-000000000000}"/>
          </ac:spMkLst>
        </pc:spChg>
      </pc:sldChg>
      <pc:sldChg chg="modSp mod">
        <pc:chgData name="Khattab, Sherif" userId="c83b1e15-36f3-4f46-aceb-05aac24c545e" providerId="ADAL" clId="{17CC7900-4D7B-4197-9B48-D2231AFCA5E2}" dt="2023-09-28T13:20:35.722" v="846" actId="6549"/>
        <pc:sldMkLst>
          <pc:docMk/>
          <pc:sldMk cId="2111652919" sldId="418"/>
        </pc:sldMkLst>
        <pc:spChg chg="mod">
          <ac:chgData name="Khattab, Sherif" userId="c83b1e15-36f3-4f46-aceb-05aac24c545e" providerId="ADAL" clId="{17CC7900-4D7B-4197-9B48-D2231AFCA5E2}" dt="2023-09-28T13:20:31.863" v="845" actId="20577"/>
          <ac:spMkLst>
            <pc:docMk/>
            <pc:sldMk cId="2111652919" sldId="418"/>
            <ac:spMk id="7170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3:20:35.722" v="846" actId="6549"/>
          <ac:spMkLst>
            <pc:docMk/>
            <pc:sldMk cId="2111652919" sldId="418"/>
            <ac:spMk id="7171" creationId="{00000000-0000-0000-0000-000000000000}"/>
          </ac:spMkLst>
        </pc:spChg>
      </pc:sldChg>
      <pc:sldChg chg="addSp delSp modSp mod modAnim">
        <pc:chgData name="Khattab, Sherif" userId="c83b1e15-36f3-4f46-aceb-05aac24c545e" providerId="ADAL" clId="{17CC7900-4D7B-4197-9B48-D2231AFCA5E2}" dt="2023-09-28T13:20:05.408" v="825" actId="6549"/>
        <pc:sldMkLst>
          <pc:docMk/>
          <pc:sldMk cId="3819401366" sldId="420"/>
        </pc:sldMkLst>
        <pc:spChg chg="add del">
          <ac:chgData name="Khattab, Sherif" userId="c83b1e15-36f3-4f46-aceb-05aac24c545e" providerId="ADAL" clId="{17CC7900-4D7B-4197-9B48-D2231AFCA5E2}" dt="2023-09-28T13:18:21.146" v="770" actId="22"/>
          <ac:spMkLst>
            <pc:docMk/>
            <pc:sldMk cId="3819401366" sldId="420"/>
            <ac:spMk id="13" creationId="{ACDD173A-7441-637E-346A-435648019231}"/>
          </ac:spMkLst>
        </pc:spChg>
        <pc:spChg chg="add mod">
          <ac:chgData name="Khattab, Sherif" userId="c83b1e15-36f3-4f46-aceb-05aac24c545e" providerId="ADAL" clId="{17CC7900-4D7B-4197-9B48-D2231AFCA5E2}" dt="2023-09-28T13:19:10.923" v="792" actId="554"/>
          <ac:spMkLst>
            <pc:docMk/>
            <pc:sldMk cId="3819401366" sldId="420"/>
            <ac:spMk id="15" creationId="{3B94C112-E794-AB10-7047-43746DAF85C0}"/>
          </ac:spMkLst>
        </pc:spChg>
        <pc:spChg chg="add mod">
          <ac:chgData name="Khattab, Sherif" userId="c83b1e15-36f3-4f46-aceb-05aac24c545e" providerId="ADAL" clId="{17CC7900-4D7B-4197-9B48-D2231AFCA5E2}" dt="2023-09-28T13:19:15.412" v="796" actId="20577"/>
          <ac:spMkLst>
            <pc:docMk/>
            <pc:sldMk cId="3819401366" sldId="420"/>
            <ac:spMk id="16" creationId="{E73B9F84-735A-0A8C-B307-074500E3EC08}"/>
          </ac:spMkLst>
        </pc:spChg>
        <pc:spChg chg="add mod">
          <ac:chgData name="Khattab, Sherif" userId="c83b1e15-36f3-4f46-aceb-05aac24c545e" providerId="ADAL" clId="{17CC7900-4D7B-4197-9B48-D2231AFCA5E2}" dt="2023-09-28T13:19:18.384" v="800" actId="20577"/>
          <ac:spMkLst>
            <pc:docMk/>
            <pc:sldMk cId="3819401366" sldId="420"/>
            <ac:spMk id="17" creationId="{F15AFDDF-6A34-0487-B5D4-2BE72AB19E85}"/>
          </ac:spMkLst>
        </pc:spChg>
        <pc:spChg chg="add mod">
          <ac:chgData name="Khattab, Sherif" userId="c83b1e15-36f3-4f46-aceb-05aac24c545e" providerId="ADAL" clId="{17CC7900-4D7B-4197-9B48-D2231AFCA5E2}" dt="2023-09-28T13:19:21.521" v="804" actId="20577"/>
          <ac:spMkLst>
            <pc:docMk/>
            <pc:sldMk cId="3819401366" sldId="420"/>
            <ac:spMk id="18" creationId="{595F6EEA-4E75-2B46-75E7-001F4BAA18D5}"/>
          </ac:spMkLst>
        </pc:spChg>
        <pc:spChg chg="add mod">
          <ac:chgData name="Khattab, Sherif" userId="c83b1e15-36f3-4f46-aceb-05aac24c545e" providerId="ADAL" clId="{17CC7900-4D7B-4197-9B48-D2231AFCA5E2}" dt="2023-09-28T13:19:24.731" v="807" actId="20577"/>
          <ac:spMkLst>
            <pc:docMk/>
            <pc:sldMk cId="3819401366" sldId="420"/>
            <ac:spMk id="19" creationId="{E0BC7559-CAA8-152C-E12F-4B2BE74AFCB6}"/>
          </ac:spMkLst>
        </pc:spChg>
        <pc:spChg chg="add mod">
          <ac:chgData name="Khattab, Sherif" userId="c83b1e15-36f3-4f46-aceb-05aac24c545e" providerId="ADAL" clId="{17CC7900-4D7B-4197-9B48-D2231AFCA5E2}" dt="2023-09-28T13:19:33.598" v="813" actId="1076"/>
          <ac:spMkLst>
            <pc:docMk/>
            <pc:sldMk cId="3819401366" sldId="420"/>
            <ac:spMk id="20" creationId="{E8BE6190-454C-D912-0858-0D05E8EFB710}"/>
          </ac:spMkLst>
        </pc:spChg>
        <pc:spChg chg="add mod">
          <ac:chgData name="Khattab, Sherif" userId="c83b1e15-36f3-4f46-aceb-05aac24c545e" providerId="ADAL" clId="{17CC7900-4D7B-4197-9B48-D2231AFCA5E2}" dt="2023-09-28T13:19:36.125" v="816" actId="20577"/>
          <ac:spMkLst>
            <pc:docMk/>
            <pc:sldMk cId="3819401366" sldId="420"/>
            <ac:spMk id="21" creationId="{F47B085E-1A63-B43E-0B46-9DB7CE7E7485}"/>
          </ac:spMkLst>
        </pc:spChg>
        <pc:spChg chg="mod">
          <ac:chgData name="Khattab, Sherif" userId="c83b1e15-36f3-4f46-aceb-05aac24c545e" providerId="ADAL" clId="{17CC7900-4D7B-4197-9B48-D2231AFCA5E2}" dt="2023-09-28T13:20:05.408" v="825" actId="6549"/>
          <ac:spMkLst>
            <pc:docMk/>
            <pc:sldMk cId="3819401366" sldId="420"/>
            <ac:spMk id="9219" creationId="{00000000-0000-0000-0000-000000000000}"/>
          </ac:spMkLst>
        </pc:spChg>
        <pc:picChg chg="mod modCrop">
          <ac:chgData name="Khattab, Sherif" userId="c83b1e15-36f3-4f46-aceb-05aac24c545e" providerId="ADAL" clId="{17CC7900-4D7B-4197-9B48-D2231AFCA5E2}" dt="2023-09-28T13:17:44.082" v="761" actId="732"/>
          <ac:picMkLst>
            <pc:docMk/>
            <pc:sldMk cId="3819401366" sldId="420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3" creationId="{15D10633-1160-840B-4B9E-6AE9A9BBAACD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6" creationId="{84843CFD-33C9-AABC-DC15-6DCB3F3AC3F1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7" creationId="{2FC0D413-346B-34E8-83D8-2EEF297A8A5D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8" creationId="{CE166764-BC88-352E-00A5-5AD0BCBDA825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9" creationId="{961CF816-8A69-BF46-920B-D7D76616F1DE}"/>
          </ac:picMkLst>
        </pc:picChg>
        <pc:picChg chg="add mod modCrop">
          <ac:chgData name="Khattab, Sherif" userId="c83b1e15-36f3-4f46-aceb-05aac24c545e" providerId="ADAL" clId="{17CC7900-4D7B-4197-9B48-D2231AFCA5E2}" dt="2023-09-28T13:17:36.914" v="760" actId="1076"/>
          <ac:picMkLst>
            <pc:docMk/>
            <pc:sldMk cId="3819401366" sldId="420"/>
            <ac:picMk id="10" creationId="{CF611F05-ECBD-12D5-D760-473E29742BD8}"/>
          </ac:picMkLst>
        </pc:picChg>
        <pc:picChg chg="add del mod">
          <ac:chgData name="Khattab, Sherif" userId="c83b1e15-36f3-4f46-aceb-05aac24c545e" providerId="ADAL" clId="{17CC7900-4D7B-4197-9B48-D2231AFCA5E2}" dt="2023-09-28T13:17:09.428" v="755" actId="478"/>
          <ac:picMkLst>
            <pc:docMk/>
            <pc:sldMk cId="3819401366" sldId="420"/>
            <ac:picMk id="11" creationId="{D861A512-C045-8B9E-BB85-FF88B9A387C8}"/>
          </ac:picMkLst>
        </pc:picChg>
      </pc:sldChg>
      <pc:sldChg chg="ord">
        <pc:chgData name="Khattab, Sherif" userId="c83b1e15-36f3-4f46-aceb-05aac24c545e" providerId="ADAL" clId="{17CC7900-4D7B-4197-9B48-D2231AFCA5E2}" dt="2023-09-28T13:20:24.529" v="831"/>
        <pc:sldMkLst>
          <pc:docMk/>
          <pc:sldMk cId="3402751320" sldId="42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798022026" sldId="42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98983064" sldId="42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112282988" sldId="42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84882912" sldId="42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58591797" sldId="43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981599373" sldId="43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658011281" sldId="43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935329656" sldId="43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219018483" sldId="43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050445953" sldId="44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686697786" sldId="44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17CC7900-4D7B-4197-9B48-D2231AFCA5E2}" dt="2023-09-28T12:42:02.842" v="67" actId="4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348430567" sldId="451"/>
        </pc:sldMkLst>
      </pc:sldChg>
      <pc:sldChg chg="modSp mod">
        <pc:chgData name="Khattab, Sherif" userId="c83b1e15-36f3-4f46-aceb-05aac24c545e" providerId="ADAL" clId="{17CC7900-4D7B-4197-9B48-D2231AFCA5E2}" dt="2023-09-28T12:47:50.876" v="194" actId="6549"/>
        <pc:sldMkLst>
          <pc:docMk/>
          <pc:sldMk cId="560246005" sldId="452"/>
        </pc:sldMkLst>
        <pc:spChg chg="mod">
          <ac:chgData name="Khattab, Sherif" userId="c83b1e15-36f3-4f46-aceb-05aac24c545e" providerId="ADAL" clId="{17CC7900-4D7B-4197-9B48-D2231AFCA5E2}" dt="2023-09-28T12:47:50.876" v="194" actId="6549"/>
          <ac:spMkLst>
            <pc:docMk/>
            <pc:sldMk cId="560246005" sldId="45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2:44:40.307" v="92" actId="20577"/>
          <ac:spMkLst>
            <pc:docMk/>
            <pc:sldMk cId="560246005" sldId="45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7CC7900-4D7B-4197-9B48-D2231AFCA5E2}" dt="2023-09-28T12:44:54.040" v="95" actId="1076"/>
          <ac:picMkLst>
            <pc:docMk/>
            <pc:sldMk cId="560246005" sldId="452"/>
            <ac:picMk id="24578" creationId="{00000000-0000-0000-0000-000000000000}"/>
          </ac:picMkLst>
        </pc:picChg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408699017" sldId="45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61708042" sldId="45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17CC7900-4D7B-4197-9B48-D2231AFCA5E2}" dt="2023-09-28T12:42:03.825" v="68" actId="4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17CC7900-4D7B-4197-9B48-D2231AFCA5E2}" dt="2023-09-28T12:46:12.406" v="166" actId="47"/>
        <pc:sldMkLst>
          <pc:docMk/>
          <pc:sldMk cId="2563285173" sldId="465"/>
        </pc:sldMkLst>
      </pc:sldChg>
      <pc:sldChg chg="addSp delSp modSp mod modAnim">
        <pc:chgData name="Khattab, Sherif" userId="c83b1e15-36f3-4f46-aceb-05aac24c545e" providerId="ADAL" clId="{17CC7900-4D7B-4197-9B48-D2231AFCA5E2}" dt="2023-09-28T12:50:56.012" v="275" actId="20577"/>
        <pc:sldMkLst>
          <pc:docMk/>
          <pc:sldMk cId="317704575" sldId="466"/>
        </pc:sldMkLst>
        <pc:spChg chg="mod">
          <ac:chgData name="Khattab, Sherif" userId="c83b1e15-36f3-4f46-aceb-05aac24c545e" providerId="ADAL" clId="{17CC7900-4D7B-4197-9B48-D2231AFCA5E2}" dt="2023-09-28T12:50:56.012" v="275" actId="20577"/>
          <ac:spMkLst>
            <pc:docMk/>
            <pc:sldMk cId="317704575" sldId="466"/>
            <ac:spMk id="35842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2:46:14.192" v="172" actId="6549"/>
          <ac:spMkLst>
            <pc:docMk/>
            <pc:sldMk cId="317704575" sldId="466"/>
            <ac:spMk id="35843" creationId="{00000000-0000-0000-0000-000000000000}"/>
          </ac:spMkLst>
        </pc:spChg>
        <pc:picChg chg="add del mod">
          <ac:chgData name="Khattab, Sherif" userId="c83b1e15-36f3-4f46-aceb-05aac24c545e" providerId="ADAL" clId="{17CC7900-4D7B-4197-9B48-D2231AFCA5E2}" dt="2023-09-28T12:45:58.611" v="155"/>
          <ac:picMkLst>
            <pc:docMk/>
            <pc:sldMk cId="317704575" sldId="466"/>
            <ac:picMk id="2" creationId="{961800CE-7C5B-196E-CE7B-2AE46D686BD1}"/>
          </ac:picMkLst>
        </pc:picChg>
        <pc:picChg chg="add del mod">
          <ac:chgData name="Khattab, Sherif" userId="c83b1e15-36f3-4f46-aceb-05aac24c545e" providerId="ADAL" clId="{17CC7900-4D7B-4197-9B48-D2231AFCA5E2}" dt="2023-09-28T12:46:33.914" v="180" actId="478"/>
          <ac:picMkLst>
            <pc:docMk/>
            <pc:sldMk cId="317704575" sldId="466"/>
            <ac:picMk id="5" creationId="{76077204-EE0C-E3B6-FD76-97A08DCF2AD1}"/>
          </ac:picMkLst>
        </pc:picChg>
        <pc:picChg chg="add mod modCrop">
          <ac:chgData name="Khattab, Sherif" userId="c83b1e15-36f3-4f46-aceb-05aac24c545e" providerId="ADAL" clId="{17CC7900-4D7B-4197-9B48-D2231AFCA5E2}" dt="2023-09-28T12:47:02.437" v="188" actId="1076"/>
          <ac:picMkLst>
            <pc:docMk/>
            <pc:sldMk cId="317704575" sldId="466"/>
            <ac:picMk id="6" creationId="{F753ECC8-2203-99E8-9B45-57FBADAA21CD}"/>
          </ac:picMkLst>
        </pc:picChg>
        <pc:picChg chg="mod modCrop">
          <ac:chgData name="Khattab, Sherif" userId="c83b1e15-36f3-4f46-aceb-05aac24c545e" providerId="ADAL" clId="{17CC7900-4D7B-4197-9B48-D2231AFCA5E2}" dt="2023-09-28T12:46:50.656" v="185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addSp modSp mod modAnim">
        <pc:chgData name="Khattab, Sherif" userId="c83b1e15-36f3-4f46-aceb-05aac24c545e" providerId="ADAL" clId="{17CC7900-4D7B-4197-9B48-D2231AFCA5E2}" dt="2023-09-28T12:50:46.903" v="263" actId="20577"/>
        <pc:sldMkLst>
          <pc:docMk/>
          <pc:sldMk cId="869847693" sldId="467"/>
        </pc:sldMkLst>
        <pc:spChg chg="add mod">
          <ac:chgData name="Khattab, Sherif" userId="c83b1e15-36f3-4f46-aceb-05aac24c545e" providerId="ADAL" clId="{17CC7900-4D7B-4197-9B48-D2231AFCA5E2}" dt="2023-09-28T12:49:37.847" v="233" actId="1076"/>
          <ac:spMkLst>
            <pc:docMk/>
            <pc:sldMk cId="869847693" sldId="467"/>
            <ac:spMk id="2" creationId="{4151446C-824B-98BB-0368-60AB86F10D9A}"/>
          </ac:spMkLst>
        </pc:spChg>
        <pc:spChg chg="add mod">
          <ac:chgData name="Khattab, Sherif" userId="c83b1e15-36f3-4f46-aceb-05aac24c545e" providerId="ADAL" clId="{17CC7900-4D7B-4197-9B48-D2231AFCA5E2}" dt="2023-09-28T12:49:43.172" v="234" actId="14100"/>
          <ac:spMkLst>
            <pc:docMk/>
            <pc:sldMk cId="869847693" sldId="467"/>
            <ac:spMk id="5" creationId="{01A32161-FBB1-89CD-CCD8-80ACF74B78A2}"/>
          </ac:spMkLst>
        </pc:spChg>
        <pc:spChg chg="add mod">
          <ac:chgData name="Khattab, Sherif" userId="c83b1e15-36f3-4f46-aceb-05aac24c545e" providerId="ADAL" clId="{17CC7900-4D7B-4197-9B48-D2231AFCA5E2}" dt="2023-09-28T12:49:24.412" v="230" actId="1076"/>
          <ac:spMkLst>
            <pc:docMk/>
            <pc:sldMk cId="869847693" sldId="467"/>
            <ac:spMk id="6" creationId="{9364D44F-1FD5-93AD-F9F2-93E672A97817}"/>
          </ac:spMkLst>
        </pc:spChg>
        <pc:spChg chg="add mod">
          <ac:chgData name="Khattab, Sherif" userId="c83b1e15-36f3-4f46-aceb-05aac24c545e" providerId="ADAL" clId="{17CC7900-4D7B-4197-9B48-D2231AFCA5E2}" dt="2023-09-28T12:49:10.754" v="225" actId="14100"/>
          <ac:spMkLst>
            <pc:docMk/>
            <pc:sldMk cId="869847693" sldId="467"/>
            <ac:spMk id="7" creationId="{AF0DA6B0-8D94-0AAD-C2B5-D51318B7F2AE}"/>
          </ac:spMkLst>
        </pc:spChg>
        <pc:spChg chg="add mod">
          <ac:chgData name="Khattab, Sherif" userId="c83b1e15-36f3-4f46-aceb-05aac24c545e" providerId="ADAL" clId="{17CC7900-4D7B-4197-9B48-D2231AFCA5E2}" dt="2023-09-28T12:49:01.702" v="223" actId="1076"/>
          <ac:spMkLst>
            <pc:docMk/>
            <pc:sldMk cId="869847693" sldId="467"/>
            <ac:spMk id="8" creationId="{CEB1F1F9-D9D9-A39B-EDE4-B152F581A387}"/>
          </ac:spMkLst>
        </pc:spChg>
        <pc:spChg chg="mod">
          <ac:chgData name="Khattab, Sherif" userId="c83b1e15-36f3-4f46-aceb-05aac24c545e" providerId="ADAL" clId="{17CC7900-4D7B-4197-9B48-D2231AFCA5E2}" dt="2023-09-28T12:50:46.903" v="263" actId="20577"/>
          <ac:spMkLst>
            <pc:docMk/>
            <pc:sldMk cId="869847693" sldId="467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17CC7900-4D7B-4197-9B48-D2231AFCA5E2}" dt="2023-09-28T12:48:59.010" v="222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addSp delSp modSp mod modAnim">
        <pc:chgData name="Khattab, Sherif" userId="c83b1e15-36f3-4f46-aceb-05aac24c545e" providerId="ADAL" clId="{17CC7900-4D7B-4197-9B48-D2231AFCA5E2}" dt="2023-09-28T12:56:10.011" v="361"/>
        <pc:sldMkLst>
          <pc:docMk/>
          <pc:sldMk cId="1839199741" sldId="468"/>
        </pc:sldMkLst>
        <pc:spChg chg="add del mod">
          <ac:chgData name="Khattab, Sherif" userId="c83b1e15-36f3-4f46-aceb-05aac24c545e" providerId="ADAL" clId="{17CC7900-4D7B-4197-9B48-D2231AFCA5E2}" dt="2023-09-28T12:51:36.442" v="306" actId="478"/>
          <ac:spMkLst>
            <pc:docMk/>
            <pc:sldMk cId="1839199741" sldId="468"/>
            <ac:spMk id="2" creationId="{5C89F847-AFAE-7497-1C9E-491FFA6CF099}"/>
          </ac:spMkLst>
        </pc:spChg>
        <pc:spChg chg="add mod">
          <ac:chgData name="Khattab, Sherif" userId="c83b1e15-36f3-4f46-aceb-05aac24c545e" providerId="ADAL" clId="{17CC7900-4D7B-4197-9B48-D2231AFCA5E2}" dt="2023-09-28T12:54:45.951" v="339" actId="14100"/>
          <ac:spMkLst>
            <pc:docMk/>
            <pc:sldMk cId="1839199741" sldId="468"/>
            <ac:spMk id="5" creationId="{CCD45983-42E8-5A8F-1D27-5E562D818E43}"/>
          </ac:spMkLst>
        </pc:spChg>
        <pc:spChg chg="add mod">
          <ac:chgData name="Khattab, Sherif" userId="c83b1e15-36f3-4f46-aceb-05aac24c545e" providerId="ADAL" clId="{17CC7900-4D7B-4197-9B48-D2231AFCA5E2}" dt="2023-09-28T12:54:54.343" v="341" actId="14100"/>
          <ac:spMkLst>
            <pc:docMk/>
            <pc:sldMk cId="1839199741" sldId="468"/>
            <ac:spMk id="6" creationId="{F8FD4C3F-D80C-28E0-F115-D547A8851FA9}"/>
          </ac:spMkLst>
        </pc:spChg>
        <pc:spChg chg="add mod">
          <ac:chgData name="Khattab, Sherif" userId="c83b1e15-36f3-4f46-aceb-05aac24c545e" providerId="ADAL" clId="{17CC7900-4D7B-4197-9B48-D2231AFCA5E2}" dt="2023-09-28T12:55:11.615" v="346" actId="1076"/>
          <ac:spMkLst>
            <pc:docMk/>
            <pc:sldMk cId="1839199741" sldId="468"/>
            <ac:spMk id="7" creationId="{7FBB2C40-EDC5-3D18-9882-887FF495AAA3}"/>
          </ac:spMkLst>
        </pc:spChg>
        <pc:spChg chg="add mod">
          <ac:chgData name="Khattab, Sherif" userId="c83b1e15-36f3-4f46-aceb-05aac24c545e" providerId="ADAL" clId="{17CC7900-4D7B-4197-9B48-D2231AFCA5E2}" dt="2023-09-28T12:55:25.091" v="348" actId="14100"/>
          <ac:spMkLst>
            <pc:docMk/>
            <pc:sldMk cId="1839199741" sldId="468"/>
            <ac:spMk id="8" creationId="{BEC547F4-4153-6445-9B94-74574A2CC703}"/>
          </ac:spMkLst>
        </pc:spChg>
        <pc:spChg chg="add mod">
          <ac:chgData name="Khattab, Sherif" userId="c83b1e15-36f3-4f46-aceb-05aac24c545e" providerId="ADAL" clId="{17CC7900-4D7B-4197-9B48-D2231AFCA5E2}" dt="2023-09-28T12:55:41.298" v="353" actId="14100"/>
          <ac:spMkLst>
            <pc:docMk/>
            <pc:sldMk cId="1839199741" sldId="468"/>
            <ac:spMk id="9" creationId="{AB94E69F-2BF7-F047-B9DC-24BFD21AB5BF}"/>
          </ac:spMkLst>
        </pc:spChg>
        <pc:spChg chg="add mod">
          <ac:chgData name="Khattab, Sherif" userId="c83b1e15-36f3-4f46-aceb-05aac24c545e" providerId="ADAL" clId="{17CC7900-4D7B-4197-9B48-D2231AFCA5E2}" dt="2023-09-28T12:55:39.428" v="352" actId="14100"/>
          <ac:spMkLst>
            <pc:docMk/>
            <pc:sldMk cId="1839199741" sldId="468"/>
            <ac:spMk id="10" creationId="{5176BD28-8E2B-5C46-1422-C5A515EFAE01}"/>
          </ac:spMkLst>
        </pc:spChg>
        <pc:spChg chg="add mod">
          <ac:chgData name="Khattab, Sherif" userId="c83b1e15-36f3-4f46-aceb-05aac24c545e" providerId="ADAL" clId="{17CC7900-4D7B-4197-9B48-D2231AFCA5E2}" dt="2023-09-28T12:55:51.683" v="355" actId="14100"/>
          <ac:spMkLst>
            <pc:docMk/>
            <pc:sldMk cId="1839199741" sldId="468"/>
            <ac:spMk id="11" creationId="{35D6A82A-A0C3-CDA9-F676-6D0691C68A07}"/>
          </ac:spMkLst>
        </pc:spChg>
        <pc:spChg chg="add mod">
          <ac:chgData name="Khattab, Sherif" userId="c83b1e15-36f3-4f46-aceb-05aac24c545e" providerId="ADAL" clId="{17CC7900-4D7B-4197-9B48-D2231AFCA5E2}" dt="2023-09-28T12:56:02.922" v="359" actId="14100"/>
          <ac:spMkLst>
            <pc:docMk/>
            <pc:sldMk cId="1839199741" sldId="468"/>
            <ac:spMk id="14" creationId="{33EF4D85-8405-2F7F-0EA3-925CE048713E}"/>
          </ac:spMkLst>
        </pc:spChg>
        <pc:spChg chg="mod">
          <ac:chgData name="Khattab, Sherif" userId="c83b1e15-36f3-4f46-aceb-05aac24c545e" providerId="ADAL" clId="{17CC7900-4D7B-4197-9B48-D2231AFCA5E2}" dt="2023-09-28T12:51:11.284" v="304" actId="20577"/>
          <ac:spMkLst>
            <pc:docMk/>
            <pc:sldMk cId="1839199741" sldId="468"/>
            <ac:spMk id="37890" creationId="{00000000-0000-0000-0000-000000000000}"/>
          </ac:spMkLst>
        </pc:spChg>
        <pc:spChg chg="del">
          <ac:chgData name="Khattab, Sherif" userId="c83b1e15-36f3-4f46-aceb-05aac24c545e" providerId="ADAL" clId="{17CC7900-4D7B-4197-9B48-D2231AFCA5E2}" dt="2023-09-28T12:51:33.396" v="305" actId="478"/>
          <ac:spMkLst>
            <pc:docMk/>
            <pc:sldMk cId="1839199741" sldId="468"/>
            <ac:spMk id="37891" creationId="{00000000-0000-0000-0000-000000000000}"/>
          </ac:spMkLst>
        </pc:spChg>
        <pc:grpChg chg="add mod">
          <ac:chgData name="Khattab, Sherif" userId="c83b1e15-36f3-4f46-aceb-05aac24c545e" providerId="ADAL" clId="{17CC7900-4D7B-4197-9B48-D2231AFCA5E2}" dt="2023-09-28T12:54:36.811" v="337" actId="1076"/>
          <ac:grpSpMkLst>
            <pc:docMk/>
            <pc:sldMk cId="1839199741" sldId="468"/>
            <ac:grpSpMk id="13" creationId="{ACA22329-E2AA-D998-C46C-EE9FECADBAA2}"/>
          </ac:grpSpMkLst>
        </pc:grpChg>
        <pc:picChg chg="add mod ord modCrop">
          <ac:chgData name="Khattab, Sherif" userId="c83b1e15-36f3-4f46-aceb-05aac24c545e" providerId="ADAL" clId="{17CC7900-4D7B-4197-9B48-D2231AFCA5E2}" dt="2023-09-28T12:54:22.072" v="331" actId="164"/>
          <ac:picMkLst>
            <pc:docMk/>
            <pc:sldMk cId="1839199741" sldId="468"/>
            <ac:picMk id="12" creationId="{57D18271-D1DA-DF40-E164-1FBB4C024799}"/>
          </ac:picMkLst>
        </pc:picChg>
        <pc:picChg chg="mod modCrop">
          <ac:chgData name="Khattab, Sherif" userId="c83b1e15-36f3-4f46-aceb-05aac24c545e" providerId="ADAL" clId="{17CC7900-4D7B-4197-9B48-D2231AFCA5E2}" dt="2023-09-28T12:54:22.072" v="331" actId="164"/>
          <ac:picMkLst>
            <pc:docMk/>
            <pc:sldMk cId="1839199741" sldId="468"/>
            <ac:picMk id="40967" creationId="{00000000-0000-0000-0000-000000000000}"/>
          </ac:picMkLst>
        </pc:picChg>
      </pc:sldChg>
      <pc:sldChg chg="del">
        <pc:chgData name="Khattab, Sherif" userId="c83b1e15-36f3-4f46-aceb-05aac24c545e" providerId="ADAL" clId="{17CC7900-4D7B-4197-9B48-D2231AFCA5E2}" dt="2023-09-28T12:56:17.767" v="362" actId="47"/>
        <pc:sldMkLst>
          <pc:docMk/>
          <pc:sldMk cId="1578571884" sldId="469"/>
        </pc:sldMkLst>
      </pc:sldChg>
      <pc:sldChg chg="addSp modSp mod modAnim">
        <pc:chgData name="Khattab, Sherif" userId="c83b1e15-36f3-4f46-aceb-05aac24c545e" providerId="ADAL" clId="{17CC7900-4D7B-4197-9B48-D2231AFCA5E2}" dt="2023-09-28T12:57:42.564" v="435"/>
        <pc:sldMkLst>
          <pc:docMk/>
          <pc:sldMk cId="2096062667" sldId="470"/>
        </pc:sldMkLst>
        <pc:spChg chg="mod">
          <ac:chgData name="Khattab, Sherif" userId="c83b1e15-36f3-4f46-aceb-05aac24c545e" providerId="ADAL" clId="{17CC7900-4D7B-4197-9B48-D2231AFCA5E2}" dt="2023-09-28T12:56:41.295" v="418"/>
          <ac:spMkLst>
            <pc:docMk/>
            <pc:sldMk cId="2096062667" sldId="47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2:57:02.445" v="424" actId="20577"/>
          <ac:spMkLst>
            <pc:docMk/>
            <pc:sldMk cId="2096062667" sldId="47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17CC7900-4D7B-4197-9B48-D2231AFCA5E2}" dt="2023-09-28T12:57:15.723" v="429" actId="732"/>
          <ac:picMkLst>
            <pc:docMk/>
            <pc:sldMk cId="2096062667" sldId="470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7CC7900-4D7B-4197-9B48-D2231AFCA5E2}" dt="2023-09-28T12:57:26.199" v="433" actId="1076"/>
          <ac:picMkLst>
            <pc:docMk/>
            <pc:sldMk cId="2096062667" sldId="470"/>
            <ac:picMk id="3" creationId="{57D36079-F74C-70D2-D5B2-EE8F6C0820E3}"/>
          </ac:picMkLst>
        </pc:picChg>
      </pc:sldChg>
      <pc:sldChg chg="delSp modSp mod">
        <pc:chgData name="Khattab, Sherif" userId="c83b1e15-36f3-4f46-aceb-05aac24c545e" providerId="ADAL" clId="{17CC7900-4D7B-4197-9B48-D2231AFCA5E2}" dt="2023-09-28T12:39:26.285" v="19" actId="27636"/>
        <pc:sldMkLst>
          <pc:docMk/>
          <pc:sldMk cId="0" sldId="471"/>
        </pc:sldMkLst>
        <pc:spChg chg="mod">
          <ac:chgData name="Khattab, Sherif" userId="c83b1e15-36f3-4f46-aceb-05aac24c545e" providerId="ADAL" clId="{17CC7900-4D7B-4197-9B48-D2231AFCA5E2}" dt="2023-09-28T12:39:26.285" v="19" actId="27636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17CC7900-4D7B-4197-9B48-D2231AFCA5E2}" dt="2023-09-28T12:39:13.408" v="4" actId="478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mod modAnim">
        <pc:chgData name="Khattab, Sherif" userId="c83b1e15-36f3-4f46-aceb-05aac24c545e" providerId="ADAL" clId="{17CC7900-4D7B-4197-9B48-D2231AFCA5E2}" dt="2023-09-28T13:02:25.311" v="503" actId="14100"/>
        <pc:sldMkLst>
          <pc:docMk/>
          <pc:sldMk cId="3463132392" sldId="472"/>
        </pc:sldMkLst>
        <pc:spChg chg="add del mod">
          <ac:chgData name="Khattab, Sherif" userId="c83b1e15-36f3-4f46-aceb-05aac24c545e" providerId="ADAL" clId="{17CC7900-4D7B-4197-9B48-D2231AFCA5E2}" dt="2023-09-28T12:59:50.580" v="468" actId="478"/>
          <ac:spMkLst>
            <pc:docMk/>
            <pc:sldMk cId="3463132392" sldId="472"/>
            <ac:spMk id="6" creationId="{6D24B9BE-33AB-8C48-F829-A20591AB9027}"/>
          </ac:spMkLst>
        </pc:spChg>
        <pc:spChg chg="add mod">
          <ac:chgData name="Khattab, Sherif" userId="c83b1e15-36f3-4f46-aceb-05aac24c545e" providerId="ADAL" clId="{17CC7900-4D7B-4197-9B48-D2231AFCA5E2}" dt="2023-09-28T13:00:32.960" v="476" actId="14100"/>
          <ac:spMkLst>
            <pc:docMk/>
            <pc:sldMk cId="3463132392" sldId="472"/>
            <ac:spMk id="7" creationId="{4CE6AE28-F964-D32A-9642-7AB909D23241}"/>
          </ac:spMkLst>
        </pc:spChg>
        <pc:spChg chg="add mod">
          <ac:chgData name="Khattab, Sherif" userId="c83b1e15-36f3-4f46-aceb-05aac24c545e" providerId="ADAL" clId="{17CC7900-4D7B-4197-9B48-D2231AFCA5E2}" dt="2023-09-28T13:00:45.515" v="481" actId="14100"/>
          <ac:spMkLst>
            <pc:docMk/>
            <pc:sldMk cId="3463132392" sldId="472"/>
            <ac:spMk id="8" creationId="{C63C64AA-1D12-2382-CE4C-9594DB934EEC}"/>
          </ac:spMkLst>
        </pc:spChg>
        <pc:spChg chg="add mod">
          <ac:chgData name="Khattab, Sherif" userId="c83b1e15-36f3-4f46-aceb-05aac24c545e" providerId="ADAL" clId="{17CC7900-4D7B-4197-9B48-D2231AFCA5E2}" dt="2023-09-28T13:01:16.054" v="487" actId="14100"/>
          <ac:spMkLst>
            <pc:docMk/>
            <pc:sldMk cId="3463132392" sldId="472"/>
            <ac:spMk id="9" creationId="{FB135AFD-F61D-3EA3-B681-BE873C18A243}"/>
          </ac:spMkLst>
        </pc:spChg>
        <pc:spChg chg="add mod">
          <ac:chgData name="Khattab, Sherif" userId="c83b1e15-36f3-4f46-aceb-05aac24c545e" providerId="ADAL" clId="{17CC7900-4D7B-4197-9B48-D2231AFCA5E2}" dt="2023-09-28T13:01:23.556" v="489" actId="14100"/>
          <ac:spMkLst>
            <pc:docMk/>
            <pc:sldMk cId="3463132392" sldId="472"/>
            <ac:spMk id="10" creationId="{3FA278AF-0345-EBE3-7577-1A13BA26C3A7}"/>
          </ac:spMkLst>
        </pc:spChg>
        <pc:spChg chg="add mod">
          <ac:chgData name="Khattab, Sherif" userId="c83b1e15-36f3-4f46-aceb-05aac24c545e" providerId="ADAL" clId="{17CC7900-4D7B-4197-9B48-D2231AFCA5E2}" dt="2023-09-28T13:02:01.620" v="497" actId="14100"/>
          <ac:spMkLst>
            <pc:docMk/>
            <pc:sldMk cId="3463132392" sldId="472"/>
            <ac:spMk id="11" creationId="{8C9488E9-3932-F899-A8DE-2DD608AC4C54}"/>
          </ac:spMkLst>
        </pc:spChg>
        <pc:spChg chg="add mod">
          <ac:chgData name="Khattab, Sherif" userId="c83b1e15-36f3-4f46-aceb-05aac24c545e" providerId="ADAL" clId="{17CC7900-4D7B-4197-9B48-D2231AFCA5E2}" dt="2023-09-28T13:02:07.581" v="499" actId="14100"/>
          <ac:spMkLst>
            <pc:docMk/>
            <pc:sldMk cId="3463132392" sldId="472"/>
            <ac:spMk id="12" creationId="{73160146-1154-79EC-8773-D895EEE80F58}"/>
          </ac:spMkLst>
        </pc:spChg>
        <pc:spChg chg="add mod">
          <ac:chgData name="Khattab, Sherif" userId="c83b1e15-36f3-4f46-aceb-05aac24c545e" providerId="ADAL" clId="{17CC7900-4D7B-4197-9B48-D2231AFCA5E2}" dt="2023-09-28T13:02:19.037" v="501" actId="14100"/>
          <ac:spMkLst>
            <pc:docMk/>
            <pc:sldMk cId="3463132392" sldId="472"/>
            <ac:spMk id="13" creationId="{78A74297-B7DC-C015-1004-100918782338}"/>
          </ac:spMkLst>
        </pc:spChg>
        <pc:spChg chg="add mod">
          <ac:chgData name="Khattab, Sherif" userId="c83b1e15-36f3-4f46-aceb-05aac24c545e" providerId="ADAL" clId="{17CC7900-4D7B-4197-9B48-D2231AFCA5E2}" dt="2023-09-28T13:02:25.311" v="503" actId="14100"/>
          <ac:spMkLst>
            <pc:docMk/>
            <pc:sldMk cId="3463132392" sldId="472"/>
            <ac:spMk id="14" creationId="{FE34188E-EE4D-0FF8-2CDD-6E79E796C9BE}"/>
          </ac:spMkLst>
        </pc:spChg>
        <pc:spChg chg="del">
          <ac:chgData name="Khattab, Sherif" userId="c83b1e15-36f3-4f46-aceb-05aac24c545e" providerId="ADAL" clId="{17CC7900-4D7B-4197-9B48-D2231AFCA5E2}" dt="2023-09-28T12:59:45.719" v="467" actId="478"/>
          <ac:spMkLst>
            <pc:docMk/>
            <pc:sldMk cId="3463132392" sldId="472"/>
            <ac:spMk id="41987" creationId="{00000000-0000-0000-0000-000000000000}"/>
          </ac:spMkLst>
        </pc:spChg>
        <pc:grpChg chg="add mod">
          <ac:chgData name="Khattab, Sherif" userId="c83b1e15-36f3-4f46-aceb-05aac24c545e" providerId="ADAL" clId="{17CC7900-4D7B-4197-9B48-D2231AFCA5E2}" dt="2023-09-28T13:00:00.030" v="472" actId="1076"/>
          <ac:grpSpMkLst>
            <pc:docMk/>
            <pc:sldMk cId="3463132392" sldId="472"/>
            <ac:grpSpMk id="5" creationId="{73434001-1BF3-B4C1-1784-F2F9ABA6CCDC}"/>
          </ac:grpSpMkLst>
        </pc:grpChg>
        <pc:picChg chg="add mod modCrop">
          <ac:chgData name="Khattab, Sherif" userId="c83b1e15-36f3-4f46-aceb-05aac24c545e" providerId="ADAL" clId="{17CC7900-4D7B-4197-9B48-D2231AFCA5E2}" dt="2023-09-28T12:59:31.981" v="462" actId="164"/>
          <ac:picMkLst>
            <pc:docMk/>
            <pc:sldMk cId="3463132392" sldId="472"/>
            <ac:picMk id="2" creationId="{49EC42C4-9BC4-AE05-AA3F-0DFB6C171349}"/>
          </ac:picMkLst>
        </pc:picChg>
        <pc:picChg chg="mod modCrop">
          <ac:chgData name="Khattab, Sherif" userId="c83b1e15-36f3-4f46-aceb-05aac24c545e" providerId="ADAL" clId="{17CC7900-4D7B-4197-9B48-D2231AFCA5E2}" dt="2023-09-28T12:59:31.981" v="462" actId="164"/>
          <ac:picMkLst>
            <pc:docMk/>
            <pc:sldMk cId="3463132392" sldId="472"/>
            <ac:picMk id="44039" creationId="{00000000-0000-0000-0000-000000000000}"/>
          </ac:picMkLst>
        </pc:picChg>
      </pc:sldChg>
      <pc:sldChg chg="del">
        <pc:chgData name="Khattab, Sherif" userId="c83b1e15-36f3-4f46-aceb-05aac24c545e" providerId="ADAL" clId="{17CC7900-4D7B-4197-9B48-D2231AFCA5E2}" dt="2023-09-28T13:00:02.931" v="473" actId="47"/>
        <pc:sldMkLst>
          <pc:docMk/>
          <pc:sldMk cId="559965189" sldId="473"/>
        </pc:sldMkLst>
      </pc:sldChg>
      <pc:sldChg chg="addSp delSp modSp mod modAnim">
        <pc:chgData name="Khattab, Sherif" userId="c83b1e15-36f3-4f46-aceb-05aac24c545e" providerId="ADAL" clId="{17CC7900-4D7B-4197-9B48-D2231AFCA5E2}" dt="2023-09-28T13:05:04.185" v="529"/>
        <pc:sldMkLst>
          <pc:docMk/>
          <pc:sldMk cId="177175499" sldId="474"/>
        </pc:sldMkLst>
        <pc:spChg chg="add del">
          <ac:chgData name="Khattab, Sherif" userId="c83b1e15-36f3-4f46-aceb-05aac24c545e" providerId="ADAL" clId="{17CC7900-4D7B-4197-9B48-D2231AFCA5E2}" dt="2023-09-28T13:03:49.031" v="506" actId="22"/>
          <ac:spMkLst>
            <pc:docMk/>
            <pc:sldMk cId="177175499" sldId="474"/>
            <ac:spMk id="6" creationId="{1EFEE117-A8D7-1645-4F73-39BD6CBCB2F3}"/>
          </ac:spMkLst>
        </pc:spChg>
        <pc:spChg chg="add mod">
          <ac:chgData name="Khattab, Sherif" userId="c83b1e15-36f3-4f46-aceb-05aac24c545e" providerId="ADAL" clId="{17CC7900-4D7B-4197-9B48-D2231AFCA5E2}" dt="2023-09-28T13:03:52.680" v="509" actId="1076"/>
          <ac:spMkLst>
            <pc:docMk/>
            <pc:sldMk cId="177175499" sldId="474"/>
            <ac:spMk id="8" creationId="{94CB0631-C849-2AF5-C46E-CEBE87CFE7E5}"/>
          </ac:spMkLst>
        </pc:spChg>
        <pc:spChg chg="add mod">
          <ac:chgData name="Khattab, Sherif" userId="c83b1e15-36f3-4f46-aceb-05aac24c545e" providerId="ADAL" clId="{17CC7900-4D7B-4197-9B48-D2231AFCA5E2}" dt="2023-09-28T13:04:03.904" v="514" actId="20577"/>
          <ac:spMkLst>
            <pc:docMk/>
            <pc:sldMk cId="177175499" sldId="474"/>
            <ac:spMk id="9" creationId="{F42AEABA-DE19-2FCF-F64E-E6C70D120543}"/>
          </ac:spMkLst>
        </pc:spChg>
        <pc:spChg chg="add mod">
          <ac:chgData name="Khattab, Sherif" userId="c83b1e15-36f3-4f46-aceb-05aac24c545e" providerId="ADAL" clId="{17CC7900-4D7B-4197-9B48-D2231AFCA5E2}" dt="2023-09-28T13:04:11.750" v="522" actId="20577"/>
          <ac:spMkLst>
            <pc:docMk/>
            <pc:sldMk cId="177175499" sldId="474"/>
            <ac:spMk id="10" creationId="{B17AE584-49B1-A535-A14C-B45B6596E819}"/>
          </ac:spMkLst>
        </pc:spChg>
        <pc:spChg chg="del mod">
          <ac:chgData name="Khattab, Sherif" userId="c83b1e15-36f3-4f46-aceb-05aac24c545e" providerId="ADAL" clId="{17CC7900-4D7B-4197-9B48-D2231AFCA5E2}" dt="2023-09-28T13:04:19.863" v="524" actId="478"/>
          <ac:spMkLst>
            <pc:docMk/>
            <pc:sldMk cId="177175499" sldId="474"/>
            <ac:spMk id="44035" creationId="{00000000-0000-0000-0000-000000000000}"/>
          </ac:spMkLst>
        </pc:spChg>
        <pc:cxnChg chg="add">
          <ac:chgData name="Khattab, Sherif" userId="c83b1e15-36f3-4f46-aceb-05aac24c545e" providerId="ADAL" clId="{17CC7900-4D7B-4197-9B48-D2231AFCA5E2}" dt="2023-09-28T13:04:30.804" v="525" actId="11529"/>
          <ac:cxnSpMkLst>
            <pc:docMk/>
            <pc:sldMk cId="177175499" sldId="474"/>
            <ac:cxnSpMk id="12" creationId="{4F4C7832-2626-401A-3064-A5161553CE01}"/>
          </ac:cxnSpMkLst>
        </pc:cxnChg>
        <pc:cxnChg chg="add">
          <ac:chgData name="Khattab, Sherif" userId="c83b1e15-36f3-4f46-aceb-05aac24c545e" providerId="ADAL" clId="{17CC7900-4D7B-4197-9B48-D2231AFCA5E2}" dt="2023-09-28T13:04:41.130" v="526" actId="11529"/>
          <ac:cxnSpMkLst>
            <pc:docMk/>
            <pc:sldMk cId="177175499" sldId="474"/>
            <ac:cxnSpMk id="14" creationId="{ED0F220E-AD09-F135-A35C-92DC48A468ED}"/>
          </ac:cxnSpMkLst>
        </pc:cxnChg>
        <pc:cxnChg chg="add">
          <ac:chgData name="Khattab, Sherif" userId="c83b1e15-36f3-4f46-aceb-05aac24c545e" providerId="ADAL" clId="{17CC7900-4D7B-4197-9B48-D2231AFCA5E2}" dt="2023-09-28T13:04:48.738" v="527" actId="11529"/>
          <ac:cxnSpMkLst>
            <pc:docMk/>
            <pc:sldMk cId="177175499" sldId="474"/>
            <ac:cxnSpMk id="16" creationId="{08722B4C-C0CB-9F65-59B6-C4F1C43EA772}"/>
          </ac:cxnSpMkLst>
        </pc:cxnChg>
      </pc:sldChg>
      <pc:sldChg chg="modSp mod">
        <pc:chgData name="Khattab, Sherif" userId="c83b1e15-36f3-4f46-aceb-05aac24c545e" providerId="ADAL" clId="{17CC7900-4D7B-4197-9B48-D2231AFCA5E2}" dt="2023-09-28T13:05:59.737" v="584" actId="20577"/>
        <pc:sldMkLst>
          <pc:docMk/>
          <pc:sldMk cId="335881541" sldId="475"/>
        </pc:sldMkLst>
        <pc:spChg chg="mod">
          <ac:chgData name="Khattab, Sherif" userId="c83b1e15-36f3-4f46-aceb-05aac24c545e" providerId="ADAL" clId="{17CC7900-4D7B-4197-9B48-D2231AFCA5E2}" dt="2023-09-28T13:05:59.737" v="584" actId="20577"/>
          <ac:spMkLst>
            <pc:docMk/>
            <pc:sldMk cId="335881541" sldId="475"/>
            <ac:spMk id="45059" creationId="{00000000-0000-0000-0000-000000000000}"/>
          </ac:spMkLst>
        </pc:spChg>
      </pc:sldChg>
      <pc:sldChg chg="modSp add mod">
        <pc:chgData name="Khattab, Sherif" userId="c83b1e15-36f3-4f46-aceb-05aac24c545e" providerId="ADAL" clId="{17CC7900-4D7B-4197-9B48-D2231AFCA5E2}" dt="2023-09-28T13:08:49.424" v="615" actId="20577"/>
        <pc:sldMkLst>
          <pc:docMk/>
          <pc:sldMk cId="1849489674" sldId="483"/>
        </pc:sldMkLst>
        <pc:spChg chg="mod">
          <ac:chgData name="Khattab, Sherif" userId="c83b1e15-36f3-4f46-aceb-05aac24c545e" providerId="ADAL" clId="{17CC7900-4D7B-4197-9B48-D2231AFCA5E2}" dt="2023-09-28T13:08:35.639" v="613"/>
          <ac:spMkLst>
            <pc:docMk/>
            <pc:sldMk cId="1849489674" sldId="483"/>
            <ac:spMk id="26626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3:08:49.424" v="615" actId="20577"/>
          <ac:spMkLst>
            <pc:docMk/>
            <pc:sldMk cId="1849489674" sldId="483"/>
            <ac:spMk id="26627" creationId="{00000000-0000-0000-0000-000000000000}"/>
          </ac:spMkLst>
        </pc:spChg>
      </pc:sldChg>
      <pc:sldChg chg="modSp mod modAnim">
        <pc:chgData name="Khattab, Sherif" userId="c83b1e15-36f3-4f46-aceb-05aac24c545e" providerId="ADAL" clId="{17CC7900-4D7B-4197-9B48-D2231AFCA5E2}" dt="2023-09-28T12:40:53.180" v="6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7CC7900-4D7B-4197-9B48-D2231AFCA5E2}" dt="2023-09-28T12:40:53.180" v="6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17CC7900-4D7B-4197-9B48-D2231AFCA5E2}" dt="2023-09-28T12:41:58.305" v="66" actId="47"/>
        <pc:sldMkLst>
          <pc:docMk/>
          <pc:sldMk cId="1322121817" sldId="498"/>
        </pc:sldMkLst>
      </pc:sldChg>
      <pc:sldChg chg="del">
        <pc:chgData name="Khattab, Sherif" userId="c83b1e15-36f3-4f46-aceb-05aac24c545e" providerId="ADAL" clId="{17CC7900-4D7B-4197-9B48-D2231AFCA5E2}" dt="2023-09-28T12:40:59.983" v="62" actId="47"/>
        <pc:sldMkLst>
          <pc:docMk/>
          <pc:sldMk cId="3616649543" sldId="502"/>
        </pc:sldMkLst>
      </pc:sldChg>
      <pc:sldChg chg="del">
        <pc:chgData name="Khattab, Sherif" userId="c83b1e15-36f3-4f46-aceb-05aac24c545e" providerId="ADAL" clId="{17CC7900-4D7B-4197-9B48-D2231AFCA5E2}" dt="2023-09-28T12:41:41.576" v="65" actId="2696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17CC7900-4D7B-4197-9B48-D2231AFCA5E2}" dt="2023-09-28T12:41:06.047" v="63" actId="2696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17CC7900-4D7B-4197-9B48-D2231AFCA5E2}" dt="2023-09-28T12:41:41.576" v="65" actId="2696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17CC7900-4D7B-4197-9B48-D2231AFCA5E2}" dt="2023-09-28T12:41:41.576" v="65" actId="2696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17CC7900-4D7B-4197-9B48-D2231AFCA5E2}" dt="2023-09-28T12:41:06.047" v="63" actId="2696"/>
        <pc:sldMkLst>
          <pc:docMk/>
          <pc:sldMk cId="519316362" sldId="541"/>
        </pc:sldMkLst>
      </pc:sldChg>
      <pc:sldChg chg="modSp mod modAnim">
        <pc:chgData name="Khattab, Sherif" userId="c83b1e15-36f3-4f46-aceb-05aac24c545e" providerId="ADAL" clId="{17CC7900-4D7B-4197-9B48-D2231AFCA5E2}" dt="2023-09-28T12:58:07.651" v="444"/>
        <pc:sldMkLst>
          <pc:docMk/>
          <pc:sldMk cId="4230640834" sldId="542"/>
        </pc:sldMkLst>
        <pc:spChg chg="mod">
          <ac:chgData name="Khattab, Sherif" userId="c83b1e15-36f3-4f46-aceb-05aac24c545e" providerId="ADAL" clId="{17CC7900-4D7B-4197-9B48-D2231AFCA5E2}" dt="2023-09-28T12:57:53.067" v="436"/>
          <ac:spMkLst>
            <pc:docMk/>
            <pc:sldMk cId="4230640834" sldId="542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7CC7900-4D7B-4197-9B48-D2231AFCA5E2}" dt="2023-09-28T12:58:00.805" v="441" actId="20577"/>
          <ac:spMkLst>
            <pc:docMk/>
            <pc:sldMk cId="4230640834" sldId="542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7CC7900-4D7B-4197-9B48-D2231AFCA5E2}" dt="2023-09-28T12:58:04.308" v="442" actId="1076"/>
          <ac:picMkLst>
            <pc:docMk/>
            <pc:sldMk cId="4230640834" sldId="542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17CC7900-4D7B-4197-9B48-D2231AFCA5E2}" dt="2023-09-28T12:43:19.792" v="71"/>
        <pc:sldMkLst>
          <pc:docMk/>
          <pc:sldMk cId="3212383743" sldId="547"/>
        </pc:sldMkLst>
      </pc:sldChg>
      <pc:sldChg chg="add del">
        <pc:chgData name="Khattab, Sherif" userId="c83b1e15-36f3-4f46-aceb-05aac24c545e" providerId="ADAL" clId="{17CC7900-4D7B-4197-9B48-D2231AFCA5E2}" dt="2023-09-28T12:43:19.792" v="71"/>
        <pc:sldMkLst>
          <pc:docMk/>
          <pc:sldMk cId="280524577" sldId="548"/>
        </pc:sldMkLst>
      </pc:sldChg>
      <pc:sldChg chg="add del">
        <pc:chgData name="Khattab, Sherif" userId="c83b1e15-36f3-4f46-aceb-05aac24c545e" providerId="ADAL" clId="{17CC7900-4D7B-4197-9B48-D2231AFCA5E2}" dt="2023-09-28T12:43:19.792" v="71"/>
        <pc:sldMkLst>
          <pc:docMk/>
          <pc:sldMk cId="1010423585" sldId="549"/>
        </pc:sldMkLst>
      </pc:sldChg>
      <pc:sldChg chg="add del">
        <pc:chgData name="Khattab, Sherif" userId="c83b1e15-36f3-4f46-aceb-05aac24c545e" providerId="ADAL" clId="{17CC7900-4D7B-4197-9B48-D2231AFCA5E2}" dt="2023-09-28T12:43:19.792" v="71"/>
        <pc:sldMkLst>
          <pc:docMk/>
          <pc:sldMk cId="221565816" sldId="550"/>
        </pc:sldMkLst>
      </pc:sldChg>
      <pc:sldChg chg="del">
        <pc:chgData name="Khattab, Sherif" userId="c83b1e15-36f3-4f46-aceb-05aac24c545e" providerId="ADAL" clId="{17CC7900-4D7B-4197-9B48-D2231AFCA5E2}" dt="2023-09-28T13:21:27.653" v="847" actId="47"/>
        <pc:sldMkLst>
          <pc:docMk/>
          <pc:sldMk cId="3030340536" sldId="55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446943448" sldId="556"/>
        </pc:sldMkLst>
      </pc:sldChg>
      <pc:sldChg chg="del">
        <pc:chgData name="Khattab, Sherif" userId="c83b1e15-36f3-4f46-aceb-05aac24c545e" providerId="ADAL" clId="{17CC7900-4D7B-4197-9B48-D2231AFCA5E2}" dt="2023-09-28T12:41:41.576" v="65" actId="2696"/>
        <pc:sldMkLst>
          <pc:docMk/>
          <pc:sldMk cId="3602747895" sldId="55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309879223" sldId="55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451455476" sldId="55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043760230" sldId="55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565897963" sldId="56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842222432" sldId="56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016754356" sldId="56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813477099" sldId="56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763573839" sldId="56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45522597" sldId="56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726776212" sldId="56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503225167" sldId="56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720691478" sldId="56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320026263" sldId="56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73661130" sldId="57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332247788" sldId="57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796076821" sldId="57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829109092" sldId="57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428904204" sldId="57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092829472" sldId="57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094949021" sldId="57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073864373" sldId="57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737400938" sldId="57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311046929" sldId="57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022481406" sldId="58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705377347" sldId="58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207109786" sldId="58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810895532" sldId="58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514352213" sldId="58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473997105" sldId="58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17848704" sldId="58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775998177" sldId="58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275494806" sldId="58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990232905" sldId="58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695136227" sldId="59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172859129" sldId="59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357747384" sldId="59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01111500" sldId="593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232999849" sldId="59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203098388" sldId="59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4160200269" sldId="59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184755720" sldId="59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168315447" sldId="59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97664352" sldId="59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57335406" sldId="60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432882036" sldId="60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777116957" sldId="60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246122635" sldId="603"/>
        </pc:sldMkLst>
      </pc:sldChg>
      <pc:sldChg chg="add del">
        <pc:chgData name="Khattab, Sherif" userId="c83b1e15-36f3-4f46-aceb-05aac24c545e" providerId="ADAL" clId="{17CC7900-4D7B-4197-9B48-D2231AFCA5E2}" dt="2023-09-28T12:44:08.970" v="73"/>
        <pc:sldMkLst>
          <pc:docMk/>
          <pc:sldMk cId="865721354" sldId="60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832911288" sldId="604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101539309" sldId="605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51734183" sldId="606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906781679" sldId="607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3897479" sldId="60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930597669" sldId="60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451406816" sldId="61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623450616" sldId="61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793142171" sldId="612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2224601597" sldId="629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1445041664" sldId="630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3189241945" sldId="631"/>
        </pc:sldMkLst>
      </pc:sldChg>
      <pc:sldChg chg="add del">
        <pc:chgData name="Khattab, Sherif" userId="c83b1e15-36f3-4f46-aceb-05aac24c545e" providerId="ADAL" clId="{17CC7900-4D7B-4197-9B48-D2231AFCA5E2}" dt="2023-09-28T13:22:25.088" v="848" actId="2696"/>
        <pc:sldMkLst>
          <pc:docMk/>
          <pc:sldMk cId="674911865" sldId="632"/>
        </pc:sldMkLst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10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2662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7935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  <a:p>
            <a:r>
              <a:rPr lang="en-US" sz="4400" b="1" dirty="0"/>
              <a:t>ADT Stack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Efficiency of Using a Chain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220" y="3087828"/>
            <a:ext cx="10055855" cy="32736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71676-AA48-BA4C-B5B6-D07FDCE4DEF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B0631-C849-2AF5-C46E-CEBE87CFE7E5}"/>
              </a:ext>
            </a:extLst>
          </p:cNvPr>
          <p:cNvSpPr txBox="1"/>
          <p:nvPr/>
        </p:nvSpPr>
        <p:spPr>
          <a:xfrm>
            <a:off x="2740480" y="2188290"/>
            <a:ext cx="239757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beginning of list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AEABA-DE19-2FCF-F64E-E6C70D120543}"/>
              </a:ext>
            </a:extLst>
          </p:cNvPr>
          <p:cNvSpPr txBox="1"/>
          <p:nvPr/>
        </p:nvSpPr>
        <p:spPr>
          <a:xfrm>
            <a:off x="5219599" y="2188290"/>
            <a:ext cx="239757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end of list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7AE584-49B1-A535-A14C-B45B6596E819}"/>
              </a:ext>
            </a:extLst>
          </p:cNvPr>
          <p:cNvSpPr txBox="1"/>
          <p:nvPr/>
        </p:nvSpPr>
        <p:spPr>
          <a:xfrm>
            <a:off x="7094766" y="2188290"/>
            <a:ext cx="2397578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middle of list 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F4C7832-2626-401A-3064-A5161553CE01}"/>
              </a:ext>
            </a:extLst>
          </p:cNvPr>
          <p:cNvCxnSpPr>
            <a:stCxn id="8" idx="2"/>
          </p:cNvCxnSpPr>
          <p:nvPr/>
        </p:nvCxnSpPr>
        <p:spPr bwMode="auto">
          <a:xfrm>
            <a:off x="3939269" y="2541720"/>
            <a:ext cx="654502" cy="1442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0F220E-AD09-F135-A35C-92DC48A468ED}"/>
              </a:ext>
            </a:extLst>
          </p:cNvPr>
          <p:cNvCxnSpPr>
            <a:stCxn id="9" idx="2"/>
          </p:cNvCxnSpPr>
          <p:nvPr/>
        </p:nvCxnSpPr>
        <p:spPr bwMode="auto">
          <a:xfrm flipH="1">
            <a:off x="5388429" y="2541720"/>
            <a:ext cx="1029959" cy="1442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722B4C-C0CB-9F65-59B6-C4F1C43EA772}"/>
              </a:ext>
            </a:extLst>
          </p:cNvPr>
          <p:cNvCxnSpPr>
            <a:stCxn id="10" idx="2"/>
          </p:cNvCxnSpPr>
          <p:nvPr/>
        </p:nvCxnSpPr>
        <p:spPr bwMode="auto">
          <a:xfrm>
            <a:off x="8293555" y="2541720"/>
            <a:ext cx="763552" cy="144245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1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Java Class Library: 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endParaRPr lang="en-US" sz="2646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Method headers from the interface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CS/COE 0445 – Data Structures – Sherif Khattab</a:t>
            </a:r>
          </a:p>
        </p:txBody>
      </p:sp>
      <p:pic>
        <p:nvPicPr>
          <p:cNvPr id="1843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4964" y="2535642"/>
            <a:ext cx="6924453" cy="2549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CFEC0F-0D6B-054D-A5FE-2A55D33CE1B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1437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Java Class Library: </a:t>
            </a:r>
            <a:r>
              <a:rPr lang="en-US" altLang="en-US" dirty="0"/>
              <a:t>The Class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Constructors</a:t>
            </a:r>
          </a:p>
          <a:p>
            <a:pPr eaLnBrk="1" hangingPunct="1"/>
            <a:r>
              <a:rPr lang="en-US" altLang="en-US" dirty="0"/>
              <a:t>Has methods to add, remove, clear</a:t>
            </a:r>
          </a:p>
          <a:p>
            <a:pPr eaLnBrk="1" hangingPunct="1"/>
            <a:r>
              <a:rPr lang="en-US" altLang="en-US" dirty="0"/>
              <a:t>Also methods to determine</a:t>
            </a:r>
          </a:p>
          <a:p>
            <a:pPr lvl="1" eaLnBrk="1" hangingPunct="1"/>
            <a:r>
              <a:rPr lang="en-US" altLang="en-US" dirty="0"/>
              <a:t>Last element</a:t>
            </a:r>
          </a:p>
          <a:p>
            <a:pPr lvl="1" eaLnBrk="1" hangingPunct="1"/>
            <a:r>
              <a:rPr lang="en-US" altLang="en-US" dirty="0"/>
              <a:t>If the vector empty</a:t>
            </a:r>
          </a:p>
          <a:p>
            <a:pPr lvl="1" eaLnBrk="1" hangingPunct="1"/>
            <a:r>
              <a:rPr lang="en-US" altLang="en-US" dirty="0"/>
              <a:t>Number of entries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CS/COE 0445 – Data Structures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82E30C-2843-9343-B029-46B5FC3BE9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948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Java Class Library: The Class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Available constructors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</a:t>
            </a:r>
          </a:p>
          <a:p>
            <a:pPr lvl="1" eaLnBrk="1" hangingPunct="1">
              <a:defRPr/>
            </a:pPr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(int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initialCapacity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)</a:t>
            </a:r>
          </a:p>
          <a:p>
            <a:pPr eaLnBrk="1" hangingPunct="1">
              <a:defRPr/>
            </a:pPr>
            <a:r>
              <a:rPr lang="en-US" dirty="0"/>
              <a:t>Similar to </a:t>
            </a:r>
            <a:r>
              <a:rPr lang="en-US" dirty="0" err="1"/>
              <a:t>java.util.vector</a:t>
            </a:r>
            <a:endParaRPr lang="en-US" dirty="0"/>
          </a:p>
          <a:p>
            <a:pPr lvl="1" eaLnBrk="1" hangingPunct="1">
              <a:defRPr/>
            </a:pPr>
            <a:r>
              <a:rPr lang="en-US" dirty="0"/>
              <a:t>Can use either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ArrayList</a:t>
            </a:r>
            <a:r>
              <a:rPr lang="en-US" dirty="0"/>
              <a:t> 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Vector</a:t>
            </a:r>
            <a:r>
              <a:rPr lang="en-US" dirty="0"/>
              <a:t> as an array-based implementation of the interface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List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>
              <a:lnSpc>
                <a:spcPct val="100000"/>
              </a:lnSpc>
              <a:buClrTx/>
              <a:buSzTx/>
              <a:defRPr/>
            </a:pPr>
            <a:r>
              <a:rPr lang="en-US">
                <a:solidFill>
                  <a:srgbClr val="000000">
                    <a:tint val="75000"/>
                  </a:srgbClr>
                </a:solidFill>
                <a:latin typeface="Arial"/>
                <a:ea typeface="ＭＳ Ｐゴシック" panose="020B0600070205080204" pitchFamily="34" charset="-128"/>
              </a:rPr>
              <a:t>CS/COE 0445 – Data Structures – Sherif Khattab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1280D-80C5-2846-B465-D676D5AD05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23600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Java Class Library: The Class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</a:p>
        </p:txBody>
      </p:sp>
      <p:sp>
        <p:nvSpPr>
          <p:cNvPr id="4505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Implements the interface </a:t>
            </a:r>
            <a:r>
              <a:rPr lang="en-US" altLang="en-US" sz="297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 sz="297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dirty="0"/>
              <a:t> defines more methods than are in the interface </a:t>
            </a:r>
            <a:r>
              <a:rPr lang="en-US" altLang="en-US" sz="297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eaLnBrk="1" hangingPunct="1"/>
            <a:r>
              <a:rPr lang="en-US" altLang="en-US" dirty="0"/>
              <a:t>You can use the class </a:t>
            </a:r>
            <a:r>
              <a:rPr lang="en-US" altLang="en-US" sz="297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LinkedList</a:t>
            </a:r>
            <a:r>
              <a:rPr lang="en-US" altLang="en-US" dirty="0"/>
              <a:t> as implementation of ADT </a:t>
            </a:r>
          </a:p>
          <a:p>
            <a:pPr lvl="1" eaLnBrk="1" hangingPunct="1"/>
            <a:r>
              <a:rPr lang="en-US" altLang="en-US" dirty="0"/>
              <a:t>Queue (first-in-first-out)</a:t>
            </a:r>
          </a:p>
          <a:p>
            <a:pPr lvl="1" eaLnBrk="1" hangingPunct="1"/>
            <a:r>
              <a:rPr lang="en-US" altLang="en-US" dirty="0"/>
              <a:t>Deque (double-ended queue)</a:t>
            </a:r>
          </a:p>
          <a:p>
            <a:pPr lvl="1" eaLnBrk="1" hangingPunct="1"/>
            <a:r>
              <a:rPr lang="en-US" altLang="en-US" dirty="0"/>
              <a:t>or List</a:t>
            </a:r>
          </a:p>
          <a:p>
            <a:pPr eaLnBrk="1" hangingPunct="1"/>
            <a:endParaRPr lang="en-US" altLang="en-US" sz="297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15F8A7-B995-5746-8B9B-EE4F49DCE8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1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Stacks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Some familiar stacks</a:t>
            </a: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br>
              <a:rPr lang="en-US" altLang="en-US" dirty="0"/>
            </a:br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Add item on top of stack</a:t>
            </a:r>
          </a:p>
          <a:p>
            <a:pPr eaLnBrk="1" hangingPunct="1"/>
            <a:r>
              <a:rPr lang="en-US" altLang="en-US" dirty="0"/>
              <a:t>Can </a:t>
            </a:r>
            <a:r>
              <a:rPr lang="en-US" altLang="en-US" b="1" dirty="0"/>
              <a:t>only</a:t>
            </a:r>
            <a:r>
              <a:rPr lang="en-US" altLang="en-US" dirty="0"/>
              <a:t> remove topmost item</a:t>
            </a:r>
          </a:p>
          <a:p>
            <a:pPr lvl="1" eaLnBrk="1" hangingPunct="1"/>
            <a:r>
              <a:rPr lang="en-US" altLang="en-US" dirty="0"/>
              <a:t>Last In, First Out (LIFO)</a:t>
            </a:r>
          </a:p>
          <a:p>
            <a:pPr lvl="1" eaLnBrk="1" hangingPunct="1"/>
            <a:r>
              <a:rPr lang="en-US" altLang="en-US" dirty="0"/>
              <a:t>First In, Last Out (FILO)</a:t>
            </a:r>
          </a:p>
          <a:p>
            <a:pPr eaLnBrk="1" hangingPunct="1"/>
            <a:r>
              <a:rPr lang="en-US" altLang="en-US" dirty="0"/>
              <a:t>Items removed in </a:t>
            </a:r>
            <a:r>
              <a:rPr lang="en-US" altLang="en-US" i="1" dirty="0"/>
              <a:t>reverse chronological order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1848" y="1325210"/>
            <a:ext cx="5932245" cy="1977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78A173-4ED1-C441-B0F0-EE2426ABF0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66793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Specifications of the ADT Stack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1E354-A67F-1D41-802C-AD72512A7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StackInterface.java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1679D-4D63-2B45-9DCA-647C44802EB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16</a:t>
            </a:fld>
            <a:endParaRPr lang="en-GB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C3EEBF2-E445-05DE-E240-EA339FBF9CDD}"/>
              </a:ext>
            </a:extLst>
          </p:cNvPr>
          <p:cNvGrpSpPr/>
          <p:nvPr/>
        </p:nvGrpSpPr>
        <p:grpSpPr>
          <a:xfrm>
            <a:off x="1852937" y="1099456"/>
            <a:ext cx="6017434" cy="6334373"/>
            <a:chOff x="1134480" y="1150584"/>
            <a:chExt cx="7835226" cy="7491560"/>
          </a:xfrm>
        </p:grpSpPr>
        <p:pic>
          <p:nvPicPr>
            <p:cNvPr id="9222" name="Picture 6"/>
            <p:cNvPicPr>
              <a:picLocks noChangeAspect="1" noChangeArrowheads="1"/>
            </p:cNvPicPr>
            <p:nvPr/>
          </p:nvPicPr>
          <p:blipFill rotWithShape="1">
            <a:blip r:embed="rId2"/>
            <a:srcRect b="8940"/>
            <a:stretch/>
          </p:blipFill>
          <p:spPr bwMode="auto">
            <a:xfrm>
              <a:off x="1134480" y="1150584"/>
              <a:ext cx="7811664" cy="4139874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C28ABD2-068D-2F04-F8B7-ACA66063C3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5145"/>
            <a:stretch/>
          </p:blipFill>
          <p:spPr bwMode="auto">
            <a:xfrm>
              <a:off x="1134480" y="5290458"/>
              <a:ext cx="7835226" cy="3351686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27577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Decision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When stack is empty</a:t>
            </a:r>
          </a:p>
          <a:p>
            <a:pPr lvl="1" eaLnBrk="1" hangingPunct="1"/>
            <a:r>
              <a:rPr lang="en-US" altLang="en-US" dirty="0"/>
              <a:t>What to do with </a:t>
            </a:r>
            <a:r>
              <a:rPr lang="en-US" altLang="en-US" sz="3527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 </a:t>
            </a:r>
            <a:r>
              <a:rPr lang="en-US" altLang="en-US" dirty="0"/>
              <a:t>and</a:t>
            </a:r>
            <a:r>
              <a:rPr lang="en-US" altLang="en-US" sz="3527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peek</a:t>
            </a:r>
            <a:r>
              <a:rPr lang="en-US" altLang="en-US" dirty="0"/>
              <a:t>?</a:t>
            </a:r>
          </a:p>
          <a:p>
            <a:pPr eaLnBrk="1" hangingPunct="1"/>
            <a:r>
              <a:rPr lang="en-US" altLang="en-US" dirty="0"/>
              <a:t>Possible actions</a:t>
            </a:r>
          </a:p>
          <a:p>
            <a:pPr lvl="1" eaLnBrk="1" hangingPunct="1"/>
            <a:r>
              <a:rPr lang="en-US" altLang="en-US" dirty="0"/>
              <a:t>Assume that the Stack is not empty</a:t>
            </a:r>
          </a:p>
          <a:p>
            <a:pPr lvl="1" eaLnBrk="1" hangingPunct="1"/>
            <a:r>
              <a:rPr lang="en-US" altLang="en-US" dirty="0"/>
              <a:t>Return null</a:t>
            </a:r>
          </a:p>
          <a:p>
            <a:pPr lvl="1" eaLnBrk="1" hangingPunct="1"/>
            <a:r>
              <a:rPr lang="en-US" altLang="en-US" dirty="0"/>
              <a:t>Throw an exception (which type?)</a:t>
            </a:r>
          </a:p>
          <a:p>
            <a:pPr lvl="2" eaLnBrk="1" hangingPunct="1"/>
            <a:r>
              <a:rPr lang="en-US" altLang="en-US" sz="2098" dirty="0"/>
              <a:t>Can use </a:t>
            </a:r>
            <a:r>
              <a:rPr lang="en-US" alt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java.util.EmptyStackException</a:t>
            </a:r>
            <a:endParaRPr lang="en-US" alt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 eaLnBrk="1" hangingPunct="1"/>
            <a:r>
              <a:rPr lang="en-US" altLang="en-US" sz="2098" dirty="0"/>
              <a:t>or define our own Exception class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8F2556-32F7-4C46-A91B-59719A4DF0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14438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Design guidelines for Interfaces</a:t>
            </a:r>
          </a:p>
        </p:txBody>
      </p:sp>
      <p:sp>
        <p:nvSpPr>
          <p:cNvPr id="10243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Use preconditions and postconditions to document assumptions</a:t>
            </a:r>
          </a:p>
          <a:p>
            <a:pPr eaLnBrk="1" hangingPunct="1"/>
            <a:r>
              <a:rPr lang="en-US" altLang="en-US" dirty="0"/>
              <a:t>Do not trust client to use public methods correctly</a:t>
            </a:r>
          </a:p>
          <a:p>
            <a:pPr eaLnBrk="1" hangingPunct="1"/>
            <a:r>
              <a:rPr lang="en-US" altLang="en-US" dirty="0"/>
              <a:t>Avoid ambiguous return values</a:t>
            </a:r>
          </a:p>
          <a:p>
            <a:pPr eaLnBrk="1" hangingPunct="1"/>
            <a:r>
              <a:rPr lang="en-US" altLang="en-US" dirty="0"/>
              <a:t>Prefer throwing exceptions instead of returning values to signal problem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3B6ECC-DA1F-2948-A2D5-E8E9D2C7255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4027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Interface for ADT Stack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0490" y="2045662"/>
            <a:ext cx="8151150" cy="34211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0F7ED7-F7A9-B94E-B6B9-BECE5211399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11652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Programming Assignment 1: Friday 9/29 @ 11:59 pm</a:t>
            </a:r>
          </a:p>
          <a:p>
            <a:pPr lvl="1"/>
            <a:r>
              <a:rPr lang="en-US" dirty="0"/>
              <a:t>Homework 5: Tuesday 10/3 @ 11:59 pm</a:t>
            </a:r>
          </a:p>
          <a:p>
            <a:r>
              <a:rPr lang="en-US" b="1" dirty="0"/>
              <a:t>Assignment 1 Support Video </a:t>
            </a:r>
            <a:r>
              <a:rPr lang="en-US" dirty="0"/>
              <a:t>available on Canvas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Interface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interface for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4735" y="2199656"/>
            <a:ext cx="7914909" cy="31236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7EE0B6-B0E9-654A-9C52-B64BAEDCB04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8479044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670" r="81978"/>
          <a:stretch/>
        </p:blipFill>
        <p:spPr bwMode="auto">
          <a:xfrm>
            <a:off x="37895" y="2767838"/>
            <a:ext cx="1307132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CAE0-9081-8044-B5B8-D3CD8E03A1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21</a:t>
            </a:fld>
            <a:endParaRPr lang="en-GB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10633-1160-840B-4B9E-6AE9A9BBAA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17679" r="68969"/>
          <a:stretch/>
        </p:blipFill>
        <p:spPr bwMode="auto">
          <a:xfrm>
            <a:off x="1582821" y="2767838"/>
            <a:ext cx="1307132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4843CFD-33C9-AABC-DC15-6DCB3F3AC3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31032" r="55617"/>
          <a:stretch/>
        </p:blipFill>
        <p:spPr bwMode="auto">
          <a:xfrm>
            <a:off x="3042353" y="2767838"/>
            <a:ext cx="1307132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FC0D413-346B-34E8-83D8-2EEF297A8A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44383" r="43061"/>
          <a:stretch/>
        </p:blipFill>
        <p:spPr bwMode="auto">
          <a:xfrm>
            <a:off x="4501885" y="2767838"/>
            <a:ext cx="1229240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CE166764-BC88-352E-00A5-5AD0BCBDA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6940" r="30389"/>
          <a:stretch/>
        </p:blipFill>
        <p:spPr bwMode="auto">
          <a:xfrm>
            <a:off x="5883525" y="2767838"/>
            <a:ext cx="1240525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61CF816-8A69-BF46-920B-D7D76616F1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69611" r="16583"/>
          <a:stretch/>
        </p:blipFill>
        <p:spPr bwMode="auto">
          <a:xfrm>
            <a:off x="7276450" y="2767838"/>
            <a:ext cx="1351575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CF611F05-ECBD-12D5-D760-473E29742B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83052" r="3142"/>
          <a:stretch/>
        </p:blipFill>
        <p:spPr bwMode="auto">
          <a:xfrm>
            <a:off x="8744721" y="2767838"/>
            <a:ext cx="1351575" cy="3486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94C112-E794-AB10-7047-43746DAF85C0}"/>
              </a:ext>
            </a:extLst>
          </p:cNvPr>
          <p:cNvSpPr txBox="1"/>
          <p:nvPr/>
        </p:nvSpPr>
        <p:spPr>
          <a:xfrm>
            <a:off x="-71537" y="6480708"/>
            <a:ext cx="1525995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Jim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3B9F84-735A-0A8C-B307-074500E3EC08}"/>
              </a:ext>
            </a:extLst>
          </p:cNvPr>
          <p:cNvSpPr txBox="1"/>
          <p:nvPr/>
        </p:nvSpPr>
        <p:spPr>
          <a:xfrm>
            <a:off x="1488536" y="6480708"/>
            <a:ext cx="1525995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Jess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5AFDDF-6A34-0487-B5D4-2BE72AB19E85}"/>
              </a:ext>
            </a:extLst>
          </p:cNvPr>
          <p:cNvSpPr txBox="1"/>
          <p:nvPr/>
        </p:nvSpPr>
        <p:spPr>
          <a:xfrm>
            <a:off x="2942994" y="6480708"/>
            <a:ext cx="1525995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Jill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5F6EEA-4E75-2B46-75E7-001F4BAA18D5}"/>
              </a:ext>
            </a:extLst>
          </p:cNvPr>
          <p:cNvSpPr txBox="1"/>
          <p:nvPr/>
        </p:nvSpPr>
        <p:spPr>
          <a:xfrm>
            <a:off x="4468989" y="6480708"/>
            <a:ext cx="1525995" cy="608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Jane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BC7559-CAA8-152C-E12F-4B2BE74AFCB6}"/>
              </a:ext>
            </a:extLst>
          </p:cNvPr>
          <p:cNvSpPr txBox="1"/>
          <p:nvPr/>
        </p:nvSpPr>
        <p:spPr>
          <a:xfrm>
            <a:off x="5883525" y="6480708"/>
            <a:ext cx="1525995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push Joe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8BE6190-454C-D912-0858-0D05E8EFB710}"/>
              </a:ext>
            </a:extLst>
          </p:cNvPr>
          <p:cNvSpPr txBox="1"/>
          <p:nvPr/>
        </p:nvSpPr>
        <p:spPr>
          <a:xfrm>
            <a:off x="7543354" y="6480708"/>
            <a:ext cx="1525995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7B085E-1A63-B43E-0B46-9DB7CE7E7485}"/>
              </a:ext>
            </a:extLst>
          </p:cNvPr>
          <p:cNvSpPr txBox="1"/>
          <p:nvPr/>
        </p:nvSpPr>
        <p:spPr>
          <a:xfrm>
            <a:off x="8746647" y="6480708"/>
            <a:ext cx="1525995" cy="353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40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4339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operation involves top of stack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 dirty="0"/>
              <a:t>End of the array easiest to access</a:t>
            </a:r>
          </a:p>
          <a:p>
            <a:pPr lvl="1" eaLnBrk="1" hangingPunct="1"/>
            <a:r>
              <a:rPr lang="en-US" altLang="en-US" dirty="0"/>
              <a:t>Let this be top of stack</a:t>
            </a:r>
          </a:p>
          <a:p>
            <a:pPr lvl="1" eaLnBrk="1" hangingPunct="1"/>
            <a:r>
              <a:rPr lang="en-US" altLang="en-US" dirty="0"/>
              <a:t>Let first entry be bottom of stack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5865DC-F16D-174D-B2D3-9F01A5B1453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16300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In-efficient Implementation</a:t>
            </a:r>
          </a:p>
        </p:txBody>
      </p:sp>
      <p:sp>
        <p:nvSpPr>
          <p:cNvPr id="153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array that implements a stack; its first location references (a) the top entry in the stack;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041734" y="2290652"/>
            <a:ext cx="8357641" cy="28506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728A9-E046-1349-AD6F-7B1751854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08178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Efficient Array-Based Implementation</a:t>
            </a:r>
          </a:p>
        </p:txBody>
      </p:sp>
      <p:sp>
        <p:nvSpPr>
          <p:cNvPr id="1638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array that implements a stack; its first location references (b) the bottom entry in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01964" y="2288901"/>
            <a:ext cx="7076696" cy="29818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390" name="TextBox 5"/>
          <p:cNvSpPr txBox="1">
            <a:spLocks noChangeArrowheads="1"/>
          </p:cNvSpPr>
          <p:nvPr/>
        </p:nvSpPr>
        <p:spPr bwMode="auto">
          <a:xfrm>
            <a:off x="1542213" y="4721297"/>
            <a:ext cx="99395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1984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0BD32D-82C4-5B43-9044-DF135F61BAE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568121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741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outline of an array-based </a:t>
            </a:r>
            <a:br>
              <a:rPr lang="en-US" altLang="en-US" dirty="0"/>
            </a:br>
            <a:r>
              <a:rPr lang="en-US" altLang="en-US" dirty="0"/>
              <a:t>implementation 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96716" y="1811173"/>
            <a:ext cx="7087195" cy="39373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8D861-0522-AD4D-9ACC-BA98D00CB5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719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Adding to the top.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7505" y="1716677"/>
            <a:ext cx="8945615" cy="4126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6F3A0C-8D5E-4B4D-9BD0-C47E780596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777698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048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Retrieving the top, operation is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0679" y="2735133"/>
            <a:ext cx="5785251" cy="25023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AC3B10-FC3E-364A-BDD9-25027D6A78D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08694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array-based stack after its top entry is removed by (a) decrementing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  <a:r>
              <a:rPr lang="en-US" altLang="en-US" dirty="0"/>
              <a:t>;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925446" y="2199656"/>
            <a:ext cx="6637465" cy="2978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66D1CC-3ADC-F64A-845B-7EDE13E9C9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28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610827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253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array-based stack after its top entry is removed by (b) setting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stack[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  <a:r>
              <a:rPr lang="en-US" altLang="en-US" dirty="0"/>
              <a:t>] to null and then decrementing </a:t>
            </a:r>
            <a:r>
              <a:rPr lang="en-US" altLang="en-US" sz="3086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topIndex</a:t>
            </a:r>
            <a:endParaRPr lang="en-US" altLang="en-US" sz="3086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030963" y="2702786"/>
            <a:ext cx="6843956" cy="30781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8156-6CFA-4F4E-858B-E441CDC39B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29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992721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err="1"/>
              <a:t>LList</a:t>
            </a:r>
            <a:r>
              <a:rPr lang="en-US" altLang="en-US" dirty="0"/>
              <a:t> with Head and Tail references</a:t>
            </a:r>
          </a:p>
        </p:txBody>
      </p:sp>
      <p:sp>
        <p:nvSpPr>
          <p:cNvPr id="2150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linked chain with both a head reference and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7833" t="47042"/>
          <a:stretch/>
        </p:blipFill>
        <p:spPr bwMode="auto">
          <a:xfrm>
            <a:off x="707571" y="2895600"/>
            <a:ext cx="8892608" cy="16038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157893-61E3-5544-AFF6-7D670564C9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246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Array-Based Implementation</a:t>
            </a:r>
          </a:p>
        </p:txBody>
      </p:sp>
      <p:sp>
        <p:nvSpPr>
          <p:cNvPr id="2355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Removing the top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414" y="1989665"/>
            <a:ext cx="4745796" cy="35803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CDBD08-6307-B347-A9FF-A7AA0127DA8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30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868932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307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Each operation involves top of stack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</a:p>
          <a:p>
            <a:pPr lvl="1" eaLnBrk="1" hangingPunct="1"/>
            <a:r>
              <a:rPr lang="en-US" altLang="en-US" dirty="0"/>
              <a:t>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peek</a:t>
            </a:r>
          </a:p>
          <a:p>
            <a:pPr eaLnBrk="1" hangingPunct="1"/>
            <a:r>
              <a:rPr lang="en-US" altLang="en-US" dirty="0"/>
              <a:t>Head of linked list easiest, fastest to access</a:t>
            </a:r>
          </a:p>
          <a:p>
            <a:pPr lvl="1" eaLnBrk="1" hangingPunct="1"/>
            <a:r>
              <a:rPr lang="en-US" altLang="en-US" dirty="0"/>
              <a:t>Let this be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12730B-8C74-074A-B67C-F14386C20DE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31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08051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chain of linked nodes </a:t>
            </a:r>
            <a:br>
              <a:rPr lang="en-US" altLang="en-US" dirty="0"/>
            </a:br>
            <a:r>
              <a:rPr lang="en-US" altLang="en-US" dirty="0"/>
              <a:t>that implements a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475716" y="2157658"/>
            <a:ext cx="7129194" cy="32443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81BBAA-95AC-3D4E-A079-9E8D6A2CD9B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32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7286062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512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outline of a linked implementation </a:t>
            </a:r>
            <a:br>
              <a:rPr lang="en-US" altLang="en-US" dirty="0"/>
            </a:br>
            <a:r>
              <a:rPr lang="en-US" altLang="en-US" dirty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8591" y="1955081"/>
            <a:ext cx="8047905" cy="4086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3AF871-6166-A94F-A0BA-EEED4F4E1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33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241357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An outline of a linked implementation </a:t>
            </a:r>
            <a:br>
              <a:rPr lang="en-US" altLang="en-US" dirty="0"/>
            </a:br>
            <a:r>
              <a:rPr lang="en-US" altLang="en-US" dirty="0"/>
              <a:t>of the ADT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80742" y="2885627"/>
            <a:ext cx="8674377" cy="1863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31F20E-8861-9D41-B121-E34C130173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34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902160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717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 new node that references </a:t>
            </a:r>
            <a:br>
              <a:rPr lang="en-US" altLang="en-US" dirty="0"/>
            </a:br>
            <a:r>
              <a:rPr lang="en-US" altLang="en-US" dirty="0"/>
              <a:t>the node at the top of the stack;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547463" y="2442895"/>
            <a:ext cx="7108194" cy="235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1687456" y="3820086"/>
            <a:ext cx="993957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</a:rPr>
              <a:t>(a)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642C36-39B5-CA47-AA41-F0017407E8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35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338792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81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(b) the new node is now at the top of the stack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687456" y="2306401"/>
            <a:ext cx="7288437" cy="2329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1825701" y="3379105"/>
            <a:ext cx="992207" cy="431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1007943" eaLnBrk="1" hangingPunct="1">
              <a:lnSpc>
                <a:spcPct val="100000"/>
              </a:lnSpc>
              <a:buClrTx/>
              <a:buSzTx/>
              <a:defRPr/>
            </a:pPr>
            <a:r>
              <a:rPr lang="en-US" altLang="en-US" sz="2205">
                <a:solidFill>
                  <a:srgbClr val="000000"/>
                </a:solidFill>
              </a:rPr>
              <a:t>(b)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54BF96-2E32-6141-B89A-86EB94A4D2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36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42938625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921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defTabSz="1007943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1323">
                <a:solidFill>
                  <a:srgbClr val="000000">
                    <a:tint val="75000"/>
                  </a:srgbClr>
                </a:solidFill>
                <a:latin typeface="Arial"/>
                <a:cs typeface="+mn-cs"/>
              </a:rPr>
              <a:t>CS 0445 – Algorithms &amp; Data Structures 1 – Sherif Khattab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95473" y="2687884"/>
            <a:ext cx="7487929" cy="1884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F3CE61-42EB-EB49-8396-E9894C0835A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37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6685180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02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before the </a:t>
            </a:r>
            <a:br>
              <a:rPr lang="en-US" altLang="en-US" dirty="0"/>
            </a:br>
            <a:r>
              <a:rPr lang="en-US" altLang="en-US" dirty="0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386469" y="1863670"/>
            <a:ext cx="7783665" cy="36118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1577211" y="1996665"/>
            <a:ext cx="99220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9E5069-A700-0246-A6FB-C06D8F680C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383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The stack after the </a:t>
            </a:r>
            <a:br>
              <a:rPr lang="en-US" altLang="en-US" dirty="0"/>
            </a:br>
            <a:r>
              <a:rPr lang="en-US" altLang="en-US" dirty="0"/>
              <a:t>first node in the chain is deleted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11477" y="1996665"/>
            <a:ext cx="8165149" cy="35173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1542213" y="2414896"/>
            <a:ext cx="993957" cy="397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1984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B323A6-B989-174B-B915-C8D5ECA13F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24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to the end of an </a:t>
            </a:r>
            <a:r>
              <a:rPr lang="en-US" altLang="en-US" dirty="0" err="1"/>
              <a:t>LList</a:t>
            </a:r>
            <a:endParaRPr lang="en-US" altLang="en-US" dirty="0"/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Adding a node to the end of a nonempty chain that has a tail 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8440" b="48799"/>
          <a:stretch/>
        </p:blipFill>
        <p:spPr bwMode="auto">
          <a:xfrm>
            <a:off x="1817915" y="1602861"/>
            <a:ext cx="6601386" cy="17317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EC3892-1A9F-604F-A925-D12F06BD945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753ECC8-2203-99E8-9B45-57FBADAA21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8440" t="48799"/>
          <a:stretch/>
        </p:blipFill>
        <p:spPr bwMode="auto">
          <a:xfrm>
            <a:off x="1817915" y="4223051"/>
            <a:ext cx="6601386" cy="1731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704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2291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</a:t>
            </a:r>
            <a:r>
              <a:rPr lang="en-US" altLang="en-US" sz="3086" b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pop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536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8720" y="2626638"/>
            <a:ext cx="7283187" cy="23064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8FDA79-FFB7-C043-A91E-C13926A28B5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40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4235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Linked Implementation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 of rest of class.</a:t>
            </a:r>
            <a:endParaRPr lang="en-US" altLang="en-US" b="1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2940403" y="2222405"/>
            <a:ext cx="4199819" cy="27193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E1859F-CE42-5D48-BE89-4DF6C514F9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6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to the end of an </a:t>
            </a:r>
            <a:r>
              <a:rPr lang="en-US" altLang="en-US" dirty="0" err="1"/>
              <a:t>LList</a:t>
            </a:r>
            <a:endParaRPr lang="en-US" altLang="en-US" dirty="0"/>
          </a:p>
        </p:txBody>
      </p:sp>
      <p:sp>
        <p:nvSpPr>
          <p:cNvPr id="3686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Revision of the first </a:t>
            </a:r>
            <a:r>
              <a:rPr lang="en-US" altLang="en-US" sz="2315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en-US" altLang="en-US" dirty="0"/>
              <a:t> method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1201679" y="1432851"/>
            <a:ext cx="7705781" cy="48144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88F01C-3F2D-D14C-A603-9F4F1473E8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51446C-824B-98BB-0368-60AB86F10D9A}"/>
              </a:ext>
            </a:extLst>
          </p:cNvPr>
          <p:cNvSpPr/>
          <p:nvPr/>
        </p:nvSpPr>
        <p:spPr bwMode="auto">
          <a:xfrm>
            <a:off x="1914681" y="2258391"/>
            <a:ext cx="6279776" cy="600080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A32161-FBB1-89CD-CCD8-80ACF74B78A2}"/>
              </a:ext>
            </a:extLst>
          </p:cNvPr>
          <p:cNvSpPr/>
          <p:nvPr/>
        </p:nvSpPr>
        <p:spPr bwMode="auto">
          <a:xfrm>
            <a:off x="1914300" y="2885685"/>
            <a:ext cx="6554786" cy="93745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64D44F-1FD5-93AD-F9F2-93E672A97817}"/>
              </a:ext>
            </a:extLst>
          </p:cNvPr>
          <p:cNvSpPr/>
          <p:nvPr/>
        </p:nvSpPr>
        <p:spPr bwMode="auto">
          <a:xfrm>
            <a:off x="1914300" y="3899333"/>
            <a:ext cx="6554786" cy="736600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0DA6B0-8D94-0AAD-C2B5-D51318B7F2AE}"/>
              </a:ext>
            </a:extLst>
          </p:cNvPr>
          <p:cNvSpPr/>
          <p:nvPr/>
        </p:nvSpPr>
        <p:spPr bwMode="auto">
          <a:xfrm>
            <a:off x="1914301" y="4774457"/>
            <a:ext cx="5419164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B1F1F9-D9D9-A39B-EDE4-B152F581A387}"/>
              </a:ext>
            </a:extLst>
          </p:cNvPr>
          <p:cNvSpPr/>
          <p:nvPr/>
        </p:nvSpPr>
        <p:spPr bwMode="auto">
          <a:xfrm>
            <a:off x="1914300" y="5290985"/>
            <a:ext cx="5419164" cy="440337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84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Adding at a specific position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CA22329-E2AA-D998-C46C-EE9FECADBAA2}"/>
              </a:ext>
            </a:extLst>
          </p:cNvPr>
          <p:cNvGrpSpPr/>
          <p:nvPr/>
        </p:nvGrpSpPr>
        <p:grpSpPr>
          <a:xfrm>
            <a:off x="1380294" y="752373"/>
            <a:ext cx="6163060" cy="6757862"/>
            <a:chOff x="694754" y="801802"/>
            <a:chExt cx="7462668" cy="8201339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57D18271-D1DA-DF40-E164-1FBB4C0247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/>
            <a:srcRect t="13928"/>
            <a:stretch/>
          </p:blipFill>
          <p:spPr bwMode="auto">
            <a:xfrm>
              <a:off x="694754" y="4438672"/>
              <a:ext cx="7462668" cy="456446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0967" name="Picture 7"/>
            <p:cNvPicPr>
              <a:picLocks noChangeAspect="1" noChangeArrowheads="1"/>
            </p:cNvPicPr>
            <p:nvPr/>
          </p:nvPicPr>
          <p:blipFill rotWithShape="1">
            <a:blip r:embed="rId3"/>
            <a:srcRect r="1387" b="7841"/>
            <a:stretch/>
          </p:blipFill>
          <p:spPr bwMode="auto">
            <a:xfrm>
              <a:off x="694754" y="801802"/>
              <a:ext cx="7444048" cy="3632358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F947A0-1340-BD4C-8CDF-B87DFA7F50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D45983-42E8-5A8F-1D27-5E562D818E43}"/>
              </a:ext>
            </a:extLst>
          </p:cNvPr>
          <p:cNvSpPr/>
          <p:nvPr/>
        </p:nvSpPr>
        <p:spPr bwMode="auto">
          <a:xfrm>
            <a:off x="1621307" y="1279284"/>
            <a:ext cx="5788022" cy="232524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D4C3F-D80C-28E0-F115-D547A8851FA9}"/>
              </a:ext>
            </a:extLst>
          </p:cNvPr>
          <p:cNvSpPr/>
          <p:nvPr/>
        </p:nvSpPr>
        <p:spPr bwMode="auto">
          <a:xfrm>
            <a:off x="1621307" y="6638547"/>
            <a:ext cx="5788021" cy="670532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BB2C40-EDC5-3D18-9882-887FF495AAA3}"/>
              </a:ext>
            </a:extLst>
          </p:cNvPr>
          <p:cNvSpPr/>
          <p:nvPr/>
        </p:nvSpPr>
        <p:spPr bwMode="auto">
          <a:xfrm>
            <a:off x="1937854" y="1530840"/>
            <a:ext cx="3918660" cy="372801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C547F4-4153-6445-9B94-74574A2CC703}"/>
              </a:ext>
            </a:extLst>
          </p:cNvPr>
          <p:cNvSpPr/>
          <p:nvPr/>
        </p:nvSpPr>
        <p:spPr bwMode="auto">
          <a:xfrm>
            <a:off x="1937855" y="1884868"/>
            <a:ext cx="4680660" cy="95630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94E69F-2BF7-F047-B9DC-24BFD21AB5BF}"/>
              </a:ext>
            </a:extLst>
          </p:cNvPr>
          <p:cNvSpPr/>
          <p:nvPr/>
        </p:nvSpPr>
        <p:spPr bwMode="auto">
          <a:xfrm>
            <a:off x="1937855" y="2846352"/>
            <a:ext cx="5471473" cy="899065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76BD28-8E2B-5C46-1422-C5A515EFAE01}"/>
              </a:ext>
            </a:extLst>
          </p:cNvPr>
          <p:cNvSpPr/>
          <p:nvPr/>
        </p:nvSpPr>
        <p:spPr bwMode="auto">
          <a:xfrm>
            <a:off x="1937855" y="3700790"/>
            <a:ext cx="5471474" cy="1092261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D6A82A-A0C3-CDA9-F676-6D0691C68A07}"/>
              </a:ext>
            </a:extLst>
          </p:cNvPr>
          <p:cNvSpPr/>
          <p:nvPr/>
        </p:nvSpPr>
        <p:spPr bwMode="auto">
          <a:xfrm>
            <a:off x="1937855" y="4793050"/>
            <a:ext cx="5471474" cy="1420313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EF4D85-8405-2F7F-0EA3-925CE048713E}"/>
              </a:ext>
            </a:extLst>
          </p:cNvPr>
          <p:cNvSpPr/>
          <p:nvPr/>
        </p:nvSpPr>
        <p:spPr bwMode="auto">
          <a:xfrm>
            <a:off x="1937854" y="6200021"/>
            <a:ext cx="2677689" cy="336928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19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from an </a:t>
            </a:r>
            <a:r>
              <a:rPr lang="en-US" altLang="en-US" dirty="0" err="1"/>
              <a:t>LList</a:t>
            </a:r>
            <a:r>
              <a:rPr lang="en-US" altLang="en-US" dirty="0"/>
              <a:t> with head and tail references</a:t>
            </a:r>
          </a:p>
        </p:txBody>
      </p:sp>
      <p:sp>
        <p:nvSpPr>
          <p:cNvPr id="39939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Removing the last when the chain contains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62556"/>
          <a:stretch/>
        </p:blipFill>
        <p:spPr bwMode="auto">
          <a:xfrm>
            <a:off x="357584" y="2128445"/>
            <a:ext cx="3506845" cy="2459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D86351-54C9-C147-B7C2-EAF5DE3634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36079-F74C-70D2-D5B2-EE8F6C0820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9412"/>
          <a:stretch/>
        </p:blipFill>
        <p:spPr bwMode="auto">
          <a:xfrm>
            <a:off x="5642749" y="2128445"/>
            <a:ext cx="3801209" cy="24596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606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Removing from an </a:t>
            </a:r>
            <a:r>
              <a:rPr lang="en-US" altLang="en-US" dirty="0" err="1"/>
              <a:t>LList</a:t>
            </a:r>
            <a:r>
              <a:rPr lang="en-US" altLang="en-US" dirty="0"/>
              <a:t> with head and tail references</a:t>
            </a:r>
          </a:p>
        </p:txBody>
      </p:sp>
      <p:sp>
        <p:nvSpPr>
          <p:cNvPr id="4096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r>
              <a:rPr lang="en-US" altLang="en-US" dirty="0"/>
              <a:t>Removing the last when the chain contains more than one node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r="47736"/>
          <a:stretch/>
        </p:blipFill>
        <p:spPr bwMode="auto">
          <a:xfrm>
            <a:off x="1303471" y="1617567"/>
            <a:ext cx="6331323" cy="21622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l="52954"/>
          <a:stretch/>
        </p:blipFill>
        <p:spPr bwMode="auto">
          <a:xfrm>
            <a:off x="1303471" y="4195537"/>
            <a:ext cx="6341422" cy="24058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0169D-C6C0-964F-9571-7702E8E60CA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640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Refined Implementation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C47DAA-032B-8641-9C61-7CB5D0A3DC5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342933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342933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3434001-1BF3-B4C1-1784-F2F9ABA6CCDC}"/>
              </a:ext>
            </a:extLst>
          </p:cNvPr>
          <p:cNvGrpSpPr/>
          <p:nvPr/>
        </p:nvGrpSpPr>
        <p:grpSpPr>
          <a:xfrm>
            <a:off x="1204349" y="1077685"/>
            <a:ext cx="7210308" cy="5878286"/>
            <a:chOff x="671396" y="1136577"/>
            <a:chExt cx="9200596" cy="7741465"/>
          </a:xfrm>
        </p:grpSpPr>
        <p:pic>
          <p:nvPicPr>
            <p:cNvPr id="44039" name="Picture 7"/>
            <p:cNvPicPr>
              <a:picLocks noChangeAspect="1" noChangeArrowheads="1"/>
            </p:cNvPicPr>
            <p:nvPr/>
          </p:nvPicPr>
          <p:blipFill rotWithShape="1">
            <a:blip r:embed="rId2"/>
            <a:srcRect b="8004"/>
            <a:stretch/>
          </p:blipFill>
          <p:spPr bwMode="auto">
            <a:xfrm>
              <a:off x="671396" y="1136577"/>
              <a:ext cx="9027111" cy="39035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2" name="Picture 2">
              <a:extLst>
                <a:ext uri="{FF2B5EF4-FFF2-40B4-BE49-F238E27FC236}">
                  <a16:creationId xmlns:a16="http://schemas.microsoft.com/office/drawing/2014/main" id="{49EC42C4-9BC4-AE05-AA3F-0DFB6C1713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/>
            <a:srcRect t="6402"/>
            <a:stretch/>
          </p:blipFill>
          <p:spPr bwMode="auto">
            <a:xfrm>
              <a:off x="844881" y="5040086"/>
              <a:ext cx="9027111" cy="383795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CE6AE28-F964-D32A-9642-7AB909D23241}"/>
              </a:ext>
            </a:extLst>
          </p:cNvPr>
          <p:cNvSpPr/>
          <p:nvPr/>
        </p:nvSpPr>
        <p:spPr bwMode="auto">
          <a:xfrm>
            <a:off x="1612270" y="1667078"/>
            <a:ext cx="6104569" cy="236706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3C64AA-1D12-2382-CE4C-9594DB934EEC}"/>
              </a:ext>
            </a:extLst>
          </p:cNvPr>
          <p:cNvSpPr/>
          <p:nvPr/>
        </p:nvSpPr>
        <p:spPr bwMode="auto">
          <a:xfrm>
            <a:off x="1612271" y="5826933"/>
            <a:ext cx="6530244" cy="643065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135AFD-F61D-3EA3-B681-BE873C18A243}"/>
              </a:ext>
            </a:extLst>
          </p:cNvPr>
          <p:cNvSpPr/>
          <p:nvPr/>
        </p:nvSpPr>
        <p:spPr bwMode="auto">
          <a:xfrm>
            <a:off x="1612270" y="2078394"/>
            <a:ext cx="6530245" cy="852041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A278AF-0345-EBE3-7577-1A13BA26C3A7}"/>
              </a:ext>
            </a:extLst>
          </p:cNvPr>
          <p:cNvSpPr/>
          <p:nvPr/>
        </p:nvSpPr>
        <p:spPr bwMode="auto">
          <a:xfrm>
            <a:off x="1612271" y="2922499"/>
            <a:ext cx="6530244" cy="593505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9488E9-3932-F899-A8DE-2DD608AC4C54}"/>
              </a:ext>
            </a:extLst>
          </p:cNvPr>
          <p:cNvSpPr/>
          <p:nvPr/>
        </p:nvSpPr>
        <p:spPr bwMode="auto">
          <a:xfrm>
            <a:off x="2057400" y="3838230"/>
            <a:ext cx="4920343" cy="789056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160146-1154-79EC-8773-D895EEE80F58}"/>
              </a:ext>
            </a:extLst>
          </p:cNvPr>
          <p:cNvSpPr/>
          <p:nvPr/>
        </p:nvSpPr>
        <p:spPr bwMode="auto">
          <a:xfrm>
            <a:off x="2057400" y="4591721"/>
            <a:ext cx="6221301" cy="294100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A74297-B7DC-C015-1004-100918782338}"/>
              </a:ext>
            </a:extLst>
          </p:cNvPr>
          <p:cNvSpPr/>
          <p:nvPr/>
        </p:nvSpPr>
        <p:spPr bwMode="auto">
          <a:xfrm>
            <a:off x="2057401" y="4830772"/>
            <a:ext cx="4089064" cy="470449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34188E-EE4D-0FF8-2CDD-6E79E796C9BE}"/>
              </a:ext>
            </a:extLst>
          </p:cNvPr>
          <p:cNvSpPr/>
          <p:nvPr/>
        </p:nvSpPr>
        <p:spPr bwMode="auto">
          <a:xfrm>
            <a:off x="1863276" y="5471390"/>
            <a:ext cx="2523668" cy="294100"/>
          </a:xfrm>
          <a:prstGeom prst="rect">
            <a:avLst/>
          </a:prstGeom>
          <a:solidFill>
            <a:srgbClr val="00B8FF">
              <a:alpha val="19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32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7434</TotalTime>
  <Words>1255</Words>
  <Application>Microsoft Office PowerPoint</Application>
  <PresentationFormat>Custom</PresentationFormat>
  <Paragraphs>222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Courier New</vt:lpstr>
      <vt:lpstr>Helvetica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LList with Head and Tail references</vt:lpstr>
      <vt:lpstr>Adding to the end of an LList</vt:lpstr>
      <vt:lpstr>Adding to the end of an LList</vt:lpstr>
      <vt:lpstr>Adding at a specific position</vt:lpstr>
      <vt:lpstr>Removing from an LList with head and tail references</vt:lpstr>
      <vt:lpstr>Removing from an LList with head and tail references</vt:lpstr>
      <vt:lpstr>A Refined Implementation</vt:lpstr>
      <vt:lpstr>Efficiency of Using a Chain</vt:lpstr>
      <vt:lpstr>Java Class Library: The Interface List</vt:lpstr>
      <vt:lpstr>Java Class Library: The Class Vector</vt:lpstr>
      <vt:lpstr>Java Class Library: The Class ArrayList</vt:lpstr>
      <vt:lpstr>Java Class Library: The Class LinkedList</vt:lpstr>
      <vt:lpstr>Stacks</vt:lpstr>
      <vt:lpstr>Specifications of the ADT Stack</vt:lpstr>
      <vt:lpstr>Design Decision</vt:lpstr>
      <vt:lpstr>Design guidelines for Interfaces</vt:lpstr>
      <vt:lpstr>Interface for ADT Stack</vt:lpstr>
      <vt:lpstr>Interface</vt:lpstr>
      <vt:lpstr>Example</vt:lpstr>
      <vt:lpstr>Array-Based Implementation</vt:lpstr>
      <vt:lpstr>In-efficient Implementation</vt:lpstr>
      <vt:lpstr>Efficient 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Array-Based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  <vt:lpstr>Linked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97</cp:revision>
  <dcterms:modified xsi:type="dcterms:W3CDTF">2023-09-28T13:22:36Z</dcterms:modified>
</cp:coreProperties>
</file>