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549" r:id="rId3"/>
    <p:sldId id="542" r:id="rId4"/>
    <p:sldId id="550" r:id="rId5"/>
    <p:sldId id="551" r:id="rId6"/>
    <p:sldId id="552" r:id="rId7"/>
    <p:sldId id="553" r:id="rId8"/>
    <p:sldId id="554" r:id="rId9"/>
    <p:sldId id="555" r:id="rId10"/>
    <p:sldId id="540" r:id="rId11"/>
    <p:sldId id="556" r:id="rId12"/>
    <p:sldId id="557" r:id="rId13"/>
    <p:sldId id="537" r:id="rId14"/>
    <p:sldId id="541" r:id="rId15"/>
    <p:sldId id="531" r:id="rId16"/>
    <p:sldId id="529" r:id="rId17"/>
    <p:sldId id="539" r:id="rId18"/>
    <p:sldId id="546" r:id="rId19"/>
    <p:sldId id="545" r:id="rId20"/>
    <p:sldId id="547" r:id="rId21"/>
    <p:sldId id="530" r:id="rId22"/>
    <p:sldId id="558" r:id="rId23"/>
    <p:sldId id="538" r:id="rId24"/>
    <p:sldId id="510" r:id="rId25"/>
    <p:sldId id="559" r:id="rId26"/>
    <p:sldId id="560" r:id="rId27"/>
    <p:sldId id="561" r:id="rId28"/>
    <p:sldId id="562" r:id="rId29"/>
    <p:sldId id="563" r:id="rId30"/>
    <p:sldId id="564" r:id="rId31"/>
    <p:sldId id="5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B786C-DEB0-44D9-8BDD-44603CC5A598}" v="6" dt="2023-09-28T12:41:4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howGuides="1">
      <p:cViewPr varScale="1">
        <p:scale>
          <a:sx n="98" d="100"/>
          <a:sy n="98" d="100"/>
        </p:scale>
        <p:origin x="82" y="2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03AB786C-DEB0-44D9-8BDD-44603CC5A598}"/>
    <pc:docChg chg="undo custSel addSld delSld modSld">
      <pc:chgData name="Khattab, Sherif" userId="c83b1e15-36f3-4f46-aceb-05aac24c545e" providerId="ADAL" clId="{03AB786C-DEB0-44D9-8BDD-44603CC5A598}" dt="2023-09-28T12:41:49.938" v="10" actId="27636"/>
      <pc:docMkLst>
        <pc:docMk/>
      </pc:docMkLst>
      <pc:sldChg chg="add del">
        <pc:chgData name="Khattab, Sherif" userId="c83b1e15-36f3-4f46-aceb-05aac24c545e" providerId="ADAL" clId="{03AB786C-DEB0-44D9-8BDD-44603CC5A598}" dt="2023-09-28T12:41:28.351" v="1"/>
        <pc:sldMkLst>
          <pc:docMk/>
          <pc:sldMk cId="1701766352" sldId="560"/>
        </pc:sldMkLst>
      </pc:sldChg>
      <pc:sldChg chg="add">
        <pc:chgData name="Khattab, Sherif" userId="c83b1e15-36f3-4f46-aceb-05aac24c545e" providerId="ADAL" clId="{03AB786C-DEB0-44D9-8BDD-44603CC5A598}" dt="2023-09-28T12:41:28.389" v="2"/>
        <pc:sldMkLst>
          <pc:docMk/>
          <pc:sldMk cId="4211251993" sldId="560"/>
        </pc:sldMkLst>
      </pc:sldChg>
      <pc:sldChg chg="add">
        <pc:chgData name="Khattab, Sherif" userId="c83b1e15-36f3-4f46-aceb-05aac24c545e" providerId="ADAL" clId="{03AB786C-DEB0-44D9-8BDD-44603CC5A598}" dt="2023-09-28T12:41:28.389" v="2"/>
        <pc:sldMkLst>
          <pc:docMk/>
          <pc:sldMk cId="3806052500" sldId="561"/>
        </pc:sldMkLst>
      </pc:sldChg>
      <pc:sldChg chg="add del">
        <pc:chgData name="Khattab, Sherif" userId="c83b1e15-36f3-4f46-aceb-05aac24c545e" providerId="ADAL" clId="{03AB786C-DEB0-44D9-8BDD-44603CC5A598}" dt="2023-09-28T12:41:28.351" v="1"/>
        <pc:sldMkLst>
          <pc:docMk/>
          <pc:sldMk cId="4252108654" sldId="561"/>
        </pc:sldMkLst>
      </pc:sldChg>
      <pc:sldChg chg="modSp add del mod">
        <pc:chgData name="Khattab, Sherif" userId="c83b1e15-36f3-4f46-aceb-05aac24c545e" providerId="ADAL" clId="{03AB786C-DEB0-44D9-8BDD-44603CC5A598}" dt="2023-09-28T12:41:49.892" v="9" actId="27636"/>
        <pc:sldMkLst>
          <pc:docMk/>
          <pc:sldMk cId="3602747895" sldId="562"/>
        </pc:sldMkLst>
        <pc:spChg chg="mod">
          <ac:chgData name="Khattab, Sherif" userId="c83b1e15-36f3-4f46-aceb-05aac24c545e" providerId="ADAL" clId="{03AB786C-DEB0-44D9-8BDD-44603CC5A598}" dt="2023-09-28T12:41:49.892" v="9" actId="27636"/>
          <ac:spMkLst>
            <pc:docMk/>
            <pc:sldMk cId="3602747895" sldId="562"/>
            <ac:spMk id="3" creationId="{140E8A8B-C928-849F-A52A-86E64AA035DA}"/>
          </ac:spMkLst>
        </pc:spChg>
      </pc:sldChg>
      <pc:sldChg chg="add">
        <pc:chgData name="Khattab, Sherif" userId="c83b1e15-36f3-4f46-aceb-05aac24c545e" providerId="ADAL" clId="{03AB786C-DEB0-44D9-8BDD-44603CC5A598}" dt="2023-09-28T12:41:49.874" v="8"/>
        <pc:sldMkLst>
          <pc:docMk/>
          <pc:sldMk cId="2428823069" sldId="563"/>
        </pc:sldMkLst>
      </pc:sldChg>
      <pc:sldChg chg="add del">
        <pc:chgData name="Khattab, Sherif" userId="c83b1e15-36f3-4f46-aceb-05aac24c545e" providerId="ADAL" clId="{03AB786C-DEB0-44D9-8BDD-44603CC5A598}" dt="2023-09-28T12:41:49.842" v="7"/>
        <pc:sldMkLst>
          <pc:docMk/>
          <pc:sldMk cId="3362052018" sldId="563"/>
        </pc:sldMkLst>
      </pc:sldChg>
      <pc:sldChg chg="modSp add mod">
        <pc:chgData name="Khattab, Sherif" userId="c83b1e15-36f3-4f46-aceb-05aac24c545e" providerId="ADAL" clId="{03AB786C-DEB0-44D9-8BDD-44603CC5A598}" dt="2023-09-28T12:41:49.938" v="10" actId="27636"/>
        <pc:sldMkLst>
          <pc:docMk/>
          <pc:sldMk cId="784887675" sldId="564"/>
        </pc:sldMkLst>
        <pc:spChg chg="mod">
          <ac:chgData name="Khattab, Sherif" userId="c83b1e15-36f3-4f46-aceb-05aac24c545e" providerId="ADAL" clId="{03AB786C-DEB0-44D9-8BDD-44603CC5A598}" dt="2023-09-28T12:41:49.938" v="10" actId="27636"/>
          <ac:spMkLst>
            <pc:docMk/>
            <pc:sldMk cId="784887675" sldId="564"/>
            <ac:spMk id="3" creationId="{140E8A8B-C928-849F-A52A-86E64AA035DA}"/>
          </ac:spMkLst>
        </pc:spChg>
      </pc:sldChg>
      <pc:sldChg chg="modSp add del mod">
        <pc:chgData name="Khattab, Sherif" userId="c83b1e15-36f3-4f46-aceb-05aac24c545e" providerId="ADAL" clId="{03AB786C-DEB0-44D9-8BDD-44603CC5A598}" dt="2023-09-28T12:41:49.842" v="7"/>
        <pc:sldMkLst>
          <pc:docMk/>
          <pc:sldMk cId="3290422389" sldId="564"/>
        </pc:sldMkLst>
        <pc:spChg chg="mod">
          <ac:chgData name="Khattab, Sherif" userId="c83b1e15-36f3-4f46-aceb-05aac24c545e" providerId="ADAL" clId="{03AB786C-DEB0-44D9-8BDD-44603CC5A598}" dt="2023-09-28T12:41:49.842" v="7"/>
          <ac:spMkLst>
            <pc:docMk/>
            <pc:sldMk cId="3290422389" sldId="564"/>
            <ac:spMk id="3" creationId="{140E8A8B-C928-849F-A52A-86E64AA035DA}"/>
          </ac:spMkLst>
        </pc:spChg>
      </pc:sldChg>
      <pc:sldChg chg="add del">
        <pc:chgData name="Khattab, Sherif" userId="c83b1e15-36f3-4f46-aceb-05aac24c545e" providerId="ADAL" clId="{03AB786C-DEB0-44D9-8BDD-44603CC5A598}" dt="2023-09-28T12:41:49.874" v="8"/>
        <pc:sldMkLst>
          <pc:docMk/>
          <pc:sldMk cId="4137920903" sldId="56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2"/>
    </inkml:context>
    <inkml:brush xml:id="br0">
      <inkml:brushProperty name="width" value="0.1" units="cm"/>
      <inkml:brushProperty name="height" value="0.1" units="cm"/>
      <inkml:brushProperty name="color" value="#FF0066"/>
    </inkml:brush>
  </inkml:definitions>
  <inkml:trace contextRef="#ctx0" brushRef="#br0">0 550 3224 0 0,'0'0'143'0'0,"2"0"-3"0"0,60-4 9233 0 0,-18 1-5470 0 0,0 3-3889 0 0,280 32-531 0 0,-309-30 483 0 0,115 7-348 0 0,-25-4 241 0 0,-66-5 161 0 0,50 8-1 0 0,-8 7 204 0 0,52 8 218 0 0,-111-21-299 0 0,-2-1 0 0 0,2-1 0 0 0,-1 0 1 0 0,26-4-1 0 0,11-6 245 0 0,-3 0-79 0 0,57-3 1 0 0,117 19-27 0 0,-99-1-200 0 0,-82-3-66 0 0,3 0 39 0 0,56-5 0 0 0,-59-2 25 0 0,96 3 0 0 0,155 8 40 0 0,-273-6-128 0 0,96-6 2 0 0,-79 1 141 0 0,82 5 0 0 0,173 8 657 0 0,-181-19-793 0 0,-17 1 18 0 0,-60 8 24 0 0,35-3 97 0 0,95 9 1 0 0,-111 0-61 0 0,108-2 1 0 0,296-14 246 0 0,-438 12-293 0 0,89 0 100 0 0,272 5 376 0 0,-193-4-262 0 0,-51-1-84 0 0,238-3-63 0 0,-113 0-87 0 0,215-6 61 0 0,-384 8-73 0 0,170 7 0 0 0,-186 0 0 0 0,1-2 0 0 0,137-14 0 0 0,1-14 0 0 0,333-20-12 0 0,-433 48-18 0 0,-74 0 96 0 0,72-5 0 0 0,47-21 94 0 0,-21 1-114 0 0,336-32 14 0 0,-238 34 10 0 0,-86 7-64 0 0,-104 8 0 0 0,82 3-1 0 0,-107 3 7 0 0,10 0 23 0 0,0 0 0 0 0,50-5 0 0 0,76-18 65 0 0,75-8-72 0 0,-3 14-19 0 0,6 0 57 0 0,55-3 109 0 0,52-3 433 0 0,-56 1-212 0 0,-120 10-282 0 0,-54 2-114 0 0,138-11 0 0 0,-91 7 64 0 0,27-3 64 0 0,75-4 25 0 0,-101 8-84 0 0,123-2-47 0 0,5-1 158 0 0,19-5-111 0 0,-16 0-74 0 0,-43 3 5 0 0,-103 19 39 0 0,-40 2 8 0 0,-83-5-18 0 0,350-15 360 0 0,-47-13-469 0 0,-96 19 80 0 0,91-1 0 0 0,451 10 154 0 0,-767 0-142 0 0,131 5 150 0 0,79 15-384 0 0,-185-19 189 0 0,248 3 200 0 0,0-21-84 0 0,157-9 131 0 0,-295 22 73 0 0,231 2-274 0 0,-200 3-103 0 0,-87-1 62 0 0,291 4 185 0 0,-189 0-294 0 0,-52-2 301 0 0,-63 0-124 0 0,116 4 1 0 0,135-1-41 0 0,-201-6 0 0 0,147 5-93 0 0,17 5-62 0 0,-126-7 272 0 0,18 1 0 0 0,-81 0-246 0 0,16 3 56 0 0,48-1 73 0 0,-34-2 0 0 0,11-7 0 0 0,-36 0 0 0 0,-52 4-2 0 0,277 8-28 0 0,-317-7 54 0 0,30-4-1 0 0,-2 1 22 0 0,482 2-669 0 0,-472-2 429 0 0,-31 0 194 0 0,40 3 1 0 0,154 2 697 0 0,-128-3-746 0 0,-61 0-61 0 0,88-3 454 0 0,-95 2-517 0 0,32 3 0 0 0,-6 0 149 0 0,-31-1 207 0 0,-5 2-115 0 0,0 0 1 0 0,0-1-1 0 0,12 1 0 0 0,2-3-180 0 0,-23 0-33 0 0,1 0-14 0 0,22 0-1 0 0,-22 0 168 0 0,-1 0 0 0 0,1 0 0 0 0,1 1 0 0 0,-1-1 0 0 0,0 0 0 0 0,-1 1 0 0 0,1-1 0 0 0,0 1 0 0 0,3 1 0 0 0,-4-1 106 0 0,2-1 12 0 0,22 3 330 0 0,-25-3-455 0 0,0 0 1 0 0,0 0-1 0 0,1 0 0 0 0,-1 0 0 0 0,1 0 1 0 0,-1 0-1 0 0,1 0 0 0 0,-1 0 0 0 0,1 0 1 0 0,-1 0-1 0 0,0 0 0 0 0,1 0 0 0 0,-1 0 1 0 0,1 1-1 0 0,-1-1 0 0 0,1 0 0 0 0,-1 0 1 0 0,1 0-1 0 0,-1 1 0 0 0,0-1 0 0 0,1 0 1 0 0,-1 1-1 0 0,0-1 0 0 0,1 0 0 0 0,-1 1 1 0 0,0-1-1 0 0,0 0 0 0 0,0 1 0 0 0,0-1 1 0 0,0 0-1 0 0,1 1 0 0 0,-1-1 0 0 0,0 1 1 0 0,0-1-1 0 0,0 1 0 0 0,0-1 0 0 0,1 0 1 0 0,-1 1-4 0 0,8 38-260 0 0,-4-21 245 0 0,-2 0 1 0 0,0-1-1 0 0,-1 1 0 0 0,-1-1 0 0 0,-1 2 1 0 0,-5 22-1 0 0,5-27 50 0 0,1 0 0 0 0,3 25 0 0 0,0 4 9 0 0,-5 39-42 0 0,-7 41-93 0 0,0 98-264 0 0,14-55 799 0 0,-4-113-442 0 0,-1 41 0 0 0,-2 85 0 0 0,3-95 0 0 0,-1-65 0 0 0,0-1 0 0 0,2 0 0 0 0,0 0 0 0 0,9 35 0 0 0,-8-45 0 0 0,-2 1 0 0 0,0-1 0 0 0,0 1 0 0 0,0-1 0 0 0,-1 10 0 0 0,1 9 0 0 0,10 76 0 0 0,-8-40 0 0 0,-3-47 0 0 0,0 0 0 0 0,2 1 0 0 0,0 0 0 0 0,6 21 0 0 0,-4-24 0 0 0,-1-2 0 0 0,-2 2 0 0 0,2 14 0 0 0,0 4 0 0 0,2 39 0 0 0,-3-59-17 0 0,-2 1 0 0 0,0 15-1 0 0,0-18-11 0 0,0 1 0 0 0,0 0-1 0 0,4 16 1 0 0,-1-13-49 0 0,-1-9 57 0 0,-1 1 1 0 0,1-1-1 0 0,-1 0 0 0 0,-1 1 1 0 0,1-2-1 0 0,-1 8 0 0 0,0-1 32 0 0,0-10-5 0 0,0-1 0 0 0,0 1 0 0 0,0-1 0 0 0,0 1 0 0 0,0-1 0 0 0,0 1 1 0 0,0-1-1 0 0,0 1 0 0 0,1-1 0 0 0,-1 1 0 0 0,0-1 0 0 0,0 1 0 0 0,0-1 0 0 0,1 0 0 0 0,-1 0 0 0 0,0 0 0 0 0,0 1 1 0 0,2 5 78 0 0,-6 11-11 0 0,-2-7-7 0 0,-4 4-53 0 0,6-10-15 0 0,-1-1 1 0 0,3-1 0 0 0,1-1 0 0 0,-2 0 0 0 0,1 1 0 0 0,-1-1 0 0 0,1 1 0 0 0,0-1 0 0 0,-1 0 0 0 0,0 0 0 0 0,-2 0 0 0 0,-8 4 0 0 0,7-3 0 0 0,0 0 0 0 0,0-1 0 0 0,1-1 0 0 0,-2 1 0 0 0,1-1 0 0 0,1 0 0 0 0,-2 0 0 0 0,-6-1 0 0 0,-10 0 0 0 0,-130 7-224 0 0,-78-2 201 0 0,155-5 214 0 0,-32 8-111 0 0,34-2-64 0 0,-231 4-16 0 0,231-9 0 0 0,45-2 0 0 0,1 2 0 0 0,-31 3 0 0 0,-136 16 0 0 0,79-10 0 0 0,16-2 0 0 0,9-1 0 0 0,-48 1 0 0 0,-294 6-160 0 0,301-7 165 0 0,16-3-235 0 0,-19 3 201 0 0,-24 1 403 0 0,-54 6-350 0 0,37-10-24 0 0,-24 3 0 0 0,-152-8-35 0 0,298-1-24 0 0,-103 7-185 0 0,14 0 78 0 0,-335-7 214 0 0,310 3-1 0 0,31 1 230 0 0,-113-1-145 0 0,34 5-132 0 0,40 1 0 0 0,-37-7-67 0 0,-370 5-338 0 0,490-2 404 0 0,-72 2 104 0 0,-78 0 200 0 0,65-3-556 0 0,-494 37 568 0 0,457-25-605 0 0,-20 1 339 0 0,-71 5 109 0 0,-2 0-62 0 0,-445 60-96 0 0,223-39 0 0 0,336-23 0 0 0,-25 2 0 0 0,-54-7 0 0 0,54 6 0 0 0,73-9 0 0 0,-98 3 0 0 0,25 0 0 0 0,-168 5 0 0 0,367-16 0 0 0,-86 13 0 0 0,14-2 0 0 0,-573 23 0 0 0,450-30 0 0 0,126-1 0 0 0,-159 10 0 0 0,90-7 0 0 0,45-2 0 0 0,-203 8 0 0 0,-40 5 0 0 0,107-6 0 0 0,-135 14 0 0 0,19-12 0 0 0,71-6 0 0 0,-2 3 0 0 0,-1 0 0 0 0,-114 10-208 0 0,187-14 208 0 0,-154 8 0 0 0,138-7 54 0 0,13-2 42 0 0,-84 7-30 0 0,63-4-66 0 0,65-6-24 0 0,-12 2 14 0 0,-428 26-44 0 0,311-5 108 0 0,-26 2-42 0 0,211-16-14 0 0,-18 3-20 0 0,-78 5-20 0 0,167-17 43 0 0,-238 18 13 0 0,185-15 39 0 0,23-2-33 0 0,-7 2-20 0 0,-151 13 0 0 0,15 0 0 0 0,96-10 0 0 0,15-5 0 0 0,5 1 0 0 0,-8 0 4 0 0,-20 2-22 0 0,-44 2-56 0 0,57-9 138 0 0,-203 1-64 0 0,304-1 0 0 0,-35 3 0 0 0,35 0 0 0 0,-30-2 0 0 0,-97-3 0 0 0,84 3 0 0 0,-91-7 0 0 0,146 6 0 0 0,0 0 0 0 0,-17 3 0 0 0,-16 1 0 0 0,14-4-37 0 0,-1-1-165 0 0,-53 6 0 0 0,29 4-277 0 0,44-7 622 0 0,0-1 1 0 0,-18-2-1 0 0,6 0 75 0 0,2-4-358 0 0,23 5-112 0 0,2 0 240 0 0,0 1 1 0 0,0-1-1 0 0,0 0 0 0 0,0 1 0 0 0,0-1 0 0 0,0 0 0 0 0,0 1 1 0 0,0-1-1 0 0,0 0 0 0 0,0 0 0 0 0,0 0 0 0 0,0 0 1 0 0,0 1-1 0 0,0-1 0 0 0,0 0 0 0 0,0 0 0 0 0,-1 1 0 0 0,1-1 1 0 0,0 0-1 0 0,0 0 0 0 0,0 1 0 0 0,-1-1 0 0 0,-10 14 55 0 0,10-13-23 0 0,1 0-1 0 0,-1 0 1 0 0,0-1 0 0 0,1 1 0 0 0,-1 0 0 0 0,0-1-1 0 0,0 1 1 0 0,1 0 0 0 0,0-1 0 0 0,-1 1-1 0 0,0-1 1 0 0,0 1 0 0 0,0-1 0 0 0,0 1 0 0 0,0-1-1 0 0,0 0 1 0 0,0 1 0 0 0,0-1 0 0 0,0 0-1 0 0,0 0 1 0 0,0 0 0 0 0,0 0 0 0 0,0 0 0 0 0,-2 0-1 0 0,1 0 4 0 0,2 0-13 0 0,-1 0 0 0 0,1-1-1 0 0,0 1 1 0 0,0 0-1 0 0,0-1 1 0 0,-1 1 0 0 0,1 0-1 0 0,0-1 1 0 0,-1 1 0 0 0,1 0-1 0 0,0-1 1 0 0,0 1 0 0 0,-1-1-1 0 0,1 1 1 0 0,0-1 0 0 0,0 1-1 0 0,0 0 1 0 0,0-1-1 0 0,-1 1 1 0 0,1-1 0 0 0,0 1-1 0 0,0-1 1 0 0,0 0 24 0 0,-4-11-18 0 0,1 0-1 0 0,1 1 1 0 0,-1-1-1 0 0,2 0 1 0 0,0 0-1 0 0,0 0 0 0 0,1 0 1 0 0,2-12-1 0 0,4-14-20 0 0,11-44-1 0 0,0 27-1423 0 0,6 0-4339 0 0,5-8-2378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08.237"/>
    </inkml:context>
    <inkml:brush xml:id="br0">
      <inkml:brushProperty name="width" value="0.1" units="cm"/>
      <inkml:brushProperty name="height" value="0.1" units="cm"/>
      <inkml:brushProperty name="color" value="#008C3A"/>
    </inkml:brush>
  </inkml:definitions>
  <inkml:trace contextRef="#ctx0" brushRef="#br0">26 0 3224 0 0,'0'2'9186'0'0,"0"-1"-8828"0"0,1 1-1 0 0,-1-2 0 0 0,0 2 1 0 0,0-1-1 0 0,1 1 0 0 0,-1-1 1 0 0,1 0-1 0 0,-1 1 0 0 0,1-1 1 0 0,0 1-1 0 0,0-1-209 0 0,0 1 1 0 0,-1-1-1 0 0,1 0 0 0 0,0 1 0 0 0,-1-2 0 0 0,0 2 1 0 0,0-1-1 0 0,0 1 0 0 0,0-1 0 0 0,0 2 0 0 0,6 21 1699 0 0,-5-17-1759 0 0,0 0 1 0 0,0 0-1 0 0,0 0 0 0 0,2 7 0 0 0,-1-7-101 0 0,0 0-1 0 0,0 1 1 0 0,-1 0-1 0 0,-1 7 0 0 0,4 36 12 0 0,2 38 64 0 0,-6-71-140 0 0,5 21-1 0 0,-2-24 75 0 0,-2-1 1 0 0,0 1-1 0 0,-2 23 0 0 0,-5 142 320 0 0,2-20-288 0 0,0-90-28 0 0,-6 51 0 0 0,-5 30 11 0 0,5-16 42 0 0,5-68-53 0 0,-13 166 0 0 0,17-195 2 0 0,6 65 0 0 0,-1-7 122 0 0,-2-57 66 0 0,10 55-1 0 0,-5-44 64 0 0,33 140 1602 0 0,-40-189-1846 0 0,37 112 1064 0 0,2 6-746 0 0,-21-53-326 0 0,5 23-12 0 0,-16-57-885 0 0,2 0 1 0 0,19 44-1 0 0,-14-49-47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3.496"/>
    </inkml:context>
    <inkml:brush xml:id="br0">
      <inkml:brushProperty name="width" value="0.1" units="cm"/>
      <inkml:brushProperty name="height" value="0.1" units="cm"/>
      <inkml:brushProperty name="color" value="#008C3A"/>
    </inkml:brush>
  </inkml:definitions>
  <inkml:trace contextRef="#ctx0" brushRef="#br0">86 3 18023 0 0,'-4'-2'6245'0'0,"4"2"-6160"0"0,-2 4-85 0 0,0-1 0 0 0,1 1 1 0 0,-1 0-1 0 0,1 0 0 0 0,1 0 1 0 0,-2 7-1 0 0,-1 31-60 0 0,1-15 36 0 0,1-18 32 0 0,1 0-1 0 0,0 0 1 0 0,3 15 0 0 0,0 13 28 0 0,-3-16 6 0 0,0 11 45 0 0,0 1 8 0 0,0 14 14 0 0,0-14-41 0 0,0 42 87 0 0,-5 35-18 0 0,3-45-137 0 0,2-39 0 0 0,-8 45 0 0 0,5-46-21 0 0,-1 39 1 0 0,4-41 4 0 0,-2 0 1 0 0,-4 25-1 0 0,5-45 16 0 0,-2 11 0 0 0,0 0 0 0 0,2 0 0 0 0,-1 14 0 0 0,2 0 0 0 0,-1-1 0 0 0,-7 40 0 0 0,4-42 65 0 0,2-1 0 0 0,1 2 0 0 0,1 29 0 0 0,1-11 35 0 0,-4 161 748 0 0,-3-118-543 0 0,1 1 134 0 0,4-48-143 0 0,0-21-198 0 0,1 0 0 0 0,0 0 0 0 0,2 0 0 0 0,3 22-1 0 0,2-2 138 0 0,1 6-72 0 0,-1-18-48 0 0,2-1 0 0 0,18 42 0 0 0,8 21-1044 0 0,-10-27-1827 0 0,-16-40 1465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4.749"/>
    </inkml:context>
    <inkml:brush xml:id="br0">
      <inkml:brushProperty name="width" value="0.1" units="cm"/>
      <inkml:brushProperty name="height" value="0.1" units="cm"/>
      <inkml:brushProperty name="color" value="#008C3A"/>
    </inkml:brush>
  </inkml:definitions>
  <inkml:trace contextRef="#ctx0" brushRef="#br0">0 3613 5064 0 0,'2'1'19703'0'0,"1"2"-19635"0"0,0 0-1 0 0,1-1 1 0 0,-1-1-1 0 0,1 1 0 0 0,0 0 1 0 0,-1 0-1 0 0,2-1 1 0 0,-2 1-1 0 0,1-2 1 0 0,1 1-1 0 0,-2 0 0 0 0,2-1 1 0 0,-2 1-1 0 0,2-1 1 0 0,-1 0-1 0 0,0 0 0 0 0,0-1 1 0 0,0 0-1 0 0,0 1 1 0 0,5-2-1 0 0,15-7-204 0 0,-11 5-54 0 0,-1-1 0 0 0,0 0 0 0 0,20-11 0 0 0,-20 7 186 0 0,-1 1-1 0 0,1 0 1 0 0,-2-1 0 0 0,1 0-1 0 0,-1-1 1 0 0,-1-1 0 0 0,10-12-1 0 0,30-54 169 0 0,9-12 69 0 0,11-11-220 0 0,9-13 260 0 0,5-5 491 0 0,-33 47-613 0 0,10-24-150 0 0,53-112 0 0 0,-81 145 0 0 0,4-13 33 0 0,41-131 0 0 0,-18-23 230 0 0,-34 117-216 0 0,23-100-47 0 0,-28 117 0 0 0,-2 14 0 0 0,-3 0 0 0 0,4-105 0 0 0,-14 79 5 0 0,2-43-116 0 0,-7 118-37 0 0,5-441 458 0 0,3 346-306 0 0,2-48-97 0 0,-10 66 979 0 0,0 106-829 0 0,0-2 0 0 0,0 2 0 0 0,1-2-1 0 0,0 1 1 0 0,2-5 0 0 0,-1 4-137 0 0,-1-1 0 0 0,-1-1 0 0 0,1 1 0 0 0,0 0 1 0 0,0-9-1 0 0,-13 21-483 0 0,6-1 521 0 0,-1 0-1 0 0,1 1 1 0 0,0-1-1 0 0,1 2 1 0 0,-9 10 0 0 0,1-3 62 0 0,-88 112-9 0 0,45-55-24 0 0,34-42-6 0 0,3 1 0 0 0,-25 48-1 0 0,41-71 18 0 0,-11 26 2 0 0,10-24 0 0 0,0 0 0 0 0,0-1 0 0 0,-5 11 0 0 0,1-11 14 0 0,6-7 26 0 0,13-7 302 0 0,-7-1-206 0 0,1 1-1 0 0,-1-2 1 0 0,5-8-1 0 0,6-11-20 0 0,-7 13-93 0 0,-1 1 0 0 0,0-2 0 0 0,-1 1 0 0 0,7-28 0 0 0,1-3-25 0 0,-2 13 4 0 0,-5 10 45 0 0,13-25 0 0 0,19-48 400 0 0,-20 53-266 0 0,-14 29-95 0 0,0 0 1 0 0,1 2 0 0 0,0-2-1 0 0,13-17 1 0 0,-12 23-88 0 0,-7 7-5 0 0,1-1-1 0 0,-1 1 0 0 0,1 0 0 0 0,-1 0 0 0 0,1-1 0 0 0,-1 1 0 0 0,1 0 1 0 0,-1 0-1 0 0,1 0 0 0 0,-1-1 0 0 0,1 1 0 0 0,-1 0 0 0 0,1 0 0 0 0,-1 0 1 0 0,1 0-1 0 0,0 0 0 0 0,-1 0 0 0 0,1 0 0 0 0,-1 1 0 0 0,3-1-29 0 0,4-1 32 0 0,-2 1 0 0 0,1 0 0 0 0,1 0 0 0 0,-2 0 1 0 0,1 1-1 0 0,0 0 0 0 0,-1 0 0 0 0,2 1 0 0 0,-2-1 0 0 0,11 6 1 0 0,2 1 6 0 0,31 22 1 0 0,-30-17-2 0 0,-2-2 21 0 0,-1 2 0 0 0,26 25 0 0 0,-25-22 25 0 0,33 26 0 0 0,-24-24 29 0 0,34 30 0 0 0,-51-39-66 0 0,0 1 1 0 0,1 0-1 0 0,-2-1 0 0 0,-1 1 1 0 0,0 1-1 0 0,9 16 0 0 0,-11-18-14 0 0,12 16-1 0 0,-11-17-287 0 0,-1 0-1 0 0,0 0 0 0 0,7 13 0 0 0,-4 4-2258 0 0,-2-8-3203 0 0,4 1-2864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0.676"/>
    </inkml:context>
    <inkml:brush xml:id="br0">
      <inkml:brushProperty name="width" value="0.1" units="cm"/>
      <inkml:brushProperty name="height" value="0.1" units="cm"/>
      <inkml:brushProperty name="color" value="#008C3A"/>
    </inkml:brush>
  </inkml:definitions>
  <inkml:trace contextRef="#ctx0" brushRef="#br0">37 537 3680 0 0,'0'0'284'0'0,"-2"0"-187"0"0,-25-3 12555 0 0,26-7-10228 0 0,-3 1-580 0 0,3 7-1492 0 0,1 1-314 0 0,0 0 1 0 0,-1-1-1 0 0,1 1 1 0 0,0-1-1 0 0,0 1 1 0 0,0 0-1 0 0,0 0 1 0 0,0 0-1 0 0,0-1 1 0 0,0 1-1 0 0,1-1 1 0 0,-1 1-1 0 0,0 0 1 0 0,1-1-1 0 0,10-23 260 0 0,-2 4-147 0 0,-7 14-55 0 0,-1 0-1 0 0,2 0 0 0 0,0 0 1 0 0,0 1-1 0 0,0-1 0 0 0,1 0 1 0 0,-1 2-1 0 0,1-2 0 0 0,9-8 1 0 0,-3 5 137 0 0,-8 8-174 0 0,-1 0 1 0 0,1 0-1 0 0,1 0 1 0 0,-1 0-1 0 0,0 0 1 0 0,1 0-1 0 0,0 1 1 0 0,-1-1-1 0 0,6-2 1 0 0,6 0 116 0 0,-9 2-126 0 0,-1 0 0 0 0,-1 1-1 0 0,2 0 1 0 0,-2 0-1 0 0,1 0 1 0 0,8 0 0 0 0,-10 1-22 0 0,6 0 1 0 0,-1 0-1 0 0,0 0 1 0 0,1 0 0 0 0,0 1-1 0 0,-1 0 1 0 0,1 1-1 0 0,-1 0 1 0 0,1 0-1 0 0,-1 0 1 0 0,10 6-1 0 0,-8-3-36 0 0,1 2-1 0 0,-1-1 1 0 0,-1 1-1 0 0,1 1 1 0 0,0 0-1 0 0,-2 0 1 0 0,0 1-1 0 0,0 0 1 0 0,1 0-1 0 0,4 12 1 0 0,7 13-294 0 0,23 57 1 0 0,-38-83 269 0 0,26 76-1128 0 0,-12-33 232 0 0,-16-33 538 0 0,-2-13 1836 0 0,-1-6-1460 0 0,-1 0 1 0 0,0 0-1 0 0,0-1 0 0 0,1 2 0 0 0,0-2 0 0 0,0 0 1 0 0,-1 1-1 0 0,1-1 0 0 0,0 0 0 0 0,0 1 0 0 0,-1-1 1 0 0,1 0-1 0 0,1 0 0 0 0,0 0 0 0 0,-2-2 0 0 0,-6-33-302 0 0,6 29 371 0 0,-2-17 47 0 0,-2-44 0 0 0,11 4 264 0 0,-3 46-208 0 0,1 0-1 0 0,0 0 0 0 0,2-1 1 0 0,9-25-1 0 0,-7 19-82 0 0,-3 13-2 0 0,0 0 1 0 0,1 1 0 0 0,1 0 0 0 0,-1-1-1 0 0,13-15 1 0 0,-18 25-36 0 0,3 0-5 0 0,12-5 131 0 0,-14 7-141 0 0,3-2-20 0 0,11 2-8 0 0,-13 2-6 0 0,0-1 0 0 0,1 0 0 0 0,0 1 0 0 0,-2 0 0 0 0,2 0 1 0 0,-1-1-1 0 0,1 1 0 0 0,-2 0 0 0 0,1 0 0 0 0,1 0 0 0 0,-1 1 0 0 0,0-1 0 0 0,-1 1 0 0 0,1-1 0 0 0,0 0 0 0 0,0 1 0 0 0,0 0 0 0 0,-1 0 0 0 0,0 0 0 0 0,1 0 0 0 0,1 2 0 0 0,3 8-121 0 0,0-1 0 0 0,8 23 0 0 0,-8-19 61 0 0,26 58-757 0 0,16 42-440 0 0,-46-111 1238 0 0,0 1-1 0 0,1-1 1 0 0,0 1 0 0 0,-1-1-1 0 0,2 0 1 0 0,-1-1-1 0 0,0 1 1 0 0,1 0 0 0 0,-1-1-1 0 0,1 1 1 0 0,0-1-1 0 0,6 3 1 0 0,16 15-43 0 0,-19-16 121 0 0,1 1 0 0 0,-1-2 0 0 0,1 1-1 0 0,13 5 1 0 0,-18-9 265 0 0,5-9-163 0 0,-6 7-134 0 0,30-27 104 0 0,-27 25-103 0 0,-1-1 0 0 0,0 0 0 0 0,0-1 0 0 0,0 2-1 0 0,0-2 1 0 0,-1 0 0 0 0,0 0 0 0 0,0 0 0 0 0,-1 0 0 0 0,1 0 0 0 0,0-1 0 0 0,-1 1 0 0 0,0-1 0 0 0,-1 1 0 0 0,0-2 0 0 0,1 2 0 0 0,-1-11 0 0 0,0-14 578 0 0,0 16-131 0 0,-2-25 1 0 0,-1-10 102 0 0,-2-1-329 0 0,3 17 255 0 0,1 26-324 0 0,0 0 1 0 0,-1 1-1 0 0,-2-11 1 0 0,2 12-69 0 0,1 0 1 0 0,-1 0-1 0 0,1 0 1 0 0,0 0-1 0 0,1-7 1 0 0,-1-1 181 0 0,0 11-122 0 0,0 1-156 0 0,0 1 0 0 0,0 0 0 0 0,-1-1 0 0 0,1 1 0 0 0,0 0 0 0 0,0 0 0 0 0,-1-1 0 0 0,1 1 0 0 0,0 0 0 0 0,0-1-1 0 0,0 1 1 0 0,-1 0 0 0 0,1-1 0 0 0,0 1 0 0 0,0-1 0 0 0,0 1 0 0 0,0 0 0 0 0,0-1 0 0 0,0 1 0 0 0,0 0 0 0 0,0 0 0 0 0,0 0 0 0 0,0-1 0 0 0,0 1 0 0 0,0 0 0 0 0,0-1-1 0 0,23 1 42 0 0,-21 0-65 0 0,0 0 0 0 0,-1 0 0 0 0,0 0-1 0 0,0 0 1 0 0,1 1 0 0 0,0-1 0 0 0,-1 1 0 0 0,1-1 0 0 0,-1 0 0 0 0,0 1 0 0 0,0-1 0 0 0,0 1-1 0 0,1 0 1 0 0,-1 0 0 0 0,0 0 0 0 0,2 2 0 0 0,-1-1-24 0 0,1 1 0 0 0,-1 0 0 0 0,0 0 0 0 0,-1-1-1 0 0,1 2 1 0 0,2 4 0 0 0,1 7-75 0 0,-1-1 0 0 0,4 18 0 0 0,2 10-128 0 0,0-8 18 0 0,6 38 0 0 0,-7-42 72 0 0,-8-27 88 0 0,0 2 0 0 0,1-1 0 0 0,-1 1-1 0 0,1-1 1 0 0,-1 1 0 0 0,0 6 0 0 0,0-5 22 0 0,-1 1 0 0 0,1-1 0 0 0,1-1-1 0 0,0 2 1 0 0,1-2 0 0 0,-1 1 0 0 0,0 0 0 0 0,1-1 0 0 0,1 1 0 0 0,-2-1-1 0 0,6 6 1 0 0,7 12 12 0 0,-11-13-30 0 0,-3-7 253 0 0,9-8-114 0 0,-7 2-63 0 0,1 1 0 0 0,-1-2 0 0 0,-1 1 1 0 0,2 0-1 0 0,-2 0 0 0 0,0-1 0 0 0,1 1 0 0 0,-1-1 0 0 0,0 0 1 0 0,0 1-1 0 0,-1-2 0 0 0,1 2 0 0 0,0-1 0 0 0,-1-1 0 0 0,1-6 1 0 0,0-3 31 0 0,0-1 1 0 0,0 0 0 0 0,-1-15-1 0 0,-1-210 1271 0 0,-9 183-966 0 0,3 23 162 0 0,6 33-439 0 0,8-3-464 0 0,-3 4 313 0 0,-3 0-13 0 0,6 9-376 0 0,-3-2 437 0 0,-1 0 0 0 0,0 1 1 0 0,-1 0-1 0 0,0 1 0 0 0,4 14 0 0 0,5 47-170 0 0,-4-21-125 0 0,-4-27 178 0 0,-4-16 116 0 0,1 1-1 0 0,0-1 1 0 0,1 0-1 0 0,-1 1 1 0 0,1-1-1 0 0,0 0 1 0 0,5 11-1 0 0,27 37 36 0 0,-27-43 9 0 0,-6-7-12 0 0,1-2 1 0 0,0 1-1 0 0,0 0 0 0 0,-1-1 0 0 0,2 1 0 0 0,-1 0 0 0 0,1-1 0 0 0,3 4 0 0 0,14 7 0 0 0,-10-5 0 0 0,0-4 0 0 0,-7-4-21 0 0,-2 0 1 0 0,2 1-1 0 0,0-1 0 0 0,-1 0 1 0 0,0 0-1 0 0,1 0 0 0 0,0 0 0 0 0,-1-1 1 0 0,0 1-1 0 0,1 0 0 0 0,-1-1 0 0 0,1 1 1 0 0,-1-1-1 0 0,0 0 0 0 0,1 0 0 0 0,-1-1 1 0 0,0 1-1 0 0,0-1 0 0 0,3-1 1 0 0,1-4-120 0 0,-3 6 106 0 0,-1 0 0 0 0,-1-1-1 0 0,1 0 1 0 0,0 0 0 0 0,0 0 0 0 0,0 0 0 0 0,0 0-1 0 0,-1-1 1 0 0,0 1 0 0 0,1 0 0 0 0,-1 0-1 0 0,0-1 1 0 0,0 0 0 0 0,0 1 0 0 0,0 0-1 0 0,0-5 1 0 0,-1 6 21 0 0,0 0 1 0 0,0-1-1 0 0,0 1 0 0 0,0-1 0 0 0,1 1 0 0 0,-1 0 0 0 0,1 0 1 0 0,-1 0-1 0 0,1 0 0 0 0,-1-1 0 0 0,2 0 0 0 0,2-10 43 0 0,-4 5 19 0 0,0 5-34 0 0,0 0 0 0 0,0 1-1 0 0,0-1 1 0 0,0 0-1 0 0,0 1 1 0 0,0-1-1 0 0,1 0 1 0 0,-1 1-1 0 0,0-3 1 0 0,1 1 0 0 0,0 1-1 0 0,0-1 1 0 0,-1 0 0 0 0,1 0 0 0 0,-1 1 0 0 0,0-2-1 0 0,0 1 1 0 0,0 1 0 0 0,0-1 0 0 0,-1 0-1 0 0,-1-5 1 0 0,2 5-3 0 0,0 0 0 0 0,0 0 0 0 0,0-1 0 0 0,0 2 0 0 0,0-2 0 0 0,1 1 0 0 0,-1 0 0 0 0,1 0 1 0 0,1-3-1 0 0,12-30 205 0 0,-9 24-147 0 0,-5 11-58 0 0,0 1-1 0 0,1 0 0 0 0,-1-1 0 0 0,0 1 1 0 0,1-1-1 0 0,-1 1 0 0 0,0-1 0 0 0,1 1 1 0 0,-1-1-1 0 0,1 1 0 0 0,-1-1 0 0 0,1 1 1 0 0,-1 0-1 0 0,0-1 0 0 0,1 1 1 0 0,-1-1-1 0 0,2 1 0 0 0,-1-1 16 0 0,1 0 39 0 0,0 1-2 0 0,2-2 7 0 0,1 1-1 0 0,-1 0 0 0 0,1 0 0 0 0,-1 1 1 0 0,2 0-1 0 0,-2 0 0 0 0,1 0 0 0 0,-1 0 1 0 0,1 1-1 0 0,0 0 0 0 0,0 0 1 0 0,-1 0-1 0 0,6 2 0 0 0,4 6-107 0 0,-2 0 0 0 0,1 1 0 0 0,12 16 0 0 0,-16-17 21 0 0,-8-9 16 0 0,63 65 133 0 0,-51-51-339 0 0,-1 0 1 0 0,18 28-1 0 0,-20-27-42 0 0,-9-15 217 0 0,0 2-1 0 0,0 0 1 0 0,1 0 0 0 0,-1 0-1 0 0,0-1 1 0 0,0 1-1 0 0,0 0 1 0 0,0 0-1 0 0,0 0 1 0 0,0 0 0 0 0,-1-1-1 0 0,0 2 1 0 0,1 2-1 0 0,-1-4 76 0 0,-4-11 160 0 0,3 6-127 0 0,-1-1-1 0 0,1 2 0 0 0,0-2 0 0 0,1 1 1 0 0,-1-1-1 0 0,1 1 0 0 0,0-2 1 0 0,1-7-1 0 0,8-36 325 0 0,-3 32-371 0 0,-1 0 0 0 0,17-30 0 0 0,-16 32 47 0 0,-2 8-25 0 0,0-1 0 0 0,0 1 0 0 0,8-11 0 0 0,-10 16-29 0 0,0-1 0 0 0,0 1 0 0 0,1-1 0 0 0,-1 2 0 0 0,1-1 0 0 0,-1 0 0 0 0,1 0 0 0 0,0 0 0 0 0,-1 1 0 0 0,1 0 0 0 0,1-1 0 0 0,2-1 0 0 0,0 2 18 0 0,3-2 25 0 0,0 1 0 0 0,1-1 0 0 0,17-1 0 0 0,-24 4-72 0 0,-1 0 0 0 0,0 1 0 0 0,1-1 0 0 0,-1 0 0 0 0,0 1 1 0 0,0-1-1 0 0,1 1 0 0 0,-1 0 0 0 0,1 0 0 0 0,-2 0 0 0 0,2 0 0 0 0,-1 0 0 0 0,0 0 0 0 0,0 0 0 0 0,-1 1 1 0 0,1-1-1 0 0,0 1 0 0 0,2 2 0 0 0,0 1-19 0 0,0 0-1 0 0,-1 1 1 0 0,0-1-1 0 0,1 1 1 0 0,0 6-1 0 0,11 17-393 0 0,-13-26 75 0 0,1 2-1 0 0,-1-1 1 0 0,1 2 0 0 0,1 6 0 0 0,-4-10 496 0 0,0-1-160 0 0,0-1 1 0 0,0 0 0 0 0,0 1 0 0 0,0-1 0 0 0,1 0-1 0 0,-1 1 1 0 0,0-1 0 0 0,0 0 0 0 0,0 1-1 0 0,0-1 1 0 0,1 0 0 0 0,-1 0 0 0 0,0 1 0 0 0,0-1-1 0 0,0 0 1 0 0,1 1 0 0 0,-1-1 0 0 0,0 0 0 0 0,1 0-1 0 0,-1 0 1 0 0,0 1 0 0 0,1-1 0 0 0,3-4-367 0 0,2-9 115 0 0,-6 13 324 0 0,11-48 367 0 0,-2-4 72 0 0,3-8-24 0 0,-3 24-228 0 0,-6 23-153 0 0,1 0 0 0 0,0-1 0 0 0,7-15 0 0 0,-3 15-42 0 0,-8 11-55 0 0,1 0-1 0 0,1 0 0 0 0,-1-1 1 0 0,1 1-1 0 0,0 1 0 0 0,0-1 1 0 0,-1 0-1 0 0,2 1 0 0 0,-1-1 1 0 0,1 0-1 0 0,-1 0 1 0 0,0 2-1 0 0,1-2 0 0 0,3-1 1 0 0,14-9 4 0 0,-18 12 3 0 0,0-1 1 0 0,-1 1-1 0 0,1 0 1 0 0,-1-1-1 0 0,1 1 0 0 0,0 0 1 0 0,0 1-1 0 0,0-1 0 0 0,-1 0 1 0 0,1 0-1 0 0,0 1 0 0 0,1-1 1 0 0,-1 1-1 0 0,-1-1 0 0 0,1 1 1 0 0,1 0-1 0 0,-1 0 0 0 0,0 0 1 0 0,0 0-1 0 0,0 0 0 0 0,3 1 1 0 0,-1 1-3 0 0,2 0 1 0 0,-2-1 0 0 0,1 1 0 0 0,0 1-1 0 0,0 0 1 0 0,-1-1 0 0 0,0 1 0 0 0,0 1-1 0 0,0-2 1 0 0,1 2 0 0 0,-2 0 0 0 0,7 8 0 0 0,6 5 1 0 0,16 23-26 0 0,-29-37-6 0 0,0 1-1 0 0,-2-1 1 0 0,1 1 0 0 0,1 1 0 0 0,-1-2-1 0 0,1 5 1 0 0,-3-4-22 0 0,2 1 1 0 0,-1-2-1 0 0,1 0 0 0 0,0 1 1 0 0,1-1-1 0 0,-2 1 1 0 0,6 4-1 0 0,0-1-422 0 0,3 2-1422 0 0,13 18 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1.535"/>
    </inkml:context>
    <inkml:brush xml:id="br0">
      <inkml:brushProperty name="width" value="0.1" units="cm"/>
      <inkml:brushProperty name="height" value="0.1" units="cm"/>
      <inkml:brushProperty name="color" value="#008C3A"/>
    </inkml:brush>
  </inkml:definitions>
  <inkml:trace contextRef="#ctx0" brushRef="#br0">0 1 20127 0 0,'0'0'2022'0'0,"3"1"-1854"0"0,7 3-120 0 0,0-1 193 0 0,1 0-1 0 0,15 3 1 0 0,-12-1-241 0 0,-10 0 0 0 0,-3-2 0 0 0,16 22-9 0 0,-9-15-4 0 0,-1 0 0 0 0,0 1 0 0 0,-1 0 0 0 0,8 19 0 0 0,1 12-17 0 0,-2 0 1 0 0,-1 1 0 0 0,8 65-1 0 0,-16-74 30 0 0,11 34 0 0 0,-2-5 0 0 0,-6-32-18 0 0,17 85-140 0 0,5-45-34 0 0,-24-59 176 0 0,-2-7 27 0 0,0-6 23 0 0,1-6 114 0 0,-4 6-115 0 0,2-7 73 0 0,-1 0 1 0 0,1-1 0 0 0,-1 0-1 0 0,0 0 1 0 0,-1 1 0 0 0,0-1-1 0 0,-1-12 1 0 0,0-8-95 0 0,0 12 98 0 0,2 0 0 0 0,0-1 1 0 0,1 1-1 0 0,1 0 0 0 0,6-21 0 0 0,-8 32-105 0 0,4-10 220 0 0,1 1 0 0 0,10-22 0 0 0,-12 28-158 0 0,-4 7-60 0 0,1 0 0 0 0,1-1-1 0 0,-1 1 1 0 0,0 0-1 0 0,1 0 1 0 0,0 0-1 0 0,-1 0 1 0 0,0 0 0 0 0,1 0-1 0 0,0 1 1 0 0,0-1-1 0 0,0 0 1 0 0,0 1-1 0 0,0-1 1 0 0,0 1 0 0 0,1 0-1 0 0,-2 0 1 0 0,6-2-1 0 0,-4 2-6 0 0,1 0 0 0 0,-1 0 0 0 0,0 0 0 0 0,1 1 0 0 0,0-1 0 0 0,-1 1 0 0 0,1 0 0 0 0,0 0 0 0 0,-1 0 0 0 0,1 0 0 0 0,-1 1 0 0 0,1 0 0 0 0,-1 0 0 0 0,0 0 0 0 0,1 0 0 0 0,3 2 0 0 0,8 3 0 0 0,-2 1 0 0 0,20 12 0 0 0,5 5-22 0 0,67 46-174 0 0,-96-62 175 0 0,1 0 0 0 0,0 2 1 0 0,0-1-1 0 0,-1 1 0 0 0,-1 0 1 0 0,-1 1-1 0 0,10 16 0 0 0,-8-2-107 0 0,-9-25 127 0 0,0 0-1 0 0,0 0 1 0 0,0 0 0 0 0,0 0-1 0 0,0 0 1 0 0,0 1-1 0 0,0-1 1 0 0,0 0-1 0 0,0 0 1 0 0,0 0 0 0 0,0 0-1 0 0,0 0 1 0 0,0 0-1 0 0,0 0 1 0 0,0 1 0 0 0,0-1-1 0 0,0 0 1 0 0,0 0-1 0 0,0 0 1 0 0,0 0-1 0 0,0 0 1 0 0,0 0 0 0 0,0 0-1 0 0,0 0 1 0 0,0 0-1 0 0,0 0 1 0 0,0 0-1 0 0,0 0 1 0 0,0 0 0 0 0,0 0-1 0 0,0 0 1 0 0,-1 0-1 0 0,1 0 1 0 0,0 0-1 0 0,0 0 1 0 0,0 0 0 0 0,0 1-1 0 0,0-1 1 0 0,0 0-1 0 0,0 0 1 0 0,0 0 0 0 0,0 0-1 0 0,0 0 1 0 0,0 0-1 0 0,-90 63-46 0 0,84-59 59 0 0,1 0-3 0 0,-62 41 315 0 0,57-39-280 0 0,0-1 0 0 0,0 0 0 0 0,-1-1 0 0 0,0 0 0 0 0,-12 2 0 0 0,19-4-59 0 0,0-1 0 0 0,0 0 1 0 0,-1 0-1 0 0,1-1 0 0 0,-1 1 0 0 0,0-1 0 0 0,1 0 0 0 0,-1-1 0 0 0,2 1 0 0 0,-2-1 0 0 0,1 0 0 0 0,-6-2 1 0 0,7 3-246 0 0,0-1 98 0 0,1 1 1 0 0,0-1-1 0 0,0 0 1 0 0,0-1 0 0 0,-1 1-1 0 0,2 0 1 0 0,-1-1-1 0 0,0 1 1 0 0,-2-2-1 0 0,-5-14-7375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2.429"/>
    </inkml:context>
    <inkml:brush xml:id="br0">
      <inkml:brushProperty name="width" value="0.1" units="cm"/>
      <inkml:brushProperty name="height" value="0.1" units="cm"/>
      <inkml:brushProperty name="color" value="#008C3A"/>
    </inkml:brush>
  </inkml:definitions>
  <inkml:trace contextRef="#ctx0" brushRef="#br0">44 309 3224 0 0,'29'23'15289'0'0,"-26"-19"-16296"0"0,-2-4 1011 0 0,-1 0-1 0 0,1 0 1 0 0,-1 0 0 0 0,1 0-1 0 0,-1 0 1 0 0,1 0-1 0 0,-1 0 1 0 0,1 0 0 0 0,-1 0-1 0 0,1 0 1 0 0,-1 0-1 0 0,1 0 1 0 0,-1-1 0 0 0,0 1-1 0 0,0 0 1 0 0,1 0-1 0 0,-1-1 1 0 0,1 1-1 0 0,-1 0 1 0 0,1 0 0 0 0,0-1-1 0 0,0 0 25 0 0,8-2 146 0 0,-5 3 11 0 0,-1-1 0 0 0,1 0-1 0 0,0 1 1 0 0,-1-1 0 0 0,1-1 0 0 0,-1 1 0 0 0,0-1 0 0 0,1 0-1 0 0,-1 1 1 0 0,0-1 0 0 0,0-1 0 0 0,0 1 0 0 0,-1-1 0 0 0,6-4-1 0 0,5-12 334 0 0,0-1 0 0 0,0-1 0 0 0,-3 0-1 0 0,0 1 1 0 0,14-45 0 0 0,-21 55-483 0 0,-1 0-1 0 0,0 0 1 0 0,2-19 0 0 0,-4 16 86 0 0,1 10-58 0 0,-1 0-1 0 0,0 0 0 0 0,0 1 1 0 0,-1-2-1 0 0,1 1 1 0 0,-1-2-1 0 0,-3-2 16 0 0,0-3 99 0 0,-1 2 43 0 0,4 8-67 0 0,0 0-145 0 0,-2-1 0 0 0,1 0 0 0 0,0 1 0 0 0,0-1-1 0 0,0 0 1 0 0,0 0 0 0 0,-2-2 0 0 0,2 2-37 0 0,0 0 0 0 0,0 1 0 0 0,-1-1 0 0 0,1 0 0 0 0,1 0 0 0 0,-2 0 0 0 0,-3 0 0 0 0,-1 2-30 0 0,1 0 0 0 0,-1 1 1 0 0,0-1-1 0 0,1 1 0 0 0,-1 0 0 0 0,2 1 0 0 0,-1 0 1 0 0,-1 0-1 0 0,2 0 0 0 0,-11 8 0 0 0,16-11 59 0 0,-39 32 0 0 0,36-30 0 0 0,0 2 0 0 0,0-1 0 0 0,1 1 0 0 0,-1 0 0 0 0,1-1 0 0 0,-1 2 0 0 0,-1 5 0 0 0,-8 13 0 0 0,7-14 0 0 0,0-1 0 0 0,1 1 0 0 0,-1-1 0 0 0,1 1 0 0 0,1 0 0 0 0,0 0 0 0 0,0 0 0 0 0,2 1 0 0 0,-1-1 0 0 0,1 1 0 0 0,0-1 0 0 0,0 1 0 0 0,1 0 0 0 0,1-1 0 0 0,0 1 0 0 0,0 0 0 0 0,1-1 0 0 0,2 11 0 0 0,16 57-376 0 0,-13-56 359 0 0,-5-13 212 0 0,1 0 0 0 0,0 0 0 0 0,0 0 0 0 0,0-1 0 0 0,10 15 1 0 0,-7-15-97 0 0,0 1 1 0 0,2-1-1 0 0,-1 0 1 0 0,1 0-1 0 0,-1-2 1 0 0,13 9 0 0 0,-18-13-83 0 0,0-1-10 0 0,0 2 1 0 0,0-1-1 0 0,0 0 0 0 0,0 0 1 0 0,0 0-1 0 0,1 0 0 0 0,-2-1 0 0 0,2 1 1 0 0,-1-1-1 0 0,1 1 0 0 0,-2-1 1 0 0,6 0-1 0 0,25-6-38 0 0,-13 3-71 0 0,-17 2 79 0 0,0 1 1 0 0,1-1-1 0 0,-1-1 1 0 0,0 1 0 0 0,0 0-1 0 0,1-1 1 0 0,-1 1 0 0 0,0 0-1 0 0,0-1 1 0 0,0 0 0 0 0,0 1-1 0 0,0-1 1 0 0,-1-1 0 0 0,0 2-1 0 0,3-4 1 0 0,0-1-45 0 0,-1 0 1 0 0,1 0-1 0 0,0 0 1 0 0,1-9-1 0 0,1-15-288 0 0,-2 21 241 0 0,-3 7 85 0 0,0 0 0 0 0,0 0 0 0 0,-1 0 0 0 0,1-1 0 0 0,0 1 0 0 0,-1 1 0 0 0,0-2 1 0 0,0-2-1 0 0,0-4 3 0 0,2-1-1 0 0,-1 0 1 0 0,1 1 0 0 0,1-1 0 0 0,-1 1 0 0 0,7-15 0 0 0,7-3 538 0 0,-8 15-259 0 0,-5 9-166 0 0,4-3-58 0 0,-6 6-21 0 0,0-1 1 0 0,0 1-1 0 0,0 0 0 0 0,0-1 0 0 0,-1 1 0 0 0,1 0 0 0 0,0 0 0 0 0,1 0 1 0 0,-1 0-1 0 0,0 0 0 0 0,0 0 0 0 0,0 0 0 0 0,0 1 0 0 0,0-1 0 0 0,0 0 1 0 0,0 0-1 0 0,0 1 0 0 0,0-1 0 0 0,0 1 0 0 0,0-1 0 0 0,0 0 0 0 0,1 1 1 0 0,-2-1-9 0 0,4 3 8 0 0,1 0-1 0 0,-1 0 1 0 0,0 0-1 0 0,0 1 1 0 0,0-1 0 0 0,1 1-1 0 0,-2 0 1 0 0,0-1-1 0 0,1 2 1 0 0,-2-1-1 0 0,2 0 1 0 0,-1 1-1 0 0,-2-1 1 0 0,2 1 0 0 0,-1 0-1 0 0,0 0 1 0 0,1 6-1 0 0,-1-7-18 0 0,-1 0 1 0 0,1-2-1 0 0,0 2 0 0 0,0-1 0 0 0,-1 0 0 0 0,2 0 1 0 0,-1 0-1 0 0,1-1 0 0 0,-2 1 0 0 0,6 4 0 0 0,-4-6-9 0 0,-2 1 0 0 0,1 0 0 0 0,1 0 0 0 0,-1 1 0 0 0,-1-2 0 0 0,1 2 0 0 0,-1-1 0 0 0,1 1 0 0 0,0-1 0 0 0,-1 1 0 0 0,0 0-1 0 0,0-1 1 0 0,1 7 0 0 0,-1-6-23 0 0,0 0-1 0 0,0 0 1 0 0,1 0 0 0 0,-1 0-1 0 0,1 0 1 0 0,-1 0-1 0 0,1-1 1 0 0,0 1 0 0 0,0 0-1 0 0,2 1 1 0 0,1 2-104 0 0,-1-2 1 0 0,2 1-1 0 0,7 6 0 0 0,-12-10-101 0 0,0 1-512 0 0,-1-2 727 0 0,0 0 0 0 0,0 0 0 0 0,1 1-1 0 0,-1-1 1 0 0,0 0 0 0 0,0 0 0 0 0,0 1-1 0 0,0-1 1 0 0,0 0 0 0 0,0 1 0 0 0,0-1-1 0 0,1 0 1 0 0,-1 0 0 0 0,0 1 0 0 0,0-1-1 0 0,0 0 1 0 0,0 1 0 0 0,0-1 0 0 0,-1 0-1 0 0,1 1 1 0 0,0-1 0 0 0,0 0 0 0 0,0 0-1 0 0,0 1 1 0 0,0-1 0 0 0,0 0 0 0 0,0 0-1 0 0,0 1 1 0 0,-1-1 0 0 0,1 0 0 0 0,0 0-1 0 0,0 0 1 0 0,0 0 0 0 0,-1 0 0 0 0,1 0-1 0 0,0 0 1 0 0,-1 1 0 0 0,-12-5-1166 0 0,7 2 1432 0 0,3 0-139 0 0,0 1-1 0 0,0-1 1 0 0,1 1 0 0 0,-1-1-1 0 0,1 0 1 0 0,-1-1 0 0 0,1 1-1 0 0,0 1 1 0 0,0-2 0 0 0,0 0-1 0 0,-1 1 1 0 0,2 0-1 0 0,0-1 1 0 0,-1 0 0 0 0,0 0-1 0 0,1 1 1 0 0,0-2 0 0 0,-1 1-1 0 0,2 1 1 0 0,0-2 0 0 0,-1 1-1 0 0,0 1 1 0 0,1-2 0 0 0,-1-2-1 0 0,1 1 72 0 0,0 1-1 0 0,-1 0 1 0 0,0 0-1 0 0,-2-7 1 0 0,2 8-108 0 0,0-1 0 0 0,0 1 0 0 0,1-1 0 0 0,-1 0 1 0 0,1 1-1 0 0,-1-1 0 0 0,1-5 0 0 0,2 3 14 0 0,-1 0 0 0 0,0 1 1 0 0,1-1-1 0 0,5-7 0 0 0,3-16 132 0 0,-8 16-133 0 0,-2 11-51 0 0,0-1 0 0 0,0 1-1 0 0,1 0 1 0 0,-1-1 0 0 0,1 1 0 0 0,0 0-1 0 0,0 0 1 0 0,0-1 0 0 0,0 1-1 0 0,0 0 1 0 0,2-4 0 0 0,34-28 513 0 0,-28 19-319 0 0,-8 12-168 0 0,0 1 0 0 0,1-1 0 0 0,0 0 0 0 0,0 1 0 0 0,0 0 0 0 0,-1-1 0 0 0,6-2 0 0 0,2-2 59 0 0,0 2 1 0 0,0 0 0 0 0,0 1-1 0 0,16-6 1 0 0,-15 6-65 0 0,0 0 1 0 0,-1 1 0 0 0,1-2-1 0 0,-1 0 1 0 0,9-7 0 0 0,-6 2-25 0 0,-1 1 1 0 0,0 0-1 0 0,23-13 1 0 0,-30 19-216 0 0,0 1-1 0 0,1-1 1 0 0,-2 0-1 0 0,1 1 0 0 0,5-8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2.963"/>
    </inkml:context>
    <inkml:brush xml:id="br0">
      <inkml:brushProperty name="width" value="0.1" units="cm"/>
      <inkml:brushProperty name="height" value="0.1" units="cm"/>
      <inkml:brushProperty name="color" value="#008C3A"/>
    </inkml:brush>
  </inkml:definitions>
  <inkml:trace contextRef="#ctx0" brushRef="#br0">137 33 18287 0 0,'0'0'1828'0'0,"0"-2"-1673"0"0,-1 0-141 0 0,0 0-17 0 0,-10-6 85 0 0,7 5 239 0 0,-2 1-1 0 0,2-1 0 0 0,-1 1 0 0 0,0 0 1 0 0,0 0-1 0 0,-8-2 0 0 0,11 4-306 0 0,0 0 1 0 0,0-1-1 0 0,0 1 0 0 0,1 0 0 0 0,-1 0 0 0 0,0 0 0 0 0,0 1 1 0 0,0-1-1 0 0,1 0 0 0 0,-1 1 0 0 0,0-1 0 0 0,0 1 1 0 0,0 0-1 0 0,1-1 0 0 0,-1 1 0 0 0,1-1 0 0 0,-1 1 0 0 0,0 0 1 0 0,1 1-1 0 0,-1-1 0 0 0,1 0 0 0 0,-2 3 0 0 0,-2 2-21 0 0,1-1-1 0 0,0 2 1 0 0,1 0-1 0 0,-1-1 1 0 0,1 1-1 0 0,1 0 1 0 0,-4 9-1 0 0,3 1 43 0 0,1-2-1 0 0,0 1 0 0 0,0 1 1 0 0,2 28-1 0 0,0-24-19 0 0,0 23 24 0 0,0 45 216 0 0,15 129 0 0 0,-14-205-186 0 0,2-2-1 0 0,0 1 1 0 0,-1 0-1 0 0,2 0 1 0 0,1 0-1 0 0,-1-1 1 0 0,2 0-1 0 0,-1 0 1 0 0,1-1-1 0 0,1 1 1 0 0,0-1-1 0 0,0 0 1 0 0,1-1-1 0 0,1 0 1 0 0,12 11-1 0 0,-12-14 49 0 0,-1 0 0 0 0,0-1 0 0 0,0 0 0 0 0,1-1 0 0 0,0 1 0 0 0,0-1-1 0 0,0-2 1 0 0,1 2 0 0 0,16 1 0 0 0,2-1 5 0 0,0-2 0 0 0,29-1 0 0 0,-55-1-123 0 0,3 0 14 0 0,0 0 0 0 0,0 0 0 0 0,1 0 0 0 0,-1-1 0 0 0,0 0 0 0 0,0 0 0 0 0,1 0 0 0 0,-2-1 0 0 0,2 0 0 0 0,-2 1 0 0 0,1-1 0 0 0,0-1 0 0 0,0 0 0 0 0,-1 1 0 0 0,5-5 0 0 0,47-29 346 0 0,-35 22-154 0 0,-19 13-165 0 0,0 0 0 0 0,1-1 0 0 0,-1 0 1 0 0,-1 0-1 0 0,2 0 0 0 0,-1 1 1 0 0,0-1-1 0 0,-1-1 0 0 0,0 1 1 0 0,1 0-1 0 0,-1 0 0 0 0,1-1 1 0 0,-1 0-1 0 0,0 1 0 0 0,0-1 0 0 0,0 1 1 0 0,0-1-1 0 0,-1 1 0 0 0,0-1 1 0 0,0 0-1 0 0,1 0 0 0 0,-1-5 1 0 0,-1-3 173 0 0,0 1 1 0 0,-1-1 0 0 0,0 2 0 0 0,-6-18 0 0 0,7 24-169 0 0,-4-8 43 0 0,1 0-1 0 0,-2 0 1 0 0,1 0-1 0 0,-14-19 1 0 0,4 7 10 0 0,-19-26 258 0 0,-1 0 0 0 0,-66-67 1 0 0,83 99-437 0 0,-29-22-1 0 0,28 25-78 0 0,-30-33 0 0 0,32 30-653 0 0,12 13 187 0 0,0-2 1 0 0,1 2-1 0 0,-1-2 0 0 0,-7-9 1 0 0,5 1-1102 0 0,-3 2-241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3.390"/>
    </inkml:context>
    <inkml:brush xml:id="br0">
      <inkml:brushProperty name="width" value="0.1" units="cm"/>
      <inkml:brushProperty name="height" value="0.1" units="cm"/>
      <inkml:brushProperty name="color" value="#008C3A"/>
    </inkml:brush>
  </inkml:definitions>
  <inkml:trace contextRef="#ctx0" brushRef="#br0">323 223 17015 0 0,'0'0'1543'0'0,"-1"-1"-1268"0"0,-3-1 109 0 0,0 1 0 0 0,0-2 0 0 0,1 0 0 0 0,-1 0 1 0 0,0 1-1 0 0,1-2 0 0 0,-4-2 0 0 0,-8-9 1383 0 0,-8-10-1101 0 0,19 20-621 0 0,0 1 0 0 0,0-1 0 0 0,-1 1 1 0 0,1-1-1 0 0,-10-6 0 0 0,-98-69 128 0 0,92 64-165 0 0,-3 3 117 0 0,19 13-80 0 0,1-2 0 0 0,-1 0 0 0 0,1 0 0 0 0,0 0 0 0 0,-5-3 0 0 0,7 4 190 0 0,0 1-186 0 0,0-1 0 0 0,-1 1 0 0 0,1 1 0 0 0,-1-1 1 0 0,0 0-1 0 0,1 0 0 0 0,0 1 0 0 0,0-1 0 0 0,-1 0 1 0 0,1 1-1 0 0,-1 0 0 0 0,1-1 0 0 0,0 1 0 0 0,0-1 1 0 0,-1 1-1 0 0,1 0 0 0 0,-2 1 0 0 0,2 0-44 0 0,0 0 0 0 0,0-1 0 0 0,1 0 0 0 0,-1 1 0 0 0,0 0-1 0 0,0 0 1 0 0,1 0 0 0 0,-1-1 0 0 0,1 1 0 0 0,-1-1 0 0 0,1 1 0 0 0,0 0-1 0 0,0 0 1 0 0,0 3 0 0 0,8 132-110 0 0,-5-112 93 0 0,1-1-1 0 0,3 1 0 0 0,12 35 0 0 0,28 72 13 0 0,-13-28 0 0 0,7 40 255 0 0,-23-75-166 0 0,-8-33-79 0 0,19 74 44 0 0,-28-98-98 0 0,1 23 0 0 0,-1-5-36 0 0,0-20-316 0 0,0-1 0 0 0,-1 1-1 0 0,-1 9 1 0 0,0-20 174 0 0,1-1 1 0 0,-1 1-1 0 0,1-1 1 0 0,-1 1 0 0 0,0 0-1 0 0,1 0 1 0 0,-1 0-1 0 0,1-1 1 0 0,-1 1-1 0 0,0 0 1 0 0,0 0-1 0 0,0 0 1 0 0,-2-1-1 0 0,0-2-801 0 0,-7-10-4263 0 0,1-2-1406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3.739"/>
    </inkml:context>
    <inkml:brush xml:id="br0">
      <inkml:brushProperty name="width" value="0.1" units="cm"/>
      <inkml:brushProperty name="height" value="0.1" units="cm"/>
      <inkml:brushProperty name="color" value="#008C3A"/>
    </inkml:brush>
  </inkml:definitions>
  <inkml:trace contextRef="#ctx0" brushRef="#br0">7 152 17391 0 0,'0'0'396'0'0,"-3"-4"530"0"0,2 3-885 0 0,1 0 1 0 0,-1 0 0 0 0,1 0-1 0 0,0 0 1 0 0,-1 0 0 0 0,1 1-1 0 0,0 0 1 0 0,0-1 0 0 0,0 0-1 0 0,0 0 1 0 0,-1-1 0 0 0,1 1 0 0 0,1 0-1 0 0,-1 0 1 0 0,0 0 0 0 0,0 0-1 0 0,0 1 1 0 0,0-1 0 0 0,1 0-1 0 0,-1 1 1 0 0,0-1 0 0 0,1 0-1 0 0,-1 0 1 0 0,1 0 0 0 0,-1 0-1 0 0,1 0 1 0 0,0-1 0 0 0,3-3 703 0 0,1 0 0 0 0,9-9 1 0 0,0-1 408 0 0,-7 9-1063 0 0,-1 0 0 0 0,2 0-1 0 0,-1 0 1 0 0,0 1 0 0 0,1 0 0 0 0,0 0 0 0 0,1 1-1 0 0,10-4 1 0 0,-4 2-267 0 0,27-5-1 0 0,-28 7 74 0 0,17-2-1401 0 0,-16 1-16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222"/>
    </inkml:context>
    <inkml:brush xml:id="br0">
      <inkml:brushProperty name="width" value="0.1" units="cm"/>
      <inkml:brushProperty name="height" value="0.1" units="cm"/>
      <inkml:brushProperty name="color" value="#008C3A"/>
    </inkml:brush>
  </inkml:definitions>
  <inkml:trace contextRef="#ctx0" brushRef="#br0">261 1 10592 0 0,'8'0'285'0'0,"-6"1"-168"0"0,1-1 0 0 0,1 1 0 0 0,-2 0 0 0 0,1 0 0 0 0,0 0 0 0 0,5 2 0 0 0,-5-2 259 0 0,-1-1 1 0 0,1 1-1 0 0,0-1 1 0 0,0 0-1 0 0,-2 1 1 0 0,23-3 10201 0 0,-34 6-10756 0 0,-58 14-1747 0 0,32-8 1739 0 0,-1-2 0 0 0,-65 7 1 0 0,22-1 4918 0 0,81-11-4569 0 0,13 62-55 0 0,-8-47-109 0 0,7 6-68 0 0,-7-15 5 0 0,-1 0 0 0 0,0 1 0 0 0,4 9 0 0 0,7 21-275 0 0,-9-27-1 0 0,6 25 0 0 0,-3-3 32 0 0,-3-14 214 0 0,-1 0 1 0 0,-2 0 0 0 0,0 0-1 0 0,2 39 1 0 0,-6-30-111 0 0,-9 57 1 0 0,8-77 179 0 0,0-1 0 0 0,0 0 0 0 0,0 1 0 0 0,1 0 0 0 0,0-1 1 0 0,1 0-1 0 0,2 13 0 0 0,11 52 164 0 0,-8-52-51 0 0,2 0 0 0 0,10 23-1 0 0,-15-38 43 0 0,1 0-1 0 0,1 0 1 0 0,-1 1-1 0 0,2-2 1 0 0,-1 1-1 0 0,0 0 1 0 0,1-2-1 0 0,0 1 1 0 0,8 5-1 0 0,-10-8-17 0 0,1 0-1 0 0,-1 0 1 0 0,1-1-1 0 0,0 0 1 0 0,9 3-1 0 0,-1-1 38 0 0,-11-3-108 0 0,2 1-1 0 0,0-1 1 0 0,-2 0-1 0 0,2 0 0 0 0,0-1 1 0 0,-1 1-1 0 0,1-1 1 0 0,0 1-1 0 0,-1-1 1 0 0,1 0-1 0 0,-1 0 1 0 0,0-1-1 0 0,1 1 1 0 0,-1-1-1 0 0,1 1 1 0 0,0-1-1 0 0,-1 0 0 0 0,0 0 1 0 0,1-1-1 0 0,-2 0 1 0 0,2 0-1 0 0,-1 2 1 0 0,0-3-1 0 0,0 1 1 0 0,3-3-1 0 0,-1 0-6 0 0,1 0-1 0 0,0 1 0 0 0,0 0 1 0 0,0 1-1 0 0,1-1 1 0 0,12-5-1 0 0,-1 2-245 0 0,0-2-1 0 0,-1 0 1 0 0,32-23 0 0 0,-31 21-152 0 0,-17 10 292 0 0,2-1-1 0 0,0 1 0 0 0,-1-1 1 0 0,0 1-1 0 0,0-1 0 0 0,0 0 1 0 0,0 0-1 0 0,0 0 0 0 0,-1 1 1 0 0,1-1-1 0 0,2-4 1 0 0,-1 2-560 0 0,-2-1 0 0 0,2 1 0 0 0,-1-1 0 0 0,-1 1 0 0 0,1-1 0 0 0,-1 1 0 0 0,0-8 0 0 0,0-6-1256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584"/>
    </inkml:context>
    <inkml:brush xml:id="br0">
      <inkml:brushProperty name="width" value="0.1" units="cm"/>
      <inkml:brushProperty name="height" value="0.1" units="cm"/>
      <inkml:brushProperty name="color" value="#008C3A"/>
    </inkml:brush>
  </inkml:definitions>
  <inkml:trace contextRef="#ctx0" brushRef="#br0">374 1 20815 0 0,'-2'1'959'0'0,"-3"1"-613"0"0,-1 0 0 0 0,1 1 0 0 0,-8 4 0 0 0,-16 9 33 0 0,23-13-194 0 0,0-1 0 0 0,1 2 0 0 0,-1-1 0 0 0,2 0 0 0 0,-7 5 0 0 0,5-2-63 0 0,-1-2 0 0 0,1 1 0 0 0,-11 4 0 0 0,-119 55-336 0 0,127-61 151 0 0,0 0 1 0 0,0 0 0 0 0,-15 1-1 0 0,16-2-8 0 0,0-1-1 0 0,0 1 0 0 0,0 0 0 0 0,-10 6 1 0 0,16-7-19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09.370"/>
    </inkml:context>
    <inkml:brush xml:id="br0">
      <inkml:brushProperty name="width" value="0.1" units="cm"/>
      <inkml:brushProperty name="height" value="0.1" units="cm"/>
      <inkml:brushProperty name="color" value="#008C3A"/>
    </inkml:brush>
  </inkml:definitions>
  <inkml:trace contextRef="#ctx0" brushRef="#br0">192 0 12528 0 0,'0'0'8314'0'0,"0"2"-8247"0"0,0 14-64 0 0,-1 0 1 0 0,-2 16-1 0 0,1-21-3 0 0,1 0 0 0 0,1 14 0 0 0,1-12 0 0 0,-2-1 0 0 0,-2 16 0 0 0,-3 46-61 0 0,3-31 58 0 0,1 59 5 0 0,2-13-16 0 0,-3-26-44 0 0,-7 71 67 0 0,-5 19 130 0 0,11-122-92 0 0,-3-1 0 0 0,-16 52 0 0 0,9-37-31 0 0,2 0 1 0 0,-5 47-1 0 0,12-58-12 0 0,-12 88 48 0 0,4-24-40 0 0,-3 5-12 0 0,7-31 0 0 0,4-8 11 0 0,4-47 26 0 0,1 0 1 0 0,1 0-1 0 0,1 0 1 0 0,0-1-1 0 0,7 26 1 0 0,1 14-18 0 0,11 36 444 0 0,-19-80-397 0 0,-2-6-24 0 0,1 1 1 0 0,1 1-1 0 0,-1-2 1 0 0,1 1-1 0 0,-1 0 0 0 0,2-1 1 0 0,0 1-1 0 0,0 0 1 0 0,0-2-1 0 0,5 9 0 0 0,-3-8 11 0 0,-1-1 0 0 0,-1 1 0 0 0,5 8 0 0 0,-7-13-38 0 0,0 1 0 0 0,-1-1 0 0 0,1 0 0 0 0,0 1 0 0 0,-1-1 0 0 0,0 0 0 0 0,1 0 0 0 0,-1 0 0 0 0,0 1 0 0 0,0-1 0 0 0,0 1 0 0 0,1-1 0 0 0,-2 0 0 0 0,1 0 0 0 0,0 1 0 0 0,0-1 0 0 0,0 1 0 0 0,-1-1 0 0 0,1 0 0 0 0,-1 1 0 0 0,1-2 0 0 0,-1 3 0 0 0,-1 0 65 0 0,1 2 4 0 0,1 1-27 0 0,1 1 14 0 0,0-3-21 0 0,1 7 234 0 0,5 21-1 0 0,-4-23-271 0 0,-1-1-1 0 0,0 2 1 0 0,-1-1-1 0 0,1 12 1 0 0,-2-17-3 0 0,0 0 0 0 0,0-1-1 0 0,1 1 1 0 0,-1 0 0 0 0,2 4 0 0 0,5 23 134 0 0,0-2-174 0 0,-2-19-14 0 0,-2-6 56 0 0,4 5-395 0 0,0 1 0 0 0,15 13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947"/>
    </inkml:context>
    <inkml:brush xml:id="br0">
      <inkml:brushProperty name="width" value="0.1" units="cm"/>
      <inkml:brushProperty name="height" value="0.1" units="cm"/>
      <inkml:brushProperty name="color" value="#008C3A"/>
    </inkml:brush>
  </inkml:definitions>
  <inkml:trace contextRef="#ctx0" brushRef="#br0">0 81 20591 0 0,'7'9'1562'0'0,"-5"-6"-1365"0"0,3 4-72 0 0,-1 0-1 0 0,0 0 0 0 0,3 12 0 0 0,-5-16-62 0 0,0 1 0 0 0,-1 0 0 0 0,1 0 1 0 0,4 5-1 0 0,6 15 539 0 0,-7-13-687 0 0,9 20 0 0 0,-10-22-459 0 0,1 1-1 0 0,-2-1 0 0 0,0 1 0 0 0,2 10 1 0 0,0 0 837 0 0,-9-36-212 0 0,4-3-170 0 0,0-7 466 0 0,3-30 0 0 0,-2 53-260 0 0,0-2 0 0 0,0 1 1 0 0,1 1-1 0 0,-1-1 1 0 0,2-3-1 0 0,3-9 282 0 0,-4 10-210 0 0,1 2 1 0 0,-1-2-1 0 0,1 2 1 0 0,-1-1-1 0 0,1 1 1 0 0,0-1 0 0 0,0 1-1 0 0,0 0 1 0 0,7-6-1 0 0,11-14 520 0 0,-17 20-606 0 0,0-1-1 0 0,1 1 1 0 0,-1-1 0 0 0,1 1 0 0 0,0 0-1 0 0,0 0 1 0 0,0 1 0 0 0,1 0 0 0 0,11-5-1 0 0,-5 3-45 0 0,-1 1 0 0 0,2 0 0 0 0,22-3 0 0 0,-8 6 62 0 0,-23 1-117 0 0,0 0 1 0 0,0 0-1 0 0,1 1 1 0 0,-1 0-1 0 0,0 0 1 0 0,5 1-1 0 0,7 5-1 0 0,-14-4 0 0 0,-1 1 0 0 0,12 18-27 0 0,20 23 1 0 0,9 18-110 0 0,-20-36-107 0 0,-18-22-287 0 0,-1-1-1 0 0,2 1 1 0 0,-2-1 0 0 0,0 1-1 0 0,4 8 1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5.354"/>
    </inkml:context>
    <inkml:brush xml:id="br0">
      <inkml:brushProperty name="width" value="0.1" units="cm"/>
      <inkml:brushProperty name="height" value="0.1" units="cm"/>
      <inkml:brushProperty name="color" value="#008C3A"/>
    </inkml:brush>
  </inkml:definitions>
  <inkml:trace contextRef="#ctx0" brushRef="#br0">1 1 8288 0 0,'0'0'15098'0'0,"2"2"-14457"0"0,60 61 191 0 0,-57-56-859 0 0,-1-2 0 0 0,0 1 0 0 0,-1 1 0 0 0,0-1 0 0 0,3 9 0 0 0,3 4-61 0 0,-2-4 20 0 0,11 19 63 0 0,-2 0 1 0 0,16 54-1 0 0,-5-13 5 0 0,0 6 0 0 0,-13-35 0 0 0,27 62 0 0 0,-13-40 0 0 0,26 57 0 0 0,-49-117-1 0 0,-2-1 0 0 0,9 12 0 0 0,3 8 68 0 0,-14-25-51 0 0,0 0-1 0 0,0 0 1 0 0,0 0-1 0 0,0 0 0 0 0,1-1 1 0 0,-1 0-1 0 0,1 3 1 0 0,7 8-108 0 0,0-10-91 0 0,8-4-4250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5.730"/>
    </inkml:context>
    <inkml:brush xml:id="br0">
      <inkml:brushProperty name="width" value="0.1" units="cm"/>
      <inkml:brushProperty name="height" value="0.1" units="cm"/>
      <inkml:brushProperty name="color" value="#008C3A"/>
    </inkml:brush>
  </inkml:definitions>
  <inkml:trace contextRef="#ctx0" brushRef="#br0">1 214 1376 0 0,'0'0'65'0'0,"2"0"-6"0"0,-1 0-21 0 0,0 0 1 0 0,0 0-1 0 0,0 1 0 0 0,1-1 1 0 0,-1 0-1 0 0,0 0 0 0 0,1 1 1 0 0,-1-1-1 0 0,0 1 1 0 0,20 14 9811 0 0,-20-15-9565 0 0,15-2 4246 0 0,-3-1-1775 0 0,-5 1-2449 0 0,2-1 1 0 0,-2 1-1 0 0,1-1 0 0 0,-1-1 0 0 0,0 1 1 0 0,-1-1-1 0 0,2-1 0 0 0,8-6 0 0 0,-2 1 321 0 0,18-8 0 0 0,49-29 386 0 0,-13 7-773 0 0,13-3-62 0 0,-82 42-187 0 0,8-4-341 0 0,-1 2 1 0 0,2-2-1 0 0,-1 3 1 0 0,0-2-1 0 0,0 1 1 0 0,0 0 0 0 0,1 2-1 0 0,14-3 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6.398"/>
    </inkml:context>
    <inkml:brush xml:id="br0">
      <inkml:brushProperty name="width" value="0.1" units="cm"/>
      <inkml:brushProperty name="height" value="0.1" units="cm"/>
      <inkml:brushProperty name="color" value="#008C3A"/>
    </inkml:brush>
  </inkml:definitions>
  <inkml:trace contextRef="#ctx0" brushRef="#br0">1 153 17591 0 0,'0'0'2010'0'0,"1"1"-1492"0"0,7 8-272 0 0,-2 0-1 0 0,2 0 0 0 0,-3 1 1 0 0,1-1-1 0 0,0 2 0 0 0,-2-1 1 0 0,1 0-1 0 0,5 20 0 0 0,5 4-300 0 0,-11-27 14 0 0,1 0-1 0 0,-3 2 1 0 0,6 10 0 0 0,-5-8 35 0 0,12 22 0 0 0,-10-18-10 0 0,-5-15 10 0 0,1 0 0 0 0,-1 0 0 0 0,0 0 0 0 0,0 0-1 0 0,0 0 1 0 0,0 0 0 0 0,0 0 0 0 0,0 1 0 0 0,0-1-1 0 0,0 0 1 0 0,0 0 0 0 0,0 0 0 0 0,1 1 0 0 0,-1-1 0 0 0,0 0-1 0 0,0 0 1 0 0,0 0 0 0 0,0 0 0 0 0,1 0 0 0 0,-1 1-1 0 0,0-1 1 0 0,0 0 0 0 0,0 0 0 0 0,1 0 0 0 0,-1 0-1 0 0,0 0 1 0 0,0 0 0 0 0,0 0 0 0 0,1 0 0 0 0,-1 0 0 0 0,0 0-1 0 0,0 0 1 0 0,0 0 0 0 0,1 0 0 0 0,-1 0 0 0 0,0 0-1 0 0,0 0 2 0 0,0 0-1 0 0,0 0 0 0 0,0 0 0 0 0,1 0 1 0 0,-1 0-1 0 0,0 0 0 0 0,0 0 0 0 0,0 0 1 0 0,1 0-1 0 0,-1 0 0 0 0,0 0 0 0 0,0 0 1 0 0,1 1-1 0 0,-1-1 0 0 0,0 0 0 0 0,0 0 0 0 0,0 0 1 0 0,1 0-1 0 0,-1 0 0 0 0,0 0 0 0 0,0 1 1 0 0,0-1-1 0 0,0 0 0 0 0,1 0 0 0 0,-1 0 1 0 0,0 0-1 0 0,0 1 0 0 0,0-1 0 0 0,0 0 1 0 0,0 0-1 0 0,0 1 0 0 0,4 4 101 0 0,-3-3 421 0 0,-1 0-602 0 0,5 7-2 0 0,-1-2 343 0 0,-4-16-62 0 0,-7-20 370 0 0,5 23-331 0 0,1-1 0 0 0,-1 1 1 0 0,1 0-1 0 0,-1-10 0 0 0,1-15 323 0 0,0 21-94 0 0,1 0-1 0 0,0-1 1 0 0,3-19 0 0 0,-1 22-256 0 0,0 0 0 0 0,0 0 1 0 0,1 0-1 0 0,0 1 0 0 0,0-1 0 0 0,6-9 1 0 0,0 0-101 0 0,-8 14-103 0 0,0 0 0 0 0,1 0 1 0 0,0 0-1 0 0,0 0 0 0 0,0 1 1 0 0,3-4-1 0 0,30-27-1829 0 0,3 1-1 0 0,46-30 1 0 0,-82 61 1427 0 0,1 0 1 0 0,-2 0-1 0 0,2-1 0 0 0,-1 0 1 0 0,0 0-1 0 0,0 0 1 0 0,-1 1-1 0 0,1-1 1 0 0,-1-1-1 0 0,1 1 1 0 0,1-2-1 0 0,18 1-9519 0 0,-7 8 11045 0 0,-10-3-531 0 0,-1 1 0 0 0,1 0 1 0 0,0-1-1 0 0,-2 1 0 0 0,2 0 0 0 0,-1 0 0 0 0,-1 0 1 0 0,1 1-1 0 0,4 6 0 0 0,-4-7-170 0 0,0 1 0 0 0,-1-1 1 0 0,1 0-1 0 0,0 0 0 0 0,7 5 0 0 0,-7-5-74 0 0,2 1 0 0 0,-1-1 0 0 0,-1 1 0 0 0,5 5 0 0 0,2 6 675 0 0,1 2 0 0 0,-2-1-1 0 0,0 0 1 0 0,12 34-1 0 0,3 14-517 0 0,-23-62-440 0 0,-1-1 0 0 0,1 1 0 0 0,0 0-1 0 0,0 1 1 0 0,-1-1 0 0 0,4 2 0 0 0,2 7-1630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6.745"/>
    </inkml:context>
    <inkml:brush xml:id="br0">
      <inkml:brushProperty name="width" value="0.1" units="cm"/>
      <inkml:brushProperty name="height" value="0.1" units="cm"/>
      <inkml:brushProperty name="color" value="#008C3A"/>
    </inkml:brush>
  </inkml:definitions>
  <inkml:trace contextRef="#ctx0" brushRef="#br0">5 5 25599 0 0,'-5'8'568'0'0,"5"-3"1672"0"0,5-14-3064 0 0,1 0 344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7.108"/>
    </inkml:context>
    <inkml:brush xml:id="br0">
      <inkml:brushProperty name="width" value="0.1" units="cm"/>
      <inkml:brushProperty name="height" value="0.1" units="cm"/>
      <inkml:brushProperty name="color" value="#008C3A"/>
    </inkml:brush>
  </inkml:definitions>
  <inkml:trace contextRef="#ctx0" brushRef="#br0">1 179 2304 0 0,'0'2'14202'0'0,"1"-2"-14137"0"0,-1 0 1 0 0,0 0-1 0 0,0 1 0 0 0,1 0 1 0 0,-1-1-1 0 0,0 1 0 0 0,1-1 1 0 0,-1 1-1 0 0,1-1 0 0 0,-1 0 1 0 0,1 1-1 0 0,-1-1 0 0 0,0 1 1 0 0,0-1-1 0 0,1 0 0 0 0,-1 1 1 0 0,1-1-1 0 0,-1 0 0 0 0,1 0 1 0 0,0 1-1 0 0,-1-1 0 0 0,1 0 1 0 0,0 0-1 0 0,-1 0 0 0 0,1 0 1 0 0,-1 0-1 0 0,1 0 0 0 0,0 0 1 0 0,-1 0-1 0 0,1 0 0 0 0,-1 0 1 0 0,4-1-84 0 0,0 0 0 0 0,-1 0 1 0 0,1-1-1 0 0,0 1 0 0 0,-1-1 1 0 0,0 1-1 0 0,5-5 0 0 0,12-11 18 0 0,13-16 826 0 0,-18 14 567 0 0,-13 18-1240 0 0,0 0-1 0 0,0-1 1 0 0,0 0 0 0 0,0 0-1 0 0,-1 0 1 0 0,1 0-1 0 0,0 0 1 0 0,-1 0 0 0 0,0 0-1 0 0,0-1 1 0 0,0 2 0 0 0,1-2-1 0 0,-1 1 1 0 0,0-1-1 0 0,-1 1 1 0 0,1 0 0 0 0,0-1-1 0 0,-1-2 1 0 0,0 3 31 0 0,0-5 161 0 0,-4-28 174 0 0,4 35-515 0 0,0-1-1 0 0,0 0 1 0 0,0 1 0 0 0,0-1 0 0 0,0 1 0 0 0,0-1-1 0 0,0 1 1 0 0,-1 0 0 0 0,1 0 0 0 0,0-1-1 0 0,0 1 1 0 0,-1 0 0 0 0,1-1 0 0 0,0 1 0 0 0,-1-1-1 0 0,1 1 1 0 0,0-1 0 0 0,-1 1 0 0 0,0-1-1 0 0,1 0 9 0 0,-6-3 41 0 0,5 4-55 0 0,0-1-1 0 0,1 1 1 0 0,-1-1 0 0 0,0 1-1 0 0,1-1 1 0 0,0 1 0 0 0,-1 0-1 0 0,0-1 1 0 0,0 1-1 0 0,0 0 1 0 0,0 0 0 0 0,1-1-1 0 0,-1 1 1 0 0,0 0 0 0 0,0 0-1 0 0,0 0 1 0 0,0 0 0 0 0,1 0-1 0 0,0 0 1 0 0,-3 1 0 0 0,0-1-20 0 0,-19 0-110 0 0,21 1 124 0 0,0-1 0 0 0,0 1 0 0 0,-1-1 0 0 0,1 1 0 0 0,0-1-1 0 0,-1 1 1 0 0,1-1 0 0 0,0 0 0 0 0,1 1 0 0 0,-1 0 0 0 0,-1 0 0 0 0,1 0-1 0 0,0 0 1 0 0,0 0 0 0 0,0 0 0 0 0,1 0 0 0 0,-2 2 0 0 0,-3 3-38 0 0,5-5 38 0 0,-1 0-1 0 0,0-1 1 0 0,1 1 0 0 0,-1 0-1 0 0,1 0 1 0 0,-1 0 0 0 0,1 0-1 0 0,-1 0 1 0 0,1 0-1 0 0,0 0 1 0 0,0 1 0 0 0,0-2-1 0 0,0 1 1 0 0,0 0-1 0 0,0 0 1 0 0,0 1 0 0 0,0 1-1 0 0,-1 3-21 0 0,-4 8 44 0 0,4-12-6 0 0,0-1-1 0 0,1 0 1 0 0,-1 1-1 0 0,0-1 1 0 0,1 1-1 0 0,0 0 1 0 0,0-1-1 0 0,0 0 1 0 0,0 1-1 0 0,0 0 0 0 0,0 0 1 0 0,0-1-1 0 0,0 0 1 0 0,0 1-1 0 0,0 0 1 0 0,1 3-1 0 0,37 91 587 0 0,-35-89-472 0 0,1 0 0 0 0,-1 0 0 0 0,1-1 0 0 0,1 0 0 0 0,5 9 0 0 0,9 12 299 0 0,-13-18-364 0 0,-1 0 0 0 0,2-1 0 0 0,0 1-1 0 0,0-1 1 0 0,1 0 0 0 0,0-1 0 0 0,0 0 0 0 0,15 10 0 0 0,4 5 463 0 0,-25-22-624 0 0,23-5-599 0 0,-23 4 520 0 0,0 0 1 0 0,-1 0-1 0 0,1 0 0 0 0,0 0 0 0 0,0 0 1 0 0,0 0-1 0 0,0-1 0 0 0,-2 0 0 0 0,2 1 0 0 0,-1-1 1 0 0,3-1-1 0 0,4-15-5708 0 0,2-3-1956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7.469"/>
    </inkml:context>
    <inkml:brush xml:id="br0">
      <inkml:brushProperty name="width" value="0.1" units="cm"/>
      <inkml:brushProperty name="height" value="0.1" units="cm"/>
      <inkml:brushProperty name="color" value="#008C3A"/>
    </inkml:brush>
  </inkml:definitions>
  <inkml:trace contextRef="#ctx0" brushRef="#br0">87 6 20127 0 0,'-2'-1'5719'0'0,"2"1"-5698"0"0,-1-1-1 0 0,1 1 1 0 0,-1-1 0 0 0,1 1-1 0 0,0 0 1 0 0,0-1 0 0 0,-1 1-1 0 0,1 0 1 0 0,-1-1 0 0 0,1 1-1 0 0,-1 0 1 0 0,0 0 0 0 0,1-1-1 0 0,-1 1 1 0 0,1 0 0 0 0,-1 0-1 0 0,0 0 1 0 0,1 0 0 0 0,-1 0-1 0 0,0 0 1 0 0,1 0 0 0 0,-1 0-1 0 0,0 1-17 0 0,-1-1-1 0 0,1 1 0 0 0,0 0 0 0 0,0-1 0 0 0,-1 1 1 0 0,1 0-1 0 0,1-1 0 0 0,-1 0 0 0 0,0 1 1 0 0,-2 2-1 0 0,-13 14-530 0 0,-17 22 0 0 0,31-37 523 0 0,1 1 0 0 0,0-1 1 0 0,0 0-1 0 0,0 1 0 0 0,0 0 0 0 0,1-1 1 0 0,-1 0-1 0 0,0 1 0 0 0,1 0 0 0 0,-1 0 1 0 0,1 4-1 0 0,3 29 177 0 0,-2-31-90 0 0,0-1 0 0 0,0 0 1 0 0,1 0-1 0 0,0 0 0 0 0,0 0 1 0 0,1 0-1 0 0,-2 0 0 0 0,2-1 1 0 0,0 1-1 0 0,-1-1 1 0 0,1 0-1 0 0,0 1 0 0 0,1-1 1 0 0,3 3-1 0 0,5 3 164 0 0,0 0 0 0 0,0-2-1 0 0,15 9 1 0 0,-9-7-67 0 0,-8-3-5 0 0,2 1-1 0 0,21 5 1 0 0,77 28 227 0 0,-103-36-380 0 0,0-1 0 0 0,0 1 0 0 0,10 7 0 0 0,5 3 74 0 0,-22-14-90 0 0,1 0 0 0 0,-1 1-1 0 0,1-1 1 0 0,-1 0 0 0 0,1 0-1 0 0,0 0 1 0 0,-1 1 0 0 0,1-1 0 0 0,-1 0-1 0 0,1 1 1 0 0,-1-1 0 0 0,0 1-1 0 0,1-1 1 0 0,-1 1 0 0 0,1 0-1 0 0,-1-1 1 0 0,0 1 0 0 0,1-1 0 0 0,-1 1-1 0 0,0 0 1 0 0,0-1 0 0 0,1 1-1 0 0,-1 0 1 0 0,0-1 0 0 0,0 0 0 0 0,0 1-1 0 0,0-1 1 0 0,0 1 0 0 0,0 1-1 0 0,-1-1 8 0 0,1 1 0 0 0,-1 0 0 0 0,0-1 0 0 0,0 0 0 0 0,1 0 0 0 0,-1 0 0 0 0,0 1 0 0 0,0-1 0 0 0,0 0 0 0 0,-1 1 0 0 0,0 0 0 0 0,-5 3 14 0 0,2-1 0 0 0,-1 0 0 0 0,-13 6 0 0 0,9-5-526 0 0,-22 10 665 0 0,9-8-8175 0 0,5-3-993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1:37.261"/>
    </inkml:context>
    <inkml:brush xml:id="br0">
      <inkml:brushProperty name="width" value="0.1" units="cm"/>
      <inkml:brushProperty name="height" value="0.1" units="cm"/>
      <inkml:brushProperty name="color" value="#008C3A"/>
    </inkml:brush>
  </inkml:definitions>
  <inkml:trace contextRef="#ctx0" brushRef="#br0">98 2688 6912 0 0,'-5'5'13733'0'0,"3"-6"-13648"0"0,0 0 1 0 0,1-1 0 0 0,-1 1 0 0 0,0-1 0 0 0,1 1-1 0 0,0 0 1 0 0,-1-1 0 0 0,1 1 0 0 0,-1-1-1 0 0,1 0 1 0 0,0 0 0 0 0,0 1 0 0 0,0-1-1 0 0,0 0 1 0 0,1-1 0 0 0,-1 1 0 0 0,0 1-1 0 0,1-1 1 0 0,-1-1 0 0 0,1 1 0 0 0,-1 0 0 0 0,1 0-1 0 0,0 0 1 0 0,0-3 0 0 0,1-6-52 0 0,0 0 0 0 0,1-1 0 0 0,3-14 0 0 0,-2 10 88 0 0,3-19 470 0 0,3-39 0 0 0,0 4 184 0 0,-4 46-411 0 0,0-41 0 0 0,-5-310 408 0 0,12 119-510 0 0,0 1-202 0 0,-7 30 232 0 0,-15-41 82 0 0,8 240-318 0 0,-20-136 355 0 0,-3 25 32 0 0,6 37-91 0 0,-11-36 110 0 0,11 32-463 0 0,9 42 0 0 0,8 50-150 0 0,1 1 1 0 0,-1-1-1 0 0,2 1 0 0 0,0 0 1 0 0,2-23-1 0 0,0 28 11 0 0,-1 0 0 0 0,0 0 0 0 0,1 0 0 0 0,0 0 1 0 0,0 1-1 0 0,1-2 0 0 0,-1 2 0 0 0,1 0 0 0 0,1-1 0 0 0,-1 1 0 0 0,1 0 0 0 0,6-7 0 0 0,18-14-1773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1:42.239"/>
    </inkml:context>
    <inkml:brush xml:id="br0">
      <inkml:brushProperty name="width" value="0.1" units="cm"/>
      <inkml:brushProperty name="height" value="0.1" units="cm"/>
      <inkml:brushProperty name="color" value="#008C3A"/>
    </inkml:brush>
  </inkml:definitions>
  <inkml:trace contextRef="#ctx0" brushRef="#br0">351 94 3224 0 0,'1'-10'7448'0'0,"1"8"-7192"0"0,-1 0 1 0 0,0 1-1 0 0,0-1 1 0 0,-1 0-1 0 0,1 1 1 0 0,0-1 0 0 0,0 0-1 0 0,-1 0 1 0 0,1 0-1 0 0,0 1 1 0 0,-1-3-1 0 0,0 3-211 0 0,0 1-1 0 0,0 0 1 0 0,0 0-1 0 0,0-1 1 0 0,0 1-1 0 0,1 0 1 0 0,-1-1-1 0 0,0 1 0 0 0,0 0 1 0 0,0-1-1 0 0,0 1 1 0 0,0 0-1 0 0,0-1 1 0 0,1 1-1 0 0,-1 0 1 0 0,0 0-1 0 0,0-1 1 0 0,0 1-1 0 0,1 0 1 0 0,-1 0-1 0 0,0 0 1 0 0,0 0-1 0 0,1 0 1 0 0,-1 0-1 0 0,0 0 1 0 0,0 0-1 0 0,1-1 0 0 0,4-5 825 0 0,9-25 1138 0 0,-14 30-1731 0 0,0 0 51 0 0,5-13 3557 0 0,-5 19-3872 0 0,-1-1 0 0 0,0 2 0 0 0,0-2 0 0 0,-1 1 0 0 0,1 0 0 0 0,-1 0 0 0 0,0-1 0 0 0,0 1 0 0 0,-1-2 0 0 0,1 2 0 0 0,-4 3 0 0 0,-1 2 116 0 0,0 0 1 0 0,-1-1 0 0 0,-16 14 0 0 0,-117 111-105 0 0,121-115 264 0 0,15-13-303 0 0,0 0 1 0 0,-2-1 0 0 0,1 1 0 0 0,0-1 0 0 0,-10 5-1 0 0,10-5-126 0 0,-1-2 0 0 0,-10 11 0 0 0,-5 3 120 0 0,19-15 32 0 0,-1 1-1 0 0,1-1 1 0 0,0 1-1 0 0,0 0 1 0 0,0 0-1 0 0,-5 7 1 0 0,-18 20 107 0 0,22-28-54 0 0,-3 1 948 0 0,8 8-816 0 0,0-9-165 0 0,1 0 1 0 0,-1 1-1 0 0,0 0 0 0 0,1-1 0 0 0,0-1 0 0 0,0 2 1 0 0,1-1-1 0 0,-2 0 0 0 0,1 0 0 0 0,4 1 0 0 0,28 18 357 0 0,-25-16-284 0 0,66 33 607 0 0,-17-11-481 0 0,-37-15-45 0 0,2-1 0 0 0,1-1-1 0 0,-2 0 1 0 0,3-3 0 0 0,31 8-1 0 0,-40-12-197 0 0,0 1-1 0 0,0 0 1 0 0,-1 2-1 0 0,0 0 1 0 0,0 0-1 0 0,18 11 1 0 0,80 59-1807 0 0,-107-71 1509 0 0,25 17-764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5:50.821"/>
    </inkml:context>
    <inkml:brush xml:id="br0">
      <inkml:brushProperty name="width" value="0.1" units="cm"/>
      <inkml:brushProperty name="height" value="0.1" units="cm"/>
      <inkml:brushProperty name="color" value="#FF0066"/>
    </inkml:brush>
  </inkml:definitions>
  <inkml:trace contextRef="#ctx0" brushRef="#br0">27 632 18055 0 0,'-5'-2'273'0'0,"4"1"-150"0"0,0 0 1 0 0,-1 1 0 0 0,1-1-1 0 0,0 1 1 0 0,0-1-1 0 0,0 1 1 0 0,0 0 0 0 0,0-1-1 0 0,-1 1 1 0 0,0 0 925 0 0,2-6 291 0 0,-4-11-571 0 0,4 16-752 0 0,-1 0 0 0 0,0-1 1 0 0,1 1-1 0 0,-1-1 0 0 0,1 1 0 0 0,0-1 0 0 0,-1 1 0 0 0,1 0 0 0 0,0-1 0 0 0,0 1 0 0 0,0-1 0 0 0,0 1 0 0 0,0 0 1 0 0,1-1-1 0 0,-1 1 0 0 0,0-1 0 0 0,2-1 0 0 0,0-5 1 0 0,0 0 0 0 0,0 0-1 0 0,0 0 1 0 0,1-12 0 0 0,-2 10-23 0 0,-1 1 1 0 0,2-1-1 0 0,5-12 1 0 0,9-15-219 0 0,2 1 1 0 0,2 2 0 0 0,29-41-1 0 0,-16 26-26 0 0,-25 37 174 0 0,0 0 1 0 0,17-18-1 0 0,-20 25 65 0 0,-1 2-1 0 0,2-2 0 0 0,-1 2 1 0 0,0-2-1 0 0,0 2 1 0 0,2 0-1 0 0,-2 0 1 0 0,11-4-1 0 0,-8 4 32 0 0,11-3 66 0 0,22-12 0 0 0,5-1 31 0 0,-31 14-32 0 0,31-16-1 0 0,-22 8-22 0 0,1 0 1 0 0,0 1-1 0 0,42-12 0 0 0,-53 20-52 0 0,-1 0 1 0 0,1 2-1 0 0,0 0 0 0 0,0 0 1 0 0,1 1-1 0 0,-2 1 0 0 0,2 0 1 0 0,26 5-1 0 0,86 16 96 0 0,-92-13-97 0 0,40 9-10 0 0,-28-4 0 0 0,-26-8 0 0 0,25 9 0 0 0,-24-5-8 0 0,139 61-18 0 0,-139-59-89 0 0,-2 2-1 0 0,0 0 0 0 0,0 1 1 0 0,-1 1-1 0 0,22 23 0 0 0,-32-28 24 0 0,10 8 332 0 0,-2 0 1 0 0,22 32 0 0 0,69 138-173 0 0,-95-163-78 0 0,7 22 40 0 0,-12-24 24 0 0,-2-10 616 0 0,-9-19 11 0 0,-6-23-116 0 0,-4-66 11 0 0,-1-18-466 0 0,11 87-15 0 0,-2-39 111 0 0,5 62-193 0 0,0-8 20 0 0,0 0 0 0 0,-1 1 0 0 0,-3-17 0 0 0,4 23 123 0 0,2 4-126 0 0,7 7-217 0 0,8 16-221 0 0,23 55 365 0 0,-34-66 104 0 0,-1 1-1 0 0,0 0 1 0 0,3 17 0 0 0,5 16 32 0 0,-11-42-95 0 0,1 4-34 0 0,1 0 0 0 0,-2 0 0 0 0,0 0 0 0 0,3 15 0 0 0,-5-21 756 0 0,-7 7-202 0 0,6-7-478 0 0,0-2-1 0 0,-1 2 0 0 0,0-1 0 0 0,1 1 1 0 0,-1-1-1 0 0,0 0 0 0 0,1 1 1 0 0,-1-1-1 0 0,0-1 0 0 0,0 0 1 0 0,-1 1-1 0 0,2 0 0 0 0,-1 0 1 0 0,0-1-1 0 0,0 0 0 0 0,-1 1 1 0 0,2-1-1 0 0,-1 0 0 0 0,-5 0 0 0 0,0-1 31 0 0,0-1-1 0 0,0 1 0 0 0,-1-1 0 0 0,-7-4 0 0 0,-9-1 79 0 0,8 3-316 0 0,-1 3 0 0 0,0-1-1 0 0,-1 1 1 0 0,-21 2 0 0 0,3 0-365 0 0,-39-1-406 0 0,-8 0-12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0.284"/>
    </inkml:context>
    <inkml:brush xml:id="br0">
      <inkml:brushProperty name="width" value="0.1" units="cm"/>
      <inkml:brushProperty name="height" value="0.1" units="cm"/>
      <inkml:brushProperty name="color" value="#008C3A"/>
    </inkml:brush>
  </inkml:definitions>
  <inkml:trace contextRef="#ctx0" brushRef="#br0">26 121 3680 0 0,'0'0'284'0'0,"1"-2"-187"0"0,1-2 833 0 0,0 0 0 0 0,0-1-1 0 0,0 2 1 0 0,-1-2 0 0 0,0 1-1 0 0,0-1 1 0 0,0 0 0 0 0,0 1 0 0 0,0-8-1 0 0,2 0 396 0 0,-2 11-1161 0 0,-1 1 0 0 0,0-2 0 0 0,0 1 0 0 0,1 0 0 0 0,-1-1 0 0 0,0 1 0 0 0,1 0 0 0 0,-1-1 0 0 0,0 2 0 0 0,0-1 0 0 0,0-1 0 0 0,0 1 0 0 0,0 0-1 0 0,0-1 1 0 0,-1 1 0 0 0,1 0 0 0 0,0 0 0 0 0,-1-2 0 0 0,1 1 109 0 0,-1 0-1 0 0,0 0 1 0 0,1 1-1 0 0,-1-1 1 0 0,1 0 0 0 0,0 0-1 0 0,-1-3 1 0 0,1-3 923 0 0,0 8-1174 0 0,0 0-1 0 0,0 0 0 0 0,0 0 0 0 0,0 0 0 0 0,0 0 1 0 0,0-1-1 0 0,0 1 0 0 0,0 0 0 0 0,0 0 0 0 0,0 0 0 0 0,0-1 1 0 0,-1 1-1 0 0,1 0 0 0 0,0 0 0 0 0,0-1 0 0 0,0 1 1 0 0,0 0-1 0 0,0 0 0 0 0,0 0 0 0 0,-1-1 0 0 0,1 1 1 0 0,0 0-1 0 0,0 0 0 0 0,0 0 0 0 0,0 0 0 0 0,-1-1 1 0 0,1 1-1 0 0,0 0 0 0 0,0 0 0 0 0,0 0 0 0 0,-1 0 1 0 0,1 0-1 0 0,0 0 0 0 0,0 0 0 0 0,-1 0 0 0 0,1 0 1 0 0,0 0-1 0 0,0 0 0 0 0,-1 0 0 0 0,1 0 0 0 0,0 0 1 0 0,0 0-1 0 0,0 0 0 0 0,0 0 0 0 0,0 0 0 0 0,0 0 0 0 0,-1 0 1 0 0,1 0-1 0 0,0 0 0 0 0,0 0 0 0 0,0 0 0 0 0,-1 0 1 0 0,1 0-1 0 0,0 1 0 0 0,0-1 0 0 0,0 0 0 0 0,-1 0 1 0 0,1 0-1 0 0,0 0 0 0 0,0 1 0 0 0,0-1 0 0 0,0 0 1 0 0,-1 1-1 0 0,-10 12-1111 0 0,2 4-1093 0 0,-1-1-4884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6:04.936"/>
    </inkml:context>
    <inkml:brush xml:id="br0">
      <inkml:brushProperty name="width" value="0.1" units="cm"/>
      <inkml:brushProperty name="height" value="0.1" units="cm"/>
      <inkml:brushProperty name="color" value="#008C3A"/>
    </inkml:brush>
  </inkml:definitions>
  <inkml:trace contextRef="#ctx0" brushRef="#br0">85 0 10592 0 0,'0'2'4214'0'0,"2"47"159"0"0,3 27-3670 0 0,0 95-370 0 0,-6-120-263 0 0,-4 51-59 0 0,-1-21-12 0 0,-1 13 1 0 0,0 28 0 0 0,6 7 82 0 0,3 148 556 0 0,2-200-416 0 0,2 50 164 0 0,-5-76-205 0 0,-8 156 70 0 0,7-200-250 0 0,-18 166 190 0 0,10-102 45 0 0,-5 29 147 0 0,-12 98 1496 0 0,16-111-1033 0 0,7-58-504 0 0,2 40 0 0 0,2-24-194 0 0,-2-31-333 0 0,5 26-1 0 0,-3-27-129 0 0,2 27 0 0 0,-4-16-1806 0 0,3-2-6316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6:46.467"/>
    </inkml:context>
    <inkml:brush xml:id="br0">
      <inkml:brushProperty name="width" value="0.1" units="cm"/>
      <inkml:brushProperty name="height" value="0.1" units="cm"/>
      <inkml:brushProperty name="color" value="#008C3A"/>
    </inkml:brush>
  </inkml:definitions>
  <inkml:trace contextRef="#ctx0" brushRef="#br0">16057 152 12528 0 0,'0'0'5035'0'0,"0"0"-4723"0"0,-1-2-307 0 0,0 1-1 0 0,1-1 0 0 0,-1 1 0 0 0,1 0 0 0 0,-1-1 0 0 0,1 2 1 0 0,-1-1-1 0 0,0 0 0 0 0,0 0 0 0 0,0 0 0 0 0,-1 0 1 0 0,1 0-1 0 0,0 0 0 0 0,1 0 0 0 0,-2 0 0 0 0,1 0 0 0 0,0 1 1 0 0,-1 0-1 0 0,1-1 0 0 0,0 1 0 0 0,-1-1 0 0 0,0 0 0 0 0,-1 1-3 0 0,0 0-1 0 0,1 0 0 0 0,0 0 1 0 0,-1 0-1 0 0,1 0 0 0 0,-1 1 1 0 0,1-1-1 0 0,0 1 0 0 0,-1 0 1 0 0,1-1-1 0 0,0 0 0 0 0,-4 3 0 0 0,-33 14 0 0 0,29-12 10 0 0,0-1 0 0 0,0 0-1 0 0,-1 0 1 0 0,1-2-1 0 0,-21 4 1 0 0,7-1 7 0 0,4-2 8 0 0,1 0 0 0 0,-29-1 0 0 0,4-1 33 0 0,-178 4 81 0 0,148-6 177 0 0,27-1 71 0 0,-55-10 0 0 0,-1 1 190 0 0,-19 2-132 0 0,-150-10 112 0 0,21-3 457 0 0,104-14-1003 0 0,1 1-32 0 0,29 20 151 0 0,93 15-81 0 0,0 0 0 0 0,1 0 0 0 0,-25 6 0 0 0,-2 0 99 0 0,-56 0 1 0 0,-52-7 47 0 0,42-1-101 0 0,89 2-92 0 0,0-1 1 0 0,-52-9-1 0 0,26-4-3 0 0,-35-5 0 0 0,73 17 0 0 0,2 0 0 0 0,-1 1 0 0 0,0 1 0 0 0,-20 2 0 0 0,-38 9 0 0 0,-28 2 0 0 0,-108-5 0 0 0,-9 2 0 0 0,-53-9 153 0 0,132-2-67 0 0,50 2 9 0 0,44 2-30 0 0,2-3 0 0 0,-58-6-1 0 0,83 4-46 0 0,-2-2 11 0 0,-2 2-1 0 0,1 0 1 0 0,-26 2-1 0 0,-51 13-15 0 0,24-1-14 0 0,46-9-1 0 0,7 1 26 0 0,0-3 0 0 0,-1 1 0 0 0,0-2 0 0 0,1 0 0 0 0,-24-4 0 0 0,14-2-15 0 0,14 3 12 0 0,0 0-1 0 0,0 0 1 0 0,-1 2-1 0 0,-17 0 1 0 0,-87 16 189 0 0,30-3-26 0 0,8-3-119 0 0,-245 13 150 0 0,160-14-217 0 0,-9 0 15 0 0,148-10 46 0 0,-57-9 0 0 0,14 0 36 0 0,-51 1-51 0 0,-224 11-1 0 0,288 1 15 0 0,28-1-14 0 0,-1 1 0 0 0,-37 7 1 0 0,37-1-36 0 0,15-4-13 0 0,1 0 1 0 0,0-1-1 0 0,-22 1 0 0 0,-3-4-37 0 0,16-1 22 0 0,-39 6-1 0 0,-37 11 20 0 0,-67 9 0 0 0,83-16 62 0 0,-318 17 423 0 0,115-20 163 0 0,125-3-612 0 0,-61 0-43 0 0,-221-9-174 0 0,396 4 174 0 0,0-2 0 0 0,-63-12 0 0 0,83 11-5 0 0,-1 2 0 0 0,-47 0 1 0 0,23 0 109 0 0,-91-16-1 0 0,33 3-31 0 0,53 9-71 0 0,-332-26-75 0 0,258 27 131 0 0,-39-1 11 0 0,-856 4 14 0 0,766-3 2 0 0,-425 6 316 0 0,244-7-378 0 0,412 9 15 0 0,1 0 0 0 0,-1 2 0 0 0,-34 9 0 0 0,3-2 121 0 0,-114 3 0 0 0,86-8-236 0 0,-146 7 80 0 0,-156 13 64 0 0,296-22-77 0 0,-38 5-32 0 0,-147 34 35 0 0,262-41 14 0 0,0-1 0 0 0,-32-3 0 0 0,31 0 0 0 0,0 2 0 0 0,-25 2 0 0 0,24 2 0 0 0,0 1 0 0 0,-34 13 0 0 0,37-11 0 0 0,-1-1 0 0 0,0-1 0 0 0,-31 5 0 0 0,-1-6 0 0 0,25-3 0 0 0,-33 5 0 0 0,-26 14 0 0 0,-54 8 3 0 0,29-3-18 0 0,108-25 13 0 0,-4 0-5 0 0,-1 1-1 0 0,2 1 1 0 0,-1 0 0 0 0,-1 0 0 0 0,2 0 0 0 0,-2 0-1 0 0,-6 6 1 0 0,5-3 7 0 0,3-2 0 0 0,0 0 0 0 0,-1 0 0 0 0,2 0 0 0 0,-2 0 0 0 0,1-1 0 0 0,-12 3 0 0 0,-45 2 0 0 0,20-3 0 0 0,-20 3 19 0 0,-45 7 26 0 0,62-9-45 0 0,35-4 2 0 0,0-1 0 0 0,1 2 0 0 0,-1-1 1 0 0,-13 4-1 0 0,11 0 7 0 0,-1-1 0 0 0,0 0 0 0 0,1-2-1 0 0,-1 1 1 0 0,-21 1 0 0 0,1-5-9 0 0,14 0 0 0 0,0 1 0 0 0,-1 1 0 0 0,-26 4 0 0 0,43-3 0 0 0,-1-1 0 0 0,0 1 0 0 0,2-1 0 0 0,-2 1 0 0 0,0-1 0 0 0,2 2 0 0 0,-1-1 0 0 0,-5 4 0 0 0,4-2 0 0 0,1-1 0 0 0,-1-1 0 0 0,0 1 0 0 0,-7 3 0 0 0,-4 1 0 0 0,11-4 0 0 0,-1-2 0 0 0,0 1 0 0 0,1 0 0 0 0,-1 0 0 0 0,1 0 0 0 0,-2-1 0 0 0,2-1 0 0 0,-2 1 0 0 0,2-1 0 0 0,-9 1 0 0 0,9-2 0 0 0,3 0 0 0 0,0 1 0 0 0,0 0 0 0 0,0 0 0 0 0,-1 0 0 0 0,1 0 0 0 0,0 0 0 0 0,0 0 0 0 0,1 0 0 0 0,-1 0 0 0 0,0 0 0 0 0,0 0 0 0 0,0 0 0 0 0,0 0 0 0 0,0 0 0 0 0,0 0 0 0 0,0 0 0 0 0,0 1 0 0 0,0-1 0 0 0,1 1 0 0 0,-1-1 0 0 0,0 1 0 0 0,0-1 0 0 0,-1 2 0 0 0,-5 8 4 0 0,-5 11-24 0 0,11-20-60 0 0,3-9-714 0 0,1 4 791 0 0,-2 0 0 0 0,3 1 0 0 0,-1-1 0 0 0,0 1 0 0 0,0 1 1 0 0,0-2-1 0 0,5-1 0 0 0,-3 1 3 0 0,1-1 1 0 0,-2 1-1 0 0,6-6 0 0 0,9-18 0 0 0,-14 20 0 0 0,0 1 0 0 0,0 0 0 0 0,10-8 0 0 0,-6 5 0 0 0,0 1 0 0 0,0 1 0 0 0,1 0 0 0 0,0 1 0 0 0,1 0 0 0 0,-1 0 0 0 0,1 2 0 0 0,16-8 0 0 0,10 1-1 0 0,-10 4-11 0 0,37-16 0 0 0,110-49-489 0 0,-84 37 599 0 0,-85 35-78 0 0,-1-2 0 0 0,0 1 0 0 0,0 0 0 0 0,-1 0 0 0 0,2-1 0 0 0,-1 0 0 0 0,-1 0 0 0 0,0 0 0 0 0,6-7 0 0 0,-4 3 14 0 0,0 0 1 0 0,0-1 0 0 0,-2 1 0 0 0,4-9 0 0 0,-1 6 36 0 0,0-1 0 0 0,1 1 0 0 0,-1 1 1 0 0,11-12-1 0 0,-5 5 27 0 0,-2 4-19 0 0,9-13 72 0 0,-15 21-85 0 0,-3 3 13 0 0,-2 2-38 0 0,-5 1-110 0 0,-23 17-108 0 0,26-17 170 0 0,2 0 0 0 0,-1 0 0 0 0,-1 0 0 0 0,1 0 0 0 0,0 0 0 0 0,1 0 0 0 0,0 1 0 0 0,-1-1 0 0 0,0 0 0 0 0,-1 4 1 0 0,2-2 1 0 0,0 0 1 0 0,0 0 0 0 0,-1-1 0 0 0,0 1 0 0 0,0-1 0 0 0,0 1 0 0 0,0 0 0 0 0,-1-1 0 0 0,0 0 0 0 0,1 0 0 0 0,-1 0 0 0 0,-1 0 0 0 0,1 0 0 0 0,0 0 0 0 0,0-2 0 0 0,0 2 0 0 0,-1-1-1 0 0,0 0 1 0 0,1 0 0 0 0,-2-1 0 0 0,1 1 0 0 0,-5 1 0 0 0,-1 0 4 0 0,1-1 0 0 0,-1 2 0 0 0,1 0 0 0 0,0 1 0 0 0,0 0 0 0 0,1 0 0 0 0,-11 8 0 0 0,-7 5 0 0 0,-35 17 0 0 0,-4 2 0 0 0,52-28 0 0 0,-2-2 0 0 0,2-1 0 0 0,-3 0 0 0 0,-28 7 0 0 0,22-6 0 0 0,-27 10 0 0 0,-77 40 0 0 0,42-21 0 0 0,71-31 20 0 0,-20 5 0 0 0,1 0 4 0 0,13-4-24 0 0,10-3 0 0 0,1 0 0 0 0,-1 0 0 0 0,-15 10 0 0 0,0-5 0 0 0,19-4 0 0 0,-1-3 0 0 0,-1 1-10 0 0,7-2 9 0 0,0 0 0 0 0,0 0 0 0 0,0 0 1 0 0,0 0-1 0 0,0 0 0 0 0,0 0 1 0 0,0 0-1 0 0,0 0 0 0 0,-1 0 1 0 0,1 0-1 0 0,0 0 0 0 0,0 0 1 0 0,0 0-1 0 0,0 0 0 0 0,0 0 1 0 0,0 1-1 0 0,0-1 0 0 0,0 0 1 0 0,0 0-1 0 0,0 0 0 0 0,0 0 1 0 0,0 0-1 0 0,0 0 0 0 0,0 0 1 0 0,0 0-1 0 0,0 0 0 0 0,0 0 1 0 0,0 0-1 0 0,0 0 0 0 0,0 0 1 0 0,0 1-1 0 0,0-1 0 0 0,0 0 0 0 0,0 0 1 0 0,0 0-1 0 0,0 0 0 0 0,0 0 1 0 0,0 0-1 0 0,0 0 0 0 0,0 0 1 0 0,0 0-1 0 0,0 0 0 0 0,0 0 1 0 0,0 0-1 0 0,0 0 0 0 0,0 1 1 0 0,0-1-1 0 0,0 0 0 0 0,0 0 1 0 0,0 0-1 0 0,0 0 0 0 0,0 0 1 0 0,0 0-1 0 0,0 0 0 0 0,1 0 1 0 0,-1 0-1 0 0,0 0 0 0 0,0 0 1 0 0,0 0-1 0 0,0 0 0 0 0,0 0 1 0 0,0 0-1 0 0,10 15-58 0 0,1 1 0 0 0,1-2 0 0 0,-1 1 0 0 0,2-1 1 0 0,1-1-1 0 0,19 15 0 0 0,23 20 13 0 0,-43-34 39 0 0,2-1 1 0 0,26 18 0 0 0,-25-20 55 0 0,-2 1 0 0 0,0 1 0 0 0,15 16 0 0 0,-24-24-35 0 0,33 38-36 0 0,-27-29 0 0 0,0-1 0 0 0,1 0 1 0 0,1 0-1 0 0,0-2 1 0 0,16 12-1 0 0,-6-9 66 0 0,1-2-1 0 0,46 18 1 0 0,52 9 128 0 0,-106-34-92 0 0,1-2 1 0 0,29 4-1 0 0,-36-5-55 0 0,-1-1 0 0 0,18 8 0 0 0,-10-5-20 0 0,-11-1-58 0 0,-1 0 0 0 0,1-1-1 0 0,-1 1 1 0 0,1 1 0 0 0,-1-1-1 0 0,1 1 1 0 0,-2-1 0 0 0,1 2-1 0 0,0 0 1 0 0,5 5 0 0 0,-1 0-91 0 0,-6-5-1935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2.560"/>
    </inkml:context>
    <inkml:brush xml:id="br0">
      <inkml:brushProperty name="width" value="0.1" units="cm"/>
      <inkml:brushProperty name="height" value="0.1" units="cm"/>
      <inkml:brushProperty name="color" value="#008C3A"/>
    </inkml:brush>
  </inkml:definitions>
  <inkml:trace contextRef="#ctx0" brushRef="#br0">1 3386 10592 0 0,'0'0'818'0'0,"2"0"-298"0"0,3 0-44 0 0,29-1 3320 0 0,-28 1-3331 0 0,1-1 0 0 0,-1-1 0 0 0,0 1 0 0 0,0-1 0 0 0,0 1 0 0 0,9-6 0 0 0,24-14 108 0 0,-2 0 1 0 0,43-37 0 0 0,-60 42-558 0 0,0-1 0 0 0,0-1 1 0 0,-2-1-1 0 0,0 0 0 0 0,-1-1 0 0 0,19-32 0 0 0,-9 9-17 0 0,91-153 228 0 0,-25 35-240 0 0,-29 53 316 0 0,35-73 644 0 0,-41 54-769 0 0,-40 86-128 0 0,8-27 8 0 0,9-20 40 0 0,-8 30-33 0 0,-13 25-16 0 0,28-47 0 0 0,-23 46 148 0 0,-2-2-1 0 0,23-65 1 0 0,-25 59-51 0 0,-2 6-16 0 0,8-47 0 0 0,2-6 4 0 0,-13 59-126 0 0,81-233 0 0 0,-19 65-342 0 0,-61 158 214 0 0,-2 0-1 0 0,8-83 0 0 0,-12-73 920 0 0,0 92-558 0 0,-6 35-223 0 0,5-120-12 0 0,1 127 73 0 0,-3 36 168 0 0,-2-46 0 0 0,-1 29 252 0 0,1 41-463 0 0,0-1 0 0 0,0 2 0 0 0,0-2 0 0 0,-1 1 0 0 0,1 0 0 0 0,-2-4 0 0 0,-3-19-32 0 0,4 25-4 0 0,1 0 0 0 0,0 0 0 0 0,0 0 0 0 0,0 0 0 0 0,0-1 0 0 0,0 1 0 0 0,0 0 0 0 0,0-1 0 0 0,-1 1 0 0 0,1 0 0 0 0,0 0 0 0 0,0-1 0 0 0,0 1 0 0 0,-1 0 0 0 0,1 0 0 0 0,0-1 0 0 0,0 1 0 0 0,-1 0 0 0 0,1 0 0 0 0,0 0 0 0 0,-1 0 0 0 0,1-1 0 0 0,0 1 0 0 0,0 0 0 0 0,0 0 0 0 0,0 0 0 0 0,0 0 0 0 0,-1 0 0 0 0,1 0 0 0 0,0 0 0 0 0,-1 0 0 0 0,1 0 0 0 0,0 0 0 0 0,-1 0 0 0 0,1 0 0 0 0,0 0 0 0 0,-1 0 0 0 0,1 0 0 0 0,0 0 0 0 0,0 0 0 0 0,-1 1 0 0 0,1-1 0 0 0,0 0 0 0 0,-1 0 0 0 0,1 0 0 0 0,0 1 0 0 0,-1-1 0 0 0,0 0 0 0 0,0 1 0 0 0,0 0 0 0 0,1 0 0 0 0,-1-1 0 0 0,0 1 0 0 0,0 0 0 0 0,0 0 0 0 0,0 0 0 0 0,1 0 0 0 0,-1 0 0 0 0,0 0 0 0 0,0 0 0 0 0,1 0 0 0 0,-1 0 0 0 0,1 0 0 0 0,-1 0 0 0 0,1 0 0 0 0,0 0 0 0 0,0 1 0 0 0,0 1 0 0 0,-2 3 0 0 0,-5 12-41 0 0,-1 0 0 0 0,-1-1 0 0 0,-12 20 0 0 0,-11 21-443 0 0,-2 10 329 0 0,-20 48 54 0 0,38-72 101 0 0,12-29 0 0 0,-1 0 0 0 0,-14 27 0 0 0,16-37 0 0 0,-5 13 0 0 0,5-10 125 0 0,4-10 152 0 0,7-12 137 0 0,-6 11-414 0 0,0 0 0 0 0,0 1 0 0 0,0 0 0 0 0,0-1 0 0 0,-1 0 0 0 0,0 0 0 0 0,0 1 0 0 0,1-2 0 0 0,-1 1 0 0 0,0 1 0 0 0,-1-1 0 0 0,1-1 0 0 0,0-4 0 0 0,0 5 0 0 0,-1-2 0 0 0,1 1 0 0 0,-1 1 0 0 0,1-1 0 0 0,0 0 0 0 0,2-4 0 0 0,3-13 0 0 0,16-88 539 0 0,-18 97-484 0 0,-1 0 1 0 0,9-18 0 0 0,2-7-26 0 0,-12 28-30 0 0,5 1 0 0 0,6-4 158 0 0,-11 10-77 0 0,0 3-8 0 0,4 2-156 0 0,1-1-1 0 0,-1 1 1 0 0,0 1 0 0 0,-1-1-1 0 0,1 1 1 0 0,-1 1 0 0 0,0-1-1 0 0,1 1 1 0 0,-2-1-1 0 0,7 9 1 0 0,6 10 100 0 0,19 29 0 0 0,-5-5-46 0 0,58 63 495 0 0,-63-76-992 0 0,32 29 0 0 0,-52-54-113 0 0,-5 8-8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3.857"/>
    </inkml:context>
    <inkml:brush xml:id="br0">
      <inkml:brushProperty name="width" value="0.1" units="cm"/>
      <inkml:brushProperty name="height" value="0.1" units="cm"/>
      <inkml:brushProperty name="color" value="#008C3A"/>
    </inkml:brush>
  </inkml:definitions>
  <inkml:trace contextRef="#ctx0" brushRef="#br0">926 62 2304 0 0,'0'0'101'0'0,"-6"-5"22"0"0,-2 2-148 0 0,-29-20 15222 0 0,29 20-13795 0 0,-16-8 1921 0 0,18 10-3172 0 0,1-2 1 0 0,0 1 0 0 0,-2 0 0 0 0,2 0 0 0 0,-2 1-1 0 0,2 0 1 0 0,-10 0 0 0 0,1-1-176 0 0,8 1 52 0 0,0 1-1 0 0,1 0 1 0 0,-1 0 0 0 0,1 1-1 0 0,-1 0 1 0 0,1 0-1 0 0,-1 0 1 0 0,1 0 0 0 0,0 1-1 0 0,-6 3 1 0 0,-8 3-18 0 0,-22 15 1 0 0,40-23-17 0 0,-10 6-103 0 0,1 1 0 0 0,0 1 0 0 0,1-1 0 0 0,-1 1 0 0 0,1 1 0 0 0,-10 12 0 0 0,15-17 106 0 0,0 2 0 0 0,0-1 1 0 0,1 1-1 0 0,0-1 0 0 0,0 2 0 0 0,0-2 0 0 0,1 1 0 0 0,0 0 1 0 0,0 0-1 0 0,0 0 0 0 0,1 1 0 0 0,0-1 0 0 0,0 10 0 0 0,1-11 7 0 0,0-1-1 0 0,0 0 0 0 0,0 1 1 0 0,0-1-1 0 0,1 0 0 0 0,0 0 1 0 0,0 1-1 0 0,1-1 0 0 0,-1 0 1 0 0,1 0-1 0 0,-1 0 0 0 0,1 0 1 0 0,1 0-1 0 0,-1-1 0 0 0,1 1 1 0 0,-1-1-1 0 0,6 7 0 0 0,-6-8 33 0 0,1 1 0 0 0,0 0 0 0 0,-1-2 0 0 0,0 2 0 0 0,1-1 0 0 0,1 0 0 0 0,-2 0 0 0 0,1-1 0 0 0,1 1 0 0 0,-2 0 0 0 0,2-1 0 0 0,-1 1 0 0 0,0-1 0 0 0,1 0 0 0 0,-1 0 0 0 0,0-1 0 0 0,8 1 0 0 0,-10-1-16 0 0,5 0-10 0 0,1 0 0 0 0,-2 0 0 0 0,2-1 1 0 0,-1 1-1 0 0,0-1 0 0 0,0 0 0 0 0,12-5 1 0 0,-7 1-39 0 0,0-1 0 0 0,0 1 1 0 0,-1-2-1 0 0,0 0 1 0 0,0 0-1 0 0,-1-1 0 0 0,1 0 1 0 0,-1 0-1 0 0,12-17 1 0 0,-3 3-63 0 0,-14 17 59 0 0,1-1-1 0 0,-1 2 1 0 0,0-2 0 0 0,0 0 0 0 0,5-11-1 0 0,-5 7 55 0 0,0-1-1 0 0,-1 0 0 0 0,0 0 0 0 0,0-1 1 0 0,-1 2-1 0 0,-1-24 0 0 0,-1 21 24 0 0,-2 10-20 0 0,0 0-18 0 0,0-6-8 0 0,2 9 0 0 0,-1 0 0 0 0,1 0 0 0 0,0-1 0 0 0,0 1 0 0 0,0 0 0 0 0,0-1 0 0 0,-1 1 0 0 0,1 0 0 0 0,0-1 0 0 0,0 1 0 0 0,0 0 0 0 0,-1 0 0 0 0,1 0 0 0 0,0-1 0 0 0,-1 1 0 0 0,1 0 0 0 0,0 0 0 0 0,0 0 0 0 0,0-1 0 0 0,0 1 0 0 0,0 0 0 0 0,-1 0 0 0 0,1 0 0 0 0,-1 0 0 0 0,-1 5 0 0 0,1-1 0 0 0,0 1 0 0 0,-1-1 0 0 0,2 1 0 0 0,-1 0 0 0 0,0 7 0 0 0,11 89 141 0 0,-4-47-34 0 0,27 218 324 0 0,8 109 178 0 0,-36-300-609 0 0,-5 2 0 0 0,-11 100 0 0 0,-20-19-529 0 0,22-131 326 0 0,-1 0 0 0 0,-28 59 0 0 0,-6-7 279 0 0,-68 100 1 0 0,101-171-98 0 0,0 1-1 0 0,-1-1 1 0 0,0-1 0 0 0,-2 0 0 0 0,0-1 0 0 0,1 0-1 0 0,-2-1 1 0 0,0 0 0 0 0,-1-2 0 0 0,0 0-1 0 0,-23 10 1 0 0,39-19 23 0 0,-107 43-499 0 0,83-35 111 0 0,-1-1-1 0 0,-41 7 0 0 0,53-13 309 0 0,1 0-1 0 0,0-1 1 0 0,0 0 0 0 0,-1 0 0 0 0,0-1-1 0 0,2 0 1 0 0,-16-5 0 0 0,18 3 179 0 0,0 0-1 0 0,1 0 1 0 0,-1-1 0 0 0,1 0 0 0 0,0-1-1 0 0,0 1 1 0 0,0-2 0 0 0,1 1 0 0 0,0-1-1 0 0,-12-12 1 0 0,12 9-14 0 0,0 1-1 0 0,2 0 1 0 0,-2-1 0 0 0,2 0 0 0 0,0 0-1 0 0,1-1 1 0 0,-1 1 0 0 0,2-1 0 0 0,0 0-1 0 0,0 0 1 0 0,0-1 0 0 0,2 1 0 0 0,-2-17-1 0 0,2-9-118 0 0,1 2 0 0 0,9-60-1 0 0,-5 68 33 0 0,0 2 0 0 0,3-1 0 0 0,-1 1 0 0 0,2 0 0 0 0,1 0 0 0 0,1 1 0 0 0,21-34 0 0 0,5-5 280 0 0,60-73 0 0 0,-74 105-158 0 0,-3 5-11 0 0,1 1 1 0 0,37-36-1 0 0,4 8 281 0 0,2 3 0 0 0,70-40 0 0 0,-104 71-191 0 0,134-73-18 0 0,-127 73-184 0 0,-16 7-14 0 0,37-14-1 0 0,-31 16-574 0 0,1 1 0 0 0,1 2-1 0 0,38-6 1 0 0,-44 8-1596 0 0,-4 1-2825 0 0,2 2-2142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219"/>
    </inkml:context>
    <inkml:brush xml:id="br0">
      <inkml:brushProperty name="width" value="0.1" units="cm"/>
      <inkml:brushProperty name="height" value="0.1" units="cm"/>
      <inkml:brushProperty name="color" value="#008C3A"/>
    </inkml:brush>
  </inkml:definitions>
  <inkml:trace contextRef="#ctx0" brushRef="#br0">13 1 16903 0 0,'0'0'1528'0'0,"0"2"-1254"0"0,-5 99 3324 0 0,0-12-3598 0 0,3-49-528 0 0,2 49 0 0 0,1-33-1488 0 0,-1-49 1126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580"/>
    </inkml:context>
    <inkml:brush xml:id="br0">
      <inkml:brushProperty name="width" value="0.1" units="cm"/>
      <inkml:brushProperty name="height" value="0.1" units="cm"/>
      <inkml:brushProperty name="color" value="#008C3A"/>
    </inkml:brush>
  </inkml:definitions>
  <inkml:trace contextRef="#ctx0" brushRef="#br0">1 66 23551 0 0,'0'0'2368'0'0,"1"-1"-2173"0"0,12-6-92 0 0,-11 6-27 0 0,1 0-1 0 0,0 0 1 0 0,-1-1-1 0 0,1 0 0 0 0,0 0 1 0 0,0 0-1 0 0,-1 0 0 0 0,0 0 1 0 0,5-5-1 0 0,-5 4-725 0 0,1-2 0 0 0,1 2 0 0 0,-2-1 0 0 0,2 1 0 0 0,4-4 0 0 0,-7-3-2878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942"/>
    </inkml:context>
    <inkml:brush xml:id="br0">
      <inkml:brushProperty name="width" value="0.1" units="cm"/>
      <inkml:brushProperty name="height" value="0.1" units="cm"/>
      <inkml:brushProperty name="color" value="#008C3A"/>
    </inkml:brush>
  </inkml:definitions>
  <inkml:trace contextRef="#ctx0" brushRef="#br0">1 285 18655 0 0,'0'0'1875'0'0,"2"2"-1719"0"0,14 15 599 0 0,29 38-1 0 0,3 26-686 0 0,-3-6-1 0 0,1 11-318 0 0,-45-85 249 0 0,26 60-12 0 0,-12-39 14 0 0,-6-14 0 0 0,-1-3 30 0 0,-7-5-14 0 0,0-1 0 0 0,-1 1-1 0 0,1 0 1 0 0,0 0 0 0 0,-1 0 0 0 0,1-1 0 0 0,0 1 0 0 0,-1 0 0 0 0,1-1 0 0 0,-1 1 0 0 0,0-1 0 0 0,1 1 0 0 0,-1 0 0 0 0,1-1 0 0 0,-1 1-1 0 0,1-2 1 0 0,1 1 36 0 0,0 1-13 0 0,0-1 0 0 0,-1 0 0 0 0,0 0 0 0 0,1 0 0 0 0,0 0 0 0 0,-1 0 0 0 0,1-1 0 0 0,-1 1 0 0 0,-1 0 0 0 0,2 0 1 0 0,-1 0-1 0 0,0-1 0 0 0,0 1 0 0 0,0-1 0 0 0,0 0 0 0 0,0 2 0 0 0,0-2 0 0 0,0-4 0 0 0,5-15 531 0 0,-1 1 0 0 0,-1-2 0 0 0,0 0 0 0 0,-1-42-1 0 0,4-30 103 0 0,-6 85-586 0 0,0-1 0 0 0,-1 1 0 0 0,-1-10 0 0 0,1 9 59 0 0,-1 1 0 0 0,3-17 0 0 0,3-6 214 0 0,1-4-46 0 0,1-52 0 0 0,-6 79-343 0 0,0 0 0 0 0,1 0 1 0 0,0 1-1 0 0,0-1 0 0 0,0 1 0 0 0,1 0 0 0 0,1-1 1 0 0,-1 0-1 0 0,6-7 0 0 0,11-29-3004 0 0,-13 30-3214 0 0,1-2-1878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5.974"/>
    </inkml:context>
    <inkml:brush xml:id="br0">
      <inkml:brushProperty name="width" value="0.1" units="cm"/>
      <inkml:brushProperty name="height" value="0.1" units="cm"/>
      <inkml:brushProperty name="color" value="#008C3A"/>
    </inkml:brush>
  </inkml:definitions>
  <inkml:trace contextRef="#ctx0" brushRef="#br0">1 363 14336 0 0,'0'0'1442'0'0,"2"1"-1322"0"0,22 12 831 0 0,-23-12-907 0 0,-1-1 0 0 0,1 0 0 0 0,0 1 1 0 0,-1-1-1 0 0,1 0 0 0 0,0 1 0 0 0,0-1 0 0 0,-1 0 0 0 0,1 0 1 0 0,0 0-1 0 0,-1 0 0 0 0,0 0 0 0 0,1 0 0 0 0,0 0 0 0 0,0 0 1 0 0,-1 0-1 0 0,1 0 0 0 0,1 0 0 0 0,2-1 78 0 0,0 1-109 0 0,1-1 0 0 0,-1 1 0 0 0,1-1 0 0 0,-1 0 0 0 0,1 0 0 0 0,-1 0 0 0 0,1-1 0 0 0,-1 0 0 0 0,1 0 0 0 0,-1 1 0 0 0,0-2 0 0 0,0 0-1 0 0,6-4 1 0 0,1-3 148 0 0,1-1 0 0 0,16-21-1 0 0,-9 11 416 0 0,-5 2 298 0 0,-10 15-636 0 0,-2-1 0 0 0,2 1 0 0 0,7-7 0 0 0,0 3-62 0 0,-1-1-1 0 0,-1-1 1 0 0,1 0 0 0 0,-1 0-1 0 0,-1-1 1 0 0,0 0-1 0 0,-1 0 1 0 0,7-14-1 0 0,-2-5-175 0 0,-7 0 174 0 0,-6 29-157 0 0,1 0 0 0 0,0 0 0 0 0,0 0 1 0 0,0 0-1 0 0,0 0 0 0 0,0-1 0 0 0,0 2 0 0 0,-1-1 0 0 0,1 0 0 0 0,-1 0 0 0 0,-1-1 0 0 0,2 1-17 0 0,-1 0 143 0 0,1-2-73 0 0,0 1 1 0 0,0-1 0 0 0,-1 0 0 0 0,1 1-1 0 0,-1-1 1 0 0,0 0 0 0 0,0 0-1 0 0,0 1 1 0 0,1-1 0 0 0,-2 0 0 0 0,1 1-1 0 0,-1 0 1 0 0,1 0 0 0 0,-1-1 0 0 0,0 1-1 0 0,1 0 1 0 0,-1 0 0 0 0,0 0 0 0 0,-3-3-1 0 0,-4 1-84 0 0,6 3-12 0 0,-1 1-65 0 0,-19 1 6 0 0,13 0 85 0 0,1 7 0 0 0,9-7-15 0 0,0 0 1 0 0,-1 0-1 0 0,0 0 0 0 0,1 0 0 0 0,-1-1 0 0 0,0 1 0 0 0,0 0 0 0 0,0 0 0 0 0,0 0 1 0 0,0-1-1 0 0,0 1 0 0 0,0 0 0 0 0,1-1 0 0 0,-1 1 0 0 0,-2 0 0 0 0,-3 3-220 0 0,-8 10-216 0 0,9-9 440 0 0,1 0-1 0 0,-1 0 1 0 0,2 1-1 0 0,-1-1 1 0 0,0 1-1 0 0,1 0 1 0 0,-5 12-1 0 0,1 5 40 0 0,5-16 12 0 0,-1 0 1 0 0,1 1 0 0 0,0-1-1 0 0,1 1 1 0 0,0-1 0 0 0,0 11-1 0 0,1 14-81 0 0,1-1 0 0 0,0 0 0 0 0,3 0 0 0 0,10 41 0 0 0,-14-71 40 0 0,4 18-35 0 0,2 0-1 0 0,1 0 1 0 0,9 19-1 0 0,-10-29 37 0 0,0 5 0 0 0,1-1 0 0 0,1-1 0 0 0,1 1 0 0 0,20 23 0 0 0,-19-24 0 0 0,-10-10 0 0 0,2 0 0 0 0,0 0 0 0 0,-1-1 0 0 0,1 1 0 0 0,0 0 0 0 0,-1-1 0 0 0,1 1 0 0 0,0 0 0 0 0,3 1 0 0 0,-1-1 6 0 0,0-1 1 0 0,-1 1-1 0 0,1 0 0 0 0,0-1 0 0 0,-1-1 0 0 0,1 1 1 0 0,0 0-1 0 0,-1-1 0 0 0,1 1 0 0 0,0-1 0 0 0,0 0 1 0 0,0 0-1 0 0,-1 0 0 0 0,2-1 0 0 0,-2 1 0 0 0,1-1 1 0 0,0 0-1 0 0,-1 1 0 0 0,1-2 0 0 0,0 1 0 0 0,-1-1 1 0 0,1 0-1 0 0,-2 0 0 0 0,2 1 0 0 0,0-2 0 0 0,-2 1 1 0 0,1-1-1 0 0,0 1 0 0 0,0-1 0 0 0,4-4 0 0 0,-4 4-4 0 0,14-16 169 0 0,22-30 0 0 0,3-8 117 0 0,-33 44-201 0 0,-7 11-53 0 0,0-1 0 0 0,0 1 0 0 0,1-1-1 0 0,-1-1 1 0 0,-2 2 0 0 0,2-1 0 0 0,-1-1 0 0 0,3-4 0 0 0,3-11 89 0 0,-4 16-80 0 0,-1 2-43 0 0,-1 1 1 0 0,1 0 0 0 0,1-1 0 0 0,-1 0 0 0 0,0 1 0 0 0,0 0 0 0 0,0-1-1 0 0,1 1 1 0 0,-1 0 0 0 0,0 0 0 0 0,5 1 0 0 0,1 0-1 0 0,-4-1-49 0 0,0 0-1 0 0,1 1 1 0 0,-1-1 0 0 0,1 0-1 0 0,-2 1 1 0 0,2 0-1 0 0,-1 1 1 0 0,0-1 0 0 0,1 1-1 0 0,-2 0 1 0 0,1-1-1 0 0,0 2 1 0 0,0-1 0 0 0,0 1-1 0 0,-1-1 1 0 0,0 1-1 0 0,1 0 1 0 0,2 4 0 0 0,-1-1-63 0 0,1-1-4 0 0,-1 0 0 0 0,0 1 0 0 0,-1-1-1 0 0,1 2 1 0 0,-2-1 0 0 0,1 0 0 0 0,0 1 0 0 0,4 9-1 0 0,-3-1-235 0 0,2-2 0 0 0,10 19 0 0 0,-16-30 866 0 0,8-12-132 0 0,-7 6-332 0 0,0 0 0 0 0,-1 0 0 0 0,1-1 1 0 0,-1 2-1 0 0,1-2 0 0 0,-1 1 0 0 0,1-5 0 0 0,6-22 221 0 0,22-51 191 0 0,-22 56-321 0 0,1 0 1 0 0,2 0-1 0 0,0 2 0 0 0,17-27 0 0 0,-11 25 48 0 0,24-26 0 0 0,-34 44-145 0 0,2-1 0 0 0,-1 0-1 0 0,1 1 1 0 0,1 1 0 0 0,-1 1 0 0 0,13-8-1 0 0,-7 7-1 0 0,0-1-1 0 0,24-7 0 0 0,-36 15-41 0 0,0-1 0 0 0,-1 1 0 0 0,1 0 0 0 0,0 0 0 0 0,0 0 0 0 0,-1 1 0 0 0,1-1 0 0 0,1 1 0 0 0,-2-1 0 0 0,5 3 0 0 0,25 10 0 0 0,-29-11-7 0 0,0 0 0 0 0,-1-1-1 0 0,0 2 1 0 0,0-2 0 0 0,1 1 0 0 0,-1 0-1 0 0,-1 1 1 0 0,1-1 0 0 0,0 0-1 0 0,0 1 1 0 0,-1 0 0 0 0,2 3-1 0 0,2 5-149 0 0,6 22 0 0 0,-4-9 32 0 0,10 30-27 0 0,-8-28 104 0 0,19 45 1 0 0,-12-32 37 0 0,-11-28 9 0 0,-1 0 1 0 0,10 14 0 0 0,-12-21 0 0 0,0 0 0 0 0,2 0 0 0 0,-1-2 0 0 0,-1 2 0 0 0,2-1 0 0 0,0 0 0 0 0,-1 0 0 0 0,1 0 0 0 0,7 3 0 0 0,30 11-1270 0 0,-24-10-156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6.831"/>
    </inkml:context>
    <inkml:brush xml:id="br0">
      <inkml:brushProperty name="width" value="0.1" units="cm"/>
      <inkml:brushProperty name="height" value="0.1" units="cm"/>
      <inkml:brushProperty name="color" value="#008C3A"/>
    </inkml:brush>
  </inkml:definitions>
  <inkml:trace contextRef="#ctx0" brushRef="#br0">0 1 22087 0 0,'0'0'2214'0'0,"1"2"-2025"0"0,6 16-98 0 0,-1 0 1 0 0,-1 0 0 0 0,4 22-1 0 0,5 62 339 0 0,-8-43-317 0 0,19 154 143 0 0,-18-126-256 0 0,-4-16 0 0 0,7 94-12 0 0,-7-44-172 0 0,0-16-33 0 0,-1-64 103 0 0,-2-1 1 0 0,-2-1-1 0 0,-8 54 0 0 0,5-77-1519 0 0,0 0 0 0 0,-12 26 1 0 0,11-28-856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3"/>
    </inkml:context>
    <inkml:brush xml:id="br0">
      <inkml:brushProperty name="width" value="0.1" units="cm"/>
      <inkml:brushProperty name="height" value="0.1" units="cm"/>
      <inkml:brushProperty name="color" value="#FF0066"/>
    </inkml:brush>
  </inkml:definitions>
  <inkml:trace contextRef="#ctx0" brushRef="#br0">1 0 6912 0 0,'0'0'12486'0'0,"0"3"-12411"0"0,4 244-130 0 0,1-113 196 0 0,5 13-141 0 0,-5-93 0 0 0,0-19 0 0 0,-3-19 0 0 0,1 24 0 0 0,0 109 54 0 0,-4-50 48 0 0,-1-28 46 0 0,2-21-38 0 0,-1-5-77 0 0,6 59 0 0 0,11 70-33 0 0,-12-116 72 0 0,2 7 98 0 0,-5-50-152 0 0,0-1-1 0 0,-1 1 1 0 0,0-1 0 0 0,-2 20 0 0 0,-3 78 691 0 0,-4 71 575 0 0,7-101-1190 0 0,3-51-28 0 0,0-8 7 0 0,3 24 0 0 0,1-16 65 0 0,-2-11 22 0 0,1 0 1 0 0,10 28-1 0 0,3 16 407 0 0,13 42 231 0 0,-20-76-582 0 0,-1-1 1 0 0,-2 2 0 0 0,5 44-1 0 0,-10-55-139 0 0,-2-5 4 0 0,2 1-1 0 0,0-1 1 0 0,0 0 0 0 0,6 16-1 0 0,-2-5 7 0 0,-4-20-77 0 0,-1 1 1 0 0,0 0-1 0 0,2-1 1 0 0,-1 0-1 0 0,1 1 1 0 0,4 6-1 0 0,-3-7-13 0 0,30 50-400 0 0,-29-50 102 0 0,-2 2 0 0 0,12 10 0 0 0,-13-17 234 0 0,8 13-437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7.227"/>
    </inkml:context>
    <inkml:brush xml:id="br0">
      <inkml:brushProperty name="width" value="0.1" units="cm"/>
      <inkml:brushProperty name="height" value="0.1" units="cm"/>
      <inkml:brushProperty name="color" value="#008C3A"/>
    </inkml:brush>
  </inkml:definitions>
  <inkml:trace contextRef="#ctx0" brushRef="#br0">1 561 19439 0 0,'0'-3'892'0'0,"0"-9"-636"0"0,2 0 0 0 0,0 1 0 0 0,-1-1 0 0 0,2 0-1 0 0,1 0 1 0 0,4-10 0 0 0,1-1 538 0 0,2 0 0 0 0,13-22 1 0 0,-6 17-666 0 0,0 1 0 0 0,1 0 1 0 0,1 2-1 0 0,30-29 0 0 0,-32 36-129 0 0,-2-1 0 0 0,18-23 0 0 0,-22 26 0 0 0,-1 4 0 0 0,0 0 0 0 0,2 0 0 0 0,0 1 0 0 0,-1 1 0 0 0,2 0 0 0 0,25-15 0 0 0,-31 22-5 0 0,-1-1 1 0 0,2 1-1 0 0,-1-1 0 0 0,0 1 1 0 0,0 1-1 0 0,1 1 0 0 0,-1-1 0 0 0,0 0 1 0 0,1 1-1 0 0,0 1 0 0 0,0 0 0 0 0,0 0 1 0 0,-1 1-1 0 0,1 0 0 0 0,-1 0 0 0 0,0 1 1 0 0,1 0-1 0 0,0 0 0 0 0,12 7 0 0 0,-6-2-52 0 0,-2 1 0 0 0,1 0 0 0 0,0 0 0 0 0,-2 2 0 0 0,1-1 0 0 0,-1 2 0 0 0,0 0 0 0 0,-1 0 0 0 0,19 26 0 0 0,-18-20-25 0 0,1 1 0 0 0,-2 1 0 0 0,18 38 0 0 0,-26-48 79 0 0,0 0 0 0 0,0 1-1 0 0,0-1 1 0 0,-2 1 0 0 0,1-1 0 0 0,-1 1 0 0 0,0 0 0 0 0,-1 0 0 0 0,0 0-1 0 0,-4 18 1 0 0,3-17 29 0 0,-2 0-1 0 0,-1-1 0 0 0,1 0 1 0 0,-2 0-1 0 0,1 0 0 0 0,-1 0 1 0 0,0-1-1 0 0,-2 1 0 0 0,2-1 0 0 0,-2 0 1 0 0,0-1-1 0 0,-10 9 0 0 0,-9 7 199 0 0,-2-1-1 0 0,-41 26 1 0 0,-22 17 284 0 0,75-52-412 0 0,-8 7 112 0 0,-54 35 0 0 0,50-38-329 0 0,9-5-41 0 0,-26 11 0 0 0,38-21-893 0 0,-1 1-1 0 0,0-1 1 0 0,-15 2 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7.650"/>
    </inkml:context>
    <inkml:brush xml:id="br0">
      <inkml:brushProperty name="width" value="0.1" units="cm"/>
      <inkml:brushProperty name="height" value="0.1" units="cm"/>
      <inkml:brushProperty name="color" value="#008C3A"/>
    </inkml:brush>
  </inkml:definitions>
  <inkml:trace contextRef="#ctx0" brushRef="#br0">290 72 5064 0 0,'-6'4'528'0'0,"-8"5"-136"0"0,-9 5 7856 0 0,2-2-1260 0 0,7-3-6387 0 0,-4 4 320 0 0,9-7-586 0 0,0 0 1 0 0,1 1 0 0 0,-12 12 0 0 0,-25 26-404 0 0,26-29-146 0 0,8-3 44 0 0,-4 7-143 0 0,-2 11-143 0 0,7-7 269 0 0,7-18 196 0 0,1 0 0 0 0,0 0 1 0 0,1 1-1 0 0,-1-1 1 0 0,1 1-1 0 0,0-1 1 0 0,1 0-1 0 0,0 1 0 0 0,0 0 1 0 0,0-1-1 0 0,1 1 1 0 0,0-1-1 0 0,0 0 1 0 0,1 1-1 0 0,-1-1 0 0 0,1 0 1 0 0,0 1-1 0 0,1-1 1 0 0,-1-1-1 0 0,2 1 0 0 0,-1 0 1 0 0,0 0-1 0 0,1-2 1 0 0,1 2-1 0 0,-2-1 1 0 0,2 0-1 0 0,0-1 0 0 0,0 1 1 0 0,8 5-1 0 0,6 1 196 0 0,-9-2-9 0 0,2-3 0 0 0,0 1 0 0 0,18 8-1 0 0,-26-14-113 0 0,1 0-1 0 0,-1 0 0 0 0,0 0 1 0 0,1 0-1 0 0,-2 0 0 0 0,2-1 1 0 0,-1 0-1 0 0,1 0 0 0 0,-1 0 1 0 0,0-1-1 0 0,1 1 0 0 0,-1-1 1 0 0,0 0-1 0 0,0 0 0 0 0,6-2 1 0 0,-6 1-46 0 0,0 0 1 0 0,-1 0 0 0 0,1 0 0 0 0,-1 0 0 0 0,1-1-1 0 0,0 0 1 0 0,-2 1 0 0 0,2-1 0 0 0,-1-1-1 0 0,0 2 1 0 0,-1-2 0 0 0,1 0 0 0 0,1-3 0 0 0,3-6 97 0 0,-1 1 0 0 0,8-25 0 0 0,-10 24-117 0 0,1-1-43 0 0,-2 2 0 0 0,1-2 1 0 0,-2 0-1 0 0,1 1 0 0 0,-2-18 0 0 0,0 21-5 0 0,-2 1 0 0 0,1 0 0 0 0,-1 0 0 0 0,0-1 0 0 0,-1 1 0 0 0,-1 0 0 0 0,0-1 0 0 0,-6-13 0 0 0,1 7-286 0 0,0 2 1 0 0,-1-1 0 0 0,0 2 0 0 0,-2-1 0 0 0,0 1-1 0 0,0 0 1 0 0,-1 1 0 0 0,0 0 0 0 0,-1 1 0 0 0,-1 1-1 0 0,1 0 1 0 0,-30-15 0 0 0,23 14-743 0 0,13 8 507 0 0,0-2 1 0 0,0 1 0 0 0,0 2-1 0 0,-11-5 1 0 0,-26-5-897 0 0,10-2-6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090"/>
    </inkml:context>
    <inkml:brush xml:id="br0">
      <inkml:brushProperty name="width" value="0.1" units="cm"/>
      <inkml:brushProperty name="height" value="0.1" units="cm"/>
      <inkml:brushProperty name="color" value="#008C3A"/>
    </inkml:brush>
  </inkml:definitions>
  <inkml:trace contextRef="#ctx0" brushRef="#br0">543 13 20127 0 0,'0'0'2022'0'0,"-1"-1"-1854"0"0,0-1-167 0 0,-2 1 0 0 0,1-1 0 0 0,0 1 0 0 0,1 1 1 0 0,-2-1-1 0 0,1 0 0 0 0,-1 0 0 0 0,1 1 0 0 0,0-1 1 0 0,0 0-1 0 0,-1 1 0 0 0,1 0 0 0 0,0 0 0 0 0,0 0 1 0 0,-1 0-1 0 0,-3 0 0 0 0,-4 2-2 0 0,-1-1 1 0 0,-15 5-1 0 0,-3 4-616 0 0,-1 1 0 0 0,-48 26-1 0 0,41-19 205 0 0,23-10 317 0 0,0 1-1 0 0,1 0 1 0 0,0 0 0 0 0,0 1-1 0 0,0 1 1 0 0,-11 13-1 0 0,19-18 232 0 0,1-1 0 0 0,-1 0-1 0 0,2 1 1 0 0,-1 0-1 0 0,0 1 1 0 0,2-1-1 0 0,-2 0 1 0 0,1 1-1 0 0,2-1 1 0 0,-1 1 0 0 0,0 0-1 0 0,-1 10 1 0 0,3-14-75 0 0,1-2 1 0 0,-1 2-1 0 0,1 0 1 0 0,0 0 0 0 0,0-2-1 0 0,0 2 1 0 0,0 0-1 0 0,1-1 1 0 0,-2 0-1 0 0,2 0 1 0 0,3 4 0 0 0,2 6 170 0 0,0-3-187 0 0,0 1-1 0 0,1-1 0 0 0,-1 0 0 0 0,1 0 0 0 0,0-1 0 0 0,1 0 1 0 0,1-1-1 0 0,12 9 0 0 0,-5-5 7 0 0,23 24-1 0 0,-17-13-70 0 0,2-2 0 0 0,34 23-1 0 0,-48-34-11 0 0,0 0 0 0 0,0 0-1 0 0,15 19 1 0 0,-24-27 43 0 0,0 2-1 0 0,0 0 1 0 0,0-1-1 0 0,-1 0 1 0 0,0 1 0 0 0,1 0-1 0 0,-1 0 1 0 0,0-1 0 0 0,0 1-1 0 0,0 1 1 0 0,0-2-1 0 0,-1 1 1 0 0,1 0 0 0 0,-1 0-1 0 0,0 0 1 0 0,0 0-1 0 0,0 1 1 0 0,0-2 0 0 0,-1 1-1 0 0,1 1 1 0 0,-1-2-1 0 0,0 1 1 0 0,0 0 0 0 0,0-1-1 0 0,0 1 1 0 0,0 1 0 0 0,-1-2-1 0 0,1 0 1 0 0,0 1-1 0 0,-1 0 1 0 0,0 0 0 0 0,0-2-1 0 0,0 2 1 0 0,0-1-1 0 0,0 0 1 0 0,-1 0 0 0 0,-3 3-1 0 0,-10 6 270 0 0,1 0 0 0 0,-1-1-1 0 0,-1-1 1 0 0,-27 11 0 0 0,20-11-190 0 0,2 0 8 0 0,-1-1 1 0 0,0-1-1 0 0,-43 8 0 0 0,49-13-54 0 0,0-1 1 0 0,-2-1-1 0 0,-17 0 0 0 0,31-1-267 0 0,-1 1 0 0 0,1-1 1 0 0,-1 0-1 0 0,2-1 0 0 0,-2 1 0 0 0,2-1 1 0 0,-2 0-1 0 0,2 0 0 0 0,-1 0 0 0 0,0-1 0 0 0,0 0 1 0 0,1 0-1 0 0,0 0 0 0 0,-7-6 0 0 0,4-3-1297 0 0,-2 0-14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451"/>
    </inkml:context>
    <inkml:brush xml:id="br0">
      <inkml:brushProperty name="width" value="0.1" units="cm"/>
      <inkml:brushProperty name="height" value="0.1" units="cm"/>
      <inkml:brushProperty name="color" value="#008C3A"/>
    </inkml:brush>
  </inkml:definitions>
  <inkml:trace contextRef="#ctx0" brushRef="#br0">25 0 19583 0 0,'0'0'1772'0'0,"0"2"-1341"0"0,0 16 623 0 0,-3 99 1618 0 0,1-91-4289 0 0,-1 0 1 0 0,-9 37-1 0 0,9-47-3620 0 0,2 1-1428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951"/>
    </inkml:context>
    <inkml:brush xml:id="br0">
      <inkml:brushProperty name="width" value="0.1" units="cm"/>
      <inkml:brushProperty name="height" value="0.1" units="cm"/>
      <inkml:brushProperty name="color" value="#008C3A"/>
    </inkml:brush>
  </inkml:definitions>
  <inkml:trace contextRef="#ctx0" brushRef="#br0">1 928 24191 0 0,'0'0'2648'0'0</inkml:trace>
  <inkml:trace contextRef="#ctx0" brushRef="#br0" timeOffset="1">426 1 24479 0 0,'0'0'2454'0'0,"1"1"-2250"0"0,1 0-203 0 0,0 1 0 0 0,0-1 0 0 0,0 1 0 0 0,-1 0 1 0 0,1 1-1 0 0,0-1 0 0 0,-1-1 0 0 0,1 2 0 0 0,-1-1 1 0 0,0 1-1 0 0,0-2 0 0 0,0 2 0 0 0,0 0 1 0 0,-1-1-1 0 0,1 0 0 0 0,0 6 0 0 0,1-2 1 0 0,5 27-280 0 0,-1-1 0 0 0,-1 2 0 0 0,0 46 0 0 0,-2 1-866 0 0,-1 38 235 0 0,-6 3 407 0 0,0 30 217 0 0,2 0 196 0 0,4-72 90 0 0,-2-71-1 0 0,4 141 0 0 0,-2-129 0 0 0,2 1 0 0 0,-1-1 0 0 0,2 0 0 0 0,15 38 0 0 0,-11-34-1 0 0,-6-16-20 0 0,0-1 1 0 0,1 1-1 0 0,1-1 0 0 0,-1 1 1 0 0,9 11-1 0 0,-7-11-96 0 0,4 2-14 0 0,-1 1 1 0 0,17 15 0 0 0,-23-25-155 0 0,1 1 0 0 0,-1 0 1 0 0,2-1-1 0 0,-1 1 1 0 0,-1-1-1 0 0,2 1 1 0 0,-2-1-1 0 0,2-1 0 0 0,-1 0 1 0 0,1 1-1 0 0,0-1 1 0 0,6 1-1 0 0,9-1-6605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9.376"/>
    </inkml:context>
    <inkml:brush xml:id="br0">
      <inkml:brushProperty name="width" value="0.1" units="cm"/>
      <inkml:brushProperty name="height" value="0.1" units="cm"/>
      <inkml:brushProperty name="color" value="#008C3A"/>
    </inkml:brush>
  </inkml:definitions>
  <inkml:trace contextRef="#ctx0" brushRef="#br0">1 206 17967 0 0,'2'-1'827'0'0,"105"-50"986"0"0,-10 12 522 0 0,-27 13-1424 0 0,138-49-5 0 0,-195 71-902 0 0,0 1 0 0 0,0 1-1 0 0,0 0 1 0 0,0 1 0 0 0,0 0-1 0 0,0 0 1 0 0,21 4 0 0 0,-26-2 63 0 0,-1 0 1 0 0,1 0-1 0 0,0 1 1 0 0,-1 0-1 0 0,0 1 1 0 0,0-1-1 0 0,1 1 0 0 0,-1 1 1 0 0,-1-1-1 0 0,1 2 1 0 0,0-1-1 0 0,-1 1 1 0 0,0 0-1 0 0,6 6 1 0 0,6 7 452 0 0,23 37 0 0 0,-12-13 27 0 0,-14-22-147 0 0,20 36-1 0 0,-14-15-133 0 0,-3-9-105 0 0,16 42 0 0 0,-30-61-106 0 0,3 2-284 0 0,4 20-1 0 0,-10-29-5 0 0,0-1 1 0 0,0 0-1 0 0,-1 0 0 0 0,1 1 0 0 0,-1-1 0 0 0,0 1 1 0 0,-1-2-1 0 0,-1 8 0 0 0,-2 1-989 0 0,-4-4-195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9.751"/>
    </inkml:context>
    <inkml:brush xml:id="br0">
      <inkml:brushProperty name="width" value="0.1" units="cm"/>
      <inkml:brushProperty name="height" value="0.1" units="cm"/>
      <inkml:brushProperty name="color" value="#008C3A"/>
    </inkml:brush>
  </inkml:definitions>
  <inkml:trace contextRef="#ctx0" brushRef="#br0">1 0 20271 0 0,'9'0'9632'0'0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0.478"/>
    </inkml:context>
    <inkml:brush xml:id="br0">
      <inkml:brushProperty name="width" value="0.1" units="cm"/>
      <inkml:brushProperty name="height" value="0.1" units="cm"/>
      <inkml:brushProperty name="color" value="#008C3A"/>
    </inkml:brush>
  </inkml:definitions>
  <inkml:trace contextRef="#ctx0" brushRef="#br0">148 256 10592 0 0,'-5'18'12141'0'0,"5"-14"-10963"0"0,-14 14 1197 0 0,4-8-2947 0 0,-15 12 1 0 0,25-22 645 0 0,-5 4-151 0 0,1 1 0 0 0,0-1 0 0 0,0 1 1 0 0,1-1-1 0 0,-5 7 0 0 0,-9 14-104 0 0,13-20 185 0 0,1 0 0 0 0,-1 0 0 0 0,-5 11 1 0 0,1 0 114 0 0,4-7 37 0 0,1 0 0 0 0,0 1 0 0 0,0-1 0 0 0,1 1-1 0 0,0-1 1 0 0,1 1 0 0 0,-1 0 0 0 0,2 19 0 0 0,0-19-152 0 0,1 0-1 0 0,0 1 1 0 0,1-1 0 0 0,0 0 0 0 0,0 0-1 0 0,2-1 1 0 0,-1 1 0 0 0,1-1-1 0 0,5 11 1 0 0,5 11-4 0 0,-12-25 0 0 0,0 0 0 0 0,1 1 0 0 0,5 7 0 0 0,-3-6 48 0 0,0-1 0 0 0,11 11 0 0 0,-14-15-35 0 0,1-1 0 0 0,0-1 0 0 0,-1 2 1 0 0,1-1-1 0 0,0 0 0 0 0,0-1 0 0 0,-1 0 0 0 0,2 1 0 0 0,-1-1 0 0 0,4 2 0 0 0,0-1 29 0 0,0-1-1 0 0,1 0 1 0 0,-1 0 0 0 0,0 0-1 0 0,1 0 1 0 0,0-1-1 0 0,-1-1 1 0 0,1 1 0 0 0,9-3-1 0 0,36-6 129 0 0,52-11-72 0 0,-101 20-96 0 0,-1-1-1 0 0,0-1 1 0 0,1 1-1 0 0,-2-1 1 0 0,1 1 0 0 0,1-1-1 0 0,1-2 1 0 0,13-7 57 0 0,-17 11-58 0 0,0 0-1 0 0,0 0 1 0 0,0-1 0 0 0,-1 1-1 0 0,1 0 1 0 0,0-1 0 0 0,0 1-1 0 0,-1 0 1 0 0,1-1-1 0 0,0 1 1 0 0,-1-1 0 0 0,0 0-1 0 0,1 1 1 0 0,-1 0-1 0 0,1 0 1 0 0,-1-1 0 0 0,1 0-1 0 0,-1 0 1 0 0,1 1 0 0 0,0-2-1 0 0,-5 0-1 0 0,3 1-10 0 0,1 1 0 0 0,0-1 0 0 0,0 1 0 0 0,-1-1 0 0 0,1 1 0 0 0,-1-1 0 0 0,1 1 0 0 0,-1-1 0 0 0,1 0 0 0 0,0 0 0 0 0,-1 1 0 0 0,1-1-1 0 0,-1-1 1 0 0,1 1-10 0 0,0 0-1 0 0,0 0 0 0 0,-1 1 0 0 0,1-1 0 0 0,0 0 0 0 0,-1 0 1 0 0,1 0-1 0 0,-1 0 0 0 0,1 0 0 0 0,-1 0 0 0 0,1 1 0 0 0,-2-2 1 0 0,-8-7-258 0 0,-1 2 0 0 0,-22-13 0 0 0,-5-3-390 0 0,-20-15 33 0 0,35 25 449 0 0,2-1-1 0 0,-23-18 1 0 0,25 16 71 0 0,11 11-18 0 0,1-2 0 0 0,-1 1-1 0 0,1-1 1 0 0,0 0 0 0 0,0-1-1 0 0,1 1 1 0 0,1-1 0 0 0,-10-15 0 0 0,-33-97 50 0 0,46 114 389 0 0,0 0 1 0 0,1-2-1 0 0,1 2 1 0 0,-1-1 0 0 0,1 0-1 0 0,0-14 1 0 0,1 17-142 0 0,-1-1 0 0 0,1 1 1 0 0,0-1-1 0 0,0 0 0 0 0,1 0 1 0 0,0 1-1 0 0,0 0 0 0 0,-1 0 1 0 0,1-1-1 0 0,6-6 0 0 0,-5 6-66 0 0,1-1 0 0 0,-1 2 1 0 0,2-1-1 0 0,0 1 0 0 0,-1-1 0 0 0,1 2 0 0 0,0-2 0 0 0,0 1 1 0 0,0 1-1 0 0,0 0 0 0 0,1 0 0 0 0,8-3 0 0 0,-4 1-20 0 0,2 2-13 0 0,-1-2-1 0 0,1 3 1 0 0,19-5-1 0 0,6 4-64 0 0,1 2 0 0 0,0 1 0 0 0,0 1 0 0 0,73 15 0 0 0,-78-10 46 0 0,45 16 0 0 0,-61-17-32 0 0,-2 2 0 0 0,1 0 0 0 0,-1 1 0 0 0,24 16-1 0 0,-31-17-32 0 0,-1 0 0 0 0,1 1-1 0 0,-1 0 1 0 0,0 0 0 0 0,0 1-1 0 0,-2-1 1 0 0,8 14-1 0 0,6 8-83 0 0,-7-13-191 0 0,-2 0 1 0 0,1 2 0 0 0,-2-1 0 0 0,1 1-1 0 0,6 22 1 0 0,-5-12-38 0 0,-9-23 243 0 0,1 0 0 0 0,0 1 0 0 0,0 0 0 0 0,-2-1 1 0 0,0 1-1 0 0,1 1 0 0 0,-1-2 0 0 0,0 1 0 0 0,-1 10 1 0 0,0-12-8 0 0,-1-2-2 0 0,0 0 1 0 0,1-1 0 0 0,0 2-1 0 0,0-1 1 0 0,0-1-1 0 0,0 1 1 0 0,0 1-1 0 0,2 4 1 0 0,-9-25 87 0 0,2 8-32 0 0,2-1 0 0 0,-5-13 0 0 0,1-19 93 0 0,-4-67-1 0 0,10 103 2 0 0,-4-107 651 0 0,5 98-690 0 0,0 0 0 0 0,1-1-1 0 0,1 1 1 0 0,4-22 0 0 0,-2 13 16 0 0,-2 14 14 0 0,1 1 0 0 0,-1 0 0 0 0,1 0 0 0 0,0 1 1 0 0,1-1-1 0 0,8-14 0 0 0,-9 17 25 0 0,1 2-1 0 0,-1-1 0 0 0,1 1 1 0 0,0-1-1 0 0,0 1 1 0 0,0 0-1 0 0,0 0 1 0 0,2 0-1 0 0,-2 1 0 0 0,1 0 1 0 0,10-6-1 0 0,-10 9-95 0 0,-2-2 0 0 0,2 1 0 0 0,0 0 0 0 0,-1 0 0 0 0,1 1 0 0 0,-1 0 0 0 0,0 0 0 0 0,0 0 0 0 0,1 0 0 0 0,-1 1 0 0 0,1-1 0 0 0,-1 1 0 0 0,1 1 0 0 0,-1-1 0 0 0,0 0 0 0 0,0 0 0 0 0,0 2 0 0 0,0-1 0 0 0,0 0 0 0 0,0 0 0 0 0,0 0 0 0 0,-1 1 0 0 0,5 3 0 0 0,3 4-87 0 0,0 0 1 0 0,-1 1-1 0 0,1 1 0 0 0,-2 0 0 0 0,0-1 0 0 0,0 2 0 0 0,7 14 1 0 0,-13-21 78 0 0,6 14-100 0 0,1-2-1 0 0,22 33 0 0 0,-26-43 118 0 0,-2 0 0 0 0,1 1 0 0 0,7 17 0 0 0,-9-17 70 0 0,1 1 0 0 0,0-2-1 0 0,1 1 1 0 0,8 12 0 0 0,43 39 342 0 0,-25-28-52 0 0,-19-19-125 0 0,2-1 1 0 0,0-1-1 0 0,0-1 0 0 0,23 13 1 0 0,-17-10-21 0 0,-6-5-90 0 0,-1-2 1 0 0,2 1 0 0 0,-1-1-1 0 0,1-1 1 0 0,0-1 0 0 0,16 3-1 0 0,-23-6-166 0 0,-1 0-1 0 0,1 0 1 0 0,-1-1 0 0 0,0 0-1 0 0,1-1 1 0 0,0 1 0 0 0,-1-2-1 0 0,10-1 1 0 0,-1-1-261 0 0,-2-1 0 0 0,26-13 0 0 0,-35 17 175 0 0,-1-2 1 0 0,0 0-1 0 0,0 1 1 0 0,0-1-1 0 0,5-5 1 0 0,17-23-735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3.496"/>
    </inkml:context>
    <inkml:brush xml:id="br0">
      <inkml:brushProperty name="width" value="0.1" units="cm"/>
      <inkml:brushProperty name="height" value="0.1" units="cm"/>
      <inkml:brushProperty name="color" value="#008C3A"/>
    </inkml:brush>
  </inkml:definitions>
  <inkml:trace contextRef="#ctx0" brushRef="#br0">86 3 18023 0 0,'-4'-2'6245'0'0,"4"2"-6160"0"0,-2 4-85 0 0,0-1 0 0 0,1 1 1 0 0,-1 0-1 0 0,1 0 0 0 0,1 0 1 0 0,-2 7-1 0 0,-1 31-60 0 0,1-15 36 0 0,1-18 32 0 0,1 0-1 0 0,0 0 1 0 0,3 15 0 0 0,0 13 28 0 0,-3-16 6 0 0,0 11 45 0 0,0 1 8 0 0,0 14 14 0 0,0-14-41 0 0,0 42 87 0 0,-5 35-18 0 0,3-45-137 0 0,2-39 0 0 0,-8 45 0 0 0,5-46-21 0 0,-1 39 1 0 0,4-41 4 0 0,-2 0 1 0 0,-4 25-1 0 0,5-45 16 0 0,-2 11 0 0 0,0 0 0 0 0,2 0 0 0 0,-1 14 0 0 0,2 0 0 0 0,-1-1 0 0 0,-7 40 0 0 0,4-42 65 0 0,2-1 0 0 0,1 2 0 0 0,1 29 0 0 0,1-11 35 0 0,-4 161 748 0 0,-3-118-543 0 0,1 1 134 0 0,4-48-143 0 0,0-21-198 0 0,1 0 0 0 0,0 0 0 0 0,2 0 0 0 0,3 22-1 0 0,2-2 138 0 0,1 6-72 0 0,-1-18-48 0 0,2-1 0 0 0,18 42 0 0 0,8 21-1044 0 0,-10-27-1827 0 0,-16-40 1465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4.749"/>
    </inkml:context>
    <inkml:brush xml:id="br0">
      <inkml:brushProperty name="width" value="0.1" units="cm"/>
      <inkml:brushProperty name="height" value="0.1" units="cm"/>
      <inkml:brushProperty name="color" value="#008C3A"/>
    </inkml:brush>
  </inkml:definitions>
  <inkml:trace contextRef="#ctx0" brushRef="#br0">0 3613 5064 0 0,'2'1'19703'0'0,"1"2"-19635"0"0,0 0-1 0 0,1-1 1 0 0,-1-1-1 0 0,1 1 0 0 0,0 0 1 0 0,-1 0-1 0 0,2-1 1 0 0,-2 1-1 0 0,1-2 1 0 0,1 1-1 0 0,-2 0 0 0 0,2-1 1 0 0,-2 1-1 0 0,2-1 1 0 0,-1 0-1 0 0,0 0 0 0 0,0-1 1 0 0,0 0-1 0 0,0 1 1 0 0,5-2-1 0 0,15-7-204 0 0,-11 5-54 0 0,-1-1 0 0 0,0 0 0 0 0,20-11 0 0 0,-20 7 186 0 0,-1 1-1 0 0,1 0 1 0 0,-2-1 0 0 0,1 0-1 0 0,-1-1 1 0 0,-1-1 0 0 0,10-12-1 0 0,30-54 169 0 0,9-12 69 0 0,11-11-220 0 0,9-13 260 0 0,5-5 491 0 0,-33 47-613 0 0,10-24-150 0 0,53-112 0 0 0,-81 145 0 0 0,4-13 33 0 0,41-131 0 0 0,-18-23 230 0 0,-34 117-216 0 0,23-100-47 0 0,-28 117 0 0 0,-2 14 0 0 0,-3 0 0 0 0,4-105 0 0 0,-14 79 5 0 0,2-43-116 0 0,-7 118-37 0 0,5-441 458 0 0,3 346-306 0 0,2-48-97 0 0,-10 66 979 0 0,0 106-829 0 0,0-2 0 0 0,0 2 0 0 0,1-2-1 0 0,0 1 1 0 0,2-5 0 0 0,-1 4-137 0 0,-1-1 0 0 0,-1-1 0 0 0,1 1 0 0 0,0 0 1 0 0,0-9-1 0 0,-13 21-483 0 0,6-1 521 0 0,-1 0-1 0 0,1 1 1 0 0,0-1-1 0 0,1 2 1 0 0,-9 10 0 0 0,1-3 62 0 0,-88 112-9 0 0,45-55-24 0 0,34-42-6 0 0,3 1 0 0 0,-25 48-1 0 0,41-71 18 0 0,-11 26 2 0 0,10-24 0 0 0,0 0 0 0 0,0-1 0 0 0,-5 11 0 0 0,1-11 14 0 0,6-7 26 0 0,13-7 302 0 0,-7-1-206 0 0,1 1-1 0 0,-1-2 1 0 0,5-8-1 0 0,6-11-20 0 0,-7 13-93 0 0,-1 1 0 0 0,0-2 0 0 0,-1 1 0 0 0,7-28 0 0 0,1-3-25 0 0,-2 13 4 0 0,-5 10 45 0 0,13-25 0 0 0,19-48 400 0 0,-20 53-266 0 0,-14 29-95 0 0,0 0 1 0 0,1 2 0 0 0,0-2-1 0 0,13-17 1 0 0,-12 23-88 0 0,-7 7-5 0 0,1-1-1 0 0,-1 1 0 0 0,1 0 0 0 0,-1 0 0 0 0,1-1 0 0 0,-1 1 0 0 0,1 0 1 0 0,-1 0-1 0 0,1 0 0 0 0,-1-1 0 0 0,1 1 0 0 0,-1 0 0 0 0,1 0 0 0 0,-1 0 1 0 0,1 0-1 0 0,0 0 0 0 0,-1 0 0 0 0,1 0 0 0 0,-1 1 0 0 0,3-1-29 0 0,4-1 32 0 0,-2 1 0 0 0,1 0 0 0 0,1 0 0 0 0,-2 0 1 0 0,1 1-1 0 0,0 0 0 0 0,-1 0 0 0 0,2 1 0 0 0,-2-1 0 0 0,11 6 1 0 0,2 1 6 0 0,31 22 1 0 0,-30-17-2 0 0,-2-2 21 0 0,-1 2 0 0 0,26 25 0 0 0,-25-22 25 0 0,33 26 0 0 0,-24-24 29 0 0,34 30 0 0 0,-51-39-66 0 0,0 1 1 0 0,1 0-1 0 0,-2-1 0 0 0,-1 1 1 0 0,0 1-1 0 0,9 16 0 0 0,-11-18-14 0 0,12 16-1 0 0,-11-17-287 0 0,-1 0-1 0 0,0 0 0 0 0,7 13 0 0 0,-4 4-2258 0 0,-2-8-3203 0 0,4 1-2864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4"/>
    </inkml:context>
    <inkml:brush xml:id="br0">
      <inkml:brushProperty name="width" value="0.1" units="cm"/>
      <inkml:brushProperty name="height" value="0.1" units="cm"/>
      <inkml:brushProperty name="color" value="#FF0066"/>
    </inkml:brush>
  </inkml:definitions>
  <inkml:trace contextRef="#ctx0" brushRef="#br0">35 0 18975 0 0,'0'0'1906'0'0,"0"3"-1733"0"0,1 1-140 0 0,-1 1 0 0 0,1-2 0 0 0,-1 2 0 0 0,0-1 1 0 0,0 1-1 0 0,0 0 0 0 0,0-1 0 0 0,-1 1 0 0 0,0 4 0 0 0,-3 22 5 0 0,4-12-112 0 0,1-11 39 0 0,-1 0 1 0 0,-1-1 0 0 0,-1 16-1 0 0,-2-10 25 0 0,3-9 9 0 0,0 1 1 0 0,0-1 0 0 0,0 1 0 0 0,0-1 0 0 0,1 6-1 0 0,-1 8-26 0 0,-5 31 1 0 0,2-29 20 0 0,1 33 1 0 0,3 0 1 0 0,-5 159-52 0 0,5-203 53 0 0,0 1-1 0 0,1-1 1 0 0,3 17-1 0 0,-3-15 12 0 0,3 24 0 0 0,-9 112 58 0 0,10 24 134 0 0,-3-131-109 0 0,-1-16-203 0 0,5 38-1 0 0,-4-44 169 0 0,1 23-1 0 0,-3-28 82 0 0,0 0 0 0 0,1-2 0 0 0,1 2 0 0 0,4 12 0 0 0,-5-17-128 0 0,1-2 0 0 0,-1 1 0 0 0,0 1 0 0 0,-1 11 0 0 0,0-12-7 0 0,1 0 0 0 0,-1-1 1 0 0,1 2-1 0 0,0-2 0 0 0,2 9 0 0 0,1-6 34 0 0,-1 0 0 0 0,-1 0 0 0 0,0 1 0 0 0,-1-1 0 0 0,2 14 0 0 0,-3-14-18 0 0,1-1 0 0 0,0 0 0 0 0,2 7 0 0 0,2 13 28 0 0,5 45 28 0 0,-4-38-74 0 0,-4-26 0 0 0,0 0 0 0 0,1 15 0 0 0,-4-9 0 0 0,1-10 0 0 0,0 0 0 0 0,0-1 0 0 0,0 2 0 0 0,0-2 0 0 0,2 10 0 0 0,0-10 0 0 0,1 5 0 0 0,0 0 0 0 0,-1 1 0 0 0,-1-1 0 0 0,2 19 0 0 0,-2-13 0 0 0,1 1 0 0 0,6 26 0 0 0,-5-27 0 0 0,-1 0 0 0 0,2 27 0 0 0,-3-35 0 0 0,0-1 0 0 0,2 14 0 0 0,1 11 0 0 0,-3-23 7 0 0,0-1 1 0 0,0 1-1 0 0,1-1 0 0 0,-1 0 0 0 0,4 8 0 0 0,-3-9 23 0 0,0 2 0 0 0,-1-2 0 0 0,1 1-1 0 0,0 14 1 0 0,-2-12-17 0 0,1 0 0 0 0,-1-1 0 0 0,1 1 0 0 0,2 9-1 0 0,-2-13 2 0 0,0 1 0 0 0,0-1 0 0 0,-1 0 0 0 0,0 11 0 0 0,0-11 12 0 0,0 1-1 0 0,0-1 1 0 0,0 1 0 0 0,1-1 0 0 0,1 6-1 0 0,2 3 25 0 0,-2-10-23 0 0,0 1 0 0 0,-1-1 0 0 0,1 1 0 0 0,0 7-1 0 0,-2-4 75 0 0,1 0-1 0 0,0 0 1 0 0,1 0 0 0 0,0 0-1 0 0,1 1 1 0 0,4 10-1 0 0,-3-8 4 0 0,0 0 0 0 0,0 1 0 0 0,1 14 0 0 0,-3-13-62 0 0,1 0 0 0 0,6 14 0 0 0,-3-13-30 0 0,-4-11-13 0 0,0 1 1 0 0,0-1 0 0 0,-1 1 0 0 0,0 0 0 0 0,0 0-1 0 0,1 4 1 0 0,-1-2 0 0 0,-1-3 0 0 0,0-1 0 0 0,1 1 0 0 0,-1 0 0 0 0,1-1 0 0 0,0 1 0 0 0,0 0 0 0 0,-1 0 0 0 0,1-2 0 0 0,0 2 0 0 0,3 4 0 0 0,0-3 0 0 0,-1 1 0 0 0,0 0 0 0 0,0 0 0 0 0,-1 0 0 0 0,1 0 0 0 0,-1 1 0 0 0,2 7 0 0 0,-4-11-64 0 0,1 2 1 0 0,0-1-1 0 0,0 0 0 0 0,0 0 0 0 0,3 3 0 0 0,4 15-2555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0.676"/>
    </inkml:context>
    <inkml:brush xml:id="br0">
      <inkml:brushProperty name="width" value="0.1" units="cm"/>
      <inkml:brushProperty name="height" value="0.1" units="cm"/>
      <inkml:brushProperty name="color" value="#008C3A"/>
    </inkml:brush>
  </inkml:definitions>
  <inkml:trace contextRef="#ctx0" brushRef="#br0">37 537 3680 0 0,'0'0'284'0'0,"-2"0"-187"0"0,-25-3 12555 0 0,26-7-10228 0 0,-3 1-580 0 0,3 7-1492 0 0,1 1-314 0 0,0 0 1 0 0,-1-1-1 0 0,1 1 1 0 0,0-1-1 0 0,0 1 1 0 0,0 0-1 0 0,0 0 1 0 0,0 0-1 0 0,0-1 1 0 0,0 1-1 0 0,1-1 1 0 0,-1 1-1 0 0,0 0 1 0 0,1-1-1 0 0,10-23 260 0 0,-2 4-147 0 0,-7 14-55 0 0,-1 0-1 0 0,2 0 0 0 0,0 0 1 0 0,0 1-1 0 0,0-1 0 0 0,1 0 1 0 0,-1 2-1 0 0,1-2 0 0 0,9-8 1 0 0,-3 5 137 0 0,-8 8-174 0 0,-1 0 1 0 0,1 0-1 0 0,1 0 1 0 0,-1 0-1 0 0,0 0 1 0 0,1 0-1 0 0,0 1 1 0 0,-1-1-1 0 0,6-2 1 0 0,6 0 116 0 0,-9 2-126 0 0,-1 0 0 0 0,-1 1-1 0 0,2 0 1 0 0,-2 0-1 0 0,1 0 1 0 0,8 0 0 0 0,-10 1-22 0 0,6 0 1 0 0,-1 0-1 0 0,0 0 1 0 0,1 0 0 0 0,0 1-1 0 0,-1 0 1 0 0,1 1-1 0 0,-1 0 1 0 0,1 0-1 0 0,-1 0 1 0 0,10 6-1 0 0,-8-3-36 0 0,1 2-1 0 0,-1-1 1 0 0,-1 1-1 0 0,1 1 1 0 0,0 0-1 0 0,-2 0 1 0 0,0 1-1 0 0,0 0 1 0 0,1 0-1 0 0,4 12 1 0 0,7 13-294 0 0,23 57 1 0 0,-38-83 269 0 0,26 76-1128 0 0,-12-33 232 0 0,-16-33 538 0 0,-2-13 1836 0 0,-1-6-1460 0 0,-1 0 1 0 0,0 0-1 0 0,0-1 0 0 0,1 2 0 0 0,0-2 0 0 0,0 0 1 0 0,-1 1-1 0 0,1-1 0 0 0,0 0 0 0 0,0 1 0 0 0,-1-1 1 0 0,1 0-1 0 0,1 0 0 0 0,0 0 0 0 0,-2-2 0 0 0,-6-33-302 0 0,6 29 371 0 0,-2-17 47 0 0,-2-44 0 0 0,11 4 264 0 0,-3 46-208 0 0,1 0-1 0 0,0 0 0 0 0,2-1 1 0 0,9-25-1 0 0,-7 19-82 0 0,-3 13-2 0 0,0 0 1 0 0,1 1 0 0 0,1 0 0 0 0,-1-1-1 0 0,13-15 1 0 0,-18 25-36 0 0,3 0-5 0 0,12-5 131 0 0,-14 7-141 0 0,3-2-20 0 0,11 2-8 0 0,-13 2-6 0 0,0-1 0 0 0,1 0 0 0 0,0 1 0 0 0,-2 0 0 0 0,2 0 1 0 0,-1-1-1 0 0,1 1 0 0 0,-2 0 0 0 0,1 0 0 0 0,1 0 0 0 0,-1 1 0 0 0,0-1 0 0 0,-1 1 0 0 0,1-1 0 0 0,0 0 0 0 0,0 1 0 0 0,0 0 0 0 0,-1 0 0 0 0,0 0 0 0 0,1 0 0 0 0,1 2 0 0 0,3 8-121 0 0,0-1 0 0 0,8 23 0 0 0,-8-19 61 0 0,26 58-757 0 0,16 42-440 0 0,-46-111 1238 0 0,0 1-1 0 0,1-1 1 0 0,0 1 0 0 0,-1-1-1 0 0,2 0 1 0 0,-1-1-1 0 0,0 1 1 0 0,1 0 0 0 0,-1-1-1 0 0,1 1 1 0 0,0-1-1 0 0,6 3 1 0 0,16 15-43 0 0,-19-16 121 0 0,1 1 0 0 0,-1-2 0 0 0,1 1-1 0 0,13 5 1 0 0,-18-9 265 0 0,5-9-163 0 0,-6 7-134 0 0,30-27 104 0 0,-27 25-103 0 0,-1-1 0 0 0,0 0 0 0 0,0-1 0 0 0,0 2-1 0 0,0-2 1 0 0,-1 0 0 0 0,0 0 0 0 0,0 0 0 0 0,-1 0 0 0 0,1 0 0 0 0,0-1 0 0 0,-1 1 0 0 0,0-1 0 0 0,-1 1 0 0 0,0-2 0 0 0,1 2 0 0 0,-1-11 0 0 0,0-14 578 0 0,0 16-131 0 0,-2-25 1 0 0,-1-10 102 0 0,-2-1-329 0 0,3 17 255 0 0,1 26-324 0 0,0 0 1 0 0,-1 1-1 0 0,-2-11 1 0 0,2 12-69 0 0,1 0 1 0 0,-1 0-1 0 0,1 0 1 0 0,0 0-1 0 0,1-7 1 0 0,-1-1 181 0 0,0 11-122 0 0,0 1-156 0 0,0 1 0 0 0,0 0 0 0 0,-1-1 0 0 0,1 1 0 0 0,0 0 0 0 0,0 0 0 0 0,-1-1 0 0 0,1 1 0 0 0,0 0 0 0 0,0-1-1 0 0,0 1 1 0 0,-1 0 0 0 0,1-1 0 0 0,0 1 0 0 0,0-1 0 0 0,0 1 0 0 0,0 0 0 0 0,0-1 0 0 0,0 1 0 0 0,0 0 0 0 0,0 0 0 0 0,0 0 0 0 0,0-1 0 0 0,0 1 0 0 0,0 0 0 0 0,0-1-1 0 0,23 1 42 0 0,-21 0-65 0 0,0 0 0 0 0,-1 0 0 0 0,0 0-1 0 0,0 0 1 0 0,1 1 0 0 0,0-1 0 0 0,-1 1 0 0 0,1-1 0 0 0,-1 0 0 0 0,0 1 0 0 0,0-1 0 0 0,0 1-1 0 0,1 0 1 0 0,-1 0 0 0 0,0 0 0 0 0,2 2 0 0 0,-1-1-24 0 0,1 1 0 0 0,-1 0 0 0 0,0 0 0 0 0,-1-1-1 0 0,1 2 1 0 0,2 4 0 0 0,1 7-75 0 0,-1-1 0 0 0,4 18 0 0 0,2 10-128 0 0,0-8 18 0 0,6 38 0 0 0,-7-42 72 0 0,-8-27 88 0 0,0 2 0 0 0,1-1 0 0 0,-1 1-1 0 0,1-1 1 0 0,-1 1 0 0 0,0 6 0 0 0,0-5 22 0 0,-1 1 0 0 0,1-1 0 0 0,1-1-1 0 0,0 2 1 0 0,1-2 0 0 0,-1 1 0 0 0,0 0 0 0 0,1-1 0 0 0,1 1 0 0 0,-2-1-1 0 0,6 6 1 0 0,7 12 12 0 0,-11-13-30 0 0,-3-7 253 0 0,9-8-114 0 0,-7 2-63 0 0,1 1 0 0 0,-1-2 0 0 0,-1 1 1 0 0,2 0-1 0 0,-2 0 0 0 0,0-1 0 0 0,1 1 0 0 0,-1-1 0 0 0,0 0 1 0 0,0 1-1 0 0,-1-2 0 0 0,1 2 0 0 0,0-1 0 0 0,-1-1 0 0 0,1-6 1 0 0,0-3 31 0 0,0-1 1 0 0,0 0 0 0 0,-1-15-1 0 0,-1-210 1271 0 0,-9 183-966 0 0,3 23 162 0 0,6 33-439 0 0,8-3-464 0 0,-3 4 313 0 0,-3 0-13 0 0,6 9-376 0 0,-3-2 437 0 0,-1 0 0 0 0,0 1 1 0 0,-1 0-1 0 0,0 1 0 0 0,4 14 0 0 0,5 47-170 0 0,-4-21-125 0 0,-4-27 178 0 0,-4-16 116 0 0,1 1-1 0 0,0-1 1 0 0,1 0-1 0 0,-1 1 1 0 0,1-1-1 0 0,0 0 1 0 0,5 11-1 0 0,27 37 36 0 0,-27-43 9 0 0,-6-7-12 0 0,1-2 1 0 0,0 1-1 0 0,0 0 0 0 0,-1-1 0 0 0,2 1 0 0 0,-1 0 0 0 0,1-1 0 0 0,3 4 0 0 0,14 7 0 0 0,-10-5 0 0 0,0-4 0 0 0,-7-4-21 0 0,-2 0 1 0 0,2 1-1 0 0,0-1 0 0 0,-1 0 1 0 0,0 0-1 0 0,1 0 0 0 0,0 0 0 0 0,-1-1 1 0 0,0 1-1 0 0,1 0 0 0 0,-1-1 0 0 0,1 1 1 0 0,-1-1-1 0 0,0 0 0 0 0,1 0 0 0 0,-1-1 1 0 0,0 1-1 0 0,0-1 0 0 0,3-1 1 0 0,1-4-120 0 0,-3 6 106 0 0,-1 0 0 0 0,-1-1-1 0 0,1 0 1 0 0,0 0 0 0 0,0 0 0 0 0,0 0 0 0 0,0 0-1 0 0,-1-1 1 0 0,0 1 0 0 0,1 0 0 0 0,-1 0-1 0 0,0-1 1 0 0,0 0 0 0 0,0 1 0 0 0,0 0-1 0 0,0-5 1 0 0,-1 6 21 0 0,0 0 1 0 0,0-1-1 0 0,0 1 0 0 0,0-1 0 0 0,1 1 0 0 0,-1 0 0 0 0,1 0 1 0 0,-1 0-1 0 0,1 0 0 0 0,-1-1 0 0 0,2 0 0 0 0,2-10 43 0 0,-4 5 19 0 0,0 5-34 0 0,0 0 0 0 0,0 1-1 0 0,0-1 1 0 0,0 0-1 0 0,0 1 1 0 0,0-1-1 0 0,1 0 1 0 0,-1 1-1 0 0,0-3 1 0 0,1 1 0 0 0,0 1-1 0 0,0-1 1 0 0,-1 0 0 0 0,1 0 0 0 0,-1 1 0 0 0,0-2-1 0 0,0 1 1 0 0,0 1 0 0 0,0-1 0 0 0,-1 0-1 0 0,-1-5 1 0 0,2 5-3 0 0,0 0 0 0 0,0 0 0 0 0,0-1 0 0 0,0 2 0 0 0,0-2 0 0 0,1 1 0 0 0,-1 0 0 0 0,1 0 1 0 0,1-3-1 0 0,12-30 205 0 0,-9 24-147 0 0,-5 11-58 0 0,0 1-1 0 0,1 0 0 0 0,-1-1 0 0 0,0 1 1 0 0,1-1-1 0 0,-1 1 0 0 0,0-1 0 0 0,1 1 1 0 0,-1-1-1 0 0,1 1 0 0 0,-1-1 0 0 0,1 1 1 0 0,-1 0-1 0 0,0-1 0 0 0,1 1 1 0 0,-1-1-1 0 0,2 1 0 0 0,-1-1 16 0 0,1 0 39 0 0,0 1-2 0 0,2-2 7 0 0,1 1-1 0 0,-1 0 0 0 0,1 0 0 0 0,-1 1 1 0 0,2 0-1 0 0,-2 0 0 0 0,1 0 0 0 0,-1 0 1 0 0,1 1-1 0 0,0 0 0 0 0,0 0 1 0 0,-1 0-1 0 0,6 2 0 0 0,4 6-107 0 0,-2 0 0 0 0,1 1 0 0 0,12 16 0 0 0,-16-17 21 0 0,-8-9 16 0 0,63 65 133 0 0,-51-51-339 0 0,-1 0 1 0 0,18 28-1 0 0,-20-27-42 0 0,-9-15 217 0 0,0 2-1 0 0,0 0 1 0 0,1 0 0 0 0,-1 0-1 0 0,0-1 1 0 0,0 1-1 0 0,0 0 1 0 0,0 0-1 0 0,0 0 1 0 0,0 0 0 0 0,-1-1-1 0 0,0 2 1 0 0,1 2-1 0 0,-1-4 76 0 0,-4-11 160 0 0,3 6-127 0 0,-1-1-1 0 0,1 2 0 0 0,0-2 0 0 0,1 1 1 0 0,-1-1-1 0 0,1 1 0 0 0,0-2 1 0 0,1-7-1 0 0,8-36 325 0 0,-3 32-371 0 0,-1 0 0 0 0,17-30 0 0 0,-16 32 47 0 0,-2 8-25 0 0,0-1 0 0 0,0 1 0 0 0,8-11 0 0 0,-10 16-29 0 0,0-1 0 0 0,0 1 0 0 0,1-1 0 0 0,-1 2 0 0 0,1-1 0 0 0,-1 0 0 0 0,1 0 0 0 0,0 0 0 0 0,-1 1 0 0 0,1 0 0 0 0,1-1 0 0 0,2-1 0 0 0,0 2 18 0 0,3-2 25 0 0,0 1 0 0 0,1-1 0 0 0,17-1 0 0 0,-24 4-72 0 0,-1 0 0 0 0,0 1 0 0 0,1-1 0 0 0,-1 0 0 0 0,0 1 1 0 0,0-1-1 0 0,1 1 0 0 0,-1 0 0 0 0,1 0 0 0 0,-2 0 0 0 0,2 0 0 0 0,-1 0 0 0 0,0 0 0 0 0,0 0 0 0 0,-1 1 1 0 0,1-1-1 0 0,0 1 0 0 0,2 2 0 0 0,0 1-19 0 0,0 0-1 0 0,-1 1 1 0 0,0-1-1 0 0,1 1 1 0 0,0 6-1 0 0,11 17-393 0 0,-13-26 75 0 0,1 2-1 0 0,-1-1 1 0 0,1 2 0 0 0,1 6 0 0 0,-4-10 496 0 0,0-1-160 0 0,0-1 1 0 0,0 0 0 0 0,0 1 0 0 0,0-1 0 0 0,1 0-1 0 0,-1 1 1 0 0,0-1 0 0 0,0 0 0 0 0,0 1-1 0 0,0-1 1 0 0,1 0 0 0 0,-1 0 0 0 0,0 1 0 0 0,0-1-1 0 0,0 0 1 0 0,1 1 0 0 0,-1-1 0 0 0,0 0 0 0 0,1 0-1 0 0,-1 0 1 0 0,0 1 0 0 0,1-1 0 0 0,3-4-367 0 0,2-9 115 0 0,-6 13 324 0 0,11-48 367 0 0,-2-4 72 0 0,3-8-24 0 0,-3 24-228 0 0,-6 23-153 0 0,1 0 0 0 0,0-1 0 0 0,7-15 0 0 0,-3 15-42 0 0,-8 11-55 0 0,1 0-1 0 0,1 0 0 0 0,-1-1 1 0 0,1 1-1 0 0,0 1 0 0 0,0-1 1 0 0,-1 0-1 0 0,2 1 0 0 0,-1-1 1 0 0,1 0-1 0 0,-1 0 1 0 0,0 2-1 0 0,1-2 0 0 0,3-1 1 0 0,14-9 4 0 0,-18 12 3 0 0,0-1 1 0 0,-1 1-1 0 0,1 0 1 0 0,-1-1-1 0 0,1 1 0 0 0,0 0 1 0 0,0 1-1 0 0,0-1 0 0 0,-1 0 1 0 0,1 0-1 0 0,0 1 0 0 0,1-1 1 0 0,-1 1-1 0 0,-1-1 0 0 0,1 1 1 0 0,1 0-1 0 0,-1 0 0 0 0,0 0 1 0 0,0 0-1 0 0,0 0 0 0 0,3 1 1 0 0,-1 1-3 0 0,2 0 1 0 0,-2-1 0 0 0,1 1 0 0 0,0 1-1 0 0,0 0 1 0 0,-1-1 0 0 0,0 1 0 0 0,0 1-1 0 0,0-2 1 0 0,1 2 0 0 0,-2 0 0 0 0,7 8 0 0 0,6 5 1 0 0,16 23-26 0 0,-29-37-6 0 0,0 1-1 0 0,-2-1 1 0 0,1 1 0 0 0,1 1 0 0 0,-1-2-1 0 0,1 5 1 0 0,-3-4-22 0 0,2 1 1 0 0,-1-2-1 0 0,1 0 0 0 0,0 1 1 0 0,1-1-1 0 0,-2 1 1 0 0,6 4-1 0 0,0-1-422 0 0,3 2-1422 0 0,13 18 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1.535"/>
    </inkml:context>
    <inkml:brush xml:id="br0">
      <inkml:brushProperty name="width" value="0.1" units="cm"/>
      <inkml:brushProperty name="height" value="0.1" units="cm"/>
      <inkml:brushProperty name="color" value="#008C3A"/>
    </inkml:brush>
  </inkml:definitions>
  <inkml:trace contextRef="#ctx0" brushRef="#br0">0 1 20127 0 0,'0'0'2022'0'0,"3"1"-1854"0"0,7 3-120 0 0,0-1 193 0 0,1 0-1 0 0,15 3 1 0 0,-12-1-241 0 0,-10 0 0 0 0,-3-2 0 0 0,16 22-9 0 0,-9-15-4 0 0,-1 0 0 0 0,0 1 0 0 0,-1 0 0 0 0,8 19 0 0 0,1 12-17 0 0,-2 0 1 0 0,-1 1 0 0 0,8 65-1 0 0,-16-74 30 0 0,11 34 0 0 0,-2-5 0 0 0,-6-32-18 0 0,17 85-140 0 0,5-45-34 0 0,-24-59 176 0 0,-2-7 27 0 0,0-6 23 0 0,1-6 114 0 0,-4 6-115 0 0,2-7 73 0 0,-1 0 1 0 0,1-1 0 0 0,-1 0-1 0 0,0 0 1 0 0,-1 1 0 0 0,0-1-1 0 0,-1-12 1 0 0,0-8-95 0 0,0 12 98 0 0,2 0 0 0 0,0-1 1 0 0,1 1-1 0 0,1 0 0 0 0,6-21 0 0 0,-8 32-105 0 0,4-10 220 0 0,1 1 0 0 0,10-22 0 0 0,-12 28-158 0 0,-4 7-60 0 0,1 0 0 0 0,1-1-1 0 0,-1 1 1 0 0,0 0-1 0 0,1 0 1 0 0,0 0-1 0 0,-1 0 1 0 0,0 0 0 0 0,1 0-1 0 0,0 1 1 0 0,0-1-1 0 0,0 0 1 0 0,0 1-1 0 0,0-1 1 0 0,0 1 0 0 0,1 0-1 0 0,-2 0 1 0 0,6-2-1 0 0,-4 2-6 0 0,1 0 0 0 0,-1 0 0 0 0,0 0 0 0 0,1 1 0 0 0,0-1 0 0 0,-1 1 0 0 0,1 0 0 0 0,0 0 0 0 0,-1 0 0 0 0,1 0 0 0 0,-1 1 0 0 0,1 0 0 0 0,-1 0 0 0 0,0 0 0 0 0,1 0 0 0 0,3 2 0 0 0,8 3 0 0 0,-2 1 0 0 0,20 12 0 0 0,5 5-22 0 0,67 46-174 0 0,-96-62 175 0 0,1 0 0 0 0,0 2 1 0 0,0-1-1 0 0,-1 1 0 0 0,-1 0 1 0 0,-1 1-1 0 0,10 16 0 0 0,-8-2-107 0 0,-9-25 127 0 0,0 0-1 0 0,0 0 1 0 0,0 0 0 0 0,0 0-1 0 0,0 0 1 0 0,0 1-1 0 0,0-1 1 0 0,0 0-1 0 0,0 0 1 0 0,0 0 0 0 0,0 0-1 0 0,0 0 1 0 0,0 0-1 0 0,0 0 1 0 0,0 1 0 0 0,0-1-1 0 0,0 0 1 0 0,0 0-1 0 0,0 0 1 0 0,0 0-1 0 0,0 0 1 0 0,0 0 0 0 0,0 0-1 0 0,0 0 1 0 0,0 0-1 0 0,0 0 1 0 0,0 0-1 0 0,0 0 1 0 0,0 0 0 0 0,0 0-1 0 0,0 0 1 0 0,-1 0-1 0 0,1 0 1 0 0,0 0-1 0 0,0 0 1 0 0,0 0 0 0 0,0 1-1 0 0,0-1 1 0 0,0 0-1 0 0,0 0 1 0 0,0 0 0 0 0,0 0-1 0 0,0 0 1 0 0,0 0-1 0 0,-90 63-46 0 0,84-59 59 0 0,1 0-3 0 0,-62 41 315 0 0,57-39-280 0 0,0-1 0 0 0,0 0 0 0 0,-1-1 0 0 0,0 0 0 0 0,-12 2 0 0 0,19-4-59 0 0,0-1 0 0 0,0 0 1 0 0,-1 0-1 0 0,1-1 0 0 0,-1 1 0 0 0,0-1 0 0 0,1 0 0 0 0,-1-1 0 0 0,2 1 0 0 0,-2-1 0 0 0,1 0 0 0 0,-6-2 1 0 0,7 3-246 0 0,0-1 98 0 0,1 1 1 0 0,0-1-1 0 0,0 0 1 0 0,0-1 0 0 0,-1 1-1 0 0,2 0 1 0 0,-1-1-1 0 0,0 1 1 0 0,-2-2-1 0 0,-5-14-7375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2.429"/>
    </inkml:context>
    <inkml:brush xml:id="br0">
      <inkml:brushProperty name="width" value="0.1" units="cm"/>
      <inkml:brushProperty name="height" value="0.1" units="cm"/>
      <inkml:brushProperty name="color" value="#008C3A"/>
    </inkml:brush>
  </inkml:definitions>
  <inkml:trace contextRef="#ctx0" brushRef="#br0">44 309 3224 0 0,'29'23'15289'0'0,"-26"-19"-16296"0"0,-2-4 1011 0 0,-1 0-1 0 0,1 0 1 0 0,-1 0 0 0 0,1 0-1 0 0,-1 0 1 0 0,1 0-1 0 0,-1 0 1 0 0,1 0 0 0 0,-1 0-1 0 0,1 0 1 0 0,-1 0-1 0 0,1 0 1 0 0,-1-1 0 0 0,0 1-1 0 0,0 0 1 0 0,1 0-1 0 0,-1-1 1 0 0,1 1-1 0 0,-1 0 1 0 0,1 0 0 0 0,0-1-1 0 0,0 0 25 0 0,8-2 146 0 0,-5 3 11 0 0,-1-1 0 0 0,1 0-1 0 0,0 1 1 0 0,-1-1 0 0 0,1-1 0 0 0,-1 1 0 0 0,0-1 0 0 0,1 0-1 0 0,-1 1 1 0 0,0-1 0 0 0,0-1 0 0 0,0 1 0 0 0,-1-1 0 0 0,6-4-1 0 0,5-12 334 0 0,0-1 0 0 0,0-1 0 0 0,-3 0-1 0 0,0 1 1 0 0,14-45 0 0 0,-21 55-483 0 0,-1 0-1 0 0,0 0 1 0 0,2-19 0 0 0,-4 16 86 0 0,1 10-58 0 0,-1 0-1 0 0,0 0 0 0 0,0 1 1 0 0,-1-2-1 0 0,1 1 1 0 0,-1-2-1 0 0,-3-2 16 0 0,0-3 99 0 0,-1 2 43 0 0,4 8-67 0 0,0 0-145 0 0,-2-1 0 0 0,1 0 0 0 0,0 1 0 0 0,0-1-1 0 0,0 0 1 0 0,0 0 0 0 0,-2-2 0 0 0,2 2-37 0 0,0 0 0 0 0,0 1 0 0 0,-1-1 0 0 0,1 0 0 0 0,1 0 0 0 0,-2 0 0 0 0,-3 0 0 0 0,-1 2-30 0 0,1 0 0 0 0,-1 1 1 0 0,0-1-1 0 0,1 1 0 0 0,-1 0 0 0 0,2 1 0 0 0,-1 0 1 0 0,-1 0-1 0 0,2 0 0 0 0,-11 8 0 0 0,16-11 59 0 0,-39 32 0 0 0,36-30 0 0 0,0 2 0 0 0,0-1 0 0 0,1 1 0 0 0,-1 0 0 0 0,1-1 0 0 0,-1 2 0 0 0,-1 5 0 0 0,-8 13 0 0 0,7-14 0 0 0,0-1 0 0 0,1 1 0 0 0,-1-1 0 0 0,1 1 0 0 0,1 0 0 0 0,0 0 0 0 0,0 0 0 0 0,2 1 0 0 0,-1-1 0 0 0,1 1 0 0 0,0-1 0 0 0,0 1 0 0 0,1 0 0 0 0,1-1 0 0 0,0 1 0 0 0,0 0 0 0 0,1-1 0 0 0,2 11 0 0 0,16 57-376 0 0,-13-56 359 0 0,-5-13 212 0 0,1 0 0 0 0,0 0 0 0 0,0 0 0 0 0,0-1 0 0 0,10 15 1 0 0,-7-15-97 0 0,0 1 1 0 0,2-1-1 0 0,-1 0 1 0 0,1 0-1 0 0,-1-2 1 0 0,13 9 0 0 0,-18-13-83 0 0,0-1-10 0 0,0 2 1 0 0,0-1-1 0 0,0 0 0 0 0,0 0 1 0 0,0 0-1 0 0,1 0 0 0 0,-2-1 0 0 0,2 1 1 0 0,-1-1-1 0 0,1 1 0 0 0,-2-1 1 0 0,6 0-1 0 0,25-6-38 0 0,-13 3-71 0 0,-17 2 79 0 0,0 1 1 0 0,1-1-1 0 0,-1-1 1 0 0,0 1 0 0 0,0 0-1 0 0,1-1 1 0 0,-1 1 0 0 0,0 0-1 0 0,0-1 1 0 0,0 0 0 0 0,0 1-1 0 0,0-1 1 0 0,-1-1 0 0 0,0 2-1 0 0,3-4 1 0 0,0-1-45 0 0,-1 0 1 0 0,1 0-1 0 0,0 0 1 0 0,1-9-1 0 0,1-15-288 0 0,-2 21 241 0 0,-3 7 85 0 0,0 0 0 0 0,0 0 0 0 0,-1 0 0 0 0,1-1 0 0 0,0 1 0 0 0,-1 1 0 0 0,0-2 1 0 0,0-2-1 0 0,0-4 3 0 0,2-1-1 0 0,-1 0 1 0 0,1 1 0 0 0,1-1 0 0 0,-1 1 0 0 0,7-15 0 0 0,7-3 538 0 0,-8 15-259 0 0,-5 9-166 0 0,4-3-58 0 0,-6 6-21 0 0,0-1 1 0 0,0 1-1 0 0,0 0 0 0 0,0-1 0 0 0,-1 1 0 0 0,1 0 0 0 0,0 0 0 0 0,1 0 1 0 0,-1 0-1 0 0,0 0 0 0 0,0 0 0 0 0,0 0 0 0 0,0 1 0 0 0,0-1 0 0 0,0 0 1 0 0,0 0-1 0 0,0 1 0 0 0,0-1 0 0 0,0 1 0 0 0,0-1 0 0 0,0 0 0 0 0,1 1 1 0 0,-2-1-9 0 0,4 3 8 0 0,1 0-1 0 0,-1 0 1 0 0,0 0-1 0 0,0 1 1 0 0,0-1 0 0 0,1 1-1 0 0,-2 0 1 0 0,0-1-1 0 0,1 2 1 0 0,-2-1-1 0 0,2 0 1 0 0,-1 1-1 0 0,-2-1 1 0 0,2 1 0 0 0,-1 0-1 0 0,0 0 1 0 0,1 6-1 0 0,-1-7-18 0 0,-1 0 1 0 0,1-2-1 0 0,0 2 0 0 0,0-1 0 0 0,-1 0 0 0 0,2 0 1 0 0,-1 0-1 0 0,1-1 0 0 0,-2 1 0 0 0,6 4 0 0 0,-4-6-9 0 0,-2 1 0 0 0,1 0 0 0 0,1 0 0 0 0,-1 1 0 0 0,-1-2 0 0 0,1 2 0 0 0,-1-1 0 0 0,1 1 0 0 0,0-1 0 0 0,-1 1 0 0 0,0 0-1 0 0,0-1 1 0 0,1 7 0 0 0,-1-6-23 0 0,0 0-1 0 0,0 0 1 0 0,1 0 0 0 0,-1 0-1 0 0,1 0 1 0 0,-1 0-1 0 0,1-1 1 0 0,0 1 0 0 0,0 0-1 0 0,2 1 1 0 0,1 2-104 0 0,-1-2 1 0 0,2 1-1 0 0,7 6 0 0 0,-12-10-101 0 0,0 1-512 0 0,-1-2 727 0 0,0 0 0 0 0,0 0 0 0 0,1 1-1 0 0,-1-1 1 0 0,0 0 0 0 0,0 0 0 0 0,0 1-1 0 0,0-1 1 0 0,0 0 0 0 0,0 1 0 0 0,0-1-1 0 0,1 0 1 0 0,-1 0 0 0 0,0 1 0 0 0,0-1-1 0 0,0 0 1 0 0,0 1 0 0 0,0-1 0 0 0,-1 0-1 0 0,1 1 1 0 0,0-1 0 0 0,0 0 0 0 0,0 0-1 0 0,0 1 1 0 0,0-1 0 0 0,0 0 0 0 0,0 0-1 0 0,0 1 1 0 0,-1-1 0 0 0,1 0 0 0 0,0 0-1 0 0,0 0 1 0 0,0 0 0 0 0,-1 0 0 0 0,1 0-1 0 0,0 0 1 0 0,-1 1 0 0 0,-12-5-1166 0 0,7 2 1432 0 0,3 0-139 0 0,0 1-1 0 0,0-1 1 0 0,1 1 0 0 0,-1-1-1 0 0,1 0 1 0 0,-1-1 0 0 0,1 1-1 0 0,0 1 1 0 0,0-2 0 0 0,0 0-1 0 0,-1 1 1 0 0,2 0-1 0 0,0-1 1 0 0,-1 0 0 0 0,0 0-1 0 0,1 1 1 0 0,0-2 0 0 0,-1 1-1 0 0,2 1 1 0 0,0-2 0 0 0,-1 1-1 0 0,0 1 1 0 0,1-2 0 0 0,-1-2-1 0 0,1 1 72 0 0,0 1-1 0 0,-1 0 1 0 0,0 0-1 0 0,-2-7 1 0 0,2 8-108 0 0,0-1 0 0 0,0 1 0 0 0,1-1 0 0 0,-1 0 1 0 0,1 1-1 0 0,-1-1 0 0 0,1-5 0 0 0,2 3 14 0 0,-1 0 0 0 0,0 1 1 0 0,1-1-1 0 0,5-7 0 0 0,3-16 132 0 0,-8 16-133 0 0,-2 11-51 0 0,0-1 0 0 0,0 1-1 0 0,1 0 1 0 0,-1-1 0 0 0,1 1 0 0 0,0 0-1 0 0,0 0 1 0 0,0-1 0 0 0,0 1-1 0 0,0 0 1 0 0,2-4 0 0 0,34-28 513 0 0,-28 19-319 0 0,-8 12-168 0 0,0 1 0 0 0,1-1 0 0 0,0 0 0 0 0,0 1 0 0 0,0 0 0 0 0,-1-1 0 0 0,6-2 0 0 0,2-2 59 0 0,0 2 1 0 0,0 0 0 0 0,0 1-1 0 0,16-6 1 0 0,-15 6-65 0 0,0 0 1 0 0,-1 1 0 0 0,1-2-1 0 0,-1 0 1 0 0,9-7 0 0 0,-6 2-25 0 0,-1 1 1 0 0,0 0-1 0 0,23-13 1 0 0,-30 19-216 0 0,0 1-1 0 0,1-1 1 0 0,-2 0-1 0 0,1 1 0 0 0,5-8 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2.963"/>
    </inkml:context>
    <inkml:brush xml:id="br0">
      <inkml:brushProperty name="width" value="0.1" units="cm"/>
      <inkml:brushProperty name="height" value="0.1" units="cm"/>
      <inkml:brushProperty name="color" value="#008C3A"/>
    </inkml:brush>
  </inkml:definitions>
  <inkml:trace contextRef="#ctx0" brushRef="#br0">137 33 18287 0 0,'0'0'1828'0'0,"0"-2"-1673"0"0,-1 0-141 0 0,0 0-17 0 0,-10-6 85 0 0,7 5 239 0 0,-2 1-1 0 0,2-1 0 0 0,-1 1 0 0 0,0 0 1 0 0,0 0-1 0 0,-8-2 0 0 0,11 4-306 0 0,0 0 1 0 0,0-1-1 0 0,0 1 0 0 0,1 0 0 0 0,-1 0 0 0 0,0 0 0 0 0,0 1 1 0 0,0-1-1 0 0,1 0 0 0 0,-1 1 0 0 0,0-1 0 0 0,0 1 1 0 0,0 0-1 0 0,1-1 0 0 0,-1 1 0 0 0,1-1 0 0 0,-1 1 0 0 0,0 0 1 0 0,1 1-1 0 0,-1-1 0 0 0,1 0 0 0 0,-2 3 0 0 0,-2 2-21 0 0,1-1-1 0 0,0 2 1 0 0,1 0-1 0 0,-1-1 1 0 0,1 1-1 0 0,1 0 1 0 0,-4 9-1 0 0,3 1 43 0 0,1-2-1 0 0,0 1 0 0 0,0 1 1 0 0,2 28-1 0 0,0-24-19 0 0,0 23 24 0 0,0 45 216 0 0,15 129 0 0 0,-14-205-186 0 0,2-2-1 0 0,0 1 1 0 0,-1 0-1 0 0,2 0 1 0 0,1 0-1 0 0,-1-1 1 0 0,2 0-1 0 0,-1 0 1 0 0,1-1-1 0 0,1 1 1 0 0,0-1-1 0 0,0 0 1 0 0,1-1-1 0 0,1 0 1 0 0,12 11-1 0 0,-12-14 49 0 0,-1 0 0 0 0,0-1 0 0 0,0 0 0 0 0,1-1 0 0 0,0 1 0 0 0,0-1-1 0 0,0-2 1 0 0,1 2 0 0 0,16 1 0 0 0,2-1 5 0 0,0-2 0 0 0,29-1 0 0 0,-55-1-123 0 0,3 0 14 0 0,0 0 0 0 0,0 0 0 0 0,1 0 0 0 0,-1-1 0 0 0,0 0 0 0 0,0 0 0 0 0,1 0 0 0 0,-2-1 0 0 0,2 0 0 0 0,-2 1 0 0 0,1-1 0 0 0,0-1 0 0 0,0 0 0 0 0,-1 1 0 0 0,5-5 0 0 0,47-29 346 0 0,-35 22-154 0 0,-19 13-165 0 0,0 0 0 0 0,1-1 0 0 0,-1 0 1 0 0,-1 0-1 0 0,2 0 0 0 0,-1 1 1 0 0,0-1-1 0 0,-1-1 0 0 0,0 1 1 0 0,1 0-1 0 0,-1 0 0 0 0,1-1 1 0 0,-1 0-1 0 0,0 1 0 0 0,0-1 0 0 0,0 1 1 0 0,0-1-1 0 0,-1 1 0 0 0,0-1 1 0 0,0 0-1 0 0,1 0 0 0 0,-1-5 1 0 0,-1-3 173 0 0,0 1 1 0 0,-1-1 0 0 0,0 2 0 0 0,-6-18 0 0 0,7 24-169 0 0,-4-8 43 0 0,1 0-1 0 0,-2 0 1 0 0,1 0-1 0 0,-14-19 1 0 0,4 7 10 0 0,-19-26 258 0 0,-1 0 0 0 0,-66-67 1 0 0,83 99-437 0 0,-29-22-1 0 0,28 25-78 0 0,-30-33 0 0 0,32 30-653 0 0,12 13 187 0 0,0-2 1 0 0,1 2-1 0 0,-1-2 0 0 0,-7-9 1 0 0,5 1-1102 0 0,-3 2-241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3.390"/>
    </inkml:context>
    <inkml:brush xml:id="br0">
      <inkml:brushProperty name="width" value="0.1" units="cm"/>
      <inkml:brushProperty name="height" value="0.1" units="cm"/>
      <inkml:brushProperty name="color" value="#008C3A"/>
    </inkml:brush>
  </inkml:definitions>
  <inkml:trace contextRef="#ctx0" brushRef="#br0">323 223 17015 0 0,'0'0'1543'0'0,"-1"-1"-1268"0"0,-3-1 109 0 0,0 1 0 0 0,0-2 0 0 0,1 0 0 0 0,-1 0 1 0 0,0 1-1 0 0,1-2 0 0 0,-4-2 0 0 0,-8-9 1383 0 0,-8-10-1101 0 0,19 20-621 0 0,0 1 0 0 0,0-1 0 0 0,-1 1 1 0 0,1-1-1 0 0,-10-6 0 0 0,-98-69 128 0 0,92 64-165 0 0,-3 3 117 0 0,19 13-80 0 0,1-2 0 0 0,-1 0 0 0 0,1 0 0 0 0,0 0 0 0 0,-5-3 0 0 0,7 4 190 0 0,0 1-186 0 0,0-1 0 0 0,-1 1 0 0 0,1 1 0 0 0,-1-1 1 0 0,0 0-1 0 0,1 0 0 0 0,0 1 0 0 0,0-1 0 0 0,-1 0 1 0 0,1 1-1 0 0,-1 0 0 0 0,1-1 0 0 0,0 1 0 0 0,0-1 1 0 0,-1 1-1 0 0,1 0 0 0 0,-2 1 0 0 0,2 0-44 0 0,0 0 0 0 0,0-1 0 0 0,1 0 0 0 0,-1 1 0 0 0,0 0-1 0 0,0 0 1 0 0,1 0 0 0 0,-1-1 0 0 0,1 1 0 0 0,-1-1 0 0 0,1 1 0 0 0,0 0-1 0 0,0 0 1 0 0,0 3 0 0 0,8 132-110 0 0,-5-112 93 0 0,1-1-1 0 0,3 1 0 0 0,12 35 0 0 0,28 72 13 0 0,-13-28 0 0 0,7 40 255 0 0,-23-75-166 0 0,-8-33-79 0 0,19 74 44 0 0,-28-98-98 0 0,1 23 0 0 0,-1-5-36 0 0,0-20-316 0 0,0-1 0 0 0,-1 1-1 0 0,-1 9 1 0 0,0-20 174 0 0,1-1 1 0 0,-1 1-1 0 0,1-1 1 0 0,-1 1 0 0 0,0 0-1 0 0,1 0 1 0 0,-1 0-1 0 0,1-1 1 0 0,-1 1-1 0 0,0 0 1 0 0,0 0-1 0 0,0 0 1 0 0,-2-1-1 0 0,0-2-801 0 0,-7-10-4263 0 0,1-2-1406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3.739"/>
    </inkml:context>
    <inkml:brush xml:id="br0">
      <inkml:brushProperty name="width" value="0.1" units="cm"/>
      <inkml:brushProperty name="height" value="0.1" units="cm"/>
      <inkml:brushProperty name="color" value="#008C3A"/>
    </inkml:brush>
  </inkml:definitions>
  <inkml:trace contextRef="#ctx0" brushRef="#br0">7 152 17391 0 0,'0'0'396'0'0,"-3"-4"530"0"0,2 3-885 0 0,1 0 1 0 0,-1 0 0 0 0,1 0-1 0 0,0 0 1 0 0,-1 0 0 0 0,1 1-1 0 0,0 0 1 0 0,0-1 0 0 0,0 0-1 0 0,0 0 1 0 0,-1-1 0 0 0,1 1 0 0 0,1 0-1 0 0,-1 0 1 0 0,0 0 0 0 0,0 0-1 0 0,0 1 1 0 0,0-1 0 0 0,1 0-1 0 0,-1 1 1 0 0,0-1 0 0 0,1 0-1 0 0,-1 0 1 0 0,1 0 0 0 0,-1 0-1 0 0,1 0 1 0 0,0-1 0 0 0,3-3 703 0 0,1 0 0 0 0,9-9 1 0 0,0-1 408 0 0,-7 9-1063 0 0,-1 0 0 0 0,2 0-1 0 0,-1 0 1 0 0,0 1 0 0 0,1 0 0 0 0,0 0 0 0 0,1 1-1 0 0,10-4 1 0 0,-4 2-267 0 0,27-5-1 0 0,-28 7 74 0 0,17-2-1401 0 0,-16 1-16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222"/>
    </inkml:context>
    <inkml:brush xml:id="br0">
      <inkml:brushProperty name="width" value="0.1" units="cm"/>
      <inkml:brushProperty name="height" value="0.1" units="cm"/>
      <inkml:brushProperty name="color" value="#008C3A"/>
    </inkml:brush>
  </inkml:definitions>
  <inkml:trace contextRef="#ctx0" brushRef="#br0">261 1 10592 0 0,'8'0'285'0'0,"-6"1"-168"0"0,1-1 0 0 0,1 1 0 0 0,-2 0 0 0 0,1 0 0 0 0,0 0 0 0 0,5 2 0 0 0,-5-2 259 0 0,-1-1 1 0 0,1 1-1 0 0,0-1 1 0 0,0 0-1 0 0,-2 1 1 0 0,23-3 10201 0 0,-34 6-10756 0 0,-58 14-1747 0 0,32-8 1739 0 0,-1-2 0 0 0,-65 7 1 0 0,22-1 4918 0 0,81-11-4569 0 0,13 62-55 0 0,-8-47-109 0 0,7 6-68 0 0,-7-15 5 0 0,-1 0 0 0 0,0 1 0 0 0,4 9 0 0 0,7 21-275 0 0,-9-27-1 0 0,6 25 0 0 0,-3-3 32 0 0,-3-14 214 0 0,-1 0 1 0 0,-2 0 0 0 0,0 0-1 0 0,2 39 1 0 0,-6-30-111 0 0,-9 57 1 0 0,8-77 179 0 0,0-1 0 0 0,0 0 0 0 0,0 1 0 0 0,1 0 0 0 0,0-1 1 0 0,1 0-1 0 0,2 13 0 0 0,11 52 164 0 0,-8-52-51 0 0,2 0 0 0 0,10 23-1 0 0,-15-38 43 0 0,1 0-1 0 0,1 0 1 0 0,-1 1-1 0 0,2-2 1 0 0,-1 1-1 0 0,0 0 1 0 0,1-2-1 0 0,0 1 1 0 0,8 5-1 0 0,-10-8-17 0 0,1 0-1 0 0,-1 0 1 0 0,1-1-1 0 0,0 0 1 0 0,9 3-1 0 0,-1-1 38 0 0,-11-3-108 0 0,2 1-1 0 0,0-1 1 0 0,-2 0-1 0 0,2 0 0 0 0,0-1 1 0 0,-1 1-1 0 0,1-1 1 0 0,0 1-1 0 0,-1-1 1 0 0,1 0-1 0 0,-1 0 1 0 0,0-1-1 0 0,1 1 1 0 0,-1-1-1 0 0,1 1 1 0 0,0-1-1 0 0,-1 0 0 0 0,0 0 1 0 0,1-1-1 0 0,-2 0 1 0 0,2 0-1 0 0,-1 2 1 0 0,0-3-1 0 0,0 1 1 0 0,3-3-1 0 0,-1 0-6 0 0,1 0-1 0 0,0 1 0 0 0,0 0 1 0 0,0 1-1 0 0,1-1 1 0 0,12-5-1 0 0,-1 2-245 0 0,0-2-1 0 0,-1 0 1 0 0,32-23 0 0 0,-31 21-152 0 0,-17 10 292 0 0,2-1-1 0 0,0 1 0 0 0,-1-1 1 0 0,0 1-1 0 0,0-1 0 0 0,0 0 1 0 0,0 0-1 0 0,0 0 0 0 0,-1 1 1 0 0,1-1-1 0 0,2-4 1 0 0,-1 2-560 0 0,-2-1 0 0 0,2 1 0 0 0,-1-1 0 0 0,-1 1 0 0 0,1-1 0 0 0,-1 1 0 0 0,0-8 0 0 0,0-6-1256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584"/>
    </inkml:context>
    <inkml:brush xml:id="br0">
      <inkml:brushProperty name="width" value="0.1" units="cm"/>
      <inkml:brushProperty name="height" value="0.1" units="cm"/>
      <inkml:brushProperty name="color" value="#008C3A"/>
    </inkml:brush>
  </inkml:definitions>
  <inkml:trace contextRef="#ctx0" brushRef="#br0">374 1 20815 0 0,'-2'1'959'0'0,"-3"1"-613"0"0,-1 0 0 0 0,1 1 0 0 0,-8 4 0 0 0,-16 9 33 0 0,23-13-194 0 0,0-1 0 0 0,1 2 0 0 0,-1-1 0 0 0,2 0 0 0 0,-7 5 0 0 0,5-2-63 0 0,-1-2 0 0 0,1 1 0 0 0,-11 4 0 0 0,-119 55-336 0 0,127-61 151 0 0,0 0 1 0 0,0 0 0 0 0,-15 1-1 0 0,16-2-8 0 0,0-1-1 0 0,0 1 0 0 0,0 0 0 0 0,-10 6 1 0 0,16-7-19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4.947"/>
    </inkml:context>
    <inkml:brush xml:id="br0">
      <inkml:brushProperty name="width" value="0.1" units="cm"/>
      <inkml:brushProperty name="height" value="0.1" units="cm"/>
      <inkml:brushProperty name="color" value="#008C3A"/>
    </inkml:brush>
  </inkml:definitions>
  <inkml:trace contextRef="#ctx0" brushRef="#br0">0 81 20591 0 0,'7'9'1562'0'0,"-5"-6"-1365"0"0,3 4-72 0 0,-1 0-1 0 0,0 0 0 0 0,3 12 0 0 0,-5-16-62 0 0,0 1 0 0 0,-1 0 0 0 0,1 0 1 0 0,4 5-1 0 0,6 15 539 0 0,-7-13-687 0 0,9 20 0 0 0,-10-22-459 0 0,1 1-1 0 0,-2-1 0 0 0,0 1 0 0 0,2 10 1 0 0,0 0 837 0 0,-9-36-212 0 0,4-3-170 0 0,0-7 466 0 0,3-30 0 0 0,-2 53-260 0 0,0-2 0 0 0,0 1 1 0 0,1 1-1 0 0,-1-1 1 0 0,2-3-1 0 0,3-9 282 0 0,-4 10-210 0 0,1 2 1 0 0,-1-2-1 0 0,1 2 1 0 0,-1-1-1 0 0,1 1 1 0 0,0-1 0 0 0,0 1-1 0 0,0 0 1 0 0,7-6-1 0 0,11-14 520 0 0,-17 20-606 0 0,0-1-1 0 0,1 1 1 0 0,-1-1 0 0 0,1 1 0 0 0,0 0-1 0 0,0 0 1 0 0,0 1 0 0 0,1 0 0 0 0,11-5-1 0 0,-5 3-45 0 0,-1 1 0 0 0,2 0 0 0 0,22-3 0 0 0,-8 6 62 0 0,-23 1-117 0 0,0 0 1 0 0,0 0-1 0 0,1 1 1 0 0,-1 0-1 0 0,0 0 1 0 0,5 1-1 0 0,7 5-1 0 0,-14-4 0 0 0,-1 1 0 0 0,12 18-27 0 0,20 23 1 0 0,9 18-110 0 0,-20-36-107 0 0,-18-22-287 0 0,-1-1-1 0 0,2 1 1 0 0,-2-1 0 0 0,0 1-1 0 0,4 8 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5.354"/>
    </inkml:context>
    <inkml:brush xml:id="br0">
      <inkml:brushProperty name="width" value="0.1" units="cm"/>
      <inkml:brushProperty name="height" value="0.1" units="cm"/>
      <inkml:brushProperty name="color" value="#008C3A"/>
    </inkml:brush>
  </inkml:definitions>
  <inkml:trace contextRef="#ctx0" brushRef="#br0">1 1 8288 0 0,'0'0'15098'0'0,"2"2"-14457"0"0,60 61 191 0 0,-57-56-859 0 0,-1-2 0 0 0,0 1 0 0 0,-1 1 0 0 0,0-1 0 0 0,3 9 0 0 0,3 4-61 0 0,-2-4 20 0 0,11 19 63 0 0,-2 0 1 0 0,16 54-1 0 0,-5-13 5 0 0,0 6 0 0 0,-13-35 0 0 0,27 62 0 0 0,-13-40 0 0 0,26 57 0 0 0,-49-117-1 0 0,-2-1 0 0 0,9 12 0 0 0,3 8 68 0 0,-14-25-51 0 0,0 0-1 0 0,0 0 1 0 0,0 0-1 0 0,0 0 0 0 0,1-1 1 0 0,-1 0-1 0 0,1 3 1 0 0,7 8-108 0 0,0-10-91 0 0,8-4-4250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5"/>
    </inkml:context>
    <inkml:brush xml:id="br0">
      <inkml:brushProperty name="width" value="0.1" units="cm"/>
      <inkml:brushProperty name="height" value="0.1" units="cm"/>
      <inkml:brushProperty name="color" value="#FF0066"/>
    </inkml:brush>
  </inkml:definitions>
  <inkml:trace contextRef="#ctx0" brushRef="#br0">0 0 6448 0 0,'0'0'13282'0'0,"2"2"-12865"0"0,2 4-376 0 0,1 1 0 0 0,-1-1-1 0 0,0 0 1 0 0,0 1 0 0 0,-1 0-1 0 0,0 0 1 0 0,0 0 0 0 0,-1 1-1 0 0,0-1 1 0 0,0 0 0 0 0,1 9-1 0 0,10 40-62 0 0,6 54-32 0 0,50 390 54 0 0,-35-282 64 0 0,-23-66-64 0 0,-7 53 64 0 0,1-95-64 0 0,-5 207 75 0 0,-5-199-22 0 0,4-76-53 0 0,0-19 0 0 0,3 48 0 0 0,2 10 0 0 0,-2-50 0 0 0,-2-21 0 0 0,1 0 0 0 0,2 18 0 0 0,6 18 96 0 0,-6-27 0 0 0,6 21 0 0 0,-5-26-10 0 0,0 1 0 0 0,-2 0 0 0 0,3 20 0 0 0,6 46 37 0 0,-3-29-126 0 0,-7-43 80 0 0,0-1 0 0 0,0 1 0 0 0,1 0 0 0 0,7 15-1 0 0,-2-6 468 0 0,5 26 0 0 0,4 10 287 0 0,7 19-720 0 0,-17-58-413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5.730"/>
    </inkml:context>
    <inkml:brush xml:id="br0">
      <inkml:brushProperty name="width" value="0.1" units="cm"/>
      <inkml:brushProperty name="height" value="0.1" units="cm"/>
      <inkml:brushProperty name="color" value="#008C3A"/>
    </inkml:brush>
  </inkml:definitions>
  <inkml:trace contextRef="#ctx0" brushRef="#br0">1 214 1376 0 0,'0'0'65'0'0,"2"0"-6"0"0,-1 0-21 0 0,0 0 1 0 0,0 0-1 0 0,0 1 0 0 0,1-1 1 0 0,-1 0-1 0 0,0 0 0 0 0,1 1 1 0 0,-1-1-1 0 0,0 1 1 0 0,20 14 9811 0 0,-20-15-9565 0 0,15-2 4246 0 0,-3-1-1775 0 0,-5 1-2449 0 0,2-1 1 0 0,-2 1-1 0 0,1-1 0 0 0,-1-1 0 0 0,0 1 1 0 0,-1-1-1 0 0,2-1 0 0 0,8-6 0 0 0,-2 1 321 0 0,18-8 0 0 0,49-29 386 0 0,-13 7-773 0 0,13-3-62 0 0,-82 42-187 0 0,8-4-341 0 0,-1 2 1 0 0,2-2-1 0 0,-1 3 1 0 0,0-2-1 0 0,0 1 1 0 0,0 0 0 0 0,1 2-1 0 0,14-3 1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6.398"/>
    </inkml:context>
    <inkml:brush xml:id="br0">
      <inkml:brushProperty name="width" value="0.1" units="cm"/>
      <inkml:brushProperty name="height" value="0.1" units="cm"/>
      <inkml:brushProperty name="color" value="#008C3A"/>
    </inkml:brush>
  </inkml:definitions>
  <inkml:trace contextRef="#ctx0" brushRef="#br0">1 153 17591 0 0,'0'0'2010'0'0,"1"1"-1492"0"0,7 8-272 0 0,-2 0-1 0 0,2 0 0 0 0,-3 1 1 0 0,1-1-1 0 0,0 2 0 0 0,-2-1 1 0 0,1 0-1 0 0,5 20 0 0 0,5 4-300 0 0,-11-27 14 0 0,1 0-1 0 0,-3 2 1 0 0,6 10 0 0 0,-5-8 35 0 0,12 22 0 0 0,-10-18-10 0 0,-5-15 10 0 0,1 0 0 0 0,-1 0 0 0 0,0 0 0 0 0,0 0-1 0 0,0 0 1 0 0,0 0 0 0 0,0 0 0 0 0,0 1 0 0 0,0-1-1 0 0,0 0 1 0 0,0 0 0 0 0,0 0 0 0 0,1 1 0 0 0,-1-1 0 0 0,0 0-1 0 0,0 0 1 0 0,0 0 0 0 0,0 0 0 0 0,1 0 0 0 0,-1 1-1 0 0,0-1 1 0 0,0 0 0 0 0,0 0 0 0 0,1 0 0 0 0,-1 0-1 0 0,0 0 1 0 0,0 0 0 0 0,0 0 0 0 0,1 0 0 0 0,-1 0 0 0 0,0 0-1 0 0,0 0 1 0 0,0 0 0 0 0,1 0 0 0 0,-1 0 0 0 0,0 0-1 0 0,0 0 2 0 0,0 0-1 0 0,0 0 0 0 0,0 0 0 0 0,1 0 1 0 0,-1 0-1 0 0,0 0 0 0 0,0 0 0 0 0,0 0 1 0 0,1 0-1 0 0,-1 0 0 0 0,0 0 0 0 0,0 0 1 0 0,1 1-1 0 0,-1-1 0 0 0,0 0 0 0 0,0 0 0 0 0,0 0 1 0 0,1 0-1 0 0,-1 0 0 0 0,0 0 0 0 0,0 1 1 0 0,0-1-1 0 0,0 0 0 0 0,1 0 0 0 0,-1 0 1 0 0,0 0-1 0 0,0 1 0 0 0,0-1 0 0 0,0 0 1 0 0,0 0-1 0 0,0 1 0 0 0,4 4 101 0 0,-3-3 421 0 0,-1 0-602 0 0,5 7-2 0 0,-1-2 343 0 0,-4-16-62 0 0,-7-20 370 0 0,5 23-331 0 0,1-1 0 0 0,-1 1 1 0 0,1 0-1 0 0,-1-10 0 0 0,1-15 323 0 0,0 21-94 0 0,1 0-1 0 0,0-1 1 0 0,3-19 0 0 0,-1 22-256 0 0,0 0 0 0 0,0 0 1 0 0,1 0-1 0 0,0 1 0 0 0,0-1 0 0 0,6-9 1 0 0,0 0-101 0 0,-8 14-103 0 0,0 0 0 0 0,1 0 1 0 0,0 0-1 0 0,0 0 0 0 0,0 1 1 0 0,3-4-1 0 0,30-27-1829 0 0,3 1-1 0 0,46-30 1 0 0,-82 61 1427 0 0,1 0 1 0 0,-2 0-1 0 0,2-1 0 0 0,-1 0 1 0 0,0 0-1 0 0,0 0 1 0 0,-1 1-1 0 0,1-1 1 0 0,-1-1-1 0 0,1 1 1 0 0,1-2-1 0 0,18 1-9519 0 0,-7 8 11045 0 0,-10-3-531 0 0,-1 1 0 0 0,1 0 1 0 0,0-1-1 0 0,-2 1 0 0 0,2 0 0 0 0,-1 0 0 0 0,-1 0 1 0 0,1 1-1 0 0,4 6 0 0 0,-4-7-170 0 0,0 1 0 0 0,-1-1 1 0 0,1 0-1 0 0,0 0 0 0 0,7 5 0 0 0,-7-5-74 0 0,2 1 0 0 0,-1-1 0 0 0,-1 1 0 0 0,5 5 0 0 0,2 6 675 0 0,1 2 0 0 0,-2-1-1 0 0,0 0 1 0 0,12 34-1 0 0,3 14-517 0 0,-23-62-440 0 0,-1-1 0 0 0,1 1 0 0 0,0 0-1 0 0,0 1 1 0 0,-1-1 0 0 0,4 2 0 0 0,2 7-1630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6.745"/>
    </inkml:context>
    <inkml:brush xml:id="br0">
      <inkml:brushProperty name="width" value="0.1" units="cm"/>
      <inkml:brushProperty name="height" value="0.1" units="cm"/>
      <inkml:brushProperty name="color" value="#008C3A"/>
    </inkml:brush>
  </inkml:definitions>
  <inkml:trace contextRef="#ctx0" brushRef="#br0">5 5 25599 0 0,'-5'8'568'0'0,"5"-3"1672"0"0,5-14-3064 0 0,1 0 344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7.108"/>
    </inkml:context>
    <inkml:brush xml:id="br0">
      <inkml:brushProperty name="width" value="0.1" units="cm"/>
      <inkml:brushProperty name="height" value="0.1" units="cm"/>
      <inkml:brushProperty name="color" value="#008C3A"/>
    </inkml:brush>
  </inkml:definitions>
  <inkml:trace contextRef="#ctx0" brushRef="#br0">1 179 2304 0 0,'0'2'14202'0'0,"1"-2"-14137"0"0,-1 0 1 0 0,0 0-1 0 0,0 1 0 0 0,1 0 1 0 0,-1-1-1 0 0,0 1 0 0 0,1-1 1 0 0,-1 1-1 0 0,1-1 0 0 0,-1 0 1 0 0,1 1-1 0 0,-1-1 0 0 0,0 1 1 0 0,0-1-1 0 0,1 0 0 0 0,-1 1 1 0 0,1-1-1 0 0,-1 0 0 0 0,1 0 1 0 0,0 1-1 0 0,-1-1 0 0 0,1 0 1 0 0,0 0-1 0 0,-1 0 0 0 0,1 0 1 0 0,-1 0-1 0 0,1 0 0 0 0,0 0 1 0 0,-1 0-1 0 0,1 0 0 0 0,-1 0 1 0 0,4-1-84 0 0,0 0 0 0 0,-1 0 1 0 0,1-1-1 0 0,0 1 0 0 0,-1-1 1 0 0,0 1-1 0 0,5-5 0 0 0,12-11 18 0 0,13-16 826 0 0,-18 14 567 0 0,-13 18-1240 0 0,0 0-1 0 0,0-1 1 0 0,0 0 0 0 0,0 0-1 0 0,-1 0 1 0 0,1 0-1 0 0,0 0 1 0 0,-1 0 0 0 0,0 0-1 0 0,0-1 1 0 0,0 2 0 0 0,1-2-1 0 0,-1 1 1 0 0,0-1-1 0 0,-1 1 1 0 0,1 0 0 0 0,0-1-1 0 0,-1-2 1 0 0,0 3 31 0 0,0-5 161 0 0,-4-28 174 0 0,4 35-515 0 0,0-1-1 0 0,0 0 1 0 0,0 1 0 0 0,0-1 0 0 0,0 1 0 0 0,0-1-1 0 0,0 1 1 0 0,-1 0 0 0 0,1 0 0 0 0,0-1-1 0 0,0 1 1 0 0,-1 0 0 0 0,1-1 0 0 0,0 1 0 0 0,-1-1-1 0 0,1 1 1 0 0,0-1 0 0 0,-1 1 0 0 0,0-1-1 0 0,1 0 9 0 0,-6-3 41 0 0,5 4-55 0 0,0-1-1 0 0,1 1 1 0 0,-1-1 0 0 0,0 1-1 0 0,1-1 1 0 0,0 1 0 0 0,-1 0-1 0 0,0-1 1 0 0,0 1-1 0 0,0 0 1 0 0,0 0 0 0 0,1-1-1 0 0,-1 1 1 0 0,0 0 0 0 0,0 0-1 0 0,0 0 1 0 0,0 0 0 0 0,1 0-1 0 0,0 0 1 0 0,-3 1 0 0 0,0-1-20 0 0,-19 0-110 0 0,21 1 124 0 0,0-1 0 0 0,0 1 0 0 0,-1-1 0 0 0,1 1 0 0 0,0-1-1 0 0,-1 1 1 0 0,1-1 0 0 0,0 0 0 0 0,1 1 0 0 0,-1 0 0 0 0,-1 0 0 0 0,1 0-1 0 0,0 0 1 0 0,0 0 0 0 0,0 0 0 0 0,1 0 0 0 0,-2 2 0 0 0,-3 3-38 0 0,5-5 38 0 0,-1 0-1 0 0,0-1 1 0 0,1 1 0 0 0,-1 0-1 0 0,1 0 1 0 0,-1 0 0 0 0,1 0-1 0 0,-1 0 1 0 0,1 0-1 0 0,0 0 1 0 0,0 1 0 0 0,0-2-1 0 0,0 1 1 0 0,0 0-1 0 0,0 0 1 0 0,0 1 0 0 0,0 1-1 0 0,-1 3-21 0 0,-4 8 44 0 0,4-12-6 0 0,0-1-1 0 0,1 0 1 0 0,-1 1-1 0 0,0-1 1 0 0,1 1-1 0 0,0 0 1 0 0,0-1-1 0 0,0 0 1 0 0,0 1-1 0 0,0 0 0 0 0,0 0 1 0 0,0-1-1 0 0,0 0 1 0 0,0 1-1 0 0,0 0 1 0 0,1 3-1 0 0,37 91 587 0 0,-35-89-472 0 0,1 0 0 0 0,-1 0 0 0 0,1-1 0 0 0,1 0 0 0 0,5 9 0 0 0,9 12 299 0 0,-13-18-364 0 0,-1 0 0 0 0,2-1 0 0 0,0 1-1 0 0,0-1 1 0 0,1 0 0 0 0,0-1 0 0 0,0 0 0 0 0,15 10 0 0 0,4 5 463 0 0,-25-22-624 0 0,23-5-599 0 0,-23 4 520 0 0,0 0 1 0 0,-1 0-1 0 0,1 0 0 0 0,0 0 0 0 0,0 0 1 0 0,0 0-1 0 0,0-1 0 0 0,-2 0 0 0 0,2 1 0 0 0,-1-1 1 0 0,3-1-1 0 0,4-15-5708 0 0,2-3-1956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37.469"/>
    </inkml:context>
    <inkml:brush xml:id="br0">
      <inkml:brushProperty name="width" value="0.1" units="cm"/>
      <inkml:brushProperty name="height" value="0.1" units="cm"/>
      <inkml:brushProperty name="color" value="#008C3A"/>
    </inkml:brush>
  </inkml:definitions>
  <inkml:trace contextRef="#ctx0" brushRef="#br0">87 6 20127 0 0,'-2'-1'5719'0'0,"2"1"-5698"0"0,-1-1-1 0 0,1 1 1 0 0,-1-1 0 0 0,1 1-1 0 0,0 0 1 0 0,0-1 0 0 0,-1 1-1 0 0,1 0 1 0 0,-1-1 0 0 0,1 1-1 0 0,-1 0 1 0 0,0 0 0 0 0,1-1-1 0 0,-1 1 1 0 0,1 0 0 0 0,-1 0-1 0 0,0 0 1 0 0,1 0 0 0 0,-1 0-1 0 0,0 0 1 0 0,1 0 0 0 0,-1 0-1 0 0,0 1-17 0 0,-1-1-1 0 0,1 1 0 0 0,0 0 0 0 0,0-1 0 0 0,-1 1 1 0 0,1 0-1 0 0,1-1 0 0 0,-1 0 0 0 0,0 1 1 0 0,-2 2-1 0 0,-13 14-530 0 0,-17 22 0 0 0,31-37 523 0 0,1 1 0 0 0,0-1 1 0 0,0 0-1 0 0,0 1 0 0 0,0 0 0 0 0,1-1 1 0 0,-1 0-1 0 0,0 1 0 0 0,1 0 0 0 0,-1 0 1 0 0,1 4-1 0 0,3 29 177 0 0,-2-31-90 0 0,0-1 0 0 0,0 0 1 0 0,1 0-1 0 0,0 0 0 0 0,0 0 1 0 0,1 0-1 0 0,-2 0 0 0 0,2-1 1 0 0,0 1-1 0 0,-1-1 1 0 0,1 0-1 0 0,0 1 0 0 0,1-1 1 0 0,3 3-1 0 0,5 3 164 0 0,0 0 0 0 0,0-2-1 0 0,15 9 1 0 0,-9-7-67 0 0,-8-3-5 0 0,2 1-1 0 0,21 5 1 0 0,77 28 227 0 0,-103-36-380 0 0,0-1 0 0 0,0 1 0 0 0,10 7 0 0 0,5 3 74 0 0,-22-14-90 0 0,1 0 0 0 0,-1 1-1 0 0,1-1 1 0 0,-1 0 0 0 0,1 0-1 0 0,0 0 1 0 0,-1 1 0 0 0,1-1 0 0 0,-1 0-1 0 0,1 1 1 0 0,-1-1 0 0 0,0 1-1 0 0,1-1 1 0 0,-1 1 0 0 0,1 0-1 0 0,-1-1 1 0 0,0 1 0 0 0,1-1 0 0 0,-1 1-1 0 0,0 0 1 0 0,0-1 0 0 0,1 1-1 0 0,-1 0 1 0 0,0-1 0 0 0,0 0 0 0 0,0 1-1 0 0,0-1 1 0 0,0 1 0 0 0,0 1-1 0 0,-1-1 8 0 0,1 1 0 0 0,-1 0 0 0 0,0-1 0 0 0,0 0 0 0 0,1 0 0 0 0,-1 0 0 0 0,0 1 0 0 0,0-1 0 0 0,0 0 0 0 0,-1 1 0 0 0,0 0 0 0 0,-5 3 14 0 0,2-1 0 0 0,-1 0 0 0 0,-13 6 0 0 0,9-5-526 0 0,-22 10 665 0 0,9-8-8175 0 0,5-3-993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3.732"/>
    </inkml:context>
    <inkml:brush xml:id="br0">
      <inkml:brushProperty name="width" value="0.1" units="cm"/>
      <inkml:brushProperty name="height" value="0.1" units="cm"/>
      <inkml:brushProperty name="color" value="#008C3A"/>
    </inkml:brush>
  </inkml:definitions>
  <inkml:trace contextRef="#ctx0" brushRef="#br0">367 0 3224 0 0,'-22'3'10700'0'0,"14"-1"-9283"0"0,8 2-913 0 0,1 2-284 0 0,1 0 1 0 0,-1-1-1 0 0,0 2 1 0 0,-1-1-1 0 0,0 10 1 0 0,0-12-188 0 0,0 0 1 0 0,-1-1-1 0 0,0 1 1 0 0,1-1 0 0 0,-1 1-1 0 0,0 0 1 0 0,0-1-1 0 0,-1 1 1 0 0,0 0-1 0 0,1-1 1 0 0,-3 5-1 0 0,-2-1 11 0 0,2 0 1 0 0,-1 1-1 0 0,1-1 0 0 0,1 2 0 0 0,0-1 1 0 0,0 1-1 0 0,1-1 0 0 0,-3 13 0 0 0,1 11-45 0 0,-1 30-1 0 0,4-42 31 0 0,-11 129 38 0 0,4-85 39 0 0,-3-1 1 0 0,-2 0 0 0 0,-26 69-1 0 0,-15 59 752 0 0,29-100-624 0 0,3 1 0 0 0,-12 112 0 0 0,20-113-237 0 0,-3 25 100 0 0,13-75-5 0 0,-9 130 298 0 0,5-87-226 0 0,0 17-10 0 0,10-27-120 0 0,-1 46 33 0 0,-2-82-6 0 0,1 0 1 0 0,3 1-1 0 0,9 56 0 0 0,29 191 229 0 0,-28-181-398 0 0,-9-74-542 0 0,5 50-1859 0 0,-11-54 1294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4.313"/>
    </inkml:context>
    <inkml:brush xml:id="br0">
      <inkml:brushProperty name="width" value="0.1" units="cm"/>
      <inkml:brushProperty name="height" value="0.1" units="cm"/>
      <inkml:brushProperty name="color" value="#008C3A"/>
    </inkml:brush>
  </inkml:definitions>
  <inkml:trace contextRef="#ctx0" brushRef="#br0">870 5 9216 0 0,'-3'-1'421'0'0,"-2"0"-358"0"0,-1 0 0 0 0,1 0 0 0 0,0 1 0 0 0,-2-1 0 0 0,2 2 0 0 0,-1-1 0 0 0,1 1 0 0 0,-10 2 0 0 0,-6-1 319 0 0,12-1 716 0 0,2 1 1 0 0,-1 0-1 0 0,0 1 0 0 0,1-1 0 0 0,-2 1 0 0 0,2 0 0 0 0,0 0 0 0 0,-13 10 1 0 0,-4 3-346 0 0,-25 24 1 0 0,22-17-749 0 0,-25 20-154 0 0,-47 52 1 0 0,-96 104 438 0 0,127-130-576 0 0,27-30-355 0 0,2 3-1 0 0,-53 71 1 0 0,89-108 446 0 0,1 0 1 0 0,-1 0 0 0 0,1 0 0 0 0,0-1 0 0 0,-1 8-1 0 0,2-10-5 0 0,0-1 0 0 0,1 1 0 0 0,0 0 0 0 0,-1 0 0 0 0,1 0 0 0 0,0 0 0 0 0,0-1 0 0 0,0 1 0 0 0,0-1 0 0 0,0 1 0 0 0,1 0 0 0 0,-1 0 0 0 0,0-1 0 0 0,1 1 0 0 0,0 0 0 0 0,-1 0 1 0 0,1-1-1 0 0,0 1 0 0 0,-1-1 0 0 0,3 3 0 0 0,7 5-1336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4.688"/>
    </inkml:context>
    <inkml:brush xml:id="br0">
      <inkml:brushProperty name="width" value="0.1" units="cm"/>
      <inkml:brushProperty name="height" value="0.1" units="cm"/>
      <inkml:brushProperty name="color" value="#008C3A"/>
    </inkml:brush>
  </inkml:definitions>
  <inkml:trace contextRef="#ctx0" brushRef="#br0">1034 1 8752 0 0,'-1'1'5092'0'0,"-1"3"-4539"0"0,1-2 1 0 0,-2 1 0 0 0,0 0 0 0 0,1-1 0 0 0,0 1 0 0 0,-1 0 0 0 0,-1 0 0 0 0,2-2 0 0 0,-7 5 0 0 0,-12 10 422 0 0,-45 59 783 0 0,-35 26-1410 0 0,-62 65-187 0 0,141-141-135 0 0,-126 134 12 0 0,128-138-38 0 0,-229 255 62 0 0,205-220-502 0 0,-30 40-1183 0 0,9 3-5032 0 0,36-54 586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5.039"/>
    </inkml:context>
    <inkml:brush xml:id="br0">
      <inkml:brushProperty name="width" value="0.1" units="cm"/>
      <inkml:brushProperty name="height" value="0.1" units="cm"/>
      <inkml:brushProperty name="color" value="#008C3A"/>
    </inkml:brush>
  </inkml:definitions>
  <inkml:trace contextRef="#ctx0" brushRef="#br0">501 1 19727 0 0,'0'0'956'0'0,"-1"1"-414"0"0,-1 3-407 0 0,-1 0 1 0 0,1 0 0 0 0,-1-1 0 0 0,-5 7 0 0 0,-8 9-153 0 0,-97 177 1019 0 0,79-134-713 0 0,-54 80 0 0 0,65-113-449 0 0,-32 31 0 0 0,-14 21-1053 0 0,11-7-2160 0 0,33-45-3484 0 0</inkml:trace>
  <inkml:trace contextRef="#ctx0" brushRef="#br0" timeOffset="1">603 632 20359 0 0,'0'0'2036'0'0,"-1"2"-1860"0"0,-3 3-164 0 0,0-1-1 0 0,2 2 0 0 0,-6 6 1 0 0,-7 11 456 0 0,-20 23 21 0 0,3 2 0 0 0,1 1 0 0 0,-37 84 0 0 0,46-89-1055 0 0,-1 0 0 0 0,-4-1 1 0 0,-44 57-1 0 0,23-44-1445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5.969"/>
    </inkml:context>
    <inkml:brush xml:id="br0">
      <inkml:brushProperty name="width" value="0.1" units="cm"/>
      <inkml:brushProperty name="height" value="0.1" units="cm"/>
      <inkml:brushProperty name="color" value="#008C3A"/>
    </inkml:brush>
  </inkml:definitions>
  <inkml:trace contextRef="#ctx0" brushRef="#br0">30 4221 18287 0 0,'-29'0'1828'0'0,"32"-2"-1673"0"0,0 0-139 0 0,0 0 1 0 0,0 0-1 0 0,0-1 0 0 0,-1 1 0 0 0,1 0 1 0 0,0-1-1 0 0,-1 0 0 0 0,0 1 1 0 0,1-1-1 0 0,-1-1 0 0 0,0 1 0 0 0,-1 1 1 0 0,3-6-1 0 0,43-100 881 0 0,2-3-277 0 0,-5-5-298 0 0,65-192-220 0 0,-85 235-102 0 0,36-123 0 0 0,-2 4 0 0 0,6-23 0 0 0,-5-36 28 0 0,33-114 8 0 0,-37 145-12 0 0,-41 162 6 0 0,10-46 8 0 0,15-64 84 0 0,-5 20-122 0 0,-13 54-70 0 0,41-239 55 0 0,-35 182 14 0 0,26-126 1 0 0,-40 223 0 0 0,-1-2 0 0 0,-1 1-1 0 0,-7 35 40 0 0,0 1 1 0 0,1-39 0 0 0,-1 21 40 0 0,-3 32-40 0 0,0 0 1 0 0,0 0 0 0 0,0 0-1 0 0,-1 1 1 0 0,0-2 0 0 0,0 2 0 0 0,0-2-1 0 0,0 2 1 0 0,-1-2 0 0 0,0 2-1 0 0,-1-2 1 0 0,-2-7 0 0 0,2 10-5 0 0,2 0 1 0 0,-1-1-1 0 0,0 1 1 0 0,1 0-1 0 0,-1-1 0 0 0,1 1 1 0 0,0-5-1 0 0,0 4 4 0 0,-1 0 0 0 0,1 1-1 0 0,-1-1 1 0 0,1 1 0 0 0,-1-1 0 0 0,-1-3-1 0 0,-11-10 209 0 0,13 16-236 0 0,-1 0 1 0 0,0 0-1 0 0,1 0 0 0 0,-1 0 0 0 0,0 0 0 0 0,0 0 0 0 0,0 0 0 0 0,0 0 0 0 0,0 0 1 0 0,1 0-1 0 0,-1 1 0 0 0,0 0 0 0 0,0-1 0 0 0,-1 0 0 0 0,1 0 0 0 0,0 1 1 0 0,0-1-1 0 0,-1 1 0 0 0,2 0 0 0 0,-1-1 0 0 0,-3 1 0 0 0,1-1 4 0 0,1 1 1 0 0,0-1-1 0 0,-1 1 0 0 0,1 0 0 0 0,0 0 0 0 0,0 0 1 0 0,-1 0-1 0 0,0 1 0 0 0,1-1 0 0 0,0 1 0 0 0,-5 1 1 0 0,-10 7-21 0 0,0 0 1 0 0,0 2 0 0 0,-21 15 0 0 0,-43 44-68 0 0,40-34 77 0 0,-77 77-55 0 0,95-88 23 0 0,3 1 0 0 0,-35 54-1 0 0,47-68 25 0 0,-17 20-1 0 0,11-16-45 0 0,14-16 48 0 0,0 0 0 0 0,0 0 0 0 0,-1 0 0 0 0,1 0 0 0 0,0 1 0 0 0,0-1 0 0 0,0 0 0 0 0,0 0 0 0 0,-1 0 0 0 0,1 1 0 0 0,0-1 0 0 0,0 0 0 0 0,0 0 0 0 0,0 0 0 0 0,0 1 0 0 0,0-1 0 0 0,0 0 0 0 0,0 0 0 0 0,0 1 0 0 0,0-1 0 0 0,0 0 0 0 0,0 0 0 0 0,0 1 0 0 0,0-1 0 0 0,0 0 0 0 0,0 0 0 0 0,0 1 0 0 0,0-1 0 0 0,0 0 0 0 0,0 0 0 0 0,0 1 0 0 0,0-1 0 0 0,0 0 0 0 0,0 0 0 0 0,1 0 0 0 0,-1 0 0 0 0,0 0 0 0 0,0 0 0 0 0,0 0 0 0 0,0 0 0 0 0,1 1 0 0 0,-1-1 0 0 0,0 0 0 0 0,0 0 0 0 0,0 0 0 0 0,1 0 0 0 0,-1 0 0 0 0,0 1 0 0 0,0-1 0 0 0,0 0 0 0 0,1 0 0 0 0,-1 0 0 0 0,0 0 0 0 0,0 0 0 0 0,1 0 0 0 0,-1 0 0 0 0,0 0 0 0 0,0 0 0 0 0,1 0 0 0 0,-1 0 0 0 0,0 0 0 0 0,0 0 0 0 0,0 0 0 0 0,0 0 0 0 0,0 0 0 0 0,1 0-1 0 0,-1 0 2 0 0,4-1 18 0 0,0 0 0 0 0,0 0-1 0 0,0 0 1 0 0,-1-1 0 0 0,1 0 0 0 0,0 0-1 0 0,-1 0 1 0 0,6-4 0 0 0,7-2 33 0 0,-2 0-22 0 0,0 1-1 0 0,0-3 0 0 0,-1 1 1 0 0,-1-1-1 0 0,12-10 0 0 0,11-13-16 0 0,47-49 38 0 0,-69 69-47 0 0,47-57 85 0 0,-53 60-73 0 0,1-1 1 0 0,-2 0-1 0 0,0 0 1 0 0,0 0 0 0 0,5-13-1 0 0,-5 4 15 0 0,-4 13-10 0 0,0-1-1 0 0,0 1 1 0 0,2 0 0 0 0,-1 0-1 0 0,5-8 1 0 0,15-22 391 0 0,0-2 1 0 0,18-44-1 0 0,-16 33-184 0 0,-21 44-197 0 0,0 1-1 0 0,0-2 1 0 0,1 2 0 0 0,-1-1 0 0 0,8-5-1 0 0,-11 10 14 0 0,0 0-1 0 0,0 0 0 0 0,0 0 1 0 0,0 0-1 0 0,0 1 0 0 0,1-1 1 0 0,-1 1-1 0 0,0-1 1 0 0,3 0-1 0 0,-4 1-42 0 0,1 0 1 0 0,-1 0-1 0 0,1 0 0 0 0,0-1 1 0 0,-1 1-1 0 0,1 0 1 0 0,0 0-1 0 0,-1-1 0 0 0,1 1 1 0 0,-1 0-1 0 0,1 0 1 0 0,0 0-1 0 0,-1-1 0 0 0,1 1 1 0 0,-1-1-1 0 0,1 1 0 0 0,-1-2 1 0 0,1 1-121 0 0,2 3-10 0 0,7 1 46 0 0,-5-2 105 0 0,-2 1 1 0 0,2 0-1 0 0,-1 0 0 0 0,0 0 1 0 0,0 0-1 0 0,6 6 0 0 0,2 2 50 0 0,-1 2-1 0 0,-1 1 1 0 0,0 0 0 0 0,-1-1-1 0 0,11 23 1 0 0,29 76-22 0 0,-41-92-42 0 0,17 48-8 0 0,8 22 0 0 0,-29-81 3 0 0,4 9-14 0 0,13 37 0 0 0,-19-48-3 0 0,0-1 1 0 0,-2 2 0 0 0,1-1-1 0 0,0 0 1 0 0,-1 0-1 0 0,0 0 1 0 0,0 1 0 0 0,0-1-1 0 0,-1 0 1 0 0,-1 8-1 0 0,-2 8-635 0 0,1 0-1 0 0,2 1 0 0 0,0 28 0 0 0,1-43 138 0 0,0-4-495 0 0,1 0 1 0 0,-1 1-1 0 0,0-1 1 0 0,1 0 0 0 0,1 5-1 0 0,13 22-6875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5.490"/>
    </inkml:context>
    <inkml:brush xml:id="br0">
      <inkml:brushProperty name="width" value="0.1" units="cm"/>
      <inkml:brushProperty name="height" value="0.1" units="cm"/>
      <inkml:brushProperty name="color" value="#FF0066"/>
    </inkml:brush>
  </inkml:definitions>
  <inkml:trace contextRef="#ctx0" brushRef="#br0">354 1 14832 0 0,'0'0'714'0'0,"0"2"-307"0"0,-5 26 122 0 0,4-23-524 0 0,0 0 1 0 0,1 0-1 0 0,-1 1 0 0 0,1-1 1 0 0,0 8-1 0 0,2 22 297 0 0,0 2 1 0 0,-2-2-1 0 0,-1 1 0 0 0,-2 1 0 0 0,-10 45 0 0 0,-5 67-302 0 0,1-11 0 0 0,7-74 0 0 0,6-29 0 0 0,-11 36 0 0 0,-76 307 930 0 0,56-190 374 0 0,27-149-985 0 0,-27 170 1152 0 0,-1 21-794 0 0,12-98 30 0 0,10-49-317 0 0,4-33-259 0 0,3 2 1 0 0,-2 58-1 0 0,10-80-38 0 0,3 34 0 0 0,-2-52-276 0 0,0 1 1 0 0,1-1 0 0 0,0-1 0 0 0,1 0-1 0 0,9 19 1 0 0,4 2-494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6.661"/>
    </inkml:context>
    <inkml:brush xml:id="br0">
      <inkml:brushProperty name="width" value="0.1" units="cm"/>
      <inkml:brushProperty name="height" value="0.1" units="cm"/>
      <inkml:brushProperty name="color" value="#008C3A"/>
    </inkml:brush>
  </inkml:definitions>
  <inkml:trace contextRef="#ctx0" brushRef="#br0">294 248 5984 0 0,'-2'0'464'0'0,"-40"4"1173"0"0,3 1 13705 0 0,38-4-15288 0 0,1 0-1 0 0,-1 0 1 0 0,1 1-1 0 0,-1-1 1 0 0,1 1-1 0 0,-1-1 1 0 0,0 0-1 0 0,0 1 1 0 0,0-2-1 0 0,0 1 1 0 0,0 0-1 0 0,0 1 1 0 0,1-1-1 0 0,-1 0 0 0 0,-1 0 1 0 0,-1 1-1 0 0,-11 12-283 0 0,10-8 193 0 0,0 1 0 0 0,0-1 0 0 0,-1 0 0 0 0,0-1 0 0 0,0 0 0 0 0,0 1-1 0 0,-1-2 1 0 0,0 1 0 0 0,-9 6 0 0 0,6-4 17 0 0,0 0 1 0 0,-1 2-1 0 0,2-1 0 0 0,0 1 0 0 0,1 0 0 0 0,0 0 0 0 0,-1 1 0 0 0,2 0 1 0 0,1 0-1 0 0,-1 0 0 0 0,1 1 0 0 0,0 0 0 0 0,-3 13 0 0 0,3-8-84 0 0,0 2 0 0 0,1 0 0 0 0,2-1-1 0 0,0 1 1 0 0,0-1 0 0 0,2 2 0 0 0,0-2 0 0 0,4 22-1 0 0,-3-28 95 0 0,1 0 1 0 0,1 0-1 0 0,1 0 0 0 0,-1-1 0 0 0,2 1 0 0 0,-1-1 0 0 0,10 15 1 0 0,-10-19-25 0 0,0 1-1 0 0,2 0 1 0 0,-2-1 0 0 0,2-1 0 0 0,-1 2 0 0 0,1-2 0 0 0,0 0 0 0 0,0 0 0 0 0,0 0 0 0 0,2-1-1 0 0,9 6 1 0 0,-2-4 50 0 0,0 0 0 0 0,0-1 0 0 0,1-1-1 0 0,-1 0 1 0 0,1-2 0 0 0,0 0-1 0 0,-1 0 1 0 0,2-1 0 0 0,23-2 0 0 0,-27-1 98 0 0,1 0 1 0 0,-1 0-1 0 0,1-1 1 0 0,0-1-1 0 0,-2 0 1 0 0,2-1 0 0 0,-1 0-1 0 0,-1-2 1 0 0,0 1-1 0 0,0-1 1 0 0,16-12-1 0 0,-6 3 48 0 0,-1-3-1 0 0,-1 1 1 0 0,0-2 0 0 0,29-38-1 0 0,-26 24 470 0 0,32-67 0 0 0,-46 77-500 0 0,-1 1 1 0 0,-2-1 0 0 0,0 0 0 0 0,4-42-1 0 0,-3 16-73 0 0,-4 27 64 0 0,2-41 0 0 0,-5 54-39 0 0,-1 1 0 0 0,0-1 0 0 0,0 0 1 0 0,-1 1-1 0 0,0-1 0 0 0,-7-17 0 0 0,4 18-30 0 0,1 0 1 0 0,-2 0-1 0 0,1 0 0 0 0,-1 1 0 0 0,0 0 0 0 0,-1-1 0 0 0,0 2 0 0 0,-1 0 1 0 0,1 0-1 0 0,-1 0 0 0 0,0 1 0 0 0,-1 0 0 0 0,0 0 0 0 0,-9-4 1 0 0,1 2-391 0 0,-1 1 0 0 0,0-1 1 0 0,0 2-1 0 0,-1 2 1 0 0,0-1-1 0 0,-31-3 1 0 0,4 7-5962 0 0,-6 4-2013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17.910"/>
    </inkml:context>
    <inkml:brush xml:id="br0">
      <inkml:brushProperty name="width" value="0.1" units="cm"/>
      <inkml:brushProperty name="height" value="0.1" units="cm"/>
      <inkml:brushProperty name="color" value="#008C3A"/>
    </inkml:brush>
  </inkml:definitions>
  <inkml:trace contextRef="#ctx0" brushRef="#br0">227 0 18975 0 0,'-29'9'840'0'0,"13"-5"176"0"0,1 5-816 0 0,-3-6-200 0 0,-8 6 0 0 0,7 4 0 0 0,-5 0 328 0 0,-1 5 24 0 0,1 4 8 0 0,-6 0-9159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42.296"/>
    </inkml:context>
    <inkml:brush xml:id="br0">
      <inkml:brushProperty name="width" value="0.1" units="cm"/>
      <inkml:brushProperty name="height" value="0.1" units="cm"/>
      <inkml:brushProperty name="color" value="#008C3A"/>
    </inkml:brush>
  </inkml:definitions>
  <inkml:trace contextRef="#ctx0" brushRef="#br0">19 1502 10104 0 0,'0'0'918'0'0,"-1"-12"74"0"0,-13-16 1755 0 0,13 27-2632 0 0,0-1 0 0 0,1-1-1 0 0,-1 1 1 0 0,1 0 0 0 0,0 0 0 0 0,0 0 0 0 0,0 0 0 0 0,0-1 0 0 0,0 2 0 0 0,1-2-1 0 0,-1 1 1 0 0,2-3 0 0 0,0-23 686 0 0,-2 22-663 0 0,0 0 0 0 0,0 0 0 0 0,2-8 0 0 0,24-130 646 0 0,-23 126-696 0 0,2-33 0 0 0,-3 25-37 0 0,-1 13-32 0 0,1 2-1 0 0,5-17 1 0 0,2-12 13 0 0,10-68 575 0 0,-13 80-326 0 0,0 0 0 0 0,14-32-1 0 0,-2 10-68 0 0,69-196 1398 0 0,-86 243-1598 0 0,42-89 267 0 0,-36 80-248 0 0,2-4-25 0 0,20-27 1 0 0,-5 10-8 0 0,-16 20 1 0 0,1 2 0 0 0,0-1 0 0 0,20-18 0 0 0,-29 29 0 0 0,62-53 0 0 0,-28 26 0 0 0,-14 12 0 0 0,1 1 0 0 0,-1 0 0 0 0,43-20 0 0 0,-15 12 0 0 0,-12 6 0 0 0,41-13 0 0 0,-67 27 0 0 0,0 1 0 0 0,0 1 0 0 0,14-2 0 0 0,14-2 0 0 0,-21 3 0 0 0,0-1 0 0 0,0 2 0 0 0,0 0 0 0 0,34 3 0 0 0,-32-1 0 0 0,21 3 0 0 0,-25 0-12 0 0,-4-2-22 0 0,-1 0 0 0 0,0 1-1 0 0,0 0 1 0 0,11 6-1 0 0,7 4 35 0 0,-20-11 0 0 0,0 2 0 0 0,0 1 0 0 0,-1-2 0 0 0,8 8 0 0 0,4 3-6 0 0,-9-7-2 0 0,0 0 0 0 0,-1 1 0 0 0,0 0-1 0 0,0 1 1 0 0,-1 0 0 0 0,11 15-1 0 0,-15-18 8 0 0,-1-1 0 0 0,2 1 0 0 0,4 4 0 0 0,-5-5-11 0 0,1 0-1 0 0,-1 0 1 0 0,3 6 0 0 0,32 45-3 0 0,-26-38 44 0 0,17 30 0 0 0,-20-32-40 0 0,15 20 0 0 0,-18-26 6 0 0,0 0 0 0 0,1 0-1 0 0,-3 1 1 0 0,1 0 0 0 0,4 11-1 0 0,3 22 6 0 0,-7-23 0 0 0,1 0 0 0 0,12 26 0 0 0,9 16 0 0 0,9 15 0 0 0,-26-57 35 0 0,60 117 18 0 0,-64-119-53 0 0,8 26 0 0 0,3 11 0 0 0,5 12-79 0 0,-7-22 17 0 0,7 41 51 0 0,12 29 11 0 0,-30-97 0 0 0,1 6 34 0 0,3 28 0 0 0,-5-21-38 0 0,3 29 156 0 0,-6-46-108 0 0,-1-9-20 0 0,1 0-1 0 0,-1 0 0 0 0,2-1 0 0 0,2 11 0 0 0,-3-7-8 0 0,-1-8 468 0 0,4-13-165 0 0,13-28 324 0 0,-11 30-611 0 0,-2 0 1 0 0,0-1 0 0 0,0 1 0 0 0,-1-1-1 0 0,3-12 1 0 0,10-67 54 0 0,-15 82-9 0 0,2 1 0 0 0,4-12 0 0 0,1-4 62 0 0,40-139 689 0 0,-31 97-823 0 0,-4 15 146 0 0,-7 25-60 0 0,8-25 93 0 0,-10 43-134 0 0,-3 13 29 0 0,-1-5-59 0 0,0 0 1 0 0,0 0 0 0 0,0 1-1 0 0,-1 0 1 0 0,1-1 0 0 0,-1 1-1 0 0,1-1 1 0 0,-1-1 0 0 0,1 2-1 0 0,-1-1 1 0 0,0 1 0 0 0,-1 1-1 0 0,-3 3-86 0 0,0 0-1 0 0,1 1 1 0 0,-1 0-1 0 0,2 0 1 0 0,-1 1-1 0 0,0-1 1 0 0,-1 8-1 0 0,-1 0 71 0 0,3-7-16 0 0,1 0 0 0 0,-1 0 0 0 0,2 0 0 0 0,0 1 0 0 0,0 9 0 0 0,-4 17 12 0 0,-9 54-64 0 0,-6 23-16 0 0,5-37 80 0 0,0-18 11 0 0,14-55 4 0 0,-3 11-11 0 0,0 0 0 0 0,-1 0-1 0 0,-1-1 1 0 0,0 0 0 0 0,-12 17-1 0 0,11-14 4 0 0,-5 8-158 0 0,11-21 319 0 0,-4-2-5 0 0,0-1 0 0 0,0 0 0 0 0,0 1 0 0 0,1-1 0 0 0,-2-1 0 0 0,2 1-1 0 0,-1-1 1 0 0,1 0 0 0 0,-1 0 0 0 0,1 0 0 0 0,-8-7 0 0 0,-132-81 1377 0 0,134 85-1485 0 0,0 1 1 0 0,0 0-1 0 0,0 1 1 0 0,-18-4-1 0 0,-10-2 52 0 0,-61-24 115 0 0,-47-15-546 0 0,90 37-350 0 0,43 9 506 0 0,-26-6-319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55.234"/>
    </inkml:context>
    <inkml:brush xml:id="br0">
      <inkml:brushProperty name="width" value="0.1" units="cm"/>
      <inkml:brushProperty name="height" value="0.1" units="cm"/>
      <inkml:brushProperty name="color" value="#008C3A"/>
    </inkml:brush>
  </inkml:definitions>
  <inkml:trace contextRef="#ctx0" brushRef="#br0">34 1355 6448 0 0,'-5'-5'4596'0'0,"2"2"-3815"0"0,1 0 1 0 0,0 0-1 0 0,0-1 1 0 0,0 1-1 0 0,-1-6 1 0 0,-7-20 351 0 0,9 14-1180 0 0,-1 1 0 0 0,0-20 0 0 0,5-45-132 0 0,23-148 0 0 0,-17 169 166 0 0,14-71 148 0 0,-17 99-9 0 0,3 0-1 0 0,14-35 1 0 0,51-96 695 0 0,-65 142-701 0 0,0 0 0 0 0,2 0 0 0 0,1 1 0 0 0,17-22 0 0 0,63-58 240 0 0,-82 89-314 0 0,0 1-1 0 0,1 0 0 0 0,0 1 0 0 0,19-10 0 0 0,8-4 97 0 0,-37 21-139 0 0,11-8 67 0 0,0 0 0 0 0,-1 0 0 0 0,13-13 0 0 0,-13 11 49 0 0,1 0-1 0 0,0 0 1 0 0,0 1 0 0 0,1 1-1 0 0,0 1 1 0 0,16-8 0 0 0,4 0 146 0 0,-20 8-150 0 0,2 0 0 0 0,-2 1 1 0 0,2 1-1 0 0,0 1 0 0 0,24-5 0 0 0,-34 8-115 0 0,-1 0 1 0 0,1 0-1 0 0,-1 1 1 0 0,1 0-1 0 0,-1 0 1 0 0,2 0 0 0 0,-2 1-1 0 0,1-1 1 0 0,0 1-1 0 0,-1 1 1 0 0,1-1-1 0 0,-1 0 1 0 0,0 0 0 0 0,0 2-1 0 0,1-1 1 0 0,-2 0-1 0 0,2 0 1 0 0,3 4-1 0 0,12 10-3 0 0,0 2-1 0 0,-1 0 0 0 0,-1 1 1 0 0,26 35-1 0 0,50 95-140 0 0,-28-26 86 0 0,-49-88 60 0 0,18 60 0 0 0,16 88 76 0 0,-38-126-16 0 0,6 72 1 0 0,-14-68-8 0 0,6 60-3 0 0,-9-112-65 0 0,0-2 0 0 0,0 1 0 0 0,4 7 1 0 0,0 5 9 0 0,9 21 147 0 0,1 0 0 0 0,31 54 0 0 0,-43-86-56 0 0,-3-6-49 0 0,-1-1 0 0 0,1 1 0 0 0,0-2 1 0 0,0 1-1 0 0,0 1 0 0 0,1-1 0 0 0,-1 0 0 0 0,1-1 0 0 0,-1 1 0 0 0,3 3 0 0 0,-3-4 291 0 0,-1-2-154 0 0,1-5-5 0 0,-1 2-1 0 0,1-2 1 0 0,3-7 0 0 0,0-6 314 0 0,6-16 47 0 0,-7 25-421 0 0,-1 0 0 0 0,3-12-1 0 0,10-45 218 0 0,-13 52-295 0 0,2-1 0 0 0,8-22 0 0 0,3-20 12 0 0,-9 33-21 0 0,13-34-1 0 0,-3 15-6 0 0,14-35-17 0 0,-18 52 0 0 0,-3 2 0 0 0,-8 20 0 0 0,0 0 0 0 0,0 0 0 0 0,2 0 0 0 0,2-5 0 0 0,4-15 11 0 0,-8 24 44 0 0,-1-2 15 0 0,4-7 2 0 0,-3 8 946 0 0,-3 4-1029 0 0,1 0 1 0 0,-1 0 0 0 0,2-1 0 0 0,-2 1 0 0 0,1 0 0 0 0,0 0 0 0 0,0 0 0 0 0,0 0 0 0 0,0 0 0 0 0,1 1 0 0 0,-2 2 0 0 0,2-1-31 0 0,-5 14-76 0 0,1 1-1 0 0,2-1 1 0 0,-1 1 0 0 0,2 0-1 0 0,1 25 1 0 0,0-42 117 0 0,0 3-18 0 0,1 2-1 0 0,0-2 0 0 0,2 9 1 0 0,-3-9-8 0 0,2 0 0 0 0,-1 1 0 0 0,0 9 0 0 0,0 3-62 0 0,6 31 1 0 0,-4-36 127 0 0,-1 0 0 0 0,0-1-1 0 0,-2 0 1 0 0,0 1 0 0 0,-1 21 0 0 0,1-32 15 0 0,-1 1 0 0 0,0-1 0 0 0,0 1 0 0 0,0-2 0 0 0,0 2 0 0 0,0-1 0 0 0,-1 1 0 0 0,2-1 0 0 0,-2-1 0 0 0,1 2 0 0 0,-1-1 0 0 0,0 0 0 0 0,0-1 0 0 0,1 1 0 0 0,-1-1 0 0 0,0 1 0 0 0,-1 0 0 0 0,1-1 0 0 0,1 0 0 0 0,-2 0 0 0 0,-3 1 0 0 0,-4 3 157 0 0,0-2-1 0 0,-1 0 1 0 0,-17 3 0 0 0,12-4 85 0 0,-14 5-159 0 0,0-3 0 0 0,0 0 0 0 0,0-2 0 0 0,0-1 0 0 0,0-1 0 0 0,1-2 0 0 0,-52-10 0 0 0,49 6-310 0 0,12 2-213 0 0,0-1 1 0 0,1 0 0 0 0,-24-10 0 0 0,26 8-535 0 0,-15-7-6442 0 0,11 2-785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56.692"/>
    </inkml:context>
    <inkml:brush xml:id="br0">
      <inkml:brushProperty name="width" value="0.1" units="cm"/>
      <inkml:brushProperty name="height" value="0.1" units="cm"/>
      <inkml:brushProperty name="color" value="#008C3A"/>
    </inkml:brush>
  </inkml:definitions>
  <inkml:trace contextRef="#ctx0" brushRef="#br0">80 1252 8752 0 0,'-1'-2'8259'0'0,"-6"-11"-7402"0"0,0 1 0 0 0,2-1-1 0 0,0-1 1 0 0,1 1 0 0 0,-4-16-1 0 0,-10-75-1297 0 0,13 63 524 0 0,-14-158-1002 0 0,19 161 887 0 0,1 1 1 0 0,3-1-1 0 0,0 0 0 0 0,16-59 0 0 0,-11 67 144 0 0,1 1-1 0 0,2 1 1 0 0,16-30-1 0 0,-7 15 95 0 0,-10 24-71 0 0,1-1-1 0 0,-1 1 0 0 0,3 1 0 0 0,22-23 1 0 0,-29 32-105 0 0,97-92 416 0 0,-69 70-54 0 0,2 2-1 0 0,2 1 0 0 0,41-23 1 0 0,-75 49-389 0 0,0 0 0 0 0,0 1 0 0 0,0 0 0 0 0,0-1 0 0 0,0 2 0 0 0,1-1 0 0 0,-1 0 0 0 0,0 1 0 0 0,0 0 0 0 0,1 1 0 0 0,-1-1 0 0 0,10 3 0 0 0,6-1 139 0 0,-10 0-145 0 0,0 0 0 0 0,0 2 1 0 0,0-2-1 0 0,-1 2 0 0 0,1 0 0 0 0,-1 1 0 0 0,0 0 1 0 0,0 1-1 0 0,11 8 0 0 0,-7-2-22 0 0,0 1-1 0 0,-2 0 1 0 0,16 22 0 0 0,18 17-285 0 0,-41-48 276 0 0,0 1-1 0 0,-1-1 0 0 0,1 2 1 0 0,-2-2-1 0 0,2 2 0 0 0,-1-1 1 0 0,-2 2-1 0 0,2-2 0 0 0,-1 1 1 0 0,-1 0-1 0 0,1 0 0 0 0,2 10 1 0 0,0-1 2 0 0,2 0 1 0 0,12 24 0 0 0,-9-20 18 0 0,9 23 0 0 0,-13-25-1 0 0,2 0 1 0 0,0-1-1 0 0,13 18 1 0 0,2 4 24 0 0,3 11 124 0 0,-1 1 0 0 0,25 77 0 0 0,-46-112-134 0 0,0 0-1 0 0,1 24 0 0 0,-3-21-6 0 0,5 25-1 0 0,23 89-285 0 0,-26-111 232 0 0,13 36 1 0 0,-12-41 59 0 0,1 0 0 0 0,-2 0-1 0 0,-1 0 1 0 0,3 23 0 0 0,-5-16 0 0 0,9 30 0 0 0,-6-34 0 0 0,-1 0 0 0 0,1 29 0 0 0,-3-41 0 0 0,-1 0 0 0 0,2 0-1 0 0,1 10 1 0 0,-1-11 4 0 0,-1 1 1 0 0,0 1-1 0 0,0 7 0 0 0,-1-13 7 0 0,0-1-1 0 0,1 1 1 0 0,-1-1-1 0 0,0 0 1 0 0,0 0-1 0 0,1 1 0 0 0,-1-1 1 0 0,1 0-1 0 0,0 1 1 0 0,-1-1-1 0 0,1 0 1 0 0,0 0-1 0 0,-1 0 1 0 0,1 0-1 0 0,0 0 0 0 0,1 2 1 0 0,6 8 41 0 0,-8-10 238 0 0,3-1-195 0 0,-2 0-77 0 0,1 0 1 0 0,-1 0-1 0 0,0 0 0 0 0,-1 0 1 0 0,2 0-1 0 0,-1 0 0 0 0,0 0 1 0 0,0 0-1 0 0,1-1 0 0 0,-1 1 1 0 0,0-1-1 0 0,0 1 1 0 0,-1-1-1 0 0,2 1 0 0 0,-1-1 1 0 0,0 0-1 0 0,0 1 0 0 0,0-1 1 0 0,0 0-1 0 0,0 0 0 0 0,0 0 1 0 0,-1 1-1 0 0,0-1 0 0 0,1 0 1 0 0,0 0-1 0 0,-1 0 1 0 0,1 0-1 0 0,0 0 0 0 0,0-2 1 0 0,0-1 17 0 0,1-1 0 0 0,-1 1 0 0 0,0-1 0 0 0,-1 1-1 0 0,0-2 1 0 0,1 2 0 0 0,-1-1 0 0 0,0 1 0 0 0,-1-1 0 0 0,1-6 0 0 0,-2-13 79 0 0,0-73 274 0 0,3-80 490 0 0,1 152-879 0 0,-2 14 0 0 0,0 0 0 0 0,4-20 0 0 0,4-6 0 0 0,-7 27 0 0 0,1 1 0 0 0,0 0 0 0 0,0 1 0 0 0,0-1 0 0 0,2 1 0 0 0,-1 0 0 0 0,7-12 0 0 0,0 2 16 0 0,-7 9 89 0 0,1 0-31 0 0,-3 10-87 0 0,0 7-50 0 0,-1 2 52 0 0,0 0-1 0 0,1 0 1 0 0,0 0 0 0 0,5 19 0 0 0,-3-20-92 0 0,-1 0 1 0 0,1 0-1 0 0,-1 0 0 0 0,-1 0 1 0 0,1 0-1 0 0,-1 12 0 0 0,3 19-160 0 0,-3-31 249 0 0,1-1 0 0 0,-1 1-1 0 0,-1 16 1 0 0,-2-13-24 0 0,2 2 0 0 0,-1-1 0 0 0,4 23 0 0 0,-3-30 4 0 0,1 1 1 0 0,-2 1-1 0 0,1-1 0 0 0,-1-1 0 0 0,-2 12 1 0 0,-1 3-5 0 0,4-10 39 0 0,0-9 4 0 0,0-1 0 0 0,0 0 0 0 0,0 1 0 0 0,0-1 0 0 0,0-1 0 0 0,0 2 0 0 0,0-1 0 0 0,0 0 0 0 0,0 1 0 0 0,-1-1 0 0 0,1 0 0 0 0,-1 0 0 0 0,1 0 0 0 0,-1 0 0 0 0,1 0 0 0 0,-1 0 0 0 0,0 0 0 0 0,-1 2 0 0 0,-10 9 525 0 0,11-12-501 0 0,1 0 0 0 0,-1 0 1 0 0,1 1-1 0 0,-1-1 1 0 0,0 1-1 0 0,1-1 1 0 0,-1 1-1 0 0,0-1 0 0 0,0 0 1 0 0,1 0-1 0 0,-1 1 1 0 0,0-1-1 0 0,0 0 1 0 0,1 0-1 0 0,0 0 0 0 0,-1 0 1 0 0,-1 0-1 0 0,-2 1 71 0 0,-12 3 197 0 0,0-2 0 0 0,-2 0 0 0 0,-19 0 0 0 0,-53-4 183 0 0,76 2-486 0 0,-59-2-258 0 0,-67-4-209 0 0,46-9-7088 0 0,39 1-785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58.682"/>
    </inkml:context>
    <inkml:brush xml:id="br0">
      <inkml:brushProperty name="width" value="0.1" units="cm"/>
      <inkml:brushProperty name="height" value="0.1" units="cm"/>
      <inkml:brushProperty name="color" value="#008C3A"/>
    </inkml:brush>
  </inkml:definitions>
  <inkml:trace contextRef="#ctx0" brushRef="#br0">0 0 19895 0 0,'29'22'880'0'0,"-24"-19"184"0"0,5 1-848 0 0,-5 1-216 0 0,4-5 0 0 0,-3 4 856 0 0,-1-4 1136 0 0,0 0-976 0 0,4 0-808 0 0,1 6-208 0 0,0-3 64 0 0,-1 1-904 0 0,2 1-184 0 0,-2-1-32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3:59.067"/>
    </inkml:context>
    <inkml:brush xml:id="br0">
      <inkml:brushProperty name="width" value="0.1" units="cm"/>
      <inkml:brushProperty name="height" value="0.1" units="cm"/>
      <inkml:brushProperty name="color" value="#008C3A"/>
    </inkml:brush>
  </inkml:definitions>
  <inkml:trace contextRef="#ctx0" brushRef="#br0">1 154 22087 0 0,'5'-36'976'0'0,"-1"29"440"0"0,11 10-1416 0 0,5 1 0 0 0,0 1 0 0 0,-6-5 376 0 0,6 4 24 0 0,-11 2 8 0 0,7-6-7200 0 0</inkml:trace>
  <inkml:trace contextRef="#ctx0" brushRef="#br0" timeOffset="1">892 1 24447 0 0,'0'0'1864'0'0,"11"5"-1184"0"0,3 8-544 0 0,-5-4-136 0 0,8 4 0 0 0,-3-4 0 0 0,1-5-368 0 0,-1 5-104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26.252"/>
    </inkml:context>
    <inkml:brush xml:id="br0">
      <inkml:brushProperty name="width" value="0.1" units="cm"/>
      <inkml:brushProperty name="height" value="0.1" units="cm"/>
      <inkml:brushProperty name="color" value="#FF0066"/>
    </inkml:brush>
  </inkml:definitions>
  <inkml:trace contextRef="#ctx0" brushRef="#br0">35 26 14368 0 0,'0'0'1442'0'0,"0"-1"-1322"0"0,-4-23 5173 0 0,3 30-5309 0 0,1 2 0 0 0,-2-2 0 0 0,-1 9 0 0 0,-3 14 159 0 0,0 13-56 0 0,1-19-111 0 0,2 0 1 0 0,0 1 0 0 0,2 32-1 0 0,40 316-40 0 0,-10-99 2 0 0,-15-129 60 0 0,11 166 2 0 0,-19-221 0 0 0,8 59 84 0 0,7 98 519 0 0,-12-105 10 0 0,19 206 759 0 0,-27-318-1224 0 0,-1-19-121 0 0,1 0 0 0 0,0-1 0 0 0,2 17 0 0 0,2-13-63 0 0,-4-11-25 0 0,0 2-1 0 0,1-1 1 0 0,-2 0 0 0 0,0 1 0 0 0,1-1-1 0 0,0 0 1 0 0,-1 1 0 0 0,0 0-1 0 0,0-2 1 0 0,0 2 0 0 0,0 0-1 0 0,-1 5 1 0 0,0-8-914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2.950"/>
    </inkml:context>
    <inkml:brush xml:id="br0">
      <inkml:brushProperty name="width" value="0.1" units="cm"/>
      <inkml:brushProperty name="height" value="0.1" units="cm"/>
      <inkml:brushProperty name="color" value="#FF0066"/>
    </inkml:brush>
  </inkml:definitions>
  <inkml:trace contextRef="#ctx0" brushRef="#br0">1 2657 2304 0 0,'20'15'17819'0'0,"-20"-15"-17795"0"0,-1 0 0 0 0,1 1 0 0 0,-1-1 0 0 0,1 0 0 0 0,-1 0 0 0 0,1 0 0 0 0,0 0 0 0 0,-1 0 0 0 0,1 0 0 0 0,-1 1 0 0 0,1-1 0 0 0,0 0 0 0 0,0 0 0 0 0,-1 0 0 0 0,1 0 0 0 0,-1 0 0 0 0,1 0 0 0 0,-1 0 0 0 0,1 0 0 0 0,-1 0 0 0 0,1 0 0 0 0,-1 0 0 0 0,1 0 0 0 0,-1 0 0 0 0,1 0 0 0 0,-1 0 0 0 0,1-1 0 0 0,-1 1 0 0 0,3-1-41 0 0,-1 0 11 0 0,0 0 0 0 0,0 0 1 0 0,0 0-1 0 0,0 0 0 0 0,-1 0 0 0 0,1 0 1 0 0,-1 0-1 0 0,1 0 0 0 0,-1 1 1 0 0,1-1-1 0 0,0-1 0 0 0,-1 1 0 0 0,0 0 1 0 0,1 0-1 0 0,-1-1 0 0 0,0 1 1 0 0,1 1-1 0 0,-1-2 0 0 0,0-1 0 0 0,0-1 8 0 0,1 1-1 0 0,0-2 0 0 0,0 2 1 0 0,0-1-1 0 0,0 0 0 0 0,0 1 1 0 0,1-1-1 0 0,0 0 0 0 0,0 1 0 0 0,0 0 1 0 0,3-4-1 0 0,10-20 167 0 0,-13 18-96 0 0,1 2 0 0 0,-1-1-1 0 0,1-9 1 0 0,-2 8 15 0 0,0 1 0 0 0,6-18 0 0 0,3 5 15 0 0,-6 12-47 0 0,0-1 1 0 0,-1 0 0 0 0,4-14-1 0 0,-4 0 36 0 0,0 8 18 0 0,8-30-1 0 0,50-201 182 0 0,-58 232-288 0 0,18-62-4 0 0,5-15-69 0 0,9-88 56 0 0,-11 58 15 0 0,1-13 0 0 0,48-200 0 0 0,-59 253 0 0 0,-3 11 0 0 0,39-215 3 0 0,-41 230 5 0 0,-4-11 43 0 0,0 7-49 0 0,-4 51-4 0 0,2-10 19 0 0,-1 0-1 0 0,0-1 1 0 0,-2-19-1 0 0,-1-24 26 0 0,-2-25 132 0 0,1 45-68 0 0,1 28-61 0 0,0-1-1 0 0,-5-20 1 0 0,4 9 68 0 0,2 21-80 0 0,0 2 0 0 0,-1-2 0 0 0,1 2 0 0 0,-1-2 0 0 0,0 2 0 0 0,-3-7 0 0 0,0-5 39 0 0,4 15-62 0 0,0-2 0 0 0,-1 1 0 0 0,1 0 0 0 0,-1-1 1 0 0,0 2-1 0 0,0-1 0 0 0,0-1 0 0 0,0 1 0 0 0,0 0 1 0 0,1 1-1 0 0,-2-1 0 0 0,1 0 0 0 0,-1 0 1 0 0,1 0-1 0 0,-2 0 0 0 0,0 0 0 0 0,3 2-10 0 0,0 0 1 0 0,-1 0 0 0 0,1-1-1 0 0,0 1 1 0 0,-1 0-1 0 0,1 0 1 0 0,0 0-1 0 0,-1-1 1 0 0,1 1-1 0 0,0 0 1 0 0,0 0-1 0 0,-1-1 1 0 0,1 1-1 0 0,0 0 1 0 0,0-1-1 0 0,-1 1 1 0 0,1 0-1 0 0,0-1 1 0 0,0 1 0 0 0,0 0-1 0 0,-1-1 1 0 0,1 1-1 0 0,0 0 1 0 0,0 0-1 0 0,0 0 1 0 0,0 0-1 0 0,0-1 1 0 0,0 0-1 0 0,0 1 6 0 0,0-1-1 0 0,0 1 1 0 0,0-1-1 0 0,0 1 1 0 0,0-1-1 0 0,0 1 1 0 0,0-1-1 0 0,0 1 0 0 0,0 0 1 0 0,0-1-1 0 0,0 1 1 0 0,0-1-1 0 0,0 1 1 0 0,-1-1-1 0 0,1 1 1 0 0,0 0-1 0 0,0-1 1 0 0,0 1-1 0 0,0 0 1 0 0,0 0-1 0 0,0 0 1 0 0,-1-1-1 0 0,1 1 0 0 0,0 0 1 0 0,-1 0-1 0 0,1-1 1 0 0,0 1-1 0 0,-1 0 1 0 0,1 0-1 0 0,0-1 1 0 0,-1 1-1 0 0,1 0 1 0 0,-1 0-1 0 0,1 0 1 0 0,0 0-1 0 0,-1 0 1 0 0,1-1-1 0 0,-1 1 0 0 0,0 0 1 0 0,-1-1 659 0 0,-8 11-601 0 0,3-3-88 0 0,0 1 0 0 0,1 1 0 0 0,-1-1 0 0 0,2 1 0 0 0,-1 0 0 0 0,1 0 0 0 0,0 0 0 0 0,-5 18 0 0 0,4-15 24 0 0,1 0 0 0 0,-2 0 0 0 0,1-1 0 0 0,-10 13 0 0 0,-11 17 0 0 0,22-31 0 0 0,-1-1 0 0 0,-12 13 0 0 0,13-16 0 0 0,-2 1 0 0 0,3 1 0 0 0,-10 14 0 0 0,11-14 2 0 0,1-3-5 0 0,-1-1 0 0 0,1 1 0 0 0,0-1 0 0 0,-1 1 0 0 0,-3 3 0 0 0,4-5-15 0 0,-1 0 0 0 0,1-1 0 0 0,0 1 0 0 0,0 0 0 0 0,0 0 0 0 0,1 0 0 0 0,-1 0 0 0 0,0 1 0 0 0,1-2 0 0 0,1 2 0 0 0,-1-1 0 0 0,0 0 0 0 0,0 1 0 0 0,0-1 0 0 0,1 7 0 0 0,0-5 20 0 0,-1 0-1 0 0,1-1 0 0 0,-1 1 0 0 0,0 0 0 0 0,0 0 1 0 0,0-1-1 0 0,-2 6 0 0 0,-5 13 197 0 0,8-21-189 0 0,-1 5-2 0 0,3-4-11 0 0,15 11 26 0 0,-15-13 64 0 0,-2 0 25 0 0,0-1-95 0 0,0 0 0 0 0,1 1-1 0 0,0-1 1 0 0,-1 0-1 0 0,1 0 1 0 0,0 1 0 0 0,-1-1-1 0 0,1 0 1 0 0,0 0 0 0 0,-1 0-1 0 0,1 0 1 0 0,0 0-1 0 0,0 0 1 0 0,-1 0 0 0 0,0 0-1 0 0,1 0 1 0 0,-1 0 0 0 0,2 0-1 0 0,15-12 64 0 0,1 0 0 0 0,-2-1 0 0 0,-1 1 0 0 0,1-2 0 0 0,-3-1-1 0 0,17-20 1 0 0,-9 12-79 0 0,-14 14 0 0 0,-1 2 0 0 0,0-1 0 0 0,1 0 0 0 0,6-16 0 0 0,4 2 0 0 0,-1-2 0 0 0,15-34 456 0 0,-22 45-211 0 0,-8 11-220 0 0,0 1 0 0 0,0 0 0 0 0,0-1 0 0 0,0 0 0 0 0,0 1 0 0 0,0-1 0 0 0,0 1 0 0 0,0-1 0 0 0,-1 0 0 0 0,2-3 0 0 0,-2 4-25 0 0,0 0 0 0 0,0-1 0 0 0,1 1 0 0 0,-1 0 0 0 0,1-1 0 0 0,-1 1 0 0 0,0 0 0 0 0,0 0 0 0 0,1 0 0 0 0,0 0 0 0 0,0 0 0 0 0,0 0 0 0 0,1-2 0 0 0,7-9 0 0 0,-7 10 0 0 0,7-10 0 0 0,-6 5 0 0 0,4-2 0 0 0,12-7 0 0 0,-10 10 19 0 0,-7 4 282 0 0,3-7-199 0 0,-2 5-100 0 0,-2 3-6 0 0,-1 1 1 0 0,1 0-1 0 0,-1-1 0 0 0,0 0 0 0 0,1 1 0 0 0,-1-1 0 0 0,0 0 0 0 0,1 0 1 0 0,-1 0-1 0 0,0 0 0 0 0,0 0 0 0 0,0 0 0 0 0,0 1 0 0 0,0-1 1 0 0,0 1-1 0 0,0-1 0 0 0,0 0 0 0 0,0 0 0 0 0,0 0 0 0 0,0 0 1 0 0,-1 0-1 0 0,1 1 0 0 0,0-1 0 0 0,-1-1 0 0 0,0 1-90 0 0,2 1 0 0 0,0 0 89 0 0,0 0 1 0 0,-1 0 0 0 0,1 0-1 0 0,0 0 1 0 0,0 1 0 0 0,-1-1-1 0 0,1 0 1 0 0,0 1-1 0 0,0-1 1 0 0,0 1 0 0 0,0-1-1 0 0,0 1 1 0 0,-1-1-1 0 0,1 1 1 0 0,-1 0 0 0 0,1-1-1 0 0,-1 1 1 0 0,1 0 0 0 0,-1 0-1 0 0,2 0 1 0 0,7 21 20 0 0,-5-14-24 0 0,2 11 8 0 0,-4-14 0 0 0,0 1 0 0 0,0 0 0 0 0,0-1 0 0 0,1 1 0 0 0,4 6 0 0 0,2 1-3 0 0,0 0-1 0 0,9 20 1 0 0,-12-22 7 0 0,1-1 0 0 0,1 1 0 0 0,11 11 0 0 0,-7-7 78 0 0,-4-7-60 0 0,0 1 1 0 0,0-2-1 0 0,18 13 0 0 0,-13-11 3 0 0,17 17 0 0 0,33 47 28 0 0,-59-68-55 0 0,0 0 0 0 0,-1-1-1 0 0,4 8 1 0 0,-4-7-21 0 0,-1-1 1 0 0,2 1-1 0 0,-2-1 0 0 0,1 0 1 0 0,1 0-1 0 0,4 5 0 0 0,-7-9 25 0 0,1 2-213 0 0,1 0 1 0 0,0 1-1 0 0,-1-1 0 0 0,0 0 1 0 0,1 1-1 0 0,-1 0 0 0 0,0-1 0 0 0,2 7 1 0 0,3 6-1824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3.758"/>
    </inkml:context>
    <inkml:brush xml:id="br0">
      <inkml:brushProperty name="width" value="0.1" units="cm"/>
      <inkml:brushProperty name="height" value="0.1" units="cm"/>
      <inkml:brushProperty name="color" value="#FF0066"/>
    </inkml:brush>
  </inkml:definitions>
  <inkml:trace contextRef="#ctx0" brushRef="#br0">35 1 20383 0 0,'-3'95'2952'0'0,"-3"-42"-2704"0"0,6-32-262 0 0,-4 153-650 0 0,-3-69-820 0 0,7-99 1152 0 0,-1 0-1 0 0,0 0 1 0 0,0 0 0 0 0,-1 0 0 0 0,1 0 0 0 0,-2-1 0 0 0,-1 8-1 0 0,2-12-162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7.455"/>
    </inkml:context>
    <inkml:brush xml:id="br0">
      <inkml:brushProperty name="width" value="0.1" units="cm"/>
      <inkml:brushProperty name="height" value="0.1" units="cm"/>
      <inkml:brushProperty name="color" value="#FF0066"/>
    </inkml:brush>
  </inkml:definitions>
  <inkml:trace contextRef="#ctx0" brushRef="#br0">0 5 23583 0 0,'0'0'2864'0'0,"15"-5"-2224"0"0,-1 5-320 0 0,1 5-2312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4.125"/>
    </inkml:context>
    <inkml:brush xml:id="br0">
      <inkml:brushProperty name="width" value="0.1" units="cm"/>
      <inkml:brushProperty name="height" value="0.1" units="cm"/>
      <inkml:brushProperty name="color" value="#FF0066"/>
    </inkml:brush>
  </inkml:definitions>
  <inkml:trace contextRef="#ctx0" brushRef="#br0">1 47 23783 0 0,'0'0'2584'0'0,"15"15"-2584"0"0,-6-12 0 0 0,1-12 168 0 0,0 0-8 0 0,0 2-8 0 0,0-2 0 0 0,-1 1-776 0 0,1-1-152 0 0,5-4-32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4.534"/>
    </inkml:context>
    <inkml:brush xml:id="br0">
      <inkml:brushProperty name="width" value="0.1" units="cm"/>
      <inkml:brushProperty name="height" value="0.1" units="cm"/>
      <inkml:brushProperty name="color" value="#FF0066"/>
    </inkml:brush>
  </inkml:definitions>
  <inkml:trace contextRef="#ctx0" brushRef="#br0">3 93 2304 0 0,'0'1'167'0'0,"-1"9"-175"0"0,0-9 254 0 0,1 1 0 0 0,0-1 0 0 0,0 1-1 0 0,-1-1 1 0 0,1 1 0 0 0,0-1 0 0 0,0 0-1 0 0,1 1 1 0 0,-1 0 0 0 0,0-1 0 0 0,0 1-1 0 0,1-1 1 0 0,5 14 5638 0 0,5 18-246 0 0,1 1-3784 0 0,8 27-1593 0 0,-12-38-855 0 0,0 2-1 0 0,5 31 0 0 0,-13-51 439 0 0,0 0 0 0 0,0 0 0 0 0,-1-1-1 0 0,1 2 1 0 0,-1-2 0 0 0,-3 9-1 0 0,2 1 467 0 0,3-24-104 0 0,-1 1-1 0 0,2-1 1 0 0,0 0-1 0 0,1 0 1 0 0,0 0-1 0 0,7-17 1 0 0,4-7 259 0 0,4-9 53 0 0,-7 20-194 0 0,-3 8 52 0 0,13-17 1 0 0,-13 19-161 0 0,-3 6-65 0 0,-1 1-1 0 0,2 1 1 0 0,-1-2-1 0 0,1 2 1 0 0,-1-1-1 0 0,11-6 1 0 0,-9 7-40 0 0,-5 4-83 0 0,-1-1-1 0 0,0 1 0 0 0,1 0 1 0 0,0 0-1 0 0,-1-1 1 0 0,1 1-1 0 0,-1-1 0 0 0,-1 0 1 0 0,2 1-1 0 0,-1-1 0 0 0,0 0 1 0 0,0 0-1 0 0,0 0 0 0 0,0 1 1 0 0,-1-1-1 0 0,1 0 1 0 0,0 0-1 0 0,0-2 0 0 0,-1 0-13 0 0,0 1-1 0 0,1 0 0 0 0,1 1 1 0 0,-1-1-1 0 0,0 0 1 0 0,1 1-1 0 0,0 0 0 0 0,-1-1 1 0 0,1 0-1 0 0,0 2 1 0 0,3-5-1 0 0,4-4 32 0 0,-7 7-42 0 0,0 1 0 0 0,1-1 1 0 0,0 1-1 0 0,-1 0 1 0 0,1 0-1 0 0,0 0 0 0 0,0 0 1 0 0,-1 0-1 0 0,2 1 1 0 0,-1-1-1 0 0,4 1 0 0 0,5-3 64 0 0,21-3 0 0 0,-13 3 65 0 0,16-5 76 0 0,-26 9-208 0 0,-8 1 0 0 0,16 5-16 0 0,-16-5 6 0 0,-1-1 0 0 0,0 1 0 0 0,0 0-1 0 0,-1 0 1 0 0,1 0 0 0 0,0 0 0 0 0,0 0-1 0 0,0 0 1 0 0,-1-1 0 0 0,0 1 0 0 0,1 0-1 0 0,-1 0 1 0 0,1 0 0 0 0,-1 1 0 0 0,1-1-1 0 0,0 2 1 0 0,1 2-8 0 0,2 3-23 0 0,0 0-1 0 0,3 13 0 0 0,6 11-25 0 0,-8-20 47 0 0,-1-1 0 0 0,1 1-1 0 0,4 23 1 0 0,2 5 21 0 0,-8-25-1 0 0,5 27 0 0 0,-5-26 0 0 0,7 25 0 0 0,30 80-164 0 0,-32-85-481 0 0,-7-33 29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5.838"/>
    </inkml:context>
    <inkml:brush xml:id="br0">
      <inkml:brushProperty name="width" value="0.1" units="cm"/>
      <inkml:brushProperty name="height" value="0.1" units="cm"/>
      <inkml:brushProperty name="color" value="#FF0066"/>
    </inkml:brush>
  </inkml:definitions>
  <inkml:trace contextRef="#ctx0" brushRef="#br0">370 995 18975 0 0,'0'0'432'0'0,"-2"0"66"0"0,-5 0 22 0 0,5 0-64 0 0,0 0-299 0 0,-15-2 148 0 0,1 1-1 0 0,0 0 1 0 0,-24 2 0 0 0,12-1-323 0 0,22 1-19 0 0,1-1-1 0 0,-2 0 1 0 0,2 1-1 0 0,-8 2 1 0 0,-1 1-17 0 0,-1-2 61 0 0,1 1 0 0 0,1 2 0 0 0,-1-2 0 0 0,1 3 1 0 0,-1-1-1 0 0,1 2 0 0 0,1-1 0 0 0,-18 13 0 0 0,25-15-33 0 0,1-1 0 0 0,0 1-1 0 0,0-1 1 0 0,0 1 0 0 0,0 1 0 0 0,1-1-1 0 0,0 1 1 0 0,-5 7 0 0 0,5-3 50 0 0,0 0 0 0 0,1-1-1 0 0,1 1 1 0 0,-1-1 0 0 0,1 1 0 0 0,0-1-1 0 0,1 1 1 0 0,0 0 0 0 0,1 1 0 0 0,2 11-1 0 0,-2-8 8 0 0,2-1-1 0 0,1 0 1 0 0,-1 0-1 0 0,2 0 1 0 0,6 13-1 0 0,-8-18-12 0 0,1-2 0 0 0,0 1 0 0 0,-1 0 0 0 0,2-1 0 0 0,-1 0 0 0 0,1 0 0 0 0,9 7 0 0 0,-11-9-14 0 0,1 0 0 0 0,-1-1 0 0 0,1 0 0 0 0,0 0 0 0 0,-1 0 1 0 0,2 0-1 0 0,-1-1 0 0 0,0 0 0 0 0,1 0 0 0 0,-2 0 0 0 0,2 0 0 0 0,-1 0 0 0 0,6-1 0 0 0,60-7 60 0 0,-57 7-64 0 0,-4 0 0 0 0,-1 0 0 0 0,1 0 0 0 0,-1-1 0 0 0,16-3 0 0 0,-23 3 0 0 0,1 1 1 0 0,-1-1-1 0 0,-1 1 0 0 0,2 0 0 0 0,-1 0 0 0 0,0-1 0 0 0,0 0 0 0 0,0 0 0 0 0,0 1 0 0 0,0-1 0 0 0,0 0 1 0 0,-1 0-1 0 0,1 0 0 0 0,0 0 0 0 0,0 0 0 0 0,0 0 0 0 0,-1 0 0 0 0,1 0 0 0 0,0 0 0 0 0,-1 0 0 0 0,1-1 1 0 0,-1 1-1 0 0,1 0 0 0 0,-1 0 0 0 0,0 0 0 0 0,1 0 0 0 0,-1 0 0 0 0,0-1 0 0 0,0-1 0 0 0,5-19-21 0 0,20-22-164 0 0,-19 32 69 0 0,1 1 1 0 0,9-23-1 0 0,-15 29 62 0 0,0 1 0 0 0,0-1 0 0 0,0 0 0 0 0,0 0-1 0 0,0 1 1 0 0,-1-1 0 0 0,0 0 0 0 0,0 0 0 0 0,-1 1 0 0 0,1-2 0 0 0,-3-6-1 0 0,-4-21 135 0 0,-4-60 0 0 0,9 78 26 0 0,0-1 0 0 0,-7-15 0 0 0,7 18-45 0 0,-2 0 1 0 0,2 1-1 0 0,1-2 0 0 0,-1-13 0 0 0,0-1 45 0 0,-1 0 0 0 0,0 1-1 0 0,-2-1 1 0 0,-11-34-1 0 0,13 50-34 0 0,1-1-1 0 0,0 0 1 0 0,0-18-1 0 0,2 18 82 0 0,-2-1 0 0 0,-5-26 0 0 0,-3 10 72 0 0,7 22-143 0 0,0 0 1 0 0,0 0 0 0 0,2 0 0 0 0,-4-16 0 0 0,6-9 95 0 0,0 23-104 0 0,-1 0 0 0 0,-1-16 0 0 0,-9-20 134 0 0,6 32-42 0 0,2 2 1 0 0,-3-24 0 0 0,4 10 124 0 0,1 15-112 0 0,0 0 1 0 0,-1 1-1 0 0,0-1 0 0 0,-3-13 0 0 0,0 12-53 0 0,2 7-66 0 0,1-1-1 0 0,-1 2 0 0 0,1-2 0 0 0,0 1 1 0 0,-1-9-1 0 0,3 2 39 0 0,-1 9-57 0 0,0-1 0 0 0,0 0 0 0 0,0 1 0 0 0,0-2-1 0 0,0 2 1 0 0,-1-1 0 0 0,-1-4 0 0 0,-2-2 96 0 0,3 7-90 0 0,0 0 0 0 0,0 2 0 0 0,0-2 0 0 0,0 0 0 0 0,0 0 0 0 0,0 1 0 0 0,1-1 0 0 0,0 0 0 0 0,0 1 1 0 0,0-1-1 0 0,0 0 0 0 0,0 0 0 0 0,0 1 0 0 0,0-1 0 0 0,1-3 0 0 0,2 1 54 0 0,-1 1-20 0 0,-1-15 196 0 0,1 8-363 0 0,0 10 57 0 0,-2 1 16 0 0,1 0-62 0 0,1-2-41 0 0,-2 2 89 0 0,0 0 0 0 0,1-1 0 0 0,-1 1-1 0 0,0 0 1 0 0,1 0 0 0 0,-1 0 0 0 0,0 0 0 0 0,1 0-1 0 0,-1 0 1 0 0,0 0 0 0 0,1 0 0 0 0,-1 0 0 0 0,0 0-1 0 0,1 0 1 0 0,-1 0 0 0 0,0 0 0 0 0,0 0 0 0 0,0 0 0 0 0,0 0-1 0 0,1 0 1 0 0,-1 0 0 0 0,0 0 0 0 0,1 1 0 0 0,-1-1-1 0 0,0 0 1 0 0,1 0 0 0 0,-1 0 0 0 0,0 1 0 0 0,1-1-1 0 0,-1 0 1 0 0,0 0 0 0 0,1 1 0 0 0,12 14-213 0 0,10 22 128 0 0,-20-29 77 0 0,0-1-1 0 0,-1-1 0 0 0,2 11 1 0 0,-2-10-2 0 0,1 1 1 0 0,-2-1 0 0 0,8 11-1 0 0,11 26-98 0 0,18 52 0 0 0,-16-37 74 0 0,-10-31-287 0 0,15 59-1 0 0,9 48-755 0 0,-21-78 558 0 0,-10-36 222 0 0,9 27-1 0 0,2-3 161 0 0,14 73 1 0 0,-12-42 109 0 0,-17-70 63 0 0,0 2-1 0 0,-1-1 1 0 0,1 0 0 0 0,-1 11-1 0 0,0-9 10 0 0,0 0 0 0 0,2 11-1 0 0,33 139 64 0 0,-34-156-30 0 0,-1 0 0 0 0,1-1 0 0 0,0 1-1 0 0,1 0 1 0 0,-1 0 0 0 0,1-2 0 0 0,-1 2 0 0 0,1 0-1 0 0,-1-1 1 0 0,1 0 0 0 0,1 0 0 0 0,-1 0 0 0 0,-1 0-1 0 0,2 0 1 0 0,-1-1 0 0 0,1 1 0 0 0,-1-1 0 0 0,0 1-1 0 0,1-1 1 0 0,3 2 0 0 0,9 5 103 0 0,-13-7-88 0 0,24-17 247 0 0,-20 10-231 0 0,2-1-1 0 0,-2-1 0 0 0,7-9 1 0 0,11-14 53 0 0,-15 19-122 0 0,0 1 1 0 0,-1-2-1 0 0,0-1 0 0 0,6-16 1 0 0,-3 10-11 0 0,18-49-2 0 0,-24 60 102 0 0,-1-1 0 0 0,1 1 0 0 0,-2-1 0 0 0,1 0 0 0 0,0 1 0 0 0,2-21 0 0 0,-5 23-15 0 0,1 0 0 0 0,0 1 0 0 0,2-8 0 0 0,-2 9-40 0 0,0 0 0 0 0,-1 0 0 0 0,0-1 1 0 0,1 0-1 0 0,-2 0 0 0 0,2-5 0 0 0,-2-4 141 0 0,5-28 0 0 0,-5 40-167 0 0,0-1 1 0 0,0 0-1 0 0,0 0 0 0 0,-1 0 0 0 0,0 1 1 0 0,1-1-1 0 0,-4-7 0 0 0,3 7-7 0 0,0-1 0 0 0,-1 1 0 0 0,2 0 0 0 0,0-6 0 0 0,0 8-14 0 0,0-1 0 0 0,0 2 0 0 0,0-2 0 0 0,-1 1 0 0 0,1-1 0 0 0,-1 2 0 0 0,1-2 0 0 0,-1 1 0 0 0,0 0 0 0 0,0-1 0 0 0,0 2 0 0 0,0-1 0 0 0,0 0 0 0 0,0-1 0 0 0,0 2 0 0 0,0-1 0 0 0,-4-3 0 0 0,2 2 0 0 0,3 2 0 0 0,0 0 0 0 0,-1 0 0 0 0,0 0 0 0 0,1 0 0 0 0,-1 0 0 0 0,1 0 0 0 0,0 0 0 0 0,-1-1 0 0 0,1 2 0 0 0,0-3 0 0 0,-1 2 0 0 0,1 0 0 0 0,0 0 0 0 0,0 0 0 0 0,0 1 0 0 0,-1-1 0 0 0,1 0 0 0 0,0 0 0 0 0,-1 1 0 0 0,1-1 0 0 0,-1 0 0 0 0,1 0 0 0 0,-1 1 0 0 0,1-1 0 0 0,-1 0 0 0 0,0-1 0 0 0,-13-14 0 0 0,14 16 0 0 0,-1 0-1 0 0,1 0 0 0 0,0-1 1 0 0,0 1-1 0 0,0 0 1 0 0,0 0-1 0 0,-1 0 0 0 0,1 0 1 0 0,0-1-1 0 0,0 1 1 0 0,0 0-1 0 0,-1 0 0 0 0,1 0 1 0 0,0 0-1 0 0,0 0 1 0 0,-1 0-1 0 0,1 0 0 0 0,0-1 1 0 0,0 1-1 0 0,0 0 1 0 0,0 0-1 0 0,0 0 0 0 0,0 0 1 0 0,-1 0-1 0 0,1 0 1 0 0,0 0-1 0 0,0 0 0 0 0,-1 1 1 0 0,0-1-6 0 0,1 0 0 0 0,-1 1 0 0 0,0-1 1 0 0,1 1-1 0 0,-1-1 0 0 0,1 1 0 0 0,-1-1 0 0 0,1 1 0 0 0,-1 0 1 0 0,1-1-1 0 0,-1 1 0 0 0,1-1 0 0 0,0 0 0 0 0,-1 1 0 0 0,1 0 1 0 0,0-1-1 0 0,0 1 0 0 0,0 0 0 0 0,0 0 0 0 0,0-1 0 0 0,0 1 1 0 0,0 1-1 0 0,-1 20-138 0 0,1-5 15 0 0,-7 10-83 0 0,5-19 53 0 0,1 0-1 0 0,-1 0 1 0 0,0 16 0 0 0,-3 45-480 0 0,5-60 639 0 0,0 0 0 0 0,1 0 0 0 0,0-1 0 0 0,1 1 0 0 0,0 0 0 0 0,1 0 0 0 0,3 9 0 0 0,-1-1 0 0 0,-1-4 0 0 0,1-1 1 0 0,0 1-1 0 0,1-1 0 0 0,9 13 0 0 0,-11-17-1 0 0,1-1-1 0 0,0 0 0 0 0,1 0 1 0 0,0 0-1 0 0,1-1 0 0 0,-1-1 1 0 0,13 11-1 0 0,-11-11-16 0 0,-3-3 11 0 0,-1 1 0 0 0,0 0 0 0 0,0 0 0 0 0,0 0 0 0 0,4 5 0 0 0,-5-6 7 0 0,-1 0 0 0 0,0 0 0 0 0,0-1 0 0 0,1 1 0 0 0,-1 0 0 0 0,0-1 0 0 0,1 1 0 0 0,0-1 0 0 0,0 0 0 0 0,-1-1 0 0 0,1 1 0 0 0,3 1 0 0 0,35 4 0 0 0,-34-5 0 0 0,8-1-15 0 0,0-1 0 0 0,0 0 0 0 0,0-2 0 0 0,18-3 0 0 0,-19 3-8 0 0,0-1 0 0 0,1 1 0 0 0,-1-2 0 0 0,24-11 0 0 0,38-25-27 0 0,-75 40 50 0 0,68-48-33 0 0,-11 8-8 0 0,-29 19 13 0 0,42-35 0 0 0,-13 8 45 0 0,-43 38 5 0 0,-6 5 21 0 0,0-1 0 0 0,0 0 0 0 0,15-18 1 0 0,-11 5 43 0 0,-9 15-42 0 0,-1-2 0 0 0,2 2-1 0 0,9-11 1 0 0,-7 10 35 0 0,-1 0-1 0 0,1-1 1 0 0,0-1-1 0 0,-2 0 1 0 0,2 1-1 0 0,-2-1 1 0 0,7-15-1 0 0,-9 18-22 0 0,-1 0 0 0 0,2 0 0 0 0,0 0 0 0 0,6-8-1 0 0,-7 10-28 0 0,1-1 0 0 0,-1 0 0 0 0,-1 0 0 0 0,1 0 0 0 0,0 0 0 0 0,-2-1 0 0 0,2 1 0 0 0,1-5 0 0 0,9-43 340 0 0,-13 51-360 0 0,0 0-1 0 0,0 0 1 0 0,0 0 0 0 0,0 0-1 0 0,0 0 1 0 0,0 1 0 0 0,0-1-1 0 0,0 1 1 0 0,0-1 0 0 0,0 0-1 0 0,0 0 1 0 0,-1 0 0 0 0,0-1-1 0 0,1 1 213 0 0,-1 9-240 0 0,0 2 0 0 0,0-2 0 0 0,-1 1 0 0 0,0-1 1 0 0,1 0-1 0 0,-2 0 0 0 0,-1 0 0 0 0,-7 16 0 0 0,0-5 55 0 0,0 0 0 0 0,-20 23 1 0 0,16-22-57 0 0,-20 40 0 0 0,22-38-104 0 0,-19 27 0 0 0,-54 83-307 0 0,33-46 496 0 0,37-60 174 0 0,2 1 0 0 0,-16 39 0 0 0,24-50-352 0 0,2 1 1 0 0,-7 28-1 0 0,-4 16-213 0 0,14-54 169 0 0,-1-1 0 0 0,0 2 1 0 0,1-2-1 0 0,-1 13 0 0 0,2-16-449 0 0,-5-52-8892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46.244"/>
    </inkml:context>
    <inkml:brush xml:id="br0">
      <inkml:brushProperty name="width" value="0.1" units="cm"/>
      <inkml:brushProperty name="height" value="0.1" units="cm"/>
      <inkml:brushProperty name="color" value="#FF0066"/>
    </inkml:brush>
  </inkml:definitions>
  <inkml:trace contextRef="#ctx0" brushRef="#br0">1 1 21279 0 0,'0'0'1638'0'0,"1"1"-1056"0"0,2-1-566 0 0,-2 1-1 0 0,2 1 1 0 0,-1-1-1 0 0,0-1 1 0 0,1 1 0 0 0,-2 1-1 0 0,4 2 1 0 0,2 0-17 0 0,27 15 212 0 0,-24-12-142 0 0,-1-2 0 0 0,12 5 0 0 0,20 11-330 0 0,-27-13 532 0 0,26 10 1 0 0,-27-13-118 0 0,197 74 2589 0 0,-4 15-889 0 0,-186-84-1785 0 0,2 1 49 0 0,-1 2-1 0 0,28 19 0 0 0,-28-17-95 0 0,11 8 43 0 0,-29-21-59 0 0,-1 0 0 0 0,0 1 0 0 0,0-1 0 0 0,1 0 0 0 0,-1 1 0 0 0,-1 0-1 0 0,1-1 1 0 0,2 4 0 0 0,-3-4-86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30.399"/>
    </inkml:context>
    <inkml:brush xml:id="br0">
      <inkml:brushProperty name="width" value="0.1" units="cm"/>
      <inkml:brushProperty name="height" value="0.1" units="cm"/>
      <inkml:brushProperty name="color" value="#FF0066"/>
    </inkml:brush>
  </inkml:definitions>
  <inkml:trace contextRef="#ctx0" brushRef="#br0">0 550 3224 0 0,'0'0'143'0'0,"2"0"-3"0"0,60-4 9233 0 0,-18 1-5470 0 0,0 3-3889 0 0,280 32-531 0 0,-309-30 483 0 0,115 7-348 0 0,-25-4 241 0 0,-66-5 161 0 0,50 8-1 0 0,-8 7 204 0 0,52 8 218 0 0,-111-21-299 0 0,-2-1 0 0 0,2-1 0 0 0,-1 0 1 0 0,26-4-1 0 0,11-6 245 0 0,-3 0-79 0 0,57-3 1 0 0,117 19-27 0 0,-99-1-200 0 0,-82-3-66 0 0,3 0 39 0 0,56-5 0 0 0,-59-2 25 0 0,96 3 0 0 0,155 8 40 0 0,-273-6-128 0 0,96-6 2 0 0,-79 1 141 0 0,82 5 0 0 0,173 8 657 0 0,-181-19-793 0 0,-17 1 18 0 0,-60 8 24 0 0,35-3 97 0 0,95 9 1 0 0,-111 0-61 0 0,108-2 1 0 0,296-14 246 0 0,-438 12-293 0 0,89 0 100 0 0,272 5 376 0 0,-193-4-262 0 0,-51-1-84 0 0,238-3-63 0 0,-113 0-87 0 0,215-6 61 0 0,-384 8-73 0 0,170 7 0 0 0,-186 0 0 0 0,1-2 0 0 0,137-14 0 0 0,1-14 0 0 0,333-20-12 0 0,-433 48-18 0 0,-74 0 96 0 0,72-5 0 0 0,47-21 94 0 0,-21 1-114 0 0,336-32 14 0 0,-238 34 10 0 0,-86 7-64 0 0,-104 8 0 0 0,82 3-1 0 0,-107 3 7 0 0,10 0 23 0 0,0 0 0 0 0,50-5 0 0 0,76-18 65 0 0,75-8-72 0 0,-3 14-19 0 0,6 0 57 0 0,55-3 109 0 0,52-3 433 0 0,-56 1-212 0 0,-120 10-282 0 0,-54 2-114 0 0,138-11 0 0 0,-91 7 64 0 0,27-3 64 0 0,75-4 25 0 0,-101 8-84 0 0,123-2-47 0 0,5-1 158 0 0,19-5-111 0 0,-16 0-74 0 0,-43 3 5 0 0,-103 19 39 0 0,-40 2 8 0 0,-83-5-18 0 0,350-15 360 0 0,-47-13-469 0 0,-96 19 80 0 0,91-1 0 0 0,451 10 154 0 0,-767 0-142 0 0,131 5 150 0 0,79 15-384 0 0,-185-19 189 0 0,248 3 200 0 0,0-21-84 0 0,157-9 131 0 0,-295 22 73 0 0,231 2-274 0 0,-200 3-103 0 0,-87-1 62 0 0,291 4 185 0 0,-189 0-294 0 0,-52-2 301 0 0,-63 0-124 0 0,116 4 1 0 0,135-1-41 0 0,-201-6 0 0 0,147 5-93 0 0,17 5-62 0 0,-126-7 272 0 0,18 1 0 0 0,-81 0-246 0 0,16 3 56 0 0,48-1 73 0 0,-34-2 0 0 0,11-7 0 0 0,-36 0 0 0 0,-52 4-2 0 0,277 8-28 0 0,-317-7 54 0 0,30-4-1 0 0,-2 1 22 0 0,482 2-669 0 0,-472-2 429 0 0,-31 0 194 0 0,40 3 1 0 0,154 2 697 0 0,-128-3-746 0 0,-61 0-61 0 0,88-3 454 0 0,-95 2-517 0 0,32 3 0 0 0,-6 0 149 0 0,-31-1 207 0 0,-5 2-115 0 0,0 0 1 0 0,0-1-1 0 0,12 1 0 0 0,2-3-180 0 0,-23 0-33 0 0,1 0-14 0 0,22 0-1 0 0,-22 0 168 0 0,-1 0 0 0 0,1 0 0 0 0,1 1 0 0 0,-1-1 0 0 0,0 0 0 0 0,-1 1 0 0 0,1-1 0 0 0,0 1 0 0 0,3 1 0 0 0,-4-1 106 0 0,2-1 12 0 0,22 3 330 0 0,-25-3-455 0 0,0 0 1 0 0,0 0-1 0 0,1 0 0 0 0,-1 0 0 0 0,1 0 1 0 0,-1 0-1 0 0,1 0 0 0 0,-1 0 0 0 0,1 0 1 0 0,-1 0-1 0 0,0 0 0 0 0,1 0 0 0 0,-1 0 1 0 0,1 1-1 0 0,-1-1 0 0 0,1 0 0 0 0,-1 0 1 0 0,1 0-1 0 0,-1 1 0 0 0,0-1 0 0 0,1 0 1 0 0,-1 1-1 0 0,0-1 0 0 0,1 0 0 0 0,-1 1 1 0 0,0-1-1 0 0,0 0 0 0 0,0 1 0 0 0,0-1 1 0 0,0 0-1 0 0,1 1 0 0 0,-1-1 0 0 0,0 1 1 0 0,0-1-1 0 0,0 1 0 0 0,0-1 0 0 0,1 0 1 0 0,-1 1-4 0 0,8 38-260 0 0,-4-21 245 0 0,-2 0 1 0 0,0-1-1 0 0,-1 1 0 0 0,-1-1 0 0 0,-1 2 1 0 0,-5 22-1 0 0,5-27 50 0 0,1 0 0 0 0,3 25 0 0 0,0 4 9 0 0,-5 39-42 0 0,-7 41-93 0 0,0 98-264 0 0,14-55 799 0 0,-4-113-442 0 0,-1 41 0 0 0,-2 85 0 0 0,3-95 0 0 0,-1-65 0 0 0,0-1 0 0 0,2 0 0 0 0,0 0 0 0 0,9 35 0 0 0,-8-45 0 0 0,-2 1 0 0 0,0-1 0 0 0,0 1 0 0 0,0-1 0 0 0,-1 10 0 0 0,1 9 0 0 0,10 76 0 0 0,-8-40 0 0 0,-3-47 0 0 0,0 0 0 0 0,2 1 0 0 0,0 0 0 0 0,6 21 0 0 0,-4-24 0 0 0,-1-2 0 0 0,-2 2 0 0 0,2 14 0 0 0,0 4 0 0 0,2 39 0 0 0,-3-59-17 0 0,-2 1 0 0 0,0 15-1 0 0,0-18-11 0 0,0 1 0 0 0,0 0-1 0 0,4 16 1 0 0,-1-13-49 0 0,-1-9 57 0 0,-1 1 1 0 0,1-1-1 0 0,-1 0 0 0 0,-1 1 1 0 0,1-2-1 0 0,-1 8 0 0 0,0-1 32 0 0,0-10-5 0 0,0-1 0 0 0,0 1 0 0 0,0-1 0 0 0,0 1 0 0 0,0-1 0 0 0,0 1 1 0 0,0-1-1 0 0,0 1 0 0 0,1-1 0 0 0,-1 1 0 0 0,0-1 0 0 0,0 1 0 0 0,0-1 0 0 0,1 0 0 0 0,-1 0 0 0 0,0 0 0 0 0,0 1 1 0 0,2 5 78 0 0,-6 11-11 0 0,-2-7-7 0 0,-4 4-53 0 0,6-10-15 0 0,-1-1 1 0 0,3-1 0 0 0,1-1 0 0 0,-2 0 0 0 0,1 1 0 0 0,-1-1 0 0 0,1 1 0 0 0,0-1 0 0 0,-1 0 0 0 0,0 0 0 0 0,-2 0 0 0 0,-8 4 0 0 0,7-3 0 0 0,0 0 0 0 0,0-1 0 0 0,1-1 0 0 0,-2 1 0 0 0,1-1 0 0 0,1 0 0 0 0,-2 0 0 0 0,-6-1 0 0 0,-10 0 0 0 0,-130 7-224 0 0,-78-2 201 0 0,155-5 214 0 0,-32 8-111 0 0,34-2-64 0 0,-231 4-16 0 0,231-9 0 0 0,45-2 0 0 0,1 2 0 0 0,-31 3 0 0 0,-136 16 0 0 0,79-10 0 0 0,16-2 0 0 0,9-1 0 0 0,-48 1 0 0 0,-294 6-160 0 0,301-7 165 0 0,16-3-235 0 0,-19 3 201 0 0,-24 1 403 0 0,-54 6-350 0 0,37-10-24 0 0,-24 3 0 0 0,-152-8-35 0 0,298-1-24 0 0,-103 7-185 0 0,14 0 78 0 0,-335-7 214 0 0,310 3-1 0 0,31 1 230 0 0,-113-1-145 0 0,34 5-132 0 0,40 1 0 0 0,-37-7-67 0 0,-370 5-338 0 0,490-2 404 0 0,-72 2 104 0 0,-78 0 200 0 0,65-3-556 0 0,-494 37 568 0 0,457-25-605 0 0,-20 1 339 0 0,-71 5 109 0 0,-2 0-62 0 0,-445 60-96 0 0,223-39 0 0 0,336-23 0 0 0,-25 2 0 0 0,-54-7 0 0 0,54 6 0 0 0,73-9 0 0 0,-98 3 0 0 0,25 0 0 0 0,-168 5 0 0 0,367-16 0 0 0,-86 13 0 0 0,14-2 0 0 0,-573 23 0 0 0,450-30 0 0 0,126-1 0 0 0,-159 10 0 0 0,90-7 0 0 0,45-2 0 0 0,-203 8 0 0 0,-40 5 0 0 0,107-6 0 0 0,-135 14 0 0 0,19-12 0 0 0,71-6 0 0 0,-2 3 0 0 0,-1 0 0 0 0,-114 10-208 0 0,187-14 208 0 0,-154 8 0 0 0,138-7 54 0 0,13-2 42 0 0,-84 7-30 0 0,63-4-66 0 0,65-6-24 0 0,-12 2 14 0 0,-428 26-44 0 0,311-5 108 0 0,-26 2-42 0 0,211-16-14 0 0,-18 3-20 0 0,-78 5-20 0 0,167-17 43 0 0,-238 18 13 0 0,185-15 39 0 0,23-2-33 0 0,-7 2-20 0 0,-151 13 0 0 0,15 0 0 0 0,96-10 0 0 0,15-5 0 0 0,5 1 0 0 0,-8 0 4 0 0,-20 2-22 0 0,-44 2-56 0 0,57-9 138 0 0,-203 1-64 0 0,304-1 0 0 0,-35 3 0 0 0,35 0 0 0 0,-30-2 0 0 0,-97-3 0 0 0,84 3 0 0 0,-91-7 0 0 0,146 6 0 0 0,0 0 0 0 0,-17 3 0 0 0,-16 1 0 0 0,14-4-37 0 0,-1-1-165 0 0,-53 6 0 0 0,29 4-277 0 0,44-7 622 0 0,0-1 1 0 0,-18-2-1 0 0,6 0 75 0 0,2-4-358 0 0,23 5-112 0 0,2 0 240 0 0,0 1 1 0 0,0-1-1 0 0,0 0 0 0 0,0 1 0 0 0,0-1 0 0 0,0 0 0 0 0,0 1 1 0 0,0-1-1 0 0,0 0 0 0 0,0 0 0 0 0,0 0 0 0 0,0 0 1 0 0,0 1-1 0 0,0-1 0 0 0,0 0 0 0 0,0 0 0 0 0,-1 1 0 0 0,1-1 1 0 0,0 0-1 0 0,0 0 0 0 0,0 1 0 0 0,-1-1 0 0 0,-10 14 55 0 0,10-13-23 0 0,1 0-1 0 0,-1 0 1 0 0,0-1 0 0 0,1 1 0 0 0,-1 0 0 0 0,0-1-1 0 0,0 1 1 0 0,1 0 0 0 0,0-1 0 0 0,-1 1-1 0 0,0-1 1 0 0,0 1 0 0 0,0-1 0 0 0,0 1 0 0 0,0-1-1 0 0,0 0 1 0 0,0 1 0 0 0,0-1 0 0 0,0 0-1 0 0,0 0 1 0 0,0 0 0 0 0,0 0 0 0 0,0 0 0 0 0,-2 0-1 0 0,1 0 4 0 0,2 0-13 0 0,-1 0 0 0 0,1-1-1 0 0,0 1 1 0 0,0 0-1 0 0,0-1 1 0 0,-1 1 0 0 0,1 0-1 0 0,0-1 1 0 0,-1 1 0 0 0,1 0-1 0 0,0-1 1 0 0,0 1 0 0 0,-1-1-1 0 0,1 1 1 0 0,0-1 0 0 0,0 1-1 0 0,0 0 1 0 0,0-1-1 0 0,-1 1 1 0 0,1-1 0 0 0,0 1-1 0 0,0-1 1 0 0,0 0 24 0 0,-4-11-18 0 0,1 0-1 0 0,1 1 1 0 0,-1-1-1 0 0,2 0 1 0 0,0 0-1 0 0,0 0 0 0 0,1 0 1 0 0,2-12-1 0 0,4-14-20 0 0,11-44-1 0 0,0 27-1423 0 0,6 0-4339 0 0,5-8-2378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32.237"/>
    </inkml:context>
    <inkml:brush xml:id="br0">
      <inkml:brushProperty name="width" value="0.1" units="cm"/>
      <inkml:brushProperty name="height" value="0.1" units="cm"/>
      <inkml:brushProperty name="color" value="#FF0066"/>
    </inkml:brush>
  </inkml:definitions>
  <inkml:trace contextRef="#ctx0" brushRef="#br0">1 0 6912 0 0,'0'0'12486'0'0,"0"3"-12411"0"0,4 244-130 0 0,1-113 196 0 0,5 13-141 0 0,-5-93 0 0 0,0-19 0 0 0,-3-19 0 0 0,1 24 0 0 0,0 109 54 0 0,-4-50 48 0 0,-1-28 46 0 0,2-21-38 0 0,-1-5-77 0 0,6 59 0 0 0,11 70-33 0 0,-12-116 72 0 0,2 7 98 0 0,-5-50-152 0 0,0-1-1 0 0,-1 1 1 0 0,0-1 0 0 0,-2 20 0 0 0,-3 78 691 0 0,-4 71 575 0 0,7-101-1190 0 0,3-51-28 0 0,0-8 7 0 0,3 24 0 0 0,1-16 65 0 0,-2-11 22 0 0,1 0 1 0 0,10 28-1 0 0,3 16 407 0 0,13 42 231 0 0,-20-76-582 0 0,-1-1 1 0 0,-2 2 0 0 0,5 44-1 0 0,-10-55-139 0 0,-2-5 4 0 0,2 1-1 0 0,0-1 1 0 0,0 0 0 0 0,6 16-1 0 0,-2-5 7 0 0,-4-20-77 0 0,-1 1 1 0 0,0 0-1 0 0,2-1 1 0 0,-1 0-1 0 0,1 1 1 0 0,4 6-1 0 0,-3-7-13 0 0,30 50-400 0 0,-29-50 102 0 0,-2 2 0 0 0,12 10 0 0 0,-13-17 234 0 0,8 13-437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33.458"/>
    </inkml:context>
    <inkml:brush xml:id="br0">
      <inkml:brushProperty name="width" value="0.1" units="cm"/>
      <inkml:brushProperty name="height" value="0.1" units="cm"/>
      <inkml:brushProperty name="color" value="#FF0066"/>
    </inkml:brush>
  </inkml:definitions>
  <inkml:trace contextRef="#ctx0" brushRef="#br0">35 0 18975 0 0,'0'0'1906'0'0,"0"3"-1733"0"0,1 1-140 0 0,-1 1 0 0 0,1-2 0 0 0,-1 2 0 0 0,0-1 1 0 0,0 1-1 0 0,0 0 0 0 0,0-1 0 0 0,-1 1 0 0 0,0 4 0 0 0,-3 22 5 0 0,4-12-112 0 0,1-11 39 0 0,-1 0 1 0 0,-1-1 0 0 0,-1 16-1 0 0,-2-10 25 0 0,3-9 9 0 0,0 1 1 0 0,0-1 0 0 0,0 1 0 0 0,0-1 0 0 0,1 6-1 0 0,-1 8-26 0 0,-5 31 1 0 0,2-29 20 0 0,1 33 1 0 0,3 0 1 0 0,-5 159-52 0 0,5-203 53 0 0,0 1-1 0 0,1-1 1 0 0,3 17-1 0 0,-3-15 12 0 0,3 24 0 0 0,-9 112 58 0 0,10 24 134 0 0,-3-131-109 0 0,-1-16-203 0 0,5 38-1 0 0,-4-44 169 0 0,1 23-1 0 0,-3-28 82 0 0,0 0 0 0 0,1-2 0 0 0,1 2 0 0 0,4 12 0 0 0,-5-17-128 0 0,1-2 0 0 0,-1 1 0 0 0,0 1 0 0 0,-1 11 0 0 0,0-12-7 0 0,1 0 0 0 0,-1-1 1 0 0,1 2-1 0 0,0-2 0 0 0,2 9 0 0 0,1-6 34 0 0,-1 0 0 0 0,-1 0 0 0 0,0 1 0 0 0,-1-1 0 0 0,2 14 0 0 0,-3-14-18 0 0,1-1 0 0 0,0 0 0 0 0,2 7 0 0 0,2 13 28 0 0,5 45 28 0 0,-4-38-74 0 0,-4-26 0 0 0,0 0 0 0 0,1 15 0 0 0,-4-9 0 0 0,1-10 0 0 0,0 0 0 0 0,0-1 0 0 0,0 2 0 0 0,0-2 0 0 0,2 10 0 0 0,0-10 0 0 0,1 5 0 0 0,0 0 0 0 0,-1 1 0 0 0,-1-1 0 0 0,2 19 0 0 0,-2-13 0 0 0,1 1 0 0 0,6 26 0 0 0,-5-27 0 0 0,-1 0 0 0 0,2 27 0 0 0,-3-35 0 0 0,0-1 0 0 0,2 14 0 0 0,1 11 0 0 0,-3-23 7 0 0,0-1 1 0 0,0 1-1 0 0,1-1 0 0 0,-1 0 0 0 0,4 8 0 0 0,-3-9 23 0 0,0 2 0 0 0,-1-2 0 0 0,1 1-1 0 0,0 14 1 0 0,-2-12-17 0 0,1 0 0 0 0,-1-1 0 0 0,1 1 0 0 0,2 9-1 0 0,-2-13 2 0 0,0 1 0 0 0,0-1 0 0 0,-1 0 0 0 0,0 11 0 0 0,0-11 12 0 0,0 1-1 0 0,0-1 1 0 0,0 1 0 0 0,1-1 0 0 0,1 6-1 0 0,2 3 25 0 0,-2-10-23 0 0,0 1 0 0 0,-1-1 0 0 0,1 1 0 0 0,0 7-1 0 0,-2-4 75 0 0,1 0-1 0 0,0 0 1 0 0,1 0 0 0 0,0 0-1 0 0,1 1 1 0 0,4 10-1 0 0,-3-8 4 0 0,0 0 0 0 0,0 1 0 0 0,1 14 0 0 0,-3-13-62 0 0,1 0 0 0 0,6 14 0 0 0,-3-13-30 0 0,-4-11-13 0 0,0 1 1 0 0,0-1 0 0 0,-1 1 0 0 0,0 0 0 0 0,0 0-1 0 0,1 4 1 0 0,-1-2 0 0 0,-1-3 0 0 0,0-1 0 0 0,1 1 0 0 0,-1 0 0 0 0,1-1 0 0 0,0 1 0 0 0,0 0 0 0 0,-1 0 0 0 0,1-2 0 0 0,0 2 0 0 0,3 4 0 0 0,0-3 0 0 0,-1 1 0 0 0,0 0 0 0 0,0 0 0 0 0,-1 0 0 0 0,1 0 0 0 0,-1 1 0 0 0,2 7 0 0 0,-4-11-64 0 0,1 2 1 0 0,0-1-1 0 0,0 0 0 0 0,0 0 0 0 0,3 3 0 0 0,4 15-2555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34.565"/>
    </inkml:context>
    <inkml:brush xml:id="br0">
      <inkml:brushProperty name="width" value="0.1" units="cm"/>
      <inkml:brushProperty name="height" value="0.1" units="cm"/>
      <inkml:brushProperty name="color" value="#FF0066"/>
    </inkml:brush>
  </inkml:definitions>
  <inkml:trace contextRef="#ctx0" brushRef="#br0">0 0 6448 0 0,'0'0'13282'0'0,"2"2"-12865"0"0,2 4-376 0 0,1 1 0 0 0,-1-1-1 0 0,0 0 1 0 0,0 1 0 0 0,-1 0-1 0 0,0 0 1 0 0,0 0 0 0 0,-1 1-1 0 0,0-1 1 0 0,0 0 0 0 0,1 9-1 0 0,10 40-62 0 0,6 54-32 0 0,50 390 54 0 0,-35-282 64 0 0,-23-66-64 0 0,-7 53 64 0 0,1-95-64 0 0,-5 207 75 0 0,-5-199-22 0 0,4-76-53 0 0,0-19 0 0 0,3 48 0 0 0,2 10 0 0 0,-2-50 0 0 0,-2-21 0 0 0,1 0 0 0 0,2 18 0 0 0,6 18 96 0 0,-6-27 0 0 0,6 21 0 0 0,-5-26-10 0 0,0 1 0 0 0,-2 0 0 0 0,3 20 0 0 0,6 46 37 0 0,-3-29-126 0 0,-7-43 80 0 0,0-1 0 0 0,0 1 0 0 0,1 0 0 0 0,7 15-1 0 0,-2-6 468 0 0,5 26 0 0 0,4 10 287 0 0,7 19-720 0 0,-17-58-413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52.612"/>
    </inkml:context>
    <inkml:brush xml:id="br0">
      <inkml:brushProperty name="width" value="0.1" units="cm"/>
      <inkml:brushProperty name="height" value="0.1" units="cm"/>
      <inkml:brushProperty name="color" value="#FF0066"/>
    </inkml:brush>
  </inkml:definitions>
  <inkml:trace contextRef="#ctx0" brushRef="#br0">1 0 27215 0 0,'0'0'3008'0'0,"11"0"-3008"0"0,-2 0 0 0 0,0 0 0 0 0,2 5-856 0 0,-2-1-168 0 0,2 5-704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52.993"/>
    </inkml:context>
    <inkml:brush xml:id="br0">
      <inkml:brushProperty name="width" value="0.1" units="cm"/>
      <inkml:brushProperty name="height" value="0.1" units="cm"/>
      <inkml:brushProperty name="color" value="#FF0066"/>
    </inkml:brush>
  </inkml:definitions>
  <inkml:trace contextRef="#ctx0" brushRef="#br0">1 114 26119 0 0,'15'13'576'0'0,"-10"0"824"0"0,4-20-664 0 0,2-3-584 0 0,3 14-152 0 0,1 9 0 0 0,-1-4 0 0 0,-3 4 168 0 0,-2-4 184 0 0,6-9-176 0 0</inkml:trace>
  <inkml:trace contextRef="#ctx0" brushRef="#br0" timeOffset="1">745 28 16128 0 0,'0'0'1431'0'0,"11"0"-1143"0"0,-2-5-288 0 0,5 5 0 0 0,1 0 2432 0 0,1-4 424 0 0,2 1 88 0 0,-1-3 24 0 0,-3 2-1968 0 0,1 4-392 0 0,-1 0-72 0 0,-5 0-24 0 0,-18-5-3168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7.788"/>
    </inkml:context>
    <inkml:brush xml:id="br0">
      <inkml:brushProperty name="width" value="0.1" units="cm"/>
      <inkml:brushProperty name="height" value="0.1" units="cm"/>
      <inkml:brushProperty name="color" value="#FF0066"/>
    </inkml:brush>
  </inkml:definitions>
  <inkml:trace contextRef="#ctx0" brushRef="#br0">0 140 23207 0 0,'0'0'2520'0'0,"9"5"-2520"0"0,6-1 0 0 0,1-4 0 0 0,2 3 528 0 0,-7-3 56 0 0,3 0 16 0 0,1 6 0 0 0,-6-3-1136 0 0,7 7-224 0 0,3 2-40 0 0</inkml:trace>
  <inkml:trace contextRef="#ctx0" brushRef="#br0" timeOffset="1">951 9 16583 0 0,'0'0'1800'0'0,"9"-4"-1800"0"0,5 4 0 0 0,3 0 0 0 0,1-5 2240 0 0,2 5 416 0 0,-6 5 88 0 0,12-1 8 0 0,-6 5-2320 0 0,3-5-432 0 0,-3 5-160 0 0,9 0-11480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53.752"/>
    </inkml:context>
    <inkml:brush xml:id="br0">
      <inkml:brushProperty name="width" value="0.1" units="cm"/>
      <inkml:brushProperty name="height" value="0.1" units="cm"/>
      <inkml:brushProperty name="color" value="#FF0066"/>
    </inkml:brush>
  </inkml:definitions>
  <inkml:trace contextRef="#ctx0" brushRef="#br0">1 22 26551 0 0,'0'0'1288'0'0,"9"0"-552"0"0,2-6 0 0 0,-7-1-584 0 0,6-2-152 0 0,0 9 0 0 0,4 4-456 0 0,-3-4-120 0 0,3 5-32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8:54.097"/>
    </inkml:context>
    <inkml:brush xml:id="br0">
      <inkml:brushProperty name="width" value="0.1" units="cm"/>
      <inkml:brushProperty name="height" value="0.1" units="cm"/>
      <inkml:brushProperty name="color" value="#FF0066"/>
    </inkml:brush>
  </inkml:definitions>
  <inkml:trace contextRef="#ctx0" brushRef="#br0">1 56 24791 0 0,'0'0'1096'0'0,"11"0"232"0"0,3 0-1064 0 0,-5 0-264 0 0,6-5 0 0 0,0 5 0 0 0,-1 0 320 0 0,1 0 328 0 0</inkml:trace>
  <inkml:trace contextRef="#ctx0" brushRef="#br0" timeOffset="1">1261 7 26951 0 0,'35'-3'592'0'0,"-21"3"120"0"0,1 0 24 0 0,5 0 32 0 0,9-4-616 0 0,-9 4-152 0 0,3 0 0 0 0,-8 0 0 0 0,-1 0-312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4:21.610"/>
    </inkml:context>
    <inkml:brush xml:id="br0">
      <inkml:brushProperty name="width" value="0.1" units="cm"/>
      <inkml:brushProperty name="height" value="0.1" units="cm"/>
      <inkml:brushProperty name="color" value="#FF0066"/>
    </inkml:brush>
  </inkml:definitions>
  <inkml:trace contextRef="#ctx0" brushRef="#br0">41 1114 7832 0 0,'-24'0'7100'0'0,"23"0"-7046"0"0,0 0 0 0 0,1-1 0 0 0,-1 1 0 0 0,1 0 0 0 0,-1 0 0 0 0,0-1 0 0 0,0 1 1 0 0,1 0-1 0 0,-1-1 0 0 0,0 1 0 0 0,1 0 0 0 0,-1-1 0 0 0,0 1 0 0 0,1-1 0 0 0,-1 1 1 0 0,1 0-1 0 0,-1-1 0 0 0,1 1 0 0 0,0-1 0 0 0,0 0 0 0 0,-1 1 0 0 0,1-1 0 0 0,0 0 1 0 0,-1 1-1 0 0,1-1 0 0 0,0 0 0 0 0,0 0 0 0 0,-1 0 0 0 0,1-1-22 0 0,-1 0-1 0 0,1 0 1 0 0,0 0-1 0 0,0 0 1 0 0,-1 1-1 0 0,1-1 1 0 0,1 0-1 0 0,-1 0 1 0 0,0 0-1 0 0,1-2 0 0 0,1-2 12 0 0,-1 1-1 0 0,-1-1 1 0 0,0 1-1 0 0,0 0 1 0 0,0-1-1 0 0,0 1 1 0 0,-1-8-1 0 0,1 6 9 0 0,-1 0 0 0 0,1-1 0 0 0,1-14 0 0 0,2 3 70 0 0,-1 1-1 0 0,1-23 1 0 0,-3 35-82 0 0,1 0 0 0 0,0 0 0 0 0,0 0 0 0 0,-1 0 0 0 0,2 0 0 0 0,0 0 0 0 0,3-7-1 0 0,6-20 103 0 0,-5 8-107 0 0,-4 14-17 0 0,0 0-1 0 0,1 1 1 0 0,1-1 0 0 0,5-11-1 0 0,73-153 568 0 0,-70 149-449 0 0,-10 21-101 0 0,0-1 0 0 0,0 1 1 0 0,0-1-1 0 0,1 2 0 0 0,1-1 0 0 0,-2 0 1 0 0,2 0-1 0 0,0 1 0 0 0,5-5 0 0 0,11-8 116 0 0,-10 10-40 0 0,0-1 0 0 0,13-15 0 0 0,-15 14-39 0 0,108-128 673 0 0,-107 127-685 0 0,1-1 0 0 0,18-13 0 0 0,10-11 60 0 0,-29 26-108 0 0,-4 2 0 0 0,1 2 0 0 0,-1-2 0 0 0,2 2 0 0 0,-2 0 0 0 0,10-5 0 0 0,23-12 20 0 0,1 1 1 0 0,68-27-1 0 0,-103 47-9 0 0,1-1 0 0 0,-2 0 0 0 0,2 0 0 0 0,-1 1 1 0 0,-1-2-1 0 0,1 1 0 0 0,-1-1 0 0 0,1 1 0 0 0,0-1 1 0 0,-1 0-1 0 0,0 0 0 0 0,1 0 0 0 0,2-5 0 0 0,-5 7-21 0 0,0-1 0 0 0,0 1 1 0 0,1 0-1 0 0,-2 0 0 0 0,1 0 0 0 0,1 0 0 0 0,-1 1 0 0 0,1 0 0 0 0,-1-1 0 0 0,1 0 0 0 0,-1 1 0 0 0,0-1 0 0 0,0 1 0 0 0,1-1 0 0 0,0 1 0 0 0,-1 0 0 0 0,1 0 0 0 0,-1-1 0 0 0,0 1 1 0 0,1 1-1 0 0,0-1 0 0 0,-1 0 0 0 0,1 0 0 0 0,2 1 0 0 0,4 2-65 0 0,1-2 0 0 0,0 3 0 0 0,8 3 0 0 0,-9-3 1 0 0,-1-1 59 0 0,1 1-1 0 0,-1 1 1 0 0,0-1-1 0 0,0 2 1 0 0,0-1-1 0 0,-1 1 1 0 0,9 8-1 0 0,-14-12-1 0 0,0 0-10 0 0,1-1 0 0 0,-1 0 0 0 0,1 0 0 0 0,0 1 0 0 0,-1-1 0 0 0,0 1 0 0 0,1-1 0 0 0,3 1 0 0 0,-4-2 11 0 0,0 1 1 0 0,-1-1-1 0 0,0 1 1 0 0,1 0-1 0 0,0 0 0 0 0,0 0 1 0 0,-1 0-1 0 0,1-1 1 0 0,-1 1-1 0 0,1 0 1 0 0,-1 0-1 0 0,1 0 1 0 0,0 1-1 0 0,2 6 3 0 0,56 77-72 0 0,-48-68 61 0 0,-1 1 0 0 0,-1 0 1 0 0,8 21-1 0 0,30 78 6 0 0,4 11 51 0 0,-43-99-64 0 0,-1 1 0 0 0,-1 0 0 0 0,3 30 0 0 0,-6 21 20 0 0,-3-55 0 0 0,-1-22 0 0 0,1-1 0 0 0,0 2 0 0 0,0-1 0 0 0,0-1 0 0 0,0 2 0 0 0,1-2 0 0 0,-1 1 0 0 0,2 4 0 0 0,8 16 0 0 0,-5-15 0 0 0,-2 1 0 0 0,3 9 0 0 0,27 89-72 0 0,-30-99 72 0 0,-1-1 0 0 0,0 12 0 0 0,-2-14 0 0 0,1 2 0 0 0,1-2 0 0 0,-1 0 0 0 0,4 11 0 0 0,5 3 0 0 0,-7-17 0 0 0,-1 1 0 0 0,1 0 0 0 0,-1 0 0 0 0,-1 0 0 0 0,3 8 0 0 0,-1 2 0 0 0,-3-13 0 0 0,0 0 0 0 0,1 0 0 0 0,-1 0 0 0 0,0-1 0 0 0,0 0 0 0 0,0 1 0 0 0,1 0 0 0 0,-1 0 0 0 0,1-1 0 0 0,-1 1 0 0 0,1 0 0 0 0,0-1 0 0 0,0 1 0 0 0,6-2 0 0 0,-5 1-17 0 0,-1 0 41 0 0,-1 0 0 0 0,1 0 0 0 0,0 0 1 0 0,-1 0-1 0 0,1 0 0 0 0,-1 0 0 0 0,1-1 0 0 0,-1 1 0 0 0,1 0 0 0 0,-1 0 0 0 0,0 0 0 0 0,1 0 0 0 0,-1-1 0 0 0,1 1 0 0 0,-1 0 1 0 0,1-1-1 0 0,-1 1 0 0 0,0 0 0 0 0,1-1 0 0 0,-1 1 0 0 0,1 0 0 0 0,-1-1 0 0 0,0 1 0 0 0,1 0 0 0 0,-1 0 0 0 0,0-1 0 0 0,1 1 1 0 0,-1-1-1 0 0,1 0 0 0 0,1-5 37 0 0,-1 2 1 0 0,1-2-1 0 0,-1 1 0 0 0,1-1 1 0 0,-1 1-1 0 0,0 0 1 0 0,-1-1-1 0 0,0 1 1 0 0,0-1-1 0 0,0 1 0 0 0,0-1 1 0 0,-3-9-1 0 0,2 13-44 0 0,1 1 0 0 0,-1-1 0 0 0,1 2 0 0 0,-1-2 1 0 0,1 0-1 0 0,-1 1 0 0 0,1-1 0 0 0,0 0 0 0 0,0 1 0 0 0,0 0 0 0 0,0-1 0 0 0,0 1 0 0 0,1-1 0 0 0,-1 0 0 0 0,0 1 0 0 0,1 0 0 0 0,-1-1 0 0 0,1 1 0 0 0,0-1 0 0 0,-1 1 0 0 0,1-1 0 0 0,0 1 0 0 0,0 0 0 0 0,0 0 0 0 0,0 0 0 0 0,-1-1 0 0 0,1 1 0 0 0,1 0 0 0 0,-1 0 0 0 0,0 0 0 0 0,0 0 0 0 0,1 1 1 0 0,-1-1-1 0 0,0 0 0 0 0,3-1 0 0 0,-2 0 0 0 0,1 0 0 0 0,-2 0 0 0 0,1 1 0 0 0,0-2 0 0 0,0 1 0 0 0,0-1 0 0 0,-1 2 1 0 0,1-2-1 0 0,-1 0 0 0 0,1 0 0 0 0,1-4 0 0 0,-1-1 30 0 0,2-1 0 0 0,1-12 0 0 0,-5 11 4 0 0,1 0 0 0 0,-1 1 0 0 0,0-1 0 0 0,-1 1 0 0 0,1-1-1 0 0,-6-15 1 0 0,3 11 60 0 0,2 0 0 0 0,-2-17 1 0 0,3 21-29 0 0,0 0 1 0 0,1 0 0 0 0,0 1 0 0 0,1-1-1 0 0,3-11 1 0 0,6-27 55 0 0,-6 33-83 0 0,0 12-62 0 0,-2 1-1 0 0,3-3-47 0 0,-6 5 52 0 0,0 0 0 0 0,1 0 0 0 0,-1 0 0 0 0,0 0 0 0 0,0 0 0 0 0,0 0 0 0 0,0-1 0 0 0,1 1 0 0 0,-1 0 0 0 0,0 0 0 0 0,0 0 0 0 0,0 0 0 0 0,0 0 0 0 0,0-1 0 0 0,1 1 0 0 0,-1 0 0 0 0,0 0 0 0 0,0 0 0 0 0,0 0 0 0 0,0-1 0 0 0,0 1 0 0 0,0 0 0 0 0,0 0 0 0 0,0 0 1 0 0,0 0-1 0 0,0 0 0 0 0,0 0 0 0 0,0 0 0 0 0,0 0 0 0 0,0 0 0 0 0,0-1 0 0 0,0 1 0 0 0,0 0 0 0 0,0 0 0 0 0,0 0 0 0 0,0-1 0 0 0,0 1 0 0 0,0 0 0 0 0,0 0 0 0 0,0 0 0 0 0,0-1 0 0 0,0 1 0 0 0,-1 0 0 0 0,1 0 0 0 0,0 0 0 0 0,0 0 0 0 0,0 0 0 0 0,0-1 0 0 0,0 1 0 0 0,0 0 0 0 0,-1 0 0 0 0,1 0 0 0 0,-9-6-13 0 0,8 5 5 0 0,-13-7-24 0 0,14 8 30 0 0,0 0 0 0 0,0 0 0 0 0,0 1 0 0 0,-1-1-1 0 0,1 0 1 0 0,0 0 0 0 0,0 0 0 0 0,0 0 0 0 0,0 0-1 0 0,-1 0 1 0 0,1 1 0 0 0,0-1 0 0 0,0 0 0 0 0,0 0 0 0 0,0 0-1 0 0,0 0 1 0 0,-1 1 0 0 0,1-1 0 0 0,0 0 0 0 0,0 0 0 0 0,0 0-1 0 0,0 1 1 0 0,0-1 0 0 0,0 0 0 0 0,0 0 0 0 0,0 0-1 0 0,0 1 1 0 0,0-1 0 0 0,0 0 0 0 0,0 0 0 0 0,0 1 0 0 0,0-1-1 0 0,0 0 1 0 0,0 0 0 0 0,0 0 0 0 0,0 1 0 0 0,0-1 0 0 0,0 0-1 0 0,0 0 1 0 0,1 1 0 0 0,-1 0-19 0 0,-1 7-11 0 0,1 0 1 0 0,-2-1 0 0 0,1 1 0 0 0,-5 10-1 0 0,-3 19-43 0 0,8-34 63 0 0,1 2 0 0 0,-1-1 0 0 0,0-1 0 0 0,0 1 0 0 0,-1 0 0 0 0,0 0 0 0 0,0 0 0 0 0,-3 5 1 0 0,0-1-20 0 0,4-6 25 0 0,1-1 0 0 0,0 1-1 0 0,-1 0 1 0 0,0 0 0 0 0,1 0-1 0 0,0 0 1 0 0,-1 0 0 0 0,1 0-1 0 0,0 0 1 0 0,0 0 0 0 0,0 0 0 0 0,0 0-1 0 0,1 0 1 0 0,0 3 0 0 0,0 15-49 0 0,-5 10 44 0 0,2-13 14 0 0,-1 18 0 0 0,3-15-1 0 0,0-13 0 0 0,-1 0 0 0 0,1-1 0 0 0,1 0 0 0 0,0 9 0 0 0,2 1 0 0 0,-5-12 0 0 0,0-1 0 0 0,1 1 21 0 0,0-3-1 0 0,1 1 0 0 0,-1-1 0 0 0,1 1 0 0 0,-1-2 0 0 0,0 1 0 0 0,1 1 0 0 0,-1-1 0 0 0,0 0 0 0 0,0 0 0 0 0,0 0 0 0 0,0 0 0 0 0,1 1 0 0 0,-1-2 0 0 0,-1 0 0 0 0,1 1 0 0 0,0 0 0 0 0,0 0 0 0 0,-1 0 1 0 0,1-1-1 0 0,-1 2 0 0 0,-16 2 300 0 0,1 0 0 0 0,-1 0 0 0 0,0-3 0 0 0,-27 2 0 0 0,42-3-263 0 0,-12 1 110 0 0,0-1 1 0 0,0-1 0 0 0,1 0-1 0 0,0-1 1 0 0,0 0 0 0 0,-1-2-1 0 0,-13-4 1 0 0,-14-7 151 0 0,-28-13-86 0 0,64 26-235 0 0,3 0-10 0 0,0 0 0 0 0,-1 0 0 0 0,1 0 0 0 0,-1 1 0 0 0,0 1 0 0 0,1-1 0 0 0,-1 0 0 0 0,0 0 1 0 0,1 0-1 0 0,-1 1 0 0 0,1 0 0 0 0,-1 0 0 0 0,-4 0 0 0 0,5 1-165 0 0,-1-1 0 0 0,2 0 0 0 0,-1 0 0 0 0,-1 0 0 0 0,2 0 0 0 0,-2-1 1 0 0,1 1-1 0 0,0-1 0 0 0,-6-2 0 0 0,7 2-721 0 0,-1 0 0 0 0,0 0 0 0 0,1-1-1 0 0,0 0 1 0 0,-1 1 0 0 0,-2-3 0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2"/>
    </inkml:context>
    <inkml:brush xml:id="br0">
      <inkml:brushProperty name="width" value="0.1" units="cm"/>
      <inkml:brushProperty name="height" value="0.1" units="cm"/>
      <inkml:brushProperty name="color" value="#FF0066"/>
    </inkml:brush>
  </inkml:definitions>
  <inkml:trace contextRef="#ctx0" brushRef="#br0">0 550 3224 0 0,'0'0'143'0'0,"2"0"-3"0"0,60-4 9233 0 0,-18 1-5470 0 0,0 3-3889 0 0,280 32-531 0 0,-309-30 483 0 0,115 7-348 0 0,-25-4 241 0 0,-66-5 161 0 0,50 8-1 0 0,-8 7 204 0 0,52 8 218 0 0,-111-21-299 0 0,-2-1 0 0 0,2-1 0 0 0,-1 0 1 0 0,26-4-1 0 0,11-6 245 0 0,-3 0-79 0 0,57-3 1 0 0,117 19-27 0 0,-99-1-200 0 0,-82-3-66 0 0,3 0 39 0 0,56-5 0 0 0,-59-2 25 0 0,96 3 0 0 0,155 8 40 0 0,-273-6-128 0 0,96-6 2 0 0,-79 1 141 0 0,82 5 0 0 0,173 8 657 0 0,-181-19-793 0 0,-17 1 18 0 0,-60 8 24 0 0,35-3 97 0 0,95 9 1 0 0,-111 0-61 0 0,108-2 1 0 0,296-14 246 0 0,-438 12-293 0 0,89 0 100 0 0,272 5 376 0 0,-193-4-262 0 0,-51-1-84 0 0,238-3-63 0 0,-113 0-87 0 0,215-6 61 0 0,-384 8-73 0 0,170 7 0 0 0,-186 0 0 0 0,1-2 0 0 0,137-14 0 0 0,1-14 0 0 0,333-20-12 0 0,-433 48-18 0 0,-74 0 96 0 0,72-5 0 0 0,47-21 94 0 0,-21 1-114 0 0,336-32 14 0 0,-238 34 10 0 0,-86 7-64 0 0,-104 8 0 0 0,82 3-1 0 0,-107 3 7 0 0,10 0 23 0 0,0 0 0 0 0,50-5 0 0 0,76-18 65 0 0,75-8-72 0 0,-3 14-19 0 0,6 0 57 0 0,55-3 109 0 0,52-3 433 0 0,-56 1-212 0 0,-120 10-282 0 0,-54 2-114 0 0,138-11 0 0 0,-91 7 64 0 0,27-3 64 0 0,75-4 25 0 0,-101 8-84 0 0,123-2-47 0 0,5-1 158 0 0,19-5-111 0 0,-16 0-74 0 0,-43 3 5 0 0,-103 19 39 0 0,-40 2 8 0 0,-83-5-18 0 0,350-15 360 0 0,-47-13-469 0 0,-96 19 80 0 0,91-1 0 0 0,451 10 154 0 0,-767 0-142 0 0,131 5 150 0 0,79 15-384 0 0,-185-19 189 0 0,248 3 200 0 0,0-21-84 0 0,157-9 131 0 0,-295 22 73 0 0,231 2-274 0 0,-200 3-103 0 0,-87-1 62 0 0,291 4 185 0 0,-189 0-294 0 0,-52-2 301 0 0,-63 0-124 0 0,116 4 1 0 0,135-1-41 0 0,-201-6 0 0 0,147 5-93 0 0,17 5-62 0 0,-126-7 272 0 0,18 1 0 0 0,-81 0-246 0 0,16 3 56 0 0,48-1 73 0 0,-34-2 0 0 0,11-7 0 0 0,-36 0 0 0 0,-52 4-2 0 0,277 8-28 0 0,-317-7 54 0 0,30-4-1 0 0,-2 1 22 0 0,482 2-669 0 0,-472-2 429 0 0,-31 0 194 0 0,40 3 1 0 0,154 2 697 0 0,-128-3-746 0 0,-61 0-61 0 0,88-3 454 0 0,-95 2-517 0 0,32 3 0 0 0,-6 0 149 0 0,-31-1 207 0 0,-5 2-115 0 0,0 0 1 0 0,0-1-1 0 0,12 1 0 0 0,2-3-180 0 0,-23 0-33 0 0,1 0-14 0 0,22 0-1 0 0,-22 0 168 0 0,-1 0 0 0 0,1 0 0 0 0,1 1 0 0 0,-1-1 0 0 0,0 0 0 0 0,-1 1 0 0 0,1-1 0 0 0,0 1 0 0 0,3 1 0 0 0,-4-1 106 0 0,2-1 12 0 0,22 3 330 0 0,-25-3-455 0 0,0 0 1 0 0,0 0-1 0 0,1 0 0 0 0,-1 0 0 0 0,1 0 1 0 0,-1 0-1 0 0,1 0 0 0 0,-1 0 0 0 0,1 0 1 0 0,-1 0-1 0 0,0 0 0 0 0,1 0 0 0 0,-1 0 1 0 0,1 1-1 0 0,-1-1 0 0 0,1 0 0 0 0,-1 0 1 0 0,1 0-1 0 0,-1 1 0 0 0,0-1 0 0 0,1 0 1 0 0,-1 1-1 0 0,0-1 0 0 0,1 0 0 0 0,-1 1 1 0 0,0-1-1 0 0,0 0 0 0 0,0 1 0 0 0,0-1 1 0 0,0 0-1 0 0,1 1 0 0 0,-1-1 0 0 0,0 1 1 0 0,0-1-1 0 0,0 1 0 0 0,0-1 0 0 0,1 0 1 0 0,-1 1-4 0 0,8 38-260 0 0,-4-21 245 0 0,-2 0 1 0 0,0-1-1 0 0,-1 1 0 0 0,-1-1 0 0 0,-1 2 1 0 0,-5 22-1 0 0,5-27 50 0 0,1 0 0 0 0,3 25 0 0 0,0 4 9 0 0,-5 39-42 0 0,-7 41-93 0 0,0 98-264 0 0,14-55 799 0 0,-4-113-442 0 0,-1 41 0 0 0,-2 85 0 0 0,3-95 0 0 0,-1-65 0 0 0,0-1 0 0 0,2 0 0 0 0,0 0 0 0 0,9 35 0 0 0,-8-45 0 0 0,-2 1 0 0 0,0-1 0 0 0,0 1 0 0 0,0-1 0 0 0,-1 10 0 0 0,1 9 0 0 0,10 76 0 0 0,-8-40 0 0 0,-3-47 0 0 0,0 0 0 0 0,2 1 0 0 0,0 0 0 0 0,6 21 0 0 0,-4-24 0 0 0,-1-2 0 0 0,-2 2 0 0 0,2 14 0 0 0,0 4 0 0 0,2 39 0 0 0,-3-59-17 0 0,-2 1 0 0 0,0 15-1 0 0,0-18-11 0 0,0 1 0 0 0,0 0-1 0 0,4 16 1 0 0,-1-13-49 0 0,-1-9 57 0 0,-1 1 1 0 0,1-1-1 0 0,-1 0 0 0 0,-1 1 1 0 0,1-2-1 0 0,-1 8 0 0 0,0-1 32 0 0,0-10-5 0 0,0-1 0 0 0,0 1 0 0 0,0-1 0 0 0,0 1 0 0 0,0-1 0 0 0,0 1 1 0 0,0-1-1 0 0,0 1 0 0 0,1-1 0 0 0,-1 1 0 0 0,0-1 0 0 0,0 1 0 0 0,0-1 0 0 0,1 0 0 0 0,-1 0 0 0 0,0 0 0 0 0,0 1 1 0 0,2 5 78 0 0,-6 11-11 0 0,-2-7-7 0 0,-4 4-53 0 0,6-10-15 0 0,-1-1 1 0 0,3-1 0 0 0,1-1 0 0 0,-2 0 0 0 0,1 1 0 0 0,-1-1 0 0 0,1 1 0 0 0,0-1 0 0 0,-1 0 0 0 0,0 0 0 0 0,-2 0 0 0 0,-8 4 0 0 0,7-3 0 0 0,0 0 0 0 0,0-1 0 0 0,1-1 0 0 0,-2 1 0 0 0,1-1 0 0 0,1 0 0 0 0,-2 0 0 0 0,-6-1 0 0 0,-10 0 0 0 0,-130 7-224 0 0,-78-2 201 0 0,155-5 214 0 0,-32 8-111 0 0,34-2-64 0 0,-231 4-16 0 0,231-9 0 0 0,45-2 0 0 0,1 2 0 0 0,-31 3 0 0 0,-136 16 0 0 0,79-10 0 0 0,16-2 0 0 0,9-1 0 0 0,-48 1 0 0 0,-294 6-160 0 0,301-7 165 0 0,16-3-235 0 0,-19 3 201 0 0,-24 1 403 0 0,-54 6-350 0 0,37-10-24 0 0,-24 3 0 0 0,-152-8-35 0 0,298-1-24 0 0,-103 7-185 0 0,14 0 78 0 0,-335-7 214 0 0,310 3-1 0 0,31 1 230 0 0,-113-1-145 0 0,34 5-132 0 0,40 1 0 0 0,-37-7-67 0 0,-370 5-338 0 0,490-2 404 0 0,-72 2 104 0 0,-78 0 200 0 0,65-3-556 0 0,-494 37 568 0 0,457-25-605 0 0,-20 1 339 0 0,-71 5 109 0 0,-2 0-62 0 0,-445 60-96 0 0,223-39 0 0 0,336-23 0 0 0,-25 2 0 0 0,-54-7 0 0 0,54 6 0 0 0,73-9 0 0 0,-98 3 0 0 0,25 0 0 0 0,-168 5 0 0 0,367-16 0 0 0,-86 13 0 0 0,14-2 0 0 0,-573 23 0 0 0,450-30 0 0 0,126-1 0 0 0,-159 10 0 0 0,90-7 0 0 0,45-2 0 0 0,-203 8 0 0 0,-40 5 0 0 0,107-6 0 0 0,-135 14 0 0 0,19-12 0 0 0,71-6 0 0 0,-2 3 0 0 0,-1 0 0 0 0,-114 10-208 0 0,187-14 208 0 0,-154 8 0 0 0,138-7 54 0 0,13-2 42 0 0,-84 7-30 0 0,63-4-66 0 0,65-6-24 0 0,-12 2 14 0 0,-428 26-44 0 0,311-5 108 0 0,-26 2-42 0 0,211-16-14 0 0,-18 3-20 0 0,-78 5-20 0 0,167-17 43 0 0,-238 18 13 0 0,185-15 39 0 0,23-2-33 0 0,-7 2-20 0 0,-151 13 0 0 0,15 0 0 0 0,96-10 0 0 0,15-5 0 0 0,5 1 0 0 0,-8 0 4 0 0,-20 2-22 0 0,-44 2-56 0 0,57-9 138 0 0,-203 1-64 0 0,304-1 0 0 0,-35 3 0 0 0,35 0 0 0 0,-30-2 0 0 0,-97-3 0 0 0,84 3 0 0 0,-91-7 0 0 0,146 6 0 0 0,0 0 0 0 0,-17 3 0 0 0,-16 1 0 0 0,14-4-37 0 0,-1-1-165 0 0,-53 6 0 0 0,29 4-277 0 0,44-7 622 0 0,0-1 1 0 0,-18-2-1 0 0,6 0 75 0 0,2-4-358 0 0,23 5-112 0 0,2 0 240 0 0,0 1 1 0 0,0-1-1 0 0,0 0 0 0 0,0 1 0 0 0,0-1 0 0 0,0 0 0 0 0,0 1 1 0 0,0-1-1 0 0,0 0 0 0 0,0 0 0 0 0,0 0 0 0 0,0 0 1 0 0,0 1-1 0 0,0-1 0 0 0,0 0 0 0 0,0 0 0 0 0,-1 1 0 0 0,1-1 1 0 0,0 0-1 0 0,0 0 0 0 0,0 1 0 0 0,-1-1 0 0 0,-10 14 55 0 0,10-13-23 0 0,1 0-1 0 0,-1 0 1 0 0,0-1 0 0 0,1 1 0 0 0,-1 0 0 0 0,0-1-1 0 0,0 1 1 0 0,1 0 0 0 0,0-1 0 0 0,-1 1-1 0 0,0-1 1 0 0,0 1 0 0 0,0-1 0 0 0,0 1 0 0 0,0-1-1 0 0,0 0 1 0 0,0 1 0 0 0,0-1 0 0 0,0 0-1 0 0,0 0 1 0 0,0 0 0 0 0,0 0 0 0 0,0 0 0 0 0,-2 0-1 0 0,1 0 4 0 0,2 0-13 0 0,-1 0 0 0 0,1-1-1 0 0,0 1 1 0 0,0 0-1 0 0,0-1 1 0 0,-1 1 0 0 0,1 0-1 0 0,0-1 1 0 0,-1 1 0 0 0,1 0-1 0 0,0-1 1 0 0,0 1 0 0 0,-1-1-1 0 0,1 1 1 0 0,0-1 0 0 0,0 1-1 0 0,0 0 1 0 0,0-1-1 0 0,-1 1 1 0 0,1-1 0 0 0,0 1-1 0 0,0-1 1 0 0,0 0 24 0 0,-4-11-18 0 0,1 0-1 0 0,1 1 1 0 0,-1-1-1 0 0,2 0 1 0 0,0 0-1 0 0,0 0 0 0 0,1 0 1 0 0,2-12-1 0 0,4-14-20 0 0,11-44-1 0 0,0 27-1423 0 0,6 0-4339 0 0,5-8-2378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3"/>
    </inkml:context>
    <inkml:brush xml:id="br0">
      <inkml:brushProperty name="width" value="0.1" units="cm"/>
      <inkml:brushProperty name="height" value="0.1" units="cm"/>
      <inkml:brushProperty name="color" value="#FF0066"/>
    </inkml:brush>
  </inkml:definitions>
  <inkml:trace contextRef="#ctx0" brushRef="#br0">1 0 6912 0 0,'0'0'12486'0'0,"0"3"-12411"0"0,4 244-130 0 0,1-113 196 0 0,5 13-141 0 0,-5-93 0 0 0,0-19 0 0 0,-3-19 0 0 0,1 24 0 0 0,0 109 54 0 0,-4-50 48 0 0,-1-28 46 0 0,2-21-38 0 0,-1-5-77 0 0,6 59 0 0 0,11 70-33 0 0,-12-116 72 0 0,2 7 98 0 0,-5-50-152 0 0,0-1-1 0 0,-1 1 1 0 0,0-1 0 0 0,-2 20 0 0 0,-3 78 691 0 0,-4 71 575 0 0,7-101-1190 0 0,3-51-28 0 0,0-8 7 0 0,3 24 0 0 0,1-16 65 0 0,-2-11 22 0 0,1 0 1 0 0,10 28-1 0 0,3 16 407 0 0,13 42 231 0 0,-20-76-582 0 0,-1-1 1 0 0,-2 2 0 0 0,5 44-1 0 0,-10-55-139 0 0,-2-5 4 0 0,2 1-1 0 0,0-1 1 0 0,0 0 0 0 0,6 16-1 0 0,-2-5 7 0 0,-4-20-77 0 0,-1 1 1 0 0,0 0-1 0 0,2-1 1 0 0,-1 0-1 0 0,1 1 1 0 0,4 6-1 0 0,-3-7-13 0 0,30 50-400 0 0,-29-50 102 0 0,-2 2 0 0 0,12 10 0 0 0,-13-17 234 0 0,8 13-437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4"/>
    </inkml:context>
    <inkml:brush xml:id="br0">
      <inkml:brushProperty name="width" value="0.1" units="cm"/>
      <inkml:brushProperty name="height" value="0.1" units="cm"/>
      <inkml:brushProperty name="color" value="#FF0066"/>
    </inkml:brush>
  </inkml:definitions>
  <inkml:trace contextRef="#ctx0" brushRef="#br0">35 0 18975 0 0,'0'0'1906'0'0,"0"3"-1733"0"0,1 1-140 0 0,-1 1 0 0 0,1-2 0 0 0,-1 2 0 0 0,0-1 1 0 0,0 1-1 0 0,0 0 0 0 0,0-1 0 0 0,-1 1 0 0 0,0 4 0 0 0,-3 22 5 0 0,4-12-112 0 0,1-11 39 0 0,-1 0 1 0 0,-1-1 0 0 0,-1 16-1 0 0,-2-10 25 0 0,3-9 9 0 0,0 1 1 0 0,0-1 0 0 0,0 1 0 0 0,0-1 0 0 0,1 6-1 0 0,-1 8-26 0 0,-5 31 1 0 0,2-29 20 0 0,1 33 1 0 0,3 0 1 0 0,-5 159-52 0 0,5-203 53 0 0,0 1-1 0 0,1-1 1 0 0,3 17-1 0 0,-3-15 12 0 0,3 24 0 0 0,-9 112 58 0 0,10 24 134 0 0,-3-131-109 0 0,-1-16-203 0 0,5 38-1 0 0,-4-44 169 0 0,1 23-1 0 0,-3-28 82 0 0,0 0 0 0 0,1-2 0 0 0,1 2 0 0 0,4 12 0 0 0,-5-17-128 0 0,1-2 0 0 0,-1 1 0 0 0,0 1 0 0 0,-1 11 0 0 0,0-12-7 0 0,1 0 0 0 0,-1-1 1 0 0,1 2-1 0 0,0-2 0 0 0,2 9 0 0 0,1-6 34 0 0,-1 0 0 0 0,-1 0 0 0 0,0 1 0 0 0,-1-1 0 0 0,2 14 0 0 0,-3-14-18 0 0,1-1 0 0 0,0 0 0 0 0,2 7 0 0 0,2 13 28 0 0,5 45 28 0 0,-4-38-74 0 0,-4-26 0 0 0,0 0 0 0 0,1 15 0 0 0,-4-9 0 0 0,1-10 0 0 0,0 0 0 0 0,0-1 0 0 0,0 2 0 0 0,0-2 0 0 0,2 10 0 0 0,0-10 0 0 0,1 5 0 0 0,0 0 0 0 0,-1 1 0 0 0,-1-1 0 0 0,2 19 0 0 0,-2-13 0 0 0,1 1 0 0 0,6 26 0 0 0,-5-27 0 0 0,-1 0 0 0 0,2 27 0 0 0,-3-35 0 0 0,0-1 0 0 0,2 14 0 0 0,1 11 0 0 0,-3-23 7 0 0,0-1 1 0 0,0 1-1 0 0,1-1 0 0 0,-1 0 0 0 0,4 8 0 0 0,-3-9 23 0 0,0 2 0 0 0,-1-2 0 0 0,1 1-1 0 0,0 14 1 0 0,-2-12-17 0 0,1 0 0 0 0,-1-1 0 0 0,1 1 0 0 0,2 9-1 0 0,-2-13 2 0 0,0 1 0 0 0,0-1 0 0 0,-1 0 0 0 0,0 11 0 0 0,0-11 12 0 0,0 1-1 0 0,0-1 1 0 0,0 1 0 0 0,1-1 0 0 0,1 6-1 0 0,2 3 25 0 0,-2-10-23 0 0,0 1 0 0 0,-1-1 0 0 0,1 1 0 0 0,0 7-1 0 0,-2-4 75 0 0,1 0-1 0 0,0 0 1 0 0,1 0 0 0 0,0 0-1 0 0,1 1 1 0 0,4 10-1 0 0,-3-8 4 0 0,0 0 0 0 0,0 1 0 0 0,1 14 0 0 0,-3-13-62 0 0,1 0 0 0 0,6 14 0 0 0,-3-13-30 0 0,-4-11-13 0 0,0 1 1 0 0,0-1 0 0 0,-1 1 0 0 0,0 0 0 0 0,0 0-1 0 0,1 4 1 0 0,-1-2 0 0 0,-1-3 0 0 0,0-1 0 0 0,1 1 0 0 0,-1 0 0 0 0,1-1 0 0 0,0 1 0 0 0,0 0 0 0 0,-1 0 0 0 0,1-2 0 0 0,0 2 0 0 0,3 4 0 0 0,0-3 0 0 0,-1 1 0 0 0,0 0 0 0 0,0 0 0 0 0,-1 0 0 0 0,1 0 0 0 0,-1 1 0 0 0,2 7 0 0 0,-4-11-64 0 0,1 2 1 0 0,0-1-1 0 0,0 0 0 0 0,0 0 0 0 0,3 3 0 0 0,4 15-2555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0.795"/>
    </inkml:context>
    <inkml:brush xml:id="br0">
      <inkml:brushProperty name="width" value="0.1" units="cm"/>
      <inkml:brushProperty name="height" value="0.1" units="cm"/>
      <inkml:brushProperty name="color" value="#FF0066"/>
    </inkml:brush>
  </inkml:definitions>
  <inkml:trace contextRef="#ctx0" brushRef="#br0">0 0 6448 0 0,'0'0'13282'0'0,"2"2"-12865"0"0,2 4-376 0 0,1 1 0 0 0,-1-1-1 0 0,0 0 1 0 0,0 1 0 0 0,-1 0-1 0 0,0 0 1 0 0,0 0 0 0 0,-1 1-1 0 0,0-1 1 0 0,0 0 0 0 0,1 9-1 0 0,10 40-62 0 0,6 54-32 0 0,50 390 54 0 0,-35-282 64 0 0,-23-66-64 0 0,-7 53 64 0 0,1-95-64 0 0,-5 207 75 0 0,-5-199-22 0 0,4-76-53 0 0,0-19 0 0 0,3 48 0 0 0,2 10 0 0 0,-2-50 0 0 0,-2-21 0 0 0,1 0 0 0 0,2 18 0 0 0,6 18 96 0 0,-6-27 0 0 0,6 21 0 0 0,-5-26-10 0 0,0 1 0 0 0,-2 0 0 0 0,3 20 0 0 0,6 46 37 0 0,-3-29-126 0 0,-7-43 80 0 0,0-1 0 0 0,0 1 0 0 0,1 0 0 0 0,7 15-1 0 0,-2-6 468 0 0,5 26 0 0 0,4 10 287 0 0,7 19-720 0 0,-17-58-413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5.490"/>
    </inkml:context>
    <inkml:brush xml:id="br0">
      <inkml:brushProperty name="width" value="0.1" units="cm"/>
      <inkml:brushProperty name="height" value="0.1" units="cm"/>
      <inkml:brushProperty name="color" value="#FF0066"/>
    </inkml:brush>
  </inkml:definitions>
  <inkml:trace contextRef="#ctx0" brushRef="#br0">354 1 14832 0 0,'0'0'714'0'0,"0"2"-307"0"0,-5 26 122 0 0,4-23-524 0 0,0 0 1 0 0,1 0-1 0 0,-1 1 0 0 0,1-1 1 0 0,0 8-1 0 0,2 22 297 0 0,0 2 1 0 0,-2-2-1 0 0,-1 1 0 0 0,-2 1 0 0 0,-10 45 0 0 0,-5 67-302 0 0,1-11 0 0 0,7-74 0 0 0,6-29 0 0 0,-11 36 0 0 0,-76 307 930 0 0,56-190 374 0 0,27-149-985 0 0,-27 170 1152 0 0,-1 21-794 0 0,12-98 30 0 0,10-49-317 0 0,4-33-259 0 0,3 2 1 0 0,-2 58-1 0 0,10-80-38 0 0,3 34 0 0 0,-2-52-276 0 0,0 1 1 0 0,1-1 0 0 0,0-1 0 0 0,1 0-1 0 0,9 19 1 0 0,4 2-494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7.455"/>
    </inkml:context>
    <inkml:brush xml:id="br0">
      <inkml:brushProperty name="width" value="0.1" units="cm"/>
      <inkml:brushProperty name="height" value="0.1" units="cm"/>
      <inkml:brushProperty name="color" value="#FF0066"/>
    </inkml:brush>
  </inkml:definitions>
  <inkml:trace contextRef="#ctx0" brushRef="#br0">0 5 23583 0 0,'0'0'2864'0'0,"15"-5"-2224"0"0,-1 5-320 0 0,1 5-2312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7.788"/>
    </inkml:context>
    <inkml:brush xml:id="br0">
      <inkml:brushProperty name="width" value="0.1" units="cm"/>
      <inkml:brushProperty name="height" value="0.1" units="cm"/>
      <inkml:brushProperty name="color" value="#FF0066"/>
    </inkml:brush>
  </inkml:definitions>
  <inkml:trace contextRef="#ctx0" brushRef="#br0">0 140 23207 0 0,'0'0'2520'0'0,"9"5"-2520"0"0,6-1 0 0 0,1-4 0 0 0,2 3 528 0 0,-7-3 56 0 0,3 0 16 0 0,1 6 0 0 0,-6-3-1136 0 0,7 7-224 0 0,3 2-40 0 0</inkml:trace>
  <inkml:trace contextRef="#ctx0" brushRef="#br0" timeOffset="1">951 9 16583 0 0,'0'0'1800'0'0,"9"-4"-1800"0"0,5 4 0 0 0,3 0 0 0 0,1-5 2240 0 0,2 5 416 0 0,-6 5 88 0 0,12-1 8 0 0,-6 5-2320 0 0,3-5-432 0 0,-3 5-160 0 0,9 0-11480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8.455"/>
    </inkml:context>
    <inkml:brush xml:id="br0">
      <inkml:brushProperty name="width" value="0.1" units="cm"/>
      <inkml:brushProperty name="height" value="0.1" units="cm"/>
      <inkml:brushProperty name="color" value="#FF0066"/>
    </inkml:brush>
  </inkml:definitions>
  <inkml:trace contextRef="#ctx0" brushRef="#br0">5 68 5984 0 0,'0'0'536'0'0,"-5"-9"-432"0"0,30-49 21943 0 0,-10 67-20719 0 0,-6-9-912 0 0,2 6-176 0 0,-2-3-40 0 0,5-3-464 0 0,-3 6-96 0 0,4 1-24 0 0,-1 2 0 0 0,6 0-1504 0 0,-2 4-296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8.455"/>
    </inkml:context>
    <inkml:brush xml:id="br0">
      <inkml:brushProperty name="width" value="0.1" units="cm"/>
      <inkml:brushProperty name="height" value="0.1" units="cm"/>
      <inkml:brushProperty name="color" value="#FF0066"/>
    </inkml:brush>
  </inkml:definitions>
  <inkml:trace contextRef="#ctx0" brushRef="#br0">5 68 5984 0 0,'0'0'536'0'0,"-5"-9"-432"0"0,30-49 21943 0 0,-10 67-20719 0 0,-6-9-912 0 0,2 6-176 0 0,-2-3-40 0 0,5-3-464 0 0,-3 6-96 0 0,4 1-24 0 0,-1 2 0 0 0,6 0-1504 0 0,-2 4-296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8.818"/>
    </inkml:context>
    <inkml:brush xml:id="br0">
      <inkml:brushProperty name="width" value="0.1" units="cm"/>
      <inkml:brushProperty name="height" value="0.1" units="cm"/>
      <inkml:brushProperty name="color" value="#FF0066"/>
    </inkml:brush>
  </inkml:definitions>
  <inkml:trace contextRef="#ctx0" brushRef="#br0">0 118 7832 0 0,'0'27'832'0'0,"15"-27"-832"0"0,-1 0 4144 0 0,6-5 799 0 0,14-12 161 0 0,-10 8 32 0 0,1 4-3928 0 0,-1 5-792 0 0,1 0-152 0 0,-5 0-32 0 0,0 0-1584 0 0,-5 0-320 0 0</inkml:trace>
  <inkml:trace contextRef="#ctx0" brushRef="#br0" timeOffset="1">1256 80 28191 0 0,'9'-31'624'0'0,"0"26"904"0"0,2-5-744 0 0,9-2-624 0 0,-3-1-160 0 0,3 4 0 0 0,5 14 0 0 0,-10 3-288 0 0,5 1-96 0 0,-6-4-8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08.237"/>
    </inkml:context>
    <inkml:brush xml:id="br0">
      <inkml:brushProperty name="width" value="0.1" units="cm"/>
      <inkml:brushProperty name="height" value="0.1" units="cm"/>
      <inkml:brushProperty name="color" value="#008C3A"/>
    </inkml:brush>
  </inkml:definitions>
  <inkml:trace contextRef="#ctx0" brushRef="#br0">26 0 3224 0 0,'0'2'9186'0'0,"0"-1"-8828"0"0,1 1-1 0 0,-1-2 0 0 0,0 2 1 0 0,0-1-1 0 0,1 1 0 0 0,-1-1 1 0 0,1 0-1 0 0,-1 1 0 0 0,1-1 1 0 0,0 1-1 0 0,0-1-209 0 0,0 1 1 0 0,-1-1-1 0 0,1 0 0 0 0,0 1 0 0 0,-1-2 0 0 0,0 2 1 0 0,0-1-1 0 0,0 1 0 0 0,0-1 0 0 0,0 2 0 0 0,6 21 1699 0 0,-5-17-1759 0 0,0 0 1 0 0,0 0-1 0 0,0 0 0 0 0,2 7 0 0 0,-1-7-101 0 0,0 0-1 0 0,0 1 1 0 0,-1 0-1 0 0,-1 7 0 0 0,4 36 12 0 0,2 38 64 0 0,-6-71-140 0 0,5 21-1 0 0,-2-24 75 0 0,-2-1 1 0 0,0 1-1 0 0,-2 23 0 0 0,-5 142 320 0 0,2-20-288 0 0,0-90-28 0 0,-6 51 0 0 0,-5 30 11 0 0,5-16 42 0 0,5-68-53 0 0,-13 166 0 0 0,17-195 2 0 0,6 65 0 0 0,-1-7 122 0 0,-2-57 66 0 0,10 55-1 0 0,-5-44 64 0 0,33 140 1602 0 0,-40-189-1846 0 0,37 112 1064 0 0,2 6-746 0 0,-21-53-326 0 0,5 23-12 0 0,-16-57-885 0 0,2 0 1 0 0,19 44-1 0 0,-14-49-47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09.370"/>
    </inkml:context>
    <inkml:brush xml:id="br0">
      <inkml:brushProperty name="width" value="0.1" units="cm"/>
      <inkml:brushProperty name="height" value="0.1" units="cm"/>
      <inkml:brushProperty name="color" value="#008C3A"/>
    </inkml:brush>
  </inkml:definitions>
  <inkml:trace contextRef="#ctx0" brushRef="#br0">192 0 12528 0 0,'0'0'8314'0'0,"0"2"-8247"0"0,0 14-64 0 0,-1 0 1 0 0,-2 16-1 0 0,1-21-3 0 0,1 0 0 0 0,1 14 0 0 0,1-12 0 0 0,-2-1 0 0 0,-2 16 0 0 0,-3 46-61 0 0,3-31 58 0 0,1 59 5 0 0,2-13-16 0 0,-3-26-44 0 0,-7 71 67 0 0,-5 19 130 0 0,11-122-92 0 0,-3-1 0 0 0,-16 52 0 0 0,9-37-31 0 0,2 0 1 0 0,-5 47-1 0 0,12-58-12 0 0,-12 88 48 0 0,4-24-40 0 0,-3 5-12 0 0,7-31 0 0 0,4-8 11 0 0,4-47 26 0 0,1 0 1 0 0,1 0-1 0 0,1 0 1 0 0,0-1-1 0 0,7 26 1 0 0,1 14-18 0 0,11 36 444 0 0,-19-80-397 0 0,-2-6-24 0 0,1 1 1 0 0,1 1-1 0 0,-1-2 1 0 0,1 1-1 0 0,-1 0 0 0 0,2-1 1 0 0,0 1-1 0 0,0 0 1 0 0,0-2-1 0 0,5 9 0 0 0,-3-8 11 0 0,-1-1 0 0 0,-1 1 0 0 0,5 8 0 0 0,-7-13-38 0 0,0 1 0 0 0,-1-1 0 0 0,1 0 0 0 0,0 1 0 0 0,-1-1 0 0 0,0 0 0 0 0,1 0 0 0 0,-1 0 0 0 0,0 1 0 0 0,0-1 0 0 0,0 1 0 0 0,1-1 0 0 0,-2 0 0 0 0,1 0 0 0 0,0 1 0 0 0,0-1 0 0 0,0 1 0 0 0,-1-1 0 0 0,1 0 0 0 0,-1 1 0 0 0,1-2 0 0 0,-1 3 0 0 0,-1 0 65 0 0,1 2 4 0 0,1 1-27 0 0,1 1 14 0 0,0-3-21 0 0,1 7 234 0 0,5 21-1 0 0,-4-23-271 0 0,-1-1-1 0 0,0 2 1 0 0,-1-1-1 0 0,1 12 1 0 0,-2-17-3 0 0,0 0 0 0 0,0-1-1 0 0,1 1 1 0 0,-1 0 0 0 0,2 4 0 0 0,5 23 134 0 0,0-2-174 0 0,-2-19-14 0 0,-2-6 56 0 0,4 5-395 0 0,0 1 0 0 0,15 13 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0.284"/>
    </inkml:context>
    <inkml:brush xml:id="br0">
      <inkml:brushProperty name="width" value="0.1" units="cm"/>
      <inkml:brushProperty name="height" value="0.1" units="cm"/>
      <inkml:brushProperty name="color" value="#008C3A"/>
    </inkml:brush>
  </inkml:definitions>
  <inkml:trace contextRef="#ctx0" brushRef="#br0">26 121 3680 0 0,'0'0'284'0'0,"1"-2"-187"0"0,1-2 833 0 0,0 0 0 0 0,0-1-1 0 0,0 2 1 0 0,-1-2 0 0 0,0 1-1 0 0,0-1 1 0 0,0 0 0 0 0,0 1 0 0 0,0-8-1 0 0,2 0 396 0 0,-2 11-1161 0 0,-1 1 0 0 0,0-2 0 0 0,0 1 0 0 0,1 0 0 0 0,-1-1 0 0 0,0 1 0 0 0,1 0 0 0 0,-1-1 0 0 0,0 2 0 0 0,0-1 0 0 0,0-1 0 0 0,0 1 0 0 0,0 0-1 0 0,0-1 1 0 0,-1 1 0 0 0,1 0 0 0 0,0 0 0 0 0,-1-2 0 0 0,1 1 109 0 0,-1 0-1 0 0,0 0 1 0 0,1 1-1 0 0,-1-1 1 0 0,1 0 0 0 0,0 0-1 0 0,-1-3 1 0 0,1-3 923 0 0,0 8-1174 0 0,0 0-1 0 0,0 0 0 0 0,0 0 0 0 0,0 0 0 0 0,0 0 1 0 0,0-1-1 0 0,0 1 0 0 0,0 0 0 0 0,0 0 0 0 0,0 0 0 0 0,0-1 1 0 0,-1 1-1 0 0,1 0 0 0 0,0 0 0 0 0,0-1 0 0 0,0 1 1 0 0,0 0-1 0 0,0 0 0 0 0,0 0 0 0 0,-1-1 0 0 0,1 1 1 0 0,0 0-1 0 0,0 0 0 0 0,0 0 0 0 0,0 0 0 0 0,-1-1 1 0 0,1 1-1 0 0,0 0 0 0 0,0 0 0 0 0,0 0 0 0 0,-1 0 1 0 0,1 0-1 0 0,0 0 0 0 0,0 0 0 0 0,-1 0 0 0 0,1 0 1 0 0,0 0-1 0 0,0 0 0 0 0,-1 0 0 0 0,1 0 0 0 0,0 0 1 0 0,0 0-1 0 0,0 0 0 0 0,0 0 0 0 0,0 0 0 0 0,0 0 0 0 0,-1 0 1 0 0,1 0-1 0 0,0 0 0 0 0,0 0 0 0 0,0 0 0 0 0,-1 0 1 0 0,1 0-1 0 0,0 1 0 0 0,0-1 0 0 0,0 0 0 0 0,-1 0 1 0 0,1 0-1 0 0,0 0 0 0 0,0 1 0 0 0,0-1 0 0 0,0 0 1 0 0,-1 1-1 0 0,-10 12-1111 0 0,2 4-1093 0 0,-1-1-4884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2.560"/>
    </inkml:context>
    <inkml:brush xml:id="br0">
      <inkml:brushProperty name="width" value="0.1" units="cm"/>
      <inkml:brushProperty name="height" value="0.1" units="cm"/>
      <inkml:brushProperty name="color" value="#008C3A"/>
    </inkml:brush>
  </inkml:definitions>
  <inkml:trace contextRef="#ctx0" brushRef="#br0">1 3386 10592 0 0,'0'0'818'0'0,"2"0"-298"0"0,3 0-44 0 0,29-1 3320 0 0,-28 1-3331 0 0,1-1 0 0 0,-1-1 0 0 0,0 1 0 0 0,0-1 0 0 0,0 1 0 0 0,9-6 0 0 0,24-14 108 0 0,-2 0 1 0 0,43-37 0 0 0,-60 42-558 0 0,0-1 0 0 0,0-1 1 0 0,-2-1-1 0 0,0 0 0 0 0,-1-1 0 0 0,19-32 0 0 0,-9 9-17 0 0,91-153 228 0 0,-25 35-240 0 0,-29 53 316 0 0,35-73 644 0 0,-41 54-769 0 0,-40 86-128 0 0,8-27 8 0 0,9-20 40 0 0,-8 30-33 0 0,-13 25-16 0 0,28-47 0 0 0,-23 46 148 0 0,-2-2-1 0 0,23-65 1 0 0,-25 59-51 0 0,-2 6-16 0 0,8-47 0 0 0,2-6 4 0 0,-13 59-126 0 0,81-233 0 0 0,-19 65-342 0 0,-61 158 214 0 0,-2 0-1 0 0,8-83 0 0 0,-12-73 920 0 0,0 92-558 0 0,-6 35-223 0 0,5-120-12 0 0,1 127 73 0 0,-3 36 168 0 0,-2-46 0 0 0,-1 29 252 0 0,1 41-463 0 0,0-1 0 0 0,0 2 0 0 0,0-2 0 0 0,-1 1 0 0 0,1 0 0 0 0,-2-4 0 0 0,-3-19-32 0 0,4 25-4 0 0,1 0 0 0 0,0 0 0 0 0,0 0 0 0 0,0 0 0 0 0,0-1 0 0 0,0 1 0 0 0,0 0 0 0 0,0-1 0 0 0,-1 1 0 0 0,1 0 0 0 0,0 0 0 0 0,0-1 0 0 0,0 1 0 0 0,-1 0 0 0 0,1 0 0 0 0,0-1 0 0 0,0 1 0 0 0,-1 0 0 0 0,1 0 0 0 0,0 0 0 0 0,-1 0 0 0 0,1-1 0 0 0,0 1 0 0 0,0 0 0 0 0,0 0 0 0 0,0 0 0 0 0,0 0 0 0 0,-1 0 0 0 0,1 0 0 0 0,0 0 0 0 0,-1 0 0 0 0,1 0 0 0 0,0 0 0 0 0,-1 0 0 0 0,1 0 0 0 0,0 0 0 0 0,-1 0 0 0 0,1 0 0 0 0,0 0 0 0 0,0 0 0 0 0,-1 1 0 0 0,1-1 0 0 0,0 0 0 0 0,-1 0 0 0 0,1 0 0 0 0,0 1 0 0 0,-1-1 0 0 0,0 0 0 0 0,0 1 0 0 0,0 0 0 0 0,1 0 0 0 0,-1-1 0 0 0,0 1 0 0 0,0 0 0 0 0,0 0 0 0 0,0 0 0 0 0,1 0 0 0 0,-1 0 0 0 0,0 0 0 0 0,0 0 0 0 0,1 0 0 0 0,-1 0 0 0 0,1 0 0 0 0,-1 0 0 0 0,1 0 0 0 0,0 0 0 0 0,0 1 0 0 0,0 1 0 0 0,-2 3 0 0 0,-5 12-41 0 0,-1 0 0 0 0,-1-1 0 0 0,-12 20 0 0 0,-11 21-443 0 0,-2 10 329 0 0,-20 48 54 0 0,38-72 101 0 0,12-29 0 0 0,-1 0 0 0 0,-14 27 0 0 0,16-37 0 0 0,-5 13 0 0 0,5-10 125 0 0,4-10 152 0 0,7-12 137 0 0,-6 11-414 0 0,0 0 0 0 0,0 1 0 0 0,0 0 0 0 0,0-1 0 0 0,-1 0 0 0 0,0 0 0 0 0,0 1 0 0 0,1-2 0 0 0,-1 1 0 0 0,0 1 0 0 0,-1-1 0 0 0,1-1 0 0 0,0-4 0 0 0,0 5 0 0 0,-1-2 0 0 0,1 1 0 0 0,-1 1 0 0 0,1-1 0 0 0,0 0 0 0 0,2-4 0 0 0,3-13 0 0 0,16-88 539 0 0,-18 97-484 0 0,-1 0 1 0 0,9-18 0 0 0,2-7-26 0 0,-12 28-30 0 0,5 1 0 0 0,6-4 158 0 0,-11 10-77 0 0,0 3-8 0 0,4 2-156 0 0,1-1-1 0 0,-1 1 1 0 0,0 1 0 0 0,-1-1-1 0 0,1 1 1 0 0,-1 1 0 0 0,0-1-1 0 0,1 1 1 0 0,-2-1-1 0 0,7 9 1 0 0,6 10 100 0 0,19 29 0 0 0,-5-5-46 0 0,58 63 495 0 0,-63-76-992 0 0,32 29 0 0 0,-52-54-113 0 0,-5 8-8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3.857"/>
    </inkml:context>
    <inkml:brush xml:id="br0">
      <inkml:brushProperty name="width" value="0.1" units="cm"/>
      <inkml:brushProperty name="height" value="0.1" units="cm"/>
      <inkml:brushProperty name="color" value="#008C3A"/>
    </inkml:brush>
  </inkml:definitions>
  <inkml:trace contextRef="#ctx0" brushRef="#br0">926 62 2304 0 0,'0'0'101'0'0,"-6"-5"22"0"0,-2 2-148 0 0,-29-20 15222 0 0,29 20-13795 0 0,-16-8 1921 0 0,18 10-3172 0 0,1-2 1 0 0,0 1 0 0 0,-2 0 0 0 0,2 0 0 0 0,-2 1-1 0 0,2 0 1 0 0,-10 0 0 0 0,1-1-176 0 0,8 1 52 0 0,0 1-1 0 0,1 0 1 0 0,-1 0 0 0 0,1 1-1 0 0,-1 0 1 0 0,1 0-1 0 0,-1 0 1 0 0,1 0 0 0 0,0 1-1 0 0,-6 3 1 0 0,-8 3-18 0 0,-22 15 1 0 0,40-23-17 0 0,-10 6-103 0 0,1 1 0 0 0,0 1 0 0 0,1-1 0 0 0,-1 1 0 0 0,1 1 0 0 0,-10 12 0 0 0,15-17 106 0 0,0 2 0 0 0,0-1 1 0 0,1 1-1 0 0,0-1 0 0 0,0 2 0 0 0,0-2 0 0 0,1 1 0 0 0,0 0 1 0 0,0 0-1 0 0,0 0 0 0 0,1 1 0 0 0,0-1 0 0 0,0 10 0 0 0,1-11 7 0 0,0-1-1 0 0,0 0 0 0 0,0 1 1 0 0,0-1-1 0 0,1 0 0 0 0,0 0 1 0 0,0 1-1 0 0,1-1 0 0 0,-1 0 1 0 0,1 0-1 0 0,-1 0 0 0 0,1 0 1 0 0,1 0-1 0 0,-1-1 0 0 0,1 1 1 0 0,-1-1-1 0 0,6 7 0 0 0,-6-8 33 0 0,1 1 0 0 0,0 0 0 0 0,-1-2 0 0 0,0 2 0 0 0,1-1 0 0 0,1 0 0 0 0,-2 0 0 0 0,1-1 0 0 0,1 1 0 0 0,-2 0 0 0 0,2-1 0 0 0,-1 1 0 0 0,0-1 0 0 0,1 0 0 0 0,-1 0 0 0 0,0-1 0 0 0,8 1 0 0 0,-10-1-16 0 0,5 0-10 0 0,1 0 0 0 0,-2 0 0 0 0,2-1 1 0 0,-1 1-1 0 0,0-1 0 0 0,0 0 0 0 0,12-5 1 0 0,-7 1-39 0 0,0-1 0 0 0,0 1 1 0 0,-1-2-1 0 0,0 0 1 0 0,0 0-1 0 0,-1-1 0 0 0,1 0 1 0 0,-1 0-1 0 0,12-17 1 0 0,-3 3-63 0 0,-14 17 59 0 0,1-1-1 0 0,-1 2 1 0 0,0-2 0 0 0,0 0 0 0 0,5-11-1 0 0,-5 7 55 0 0,0-1-1 0 0,-1 0 0 0 0,0 0 0 0 0,0-1 1 0 0,-1 2-1 0 0,-1-24 0 0 0,-1 21 24 0 0,-2 10-20 0 0,0 0-18 0 0,0-6-8 0 0,2 9 0 0 0,-1 0 0 0 0,1 0 0 0 0,0-1 0 0 0,0 1 0 0 0,0 0 0 0 0,0-1 0 0 0,-1 1 0 0 0,1 0 0 0 0,0-1 0 0 0,0 1 0 0 0,0 0 0 0 0,-1 0 0 0 0,1 0 0 0 0,0-1 0 0 0,-1 1 0 0 0,1 0 0 0 0,0 0 0 0 0,0 0 0 0 0,0-1 0 0 0,0 1 0 0 0,0 0 0 0 0,-1 0 0 0 0,1 0 0 0 0,-1 0 0 0 0,-1 5 0 0 0,1-1 0 0 0,0 1 0 0 0,-1-1 0 0 0,2 1 0 0 0,-1 0 0 0 0,0 7 0 0 0,11 89 141 0 0,-4-47-34 0 0,27 218 324 0 0,8 109 178 0 0,-36-300-609 0 0,-5 2 0 0 0,-11 100 0 0 0,-20-19-529 0 0,22-131 326 0 0,-1 0 0 0 0,-28 59 0 0 0,-6-7 279 0 0,-68 100 1 0 0,101-171-98 0 0,0 1-1 0 0,-1-1 1 0 0,0-1 0 0 0,-2 0 0 0 0,0-1 0 0 0,1 0-1 0 0,-2-1 1 0 0,0 0 0 0 0,-1-2 0 0 0,0 0-1 0 0,-23 10 1 0 0,39-19 23 0 0,-107 43-499 0 0,83-35 111 0 0,-1-1-1 0 0,-41 7 0 0 0,53-13 309 0 0,1 0-1 0 0,0-1 1 0 0,0 0 0 0 0,-1 0 0 0 0,0-1-1 0 0,2 0 1 0 0,-16-5 0 0 0,18 3 179 0 0,0 0-1 0 0,1 0 1 0 0,-1-1 0 0 0,1 0 0 0 0,0-1-1 0 0,0 1 1 0 0,0-2 0 0 0,1 1 0 0 0,0-1-1 0 0,-12-12 1 0 0,12 9-14 0 0,0 1-1 0 0,2 0 1 0 0,-2-1 0 0 0,2 0 0 0 0,0 0-1 0 0,1-1 1 0 0,-1 1 0 0 0,2-1 0 0 0,0 0-1 0 0,0 0 1 0 0,0-1 0 0 0,2 1 0 0 0,-2-17-1 0 0,2-9-118 0 0,1 2 0 0 0,9-60-1 0 0,-5 68 33 0 0,0 2 0 0 0,3-1 0 0 0,-1 1 0 0 0,2 0 0 0 0,1 0 0 0 0,1 1 0 0 0,21-34 0 0 0,5-5 280 0 0,60-73 0 0 0,-74 105-158 0 0,-3 5-11 0 0,1 1 1 0 0,37-36-1 0 0,4 8 281 0 0,2 3 0 0 0,70-40 0 0 0,-104 71-191 0 0,134-73-18 0 0,-127 73-184 0 0,-16 7-14 0 0,37-14-1 0 0,-31 16-574 0 0,1 1 0 0 0,1 2-1 0 0,38-6 1 0 0,-44 8-1596 0 0,-4 1-2825 0 0,2 2-2142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219"/>
    </inkml:context>
    <inkml:brush xml:id="br0">
      <inkml:brushProperty name="width" value="0.1" units="cm"/>
      <inkml:brushProperty name="height" value="0.1" units="cm"/>
      <inkml:brushProperty name="color" value="#008C3A"/>
    </inkml:brush>
  </inkml:definitions>
  <inkml:trace contextRef="#ctx0" brushRef="#br0">13 1 16903 0 0,'0'0'1528'0'0,"0"2"-1254"0"0,-5 99 3324 0 0,0-12-3598 0 0,3-49-528 0 0,2 49 0 0 0,1-33-1488 0 0,-1-49 1126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580"/>
    </inkml:context>
    <inkml:brush xml:id="br0">
      <inkml:brushProperty name="width" value="0.1" units="cm"/>
      <inkml:brushProperty name="height" value="0.1" units="cm"/>
      <inkml:brushProperty name="color" value="#008C3A"/>
    </inkml:brush>
  </inkml:definitions>
  <inkml:trace contextRef="#ctx0" brushRef="#br0">1 66 23551 0 0,'0'0'2368'0'0,"1"-1"-2173"0"0,12-6-92 0 0,-11 6-27 0 0,1 0-1 0 0,0 0 1 0 0,-1-1-1 0 0,1 0 0 0 0,0 0 1 0 0,0 0-1 0 0,-1 0 0 0 0,0 0 1 0 0,5-5-1 0 0,-5 4-725 0 0,1-2 0 0 0,1 2 0 0 0,-2-1 0 0 0,2 1 0 0 0,4-4 0 0 0,-7-3-2878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4.942"/>
    </inkml:context>
    <inkml:brush xml:id="br0">
      <inkml:brushProperty name="width" value="0.1" units="cm"/>
      <inkml:brushProperty name="height" value="0.1" units="cm"/>
      <inkml:brushProperty name="color" value="#008C3A"/>
    </inkml:brush>
  </inkml:definitions>
  <inkml:trace contextRef="#ctx0" brushRef="#br0">1 285 18655 0 0,'0'0'1875'0'0,"2"2"-1719"0"0,14 15 599 0 0,29 38-1 0 0,3 26-686 0 0,-3-6-1 0 0,1 11-318 0 0,-45-85 249 0 0,26 60-12 0 0,-12-39 14 0 0,-6-14 0 0 0,-1-3 30 0 0,-7-5-14 0 0,0-1 0 0 0,-1 1-1 0 0,1 0 1 0 0,0 0 0 0 0,-1 0 0 0 0,1-1 0 0 0,0 1 0 0 0,-1 0 0 0 0,1-1 0 0 0,-1 1 0 0 0,0-1 0 0 0,1 1 0 0 0,-1 0 0 0 0,1-1 0 0 0,-1 1-1 0 0,1-2 1 0 0,1 1 36 0 0,0 1-13 0 0,0-1 0 0 0,-1 0 0 0 0,0 0 0 0 0,1 0 0 0 0,0 0 0 0 0,-1 0 0 0 0,1-1 0 0 0,-1 1 0 0 0,-1 0 0 0 0,2 0 1 0 0,-1 0-1 0 0,0-1 0 0 0,0 1 0 0 0,0-1 0 0 0,0 0 0 0 0,0 2 0 0 0,0-2 0 0 0,0-4 0 0 0,5-15 531 0 0,-1 1 0 0 0,-1-2 0 0 0,0 0 0 0 0,-1-42-1 0 0,4-30 103 0 0,-6 85-586 0 0,0-1 0 0 0,-1 1 0 0 0,-1-10 0 0 0,1 9 59 0 0,-1 1 0 0 0,3-17 0 0 0,3-6 214 0 0,1-4-46 0 0,1-52 0 0 0,-6 79-343 0 0,0 0 0 0 0,1 0 1 0 0,0 1-1 0 0,0-1 0 0 0,0 1 0 0 0,1 0 0 0 0,1-1 1 0 0,-1 0-1 0 0,6-7 0 0 0,11-29-3004 0 0,-13 30-3214 0 0,1-2-1878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09:58.818"/>
    </inkml:context>
    <inkml:brush xml:id="br0">
      <inkml:brushProperty name="width" value="0.1" units="cm"/>
      <inkml:brushProperty name="height" value="0.1" units="cm"/>
      <inkml:brushProperty name="color" value="#FF0066"/>
    </inkml:brush>
  </inkml:definitions>
  <inkml:trace contextRef="#ctx0" brushRef="#br0">0 118 7832 0 0,'0'27'832'0'0,"15"-27"-832"0"0,-1 0 4144 0 0,6-5 799 0 0,14-12 161 0 0,-10 8 32 0 0,1 4-3928 0 0,-1 5-792 0 0,1 0-152 0 0,-5 0-32 0 0,0 0-1584 0 0,-5 0-320 0 0</inkml:trace>
  <inkml:trace contextRef="#ctx0" brushRef="#br0" timeOffset="1">1256 80 28191 0 0,'9'-31'624'0'0,"0"26"904"0"0,2-5-744 0 0,9-2-624 0 0,-3-1-160 0 0,3 4 0 0 0,5 14 0 0 0,-10 3-288 0 0,5 1-96 0 0,-6-4-8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5.974"/>
    </inkml:context>
    <inkml:brush xml:id="br0">
      <inkml:brushProperty name="width" value="0.1" units="cm"/>
      <inkml:brushProperty name="height" value="0.1" units="cm"/>
      <inkml:brushProperty name="color" value="#008C3A"/>
    </inkml:brush>
  </inkml:definitions>
  <inkml:trace contextRef="#ctx0" brushRef="#br0">1 363 14336 0 0,'0'0'1442'0'0,"2"1"-1322"0"0,22 12 831 0 0,-23-12-907 0 0,-1-1 0 0 0,1 0 0 0 0,0 1 1 0 0,-1-1-1 0 0,1 0 0 0 0,0 1 0 0 0,0-1 0 0 0,-1 0 0 0 0,1 0 1 0 0,0 0-1 0 0,-1 0 0 0 0,0 0 0 0 0,1 0 0 0 0,0 0 0 0 0,0 0 1 0 0,-1 0-1 0 0,1 0 0 0 0,1 0 0 0 0,2-1 78 0 0,0 1-109 0 0,1-1 0 0 0,-1 1 0 0 0,1-1 0 0 0,-1 0 0 0 0,1 0 0 0 0,-1 0 0 0 0,1-1 0 0 0,-1 0 0 0 0,1 0 0 0 0,-1 1 0 0 0,0-2 0 0 0,0 0-1 0 0,6-4 1 0 0,1-3 148 0 0,1-1 0 0 0,16-21-1 0 0,-9 11 416 0 0,-5 2 298 0 0,-10 15-636 0 0,-2-1 0 0 0,2 1 0 0 0,7-7 0 0 0,0 3-62 0 0,-1-1-1 0 0,-1-1 1 0 0,1 0 0 0 0,-1 0-1 0 0,-1-1 1 0 0,0 0-1 0 0,-1 0 1 0 0,7-14-1 0 0,-2-5-175 0 0,-7 0 174 0 0,-6 29-157 0 0,1 0 0 0 0,0 0 0 0 0,0 0 1 0 0,0 0-1 0 0,0 0 0 0 0,0-1 0 0 0,0 2 0 0 0,-1-1 0 0 0,1 0 0 0 0,-1 0 0 0 0,-1-1 0 0 0,2 1-17 0 0,-1 0 143 0 0,1-2-73 0 0,0 1 1 0 0,0-1 0 0 0,-1 0 0 0 0,1 1-1 0 0,-1-1 1 0 0,0 0 0 0 0,0 0-1 0 0,0 1 1 0 0,1-1 0 0 0,-2 0 0 0 0,1 1-1 0 0,-1 0 1 0 0,1 0 0 0 0,-1-1 0 0 0,0 1-1 0 0,1 0 1 0 0,-1 0 0 0 0,0 0 0 0 0,-3-3-1 0 0,-4 1-84 0 0,6 3-12 0 0,-1 1-65 0 0,-19 1 6 0 0,13 0 85 0 0,1 7 0 0 0,9-7-15 0 0,0 0 1 0 0,-1 0-1 0 0,0 0 0 0 0,1 0 0 0 0,-1-1 0 0 0,0 1 0 0 0,0 0 0 0 0,0 0 0 0 0,0 0 1 0 0,0-1-1 0 0,0 1 0 0 0,0 0 0 0 0,1-1 0 0 0,-1 1 0 0 0,-2 0 0 0 0,-3 3-220 0 0,-8 10-216 0 0,9-9 440 0 0,1 0-1 0 0,-1 0 1 0 0,2 1-1 0 0,-1-1 1 0 0,0 1-1 0 0,1 0 1 0 0,-5 12-1 0 0,1 5 40 0 0,5-16 12 0 0,-1 0 1 0 0,1 1 0 0 0,0-1-1 0 0,1 1 1 0 0,0-1 0 0 0,0 11-1 0 0,1 14-81 0 0,1-1 0 0 0,0 0 0 0 0,3 0 0 0 0,10 41 0 0 0,-14-71 40 0 0,4 18-35 0 0,2 0-1 0 0,1 0 1 0 0,9 19-1 0 0,-10-29 37 0 0,0 5 0 0 0,1-1 0 0 0,1-1 0 0 0,1 1 0 0 0,20 23 0 0 0,-19-24 0 0 0,-10-10 0 0 0,2 0 0 0 0,0 0 0 0 0,-1-1 0 0 0,1 1 0 0 0,0 0 0 0 0,-1-1 0 0 0,1 1 0 0 0,0 0 0 0 0,3 1 0 0 0,-1-1 6 0 0,0-1 1 0 0,-1 1-1 0 0,1 0 0 0 0,0-1 0 0 0,-1-1 0 0 0,1 1 1 0 0,0 0-1 0 0,-1-1 0 0 0,1 1 0 0 0,0-1 0 0 0,0 0 1 0 0,0 0-1 0 0,-1 0 0 0 0,2-1 0 0 0,-2 1 0 0 0,1-1 1 0 0,0 0-1 0 0,-1 1 0 0 0,1-2 0 0 0,0 1 0 0 0,-1-1 1 0 0,1 0-1 0 0,-2 0 0 0 0,2 1 0 0 0,0-2 0 0 0,-2 1 1 0 0,1-1-1 0 0,0 1 0 0 0,0-1 0 0 0,4-4 0 0 0,-4 4-4 0 0,14-16 169 0 0,22-30 0 0 0,3-8 117 0 0,-33 44-201 0 0,-7 11-53 0 0,0-1 0 0 0,0 1 0 0 0,1-1-1 0 0,-1-1 1 0 0,-2 2 0 0 0,2-1 0 0 0,-1-1 0 0 0,3-4 0 0 0,3-11 89 0 0,-4 16-80 0 0,-1 2-43 0 0,-1 1 1 0 0,1 0 0 0 0,1-1 0 0 0,-1 0 0 0 0,0 1 0 0 0,0 0 0 0 0,0-1-1 0 0,1 1 1 0 0,-1 0 0 0 0,0 0 0 0 0,5 1 0 0 0,1 0-1 0 0,-4-1-49 0 0,0 0-1 0 0,1 1 1 0 0,-1-1 0 0 0,1 0-1 0 0,-2 1 1 0 0,2 0-1 0 0,-1 1 1 0 0,0-1 0 0 0,1 1-1 0 0,-2 0 1 0 0,1-1-1 0 0,0 2 1 0 0,0-1 0 0 0,0 1-1 0 0,-1-1 1 0 0,0 1-1 0 0,1 0 1 0 0,2 4 0 0 0,-1-1-63 0 0,1-1-4 0 0,-1 0 0 0 0,0 1 0 0 0,-1-1-1 0 0,1 2 1 0 0,-2-1 0 0 0,1 0 0 0 0,0 1 0 0 0,4 9-1 0 0,-3-1-235 0 0,2-2 0 0 0,10 19 0 0 0,-16-30 866 0 0,8-12-132 0 0,-7 6-332 0 0,0 0 0 0 0,-1 0 0 0 0,1-1 1 0 0,-1 2-1 0 0,1-2 0 0 0,-1 1 0 0 0,1-5 0 0 0,6-22 221 0 0,22-51 191 0 0,-22 56-321 0 0,1 0 1 0 0,2 0-1 0 0,0 2 0 0 0,17-27 0 0 0,-11 25 48 0 0,24-26 0 0 0,-34 44-145 0 0,2-1 0 0 0,-1 0-1 0 0,1 1 1 0 0,1 1 0 0 0,-1 1 0 0 0,13-8-1 0 0,-7 7-1 0 0,0-1-1 0 0,24-7 0 0 0,-36 15-41 0 0,0-1 0 0 0,-1 1 0 0 0,1 0 0 0 0,0 0 0 0 0,0 0 0 0 0,-1 1 0 0 0,1-1 0 0 0,1 1 0 0 0,-2-1 0 0 0,5 3 0 0 0,25 10 0 0 0,-29-11-7 0 0,0 0 0 0 0,-1-1-1 0 0,0 2 1 0 0,0-2 0 0 0,1 1 0 0 0,-1 0-1 0 0,-1 1 1 0 0,1-1 0 0 0,0 0-1 0 0,0 1 1 0 0,-1 0 0 0 0,2 3-1 0 0,2 5-149 0 0,6 22 0 0 0,-4-9 32 0 0,10 30-27 0 0,-8-28 104 0 0,19 45 1 0 0,-12-32 37 0 0,-11-28 9 0 0,-1 0 1 0 0,10 14 0 0 0,-12-21 0 0 0,0 0 0 0 0,2 0 0 0 0,-1-2 0 0 0,-1 2 0 0 0,2-1 0 0 0,0 0 0 0 0,-1 0 0 0 0,1 0 0 0 0,7 3 0 0 0,30 11-1270 0 0,-24-10-156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6.831"/>
    </inkml:context>
    <inkml:brush xml:id="br0">
      <inkml:brushProperty name="width" value="0.1" units="cm"/>
      <inkml:brushProperty name="height" value="0.1" units="cm"/>
      <inkml:brushProperty name="color" value="#008C3A"/>
    </inkml:brush>
  </inkml:definitions>
  <inkml:trace contextRef="#ctx0" brushRef="#br0">0 1 22087 0 0,'0'0'2214'0'0,"1"2"-2025"0"0,6 16-98 0 0,-1 0 1 0 0,-1 0 0 0 0,4 22-1 0 0,5 62 339 0 0,-8-43-317 0 0,19 154 143 0 0,-18-126-256 0 0,-4-16 0 0 0,7 94-12 0 0,-7-44-172 0 0,0-16-33 0 0,-1-64 103 0 0,-2-1 1 0 0,-2-1-1 0 0,-8 54 0 0 0,5-77-1519 0 0,0 0 0 0 0,-12 26 1 0 0,11-28-856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7.227"/>
    </inkml:context>
    <inkml:brush xml:id="br0">
      <inkml:brushProperty name="width" value="0.1" units="cm"/>
      <inkml:brushProperty name="height" value="0.1" units="cm"/>
      <inkml:brushProperty name="color" value="#008C3A"/>
    </inkml:brush>
  </inkml:definitions>
  <inkml:trace contextRef="#ctx0" brushRef="#br0">1 561 19439 0 0,'0'-3'892'0'0,"0"-9"-636"0"0,2 0 0 0 0,0 1 0 0 0,-1-1 0 0 0,2 0-1 0 0,1 0 1 0 0,4-10 0 0 0,1-1 538 0 0,2 0 0 0 0,13-22 1 0 0,-6 17-666 0 0,0 1 0 0 0,1 0 1 0 0,1 2-1 0 0,30-29 0 0 0,-32 36-129 0 0,-2-1 0 0 0,18-23 0 0 0,-22 26 0 0 0,-1 4 0 0 0,0 0 0 0 0,2 0 0 0 0,0 1 0 0 0,-1 1 0 0 0,2 0 0 0 0,25-15 0 0 0,-31 22-5 0 0,-1-1 1 0 0,2 1-1 0 0,-1-1 0 0 0,0 1 1 0 0,0 1-1 0 0,1 1 0 0 0,-1-1 0 0 0,0 0 1 0 0,1 1-1 0 0,0 1 0 0 0,0 0 0 0 0,0 0 1 0 0,-1 1-1 0 0,1 0 0 0 0,-1 0 0 0 0,0 1 1 0 0,1 0-1 0 0,0 0 0 0 0,12 7 0 0 0,-6-2-52 0 0,-2 1 0 0 0,1 0 0 0 0,0 0 0 0 0,-2 2 0 0 0,1-1 0 0 0,-1 2 0 0 0,0 0 0 0 0,-1 0 0 0 0,19 26 0 0 0,-18-20-25 0 0,1 1 0 0 0,-2 1 0 0 0,18 38 0 0 0,-26-48 79 0 0,0 0 0 0 0,0 1-1 0 0,0-1 1 0 0,-2 1 0 0 0,1-1 0 0 0,-1 1 0 0 0,0 0 0 0 0,-1 0 0 0 0,0 0-1 0 0,-4 18 1 0 0,3-17 29 0 0,-2 0-1 0 0,-1-1 0 0 0,1 0 1 0 0,-2 0-1 0 0,1 0 0 0 0,-1 0 1 0 0,0-1-1 0 0,-2 1 0 0 0,2-1 0 0 0,-2 0 1 0 0,0-1-1 0 0,-10 9 0 0 0,-9 7 199 0 0,-2-1-1 0 0,-41 26 1 0 0,-22 17 284 0 0,75-52-412 0 0,-8 7 112 0 0,-54 35 0 0 0,50-38-329 0 0,9-5-41 0 0,-26 11 0 0 0,38-21-893 0 0,-1 1-1 0 0,0-1 1 0 0,-15 2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7.650"/>
    </inkml:context>
    <inkml:brush xml:id="br0">
      <inkml:brushProperty name="width" value="0.1" units="cm"/>
      <inkml:brushProperty name="height" value="0.1" units="cm"/>
      <inkml:brushProperty name="color" value="#008C3A"/>
    </inkml:brush>
  </inkml:definitions>
  <inkml:trace contextRef="#ctx0" brushRef="#br0">290 72 5064 0 0,'-6'4'528'0'0,"-8"5"-136"0"0,-9 5 7856 0 0,2-2-1260 0 0,7-3-6387 0 0,-4 4 320 0 0,9-7-586 0 0,0 0 1 0 0,1 1 0 0 0,-12 12 0 0 0,-25 26-404 0 0,26-29-146 0 0,8-3 44 0 0,-4 7-143 0 0,-2 11-143 0 0,7-7 269 0 0,7-18 196 0 0,1 0 0 0 0,0 0 1 0 0,1 1-1 0 0,-1-1 1 0 0,1 1-1 0 0,0-1 1 0 0,1 0-1 0 0,0 1 0 0 0,0 0 1 0 0,0-1-1 0 0,1 1 1 0 0,0-1-1 0 0,0 0 1 0 0,1 1-1 0 0,-1-1 0 0 0,1 0 1 0 0,0 1-1 0 0,1-1 1 0 0,-1-1-1 0 0,2 1 0 0 0,-1 0 1 0 0,0 0-1 0 0,1-2 1 0 0,1 2-1 0 0,-2-1 1 0 0,2 0-1 0 0,0-1 0 0 0,0 1 1 0 0,8 5-1 0 0,6 1 196 0 0,-9-2-9 0 0,2-3 0 0 0,0 1 0 0 0,18 8-1 0 0,-26-14-113 0 0,1 0-1 0 0,-1 0 0 0 0,0 0 1 0 0,1 0-1 0 0,-2 0 0 0 0,2-1 1 0 0,-1 0-1 0 0,1 0 0 0 0,-1 0 1 0 0,0-1-1 0 0,1 1 0 0 0,-1-1 1 0 0,0 0-1 0 0,0 0 0 0 0,6-2 1 0 0,-6 1-46 0 0,0 0 1 0 0,-1 0 0 0 0,1 0 0 0 0,-1 0 0 0 0,1-1-1 0 0,0 0 1 0 0,-2 1 0 0 0,2-1 0 0 0,-1-1-1 0 0,0 2 1 0 0,-1-2 0 0 0,1 0 0 0 0,1-3 0 0 0,3-6 97 0 0,-1 1 0 0 0,8-25 0 0 0,-10 24-117 0 0,1-1-43 0 0,-2 2 0 0 0,1-2 1 0 0,-2 0-1 0 0,1 1 0 0 0,-2-18 0 0 0,0 21-5 0 0,-2 1 0 0 0,1 0 0 0 0,-1 0 0 0 0,0-1 0 0 0,-1 1 0 0 0,-1 0 0 0 0,0-1 0 0 0,-6-13 0 0 0,1 7-286 0 0,0 2 1 0 0,-1-1 0 0 0,0 2 0 0 0,-2-1 0 0 0,0 1-1 0 0,0 0 1 0 0,-1 1 0 0 0,0 0 0 0 0,-1 1 0 0 0,-1 1-1 0 0,1 0 1 0 0,-30-15 0 0 0,23 14-743 0 0,13 8 507 0 0,0-2 1 0 0,0 1 0 0 0,0 2-1 0 0,-11-5 1 0 0,-26-5-897 0 0,10-2-6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090"/>
    </inkml:context>
    <inkml:brush xml:id="br0">
      <inkml:brushProperty name="width" value="0.1" units="cm"/>
      <inkml:brushProperty name="height" value="0.1" units="cm"/>
      <inkml:brushProperty name="color" value="#008C3A"/>
    </inkml:brush>
  </inkml:definitions>
  <inkml:trace contextRef="#ctx0" brushRef="#br0">543 13 20127 0 0,'0'0'2022'0'0,"-1"-1"-1854"0"0,0-1-167 0 0,-2 1 0 0 0,1-1 0 0 0,0 1 0 0 0,1 1 1 0 0,-2-1-1 0 0,1 0 0 0 0,-1 0 0 0 0,1 1 0 0 0,0-1 1 0 0,0 0-1 0 0,-1 1 0 0 0,1 0 0 0 0,0 0 0 0 0,0 0 1 0 0,-1 0-1 0 0,-3 0 0 0 0,-4 2-2 0 0,-1-1 1 0 0,-15 5-1 0 0,-3 4-616 0 0,-1 1 0 0 0,-48 26-1 0 0,41-19 205 0 0,23-10 317 0 0,0 1-1 0 0,1 0 1 0 0,0 0 0 0 0,0 1-1 0 0,0 1 1 0 0,-11 13-1 0 0,19-18 232 0 0,1-1 0 0 0,-1 0-1 0 0,2 1 1 0 0,-1 0-1 0 0,0 1 1 0 0,2-1-1 0 0,-2 0 1 0 0,1 1-1 0 0,2-1 1 0 0,-1 1 0 0 0,0 0-1 0 0,-1 10 1 0 0,3-14-75 0 0,1-2 1 0 0,-1 2-1 0 0,1 0 1 0 0,0 0 0 0 0,0-2-1 0 0,0 2 1 0 0,0 0-1 0 0,1-1 1 0 0,-2 0-1 0 0,2 0 1 0 0,3 4 0 0 0,2 6 170 0 0,0-3-187 0 0,0 1-1 0 0,1-1 0 0 0,-1 0 0 0 0,1 0 0 0 0,0-1 0 0 0,1 0 1 0 0,1-1-1 0 0,12 9 0 0 0,-5-5 7 0 0,23 24-1 0 0,-17-13-70 0 0,2-2 0 0 0,34 23-1 0 0,-48-34-11 0 0,0 0 0 0 0,0 0-1 0 0,15 19 1 0 0,-24-27 43 0 0,0 2-1 0 0,0 0 1 0 0,0-1-1 0 0,-1 0 1 0 0,0 1 0 0 0,1 0-1 0 0,-1 0 1 0 0,0-1 0 0 0,0 1-1 0 0,0 1 1 0 0,0-2-1 0 0,-1 1 1 0 0,1 0 0 0 0,-1 0-1 0 0,0 0 1 0 0,0 0-1 0 0,0 1 1 0 0,0-2 0 0 0,-1 1-1 0 0,1 1 1 0 0,-1-2-1 0 0,0 1 1 0 0,0 0 0 0 0,0-1-1 0 0,0 1 1 0 0,0 1 0 0 0,-1-2-1 0 0,1 0 1 0 0,0 1-1 0 0,-1 0 1 0 0,0 0 0 0 0,0-2-1 0 0,0 2 1 0 0,0-1-1 0 0,0 0 1 0 0,-1 0 0 0 0,-3 3-1 0 0,-10 6 270 0 0,1 0 0 0 0,-1-1-1 0 0,-1-1 1 0 0,-27 11 0 0 0,20-11-190 0 0,2 0 8 0 0,-1-1 1 0 0,0-1-1 0 0,-43 8 0 0 0,49-13-54 0 0,0-1 1 0 0,-2-1-1 0 0,-17 0 0 0 0,31-1-267 0 0,-1 1 0 0 0,1-1 1 0 0,-1 0-1 0 0,2-1 0 0 0,-2 1 0 0 0,2-1 1 0 0,-2 0-1 0 0,2 0 0 0 0,-1 0 0 0 0,0-1 0 0 0,0 0 1 0 0,1 0-1 0 0,0 0 0 0 0,-7-6 0 0 0,4-3-1297 0 0,-2 0-14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451"/>
    </inkml:context>
    <inkml:brush xml:id="br0">
      <inkml:brushProperty name="width" value="0.1" units="cm"/>
      <inkml:brushProperty name="height" value="0.1" units="cm"/>
      <inkml:brushProperty name="color" value="#008C3A"/>
    </inkml:brush>
  </inkml:definitions>
  <inkml:trace contextRef="#ctx0" brushRef="#br0">25 0 19583 0 0,'0'0'1772'0'0,"0"2"-1341"0"0,0 16 623 0 0,-3 99 1618 0 0,1-91-4289 0 0,-1 0 1 0 0,-9 37-1 0 0,9-47-3620 0 0,2 1-1428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8.951"/>
    </inkml:context>
    <inkml:brush xml:id="br0">
      <inkml:brushProperty name="width" value="0.1" units="cm"/>
      <inkml:brushProperty name="height" value="0.1" units="cm"/>
      <inkml:brushProperty name="color" value="#008C3A"/>
    </inkml:brush>
  </inkml:definitions>
  <inkml:trace contextRef="#ctx0" brushRef="#br0">1 928 24191 0 0,'0'0'2648'0'0</inkml:trace>
  <inkml:trace contextRef="#ctx0" brushRef="#br0" timeOffset="1">426 1 24479 0 0,'0'0'2454'0'0,"1"1"-2250"0"0,1 0-203 0 0,0 1 0 0 0,0-1 0 0 0,0 1 0 0 0,-1 0 1 0 0,1 1-1 0 0,0-1 0 0 0,-1-1 0 0 0,1 2 0 0 0,-1-1 1 0 0,0 1-1 0 0,0-2 0 0 0,0 2 0 0 0,0 0 1 0 0,-1-1-1 0 0,1 0 0 0 0,0 6 0 0 0,1-2 1 0 0,5 27-280 0 0,-1-1 0 0 0,-1 2 0 0 0,0 46 0 0 0,-2 1-866 0 0,-1 38 235 0 0,-6 3 407 0 0,0 30 217 0 0,2 0 196 0 0,4-72 90 0 0,-2-71-1 0 0,4 141 0 0 0,-2-129 0 0 0,2 1 0 0 0,-1-1 0 0 0,2 0 0 0 0,15 38 0 0 0,-11-34-1 0 0,-6-16-20 0 0,0-1 1 0 0,1 1-1 0 0,1-1 0 0 0,-1 1 1 0 0,9 11-1 0 0,-7-11-96 0 0,4 2-14 0 0,-1 1 1 0 0,17 15 0 0 0,-23-25-155 0 0,1 1 0 0 0,-1 0 1 0 0,2-1-1 0 0,-1 1 1 0 0,-1-1-1 0 0,2 1 1 0 0,-2-1-1 0 0,2-1 0 0 0,-1 0 1 0 0,1 1-1 0 0,0-1 1 0 0,6 1-1 0 0,9-1-6605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9.376"/>
    </inkml:context>
    <inkml:brush xml:id="br0">
      <inkml:brushProperty name="width" value="0.1" units="cm"/>
      <inkml:brushProperty name="height" value="0.1" units="cm"/>
      <inkml:brushProperty name="color" value="#008C3A"/>
    </inkml:brush>
  </inkml:definitions>
  <inkml:trace contextRef="#ctx0" brushRef="#br0">1 206 17967 0 0,'2'-1'827'0'0,"105"-50"986"0"0,-10 12 522 0 0,-27 13-1424 0 0,138-49-5 0 0,-195 71-902 0 0,0 1 0 0 0,0 1-1 0 0,0 0 1 0 0,0 1 0 0 0,0 0-1 0 0,0 0 1 0 0,21 4 0 0 0,-26-2 63 0 0,-1 0 1 0 0,1 0-1 0 0,0 1 1 0 0,-1 0-1 0 0,0 1 1 0 0,0-1-1 0 0,1 1 0 0 0,-1 1 1 0 0,-1-1-1 0 0,1 2 1 0 0,0-1-1 0 0,-1 1 1 0 0,0 0-1 0 0,6 6 1 0 0,6 7 452 0 0,23 37 0 0 0,-12-13 27 0 0,-14-22-147 0 0,20 36-1 0 0,-14-15-133 0 0,-3-9-105 0 0,16 42 0 0 0,-30-61-106 0 0,3 2-284 0 0,4 20-1 0 0,-10-29-5 0 0,0-1 1 0 0,0 0-1 0 0,-1 0 0 0 0,1 1 0 0 0,-1-1 0 0 0,0 1 1 0 0,-1-2-1 0 0,-1 8 0 0 0,-2 1-989 0 0,-4-4-195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19.751"/>
    </inkml:context>
    <inkml:brush xml:id="br0">
      <inkml:brushProperty name="width" value="0.1" units="cm"/>
      <inkml:brushProperty name="height" value="0.1" units="cm"/>
      <inkml:brushProperty name="color" value="#008C3A"/>
    </inkml:brush>
  </inkml:definitions>
  <inkml:trace contextRef="#ctx0" brushRef="#br0">1 0 20271 0 0,'9'0'9632'0'0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9-27T12:10:20.478"/>
    </inkml:context>
    <inkml:brush xml:id="br0">
      <inkml:brushProperty name="width" value="0.1" units="cm"/>
      <inkml:brushProperty name="height" value="0.1" units="cm"/>
      <inkml:brushProperty name="color" value="#008C3A"/>
    </inkml:brush>
  </inkml:definitions>
  <inkml:trace contextRef="#ctx0" brushRef="#br0">148 256 10592 0 0,'-5'18'12141'0'0,"5"-14"-10963"0"0,-14 14 1197 0 0,4-8-2947 0 0,-15 12 1 0 0,25-22 645 0 0,-5 4-151 0 0,1 1 0 0 0,0-1 0 0 0,0 1 1 0 0,1-1-1 0 0,-5 7 0 0 0,-9 14-104 0 0,13-20 185 0 0,1 0 0 0 0,-1 0 0 0 0,-5 11 1 0 0,1 0 114 0 0,4-7 37 0 0,1 0 0 0 0,0 1 0 0 0,0-1 0 0 0,1 1-1 0 0,0-1 1 0 0,1 1 0 0 0,-1 0 0 0 0,2 19 0 0 0,0-19-152 0 0,1 0-1 0 0,0 1 1 0 0,1-1 0 0 0,0 0 0 0 0,0 0-1 0 0,2-1 1 0 0,-1 1 0 0 0,1-1-1 0 0,5 11 1 0 0,5 11-4 0 0,-12-25 0 0 0,0 0 0 0 0,1 1 0 0 0,5 7 0 0 0,-3-6 48 0 0,0-1 0 0 0,11 11 0 0 0,-14-15-35 0 0,1-1 0 0 0,0-1 0 0 0,-1 2 1 0 0,1-1-1 0 0,0 0 0 0 0,0-1 0 0 0,-1 0 0 0 0,2 1 0 0 0,-1-1 0 0 0,4 2 0 0 0,0-1 29 0 0,0-1-1 0 0,1 0 1 0 0,-1 0 0 0 0,0 0-1 0 0,1 0 1 0 0,0-1-1 0 0,-1-1 1 0 0,1 1 0 0 0,9-3-1 0 0,36-6 129 0 0,52-11-72 0 0,-101 20-96 0 0,-1-1-1 0 0,0-1 1 0 0,1 1-1 0 0,-2-1 1 0 0,1 1 0 0 0,1-1-1 0 0,1-2 1 0 0,13-7 57 0 0,-17 11-58 0 0,0 0-1 0 0,0 0 1 0 0,0-1 0 0 0,-1 1-1 0 0,1 0 1 0 0,0-1 0 0 0,0 1-1 0 0,-1 0 1 0 0,1-1-1 0 0,0 1 1 0 0,-1-1 0 0 0,0 0-1 0 0,1 1 1 0 0,-1 0-1 0 0,1 0 1 0 0,-1-1 0 0 0,1 0-1 0 0,-1 0 1 0 0,1 1 0 0 0,0-2-1 0 0,-5 0-1 0 0,3 1-10 0 0,1 1 0 0 0,0-1 0 0 0,0 1 0 0 0,-1-1 0 0 0,1 1 0 0 0,-1-1 0 0 0,1 1 0 0 0,-1-1 0 0 0,1 0 0 0 0,0 0 0 0 0,-1 1 0 0 0,1-1-1 0 0,-1-1 1 0 0,1 1-10 0 0,0 0-1 0 0,0 0 0 0 0,-1 1 0 0 0,1-1 0 0 0,0 0 0 0 0,-1 0 1 0 0,1 0-1 0 0,-1 0 0 0 0,1 0 0 0 0,-1 0 0 0 0,1 1 0 0 0,-2-2 1 0 0,-8-7-258 0 0,-1 2 0 0 0,-22-13 0 0 0,-5-3-390 0 0,-20-15 33 0 0,35 25 449 0 0,2-1-1 0 0,-23-18 1 0 0,25 16 71 0 0,11 11-18 0 0,1-2 0 0 0,-1 1-1 0 0,1-1 1 0 0,0 0 0 0 0,0-1-1 0 0,1 1 1 0 0,1-1 0 0 0,-10-15 0 0 0,-33-97 50 0 0,46 114 389 0 0,0 0 1 0 0,1-2-1 0 0,1 2 1 0 0,-1-1 0 0 0,1 0-1 0 0,0-14 1 0 0,1 17-142 0 0,-1-1 0 0 0,1 1 1 0 0,0-1-1 0 0,0 0 0 0 0,1 0 1 0 0,0 1-1 0 0,0 0 0 0 0,-1 0 1 0 0,1-1-1 0 0,6-6 0 0 0,-5 6-66 0 0,1-1 0 0 0,-1 2 1 0 0,2-1-1 0 0,0 1 0 0 0,-1-1 0 0 0,1 2 0 0 0,0-2 0 0 0,0 1 1 0 0,0 1-1 0 0,0 0 0 0 0,1 0 0 0 0,8-3 0 0 0,-4 1-20 0 0,2 2-13 0 0,-1-2-1 0 0,1 3 1 0 0,19-5-1 0 0,6 4-64 0 0,1 2 0 0 0,0 1 0 0 0,0 1 0 0 0,73 15 0 0 0,-78-10 46 0 0,45 16 0 0 0,-61-17-32 0 0,-2 2 0 0 0,1 0 0 0 0,-1 1 0 0 0,24 16-1 0 0,-31-17-32 0 0,-1 0 0 0 0,1 1-1 0 0,-1 0 1 0 0,0 0 0 0 0,0 1-1 0 0,-2-1 1 0 0,8 14-1 0 0,6 8-83 0 0,-7-13-191 0 0,-2 0 1 0 0,1 2 0 0 0,-2-1 0 0 0,1 1-1 0 0,6 22 1 0 0,-5-12-38 0 0,-9-23 243 0 0,1 0 0 0 0,0 1 0 0 0,0 0 0 0 0,-2-1 1 0 0,0 1-1 0 0,1 1 0 0 0,-1-2 0 0 0,0 1 0 0 0,-1 10 1 0 0,0-12-8 0 0,-1-2-2 0 0,0 0 1 0 0,1-1 0 0 0,0 2-1 0 0,0-1 1 0 0,0-1-1 0 0,0 1 1 0 0,0 1-1 0 0,2 4 1 0 0,-9-25 87 0 0,2 8-32 0 0,2-1 0 0 0,-5-13 0 0 0,1-19 93 0 0,-4-67-1 0 0,10 103 2 0 0,-4-107 651 0 0,5 98-690 0 0,0 0 0 0 0,1-1-1 0 0,1 1 1 0 0,4-22 0 0 0,-2 13 16 0 0,-2 14 14 0 0,1 1 0 0 0,-1 0 0 0 0,1 0 0 0 0,0 1 1 0 0,1-1-1 0 0,8-14 0 0 0,-9 17 25 0 0,1 2-1 0 0,-1-1 0 0 0,1 1 1 0 0,0-1-1 0 0,0 1 1 0 0,0 0-1 0 0,0 0 1 0 0,2 0-1 0 0,-2 1 0 0 0,1 0 1 0 0,10-6-1 0 0,-10 9-95 0 0,-2-2 0 0 0,2 1 0 0 0,0 0 0 0 0,-1 0 0 0 0,1 1 0 0 0,-1 0 0 0 0,0 0 0 0 0,0 0 0 0 0,1 0 0 0 0,-1 1 0 0 0,1-1 0 0 0,-1 1 0 0 0,1 1 0 0 0,-1-1 0 0 0,0 0 0 0 0,0 0 0 0 0,0 2 0 0 0,0-1 0 0 0,0 0 0 0 0,0 0 0 0 0,0 0 0 0 0,-1 1 0 0 0,5 3 0 0 0,3 4-87 0 0,0 0 1 0 0,-1 1-1 0 0,1 1 0 0 0,-2 0 0 0 0,0-1 0 0 0,0 2 0 0 0,7 14 1 0 0,-13-21 78 0 0,6 14-100 0 0,1-2-1 0 0,22 33 0 0 0,-26-43 118 0 0,-2 0 0 0 0,1 1 0 0 0,7 17 0 0 0,-9-17 70 0 0,1 1 0 0 0,0-2-1 0 0,1 1 1 0 0,8 12 0 0 0,43 39 342 0 0,-25-28-52 0 0,-19-19-125 0 0,2-1 1 0 0,0-1-1 0 0,0-1 0 0 0,23 13 1 0 0,-17-10-21 0 0,-6-5-90 0 0,-1-2 1 0 0,2 1 0 0 0,-1-1-1 0 0,1-1 1 0 0,0-1 0 0 0,16 3-1 0 0,-23-6-166 0 0,-1 0-1 0 0,1 0 1 0 0,-1-1 0 0 0,0 0-1 0 0,1-1 1 0 0,0 1 0 0 0,-1-2-1 0 0,10-1 1 0 0,-1-1-261 0 0,-2-1 0 0 0,26-13 0 0 0,-35 17 175 0 0,-1-2 1 0 0,0 0-1 0 0,0 1 1 0 0,0-1-1 0 0,5-5 1 0 0,17-23-735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81CE9-9431-E831-BA89-337936BFE5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735B22-05EC-5508-9EA6-97996E02C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283CA-1192-D5DB-59C2-41767AF19244}"/>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1DA6292E-D3E2-505F-A9EE-FE64F0876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95E8B-A157-EBBA-A8B2-CBF313B8305A}"/>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193754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18C9-C5D6-AFD0-524B-21BA91F422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C53EC0-1ED8-7901-01C5-12965128C8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9B5B9-B395-64E2-0581-54713170CE0A}"/>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F5EF465D-1CE1-FC42-DA43-3A5D544BA6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622D7-0303-4112-79BD-37EC9389146D}"/>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251230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AB0DF-0583-237C-0E64-60B9437FD5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D07A5D-486F-A395-0E4E-F96192E98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302293-B5A9-EF24-5D4F-502426E66D0C}"/>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4CA6B367-A8EB-25FC-27D6-A2E0218D4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D6535-C0C1-DFB2-75F3-EDD8CA802AE0}"/>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395986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 y="2129984"/>
            <a:ext cx="12192001" cy="1470394"/>
          </a:xfrm>
          <a:solidFill>
            <a:srgbClr val="00246C"/>
          </a:solidFill>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829762" y="3885528"/>
            <a:ext cx="8534401" cy="1752664"/>
          </a:xfrm>
        </p:spPr>
        <p:txBody>
          <a:bodyPr/>
          <a:lstStyle>
            <a:lvl1pPr marL="0" indent="0" algn="ctr">
              <a:buNone/>
              <a:defRPr/>
            </a:lvl1pPr>
            <a:lvl2pPr marL="414482" indent="0" algn="ctr">
              <a:buNone/>
              <a:defRPr/>
            </a:lvl2pPr>
            <a:lvl3pPr marL="828963" indent="0" algn="ctr">
              <a:buNone/>
              <a:defRPr/>
            </a:lvl3pPr>
            <a:lvl4pPr marL="1243446" indent="0" algn="ctr">
              <a:buNone/>
              <a:defRPr/>
            </a:lvl4pPr>
            <a:lvl5pPr marL="1657926" indent="0" algn="ctr">
              <a:buNone/>
              <a:defRPr/>
            </a:lvl5pPr>
            <a:lvl6pPr marL="2072408" indent="0" algn="ctr">
              <a:buNone/>
              <a:defRPr/>
            </a:lvl6pPr>
            <a:lvl7pPr marL="2486889" indent="0" algn="ctr">
              <a:buNone/>
              <a:defRPr/>
            </a:lvl7pPr>
            <a:lvl8pPr marL="2901371" indent="0" algn="ctr">
              <a:buNone/>
              <a:defRPr/>
            </a:lvl8pPr>
            <a:lvl9pPr marL="3315852"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 0445 – Algorithms &amp; Data Structures 1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88545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0161"/>
            <a:ext cx="12210954" cy="668230"/>
          </a:xfrm>
          <a:solidFill>
            <a:srgbClr val="004F9E"/>
          </a:solidFill>
        </p:spPr>
        <p:txBody>
          <a:bodyPr/>
          <a:lstStyle>
            <a:lvl1pPr algn="ct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648069"/>
            <a:ext cx="12210953" cy="5957905"/>
          </a:xfrm>
        </p:spPr>
        <p:txBody>
          <a:bodyPr>
            <a:normAutofit/>
          </a:bodyPr>
          <a:lstStyle>
            <a:lvl1pPr marL="414482" indent="-414482">
              <a:buFont typeface="Arial" charset="0"/>
              <a:buChar char="•"/>
              <a:defRPr/>
            </a:lvl1pPr>
            <a:lvl2pPr marL="828963" indent="-414482">
              <a:buFont typeface="Arial" charset="0"/>
              <a:buChar char="•"/>
              <a:defRPr/>
            </a:lvl2pPr>
            <a:lvl3pPr marL="1139824" indent="-310861">
              <a:buFont typeface="Arial" charset="0"/>
              <a:buChar char="•"/>
              <a:defRPr/>
            </a:lvl3pPr>
            <a:lvl4pPr marL="1554306" indent="-310861">
              <a:buFont typeface="Arial" charset="0"/>
              <a:buChar char="•"/>
              <a:defRPr/>
            </a:lvl4pPr>
            <a:lvl5pPr marL="1968787" indent="-310861">
              <a:buFont typeface="Arial"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idx="11"/>
          </p:nvPr>
        </p:nvSpPr>
        <p:spPr>
          <a:xfrm>
            <a:off x="3004681" y="6587045"/>
            <a:ext cx="6118619" cy="452207"/>
          </a:xfrm>
        </p:spPr>
        <p:txBody>
          <a:bodyPr/>
          <a:lstStyle/>
          <a:p>
            <a:pPr>
              <a:defRPr/>
            </a:pPr>
            <a:r>
              <a:rPr lang="en-US">
                <a:latin typeface="+mn-lt"/>
              </a:rPr>
              <a:t>CS 0445 – Algorithms &amp; Data Structures 1 – Sherif Khattab</a:t>
            </a:r>
            <a:endParaRPr lang="en-GB"/>
          </a:p>
        </p:txBody>
      </p:sp>
      <p:sp>
        <p:nvSpPr>
          <p:cNvPr id="9" name="Slide Number Placeholder 8"/>
          <p:cNvSpPr>
            <a:spLocks noGrp="1"/>
          </p:cNvSpPr>
          <p:nvPr>
            <p:ph type="sldNum" idx="12"/>
          </p:nvPr>
        </p:nvSpPr>
        <p:spPr>
          <a:xfrm>
            <a:off x="9333121" y="6630663"/>
            <a:ext cx="2801281" cy="455088"/>
          </a:xfrm>
        </p:spPr>
        <p:txBody>
          <a:bodyPr/>
          <a:lstStyle/>
          <a:p>
            <a:fld id="{65E435D9-63B0-4660-8D04-E83F5E2CA2AE}" type="slidenum">
              <a:rPr lang="en-GB" altLang="en-US" smtClean="0"/>
              <a:pPr/>
              <a:t>‹#›</a:t>
            </a:fld>
            <a:endParaRPr lang="en-GB" altLang="en-US"/>
          </a:p>
        </p:txBody>
      </p:sp>
    </p:spTree>
    <p:extLst>
      <p:ext uri="{BB962C8B-B14F-4D97-AF65-F5344CB8AC3E}">
        <p14:creationId xmlns:p14="http://schemas.microsoft.com/office/powerpoint/2010/main" val="99904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E969-F4B3-032C-D8F4-FF8882648F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2EB30-B5C0-DA71-F516-8F071D7FD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FAA44-8B0A-AB2B-145E-91BFF1D74461}"/>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1F052305-6915-CE34-E31C-6D6D06D9E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92E6A-CB14-EA4E-9140-9A7927FEF894}"/>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152269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61CE-DCC7-EE18-4476-302CF2C78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9CBBAD-72FA-EF33-8A8C-E1F4274CA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B85E5-FD59-8DB6-754B-06EFEB01BB42}"/>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A4289CD1-F389-5996-09EC-52258F658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6624D-EC0E-E475-D4AB-7265780F24E4}"/>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115452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6C8A-A057-DE07-EC6A-1CB273177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22D09-C68B-AE43-9DC2-8859D8E29E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F34F3E-544E-21D9-390D-FCEA4ABEE8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BE2C36-47B3-58E3-B9A1-55F2915F20A8}"/>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6" name="Footer Placeholder 5">
            <a:extLst>
              <a:ext uri="{FF2B5EF4-FFF2-40B4-BE49-F238E27FC236}">
                <a16:creationId xmlns:a16="http://schemas.microsoft.com/office/drawing/2014/main" id="{F28F3805-7BED-E145-69B6-FBA29FDA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CA158-5A0D-6580-49E6-BF5FDA7B18FF}"/>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1461495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1450-7779-60C2-8B9A-EF0A881FF5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8FDF50-2891-784F-B4BE-F0616A741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663FCF-52AD-DDA5-5B67-3326C644B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4CE446-0B3E-BCFB-E166-34FC1AC23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54826-D7AE-5326-B5EF-4861143E12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9D6905-7AA4-DE03-0B9F-C168232519D2}"/>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8" name="Footer Placeholder 7">
            <a:extLst>
              <a:ext uri="{FF2B5EF4-FFF2-40B4-BE49-F238E27FC236}">
                <a16:creationId xmlns:a16="http://schemas.microsoft.com/office/drawing/2014/main" id="{AEB22EFD-D4A3-DF1F-C0A8-4F22A6815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DADE42-7186-9C9B-EDED-DDDC1C3A433F}"/>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32255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42F4-BA68-F090-C6F8-0A0A780EF2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CD4EB-D1E8-4A8A-18B7-914B4C911ABA}"/>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4" name="Footer Placeholder 3">
            <a:extLst>
              <a:ext uri="{FF2B5EF4-FFF2-40B4-BE49-F238E27FC236}">
                <a16:creationId xmlns:a16="http://schemas.microsoft.com/office/drawing/2014/main" id="{A49CE321-8156-AAD1-0EA7-9C6C462E00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F0914-6895-1EF6-92CA-28D9376C3A8D}"/>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412619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E16F22-1F6A-F88C-BE72-F96C4BF62DCD}"/>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3" name="Footer Placeholder 2">
            <a:extLst>
              <a:ext uri="{FF2B5EF4-FFF2-40B4-BE49-F238E27FC236}">
                <a16:creationId xmlns:a16="http://schemas.microsoft.com/office/drawing/2014/main" id="{C2FDA235-621A-1042-8B4A-7843CEE6C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FB1F58-FE20-6CC0-A95F-112FD60DBD4A}"/>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227119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3600-E24F-ED93-1DE8-E439A9810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2A4D6-5E6E-A394-0973-76D3EC3F33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8458B-2736-0D1C-7561-FAB063246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E626B-2232-D528-36EE-258204334624}"/>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6" name="Footer Placeholder 5">
            <a:extLst>
              <a:ext uri="{FF2B5EF4-FFF2-40B4-BE49-F238E27FC236}">
                <a16:creationId xmlns:a16="http://schemas.microsoft.com/office/drawing/2014/main" id="{751F000C-942B-08DA-B6EB-65FA3369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FD85C-CCF7-E220-4DFE-EAE323F6E504}"/>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118569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5C6A-BF21-C8ED-0CF1-7FFB6DF96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51D3B6-C2CC-9AF2-B6F9-5A8CED71C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E65E15-1D7A-9BB7-91A5-16FB490A8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5FDB0-8CC9-A51A-A363-E8B2B9617DB3}"/>
              </a:ext>
            </a:extLst>
          </p:cNvPr>
          <p:cNvSpPr>
            <a:spLocks noGrp="1"/>
          </p:cNvSpPr>
          <p:nvPr>
            <p:ph type="dt" sz="half" idx="10"/>
          </p:nvPr>
        </p:nvSpPr>
        <p:spPr/>
        <p:txBody>
          <a:bodyPr/>
          <a:lstStyle/>
          <a:p>
            <a:fld id="{88595772-3FC3-EC40-ACD7-6665BA61AE57}" type="datetimeFigureOut">
              <a:rPr lang="en-US" smtClean="0"/>
              <a:t>9/28/2023</a:t>
            </a:fld>
            <a:endParaRPr lang="en-US"/>
          </a:p>
        </p:txBody>
      </p:sp>
      <p:sp>
        <p:nvSpPr>
          <p:cNvPr id="6" name="Footer Placeholder 5">
            <a:extLst>
              <a:ext uri="{FF2B5EF4-FFF2-40B4-BE49-F238E27FC236}">
                <a16:creationId xmlns:a16="http://schemas.microsoft.com/office/drawing/2014/main" id="{EDEDB10E-A7E6-9985-1A3F-7D8E4CB21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D65F06-34B3-43CD-A5AD-0F5F836BE1AA}"/>
              </a:ext>
            </a:extLst>
          </p:cNvPr>
          <p:cNvSpPr>
            <a:spLocks noGrp="1"/>
          </p:cNvSpPr>
          <p:nvPr>
            <p:ph type="sldNum" sz="quarter" idx="12"/>
          </p:nvPr>
        </p:nvSpPr>
        <p:spPr/>
        <p:txBody>
          <a:bodyPr/>
          <a:lstStyle/>
          <a:p>
            <a:fld id="{21655F15-54DA-A643-913F-2928DD5F6FCE}" type="slidenum">
              <a:rPr lang="en-US" smtClean="0"/>
              <a:t>‹#›</a:t>
            </a:fld>
            <a:endParaRPr lang="en-US"/>
          </a:p>
        </p:txBody>
      </p:sp>
    </p:spTree>
    <p:extLst>
      <p:ext uri="{BB962C8B-B14F-4D97-AF65-F5344CB8AC3E}">
        <p14:creationId xmlns:p14="http://schemas.microsoft.com/office/powerpoint/2010/main" val="404362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C07FB-32A4-70EF-0E75-0E964948DC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9E845A-17F9-6381-4132-BDF37537D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3C45D-02BC-B43B-25AC-B5A73CA3D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595772-3FC3-EC40-ACD7-6665BA61AE57}" type="datetimeFigureOut">
              <a:rPr lang="en-US" smtClean="0"/>
              <a:t>9/28/2023</a:t>
            </a:fld>
            <a:endParaRPr lang="en-US"/>
          </a:p>
        </p:txBody>
      </p:sp>
      <p:sp>
        <p:nvSpPr>
          <p:cNvPr id="5" name="Footer Placeholder 4">
            <a:extLst>
              <a:ext uri="{FF2B5EF4-FFF2-40B4-BE49-F238E27FC236}">
                <a16:creationId xmlns:a16="http://schemas.microsoft.com/office/drawing/2014/main" id="{8AD57B94-D70F-4435-5EE3-FA65E5FE6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9E32C3-2277-023A-0599-ACFB7A4DE4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655F15-54DA-A643-913F-2928DD5F6FCE}" type="slidenum">
              <a:rPr lang="en-US" smtClean="0"/>
              <a:t>‹#›</a:t>
            </a:fld>
            <a:endParaRPr lang="en-US"/>
          </a:p>
        </p:txBody>
      </p:sp>
    </p:spTree>
    <p:extLst>
      <p:ext uri="{BB962C8B-B14F-4D97-AF65-F5344CB8AC3E}">
        <p14:creationId xmlns:p14="http://schemas.microsoft.com/office/powerpoint/2010/main" val="1323335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1" y="0"/>
            <a:ext cx="12192000" cy="6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656710"/>
            <a:ext cx="12192000" cy="594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p:cNvSpPr>
            <a:spLocks noGrp="1" noChangeArrowheads="1"/>
          </p:cNvSpPr>
          <p:nvPr>
            <p:ph type="ftr"/>
          </p:nvPr>
        </p:nvSpPr>
        <p:spPr bwMode="auto">
          <a:xfrm>
            <a:off x="3127600" y="6646300"/>
            <a:ext cx="5954727" cy="45220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14482" algn="l"/>
                <a:tab pos="828963" algn="l"/>
                <a:tab pos="1243446" algn="l"/>
                <a:tab pos="1657926" algn="l"/>
                <a:tab pos="2072408" algn="l"/>
                <a:tab pos="2486889" algn="l"/>
                <a:tab pos="2901371" algn="l"/>
                <a:tab pos="3315852" algn="l"/>
                <a:tab pos="3730335" algn="l"/>
                <a:tab pos="4144815" algn="l"/>
                <a:tab pos="4559297" algn="l"/>
                <a:tab pos="4973778" algn="l"/>
                <a:tab pos="5388260" algn="l"/>
                <a:tab pos="5802742" algn="l"/>
                <a:tab pos="6217224" algn="l"/>
                <a:tab pos="6631705" algn="l"/>
                <a:tab pos="7046186" algn="l"/>
                <a:tab pos="7460668" algn="l"/>
                <a:tab pos="7875149" algn="l"/>
                <a:tab pos="8289631" algn="l"/>
              </a:tabLst>
              <a:defRPr sz="1269" smtClean="0">
                <a:solidFill>
                  <a:srgbClr val="000000"/>
                </a:solidFill>
                <a:latin typeface="Times New Roman" pitchFamily="16" charset="0"/>
                <a:cs typeface="Arial" charset="0"/>
              </a:defRPr>
            </a:lvl1pPr>
          </a:lstStyle>
          <a:p>
            <a:pPr>
              <a:defRPr/>
            </a:pPr>
            <a:r>
              <a:rPr lang="en-US">
                <a:latin typeface="+mn-lt"/>
              </a:rPr>
              <a:t>CS 0445 – Algorithms &amp; Data Structures 1 – Sherif Khattab</a:t>
            </a:r>
            <a:endParaRPr lang="en-GB"/>
          </a:p>
        </p:txBody>
      </p:sp>
      <p:sp>
        <p:nvSpPr>
          <p:cNvPr id="1028" name="Rectangle 4"/>
          <p:cNvSpPr>
            <a:spLocks noGrp="1" noChangeArrowheads="1"/>
          </p:cNvSpPr>
          <p:nvPr>
            <p:ph type="sldNum"/>
          </p:nvPr>
        </p:nvSpPr>
        <p:spPr bwMode="auto">
          <a:xfrm>
            <a:off x="9333121" y="6640538"/>
            <a:ext cx="2801281" cy="4550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269">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a:p>
        </p:txBody>
      </p:sp>
      <p:sp>
        <p:nvSpPr>
          <p:cNvPr id="1032" name="Rectangle 8"/>
          <p:cNvSpPr>
            <a:spLocks noGrp="1" noChangeArrowheads="1"/>
          </p:cNvSpPr>
          <p:nvPr>
            <p:ph type="dt"/>
          </p:nvPr>
        </p:nvSpPr>
        <p:spPr bwMode="auto">
          <a:xfrm>
            <a:off x="23040" y="6675101"/>
            <a:ext cx="2801281" cy="45508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14482" algn="l"/>
                <a:tab pos="828963" algn="l"/>
                <a:tab pos="1243446" algn="l"/>
                <a:tab pos="1657926" algn="l"/>
                <a:tab pos="2072408" algn="l"/>
                <a:tab pos="2486889" algn="l"/>
                <a:tab pos="2901371" algn="l"/>
                <a:tab pos="3315852" algn="l"/>
                <a:tab pos="3730335" algn="l"/>
                <a:tab pos="4144815" algn="l"/>
                <a:tab pos="4559297" algn="l"/>
                <a:tab pos="4973778" algn="l"/>
                <a:tab pos="5388260" algn="l"/>
                <a:tab pos="5802742" algn="l"/>
                <a:tab pos="6217224" algn="l"/>
                <a:tab pos="6631705" algn="l"/>
                <a:tab pos="7046186" algn="l"/>
                <a:tab pos="7460668" algn="l"/>
                <a:tab pos="7875149" algn="l"/>
                <a:tab pos="8289631" algn="l"/>
              </a:tabLst>
              <a:defRPr sz="1269" smtClean="0">
                <a:solidFill>
                  <a:srgbClr val="000000"/>
                </a:solidFill>
                <a:latin typeface="Arial" charset="0"/>
                <a:cs typeface="Arial" charset="0"/>
              </a:defRPr>
            </a:lvl1pPr>
          </a:lstStyle>
          <a:p>
            <a:pPr>
              <a:defRPr/>
            </a:pPr>
            <a:endParaRPr lang="en-GB"/>
          </a:p>
        </p:txBody>
      </p:sp>
    </p:spTree>
    <p:extLst>
      <p:ext uri="{BB962C8B-B14F-4D97-AF65-F5344CB8AC3E}">
        <p14:creationId xmlns:p14="http://schemas.microsoft.com/office/powerpoint/2010/main" val="502896665"/>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dt="0"/>
  <p:txStyles>
    <p:titleStyle>
      <a:lvl1pPr algn="ctr" defTabSz="414482" rtl="0" eaLnBrk="0" fontAlgn="base" hangingPunct="0">
        <a:lnSpc>
          <a:spcPct val="69000"/>
        </a:lnSpc>
        <a:spcBef>
          <a:spcPct val="0"/>
        </a:spcBef>
        <a:spcAft>
          <a:spcPct val="0"/>
        </a:spcAft>
        <a:buClr>
          <a:srgbClr val="000000"/>
        </a:buClr>
        <a:buSzPct val="100000"/>
        <a:buFont typeface="Times New Roman" panose="02020603050405020304" pitchFamily="18" charset="0"/>
        <a:defRPr sz="3989">
          <a:solidFill>
            <a:srgbClr val="000000"/>
          </a:solidFill>
          <a:latin typeface="+mj-lt"/>
          <a:ea typeface="+mj-ea"/>
          <a:cs typeface="+mj-cs"/>
        </a:defRPr>
      </a:lvl1pPr>
      <a:lvl2pPr algn="l" defTabSz="414482" rtl="0" eaLnBrk="0" fontAlgn="base" hangingPunct="0">
        <a:lnSpc>
          <a:spcPct val="69000"/>
        </a:lnSpc>
        <a:spcBef>
          <a:spcPct val="0"/>
        </a:spcBef>
        <a:spcAft>
          <a:spcPct val="0"/>
        </a:spcAft>
        <a:buClr>
          <a:srgbClr val="000000"/>
        </a:buClr>
        <a:buSzPct val="100000"/>
        <a:buFont typeface="Times New Roman" panose="02020603050405020304" pitchFamily="18" charset="0"/>
        <a:defRPr sz="3989">
          <a:solidFill>
            <a:srgbClr val="000000"/>
          </a:solidFill>
          <a:latin typeface="Arial" charset="0"/>
          <a:cs typeface="Arial" charset="0"/>
        </a:defRPr>
      </a:lvl2pPr>
      <a:lvl3pPr algn="l" defTabSz="414482" rtl="0" eaLnBrk="0" fontAlgn="base" hangingPunct="0">
        <a:lnSpc>
          <a:spcPct val="69000"/>
        </a:lnSpc>
        <a:spcBef>
          <a:spcPct val="0"/>
        </a:spcBef>
        <a:spcAft>
          <a:spcPct val="0"/>
        </a:spcAft>
        <a:buClr>
          <a:srgbClr val="000000"/>
        </a:buClr>
        <a:buSzPct val="100000"/>
        <a:buFont typeface="Times New Roman" panose="02020603050405020304" pitchFamily="18" charset="0"/>
        <a:defRPr sz="3989">
          <a:solidFill>
            <a:srgbClr val="000000"/>
          </a:solidFill>
          <a:latin typeface="Arial" charset="0"/>
          <a:cs typeface="Arial" charset="0"/>
        </a:defRPr>
      </a:lvl3pPr>
      <a:lvl4pPr algn="l" defTabSz="414482" rtl="0" eaLnBrk="0" fontAlgn="base" hangingPunct="0">
        <a:lnSpc>
          <a:spcPct val="69000"/>
        </a:lnSpc>
        <a:spcBef>
          <a:spcPct val="0"/>
        </a:spcBef>
        <a:spcAft>
          <a:spcPct val="0"/>
        </a:spcAft>
        <a:buClr>
          <a:srgbClr val="000000"/>
        </a:buClr>
        <a:buSzPct val="100000"/>
        <a:buFont typeface="Times New Roman" panose="02020603050405020304" pitchFamily="18" charset="0"/>
        <a:defRPr sz="3989">
          <a:solidFill>
            <a:srgbClr val="000000"/>
          </a:solidFill>
          <a:latin typeface="Arial" charset="0"/>
          <a:cs typeface="Arial" charset="0"/>
        </a:defRPr>
      </a:lvl4pPr>
      <a:lvl5pPr algn="l" defTabSz="414482" rtl="0" eaLnBrk="0" fontAlgn="base" hangingPunct="0">
        <a:lnSpc>
          <a:spcPct val="69000"/>
        </a:lnSpc>
        <a:spcBef>
          <a:spcPct val="0"/>
        </a:spcBef>
        <a:spcAft>
          <a:spcPct val="0"/>
        </a:spcAft>
        <a:buClr>
          <a:srgbClr val="000000"/>
        </a:buClr>
        <a:buSzPct val="100000"/>
        <a:buFont typeface="Times New Roman" panose="02020603050405020304" pitchFamily="18" charset="0"/>
        <a:defRPr sz="3989">
          <a:solidFill>
            <a:srgbClr val="000000"/>
          </a:solidFill>
          <a:latin typeface="Arial" charset="0"/>
          <a:cs typeface="Arial" charset="0"/>
        </a:defRPr>
      </a:lvl5pPr>
      <a:lvl6pPr marL="2279648" indent="-207241" algn="l" defTabSz="414482" rtl="0" fontAlgn="base" hangingPunct="0">
        <a:lnSpc>
          <a:spcPct val="69000"/>
        </a:lnSpc>
        <a:spcBef>
          <a:spcPct val="0"/>
        </a:spcBef>
        <a:spcAft>
          <a:spcPct val="0"/>
        </a:spcAft>
        <a:buClr>
          <a:srgbClr val="000000"/>
        </a:buClr>
        <a:buSzPct val="100000"/>
        <a:buFont typeface="Times New Roman" pitchFamily="16" charset="0"/>
        <a:defRPr sz="3989">
          <a:solidFill>
            <a:srgbClr val="000000"/>
          </a:solidFill>
          <a:latin typeface="Arial" charset="0"/>
          <a:cs typeface="Arial" charset="0"/>
        </a:defRPr>
      </a:lvl6pPr>
      <a:lvl7pPr marL="2694130" indent="-207241" algn="l" defTabSz="414482" rtl="0" fontAlgn="base" hangingPunct="0">
        <a:lnSpc>
          <a:spcPct val="69000"/>
        </a:lnSpc>
        <a:spcBef>
          <a:spcPct val="0"/>
        </a:spcBef>
        <a:spcAft>
          <a:spcPct val="0"/>
        </a:spcAft>
        <a:buClr>
          <a:srgbClr val="000000"/>
        </a:buClr>
        <a:buSzPct val="100000"/>
        <a:buFont typeface="Times New Roman" pitchFamily="16" charset="0"/>
        <a:defRPr sz="3989">
          <a:solidFill>
            <a:srgbClr val="000000"/>
          </a:solidFill>
          <a:latin typeface="Arial" charset="0"/>
          <a:cs typeface="Arial" charset="0"/>
        </a:defRPr>
      </a:lvl7pPr>
      <a:lvl8pPr marL="3108612" indent="-207241" algn="l" defTabSz="414482" rtl="0" fontAlgn="base" hangingPunct="0">
        <a:lnSpc>
          <a:spcPct val="69000"/>
        </a:lnSpc>
        <a:spcBef>
          <a:spcPct val="0"/>
        </a:spcBef>
        <a:spcAft>
          <a:spcPct val="0"/>
        </a:spcAft>
        <a:buClr>
          <a:srgbClr val="000000"/>
        </a:buClr>
        <a:buSzPct val="100000"/>
        <a:buFont typeface="Times New Roman" pitchFamily="16" charset="0"/>
        <a:defRPr sz="3989">
          <a:solidFill>
            <a:srgbClr val="000000"/>
          </a:solidFill>
          <a:latin typeface="Arial" charset="0"/>
          <a:cs typeface="Arial" charset="0"/>
        </a:defRPr>
      </a:lvl8pPr>
      <a:lvl9pPr marL="3523093" indent="-207241" algn="l" defTabSz="414482" rtl="0" fontAlgn="base" hangingPunct="0">
        <a:lnSpc>
          <a:spcPct val="69000"/>
        </a:lnSpc>
        <a:spcBef>
          <a:spcPct val="0"/>
        </a:spcBef>
        <a:spcAft>
          <a:spcPct val="0"/>
        </a:spcAft>
        <a:buClr>
          <a:srgbClr val="000000"/>
        </a:buClr>
        <a:buSzPct val="100000"/>
        <a:buFont typeface="Times New Roman" pitchFamily="16" charset="0"/>
        <a:defRPr sz="3989">
          <a:solidFill>
            <a:srgbClr val="000000"/>
          </a:solidFill>
          <a:latin typeface="Arial" charset="0"/>
          <a:cs typeface="Arial" charset="0"/>
        </a:defRPr>
      </a:lvl9pPr>
    </p:titleStyle>
    <p:bodyStyle>
      <a:lvl1pPr marL="310861" indent="-310861" algn="l" defTabSz="414482" rtl="0" eaLnBrk="0" fontAlgn="base" hangingPunct="0">
        <a:spcBef>
          <a:spcPct val="0"/>
        </a:spcBef>
        <a:spcAft>
          <a:spcPts val="1292"/>
        </a:spcAft>
        <a:buClr>
          <a:srgbClr val="000000"/>
        </a:buClr>
        <a:buSzPct val="100000"/>
        <a:buFont typeface="Times New Roman" panose="02020603050405020304" pitchFamily="18" charset="0"/>
        <a:defRPr sz="2901">
          <a:solidFill>
            <a:srgbClr val="000000"/>
          </a:solidFill>
          <a:latin typeface="+mn-lt"/>
          <a:ea typeface="+mn-ea"/>
          <a:cs typeface="+mn-cs"/>
        </a:defRPr>
      </a:lvl1pPr>
      <a:lvl2pPr marL="673532" indent="-259051" algn="l" defTabSz="414482" rtl="0" eaLnBrk="0" fontAlgn="base" hangingPunct="0">
        <a:spcBef>
          <a:spcPct val="0"/>
        </a:spcBef>
        <a:spcAft>
          <a:spcPts val="1032"/>
        </a:spcAft>
        <a:buClr>
          <a:srgbClr val="000000"/>
        </a:buClr>
        <a:buSzPct val="100000"/>
        <a:buFont typeface="Times New Roman" panose="02020603050405020304" pitchFamily="18" charset="0"/>
        <a:defRPr sz="2538">
          <a:solidFill>
            <a:srgbClr val="000000"/>
          </a:solidFill>
          <a:latin typeface="+mn-lt"/>
          <a:cs typeface="+mn-cs"/>
        </a:defRPr>
      </a:lvl2pPr>
      <a:lvl3pPr marL="1036204" indent="-207241" algn="l" defTabSz="414482" rtl="0" eaLnBrk="0" fontAlgn="base" hangingPunct="0">
        <a:spcBef>
          <a:spcPct val="0"/>
        </a:spcBef>
        <a:spcAft>
          <a:spcPts val="771"/>
        </a:spcAft>
        <a:buClr>
          <a:srgbClr val="000000"/>
        </a:buClr>
        <a:buSzPct val="100000"/>
        <a:buFont typeface="Times New Roman" panose="02020603050405020304" pitchFamily="18" charset="0"/>
        <a:defRPr sz="2175">
          <a:solidFill>
            <a:srgbClr val="000000"/>
          </a:solidFill>
          <a:latin typeface="+mn-lt"/>
          <a:cs typeface="+mn-cs"/>
        </a:defRPr>
      </a:lvl3pPr>
      <a:lvl4pPr marL="1450685" indent="-207241" algn="l" defTabSz="414482" rtl="0" eaLnBrk="0" fontAlgn="base" hangingPunct="0">
        <a:spcBef>
          <a:spcPct val="0"/>
        </a:spcBef>
        <a:spcAft>
          <a:spcPts val="522"/>
        </a:spcAft>
        <a:buClr>
          <a:srgbClr val="000000"/>
        </a:buClr>
        <a:buSzPct val="100000"/>
        <a:buFont typeface="Times New Roman" panose="02020603050405020304" pitchFamily="18" charset="0"/>
        <a:defRPr sz="1813">
          <a:solidFill>
            <a:srgbClr val="000000"/>
          </a:solidFill>
          <a:latin typeface="+mn-lt"/>
          <a:cs typeface="+mn-cs"/>
        </a:defRPr>
      </a:lvl4pPr>
      <a:lvl5pPr marL="1865167" indent="-207241" algn="l" defTabSz="414482" rtl="0" eaLnBrk="0" fontAlgn="base" hangingPunct="0">
        <a:spcBef>
          <a:spcPct val="0"/>
        </a:spcBef>
        <a:spcAft>
          <a:spcPts val="261"/>
        </a:spcAft>
        <a:buClr>
          <a:srgbClr val="000000"/>
        </a:buClr>
        <a:buSzPct val="100000"/>
        <a:buFont typeface="Times New Roman" panose="02020603050405020304" pitchFamily="18" charset="0"/>
        <a:defRPr sz="1813">
          <a:solidFill>
            <a:srgbClr val="000000"/>
          </a:solidFill>
          <a:latin typeface="+mn-lt"/>
          <a:cs typeface="+mn-cs"/>
        </a:defRPr>
      </a:lvl5pPr>
      <a:lvl6pPr marL="2279648" indent="-207241" algn="l" defTabSz="414482" rtl="0" fontAlgn="base" hangingPunct="0">
        <a:lnSpc>
          <a:spcPct val="69000"/>
        </a:lnSpc>
        <a:spcBef>
          <a:spcPct val="0"/>
        </a:spcBef>
        <a:spcAft>
          <a:spcPts val="261"/>
        </a:spcAft>
        <a:buClr>
          <a:srgbClr val="000000"/>
        </a:buClr>
        <a:buSzPct val="100000"/>
        <a:buFont typeface="Times New Roman" pitchFamily="16" charset="0"/>
        <a:defRPr sz="1813">
          <a:solidFill>
            <a:srgbClr val="000000"/>
          </a:solidFill>
          <a:latin typeface="+mn-lt"/>
          <a:cs typeface="+mn-cs"/>
        </a:defRPr>
      </a:lvl6pPr>
      <a:lvl7pPr marL="2694130" indent="-207241" algn="l" defTabSz="414482" rtl="0" fontAlgn="base" hangingPunct="0">
        <a:lnSpc>
          <a:spcPct val="69000"/>
        </a:lnSpc>
        <a:spcBef>
          <a:spcPct val="0"/>
        </a:spcBef>
        <a:spcAft>
          <a:spcPts val="261"/>
        </a:spcAft>
        <a:buClr>
          <a:srgbClr val="000000"/>
        </a:buClr>
        <a:buSzPct val="100000"/>
        <a:buFont typeface="Times New Roman" pitchFamily="16" charset="0"/>
        <a:defRPr sz="1813">
          <a:solidFill>
            <a:srgbClr val="000000"/>
          </a:solidFill>
          <a:latin typeface="+mn-lt"/>
          <a:cs typeface="+mn-cs"/>
        </a:defRPr>
      </a:lvl7pPr>
      <a:lvl8pPr marL="3108612" indent="-207241" algn="l" defTabSz="414482" rtl="0" fontAlgn="base" hangingPunct="0">
        <a:lnSpc>
          <a:spcPct val="69000"/>
        </a:lnSpc>
        <a:spcBef>
          <a:spcPct val="0"/>
        </a:spcBef>
        <a:spcAft>
          <a:spcPts val="261"/>
        </a:spcAft>
        <a:buClr>
          <a:srgbClr val="000000"/>
        </a:buClr>
        <a:buSzPct val="100000"/>
        <a:buFont typeface="Times New Roman" pitchFamily="16" charset="0"/>
        <a:defRPr sz="1813">
          <a:solidFill>
            <a:srgbClr val="000000"/>
          </a:solidFill>
          <a:latin typeface="+mn-lt"/>
          <a:cs typeface="+mn-cs"/>
        </a:defRPr>
      </a:lvl8pPr>
      <a:lvl9pPr marL="3523093" indent="-207241" algn="l" defTabSz="414482" rtl="0" fontAlgn="base" hangingPunct="0">
        <a:lnSpc>
          <a:spcPct val="69000"/>
        </a:lnSpc>
        <a:spcBef>
          <a:spcPct val="0"/>
        </a:spcBef>
        <a:spcAft>
          <a:spcPts val="261"/>
        </a:spcAft>
        <a:buClr>
          <a:srgbClr val="000000"/>
        </a:buClr>
        <a:buSzPct val="100000"/>
        <a:buFont typeface="Times New Roman" pitchFamily="16" charset="0"/>
        <a:defRPr sz="1813">
          <a:solidFill>
            <a:srgbClr val="000000"/>
          </a:solidFill>
          <a:latin typeface="+mn-lt"/>
          <a:cs typeface="+mn-cs"/>
        </a:defRPr>
      </a:lvl9pPr>
    </p:bodyStyle>
    <p:otherStyle>
      <a:defPPr>
        <a:defRPr lang="en-US"/>
      </a:defPPr>
      <a:lvl1pPr marL="0" algn="l" defTabSz="828963" rtl="0" eaLnBrk="1" latinLnBrk="0" hangingPunct="1">
        <a:defRPr sz="1631" kern="1200">
          <a:solidFill>
            <a:schemeClr val="tx1"/>
          </a:solidFill>
          <a:latin typeface="+mn-lt"/>
          <a:ea typeface="+mn-ea"/>
          <a:cs typeface="+mn-cs"/>
        </a:defRPr>
      </a:lvl1pPr>
      <a:lvl2pPr marL="414482" algn="l" defTabSz="828963" rtl="0" eaLnBrk="1" latinLnBrk="0" hangingPunct="1">
        <a:defRPr sz="1631" kern="1200">
          <a:solidFill>
            <a:schemeClr val="tx1"/>
          </a:solidFill>
          <a:latin typeface="+mn-lt"/>
          <a:ea typeface="+mn-ea"/>
          <a:cs typeface="+mn-cs"/>
        </a:defRPr>
      </a:lvl2pPr>
      <a:lvl3pPr marL="828963" algn="l" defTabSz="828963" rtl="0" eaLnBrk="1" latinLnBrk="0" hangingPunct="1">
        <a:defRPr sz="1631" kern="1200">
          <a:solidFill>
            <a:schemeClr val="tx1"/>
          </a:solidFill>
          <a:latin typeface="+mn-lt"/>
          <a:ea typeface="+mn-ea"/>
          <a:cs typeface="+mn-cs"/>
        </a:defRPr>
      </a:lvl3pPr>
      <a:lvl4pPr marL="1243446" algn="l" defTabSz="828963" rtl="0" eaLnBrk="1" latinLnBrk="0" hangingPunct="1">
        <a:defRPr sz="1631" kern="1200">
          <a:solidFill>
            <a:schemeClr val="tx1"/>
          </a:solidFill>
          <a:latin typeface="+mn-lt"/>
          <a:ea typeface="+mn-ea"/>
          <a:cs typeface="+mn-cs"/>
        </a:defRPr>
      </a:lvl4pPr>
      <a:lvl5pPr marL="1657926" algn="l" defTabSz="828963" rtl="0" eaLnBrk="1" latinLnBrk="0" hangingPunct="1">
        <a:defRPr sz="1631" kern="1200">
          <a:solidFill>
            <a:schemeClr val="tx1"/>
          </a:solidFill>
          <a:latin typeface="+mn-lt"/>
          <a:ea typeface="+mn-ea"/>
          <a:cs typeface="+mn-cs"/>
        </a:defRPr>
      </a:lvl5pPr>
      <a:lvl6pPr marL="2072408" algn="l" defTabSz="828963" rtl="0" eaLnBrk="1" latinLnBrk="0" hangingPunct="1">
        <a:defRPr sz="1631" kern="1200">
          <a:solidFill>
            <a:schemeClr val="tx1"/>
          </a:solidFill>
          <a:latin typeface="+mn-lt"/>
          <a:ea typeface="+mn-ea"/>
          <a:cs typeface="+mn-cs"/>
        </a:defRPr>
      </a:lvl6pPr>
      <a:lvl7pPr marL="2486889" algn="l" defTabSz="828963" rtl="0" eaLnBrk="1" latinLnBrk="0" hangingPunct="1">
        <a:defRPr sz="1631" kern="1200">
          <a:solidFill>
            <a:schemeClr val="tx1"/>
          </a:solidFill>
          <a:latin typeface="+mn-lt"/>
          <a:ea typeface="+mn-ea"/>
          <a:cs typeface="+mn-cs"/>
        </a:defRPr>
      </a:lvl7pPr>
      <a:lvl8pPr marL="2901371" algn="l" defTabSz="828963" rtl="0" eaLnBrk="1" latinLnBrk="0" hangingPunct="1">
        <a:defRPr sz="1631" kern="1200">
          <a:solidFill>
            <a:schemeClr val="tx1"/>
          </a:solidFill>
          <a:latin typeface="+mn-lt"/>
          <a:ea typeface="+mn-ea"/>
          <a:cs typeface="+mn-cs"/>
        </a:defRPr>
      </a:lvl8pPr>
      <a:lvl9pPr marL="3315852" algn="l" defTabSz="828963" rtl="0" eaLnBrk="1" latinLnBrk="0" hangingPunct="1">
        <a:defRPr sz="16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2.png"/><Relationship Id="rId42" Type="http://schemas.openxmlformats.org/officeDocument/2006/relationships/customXml" Target="../ink/ink21.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6.png"/><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5.png"/><Relationship Id="rId11" Type="http://schemas.openxmlformats.org/officeDocument/2006/relationships/image" Target="../media/image1.png"/><Relationship Id="rId32" Type="http://schemas.openxmlformats.org/officeDocument/2006/relationships/customXml" Target="../ink/ink16.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41.png"/><Relationship Id="rId102" Type="http://schemas.openxmlformats.org/officeDocument/2006/relationships/customXml" Target="../ink/ink51.xml"/><Relationship Id="rId5" Type="http://schemas.openxmlformats.org/officeDocument/2006/relationships/image" Target="../media/image4.png"/><Relationship Id="rId90" Type="http://schemas.openxmlformats.org/officeDocument/2006/relationships/customXml" Target="../ink/ink45.xml"/><Relationship Id="rId95" Type="http://schemas.openxmlformats.org/officeDocument/2006/relationships/image" Target="../media/image49.png"/><Relationship Id="rId22" Type="http://schemas.openxmlformats.org/officeDocument/2006/relationships/customXml" Target="../ink/ink11.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6.png"/><Relationship Id="rId113" Type="http://schemas.openxmlformats.org/officeDocument/2006/relationships/image" Target="../media/image54.png"/><Relationship Id="rId80" Type="http://schemas.openxmlformats.org/officeDocument/2006/relationships/customXml" Target="../ink/ink40.xml"/><Relationship Id="rId85" Type="http://schemas.openxmlformats.org/officeDocument/2006/relationships/image" Target="../media/image44.png"/><Relationship Id="rId12" Type="http://schemas.openxmlformats.org/officeDocument/2006/relationships/customXml" Target="../ink/ink6.xml"/><Relationship Id="rId17" Type="http://schemas.openxmlformats.org/officeDocument/2006/relationships/image" Target="../media/image8.png"/><Relationship Id="rId33" Type="http://schemas.openxmlformats.org/officeDocument/2006/relationships/image" Target="../media/image18.png"/><Relationship Id="rId38" Type="http://schemas.openxmlformats.org/officeDocument/2006/relationships/customXml" Target="../ink/ink19.xml"/><Relationship Id="rId59" Type="http://schemas.openxmlformats.org/officeDocument/2006/relationships/image" Target="../media/image31.png"/><Relationship Id="rId103" Type="http://schemas.openxmlformats.org/officeDocument/2006/relationships/image" Target="../media/image53.png"/><Relationship Id="rId108" Type="http://schemas.openxmlformats.org/officeDocument/2006/relationships/customXml" Target="../ink/ink54.xml"/><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9.png"/><Relationship Id="rId91" Type="http://schemas.openxmlformats.org/officeDocument/2006/relationships/image" Target="../media/image47.png"/><Relationship Id="rId96" Type="http://schemas.openxmlformats.org/officeDocument/2006/relationships/customXml" Target="../ink/ink48.xml"/><Relationship Id="rId1" Type="http://schemas.openxmlformats.org/officeDocument/2006/relationships/slideLayout" Target="../slideLayouts/slideLayout13.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3.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6.png"/><Relationship Id="rId57" Type="http://schemas.openxmlformats.org/officeDocument/2006/relationships/image" Target="../media/image30.png"/><Relationship Id="rId106" Type="http://schemas.openxmlformats.org/officeDocument/2006/relationships/customXml" Target="../ink/ink53.xml"/><Relationship Id="rId10" Type="http://schemas.openxmlformats.org/officeDocument/2006/relationships/customXml" Target="../ink/ink5.xml"/><Relationship Id="rId31" Type="http://schemas.openxmlformats.org/officeDocument/2006/relationships/image" Target="../media/image17.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39.xml"/><Relationship Id="rId81" Type="http://schemas.openxmlformats.org/officeDocument/2006/relationships/image" Target="../media/image42.png"/><Relationship Id="rId86" Type="http://schemas.openxmlformats.org/officeDocument/2006/relationships/customXml" Target="../ink/ink43.xml"/><Relationship Id="rId94" Type="http://schemas.openxmlformats.org/officeDocument/2006/relationships/customXml" Target="../ink/ink47.xml"/><Relationship Id="rId99" Type="http://schemas.openxmlformats.org/officeDocument/2006/relationships/image" Target="../media/image51.png"/><Relationship Id="rId101" Type="http://schemas.openxmlformats.org/officeDocument/2006/relationships/image" Target="../media/image52.png"/><Relationship Id="rId4" Type="http://schemas.openxmlformats.org/officeDocument/2006/relationships/customXml" Target="../ink/ink2.xml"/><Relationship Id="rId9" Type="http://schemas.openxmlformats.org/officeDocument/2006/relationships/image" Target="../media/image6.png"/><Relationship Id="rId13" Type="http://schemas.openxmlformats.org/officeDocument/2006/relationships/image" Target="../media/image2.png"/><Relationship Id="rId18" Type="http://schemas.openxmlformats.org/officeDocument/2006/relationships/customXml" Target="../ink/ink9.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9.png"/><Relationship Id="rId76" Type="http://schemas.openxmlformats.org/officeDocument/2006/relationships/customXml" Target="../ink/ink38.xml"/><Relationship Id="rId97" Type="http://schemas.openxmlformats.org/officeDocument/2006/relationships/image" Target="../media/image50.png"/><Relationship Id="rId104" Type="http://schemas.openxmlformats.org/officeDocument/2006/relationships/customXml" Target="../ink/ink52.xml"/><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6.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4.png"/><Relationship Id="rId66" Type="http://schemas.openxmlformats.org/officeDocument/2006/relationships/customXml" Target="../ink/ink33.xml"/><Relationship Id="rId87" Type="http://schemas.openxmlformats.org/officeDocument/2006/relationships/image" Target="../media/image45.png"/><Relationship Id="rId110" Type="http://schemas.openxmlformats.org/officeDocument/2006/relationships/customXml" Target="../ink/ink55.xml"/><Relationship Id="rId61" Type="http://schemas.openxmlformats.org/officeDocument/2006/relationships/image" Target="../media/image32.png"/><Relationship Id="rId82" Type="http://schemas.openxmlformats.org/officeDocument/2006/relationships/customXml" Target="../ink/ink41.xml"/><Relationship Id="rId19" Type="http://schemas.openxmlformats.org/officeDocument/2006/relationships/image" Target="../media/image9.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9.png"/><Relationship Id="rId56" Type="http://schemas.openxmlformats.org/officeDocument/2006/relationships/customXml" Target="../ink/ink28.xml"/><Relationship Id="rId77" Type="http://schemas.openxmlformats.org/officeDocument/2006/relationships/image" Target="../media/image40.png"/><Relationship Id="rId100" Type="http://schemas.openxmlformats.org/officeDocument/2006/relationships/customXml" Target="../ink/ink50.xml"/><Relationship Id="rId105" Type="http://schemas.openxmlformats.org/officeDocument/2006/relationships/image" Target="../media/image10.png"/><Relationship Id="rId8" Type="http://schemas.openxmlformats.org/officeDocument/2006/relationships/customXml" Target="../ink/ink4.xml"/><Relationship Id="rId51" Type="http://schemas.openxmlformats.org/officeDocument/2006/relationships/image" Target="../media/image27.png"/><Relationship Id="rId72" Type="http://schemas.openxmlformats.org/officeDocument/2006/relationships/customXml" Target="../ink/ink36.xml"/><Relationship Id="rId93" Type="http://schemas.openxmlformats.org/officeDocument/2006/relationships/image" Target="../media/image48.png"/><Relationship Id="rId98" Type="http://schemas.openxmlformats.org/officeDocument/2006/relationships/customXml" Target="../ink/ink49.xml"/><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3.xml"/><Relationship Id="rId67" Type="http://schemas.openxmlformats.org/officeDocument/2006/relationships/image" Target="../media/image35.png"/><Relationship Id="rId20" Type="http://schemas.openxmlformats.org/officeDocument/2006/relationships/customXml" Target="../ink/ink10.xml"/><Relationship Id="rId41" Type="http://schemas.openxmlformats.org/officeDocument/2006/relationships/image" Target="../media/image22.png"/><Relationship Id="rId62" Type="http://schemas.openxmlformats.org/officeDocument/2006/relationships/customXml" Target="../ink/ink31.xml"/><Relationship Id="rId83" Type="http://schemas.openxmlformats.org/officeDocument/2006/relationships/image" Target="../media/image43.png"/><Relationship Id="rId88" Type="http://schemas.openxmlformats.org/officeDocument/2006/relationships/customXml" Target="../ink/ink44.xml"/><Relationship Id="rId111" Type="http://schemas.openxmlformats.org/officeDocument/2006/relationships/image" Target="../media/image11.png"/></Relationships>
</file>

<file path=ppt/slides/_rels/slide18.xml.rels><?xml version="1.0" encoding="UTF-8" standalone="yes"?>
<Relationships xmlns="http://schemas.openxmlformats.org/package/2006/relationships"><Relationship Id="rId13" Type="http://schemas.openxmlformats.org/officeDocument/2006/relationships/image" Target="../media/image62.png"/><Relationship Id="rId18" Type="http://schemas.openxmlformats.org/officeDocument/2006/relationships/customXml" Target="../ink/ink65.xml"/><Relationship Id="rId26" Type="http://schemas.openxmlformats.org/officeDocument/2006/relationships/customXml" Target="../ink/ink69.xml"/><Relationship Id="rId3" Type="http://schemas.openxmlformats.org/officeDocument/2006/relationships/image" Target="../media/image57.png"/><Relationship Id="rId21" Type="http://schemas.openxmlformats.org/officeDocument/2006/relationships/image" Target="../media/image5.png"/><Relationship Id="rId7" Type="http://schemas.openxmlformats.org/officeDocument/2006/relationships/image" Target="../media/image59.png"/><Relationship Id="rId12" Type="http://schemas.openxmlformats.org/officeDocument/2006/relationships/customXml" Target="../ink/ink62.xml"/><Relationship Id="rId17" Type="http://schemas.openxmlformats.org/officeDocument/2006/relationships/image" Target="../media/image3.png"/><Relationship Id="rId25" Type="http://schemas.openxmlformats.org/officeDocument/2006/relationships/image" Target="../media/image64.png"/><Relationship Id="rId33" Type="http://schemas.openxmlformats.org/officeDocument/2006/relationships/image" Target="../media/image68.png"/><Relationship Id="rId2" Type="http://schemas.openxmlformats.org/officeDocument/2006/relationships/customXml" Target="../ink/ink57.xml"/><Relationship Id="rId16" Type="http://schemas.openxmlformats.org/officeDocument/2006/relationships/customXml" Target="../ink/ink64.xml"/><Relationship Id="rId20" Type="http://schemas.openxmlformats.org/officeDocument/2006/relationships/customXml" Target="../ink/ink66.xml"/><Relationship Id="rId29" Type="http://schemas.openxmlformats.org/officeDocument/2006/relationships/image" Target="../media/image66.png"/><Relationship Id="rId1" Type="http://schemas.openxmlformats.org/officeDocument/2006/relationships/slideLayout" Target="../slideLayouts/slideLayout13.xml"/><Relationship Id="rId6" Type="http://schemas.openxmlformats.org/officeDocument/2006/relationships/customXml" Target="../ink/ink59.xml"/><Relationship Id="rId11" Type="http://schemas.openxmlformats.org/officeDocument/2006/relationships/image" Target="../media/image61.png"/><Relationship Id="rId24" Type="http://schemas.openxmlformats.org/officeDocument/2006/relationships/customXml" Target="../ink/ink68.xml"/><Relationship Id="rId32" Type="http://schemas.openxmlformats.org/officeDocument/2006/relationships/customXml" Target="../ink/ink72.xml"/><Relationship Id="rId5" Type="http://schemas.openxmlformats.org/officeDocument/2006/relationships/image" Target="../media/image58.png"/><Relationship Id="rId15" Type="http://schemas.openxmlformats.org/officeDocument/2006/relationships/image" Target="../media/image63.png"/><Relationship Id="rId23" Type="http://schemas.openxmlformats.org/officeDocument/2006/relationships/image" Target="../media/image6.png"/><Relationship Id="rId28" Type="http://schemas.openxmlformats.org/officeDocument/2006/relationships/customXml" Target="../ink/ink70.xml"/><Relationship Id="rId10" Type="http://schemas.openxmlformats.org/officeDocument/2006/relationships/customXml" Target="../ink/ink61.xml"/><Relationship Id="rId19" Type="http://schemas.openxmlformats.org/officeDocument/2006/relationships/image" Target="../media/image4.png"/><Relationship Id="rId31" Type="http://schemas.openxmlformats.org/officeDocument/2006/relationships/image" Target="../media/image67.png"/><Relationship Id="rId4" Type="http://schemas.openxmlformats.org/officeDocument/2006/relationships/customXml" Target="../ink/ink58.xml"/><Relationship Id="rId9" Type="http://schemas.openxmlformats.org/officeDocument/2006/relationships/image" Target="../media/image60.png"/><Relationship Id="rId14" Type="http://schemas.openxmlformats.org/officeDocument/2006/relationships/customXml" Target="../ink/ink63.xml"/><Relationship Id="rId22" Type="http://schemas.openxmlformats.org/officeDocument/2006/relationships/customXml" Target="../ink/ink67.xml"/><Relationship Id="rId27" Type="http://schemas.openxmlformats.org/officeDocument/2006/relationships/image" Target="../media/image65.png"/><Relationship Id="rId30" Type="http://schemas.openxmlformats.org/officeDocument/2006/relationships/customXml" Target="../ink/ink71.xml"/><Relationship Id="rId8" Type="http://schemas.openxmlformats.org/officeDocument/2006/relationships/customXml" Target="../ink/ink60.xml"/></Relationships>
</file>

<file path=ppt/slides/_rels/slide19.xml.rels><?xml version="1.0" encoding="UTF-8" standalone="yes"?>
<Relationships xmlns="http://schemas.openxmlformats.org/package/2006/relationships"><Relationship Id="rId26" Type="http://schemas.openxmlformats.org/officeDocument/2006/relationships/customXml" Target="../ink/ink85.xml"/><Relationship Id="rId21" Type="http://schemas.openxmlformats.org/officeDocument/2006/relationships/image" Target="../media/image12.png"/><Relationship Id="rId42" Type="http://schemas.openxmlformats.org/officeDocument/2006/relationships/customXml" Target="../ink/ink93.xml"/><Relationship Id="rId47" Type="http://schemas.openxmlformats.org/officeDocument/2006/relationships/image" Target="../media/image25.png"/><Relationship Id="rId63" Type="http://schemas.openxmlformats.org/officeDocument/2006/relationships/image" Target="../media/image33.png"/><Relationship Id="rId68" Type="http://schemas.openxmlformats.org/officeDocument/2006/relationships/customXml" Target="../ink/ink106.xml"/><Relationship Id="rId84" Type="http://schemas.openxmlformats.org/officeDocument/2006/relationships/customXml" Target="../ink/ink114.xml"/><Relationship Id="rId89" Type="http://schemas.openxmlformats.org/officeDocument/2006/relationships/image" Target="../media/image46.png"/><Relationship Id="rId16" Type="http://schemas.openxmlformats.org/officeDocument/2006/relationships/customXml" Target="../ink/ink80.xml"/><Relationship Id="rId11" Type="http://schemas.openxmlformats.org/officeDocument/2006/relationships/image" Target="../media/image1.png"/><Relationship Id="rId32" Type="http://schemas.openxmlformats.org/officeDocument/2006/relationships/customXml" Target="../ink/ink88.xml"/><Relationship Id="rId37" Type="http://schemas.openxmlformats.org/officeDocument/2006/relationships/image" Target="../media/image20.png"/><Relationship Id="rId53" Type="http://schemas.openxmlformats.org/officeDocument/2006/relationships/image" Target="../media/image28.png"/><Relationship Id="rId58" Type="http://schemas.openxmlformats.org/officeDocument/2006/relationships/customXml" Target="../ink/ink101.xml"/><Relationship Id="rId74" Type="http://schemas.openxmlformats.org/officeDocument/2006/relationships/customXml" Target="../ink/ink109.xml"/><Relationship Id="rId79" Type="http://schemas.openxmlformats.org/officeDocument/2006/relationships/image" Target="../media/image41.png"/><Relationship Id="rId5" Type="http://schemas.openxmlformats.org/officeDocument/2006/relationships/image" Target="../media/image4.png"/><Relationship Id="rId90" Type="http://schemas.openxmlformats.org/officeDocument/2006/relationships/customXml" Target="../ink/ink117.xml"/><Relationship Id="rId95" Type="http://schemas.openxmlformats.org/officeDocument/2006/relationships/image" Target="../media/image69.png"/><Relationship Id="rId22" Type="http://schemas.openxmlformats.org/officeDocument/2006/relationships/customXml" Target="../ink/ink83.xml"/><Relationship Id="rId27" Type="http://schemas.openxmlformats.org/officeDocument/2006/relationships/image" Target="../media/image15.png"/><Relationship Id="rId43" Type="http://schemas.openxmlformats.org/officeDocument/2006/relationships/image" Target="../media/image23.png"/><Relationship Id="rId48" Type="http://schemas.openxmlformats.org/officeDocument/2006/relationships/customXml" Target="../ink/ink96.xml"/><Relationship Id="rId64" Type="http://schemas.openxmlformats.org/officeDocument/2006/relationships/customXml" Target="../ink/ink104.xml"/><Relationship Id="rId69" Type="http://schemas.openxmlformats.org/officeDocument/2006/relationships/image" Target="../media/image36.png"/><Relationship Id="rId80" Type="http://schemas.openxmlformats.org/officeDocument/2006/relationships/customXml" Target="../ink/ink112.xml"/><Relationship Id="rId85" Type="http://schemas.openxmlformats.org/officeDocument/2006/relationships/image" Target="../media/image44.png"/><Relationship Id="rId3" Type="http://schemas.openxmlformats.org/officeDocument/2006/relationships/image" Target="../media/image3.png"/><Relationship Id="rId12" Type="http://schemas.openxmlformats.org/officeDocument/2006/relationships/customXml" Target="../ink/ink78.xml"/><Relationship Id="rId17" Type="http://schemas.openxmlformats.org/officeDocument/2006/relationships/image" Target="../media/image8.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31.png"/><Relationship Id="rId67" Type="http://schemas.openxmlformats.org/officeDocument/2006/relationships/image" Target="../media/image35.png"/><Relationship Id="rId20" Type="http://schemas.openxmlformats.org/officeDocument/2006/relationships/customXml" Target="../ink/ink82.xml"/><Relationship Id="rId41" Type="http://schemas.openxmlformats.org/officeDocument/2006/relationships/image" Target="../media/image22.png"/><Relationship Id="rId54" Type="http://schemas.openxmlformats.org/officeDocument/2006/relationships/customXml" Target="../ink/ink99.xml"/><Relationship Id="rId62" Type="http://schemas.openxmlformats.org/officeDocument/2006/relationships/customXml" Target="../ink/ink103.xml"/><Relationship Id="rId70" Type="http://schemas.openxmlformats.org/officeDocument/2006/relationships/customXml" Target="../ink/ink107.xml"/><Relationship Id="rId75" Type="http://schemas.openxmlformats.org/officeDocument/2006/relationships/image" Target="../media/image39.png"/><Relationship Id="rId83" Type="http://schemas.openxmlformats.org/officeDocument/2006/relationships/image" Target="../media/image43.png"/><Relationship Id="rId88" Type="http://schemas.openxmlformats.org/officeDocument/2006/relationships/customXml" Target="../ink/ink116.xml"/><Relationship Id="rId91" Type="http://schemas.openxmlformats.org/officeDocument/2006/relationships/image" Target="../media/image71.png"/><Relationship Id="rId96" Type="http://schemas.openxmlformats.org/officeDocument/2006/relationships/customXml" Target="../ink/ink120.xml"/><Relationship Id="rId1" Type="http://schemas.openxmlformats.org/officeDocument/2006/relationships/slideLayout" Target="../slideLayouts/slideLayout13.xml"/><Relationship Id="rId6" Type="http://schemas.openxmlformats.org/officeDocument/2006/relationships/customXml" Target="../ink/ink75.xml"/><Relationship Id="rId15" Type="http://schemas.openxmlformats.org/officeDocument/2006/relationships/image" Target="../media/image7.png"/><Relationship Id="rId23" Type="http://schemas.openxmlformats.org/officeDocument/2006/relationships/image" Target="../media/image13.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77.xml"/><Relationship Id="rId31" Type="http://schemas.openxmlformats.org/officeDocument/2006/relationships/image" Target="../media/image17.png"/><Relationship Id="rId44" Type="http://schemas.openxmlformats.org/officeDocument/2006/relationships/customXml" Target="../ink/ink94.xml"/><Relationship Id="rId52" Type="http://schemas.openxmlformats.org/officeDocument/2006/relationships/customXml" Target="../ink/ink98.xml"/><Relationship Id="rId60" Type="http://schemas.openxmlformats.org/officeDocument/2006/relationships/customXml" Target="../ink/ink102.xml"/><Relationship Id="rId65" Type="http://schemas.openxmlformats.org/officeDocument/2006/relationships/image" Target="../media/image34.png"/><Relationship Id="rId73" Type="http://schemas.openxmlformats.org/officeDocument/2006/relationships/image" Target="../media/image38.png"/><Relationship Id="rId78" Type="http://schemas.openxmlformats.org/officeDocument/2006/relationships/customXml" Target="../ink/ink111.xml"/><Relationship Id="rId81" Type="http://schemas.openxmlformats.org/officeDocument/2006/relationships/image" Target="../media/image42.png"/><Relationship Id="rId86" Type="http://schemas.openxmlformats.org/officeDocument/2006/relationships/customXml" Target="../ink/ink115.xml"/><Relationship Id="rId94" Type="http://schemas.openxmlformats.org/officeDocument/2006/relationships/customXml" Target="../ink/ink119.xml"/><Relationship Id="rId99" Type="http://schemas.openxmlformats.org/officeDocument/2006/relationships/image" Target="../media/image73.png"/><Relationship Id="rId4" Type="http://schemas.openxmlformats.org/officeDocument/2006/relationships/customXml" Target="../ink/ink74.xml"/><Relationship Id="rId9" Type="http://schemas.openxmlformats.org/officeDocument/2006/relationships/image" Target="../media/image6.png"/><Relationship Id="rId13" Type="http://schemas.openxmlformats.org/officeDocument/2006/relationships/image" Target="../media/image2.png"/><Relationship Id="rId18" Type="http://schemas.openxmlformats.org/officeDocument/2006/relationships/customXml" Target="../ink/ink81.xml"/><Relationship Id="rId39" Type="http://schemas.openxmlformats.org/officeDocument/2006/relationships/image" Target="../media/image21.png"/><Relationship Id="rId34" Type="http://schemas.openxmlformats.org/officeDocument/2006/relationships/customXml" Target="../ink/ink89.xml"/><Relationship Id="rId50" Type="http://schemas.openxmlformats.org/officeDocument/2006/relationships/customXml" Target="../ink/ink97.xml"/><Relationship Id="rId55" Type="http://schemas.openxmlformats.org/officeDocument/2006/relationships/image" Target="../media/image29.png"/><Relationship Id="rId76" Type="http://schemas.openxmlformats.org/officeDocument/2006/relationships/customXml" Target="../ink/ink110.xml"/><Relationship Id="rId97" Type="http://schemas.openxmlformats.org/officeDocument/2006/relationships/image" Target="../media/image70.png"/><Relationship Id="rId7" Type="http://schemas.openxmlformats.org/officeDocument/2006/relationships/image" Target="../media/image5.png"/><Relationship Id="rId71" Type="http://schemas.openxmlformats.org/officeDocument/2006/relationships/image" Target="../media/image37.png"/><Relationship Id="rId92" Type="http://schemas.openxmlformats.org/officeDocument/2006/relationships/customXml" Target="../ink/ink118.xml"/><Relationship Id="rId2" Type="http://schemas.openxmlformats.org/officeDocument/2006/relationships/customXml" Target="../ink/ink73.xml"/><Relationship Id="rId29" Type="http://schemas.openxmlformats.org/officeDocument/2006/relationships/image" Target="../media/image16.png"/><Relationship Id="rId24" Type="http://schemas.openxmlformats.org/officeDocument/2006/relationships/customXml" Target="../ink/ink84.xml"/><Relationship Id="rId40" Type="http://schemas.openxmlformats.org/officeDocument/2006/relationships/customXml" Target="../ink/ink92.xml"/><Relationship Id="rId45" Type="http://schemas.openxmlformats.org/officeDocument/2006/relationships/image" Target="../media/image24.png"/><Relationship Id="rId66" Type="http://schemas.openxmlformats.org/officeDocument/2006/relationships/customXml" Target="../ink/ink105.xml"/><Relationship Id="rId87" Type="http://schemas.openxmlformats.org/officeDocument/2006/relationships/image" Target="../media/image45.png"/><Relationship Id="rId61" Type="http://schemas.openxmlformats.org/officeDocument/2006/relationships/image" Target="../media/image32.png"/><Relationship Id="rId82" Type="http://schemas.openxmlformats.org/officeDocument/2006/relationships/customXml" Target="../ink/ink113.xml"/><Relationship Id="rId19" Type="http://schemas.openxmlformats.org/officeDocument/2006/relationships/image" Target="../media/image9.png"/><Relationship Id="rId14" Type="http://schemas.openxmlformats.org/officeDocument/2006/relationships/customXml" Target="../ink/ink79.xml"/><Relationship Id="rId30" Type="http://schemas.openxmlformats.org/officeDocument/2006/relationships/customXml" Target="../ink/ink87.xml"/><Relationship Id="rId35" Type="http://schemas.openxmlformats.org/officeDocument/2006/relationships/image" Target="../media/image19.png"/><Relationship Id="rId56" Type="http://schemas.openxmlformats.org/officeDocument/2006/relationships/customXml" Target="../ink/ink100.xml"/><Relationship Id="rId77" Type="http://schemas.openxmlformats.org/officeDocument/2006/relationships/image" Target="../media/image40.png"/><Relationship Id="rId8" Type="http://schemas.openxmlformats.org/officeDocument/2006/relationships/customXml" Target="../ink/ink76.xml"/><Relationship Id="rId51" Type="http://schemas.openxmlformats.org/officeDocument/2006/relationships/image" Target="../media/image27.png"/><Relationship Id="rId72" Type="http://schemas.openxmlformats.org/officeDocument/2006/relationships/customXml" Target="../ink/ink108.xml"/><Relationship Id="rId93" Type="http://schemas.openxmlformats.org/officeDocument/2006/relationships/image" Target="../media/image72.png"/><Relationship Id="rId98" Type="http://schemas.openxmlformats.org/officeDocument/2006/relationships/customXml" Target="../ink/ink1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fontScale="92500" lnSpcReduction="20000"/>
          </a:bodyPr>
          <a:lstStyle/>
          <a:p>
            <a:r>
              <a:rPr lang="en-US" b="1" dirty="0"/>
              <a:t>Q: Traversing the nodes is a bit confusing</a:t>
            </a:r>
          </a:p>
          <a:p>
            <a:r>
              <a:rPr lang="en-US" dirty="0"/>
              <a:t>A: When traversing the nodes of a linked chain, we follow the following steps</a:t>
            </a:r>
          </a:p>
          <a:p>
            <a:pPr lvl="1"/>
            <a:r>
              <a:rPr lang="en-US" dirty="0"/>
              <a:t>initialize a </a:t>
            </a:r>
            <a:r>
              <a:rPr lang="en-US" i="1" dirty="0"/>
              <a:t>scout</a:t>
            </a:r>
            <a:r>
              <a:rPr lang="en-US" dirty="0"/>
              <a:t> variable to point to the first node</a:t>
            </a:r>
          </a:p>
          <a:p>
            <a:pPr lvl="2"/>
            <a:r>
              <a:rPr lang="en-US" dirty="0"/>
              <a:t>Node scout = firstNode;</a:t>
            </a:r>
          </a:p>
          <a:p>
            <a:pPr lvl="1"/>
            <a:r>
              <a:rPr lang="en-US" dirty="0"/>
              <a:t>keep moving the scout variable over the nodes until it traverses over the last node</a:t>
            </a:r>
          </a:p>
          <a:p>
            <a:pPr lvl="1"/>
            <a:r>
              <a:rPr lang="en-US" dirty="0"/>
              <a:t>How do we know that the scout traversed over the last node</a:t>
            </a:r>
          </a:p>
          <a:p>
            <a:pPr lvl="2"/>
            <a:r>
              <a:rPr lang="en-US" dirty="0"/>
              <a:t>while(scout != null)</a:t>
            </a:r>
          </a:p>
          <a:p>
            <a:pPr lvl="1"/>
            <a:r>
              <a:rPr lang="en-US" dirty="0"/>
              <a:t>How do we move the scout variable to the next node</a:t>
            </a:r>
          </a:p>
          <a:p>
            <a:pPr lvl="2"/>
            <a:r>
              <a:rPr lang="en-US" dirty="0"/>
              <a:t>scout = </a:t>
            </a:r>
            <a:r>
              <a:rPr lang="en-US" dirty="0" err="1"/>
              <a:t>scout.next</a:t>
            </a:r>
            <a:endParaRPr lang="en-US" dirty="0"/>
          </a:p>
          <a:p>
            <a:pPr marL="414482" lvl="1" indent="0">
              <a:buNone/>
            </a:pPr>
            <a:r>
              <a:rPr lang="en-US" dirty="0"/>
              <a:t>Node scout = firstNode</a:t>
            </a:r>
          </a:p>
          <a:p>
            <a:pPr marL="414482" lvl="1" indent="0">
              <a:buNone/>
            </a:pPr>
            <a:r>
              <a:rPr lang="en-US" dirty="0"/>
              <a:t>while(scout != null){</a:t>
            </a:r>
          </a:p>
          <a:p>
            <a:pPr marL="414482" lvl="1" indent="0">
              <a:buNone/>
            </a:pPr>
            <a:r>
              <a:rPr lang="en-US" dirty="0"/>
              <a:t>  //do something with the node pointed to by scout</a:t>
            </a:r>
          </a:p>
          <a:p>
            <a:pPr marL="414482" lvl="1" indent="0">
              <a:buNone/>
            </a:pPr>
            <a:r>
              <a:rPr lang="en-US" dirty="0"/>
              <a:t>   scout = </a:t>
            </a:r>
            <a:r>
              <a:rPr lang="en-US" dirty="0" err="1"/>
              <a:t>scout.next</a:t>
            </a:r>
            <a:r>
              <a:rPr lang="en-US" dirty="0"/>
              <a:t>;</a:t>
            </a:r>
          </a:p>
          <a:p>
            <a:pPr marL="414482" lvl="1" indent="0">
              <a:buNone/>
            </a:pPr>
            <a:r>
              <a:rPr lang="en-US" dirty="0"/>
              <a:t>}</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a:t>
            </a:fld>
            <a:endParaRPr lang="en-GB" altLang="en-US">
              <a:cs typeface="Arial" panose="020B0604020202020204" pitchFamily="34" charset="0"/>
            </a:endParaRPr>
          </a:p>
        </p:txBody>
      </p:sp>
    </p:spTree>
    <p:extLst>
      <p:ext uri="{BB962C8B-B14F-4D97-AF65-F5344CB8AC3E}">
        <p14:creationId xmlns:p14="http://schemas.microsoft.com/office/powerpoint/2010/main" val="47031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fontScale="92500"/>
          </a:bodyPr>
          <a:lstStyle/>
          <a:p>
            <a:r>
              <a:rPr lang="en-US" b="1" dirty="0"/>
              <a:t>Q: I still don't fully understand the remove implementation for a linked bag. Would it not be the same, if not more efficient, by traversing the linked list and removing there as replacing the middle element with the first element and removing the first element? Both require a traversal, which would be O(n) but replacing the middle Node's data with the first Node will be an extra operation.</a:t>
            </a:r>
          </a:p>
          <a:p>
            <a:r>
              <a:rPr lang="en-US" dirty="0"/>
              <a:t>You are right! Removing a node from middle of a </a:t>
            </a:r>
            <a:r>
              <a:rPr lang="en-US" dirty="0" err="1"/>
              <a:t>LinkedBag</a:t>
            </a:r>
            <a:r>
              <a:rPr lang="en-US" dirty="0"/>
              <a:t> can be done by: </a:t>
            </a:r>
          </a:p>
          <a:p>
            <a:pPr lvl="1"/>
            <a:r>
              <a:rPr lang="en-US" dirty="0"/>
              <a:t>cutting it out of the chain and </a:t>
            </a:r>
          </a:p>
          <a:p>
            <a:pPr lvl="1"/>
            <a:r>
              <a:rPr lang="en-US" dirty="0"/>
              <a:t>by replacing its data with </a:t>
            </a:r>
            <a:r>
              <a:rPr lang="en-US" dirty="0" err="1"/>
              <a:t>firstNode.data</a:t>
            </a:r>
            <a:r>
              <a:rPr lang="en-US" dirty="0"/>
              <a:t> </a:t>
            </a:r>
          </a:p>
          <a:p>
            <a:pPr lvl="1"/>
            <a:r>
              <a:rPr lang="en-US" dirty="0"/>
              <a:t>both are O(n) because they both require chain traversal</a:t>
            </a:r>
          </a:p>
          <a:p>
            <a:pPr lvl="1"/>
            <a:r>
              <a:rPr lang="en-US" dirty="0"/>
              <a:t>cutting the node out is a bit more complicated than simply removing the first node.</a:t>
            </a: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10</a:t>
            </a:fld>
            <a:endParaRPr lang="en-GB" altLang="en-US">
              <a:cs typeface="Arial" panose="020B0604020202020204" pitchFamily="34" charset="0"/>
            </a:endParaRPr>
          </a:p>
        </p:txBody>
      </p:sp>
    </p:spTree>
    <p:extLst>
      <p:ext uri="{BB962C8B-B14F-4D97-AF65-F5344CB8AC3E}">
        <p14:creationId xmlns:p14="http://schemas.microsoft.com/office/powerpoint/2010/main" val="423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Removing a specific item from </a:t>
            </a:r>
            <a:r>
              <a:rPr lang="en-US" dirty="0" err="1"/>
              <a:t>LinkedBag</a:t>
            </a:r>
            <a:endParaRPr lang="en-US" dirty="0"/>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dirty="0"/>
              <a:t>To remove an unspecific item:</a:t>
            </a:r>
          </a:p>
          <a:p>
            <a:pPr lvl="1"/>
            <a:r>
              <a:rPr lang="en-US" dirty="0"/>
              <a:t>Save the data object pointed to by the first node by making a reference variable point to it</a:t>
            </a:r>
          </a:p>
          <a:p>
            <a:pPr lvl="1"/>
            <a:r>
              <a:rPr lang="en-US" dirty="0"/>
              <a:t>Remove the first node</a:t>
            </a:r>
          </a:p>
          <a:p>
            <a:r>
              <a:rPr lang="en-US" dirty="0"/>
              <a:t>A: To remove a specific item, we follow the following steps</a:t>
            </a:r>
          </a:p>
          <a:p>
            <a:pPr lvl="1"/>
            <a:r>
              <a:rPr lang="en-US" dirty="0"/>
              <a:t>traverse the nodes to find a node that points to an equal object</a:t>
            </a:r>
          </a:p>
          <a:p>
            <a:pPr lvl="1"/>
            <a:r>
              <a:rPr lang="en-US" dirty="0"/>
              <a:t>Save the object by making a reference variable point to it</a:t>
            </a:r>
          </a:p>
          <a:p>
            <a:pPr lvl="1"/>
            <a:r>
              <a:rPr lang="en-US" dirty="0"/>
              <a:t>Make the found node point to the data object of the first node</a:t>
            </a:r>
          </a:p>
          <a:p>
            <a:pPr lvl="1"/>
            <a:r>
              <a:rPr lang="en-US" dirty="0"/>
              <a:t>Remove the first node</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11</a:t>
            </a:fld>
            <a:endParaRPr lang="en-GB" altLang="en-US">
              <a:cs typeface="Arial" panose="020B0604020202020204" pitchFamily="34" charset="0"/>
            </a:endParaRPr>
          </a:p>
        </p:txBody>
      </p:sp>
    </p:spTree>
    <p:extLst>
      <p:ext uri="{BB962C8B-B14F-4D97-AF65-F5344CB8AC3E}">
        <p14:creationId xmlns:p14="http://schemas.microsoft.com/office/powerpoint/2010/main" val="19784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3AE2-BB3E-9023-CB83-CB959B575F77}"/>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EF7C18E-3CD6-4028-7816-E255B85252C3}"/>
              </a:ext>
            </a:extLst>
          </p:cNvPr>
          <p:cNvSpPr>
            <a:spLocks noGrp="1"/>
          </p:cNvSpPr>
          <p:nvPr>
            <p:ph idx="1"/>
          </p:nvPr>
        </p:nvSpPr>
        <p:spPr/>
        <p:txBody>
          <a:bodyPr>
            <a:normAutofit/>
          </a:bodyPr>
          <a:lstStyle/>
          <a:p>
            <a:r>
              <a:rPr lang="en-US" b="1" dirty="0"/>
              <a:t>Q: In the Live Code List implementation, it is defined as "private final T​[] list;" with a max array size of 1000. To clarify, we cannot set our list in the </a:t>
            </a:r>
            <a:r>
              <a:rPr lang="en-US" b="1" dirty="0" err="1"/>
              <a:t>ArrayList</a:t>
            </a:r>
            <a:r>
              <a:rPr lang="en-US" b="1" dirty="0"/>
              <a:t> class as final if we need to double the size of the array to create more space, right?</a:t>
            </a:r>
          </a:p>
          <a:p>
            <a:r>
              <a:rPr lang="en-US" dirty="0"/>
              <a:t>Right!</a:t>
            </a:r>
            <a:br>
              <a:rPr lang="en-US" dirty="0"/>
            </a:br>
            <a:endParaRPr lang="en-US" dirty="0"/>
          </a:p>
        </p:txBody>
      </p:sp>
      <p:sp>
        <p:nvSpPr>
          <p:cNvPr id="4" name="Footer Placeholder 3">
            <a:extLst>
              <a:ext uri="{FF2B5EF4-FFF2-40B4-BE49-F238E27FC236}">
                <a16:creationId xmlns:a16="http://schemas.microsoft.com/office/drawing/2014/main" id="{3105D804-0405-9349-69CC-896762332149}"/>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E49B099-3ECE-2376-32CC-C5837810F89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12</a:t>
            </a:fld>
            <a:endParaRPr lang="en-GB" altLang="en-US">
              <a:cs typeface="Arial" panose="020B0604020202020204" pitchFamily="34" charset="0"/>
            </a:endParaRPr>
          </a:p>
        </p:txBody>
      </p:sp>
    </p:spTree>
    <p:extLst>
      <p:ext uri="{BB962C8B-B14F-4D97-AF65-F5344CB8AC3E}">
        <p14:creationId xmlns:p14="http://schemas.microsoft.com/office/powerpoint/2010/main" val="82968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3AE2-BB3E-9023-CB83-CB959B575F77}"/>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EF7C18E-3CD6-4028-7816-E255B85252C3}"/>
              </a:ext>
            </a:extLst>
          </p:cNvPr>
          <p:cNvSpPr>
            <a:spLocks noGrp="1"/>
          </p:cNvSpPr>
          <p:nvPr>
            <p:ph idx="1"/>
          </p:nvPr>
        </p:nvSpPr>
        <p:spPr/>
        <p:txBody>
          <a:bodyPr>
            <a:normAutofit fontScale="85000" lnSpcReduction="20000"/>
          </a:bodyPr>
          <a:lstStyle/>
          <a:p>
            <a:r>
              <a:rPr lang="en-US" b="1" dirty="0"/>
              <a:t>Q: Answers to the </a:t>
            </a:r>
            <a:r>
              <a:rPr lang="en-US" b="1" dirty="0" err="1"/>
              <a:t>BigO</a:t>
            </a:r>
            <a:r>
              <a:rPr lang="en-US" b="1" dirty="0"/>
              <a:t> </a:t>
            </a:r>
            <a:r>
              <a:rPr lang="en-US" b="1" dirty="0" err="1"/>
              <a:t>TopHat</a:t>
            </a:r>
            <a:r>
              <a:rPr lang="en-US" b="1" dirty="0"/>
              <a:t> question. Specifically, why we "Ignore rarely-occurring corner cases"? (First, what exactly does 'corner' mean in this case.) I thought the purpose of the </a:t>
            </a:r>
            <a:r>
              <a:rPr lang="en-US" b="1" dirty="0" err="1"/>
              <a:t>BigO</a:t>
            </a:r>
            <a:r>
              <a:rPr lang="en-US" b="1" dirty="0"/>
              <a:t> was to analyze large values of n, </a:t>
            </a:r>
            <a:r>
              <a:rPr lang="en-US" b="1" dirty="0" err="1"/>
              <a:t>i.e</a:t>
            </a:r>
            <a:r>
              <a:rPr lang="en-US" b="1" dirty="0"/>
              <a:t> worse case scenarios</a:t>
            </a:r>
          </a:p>
          <a:p>
            <a:r>
              <a:rPr lang="en-US" b="1" dirty="0"/>
              <a:t>Q: When to care about best case, worst case, and average case for big O efficiency</a:t>
            </a:r>
          </a:p>
          <a:p>
            <a:r>
              <a:rPr lang="en-US" dirty="0"/>
              <a:t>The running time of some algorithms depends not only on the input size (</a:t>
            </a:r>
            <a:r>
              <a:rPr lang="en-US" i="1" dirty="0"/>
              <a:t>n</a:t>
            </a:r>
            <a:r>
              <a:rPr lang="en-US" dirty="0"/>
              <a:t>) but also on the </a:t>
            </a:r>
            <a:r>
              <a:rPr lang="en-US" i="1" dirty="0"/>
              <a:t>values</a:t>
            </a:r>
            <a:r>
              <a:rPr lang="en-US" dirty="0"/>
              <a:t> of the input</a:t>
            </a:r>
          </a:p>
          <a:p>
            <a:r>
              <a:rPr lang="en-US" dirty="0"/>
              <a:t>Certain values cause the algorithm to run longer than other cases. These input values are sometime called corner cases</a:t>
            </a:r>
          </a:p>
          <a:p>
            <a:r>
              <a:rPr lang="en-US" dirty="0"/>
              <a:t>Example: Searching for an item that doesn’t exist in an array vs. searching for an item that happens to be at the first entry: We must keep searching until the end of the array for the former case</a:t>
            </a:r>
          </a:p>
          <a:p>
            <a:r>
              <a:rPr lang="en-US" dirty="0"/>
              <a:t>Large values of n ≠ worst-case scenarios</a:t>
            </a:r>
            <a:br>
              <a:rPr lang="en-US" dirty="0"/>
            </a:br>
            <a:endParaRPr lang="en-US" dirty="0"/>
          </a:p>
        </p:txBody>
      </p:sp>
      <p:sp>
        <p:nvSpPr>
          <p:cNvPr id="4" name="Footer Placeholder 3">
            <a:extLst>
              <a:ext uri="{FF2B5EF4-FFF2-40B4-BE49-F238E27FC236}">
                <a16:creationId xmlns:a16="http://schemas.microsoft.com/office/drawing/2014/main" id="{3105D804-0405-9349-69CC-896762332149}"/>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E49B099-3ECE-2376-32CC-C5837810F89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13</a:t>
            </a:fld>
            <a:endParaRPr lang="en-GB" altLang="en-US">
              <a:cs typeface="Arial" panose="020B0604020202020204" pitchFamily="34" charset="0"/>
            </a:endParaRPr>
          </a:p>
        </p:txBody>
      </p:sp>
    </p:spTree>
    <p:extLst>
      <p:ext uri="{BB962C8B-B14F-4D97-AF65-F5344CB8AC3E}">
        <p14:creationId xmlns:p14="http://schemas.microsoft.com/office/powerpoint/2010/main" val="51931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fontScale="92500" lnSpcReduction="10000"/>
          </a:bodyPr>
          <a:lstStyle/>
          <a:p>
            <a:r>
              <a:rPr lang="en-US" b="1" dirty="0"/>
              <a:t>Q: The only thing I (still) don't really get is the I think it's called type casting in the </a:t>
            </a:r>
            <a:r>
              <a:rPr lang="en-US" b="1" dirty="0" err="1"/>
              <a:t>toArray</a:t>
            </a:r>
            <a:r>
              <a:rPr lang="en-US" b="1" dirty="0"/>
              <a:t>() method, to create/initialize the array as a generic.</a:t>
            </a:r>
          </a:p>
          <a:p>
            <a:r>
              <a:rPr lang="en-US" dirty="0" err="1"/>
              <a:t>toArray</a:t>
            </a:r>
            <a:r>
              <a:rPr lang="en-US" dirty="0"/>
              <a:t>() method returns T[]</a:t>
            </a:r>
          </a:p>
          <a:p>
            <a:r>
              <a:rPr lang="en-US" dirty="0"/>
              <a:t>After type checking, Java Compiler will change T to its upper-bound type, Object in this case</a:t>
            </a:r>
          </a:p>
          <a:p>
            <a:r>
              <a:rPr lang="en-US" dirty="0"/>
              <a:t>Java Compiler will also insert type casting parentheses into the following statement</a:t>
            </a:r>
          </a:p>
          <a:p>
            <a:pPr lvl="1"/>
            <a:r>
              <a:rPr lang="en-US" dirty="0"/>
              <a:t>String[] items = </a:t>
            </a:r>
            <a:r>
              <a:rPr lang="en-US" dirty="0" err="1"/>
              <a:t>bagOfStrings.toArray</a:t>
            </a:r>
            <a:r>
              <a:rPr lang="en-US" dirty="0"/>
              <a:t>();</a:t>
            </a:r>
          </a:p>
          <a:p>
            <a:r>
              <a:rPr lang="en-US" dirty="0"/>
              <a:t>It becomes: </a:t>
            </a:r>
          </a:p>
          <a:p>
            <a:pPr lvl="1"/>
            <a:r>
              <a:rPr lang="en-US" dirty="0"/>
              <a:t>String[] items = (String[]) </a:t>
            </a:r>
            <a:r>
              <a:rPr lang="en-US" dirty="0" err="1"/>
              <a:t>bagOfStrings.toArray</a:t>
            </a:r>
            <a:r>
              <a:rPr lang="en-US" dirty="0"/>
              <a:t>();</a:t>
            </a:r>
          </a:p>
          <a:p>
            <a:r>
              <a:rPr lang="en-US" dirty="0"/>
              <a:t>This type casting will throw </a:t>
            </a:r>
            <a:r>
              <a:rPr lang="en-US" dirty="0" err="1"/>
              <a:t>ClassCastException</a:t>
            </a:r>
            <a:r>
              <a:rPr lang="en-US" dirty="0"/>
              <a:t> at run-time</a:t>
            </a:r>
          </a:p>
          <a:p>
            <a:pPr lvl="1"/>
            <a:r>
              <a:rPr lang="en-US" dirty="0"/>
              <a:t>because Object[] is a supertype of String[]</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14</a:t>
            </a:fld>
            <a:endParaRPr lang="en-GB" altLang="en-US">
              <a:cs typeface="Arial" panose="020B0604020202020204" pitchFamily="34" charset="0"/>
            </a:endParaRPr>
          </a:p>
        </p:txBody>
      </p:sp>
    </p:spTree>
    <p:extLst>
      <p:ext uri="{BB962C8B-B14F-4D97-AF65-F5344CB8AC3E}">
        <p14:creationId xmlns:p14="http://schemas.microsoft.com/office/powerpoint/2010/main" val="258909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F2BA-2A44-B576-BB76-3536013B4B2D}"/>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D8F74E2-4732-47EE-1984-B11EA3B0ABAD}"/>
              </a:ext>
            </a:extLst>
          </p:cNvPr>
          <p:cNvSpPr>
            <a:spLocks noGrp="1"/>
          </p:cNvSpPr>
          <p:nvPr>
            <p:ph idx="1"/>
          </p:nvPr>
        </p:nvSpPr>
        <p:spPr/>
        <p:txBody>
          <a:bodyPr>
            <a:normAutofit/>
          </a:bodyPr>
          <a:lstStyle/>
          <a:p>
            <a:r>
              <a:rPr lang="en-US" b="1" dirty="0"/>
              <a:t>Q: Why skip 0 in the list?</a:t>
            </a:r>
          </a:p>
          <a:p>
            <a:r>
              <a:rPr lang="en-US" b="1" dirty="0"/>
              <a:t>Q: Why are we doing the +1 after capacity? </a:t>
            </a:r>
          </a:p>
          <a:p>
            <a:r>
              <a:rPr lang="en-US" dirty="0"/>
              <a:t>In the </a:t>
            </a:r>
            <a:r>
              <a:rPr lang="en-US" dirty="0" err="1"/>
              <a:t>ArrayList</a:t>
            </a:r>
            <a:r>
              <a:rPr lang="en-US" dirty="0"/>
              <a:t> implementation, we made a </a:t>
            </a:r>
            <a:r>
              <a:rPr lang="en-US" i="1" dirty="0"/>
              <a:t>design decision</a:t>
            </a:r>
            <a:r>
              <a:rPr lang="en-US" dirty="0"/>
              <a:t> to leave entry 0 empty</a:t>
            </a:r>
          </a:p>
          <a:p>
            <a:r>
              <a:rPr lang="en-US" dirty="0"/>
              <a:t>The implication is that </a:t>
            </a:r>
          </a:p>
          <a:p>
            <a:pPr lvl="1"/>
            <a:r>
              <a:rPr lang="en-US" dirty="0"/>
              <a:t>an array’s capacity is (.length – 1) instead of .length</a:t>
            </a:r>
          </a:p>
          <a:p>
            <a:r>
              <a:rPr lang="en-US" dirty="0"/>
              <a:t>This is done to match the client perception of the List numbering as starting from 1</a:t>
            </a:r>
          </a:p>
          <a:p>
            <a:pPr lvl="1"/>
            <a:r>
              <a:rPr lang="en-US" dirty="0"/>
              <a:t>Positions sent by the client start from 1</a:t>
            </a:r>
          </a:p>
        </p:txBody>
      </p:sp>
      <p:sp>
        <p:nvSpPr>
          <p:cNvPr id="4" name="Footer Placeholder 3">
            <a:extLst>
              <a:ext uri="{FF2B5EF4-FFF2-40B4-BE49-F238E27FC236}">
                <a16:creationId xmlns:a16="http://schemas.microsoft.com/office/drawing/2014/main" id="{771A244A-32C0-D0FA-56C6-0AD02F13DB8A}"/>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3848D79-D344-7502-A7AC-BEA709FFD072}"/>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15</a:t>
            </a:fld>
            <a:endParaRPr lang="en-GB" altLang="en-US">
              <a:cs typeface="Arial" panose="020B0604020202020204" pitchFamily="34" charset="0"/>
            </a:endParaRPr>
          </a:p>
        </p:txBody>
      </p:sp>
    </p:spTree>
    <p:extLst>
      <p:ext uri="{BB962C8B-B14F-4D97-AF65-F5344CB8AC3E}">
        <p14:creationId xmlns:p14="http://schemas.microsoft.com/office/powerpoint/2010/main" val="37515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how does the adding and shifting work (for an </a:t>
            </a:r>
            <a:r>
              <a:rPr lang="en-US" b="1" dirty="0" err="1"/>
              <a:t>ArrayList</a:t>
            </a:r>
            <a:r>
              <a:rPr lang="en-US" b="1" dirty="0"/>
              <a:t>)?</a:t>
            </a:r>
          </a:p>
          <a:p>
            <a:r>
              <a:rPr lang="en-US" dirty="0"/>
              <a:t>Since ADT List contains ordered items, if an item is added into any position, we need to shift entries up (i.e., towards end of the array) to make room for the new item</a:t>
            </a:r>
          </a:p>
          <a:p>
            <a:pPr lvl="1"/>
            <a:r>
              <a:rPr lang="en-US" dirty="0"/>
              <a:t>Appending is an exception to that. Why?</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16</a:t>
            </a:fld>
            <a:endParaRPr lang="en-GB" altLang="en-US">
              <a:cs typeface="Arial" panose="020B0604020202020204" pitchFamily="34" charset="0"/>
            </a:endParaRPr>
          </a:p>
        </p:txBody>
      </p:sp>
    </p:spTree>
    <p:extLst>
      <p:ext uri="{BB962C8B-B14F-4D97-AF65-F5344CB8AC3E}">
        <p14:creationId xmlns:p14="http://schemas.microsoft.com/office/powerpoint/2010/main" val="401284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A05-E6D7-8152-3180-AFD67C016BA3}"/>
              </a:ext>
            </a:extLst>
          </p:cNvPr>
          <p:cNvSpPr>
            <a:spLocks noGrp="1"/>
          </p:cNvSpPr>
          <p:nvPr>
            <p:ph type="title"/>
          </p:nvPr>
        </p:nvSpPr>
        <p:spPr/>
        <p:txBody>
          <a:bodyPr>
            <a:noAutofit/>
          </a:bodyPr>
          <a:lstStyle/>
          <a:p>
            <a:r>
              <a:rPr lang="en-US" sz="3266" dirty="0"/>
              <a:t>How to make room for an entry at </a:t>
            </a:r>
            <a:r>
              <a:rPr lang="en-US" sz="3266" dirty="0" err="1"/>
              <a:t>givenPosition</a:t>
            </a:r>
            <a:endParaRPr lang="en-US" sz="3266" dirty="0"/>
          </a:p>
        </p:txBody>
      </p:sp>
      <p:sp>
        <p:nvSpPr>
          <p:cNvPr id="3" name="Content Placeholder 2">
            <a:extLst>
              <a:ext uri="{FF2B5EF4-FFF2-40B4-BE49-F238E27FC236}">
                <a16:creationId xmlns:a16="http://schemas.microsoft.com/office/drawing/2014/main" id="{DE8E1B1F-DB9D-F3BD-F9AC-D41550FA8E1C}"/>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A266DB49-6A9B-ABB3-BBF4-40A6246F179E}"/>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622D38C9-3DE0-D681-1BC0-3F02AE5B686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17</a:t>
            </a:fld>
            <a:endParaRPr lang="en-GB" altLang="en-US">
              <a:cs typeface="Arial" panose="020B0604020202020204" pitchFamily="34" charset="0"/>
            </a:endParaRPr>
          </a:p>
        </p:txBody>
      </p:sp>
      <p:grpSp>
        <p:nvGrpSpPr>
          <p:cNvPr id="6" name="Group 5">
            <a:extLst>
              <a:ext uri="{FF2B5EF4-FFF2-40B4-BE49-F238E27FC236}">
                <a16:creationId xmlns:a16="http://schemas.microsoft.com/office/drawing/2014/main" id="{6708C3E9-1FDE-0A01-3095-EC9AE9F7CF50}"/>
              </a:ext>
            </a:extLst>
          </p:cNvPr>
          <p:cNvGrpSpPr/>
          <p:nvPr/>
        </p:nvGrpSpPr>
        <p:grpSpPr>
          <a:xfrm>
            <a:off x="1957602" y="2579397"/>
            <a:ext cx="8616304" cy="1225349"/>
            <a:chOff x="478494" y="2843307"/>
            <a:chExt cx="9497880" cy="135072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0EBA0A3-C3E5-E502-FD07-E1BBA097E021}"/>
                    </a:ext>
                  </a:extLst>
                </p14:cNvPr>
                <p14:cNvContentPartPr/>
                <p14:nvPr/>
              </p14:nvContentPartPr>
              <p14:xfrm>
                <a:off x="478494" y="2846547"/>
                <a:ext cx="9497880" cy="1347480"/>
              </p14:xfrm>
            </p:contentPart>
          </mc:Choice>
          <mc:Fallback xmlns="">
            <p:pic>
              <p:nvPicPr>
                <p:cNvPr id="7" name="Ink 6">
                  <a:extLst>
                    <a:ext uri="{FF2B5EF4-FFF2-40B4-BE49-F238E27FC236}">
                      <a16:creationId xmlns:a16="http://schemas.microsoft.com/office/drawing/2014/main" id="{E0EBA0A3-C3E5-E502-FD07-E1BBA097E021}"/>
                    </a:ext>
                  </a:extLst>
                </p:cNvPr>
                <p:cNvPicPr/>
                <p:nvPr/>
              </p:nvPicPr>
              <p:blipFill>
                <a:blip r:embed="rId3"/>
                <a:stretch>
                  <a:fillRect/>
                </a:stretch>
              </p:blipFill>
              <p:spPr>
                <a:xfrm>
                  <a:off x="460494" y="2828547"/>
                  <a:ext cx="9533520" cy="138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D56B34D-D09C-DCD6-5FFC-25AE8079EA8D}"/>
                    </a:ext>
                  </a:extLst>
                </p14:cNvPr>
                <p14:cNvContentPartPr/>
                <p14:nvPr/>
              </p14:nvContentPartPr>
              <p14:xfrm>
                <a:off x="5203854" y="2898747"/>
                <a:ext cx="110880" cy="1117080"/>
              </p14:xfrm>
            </p:contentPart>
          </mc:Choice>
          <mc:Fallback xmlns="">
            <p:pic>
              <p:nvPicPr>
                <p:cNvPr id="8" name="Ink 7">
                  <a:extLst>
                    <a:ext uri="{FF2B5EF4-FFF2-40B4-BE49-F238E27FC236}">
                      <a16:creationId xmlns:a16="http://schemas.microsoft.com/office/drawing/2014/main" id="{1D56B34D-D09C-DCD6-5FFC-25AE8079EA8D}"/>
                    </a:ext>
                  </a:extLst>
                </p:cNvPr>
                <p:cNvPicPr/>
                <p:nvPr/>
              </p:nvPicPr>
              <p:blipFill>
                <a:blip r:embed="rId5"/>
                <a:stretch>
                  <a:fillRect/>
                </a:stretch>
              </p:blipFill>
              <p:spPr>
                <a:xfrm>
                  <a:off x="5186214" y="2880747"/>
                  <a:ext cx="14652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CB1D92-4CD7-02E8-4060-684410C8DF8B}"/>
                    </a:ext>
                  </a:extLst>
                </p14:cNvPr>
                <p14:cNvContentPartPr/>
                <p14:nvPr/>
              </p14:nvContentPartPr>
              <p14:xfrm>
                <a:off x="5756094" y="2881467"/>
                <a:ext cx="117360" cy="1038960"/>
              </p14:xfrm>
            </p:contentPart>
          </mc:Choice>
          <mc:Fallback xmlns="">
            <p:pic>
              <p:nvPicPr>
                <p:cNvPr id="9" name="Ink 8">
                  <a:extLst>
                    <a:ext uri="{FF2B5EF4-FFF2-40B4-BE49-F238E27FC236}">
                      <a16:creationId xmlns:a16="http://schemas.microsoft.com/office/drawing/2014/main" id="{FACB1D92-4CD7-02E8-4060-684410C8DF8B}"/>
                    </a:ext>
                  </a:extLst>
                </p:cNvPr>
                <p:cNvPicPr/>
                <p:nvPr/>
              </p:nvPicPr>
              <p:blipFill>
                <a:blip r:embed="rId7"/>
                <a:stretch>
                  <a:fillRect/>
                </a:stretch>
              </p:blipFill>
              <p:spPr>
                <a:xfrm>
                  <a:off x="5738454" y="2863467"/>
                  <a:ext cx="153000" cy="107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8BC05AD-2D13-EFA8-C60E-456D1AF015B0}"/>
                    </a:ext>
                  </a:extLst>
                </p14:cNvPr>
                <p14:cNvContentPartPr/>
                <p14:nvPr/>
              </p14:nvContentPartPr>
              <p14:xfrm>
                <a:off x="6360894" y="2843307"/>
                <a:ext cx="132480" cy="1093320"/>
              </p14:xfrm>
            </p:contentPart>
          </mc:Choice>
          <mc:Fallback xmlns="">
            <p:pic>
              <p:nvPicPr>
                <p:cNvPr id="10" name="Ink 9">
                  <a:extLst>
                    <a:ext uri="{FF2B5EF4-FFF2-40B4-BE49-F238E27FC236}">
                      <a16:creationId xmlns:a16="http://schemas.microsoft.com/office/drawing/2014/main" id="{68BC05AD-2D13-EFA8-C60E-456D1AF015B0}"/>
                    </a:ext>
                  </a:extLst>
                </p:cNvPr>
                <p:cNvPicPr/>
                <p:nvPr/>
              </p:nvPicPr>
              <p:blipFill>
                <a:blip r:embed="rId9"/>
                <a:stretch>
                  <a:fillRect/>
                </a:stretch>
              </p:blipFill>
              <p:spPr>
                <a:xfrm>
                  <a:off x="6342894" y="2825307"/>
                  <a:ext cx="168120" cy="112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1F2FA41-7752-6613-4CCD-B667F21A96DD}"/>
                  </a:ext>
                </a:extLst>
              </p14:cNvPr>
              <p14:cNvContentPartPr/>
              <p14:nvPr/>
            </p14:nvContentPartPr>
            <p14:xfrm>
              <a:off x="1900776" y="2840012"/>
              <a:ext cx="127368" cy="890925"/>
            </p14:xfrm>
          </p:contentPart>
        </mc:Choice>
        <mc:Fallback xmlns="">
          <p:pic>
            <p:nvPicPr>
              <p:cNvPr id="12" name="Ink 11">
                <a:extLst>
                  <a:ext uri="{FF2B5EF4-FFF2-40B4-BE49-F238E27FC236}">
                    <a16:creationId xmlns:a16="http://schemas.microsoft.com/office/drawing/2014/main" id="{E1F2FA41-7752-6613-4CCD-B667F21A96DD}"/>
                  </a:ext>
                </a:extLst>
              </p:cNvPr>
              <p:cNvPicPr/>
              <p:nvPr/>
            </p:nvPicPr>
            <p:blipFill>
              <a:blip r:embed="rId11"/>
              <a:stretch>
                <a:fillRect/>
              </a:stretch>
            </p:blipFill>
            <p:spPr>
              <a:xfrm>
                <a:off x="1882837" y="2822014"/>
                <a:ext cx="162888" cy="9265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7C7BC8F-13E7-5134-C72F-95388322B96B}"/>
                  </a:ext>
                </a:extLst>
              </p14:cNvPr>
              <p14:cNvContentPartPr/>
              <p14:nvPr/>
            </p14:nvContentPartPr>
            <p14:xfrm>
              <a:off x="3466100" y="3239753"/>
              <a:ext cx="16003" cy="2286"/>
            </p14:xfrm>
          </p:contentPart>
        </mc:Choice>
        <mc:Fallback xmlns="">
          <p:pic>
            <p:nvPicPr>
              <p:cNvPr id="13" name="Ink 12">
                <a:extLst>
                  <a:ext uri="{FF2B5EF4-FFF2-40B4-BE49-F238E27FC236}">
                    <a16:creationId xmlns:a16="http://schemas.microsoft.com/office/drawing/2014/main" id="{47C7BC8F-13E7-5134-C72F-95388322B96B}"/>
                  </a:ext>
                </a:extLst>
              </p:cNvPr>
              <p:cNvPicPr/>
              <p:nvPr/>
            </p:nvPicPr>
            <p:blipFill>
              <a:blip r:embed="rId13"/>
              <a:stretch>
                <a:fillRect/>
              </a:stretch>
            </p:blipFill>
            <p:spPr>
              <a:xfrm>
                <a:off x="3448319" y="3220703"/>
                <a:ext cx="51210" cy="4000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FC6F9E8B-E005-0543-E407-E96DEC98B4F8}"/>
                  </a:ext>
                </a:extLst>
              </p14:cNvPr>
              <p14:cNvContentPartPr/>
              <p14:nvPr/>
            </p14:nvContentPartPr>
            <p14:xfrm>
              <a:off x="3776356" y="3139491"/>
              <a:ext cx="418356" cy="66297"/>
            </p14:xfrm>
          </p:contentPart>
        </mc:Choice>
        <mc:Fallback xmlns="">
          <p:pic>
            <p:nvPicPr>
              <p:cNvPr id="14" name="Ink 13">
                <a:extLst>
                  <a:ext uri="{FF2B5EF4-FFF2-40B4-BE49-F238E27FC236}">
                    <a16:creationId xmlns:a16="http://schemas.microsoft.com/office/drawing/2014/main" id="{FC6F9E8B-E005-0543-E407-E96DEC98B4F8}"/>
                  </a:ext>
                </a:extLst>
              </p:cNvPr>
              <p:cNvPicPr/>
              <p:nvPr/>
            </p:nvPicPr>
            <p:blipFill>
              <a:blip r:embed="rId15"/>
              <a:stretch>
                <a:fillRect/>
              </a:stretch>
            </p:blipFill>
            <p:spPr>
              <a:xfrm>
                <a:off x="3758354" y="3121476"/>
                <a:ext cx="453999" cy="10196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5AA5645C-2C21-0097-9349-37674F01A0D2}"/>
                  </a:ext>
                </a:extLst>
              </p14:cNvPr>
              <p14:cNvContentPartPr/>
              <p14:nvPr/>
            </p14:nvContentPartPr>
            <p14:xfrm>
              <a:off x="8528828" y="3001019"/>
              <a:ext cx="58459" cy="24494"/>
            </p14:xfrm>
          </p:contentPart>
        </mc:Choice>
        <mc:Fallback xmlns="">
          <p:pic>
            <p:nvPicPr>
              <p:cNvPr id="15" name="Ink 14">
                <a:extLst>
                  <a:ext uri="{FF2B5EF4-FFF2-40B4-BE49-F238E27FC236}">
                    <a16:creationId xmlns:a16="http://schemas.microsoft.com/office/drawing/2014/main" id="{5AA5645C-2C21-0097-9349-37674F01A0D2}"/>
                  </a:ext>
                </a:extLst>
              </p:cNvPr>
              <p:cNvPicPr/>
              <p:nvPr/>
            </p:nvPicPr>
            <p:blipFill>
              <a:blip r:embed="rId17"/>
              <a:stretch>
                <a:fillRect/>
              </a:stretch>
            </p:blipFill>
            <p:spPr>
              <a:xfrm>
                <a:off x="8510785" y="2983009"/>
                <a:ext cx="94184" cy="6015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4AD2B05C-05DB-566C-B5F7-C07B62730E06}"/>
                  </a:ext>
                </a:extLst>
              </p14:cNvPr>
              <p14:cNvContentPartPr/>
              <p14:nvPr/>
            </p14:nvContentPartPr>
            <p14:xfrm>
              <a:off x="9005316" y="2981097"/>
              <a:ext cx="510127" cy="52580"/>
            </p14:xfrm>
          </p:contentPart>
        </mc:Choice>
        <mc:Fallback xmlns="">
          <p:pic>
            <p:nvPicPr>
              <p:cNvPr id="16" name="Ink 15">
                <a:extLst>
                  <a:ext uri="{FF2B5EF4-FFF2-40B4-BE49-F238E27FC236}">
                    <a16:creationId xmlns:a16="http://schemas.microsoft.com/office/drawing/2014/main" id="{4AD2B05C-05DB-566C-B5F7-C07B62730E06}"/>
                  </a:ext>
                </a:extLst>
              </p:cNvPr>
              <p:cNvPicPr/>
              <p:nvPr/>
            </p:nvPicPr>
            <p:blipFill>
              <a:blip r:embed="rId19"/>
              <a:stretch>
                <a:fillRect/>
              </a:stretch>
            </p:blipFill>
            <p:spPr>
              <a:xfrm>
                <a:off x="8987316" y="2963090"/>
                <a:ext cx="545767" cy="88234"/>
              </a:xfrm>
              <a:prstGeom prst="rect">
                <a:avLst/>
              </a:prstGeom>
            </p:spPr>
          </p:pic>
        </mc:Fallback>
      </mc:AlternateContent>
      <p:grpSp>
        <p:nvGrpSpPr>
          <p:cNvPr id="37" name="Group 36">
            <a:extLst>
              <a:ext uri="{FF2B5EF4-FFF2-40B4-BE49-F238E27FC236}">
                <a16:creationId xmlns:a16="http://schemas.microsoft.com/office/drawing/2014/main" id="{EB89A497-6A35-90FF-31C9-E9822AE02421}"/>
              </a:ext>
            </a:extLst>
          </p:cNvPr>
          <p:cNvGrpSpPr/>
          <p:nvPr/>
        </p:nvGrpSpPr>
        <p:grpSpPr>
          <a:xfrm>
            <a:off x="3799544" y="2786779"/>
            <a:ext cx="3037571" cy="3179963"/>
            <a:chOff x="2508894" y="3071907"/>
            <a:chExt cx="3348360" cy="350532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1F8EFDA8-CCB1-CCC9-11B2-C327400A7C02}"/>
                    </a:ext>
                  </a:extLst>
                </p14:cNvPr>
                <p14:cNvContentPartPr/>
                <p14:nvPr/>
              </p14:nvContentPartPr>
              <p14:xfrm>
                <a:off x="3389094" y="3071907"/>
                <a:ext cx="97560" cy="1073880"/>
              </p14:xfrm>
            </p:contentPart>
          </mc:Choice>
          <mc:Fallback xmlns="">
            <p:pic>
              <p:nvPicPr>
                <p:cNvPr id="17" name="Ink 16">
                  <a:extLst>
                    <a:ext uri="{FF2B5EF4-FFF2-40B4-BE49-F238E27FC236}">
                      <a16:creationId xmlns:a16="http://schemas.microsoft.com/office/drawing/2014/main" id="{1F8EFDA8-CCB1-CCC9-11B2-C327400A7C02}"/>
                    </a:ext>
                  </a:extLst>
                </p:cNvPr>
                <p:cNvPicPr/>
                <p:nvPr/>
              </p:nvPicPr>
              <p:blipFill>
                <a:blip r:embed="rId21"/>
                <a:stretch>
                  <a:fillRect/>
                </a:stretch>
              </p:blipFill>
              <p:spPr>
                <a:xfrm>
                  <a:off x="3371454" y="3053907"/>
                  <a:ext cx="133200" cy="110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DC1B567-CAE0-8372-0D90-3F3C06594D4B}"/>
                    </a:ext>
                  </a:extLst>
                </p14:cNvPr>
                <p14:cNvContentPartPr/>
                <p14:nvPr/>
              </p14:nvContentPartPr>
              <p14:xfrm>
                <a:off x="3836574" y="3106467"/>
                <a:ext cx="76320" cy="928080"/>
              </p14:xfrm>
            </p:contentPart>
          </mc:Choice>
          <mc:Fallback xmlns="">
            <p:pic>
              <p:nvPicPr>
                <p:cNvPr id="18" name="Ink 17">
                  <a:extLst>
                    <a:ext uri="{FF2B5EF4-FFF2-40B4-BE49-F238E27FC236}">
                      <a16:creationId xmlns:a16="http://schemas.microsoft.com/office/drawing/2014/main" id="{8DC1B567-CAE0-8372-0D90-3F3C06594D4B}"/>
                    </a:ext>
                  </a:extLst>
                </p:cNvPr>
                <p:cNvPicPr/>
                <p:nvPr/>
              </p:nvPicPr>
              <p:blipFill>
                <a:blip r:embed="rId23"/>
                <a:stretch>
                  <a:fillRect/>
                </a:stretch>
              </p:blipFill>
              <p:spPr>
                <a:xfrm>
                  <a:off x="3818574" y="3088467"/>
                  <a:ext cx="111960" cy="96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CF174446-E2CD-D9F1-76F4-2C90600CF9C5}"/>
                    </a:ext>
                  </a:extLst>
                </p14:cNvPr>
                <p14:cNvContentPartPr/>
                <p14:nvPr/>
              </p14:nvContentPartPr>
              <p14:xfrm>
                <a:off x="3883014" y="3079467"/>
                <a:ext cx="18720" cy="47880"/>
              </p14:xfrm>
            </p:contentPart>
          </mc:Choice>
          <mc:Fallback xmlns="">
            <p:pic>
              <p:nvPicPr>
                <p:cNvPr id="19" name="Ink 18">
                  <a:extLst>
                    <a:ext uri="{FF2B5EF4-FFF2-40B4-BE49-F238E27FC236}">
                      <a16:creationId xmlns:a16="http://schemas.microsoft.com/office/drawing/2014/main" id="{CF174446-E2CD-D9F1-76F4-2C90600CF9C5}"/>
                    </a:ext>
                  </a:extLst>
                </p:cNvPr>
                <p:cNvPicPr/>
                <p:nvPr/>
              </p:nvPicPr>
              <p:blipFill>
                <a:blip r:embed="rId25"/>
                <a:stretch>
                  <a:fillRect/>
                </a:stretch>
              </p:blipFill>
              <p:spPr>
                <a:xfrm>
                  <a:off x="3865374" y="3061827"/>
                  <a:ext cx="54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B82ECDE-BA28-BD37-24B0-DC0DA04FA1BA}"/>
                    </a:ext>
                  </a:extLst>
                </p14:cNvPr>
                <p14:cNvContentPartPr/>
                <p14:nvPr/>
              </p14:nvContentPartPr>
              <p14:xfrm>
                <a:off x="3138534" y="4136427"/>
                <a:ext cx="632160" cy="1343520"/>
              </p14:xfrm>
            </p:contentPart>
          </mc:Choice>
          <mc:Fallback xmlns="">
            <p:pic>
              <p:nvPicPr>
                <p:cNvPr id="21" name="Ink 20">
                  <a:extLst>
                    <a:ext uri="{FF2B5EF4-FFF2-40B4-BE49-F238E27FC236}">
                      <a16:creationId xmlns:a16="http://schemas.microsoft.com/office/drawing/2014/main" id="{9B82ECDE-BA28-BD37-24B0-DC0DA04FA1BA}"/>
                    </a:ext>
                  </a:extLst>
                </p:cNvPr>
                <p:cNvPicPr/>
                <p:nvPr/>
              </p:nvPicPr>
              <p:blipFill>
                <a:blip r:embed="rId27"/>
                <a:stretch>
                  <a:fillRect/>
                </a:stretch>
              </p:blipFill>
              <p:spPr>
                <a:xfrm>
                  <a:off x="3120894" y="4118787"/>
                  <a:ext cx="667800" cy="1379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8230E390-EF93-FD9C-E4E9-FEB9D3653E40}"/>
                    </a:ext>
                  </a:extLst>
                </p14:cNvPr>
                <p14:cNvContentPartPr/>
                <p14:nvPr/>
              </p14:nvContentPartPr>
              <p14:xfrm>
                <a:off x="2508894" y="5771547"/>
                <a:ext cx="439560" cy="805680"/>
              </p14:xfrm>
            </p:contentPart>
          </mc:Choice>
          <mc:Fallback xmlns="">
            <p:pic>
              <p:nvPicPr>
                <p:cNvPr id="22" name="Ink 21">
                  <a:extLst>
                    <a:ext uri="{FF2B5EF4-FFF2-40B4-BE49-F238E27FC236}">
                      <a16:creationId xmlns:a16="http://schemas.microsoft.com/office/drawing/2014/main" id="{8230E390-EF93-FD9C-E4E9-FEB9D3653E40}"/>
                    </a:ext>
                  </a:extLst>
                </p:cNvPr>
                <p:cNvPicPr/>
                <p:nvPr/>
              </p:nvPicPr>
              <p:blipFill>
                <a:blip r:embed="rId29"/>
                <a:stretch>
                  <a:fillRect/>
                </a:stretch>
              </p:blipFill>
              <p:spPr>
                <a:xfrm>
                  <a:off x="2491254" y="5753907"/>
                  <a:ext cx="475200" cy="84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E08C9385-E637-A59D-C160-AF874CF68391}"/>
                    </a:ext>
                  </a:extLst>
                </p14:cNvPr>
                <p14:cNvContentPartPr/>
                <p14:nvPr/>
              </p14:nvContentPartPr>
              <p14:xfrm>
                <a:off x="3015054" y="5889267"/>
                <a:ext cx="5400" cy="153000"/>
              </p14:xfrm>
            </p:contentPart>
          </mc:Choice>
          <mc:Fallback xmlns="">
            <p:pic>
              <p:nvPicPr>
                <p:cNvPr id="23" name="Ink 22">
                  <a:extLst>
                    <a:ext uri="{FF2B5EF4-FFF2-40B4-BE49-F238E27FC236}">
                      <a16:creationId xmlns:a16="http://schemas.microsoft.com/office/drawing/2014/main" id="{E08C9385-E637-A59D-C160-AF874CF68391}"/>
                    </a:ext>
                  </a:extLst>
                </p:cNvPr>
                <p:cNvPicPr/>
                <p:nvPr/>
              </p:nvPicPr>
              <p:blipFill>
                <a:blip r:embed="rId31"/>
                <a:stretch>
                  <a:fillRect/>
                </a:stretch>
              </p:blipFill>
              <p:spPr>
                <a:xfrm>
                  <a:off x="2997414" y="5871627"/>
                  <a:ext cx="410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9E7A595B-42E8-0DA0-8D89-666FE8321EB2}"/>
                    </a:ext>
                  </a:extLst>
                </p14:cNvPr>
                <p14:cNvContentPartPr/>
                <p14:nvPr/>
              </p14:nvContentPartPr>
              <p14:xfrm>
                <a:off x="2998494" y="5697387"/>
                <a:ext cx="27720" cy="26280"/>
              </p14:xfrm>
            </p:contentPart>
          </mc:Choice>
          <mc:Fallback xmlns="">
            <p:pic>
              <p:nvPicPr>
                <p:cNvPr id="24" name="Ink 23">
                  <a:extLst>
                    <a:ext uri="{FF2B5EF4-FFF2-40B4-BE49-F238E27FC236}">
                      <a16:creationId xmlns:a16="http://schemas.microsoft.com/office/drawing/2014/main" id="{9E7A595B-42E8-0DA0-8D89-666FE8321EB2}"/>
                    </a:ext>
                  </a:extLst>
                </p:cNvPr>
                <p:cNvPicPr/>
                <p:nvPr/>
              </p:nvPicPr>
              <p:blipFill>
                <a:blip r:embed="rId33"/>
                <a:stretch>
                  <a:fillRect/>
                </a:stretch>
              </p:blipFill>
              <p:spPr>
                <a:xfrm>
                  <a:off x="2980854" y="5679747"/>
                  <a:ext cx="633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3E9D3D8B-6604-A122-25ED-9AF75E72129F}"/>
                    </a:ext>
                  </a:extLst>
                </p14:cNvPr>
                <p14:cNvContentPartPr/>
                <p14:nvPr/>
              </p14:nvContentPartPr>
              <p14:xfrm>
                <a:off x="3113334" y="5712507"/>
                <a:ext cx="163440" cy="276840"/>
              </p14:xfrm>
            </p:contentPart>
          </mc:Choice>
          <mc:Fallback xmlns="">
            <p:pic>
              <p:nvPicPr>
                <p:cNvPr id="25" name="Ink 24">
                  <a:extLst>
                    <a:ext uri="{FF2B5EF4-FFF2-40B4-BE49-F238E27FC236}">
                      <a16:creationId xmlns:a16="http://schemas.microsoft.com/office/drawing/2014/main" id="{3E9D3D8B-6604-A122-25ED-9AF75E72129F}"/>
                    </a:ext>
                  </a:extLst>
                </p:cNvPr>
                <p:cNvPicPr/>
                <p:nvPr/>
              </p:nvPicPr>
              <p:blipFill>
                <a:blip r:embed="rId35"/>
                <a:stretch>
                  <a:fillRect/>
                </a:stretch>
              </p:blipFill>
              <p:spPr>
                <a:xfrm>
                  <a:off x="3095694" y="5694867"/>
                  <a:ext cx="1990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40B61B69-0823-57C0-6A11-2A208B040F3B}"/>
                    </a:ext>
                  </a:extLst>
                </p14:cNvPr>
                <p14:cNvContentPartPr/>
                <p14:nvPr/>
              </p14:nvContentPartPr>
              <p14:xfrm>
                <a:off x="3325374" y="5719707"/>
                <a:ext cx="544320" cy="244080"/>
              </p14:xfrm>
            </p:contentPart>
          </mc:Choice>
          <mc:Fallback xmlns="">
            <p:pic>
              <p:nvPicPr>
                <p:cNvPr id="26" name="Ink 25">
                  <a:extLst>
                    <a:ext uri="{FF2B5EF4-FFF2-40B4-BE49-F238E27FC236}">
                      <a16:creationId xmlns:a16="http://schemas.microsoft.com/office/drawing/2014/main" id="{40B61B69-0823-57C0-6A11-2A208B040F3B}"/>
                    </a:ext>
                  </a:extLst>
                </p:cNvPr>
                <p:cNvPicPr/>
                <p:nvPr/>
              </p:nvPicPr>
              <p:blipFill>
                <a:blip r:embed="rId37"/>
                <a:stretch>
                  <a:fillRect/>
                </a:stretch>
              </p:blipFill>
              <p:spPr>
                <a:xfrm>
                  <a:off x="3307734" y="5701707"/>
                  <a:ext cx="5799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991018F2-C312-D170-DDE0-230F1A68DD30}"/>
                    </a:ext>
                  </a:extLst>
                </p14:cNvPr>
                <p14:cNvContentPartPr/>
                <p14:nvPr/>
              </p14:nvContentPartPr>
              <p14:xfrm>
                <a:off x="3984534" y="5501907"/>
                <a:ext cx="40320" cy="524160"/>
              </p14:xfrm>
            </p:contentPart>
          </mc:Choice>
          <mc:Fallback xmlns="">
            <p:pic>
              <p:nvPicPr>
                <p:cNvPr id="28" name="Ink 27">
                  <a:extLst>
                    <a:ext uri="{FF2B5EF4-FFF2-40B4-BE49-F238E27FC236}">
                      <a16:creationId xmlns:a16="http://schemas.microsoft.com/office/drawing/2014/main" id="{991018F2-C312-D170-DDE0-230F1A68DD30}"/>
                    </a:ext>
                  </a:extLst>
                </p:cNvPr>
                <p:cNvPicPr/>
                <p:nvPr/>
              </p:nvPicPr>
              <p:blipFill>
                <a:blip r:embed="rId39"/>
                <a:stretch>
                  <a:fillRect/>
                </a:stretch>
              </p:blipFill>
              <p:spPr>
                <a:xfrm>
                  <a:off x="3966534" y="5484267"/>
                  <a:ext cx="75960" cy="559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3FAA5532-1DA1-3FE1-043C-DDFBCF474691}"/>
                    </a:ext>
                  </a:extLst>
                </p14:cNvPr>
                <p14:cNvContentPartPr/>
                <p14:nvPr/>
              </p14:nvContentPartPr>
              <p14:xfrm>
                <a:off x="3928374" y="5315787"/>
                <a:ext cx="314280" cy="329760"/>
              </p14:xfrm>
            </p:contentPart>
          </mc:Choice>
          <mc:Fallback xmlns="">
            <p:pic>
              <p:nvPicPr>
                <p:cNvPr id="29" name="Ink 28">
                  <a:extLst>
                    <a:ext uri="{FF2B5EF4-FFF2-40B4-BE49-F238E27FC236}">
                      <a16:creationId xmlns:a16="http://schemas.microsoft.com/office/drawing/2014/main" id="{3FAA5532-1DA1-3FE1-043C-DDFBCF474691}"/>
                    </a:ext>
                  </a:extLst>
                </p:cNvPr>
                <p:cNvPicPr/>
                <p:nvPr/>
              </p:nvPicPr>
              <p:blipFill>
                <a:blip r:embed="rId41"/>
                <a:stretch>
                  <a:fillRect/>
                </a:stretch>
              </p:blipFill>
              <p:spPr>
                <a:xfrm>
                  <a:off x="3910734" y="5298147"/>
                  <a:ext cx="349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3ECD21DE-1E87-793E-09DF-778761FDA7CA}"/>
                    </a:ext>
                  </a:extLst>
                </p14:cNvPr>
                <p14:cNvContentPartPr/>
                <p14:nvPr/>
              </p14:nvContentPartPr>
              <p14:xfrm>
                <a:off x="4161294" y="5729787"/>
                <a:ext cx="134280" cy="221040"/>
              </p14:xfrm>
            </p:contentPart>
          </mc:Choice>
          <mc:Fallback xmlns="">
            <p:pic>
              <p:nvPicPr>
                <p:cNvPr id="30" name="Ink 29">
                  <a:extLst>
                    <a:ext uri="{FF2B5EF4-FFF2-40B4-BE49-F238E27FC236}">
                      <a16:creationId xmlns:a16="http://schemas.microsoft.com/office/drawing/2014/main" id="{3ECD21DE-1E87-793E-09DF-778761FDA7CA}"/>
                    </a:ext>
                  </a:extLst>
                </p:cNvPr>
                <p:cNvPicPr/>
                <p:nvPr/>
              </p:nvPicPr>
              <p:blipFill>
                <a:blip r:embed="rId43"/>
                <a:stretch>
                  <a:fillRect/>
                </a:stretch>
              </p:blipFill>
              <p:spPr>
                <a:xfrm>
                  <a:off x="4143294" y="5712147"/>
                  <a:ext cx="169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8FD6B93-0B1E-9645-9704-90BC6A44A7EB}"/>
                    </a:ext>
                  </a:extLst>
                </p14:cNvPr>
                <p14:cNvContentPartPr/>
                <p14:nvPr/>
              </p14:nvContentPartPr>
              <p14:xfrm>
                <a:off x="4311414" y="5647347"/>
                <a:ext cx="216000" cy="312840"/>
              </p14:xfrm>
            </p:contentPart>
          </mc:Choice>
          <mc:Fallback xmlns="">
            <p:pic>
              <p:nvPicPr>
                <p:cNvPr id="31" name="Ink 30">
                  <a:extLst>
                    <a:ext uri="{FF2B5EF4-FFF2-40B4-BE49-F238E27FC236}">
                      <a16:creationId xmlns:a16="http://schemas.microsoft.com/office/drawing/2014/main" id="{38FD6B93-0B1E-9645-9704-90BC6A44A7EB}"/>
                    </a:ext>
                  </a:extLst>
                </p:cNvPr>
                <p:cNvPicPr/>
                <p:nvPr/>
              </p:nvPicPr>
              <p:blipFill>
                <a:blip r:embed="rId45"/>
                <a:stretch>
                  <a:fillRect/>
                </a:stretch>
              </p:blipFill>
              <p:spPr>
                <a:xfrm>
                  <a:off x="4293414" y="5629707"/>
                  <a:ext cx="2516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3A99EC13-C9C5-6152-4A23-12B556CD2CF6}"/>
                    </a:ext>
                  </a:extLst>
                </p14:cNvPr>
                <p14:cNvContentPartPr/>
                <p14:nvPr/>
              </p14:nvContentPartPr>
              <p14:xfrm>
                <a:off x="4595094" y="5840667"/>
                <a:ext cx="9720" cy="113040"/>
              </p14:xfrm>
            </p:contentPart>
          </mc:Choice>
          <mc:Fallback xmlns="">
            <p:pic>
              <p:nvPicPr>
                <p:cNvPr id="32" name="Ink 31">
                  <a:extLst>
                    <a:ext uri="{FF2B5EF4-FFF2-40B4-BE49-F238E27FC236}">
                      <a16:creationId xmlns:a16="http://schemas.microsoft.com/office/drawing/2014/main" id="{3A99EC13-C9C5-6152-4A23-12B556CD2CF6}"/>
                    </a:ext>
                  </a:extLst>
                </p:cNvPr>
                <p:cNvPicPr/>
                <p:nvPr/>
              </p:nvPicPr>
              <p:blipFill>
                <a:blip r:embed="rId47"/>
                <a:stretch>
                  <a:fillRect/>
                </a:stretch>
              </p:blipFill>
              <p:spPr>
                <a:xfrm>
                  <a:off x="4577454" y="5822667"/>
                  <a:ext cx="453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D41C004A-12CC-4837-FCAD-6AE6A3D4925F}"/>
                    </a:ext>
                  </a:extLst>
                </p14:cNvPr>
                <p14:cNvContentPartPr/>
                <p14:nvPr/>
              </p14:nvContentPartPr>
              <p14:xfrm>
                <a:off x="4595094" y="5339547"/>
                <a:ext cx="270720" cy="560160"/>
              </p14:xfrm>
            </p:contentPart>
          </mc:Choice>
          <mc:Fallback xmlns="">
            <p:pic>
              <p:nvPicPr>
                <p:cNvPr id="33" name="Ink 32">
                  <a:extLst>
                    <a:ext uri="{FF2B5EF4-FFF2-40B4-BE49-F238E27FC236}">
                      <a16:creationId xmlns:a16="http://schemas.microsoft.com/office/drawing/2014/main" id="{D41C004A-12CC-4837-FCAD-6AE6A3D4925F}"/>
                    </a:ext>
                  </a:extLst>
                </p:cNvPr>
                <p:cNvPicPr/>
                <p:nvPr/>
              </p:nvPicPr>
              <p:blipFill>
                <a:blip r:embed="rId49"/>
                <a:stretch>
                  <a:fillRect/>
                </a:stretch>
              </p:blipFill>
              <p:spPr>
                <a:xfrm>
                  <a:off x="4577454" y="5321907"/>
                  <a:ext cx="306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26754A40-95DF-F3E2-A2CE-AA5607F4D40A}"/>
                    </a:ext>
                  </a:extLst>
                </p14:cNvPr>
                <p14:cNvContentPartPr/>
                <p14:nvPr/>
              </p14:nvContentPartPr>
              <p14:xfrm>
                <a:off x="4678614" y="5603787"/>
                <a:ext cx="380160" cy="211320"/>
              </p14:xfrm>
            </p:contentPart>
          </mc:Choice>
          <mc:Fallback xmlns="">
            <p:pic>
              <p:nvPicPr>
                <p:cNvPr id="34" name="Ink 33">
                  <a:extLst>
                    <a:ext uri="{FF2B5EF4-FFF2-40B4-BE49-F238E27FC236}">
                      <a16:creationId xmlns:a16="http://schemas.microsoft.com/office/drawing/2014/main" id="{26754A40-95DF-F3E2-A2CE-AA5607F4D40A}"/>
                    </a:ext>
                  </a:extLst>
                </p:cNvPr>
                <p:cNvPicPr/>
                <p:nvPr/>
              </p:nvPicPr>
              <p:blipFill>
                <a:blip r:embed="rId51"/>
                <a:stretch>
                  <a:fillRect/>
                </a:stretch>
              </p:blipFill>
              <p:spPr>
                <a:xfrm>
                  <a:off x="4660974" y="5585787"/>
                  <a:ext cx="4158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F94EDE3-894F-D8D9-107B-4C0D6E1B266E}"/>
                    </a:ext>
                  </a:extLst>
                </p14:cNvPr>
                <p14:cNvContentPartPr/>
                <p14:nvPr/>
              </p14:nvContentPartPr>
              <p14:xfrm>
                <a:off x="4986054" y="5481387"/>
                <a:ext cx="3960" cy="360"/>
              </p14:xfrm>
            </p:contentPart>
          </mc:Choice>
          <mc:Fallback xmlns="">
            <p:pic>
              <p:nvPicPr>
                <p:cNvPr id="35" name="Ink 34">
                  <a:extLst>
                    <a:ext uri="{FF2B5EF4-FFF2-40B4-BE49-F238E27FC236}">
                      <a16:creationId xmlns:a16="http://schemas.microsoft.com/office/drawing/2014/main" id="{2F94EDE3-894F-D8D9-107B-4C0D6E1B266E}"/>
                    </a:ext>
                  </a:extLst>
                </p:cNvPr>
                <p:cNvPicPr/>
                <p:nvPr/>
              </p:nvPicPr>
              <p:blipFill>
                <a:blip r:embed="rId53"/>
                <a:stretch>
                  <a:fillRect/>
                </a:stretch>
              </p:blipFill>
              <p:spPr>
                <a:xfrm>
                  <a:off x="4968414" y="5463387"/>
                  <a:ext cx="39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B59A6165-3570-8169-607C-819545EA7272}"/>
                    </a:ext>
                  </a:extLst>
                </p14:cNvPr>
                <p14:cNvContentPartPr/>
                <p14:nvPr/>
              </p14:nvContentPartPr>
              <p14:xfrm>
                <a:off x="5176494" y="5472027"/>
                <a:ext cx="680760" cy="306360"/>
              </p14:xfrm>
            </p:contentPart>
          </mc:Choice>
          <mc:Fallback xmlns="">
            <p:pic>
              <p:nvPicPr>
                <p:cNvPr id="36" name="Ink 35">
                  <a:extLst>
                    <a:ext uri="{FF2B5EF4-FFF2-40B4-BE49-F238E27FC236}">
                      <a16:creationId xmlns:a16="http://schemas.microsoft.com/office/drawing/2014/main" id="{B59A6165-3570-8169-607C-819545EA7272}"/>
                    </a:ext>
                  </a:extLst>
                </p:cNvPr>
                <p:cNvPicPr/>
                <p:nvPr/>
              </p:nvPicPr>
              <p:blipFill>
                <a:blip r:embed="rId55"/>
                <a:stretch>
                  <a:fillRect/>
                </a:stretch>
              </p:blipFill>
              <p:spPr>
                <a:xfrm>
                  <a:off x="5158854" y="5454387"/>
                  <a:ext cx="716400" cy="342000"/>
                </a:xfrm>
                <a:prstGeom prst="rect">
                  <a:avLst/>
                </a:prstGeom>
              </p:spPr>
            </p:pic>
          </mc:Fallback>
        </mc:AlternateContent>
      </p:grpSp>
      <p:grpSp>
        <p:nvGrpSpPr>
          <p:cNvPr id="40" name="Group 39">
            <a:extLst>
              <a:ext uri="{FF2B5EF4-FFF2-40B4-BE49-F238E27FC236}">
                <a16:creationId xmlns:a16="http://schemas.microsoft.com/office/drawing/2014/main" id="{9570E8B8-7B8E-36B2-8316-CEC4E627C297}"/>
              </a:ext>
            </a:extLst>
          </p:cNvPr>
          <p:cNvGrpSpPr/>
          <p:nvPr/>
        </p:nvGrpSpPr>
        <p:grpSpPr>
          <a:xfrm>
            <a:off x="9876972" y="2647653"/>
            <a:ext cx="597978" cy="2259318"/>
            <a:chOff x="9208134" y="2918547"/>
            <a:chExt cx="659160" cy="2490480"/>
          </a:xfrm>
        </p:grpSpPr>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40DC1DE7-DF46-136E-4679-F783A23F4AE2}"/>
                    </a:ext>
                  </a:extLst>
                </p14:cNvPr>
                <p14:cNvContentPartPr/>
                <p14:nvPr/>
              </p14:nvContentPartPr>
              <p14:xfrm>
                <a:off x="9387414" y="2918547"/>
                <a:ext cx="53640" cy="862200"/>
              </p14:xfrm>
            </p:contentPart>
          </mc:Choice>
          <mc:Fallback xmlns="">
            <p:pic>
              <p:nvPicPr>
                <p:cNvPr id="38" name="Ink 37">
                  <a:extLst>
                    <a:ext uri="{FF2B5EF4-FFF2-40B4-BE49-F238E27FC236}">
                      <a16:creationId xmlns:a16="http://schemas.microsoft.com/office/drawing/2014/main" id="{40DC1DE7-DF46-136E-4679-F783A23F4AE2}"/>
                    </a:ext>
                  </a:extLst>
                </p:cNvPr>
                <p:cNvPicPr/>
                <p:nvPr/>
              </p:nvPicPr>
              <p:blipFill>
                <a:blip r:embed="rId57"/>
                <a:stretch>
                  <a:fillRect/>
                </a:stretch>
              </p:blipFill>
              <p:spPr>
                <a:xfrm>
                  <a:off x="9369774" y="2900907"/>
                  <a:ext cx="89280" cy="897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0EC5C13A-D6A6-E202-5F87-8614955BC5B7}"/>
                    </a:ext>
                  </a:extLst>
                </p14:cNvPr>
                <p14:cNvContentPartPr/>
                <p14:nvPr/>
              </p14:nvContentPartPr>
              <p14:xfrm>
                <a:off x="9208134" y="3966507"/>
                <a:ext cx="659160" cy="1442520"/>
              </p14:xfrm>
            </p:contentPart>
          </mc:Choice>
          <mc:Fallback xmlns="">
            <p:pic>
              <p:nvPicPr>
                <p:cNvPr id="39" name="Ink 38">
                  <a:extLst>
                    <a:ext uri="{FF2B5EF4-FFF2-40B4-BE49-F238E27FC236}">
                      <a16:creationId xmlns:a16="http://schemas.microsoft.com/office/drawing/2014/main" id="{0EC5C13A-D6A6-E202-5F87-8614955BC5B7}"/>
                    </a:ext>
                  </a:extLst>
                </p:cNvPr>
                <p:cNvPicPr/>
                <p:nvPr/>
              </p:nvPicPr>
              <p:blipFill>
                <a:blip r:embed="rId59"/>
                <a:stretch>
                  <a:fillRect/>
                </a:stretch>
              </p:blipFill>
              <p:spPr>
                <a:xfrm>
                  <a:off x="9190134" y="3948867"/>
                  <a:ext cx="694800" cy="1478160"/>
                </a:xfrm>
                <a:prstGeom prst="rect">
                  <a:avLst/>
                </a:prstGeom>
              </p:spPr>
            </p:pic>
          </mc:Fallback>
        </mc:AlternateContent>
      </p:grpSp>
      <p:grpSp>
        <p:nvGrpSpPr>
          <p:cNvPr id="57" name="Group 56">
            <a:extLst>
              <a:ext uri="{FF2B5EF4-FFF2-40B4-BE49-F238E27FC236}">
                <a16:creationId xmlns:a16="http://schemas.microsoft.com/office/drawing/2014/main" id="{E0EA4A2D-FB40-42D6-8E76-CDA77CA5CE87}"/>
              </a:ext>
            </a:extLst>
          </p:cNvPr>
          <p:cNvGrpSpPr/>
          <p:nvPr/>
        </p:nvGrpSpPr>
        <p:grpSpPr>
          <a:xfrm>
            <a:off x="7982777" y="4876599"/>
            <a:ext cx="2717844" cy="891578"/>
            <a:chOff x="7120134" y="5375547"/>
            <a:chExt cx="2995920" cy="982800"/>
          </a:xfrm>
        </p:grpSpPr>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5A689EB0-E866-CF4C-9EAD-FEAAE5966064}"/>
                    </a:ext>
                  </a:extLst>
                </p14:cNvPr>
                <p14:cNvContentPartPr/>
                <p14:nvPr/>
              </p14:nvContentPartPr>
              <p14:xfrm>
                <a:off x="7120134" y="6066747"/>
                <a:ext cx="932760" cy="291600"/>
              </p14:xfrm>
            </p:contentPart>
          </mc:Choice>
          <mc:Fallback xmlns="">
            <p:pic>
              <p:nvPicPr>
                <p:cNvPr id="42" name="Ink 41">
                  <a:extLst>
                    <a:ext uri="{FF2B5EF4-FFF2-40B4-BE49-F238E27FC236}">
                      <a16:creationId xmlns:a16="http://schemas.microsoft.com/office/drawing/2014/main" id="{5A689EB0-E866-CF4C-9EAD-FEAAE5966064}"/>
                    </a:ext>
                  </a:extLst>
                </p:cNvPr>
                <p:cNvPicPr/>
                <p:nvPr/>
              </p:nvPicPr>
              <p:blipFill>
                <a:blip r:embed="rId61"/>
                <a:stretch>
                  <a:fillRect/>
                </a:stretch>
              </p:blipFill>
              <p:spPr>
                <a:xfrm>
                  <a:off x="7102494" y="6049107"/>
                  <a:ext cx="9684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9C6D945E-A132-84AA-69BD-296BB42DB814}"/>
                    </a:ext>
                  </a:extLst>
                </p14:cNvPr>
                <p14:cNvContentPartPr/>
                <p14:nvPr/>
              </p14:nvContentPartPr>
              <p14:xfrm>
                <a:off x="8064054" y="5767947"/>
                <a:ext cx="297720" cy="318960"/>
              </p14:xfrm>
            </p:contentPart>
          </mc:Choice>
          <mc:Fallback xmlns="">
            <p:pic>
              <p:nvPicPr>
                <p:cNvPr id="43" name="Ink 42">
                  <a:extLst>
                    <a:ext uri="{FF2B5EF4-FFF2-40B4-BE49-F238E27FC236}">
                      <a16:creationId xmlns:a16="http://schemas.microsoft.com/office/drawing/2014/main" id="{9C6D945E-A132-84AA-69BD-296BB42DB814}"/>
                    </a:ext>
                  </a:extLst>
                </p:cNvPr>
                <p:cNvPicPr/>
                <p:nvPr/>
              </p:nvPicPr>
              <p:blipFill>
                <a:blip r:embed="rId63"/>
                <a:stretch>
                  <a:fillRect/>
                </a:stretch>
              </p:blipFill>
              <p:spPr>
                <a:xfrm>
                  <a:off x="8046054" y="5750307"/>
                  <a:ext cx="333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529F0521-B1EA-16DA-D251-2643AA6821CC}"/>
                    </a:ext>
                  </a:extLst>
                </p14:cNvPr>
                <p14:cNvContentPartPr/>
                <p14:nvPr/>
              </p14:nvContentPartPr>
              <p14:xfrm>
                <a:off x="8420454" y="5866587"/>
                <a:ext cx="303120" cy="211320"/>
              </p14:xfrm>
            </p:contentPart>
          </mc:Choice>
          <mc:Fallback xmlns="">
            <p:pic>
              <p:nvPicPr>
                <p:cNvPr id="44" name="Ink 43">
                  <a:extLst>
                    <a:ext uri="{FF2B5EF4-FFF2-40B4-BE49-F238E27FC236}">
                      <a16:creationId xmlns:a16="http://schemas.microsoft.com/office/drawing/2014/main" id="{529F0521-B1EA-16DA-D251-2643AA6821CC}"/>
                    </a:ext>
                  </a:extLst>
                </p:cNvPr>
                <p:cNvPicPr/>
                <p:nvPr/>
              </p:nvPicPr>
              <p:blipFill>
                <a:blip r:embed="rId65"/>
                <a:stretch>
                  <a:fillRect/>
                </a:stretch>
              </p:blipFill>
              <p:spPr>
                <a:xfrm>
                  <a:off x="8402454" y="5848587"/>
                  <a:ext cx="338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ED5EF5A0-4849-8F56-3841-3BB65E92DF54}"/>
                    </a:ext>
                  </a:extLst>
                </p14:cNvPr>
                <p14:cNvContentPartPr/>
                <p14:nvPr/>
              </p14:nvContentPartPr>
              <p14:xfrm>
                <a:off x="8770014" y="5741667"/>
                <a:ext cx="208440" cy="315720"/>
              </p14:xfrm>
            </p:contentPart>
          </mc:Choice>
          <mc:Fallback xmlns="">
            <p:pic>
              <p:nvPicPr>
                <p:cNvPr id="45" name="Ink 44">
                  <a:extLst>
                    <a:ext uri="{FF2B5EF4-FFF2-40B4-BE49-F238E27FC236}">
                      <a16:creationId xmlns:a16="http://schemas.microsoft.com/office/drawing/2014/main" id="{ED5EF5A0-4849-8F56-3841-3BB65E92DF54}"/>
                    </a:ext>
                  </a:extLst>
                </p:cNvPr>
                <p:cNvPicPr/>
                <p:nvPr/>
              </p:nvPicPr>
              <p:blipFill>
                <a:blip r:embed="rId67"/>
                <a:stretch>
                  <a:fillRect/>
                </a:stretch>
              </p:blipFill>
              <p:spPr>
                <a:xfrm>
                  <a:off x="8752374" y="5723667"/>
                  <a:ext cx="244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A6D969DD-8582-39F4-E9BD-A88CD602F6E5}"/>
                    </a:ext>
                  </a:extLst>
                </p14:cNvPr>
                <p14:cNvContentPartPr/>
                <p14:nvPr/>
              </p14:nvContentPartPr>
              <p14:xfrm>
                <a:off x="9026694" y="5567427"/>
                <a:ext cx="128520" cy="408600"/>
              </p14:xfrm>
            </p:contentPart>
          </mc:Choice>
          <mc:Fallback xmlns="">
            <p:pic>
              <p:nvPicPr>
                <p:cNvPr id="46" name="Ink 45">
                  <a:extLst>
                    <a:ext uri="{FF2B5EF4-FFF2-40B4-BE49-F238E27FC236}">
                      <a16:creationId xmlns:a16="http://schemas.microsoft.com/office/drawing/2014/main" id="{A6D969DD-8582-39F4-E9BD-A88CD602F6E5}"/>
                    </a:ext>
                  </a:extLst>
                </p:cNvPr>
                <p:cNvPicPr/>
                <p:nvPr/>
              </p:nvPicPr>
              <p:blipFill>
                <a:blip r:embed="rId69"/>
                <a:stretch>
                  <a:fillRect/>
                </a:stretch>
              </p:blipFill>
              <p:spPr>
                <a:xfrm>
                  <a:off x="9009054" y="5549427"/>
                  <a:ext cx="16416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9764CE5D-239C-55B9-818B-5DEB1DC55B42}"/>
                    </a:ext>
                  </a:extLst>
                </p14:cNvPr>
                <p14:cNvContentPartPr/>
                <p14:nvPr/>
              </p14:nvContentPartPr>
              <p14:xfrm>
                <a:off x="9019854" y="5797467"/>
                <a:ext cx="95040" cy="60840"/>
              </p14:xfrm>
            </p:contentPart>
          </mc:Choice>
          <mc:Fallback xmlns="">
            <p:pic>
              <p:nvPicPr>
                <p:cNvPr id="47" name="Ink 46">
                  <a:extLst>
                    <a:ext uri="{FF2B5EF4-FFF2-40B4-BE49-F238E27FC236}">
                      <a16:creationId xmlns:a16="http://schemas.microsoft.com/office/drawing/2014/main" id="{9764CE5D-239C-55B9-818B-5DEB1DC55B42}"/>
                    </a:ext>
                  </a:extLst>
                </p:cNvPr>
                <p:cNvPicPr/>
                <p:nvPr/>
              </p:nvPicPr>
              <p:blipFill>
                <a:blip r:embed="rId71"/>
                <a:stretch>
                  <a:fillRect/>
                </a:stretch>
              </p:blipFill>
              <p:spPr>
                <a:xfrm>
                  <a:off x="9001854" y="5779467"/>
                  <a:ext cx="1306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F8A2C623-12AB-EB70-736C-CBC91D8040D1}"/>
                    </a:ext>
                  </a:extLst>
                </p14:cNvPr>
                <p14:cNvContentPartPr/>
                <p14:nvPr/>
              </p14:nvContentPartPr>
              <p14:xfrm>
                <a:off x="9195894" y="5545107"/>
                <a:ext cx="231840" cy="387000"/>
              </p14:xfrm>
            </p:contentPart>
          </mc:Choice>
          <mc:Fallback xmlns="">
            <p:pic>
              <p:nvPicPr>
                <p:cNvPr id="48" name="Ink 47">
                  <a:extLst>
                    <a:ext uri="{FF2B5EF4-FFF2-40B4-BE49-F238E27FC236}">
                      <a16:creationId xmlns:a16="http://schemas.microsoft.com/office/drawing/2014/main" id="{F8A2C623-12AB-EB70-736C-CBC91D8040D1}"/>
                    </a:ext>
                  </a:extLst>
                </p:cNvPr>
                <p:cNvPicPr/>
                <p:nvPr/>
              </p:nvPicPr>
              <p:blipFill>
                <a:blip r:embed="rId73"/>
                <a:stretch>
                  <a:fillRect/>
                </a:stretch>
              </p:blipFill>
              <p:spPr>
                <a:xfrm>
                  <a:off x="9177894" y="5527467"/>
                  <a:ext cx="2674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B67D3FCB-EC8A-600C-C023-039061AD18AB}"/>
                    </a:ext>
                  </a:extLst>
                </p14:cNvPr>
                <p14:cNvContentPartPr/>
                <p14:nvPr/>
              </p14:nvContentPartPr>
              <p14:xfrm>
                <a:off x="9236574" y="5706027"/>
                <a:ext cx="148320" cy="68040"/>
              </p14:xfrm>
            </p:contentPart>
          </mc:Choice>
          <mc:Fallback xmlns="">
            <p:pic>
              <p:nvPicPr>
                <p:cNvPr id="49" name="Ink 48">
                  <a:extLst>
                    <a:ext uri="{FF2B5EF4-FFF2-40B4-BE49-F238E27FC236}">
                      <a16:creationId xmlns:a16="http://schemas.microsoft.com/office/drawing/2014/main" id="{B67D3FCB-EC8A-600C-C023-039061AD18AB}"/>
                    </a:ext>
                  </a:extLst>
                </p:cNvPr>
                <p:cNvPicPr/>
                <p:nvPr/>
              </p:nvPicPr>
              <p:blipFill>
                <a:blip r:embed="rId75"/>
                <a:stretch>
                  <a:fillRect/>
                </a:stretch>
              </p:blipFill>
              <p:spPr>
                <a:xfrm>
                  <a:off x="9218934" y="5688387"/>
                  <a:ext cx="1839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C85E974C-CFDB-9B90-6B9C-D86633B64F83}"/>
                    </a:ext>
                  </a:extLst>
                </p14:cNvPr>
                <p14:cNvContentPartPr/>
                <p14:nvPr/>
              </p14:nvContentPartPr>
              <p14:xfrm>
                <a:off x="9382734" y="5721147"/>
                <a:ext cx="204120" cy="119520"/>
              </p14:xfrm>
            </p:contentPart>
          </mc:Choice>
          <mc:Fallback xmlns="">
            <p:pic>
              <p:nvPicPr>
                <p:cNvPr id="50" name="Ink 49">
                  <a:extLst>
                    <a:ext uri="{FF2B5EF4-FFF2-40B4-BE49-F238E27FC236}">
                      <a16:creationId xmlns:a16="http://schemas.microsoft.com/office/drawing/2014/main" id="{C85E974C-CFDB-9B90-6B9C-D86633B64F83}"/>
                    </a:ext>
                  </a:extLst>
                </p:cNvPr>
                <p:cNvPicPr/>
                <p:nvPr/>
              </p:nvPicPr>
              <p:blipFill>
                <a:blip r:embed="rId77"/>
                <a:stretch>
                  <a:fillRect/>
                </a:stretch>
              </p:blipFill>
              <p:spPr>
                <a:xfrm>
                  <a:off x="9364734" y="5703507"/>
                  <a:ext cx="2397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896FC219-86DA-406A-4D2A-4FB8FFF3DE9D}"/>
                    </a:ext>
                  </a:extLst>
                </p14:cNvPr>
                <p14:cNvContentPartPr/>
                <p14:nvPr/>
              </p14:nvContentPartPr>
              <p14:xfrm>
                <a:off x="9493254" y="5391387"/>
                <a:ext cx="175680" cy="356040"/>
              </p14:xfrm>
            </p:contentPart>
          </mc:Choice>
          <mc:Fallback xmlns="">
            <p:pic>
              <p:nvPicPr>
                <p:cNvPr id="51" name="Ink 50">
                  <a:extLst>
                    <a:ext uri="{FF2B5EF4-FFF2-40B4-BE49-F238E27FC236}">
                      <a16:creationId xmlns:a16="http://schemas.microsoft.com/office/drawing/2014/main" id="{896FC219-86DA-406A-4D2A-4FB8FFF3DE9D}"/>
                    </a:ext>
                  </a:extLst>
                </p:cNvPr>
                <p:cNvPicPr/>
                <p:nvPr/>
              </p:nvPicPr>
              <p:blipFill>
                <a:blip r:embed="rId79"/>
                <a:stretch>
                  <a:fillRect/>
                </a:stretch>
              </p:blipFill>
              <p:spPr>
                <a:xfrm>
                  <a:off x="9475614" y="5373747"/>
                  <a:ext cx="211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C584E62F-6CD2-D9B0-7F98-0E0FEE52FA7E}"/>
                    </a:ext>
                  </a:extLst>
                </p14:cNvPr>
                <p14:cNvContentPartPr/>
                <p14:nvPr/>
              </p14:nvContentPartPr>
              <p14:xfrm>
                <a:off x="9429174" y="5545107"/>
                <a:ext cx="205920" cy="92520"/>
              </p14:xfrm>
            </p:contentPart>
          </mc:Choice>
          <mc:Fallback xmlns="">
            <p:pic>
              <p:nvPicPr>
                <p:cNvPr id="52" name="Ink 51">
                  <a:extLst>
                    <a:ext uri="{FF2B5EF4-FFF2-40B4-BE49-F238E27FC236}">
                      <a16:creationId xmlns:a16="http://schemas.microsoft.com/office/drawing/2014/main" id="{C584E62F-6CD2-D9B0-7F98-0E0FEE52FA7E}"/>
                    </a:ext>
                  </a:extLst>
                </p:cNvPr>
                <p:cNvPicPr/>
                <p:nvPr/>
              </p:nvPicPr>
              <p:blipFill>
                <a:blip r:embed="rId81"/>
                <a:stretch>
                  <a:fillRect/>
                </a:stretch>
              </p:blipFill>
              <p:spPr>
                <a:xfrm>
                  <a:off x="9411534" y="5527467"/>
                  <a:ext cx="241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A1C4699C-C362-4C00-939C-41ECD978AE30}"/>
                    </a:ext>
                  </a:extLst>
                </p14:cNvPr>
                <p14:cNvContentPartPr/>
                <p14:nvPr/>
              </p14:nvContentPartPr>
              <p14:xfrm>
                <a:off x="9654894" y="5510547"/>
                <a:ext cx="227520" cy="170280"/>
              </p14:xfrm>
            </p:contentPart>
          </mc:Choice>
          <mc:Fallback xmlns="">
            <p:pic>
              <p:nvPicPr>
                <p:cNvPr id="53" name="Ink 52">
                  <a:extLst>
                    <a:ext uri="{FF2B5EF4-FFF2-40B4-BE49-F238E27FC236}">
                      <a16:creationId xmlns:a16="http://schemas.microsoft.com/office/drawing/2014/main" id="{A1C4699C-C362-4C00-939C-41ECD978AE30}"/>
                    </a:ext>
                  </a:extLst>
                </p:cNvPr>
                <p:cNvPicPr/>
                <p:nvPr/>
              </p:nvPicPr>
              <p:blipFill>
                <a:blip r:embed="rId83"/>
                <a:stretch>
                  <a:fillRect/>
                </a:stretch>
              </p:blipFill>
              <p:spPr>
                <a:xfrm>
                  <a:off x="9637254" y="5492547"/>
                  <a:ext cx="263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680207E4-E7B0-2788-2A42-AEDF5542B6DD}"/>
                    </a:ext>
                  </a:extLst>
                </p14:cNvPr>
                <p14:cNvContentPartPr/>
                <p14:nvPr/>
              </p14:nvContentPartPr>
              <p14:xfrm>
                <a:off x="9752094" y="5430987"/>
                <a:ext cx="4680" cy="7560"/>
              </p14:xfrm>
            </p:contentPart>
          </mc:Choice>
          <mc:Fallback xmlns="">
            <p:pic>
              <p:nvPicPr>
                <p:cNvPr id="54" name="Ink 53">
                  <a:extLst>
                    <a:ext uri="{FF2B5EF4-FFF2-40B4-BE49-F238E27FC236}">
                      <a16:creationId xmlns:a16="http://schemas.microsoft.com/office/drawing/2014/main" id="{680207E4-E7B0-2788-2A42-AEDF5542B6DD}"/>
                    </a:ext>
                  </a:extLst>
                </p:cNvPr>
                <p:cNvPicPr/>
                <p:nvPr/>
              </p:nvPicPr>
              <p:blipFill>
                <a:blip r:embed="rId85"/>
                <a:stretch>
                  <a:fillRect/>
                </a:stretch>
              </p:blipFill>
              <p:spPr>
                <a:xfrm>
                  <a:off x="9734094" y="5412987"/>
                  <a:ext cx="40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BFB0B765-4416-6902-B078-DB70AFD44206}"/>
                    </a:ext>
                  </a:extLst>
                </p14:cNvPr>
                <p14:cNvContentPartPr/>
                <p14:nvPr/>
              </p14:nvContentPartPr>
              <p14:xfrm>
                <a:off x="9861174" y="5424147"/>
                <a:ext cx="120960" cy="146160"/>
              </p14:xfrm>
            </p:contentPart>
          </mc:Choice>
          <mc:Fallback xmlns="">
            <p:pic>
              <p:nvPicPr>
                <p:cNvPr id="55" name="Ink 54">
                  <a:extLst>
                    <a:ext uri="{FF2B5EF4-FFF2-40B4-BE49-F238E27FC236}">
                      <a16:creationId xmlns:a16="http://schemas.microsoft.com/office/drawing/2014/main" id="{BFB0B765-4416-6902-B078-DB70AFD44206}"/>
                    </a:ext>
                  </a:extLst>
                </p:cNvPr>
                <p:cNvPicPr/>
                <p:nvPr/>
              </p:nvPicPr>
              <p:blipFill>
                <a:blip r:embed="rId87"/>
                <a:stretch>
                  <a:fillRect/>
                </a:stretch>
              </p:blipFill>
              <p:spPr>
                <a:xfrm>
                  <a:off x="9843534" y="5406147"/>
                  <a:ext cx="1566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AF13A7EA-DC64-1F40-7EAD-59DC8782458D}"/>
                    </a:ext>
                  </a:extLst>
                </p14:cNvPr>
                <p14:cNvContentPartPr/>
                <p14:nvPr/>
              </p14:nvContentPartPr>
              <p14:xfrm>
                <a:off x="9974214" y="5375547"/>
                <a:ext cx="141840" cy="171720"/>
              </p14:xfrm>
            </p:contentPart>
          </mc:Choice>
          <mc:Fallback xmlns="">
            <p:pic>
              <p:nvPicPr>
                <p:cNvPr id="56" name="Ink 55">
                  <a:extLst>
                    <a:ext uri="{FF2B5EF4-FFF2-40B4-BE49-F238E27FC236}">
                      <a16:creationId xmlns:a16="http://schemas.microsoft.com/office/drawing/2014/main" id="{AF13A7EA-DC64-1F40-7EAD-59DC8782458D}"/>
                    </a:ext>
                  </a:extLst>
                </p:cNvPr>
                <p:cNvPicPr/>
                <p:nvPr/>
              </p:nvPicPr>
              <p:blipFill>
                <a:blip r:embed="rId89"/>
                <a:stretch>
                  <a:fillRect/>
                </a:stretch>
              </p:blipFill>
              <p:spPr>
                <a:xfrm>
                  <a:off x="9956214" y="5357547"/>
                  <a:ext cx="177480" cy="207360"/>
                </a:xfrm>
                <a:prstGeom prst="rect">
                  <a:avLst/>
                </a:prstGeom>
              </p:spPr>
            </p:pic>
          </mc:Fallback>
        </mc:AlternateContent>
      </p:grpSp>
      <p:grpSp>
        <p:nvGrpSpPr>
          <p:cNvPr id="68" name="Group 67">
            <a:extLst>
              <a:ext uri="{FF2B5EF4-FFF2-40B4-BE49-F238E27FC236}">
                <a16:creationId xmlns:a16="http://schemas.microsoft.com/office/drawing/2014/main" id="{35A5324F-6CE9-C9CF-8604-5E5E3840D637}"/>
              </a:ext>
            </a:extLst>
          </p:cNvPr>
          <p:cNvGrpSpPr/>
          <p:nvPr/>
        </p:nvGrpSpPr>
        <p:grpSpPr>
          <a:xfrm>
            <a:off x="1779613" y="2769143"/>
            <a:ext cx="799481" cy="3301779"/>
            <a:chOff x="282294" y="3052467"/>
            <a:chExt cx="881280" cy="3639600"/>
          </a:xfrm>
        </p:grpSpPr>
        <mc:AlternateContent xmlns:mc="http://schemas.openxmlformats.org/markup-compatibility/2006" xmlns:p14="http://schemas.microsoft.com/office/powerpoint/2010/main">
          <mc:Choice Requires="p14">
            <p:contentPart p14:bwMode="auto" r:id="rId90">
              <p14:nvContentPartPr>
                <p14:cNvPr id="20" name="Ink 19">
                  <a:extLst>
                    <a:ext uri="{FF2B5EF4-FFF2-40B4-BE49-F238E27FC236}">
                      <a16:creationId xmlns:a16="http://schemas.microsoft.com/office/drawing/2014/main" id="{A997ED04-3439-8D0C-99DC-E1DB0D039BE5}"/>
                    </a:ext>
                  </a:extLst>
                </p14:cNvPr>
                <p14:cNvContentPartPr/>
                <p14:nvPr/>
              </p14:nvContentPartPr>
              <p14:xfrm>
                <a:off x="1017774" y="3052467"/>
                <a:ext cx="145800" cy="1146600"/>
              </p14:xfrm>
            </p:contentPart>
          </mc:Choice>
          <mc:Fallback xmlns="">
            <p:pic>
              <p:nvPicPr>
                <p:cNvPr id="20" name="Ink 19">
                  <a:extLst>
                    <a:ext uri="{FF2B5EF4-FFF2-40B4-BE49-F238E27FC236}">
                      <a16:creationId xmlns:a16="http://schemas.microsoft.com/office/drawing/2014/main" id="{A997ED04-3439-8D0C-99DC-E1DB0D039BE5}"/>
                    </a:ext>
                  </a:extLst>
                </p:cNvPr>
                <p:cNvPicPr/>
                <p:nvPr/>
              </p:nvPicPr>
              <p:blipFill>
                <a:blip r:embed="rId91"/>
                <a:stretch>
                  <a:fillRect/>
                </a:stretch>
              </p:blipFill>
              <p:spPr>
                <a:xfrm>
                  <a:off x="1000134" y="3034467"/>
                  <a:ext cx="181440" cy="11822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 name="Ink 26">
                  <a:extLst>
                    <a:ext uri="{FF2B5EF4-FFF2-40B4-BE49-F238E27FC236}">
                      <a16:creationId xmlns:a16="http://schemas.microsoft.com/office/drawing/2014/main" id="{651D71D2-9640-58B3-238C-FC69183AF5E5}"/>
                    </a:ext>
                  </a:extLst>
                </p14:cNvPr>
                <p14:cNvContentPartPr/>
                <p14:nvPr/>
              </p14:nvContentPartPr>
              <p14:xfrm>
                <a:off x="580374" y="3155067"/>
                <a:ext cx="345240" cy="318240"/>
              </p14:xfrm>
            </p:contentPart>
          </mc:Choice>
          <mc:Fallback xmlns="">
            <p:pic>
              <p:nvPicPr>
                <p:cNvPr id="27" name="Ink 26">
                  <a:extLst>
                    <a:ext uri="{FF2B5EF4-FFF2-40B4-BE49-F238E27FC236}">
                      <a16:creationId xmlns:a16="http://schemas.microsoft.com/office/drawing/2014/main" id="{651D71D2-9640-58B3-238C-FC69183AF5E5}"/>
                    </a:ext>
                  </a:extLst>
                </p:cNvPr>
                <p:cNvPicPr/>
                <p:nvPr/>
              </p:nvPicPr>
              <p:blipFill>
                <a:blip r:embed="rId93"/>
                <a:stretch>
                  <a:fillRect/>
                </a:stretch>
              </p:blipFill>
              <p:spPr>
                <a:xfrm>
                  <a:off x="562734" y="3137067"/>
                  <a:ext cx="3808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1" name="Ink 40">
                  <a:extLst>
                    <a:ext uri="{FF2B5EF4-FFF2-40B4-BE49-F238E27FC236}">
                      <a16:creationId xmlns:a16="http://schemas.microsoft.com/office/drawing/2014/main" id="{BB71B8C1-C30E-6BA3-30E3-345BEF8851AF}"/>
                    </a:ext>
                  </a:extLst>
                </p14:cNvPr>
                <p14:cNvContentPartPr/>
                <p14:nvPr/>
              </p14:nvContentPartPr>
              <p14:xfrm>
                <a:off x="490014" y="3339747"/>
                <a:ext cx="410760" cy="462960"/>
              </p14:xfrm>
            </p:contentPart>
          </mc:Choice>
          <mc:Fallback xmlns="">
            <p:pic>
              <p:nvPicPr>
                <p:cNvPr id="41" name="Ink 40">
                  <a:extLst>
                    <a:ext uri="{FF2B5EF4-FFF2-40B4-BE49-F238E27FC236}">
                      <a16:creationId xmlns:a16="http://schemas.microsoft.com/office/drawing/2014/main" id="{BB71B8C1-C30E-6BA3-30E3-345BEF8851AF}"/>
                    </a:ext>
                  </a:extLst>
                </p:cNvPr>
                <p:cNvPicPr/>
                <p:nvPr/>
              </p:nvPicPr>
              <p:blipFill>
                <a:blip r:embed="rId95"/>
                <a:stretch>
                  <a:fillRect/>
                </a:stretch>
              </p:blipFill>
              <p:spPr>
                <a:xfrm>
                  <a:off x="472014" y="3322107"/>
                  <a:ext cx="446400" cy="498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F8FA7B34-5FA6-268B-8D1D-56E2987FE8BC}"/>
                    </a:ext>
                  </a:extLst>
                </p14:cNvPr>
                <p14:cNvContentPartPr/>
                <p14:nvPr/>
              </p14:nvContentPartPr>
              <p14:xfrm>
                <a:off x="555894" y="3747267"/>
                <a:ext cx="239760" cy="494640"/>
              </p14:xfrm>
            </p:contentPart>
          </mc:Choice>
          <mc:Fallback xmlns="">
            <p:pic>
              <p:nvPicPr>
                <p:cNvPr id="63" name="Ink 62">
                  <a:extLst>
                    <a:ext uri="{FF2B5EF4-FFF2-40B4-BE49-F238E27FC236}">
                      <a16:creationId xmlns:a16="http://schemas.microsoft.com/office/drawing/2014/main" id="{F8FA7B34-5FA6-268B-8D1D-56E2987FE8BC}"/>
                    </a:ext>
                  </a:extLst>
                </p:cNvPr>
                <p:cNvPicPr/>
                <p:nvPr/>
              </p:nvPicPr>
              <p:blipFill>
                <a:blip r:embed="rId97"/>
                <a:stretch>
                  <a:fillRect/>
                </a:stretch>
              </p:blipFill>
              <p:spPr>
                <a:xfrm>
                  <a:off x="538254" y="3729627"/>
                  <a:ext cx="27540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8866507B-95A0-8FEA-E3EC-EAC6913884F4}"/>
                    </a:ext>
                  </a:extLst>
                </p14:cNvPr>
                <p14:cNvContentPartPr/>
                <p14:nvPr/>
              </p14:nvContentPartPr>
              <p14:xfrm>
                <a:off x="356094" y="4390587"/>
                <a:ext cx="529200" cy="1675440"/>
              </p14:xfrm>
            </p:contentPart>
          </mc:Choice>
          <mc:Fallback xmlns="">
            <p:pic>
              <p:nvPicPr>
                <p:cNvPr id="64" name="Ink 63">
                  <a:extLst>
                    <a:ext uri="{FF2B5EF4-FFF2-40B4-BE49-F238E27FC236}">
                      <a16:creationId xmlns:a16="http://schemas.microsoft.com/office/drawing/2014/main" id="{8866507B-95A0-8FEA-E3EC-EAC6913884F4}"/>
                    </a:ext>
                  </a:extLst>
                </p:cNvPr>
                <p:cNvPicPr/>
                <p:nvPr/>
              </p:nvPicPr>
              <p:blipFill>
                <a:blip r:embed="rId99"/>
                <a:stretch>
                  <a:fillRect/>
                </a:stretch>
              </p:blipFill>
              <p:spPr>
                <a:xfrm>
                  <a:off x="338454" y="4372587"/>
                  <a:ext cx="564840" cy="17110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CD5A1D86-0700-35C6-184E-653444A3B52C}"/>
                    </a:ext>
                  </a:extLst>
                </p14:cNvPr>
                <p14:cNvContentPartPr/>
                <p14:nvPr/>
              </p14:nvContentPartPr>
              <p14:xfrm>
                <a:off x="282294" y="6342507"/>
                <a:ext cx="291240" cy="349560"/>
              </p14:xfrm>
            </p:contentPart>
          </mc:Choice>
          <mc:Fallback xmlns="">
            <p:pic>
              <p:nvPicPr>
                <p:cNvPr id="65" name="Ink 64">
                  <a:extLst>
                    <a:ext uri="{FF2B5EF4-FFF2-40B4-BE49-F238E27FC236}">
                      <a16:creationId xmlns:a16="http://schemas.microsoft.com/office/drawing/2014/main" id="{CD5A1D86-0700-35C6-184E-653444A3B52C}"/>
                    </a:ext>
                  </a:extLst>
                </p:cNvPr>
                <p:cNvPicPr/>
                <p:nvPr/>
              </p:nvPicPr>
              <p:blipFill>
                <a:blip r:embed="rId101"/>
                <a:stretch>
                  <a:fillRect/>
                </a:stretch>
              </p:blipFill>
              <p:spPr>
                <a:xfrm>
                  <a:off x="264654" y="6324507"/>
                  <a:ext cx="32688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7" name="Ink 66">
                  <a:extLst>
                    <a:ext uri="{FF2B5EF4-FFF2-40B4-BE49-F238E27FC236}">
                      <a16:creationId xmlns:a16="http://schemas.microsoft.com/office/drawing/2014/main" id="{313FD26A-5DF0-AA94-4A11-DFFB5D6FE2F9}"/>
                    </a:ext>
                  </a:extLst>
                </p14:cNvPr>
                <p14:cNvContentPartPr/>
                <p14:nvPr/>
              </p14:nvContentPartPr>
              <p14:xfrm>
                <a:off x="396414" y="6409827"/>
                <a:ext cx="90360" cy="48600"/>
              </p14:xfrm>
            </p:contentPart>
          </mc:Choice>
          <mc:Fallback xmlns="">
            <p:pic>
              <p:nvPicPr>
                <p:cNvPr id="67" name="Ink 66">
                  <a:extLst>
                    <a:ext uri="{FF2B5EF4-FFF2-40B4-BE49-F238E27FC236}">
                      <a16:creationId xmlns:a16="http://schemas.microsoft.com/office/drawing/2014/main" id="{313FD26A-5DF0-AA94-4A11-DFFB5D6FE2F9}"/>
                    </a:ext>
                  </a:extLst>
                </p:cNvPr>
                <p:cNvPicPr/>
                <p:nvPr/>
              </p:nvPicPr>
              <p:blipFill>
                <a:blip r:embed="rId103"/>
                <a:stretch>
                  <a:fillRect/>
                </a:stretch>
              </p:blipFill>
              <p:spPr>
                <a:xfrm>
                  <a:off x="378774" y="6391827"/>
                  <a:ext cx="126000" cy="8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6F34E135-ABF8-E939-C7C1-09F137339CAB}"/>
                  </a:ext>
                </a:extLst>
              </p14:cNvPr>
              <p14:cNvContentPartPr/>
              <p14:nvPr/>
            </p14:nvContentPartPr>
            <p14:xfrm>
              <a:off x="4736517" y="2059473"/>
              <a:ext cx="733511" cy="580016"/>
            </p14:xfrm>
          </p:contentPart>
        </mc:Choice>
        <mc:Fallback xmlns="">
          <p:pic>
            <p:nvPicPr>
              <p:cNvPr id="69" name="Ink 68">
                <a:extLst>
                  <a:ext uri="{FF2B5EF4-FFF2-40B4-BE49-F238E27FC236}">
                    <a16:creationId xmlns:a16="http://schemas.microsoft.com/office/drawing/2014/main" id="{6F34E135-ABF8-E939-C7C1-09F137339CAB}"/>
                  </a:ext>
                </a:extLst>
              </p:cNvPr>
              <p:cNvPicPr/>
              <p:nvPr/>
            </p:nvPicPr>
            <p:blipFill>
              <a:blip r:embed="rId105"/>
              <a:stretch>
                <a:fillRect/>
              </a:stretch>
            </p:blipFill>
            <p:spPr>
              <a:xfrm>
                <a:off x="4718521" y="2041471"/>
                <a:ext cx="769143" cy="615659"/>
              </a:xfrm>
              <a:prstGeom prst="rect">
                <a:avLst/>
              </a:prstGeom>
            </p:spPr>
          </p:pic>
        </mc:Fallback>
      </mc:AlternateContent>
      <p:grpSp>
        <p:nvGrpSpPr>
          <p:cNvPr id="72" name="Group 71">
            <a:extLst>
              <a:ext uri="{FF2B5EF4-FFF2-40B4-BE49-F238E27FC236}">
                <a16:creationId xmlns:a16="http://schemas.microsoft.com/office/drawing/2014/main" id="{1E303936-C481-854E-74A8-66058E3B5C83}"/>
              </a:ext>
            </a:extLst>
          </p:cNvPr>
          <p:cNvGrpSpPr/>
          <p:nvPr/>
        </p:nvGrpSpPr>
        <p:grpSpPr>
          <a:xfrm>
            <a:off x="5462843" y="2098337"/>
            <a:ext cx="1079692" cy="531681"/>
            <a:chOff x="4342374" y="2313027"/>
            <a:chExt cx="1190160" cy="586080"/>
          </a:xfrm>
        </p:grpSpPr>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C9A36514-6476-8EA7-E81A-ECB5E327239F}"/>
                    </a:ext>
                  </a:extLst>
                </p14:cNvPr>
                <p14:cNvContentPartPr/>
                <p14:nvPr/>
              </p14:nvContentPartPr>
              <p14:xfrm>
                <a:off x="4342374" y="2313027"/>
                <a:ext cx="628560" cy="545040"/>
              </p14:xfrm>
            </p:contentPart>
          </mc:Choice>
          <mc:Fallback xmlns="">
            <p:pic>
              <p:nvPicPr>
                <p:cNvPr id="70" name="Ink 69">
                  <a:extLst>
                    <a:ext uri="{FF2B5EF4-FFF2-40B4-BE49-F238E27FC236}">
                      <a16:creationId xmlns:a16="http://schemas.microsoft.com/office/drawing/2014/main" id="{C9A36514-6476-8EA7-E81A-ECB5E327239F}"/>
                    </a:ext>
                  </a:extLst>
                </p:cNvPr>
                <p:cNvPicPr/>
                <p:nvPr/>
              </p:nvPicPr>
              <p:blipFill>
                <a:blip r:embed="rId107"/>
                <a:stretch>
                  <a:fillRect/>
                </a:stretch>
              </p:blipFill>
              <p:spPr>
                <a:xfrm>
                  <a:off x="4324374" y="2295387"/>
                  <a:ext cx="664200" cy="5806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44587D90-2F54-F5EF-5A8C-08E28E07269C}"/>
                    </a:ext>
                  </a:extLst>
                </p14:cNvPr>
                <p14:cNvContentPartPr/>
                <p14:nvPr/>
              </p14:nvContentPartPr>
              <p14:xfrm>
                <a:off x="4987854" y="2323107"/>
                <a:ext cx="544680" cy="576000"/>
              </p14:xfrm>
            </p:contentPart>
          </mc:Choice>
          <mc:Fallback xmlns="">
            <p:pic>
              <p:nvPicPr>
                <p:cNvPr id="71" name="Ink 70">
                  <a:extLst>
                    <a:ext uri="{FF2B5EF4-FFF2-40B4-BE49-F238E27FC236}">
                      <a16:creationId xmlns:a16="http://schemas.microsoft.com/office/drawing/2014/main" id="{44587D90-2F54-F5EF-5A8C-08E28E07269C}"/>
                    </a:ext>
                  </a:extLst>
                </p:cNvPr>
                <p:cNvPicPr/>
                <p:nvPr/>
              </p:nvPicPr>
              <p:blipFill>
                <a:blip r:embed="rId109"/>
                <a:stretch>
                  <a:fillRect/>
                </a:stretch>
              </p:blipFill>
              <p:spPr>
                <a:xfrm>
                  <a:off x="4970214" y="2305107"/>
                  <a:ext cx="580320" cy="61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0">
            <p14:nvContentPartPr>
              <p14:cNvPr id="73" name="Ink 72">
                <a:extLst>
                  <a:ext uri="{FF2B5EF4-FFF2-40B4-BE49-F238E27FC236}">
                    <a16:creationId xmlns:a16="http://schemas.microsoft.com/office/drawing/2014/main" id="{7AF4206D-C126-A621-4564-515D95223D7E}"/>
                  </a:ext>
                </a:extLst>
              </p14:cNvPr>
              <p14:cNvContentPartPr/>
              <p14:nvPr/>
            </p14:nvContentPartPr>
            <p14:xfrm>
              <a:off x="6969382" y="2255424"/>
              <a:ext cx="48008" cy="21881"/>
            </p14:xfrm>
          </p:contentPart>
        </mc:Choice>
        <mc:Fallback xmlns="">
          <p:pic>
            <p:nvPicPr>
              <p:cNvPr id="73" name="Ink 72">
                <a:extLst>
                  <a:ext uri="{FF2B5EF4-FFF2-40B4-BE49-F238E27FC236}">
                    <a16:creationId xmlns:a16="http://schemas.microsoft.com/office/drawing/2014/main" id="{7AF4206D-C126-A621-4564-515D95223D7E}"/>
                  </a:ext>
                </a:extLst>
              </p:cNvPr>
              <p:cNvPicPr/>
              <p:nvPr/>
            </p:nvPicPr>
            <p:blipFill>
              <a:blip r:embed="rId111"/>
              <a:stretch>
                <a:fillRect/>
              </a:stretch>
            </p:blipFill>
            <p:spPr>
              <a:xfrm>
                <a:off x="6951334" y="2237489"/>
                <a:ext cx="83743" cy="57393"/>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482E7FB2-87CB-C32E-29C5-5CC9AEE4B8A9}"/>
                  </a:ext>
                </a:extLst>
              </p14:cNvPr>
              <p14:cNvContentPartPr/>
              <p14:nvPr/>
            </p14:nvContentPartPr>
            <p14:xfrm>
              <a:off x="7551358" y="2207743"/>
              <a:ext cx="354998" cy="55846"/>
            </p14:xfrm>
          </p:contentPart>
        </mc:Choice>
        <mc:Fallback xmlns="">
          <p:pic>
            <p:nvPicPr>
              <p:cNvPr id="74" name="Ink 73">
                <a:extLst>
                  <a:ext uri="{FF2B5EF4-FFF2-40B4-BE49-F238E27FC236}">
                    <a16:creationId xmlns:a16="http://schemas.microsoft.com/office/drawing/2014/main" id="{482E7FB2-87CB-C32E-29C5-5CC9AEE4B8A9}"/>
                  </a:ext>
                </a:extLst>
              </p:cNvPr>
              <p:cNvPicPr/>
              <p:nvPr/>
            </p:nvPicPr>
            <p:blipFill>
              <a:blip r:embed="rId113"/>
              <a:stretch>
                <a:fillRect/>
              </a:stretch>
            </p:blipFill>
            <p:spPr>
              <a:xfrm>
                <a:off x="7533356" y="2189611"/>
                <a:ext cx="390642" cy="91747"/>
              </a:xfrm>
              <a:prstGeom prst="rect">
                <a:avLst/>
              </a:prstGeom>
            </p:spPr>
          </p:pic>
        </mc:Fallback>
      </mc:AlternateContent>
    </p:spTree>
    <p:extLst>
      <p:ext uri="{BB962C8B-B14F-4D97-AF65-F5344CB8AC3E}">
        <p14:creationId xmlns:p14="http://schemas.microsoft.com/office/powerpoint/2010/main" val="114823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FFE9-5AF2-A74B-4308-CBFD1DF37754}"/>
              </a:ext>
            </a:extLst>
          </p:cNvPr>
          <p:cNvSpPr>
            <a:spLocks noGrp="1"/>
          </p:cNvSpPr>
          <p:nvPr>
            <p:ph type="title"/>
          </p:nvPr>
        </p:nvSpPr>
        <p:spPr/>
        <p:txBody>
          <a:bodyPr>
            <a:noAutofit/>
          </a:bodyPr>
          <a:lstStyle/>
          <a:p>
            <a:r>
              <a:rPr lang="en-US" sz="3266" dirty="0"/>
              <a:t>How to make room for an entry at </a:t>
            </a:r>
            <a:r>
              <a:rPr lang="en-US" sz="3266" dirty="0" err="1"/>
              <a:t>givenPosition</a:t>
            </a:r>
            <a:endParaRPr lang="en-US" sz="3266" dirty="0"/>
          </a:p>
        </p:txBody>
      </p:sp>
      <p:sp>
        <p:nvSpPr>
          <p:cNvPr id="3" name="Content Placeholder 2">
            <a:extLst>
              <a:ext uri="{FF2B5EF4-FFF2-40B4-BE49-F238E27FC236}">
                <a16:creationId xmlns:a16="http://schemas.microsoft.com/office/drawing/2014/main" id="{D5F64EBC-4AC1-D307-D559-E73CF3C51215}"/>
              </a:ext>
            </a:extLst>
          </p:cNvPr>
          <p:cNvSpPr>
            <a:spLocks noGrp="1"/>
          </p:cNvSpPr>
          <p:nvPr>
            <p:ph idx="1"/>
          </p:nvPr>
        </p:nvSpPr>
        <p:spPr/>
        <p:txBody>
          <a:bodyPr/>
          <a:lstStyle/>
          <a:p>
            <a:pPr marL="0" indent="0">
              <a:buNone/>
            </a:pPr>
            <a:endParaRPr lang="en-US" dirty="0"/>
          </a:p>
          <a:p>
            <a:pPr marL="0" indent="0" algn="ctr">
              <a:buNone/>
            </a:pPr>
            <a:r>
              <a:rPr lang="en-US" sz="2540" dirty="0"/>
              <a:t>list[index + 1] = list[index];</a:t>
            </a:r>
          </a:p>
        </p:txBody>
      </p:sp>
      <p:sp>
        <p:nvSpPr>
          <p:cNvPr id="4" name="Footer Placeholder 3">
            <a:extLst>
              <a:ext uri="{FF2B5EF4-FFF2-40B4-BE49-F238E27FC236}">
                <a16:creationId xmlns:a16="http://schemas.microsoft.com/office/drawing/2014/main" id="{8D5C4688-4106-4E52-AE5E-806BF2195772}"/>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1B979E97-9788-1C7E-0E53-B4B21A34E962}"/>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18</a:t>
            </a:fld>
            <a:endParaRPr lang="en-GB" altLang="en-US">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B7EA550-A802-CF4D-AD18-1E579A1CF75D}"/>
                  </a:ext>
                </a:extLst>
              </p14:cNvPr>
              <p14:cNvContentPartPr/>
              <p14:nvPr/>
            </p14:nvContentPartPr>
            <p14:xfrm>
              <a:off x="1985688" y="2710358"/>
              <a:ext cx="73155" cy="882107"/>
            </p14:xfrm>
          </p:contentPart>
        </mc:Choice>
        <mc:Fallback xmlns="">
          <p:pic>
            <p:nvPicPr>
              <p:cNvPr id="6" name="Ink 5">
                <a:extLst>
                  <a:ext uri="{FF2B5EF4-FFF2-40B4-BE49-F238E27FC236}">
                    <a16:creationId xmlns:a16="http://schemas.microsoft.com/office/drawing/2014/main" id="{0B7EA550-A802-CF4D-AD18-1E579A1CF75D}"/>
                  </a:ext>
                </a:extLst>
              </p:cNvPr>
              <p:cNvPicPr/>
              <p:nvPr/>
            </p:nvPicPr>
            <p:blipFill>
              <a:blip r:embed="rId3"/>
              <a:stretch>
                <a:fillRect/>
              </a:stretch>
            </p:blipFill>
            <p:spPr>
              <a:xfrm>
                <a:off x="1967670" y="2692356"/>
                <a:ext cx="108832" cy="91775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C4B5C131-D613-9742-FF58-622C106C8F44}"/>
                  </a:ext>
                </a:extLst>
              </p14:cNvPr>
              <p14:cNvContentPartPr/>
              <p14:nvPr/>
            </p14:nvContentPartPr>
            <p14:xfrm>
              <a:off x="6369445" y="3769801"/>
              <a:ext cx="332137" cy="963101"/>
            </p14:xfrm>
          </p:contentPart>
        </mc:Choice>
        <mc:Fallback xmlns="">
          <p:pic>
            <p:nvPicPr>
              <p:cNvPr id="12" name="Ink 11">
                <a:extLst>
                  <a:ext uri="{FF2B5EF4-FFF2-40B4-BE49-F238E27FC236}">
                    <a16:creationId xmlns:a16="http://schemas.microsoft.com/office/drawing/2014/main" id="{C4B5C131-D613-9742-FF58-622C106C8F44}"/>
                  </a:ext>
                </a:extLst>
              </p:cNvPr>
              <p:cNvPicPr/>
              <p:nvPr/>
            </p:nvPicPr>
            <p:blipFill>
              <a:blip r:embed="rId5"/>
              <a:stretch>
                <a:fillRect/>
              </a:stretch>
            </p:blipFill>
            <p:spPr>
              <a:xfrm>
                <a:off x="6351453" y="3751799"/>
                <a:ext cx="367762" cy="99874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408C837F-A747-6EF2-16E0-9E0682C1C2DA}"/>
                  </a:ext>
                </a:extLst>
              </p14:cNvPr>
              <p14:cNvContentPartPr/>
              <p14:nvPr/>
            </p14:nvContentPartPr>
            <p14:xfrm>
              <a:off x="5957947" y="5209063"/>
              <a:ext cx="13063" cy="181582"/>
            </p14:xfrm>
          </p:contentPart>
        </mc:Choice>
        <mc:Fallback xmlns="">
          <p:pic>
            <p:nvPicPr>
              <p:cNvPr id="13" name="Ink 12">
                <a:extLst>
                  <a:ext uri="{FF2B5EF4-FFF2-40B4-BE49-F238E27FC236}">
                    <a16:creationId xmlns:a16="http://schemas.microsoft.com/office/drawing/2014/main" id="{408C837F-A747-6EF2-16E0-9E0682C1C2DA}"/>
                  </a:ext>
                </a:extLst>
              </p:cNvPr>
              <p:cNvPicPr/>
              <p:nvPr/>
            </p:nvPicPr>
            <p:blipFill>
              <a:blip r:embed="rId7"/>
              <a:stretch>
                <a:fillRect/>
              </a:stretch>
            </p:blipFill>
            <p:spPr>
              <a:xfrm>
                <a:off x="5939804" y="5191049"/>
                <a:ext cx="48986" cy="21725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E20871A3-DF69-C405-DC57-C434EE84757C}"/>
                  </a:ext>
                </a:extLst>
              </p14:cNvPr>
              <p14:cNvContentPartPr/>
              <p14:nvPr/>
            </p14:nvContentPartPr>
            <p14:xfrm>
              <a:off x="5889690" y="5065039"/>
              <a:ext cx="35598" cy="23841"/>
            </p14:xfrm>
          </p:contentPart>
        </mc:Choice>
        <mc:Fallback xmlns="">
          <p:pic>
            <p:nvPicPr>
              <p:cNvPr id="14" name="Ink 13">
                <a:extLst>
                  <a:ext uri="{FF2B5EF4-FFF2-40B4-BE49-F238E27FC236}">
                    <a16:creationId xmlns:a16="http://schemas.microsoft.com/office/drawing/2014/main" id="{E20871A3-DF69-C405-DC57-C434EE84757C}"/>
                  </a:ext>
                </a:extLst>
              </p:cNvPr>
              <p:cNvPicPr/>
              <p:nvPr/>
            </p:nvPicPr>
            <p:blipFill>
              <a:blip r:embed="rId9"/>
              <a:stretch>
                <a:fillRect/>
              </a:stretch>
            </p:blipFill>
            <p:spPr>
              <a:xfrm>
                <a:off x="5871711" y="5046700"/>
                <a:ext cx="71196" cy="6015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B9132E4D-4312-3363-088E-99953788297C}"/>
                  </a:ext>
                </a:extLst>
              </p14:cNvPr>
              <p14:cNvContentPartPr/>
              <p14:nvPr/>
            </p14:nvContentPartPr>
            <p14:xfrm>
              <a:off x="6008894" y="5206124"/>
              <a:ext cx="214240" cy="174070"/>
            </p14:xfrm>
          </p:contentPart>
        </mc:Choice>
        <mc:Fallback xmlns="">
          <p:pic>
            <p:nvPicPr>
              <p:cNvPr id="15" name="Ink 14">
                <a:extLst>
                  <a:ext uri="{FF2B5EF4-FFF2-40B4-BE49-F238E27FC236}">
                    <a16:creationId xmlns:a16="http://schemas.microsoft.com/office/drawing/2014/main" id="{B9132E4D-4312-3363-088E-99953788297C}"/>
                  </a:ext>
                </a:extLst>
              </p:cNvPr>
              <p:cNvPicPr/>
              <p:nvPr/>
            </p:nvPicPr>
            <p:blipFill>
              <a:blip r:embed="rId11"/>
              <a:stretch>
                <a:fillRect/>
              </a:stretch>
            </p:blipFill>
            <p:spPr>
              <a:xfrm>
                <a:off x="5990921" y="5188142"/>
                <a:ext cx="249827" cy="209675"/>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17A1FA25-C292-D07E-47AF-8B95AF2801DC}"/>
                  </a:ext>
                </a:extLst>
              </p14:cNvPr>
              <p14:cNvContentPartPr/>
              <p14:nvPr/>
            </p14:nvContentPartPr>
            <p14:xfrm>
              <a:off x="6291391" y="4897827"/>
              <a:ext cx="639128" cy="493144"/>
            </p14:xfrm>
          </p:contentPart>
        </mc:Choice>
        <mc:Fallback xmlns="">
          <p:pic>
            <p:nvPicPr>
              <p:cNvPr id="16" name="Ink 15">
                <a:extLst>
                  <a:ext uri="{FF2B5EF4-FFF2-40B4-BE49-F238E27FC236}">
                    <a16:creationId xmlns:a16="http://schemas.microsoft.com/office/drawing/2014/main" id="{17A1FA25-C292-D07E-47AF-8B95AF2801DC}"/>
                  </a:ext>
                </a:extLst>
              </p:cNvPr>
              <p:cNvPicPr/>
              <p:nvPr/>
            </p:nvPicPr>
            <p:blipFill>
              <a:blip r:embed="rId13"/>
              <a:stretch>
                <a:fillRect/>
              </a:stretch>
            </p:blipFill>
            <p:spPr>
              <a:xfrm>
                <a:off x="6273387" y="4879816"/>
                <a:ext cx="674775" cy="52880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C8970355-8A0D-331D-528A-0C0E53A368AD}"/>
                  </a:ext>
                </a:extLst>
              </p14:cNvPr>
              <p14:cNvContentPartPr/>
              <p14:nvPr/>
            </p14:nvContentPartPr>
            <p14:xfrm>
              <a:off x="6761347" y="5168567"/>
              <a:ext cx="292947" cy="148923"/>
            </p14:xfrm>
          </p:contentPart>
        </mc:Choice>
        <mc:Fallback xmlns="">
          <p:pic>
            <p:nvPicPr>
              <p:cNvPr id="17" name="Ink 16">
                <a:extLst>
                  <a:ext uri="{FF2B5EF4-FFF2-40B4-BE49-F238E27FC236}">
                    <a16:creationId xmlns:a16="http://schemas.microsoft.com/office/drawing/2014/main" id="{C8970355-8A0D-331D-528A-0C0E53A368AD}"/>
                  </a:ext>
                </a:extLst>
              </p:cNvPr>
              <p:cNvPicPr/>
              <p:nvPr/>
            </p:nvPicPr>
            <p:blipFill>
              <a:blip r:embed="rId15"/>
              <a:stretch>
                <a:fillRect/>
              </a:stretch>
            </p:blipFill>
            <p:spPr>
              <a:xfrm>
                <a:off x="6743353" y="5150581"/>
                <a:ext cx="328576" cy="184535"/>
              </a:xfrm>
              <a:prstGeom prst="rect">
                <a:avLst/>
              </a:prstGeom>
            </p:spPr>
          </p:pic>
        </mc:Fallback>
      </mc:AlternateContent>
      <p:grpSp>
        <p:nvGrpSpPr>
          <p:cNvPr id="20" name="Group 19">
            <a:extLst>
              <a:ext uri="{FF2B5EF4-FFF2-40B4-BE49-F238E27FC236}">
                <a16:creationId xmlns:a16="http://schemas.microsoft.com/office/drawing/2014/main" id="{18C181DE-6B9B-3F3D-0063-2611EA60E1D1}"/>
              </a:ext>
            </a:extLst>
          </p:cNvPr>
          <p:cNvGrpSpPr/>
          <p:nvPr/>
        </p:nvGrpSpPr>
        <p:grpSpPr>
          <a:xfrm>
            <a:off x="1957602" y="2579397"/>
            <a:ext cx="8616304" cy="1225349"/>
            <a:chOff x="478494" y="2843307"/>
            <a:chExt cx="9497880" cy="1350720"/>
          </a:xfrm>
        </p:grpSpPr>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11FCDEE1-240E-3281-0DC7-4BB8F8F5D85D}"/>
                    </a:ext>
                  </a:extLst>
                </p14:cNvPr>
                <p14:cNvContentPartPr/>
                <p14:nvPr/>
              </p14:nvContentPartPr>
              <p14:xfrm>
                <a:off x="478494" y="2846547"/>
                <a:ext cx="9497880" cy="1347480"/>
              </p14:xfrm>
            </p:contentPart>
          </mc:Choice>
          <mc:Fallback xmlns="">
            <p:pic>
              <p:nvPicPr>
                <p:cNvPr id="7" name="Ink 6">
                  <a:extLst>
                    <a:ext uri="{FF2B5EF4-FFF2-40B4-BE49-F238E27FC236}">
                      <a16:creationId xmlns:a16="http://schemas.microsoft.com/office/drawing/2014/main" id="{11FCDEE1-240E-3281-0DC7-4BB8F8F5D85D}"/>
                    </a:ext>
                  </a:extLst>
                </p:cNvPr>
                <p:cNvPicPr/>
                <p:nvPr/>
              </p:nvPicPr>
              <p:blipFill>
                <a:blip r:embed="rId17"/>
                <a:stretch>
                  <a:fillRect/>
                </a:stretch>
              </p:blipFill>
              <p:spPr>
                <a:xfrm>
                  <a:off x="460494" y="2828547"/>
                  <a:ext cx="9533520" cy="1383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 name="Ink 7">
                  <a:extLst>
                    <a:ext uri="{FF2B5EF4-FFF2-40B4-BE49-F238E27FC236}">
                      <a16:creationId xmlns:a16="http://schemas.microsoft.com/office/drawing/2014/main" id="{8DA1E7A7-0F78-C86D-49B9-F584EE57FCB8}"/>
                    </a:ext>
                  </a:extLst>
                </p14:cNvPr>
                <p14:cNvContentPartPr/>
                <p14:nvPr/>
              </p14:nvContentPartPr>
              <p14:xfrm>
                <a:off x="5203854" y="2898747"/>
                <a:ext cx="110880" cy="1117080"/>
              </p14:xfrm>
            </p:contentPart>
          </mc:Choice>
          <mc:Fallback xmlns="">
            <p:pic>
              <p:nvPicPr>
                <p:cNvPr id="8" name="Ink 7">
                  <a:extLst>
                    <a:ext uri="{FF2B5EF4-FFF2-40B4-BE49-F238E27FC236}">
                      <a16:creationId xmlns:a16="http://schemas.microsoft.com/office/drawing/2014/main" id="{8DA1E7A7-0F78-C86D-49B9-F584EE57FCB8}"/>
                    </a:ext>
                  </a:extLst>
                </p:cNvPr>
                <p:cNvPicPr/>
                <p:nvPr/>
              </p:nvPicPr>
              <p:blipFill>
                <a:blip r:embed="rId19"/>
                <a:stretch>
                  <a:fillRect/>
                </a:stretch>
              </p:blipFill>
              <p:spPr>
                <a:xfrm>
                  <a:off x="5186214" y="2880747"/>
                  <a:ext cx="14652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 name="Ink 8">
                  <a:extLst>
                    <a:ext uri="{FF2B5EF4-FFF2-40B4-BE49-F238E27FC236}">
                      <a16:creationId xmlns:a16="http://schemas.microsoft.com/office/drawing/2014/main" id="{1093DB7E-E81E-95C9-8CC6-26B074E45F84}"/>
                    </a:ext>
                  </a:extLst>
                </p14:cNvPr>
                <p14:cNvContentPartPr/>
                <p14:nvPr/>
              </p14:nvContentPartPr>
              <p14:xfrm>
                <a:off x="5756094" y="2881467"/>
                <a:ext cx="117360" cy="1038960"/>
              </p14:xfrm>
            </p:contentPart>
          </mc:Choice>
          <mc:Fallback xmlns="">
            <p:pic>
              <p:nvPicPr>
                <p:cNvPr id="9" name="Ink 8">
                  <a:extLst>
                    <a:ext uri="{FF2B5EF4-FFF2-40B4-BE49-F238E27FC236}">
                      <a16:creationId xmlns:a16="http://schemas.microsoft.com/office/drawing/2014/main" id="{1093DB7E-E81E-95C9-8CC6-26B074E45F84}"/>
                    </a:ext>
                  </a:extLst>
                </p:cNvPr>
                <p:cNvPicPr/>
                <p:nvPr/>
              </p:nvPicPr>
              <p:blipFill>
                <a:blip r:embed="rId21"/>
                <a:stretch>
                  <a:fillRect/>
                </a:stretch>
              </p:blipFill>
              <p:spPr>
                <a:xfrm>
                  <a:off x="5738454" y="2863467"/>
                  <a:ext cx="153000" cy="1074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F772062F-6B19-4432-58C5-31F9B58A36DE}"/>
                    </a:ext>
                  </a:extLst>
                </p14:cNvPr>
                <p14:cNvContentPartPr/>
                <p14:nvPr/>
              </p14:nvContentPartPr>
              <p14:xfrm>
                <a:off x="6360894" y="2843307"/>
                <a:ext cx="132480" cy="1093320"/>
              </p14:xfrm>
            </p:contentPart>
          </mc:Choice>
          <mc:Fallback xmlns="">
            <p:pic>
              <p:nvPicPr>
                <p:cNvPr id="10" name="Ink 9">
                  <a:extLst>
                    <a:ext uri="{FF2B5EF4-FFF2-40B4-BE49-F238E27FC236}">
                      <a16:creationId xmlns:a16="http://schemas.microsoft.com/office/drawing/2014/main" id="{F772062F-6B19-4432-58C5-31F9B58A36DE}"/>
                    </a:ext>
                  </a:extLst>
                </p:cNvPr>
                <p:cNvPicPr/>
                <p:nvPr/>
              </p:nvPicPr>
              <p:blipFill>
                <a:blip r:embed="rId23"/>
                <a:stretch>
                  <a:fillRect/>
                </a:stretch>
              </p:blipFill>
              <p:spPr>
                <a:xfrm>
                  <a:off x="6342894" y="2825307"/>
                  <a:ext cx="168120" cy="112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84FCEC52-2D7F-7192-587D-338677A2CF9D}"/>
                  </a:ext>
                </a:extLst>
              </p14:cNvPr>
              <p14:cNvContentPartPr/>
              <p14:nvPr/>
            </p14:nvContentPartPr>
            <p14:xfrm>
              <a:off x="3186869" y="3275677"/>
              <a:ext cx="21881" cy="6858"/>
            </p14:xfrm>
          </p:contentPart>
        </mc:Choice>
        <mc:Fallback xmlns="">
          <p:pic>
            <p:nvPicPr>
              <p:cNvPr id="21" name="Ink 20">
                <a:extLst>
                  <a:ext uri="{FF2B5EF4-FFF2-40B4-BE49-F238E27FC236}">
                    <a16:creationId xmlns:a16="http://schemas.microsoft.com/office/drawing/2014/main" id="{84FCEC52-2D7F-7192-587D-338677A2CF9D}"/>
                  </a:ext>
                </a:extLst>
              </p:cNvPr>
              <p:cNvPicPr/>
              <p:nvPr/>
            </p:nvPicPr>
            <p:blipFill>
              <a:blip r:embed="rId25"/>
              <a:stretch>
                <a:fillRect/>
              </a:stretch>
            </p:blipFill>
            <p:spPr>
              <a:xfrm>
                <a:off x="3168934" y="3257630"/>
                <a:ext cx="57393" cy="4259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29AAAF93-F7D2-2BF7-F956-34D93E0CA4DE}"/>
                  </a:ext>
                </a:extLst>
              </p14:cNvPr>
              <p14:cNvContentPartPr/>
              <p14:nvPr/>
            </p14:nvContentPartPr>
            <p14:xfrm>
              <a:off x="3499085" y="3201869"/>
              <a:ext cx="322993" cy="61725"/>
            </p14:xfrm>
          </p:contentPart>
        </mc:Choice>
        <mc:Fallback xmlns="">
          <p:pic>
            <p:nvPicPr>
              <p:cNvPr id="22" name="Ink 21">
                <a:extLst>
                  <a:ext uri="{FF2B5EF4-FFF2-40B4-BE49-F238E27FC236}">
                    <a16:creationId xmlns:a16="http://schemas.microsoft.com/office/drawing/2014/main" id="{29AAAF93-F7D2-2BF7-F956-34D93E0CA4DE}"/>
                  </a:ext>
                </a:extLst>
              </p:cNvPr>
              <p:cNvPicPr/>
              <p:nvPr/>
            </p:nvPicPr>
            <p:blipFill>
              <a:blip r:embed="rId27"/>
              <a:stretch>
                <a:fillRect/>
              </a:stretch>
            </p:blipFill>
            <p:spPr>
              <a:xfrm>
                <a:off x="3481081" y="3183821"/>
                <a:ext cx="358641" cy="97461"/>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B0DE5C05-59E8-397E-84B2-99C7D3DE4331}"/>
                  </a:ext>
                </a:extLst>
              </p14:cNvPr>
              <p14:cNvContentPartPr/>
              <p14:nvPr/>
            </p14:nvContentPartPr>
            <p14:xfrm>
              <a:off x="8265927" y="2937334"/>
              <a:ext cx="30372" cy="8165"/>
            </p14:xfrm>
          </p:contentPart>
        </mc:Choice>
        <mc:Fallback xmlns="">
          <p:pic>
            <p:nvPicPr>
              <p:cNvPr id="23" name="Ink 22">
                <a:extLst>
                  <a:ext uri="{FF2B5EF4-FFF2-40B4-BE49-F238E27FC236}">
                    <a16:creationId xmlns:a16="http://schemas.microsoft.com/office/drawing/2014/main" id="{B0DE5C05-59E8-397E-84B2-99C7D3DE4331}"/>
                  </a:ext>
                </a:extLst>
              </p:cNvPr>
              <p:cNvPicPr/>
              <p:nvPr/>
            </p:nvPicPr>
            <p:blipFill>
              <a:blip r:embed="rId29"/>
              <a:stretch>
                <a:fillRect/>
              </a:stretch>
            </p:blipFill>
            <p:spPr>
              <a:xfrm>
                <a:off x="8247848" y="2919584"/>
                <a:ext cx="66168" cy="4331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F4BA177-C41A-BFA9-1A3A-5E43DCC12DFC}"/>
                  </a:ext>
                </a:extLst>
              </p14:cNvPr>
              <p14:cNvContentPartPr/>
              <p14:nvPr/>
            </p14:nvContentPartPr>
            <p14:xfrm>
              <a:off x="8606229" y="2951704"/>
              <a:ext cx="520577" cy="20575"/>
            </p14:xfrm>
          </p:contentPart>
        </mc:Choice>
        <mc:Fallback xmlns="">
          <p:pic>
            <p:nvPicPr>
              <p:cNvPr id="24" name="Ink 23">
                <a:extLst>
                  <a:ext uri="{FF2B5EF4-FFF2-40B4-BE49-F238E27FC236}">
                    <a16:creationId xmlns:a16="http://schemas.microsoft.com/office/drawing/2014/main" id="{DF4BA177-C41A-BFA9-1A3A-5E43DCC12DFC}"/>
                  </a:ext>
                </a:extLst>
              </p:cNvPr>
              <p:cNvPicPr/>
              <p:nvPr/>
            </p:nvPicPr>
            <p:blipFill>
              <a:blip r:embed="rId31"/>
              <a:stretch>
                <a:fillRect/>
              </a:stretch>
            </p:blipFill>
            <p:spPr>
              <a:xfrm>
                <a:off x="8588228" y="2933656"/>
                <a:ext cx="556218" cy="5631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205707C4-A28E-B8FA-2F48-4DEC94C39D41}"/>
                  </a:ext>
                </a:extLst>
              </p14:cNvPr>
              <p14:cNvContentPartPr/>
              <p14:nvPr/>
            </p14:nvContentPartPr>
            <p14:xfrm>
              <a:off x="6418432" y="2117932"/>
              <a:ext cx="501309" cy="412477"/>
            </p14:xfrm>
          </p:contentPart>
        </mc:Choice>
        <mc:Fallback xmlns="">
          <p:pic>
            <p:nvPicPr>
              <p:cNvPr id="18" name="Ink 17">
                <a:extLst>
                  <a:ext uri="{FF2B5EF4-FFF2-40B4-BE49-F238E27FC236}">
                    <a16:creationId xmlns:a16="http://schemas.microsoft.com/office/drawing/2014/main" id="{205707C4-A28E-B8FA-2F48-4DEC94C39D41}"/>
                  </a:ext>
                </a:extLst>
              </p:cNvPr>
              <p:cNvPicPr/>
              <p:nvPr/>
            </p:nvPicPr>
            <p:blipFill>
              <a:blip r:embed="rId33"/>
              <a:stretch>
                <a:fillRect/>
              </a:stretch>
            </p:blipFill>
            <p:spPr>
              <a:xfrm>
                <a:off x="6400438" y="2099936"/>
                <a:ext cx="536937" cy="448110"/>
              </a:xfrm>
              <a:prstGeom prst="rect">
                <a:avLst/>
              </a:prstGeom>
            </p:spPr>
          </p:pic>
        </mc:Fallback>
      </mc:AlternateContent>
    </p:spTree>
    <p:extLst>
      <p:ext uri="{BB962C8B-B14F-4D97-AF65-F5344CB8AC3E}">
        <p14:creationId xmlns:p14="http://schemas.microsoft.com/office/powerpoint/2010/main" val="12387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A05-E6D7-8152-3180-AFD67C016BA3}"/>
              </a:ext>
            </a:extLst>
          </p:cNvPr>
          <p:cNvSpPr>
            <a:spLocks noGrp="1"/>
          </p:cNvSpPr>
          <p:nvPr>
            <p:ph type="title"/>
          </p:nvPr>
        </p:nvSpPr>
        <p:spPr/>
        <p:txBody>
          <a:bodyPr/>
          <a:lstStyle/>
          <a:p>
            <a:r>
              <a:rPr lang="en-US" dirty="0"/>
              <a:t>What are the bounds of index?</a:t>
            </a:r>
          </a:p>
        </p:txBody>
      </p:sp>
      <p:sp>
        <p:nvSpPr>
          <p:cNvPr id="3" name="Content Placeholder 2">
            <a:extLst>
              <a:ext uri="{FF2B5EF4-FFF2-40B4-BE49-F238E27FC236}">
                <a16:creationId xmlns:a16="http://schemas.microsoft.com/office/drawing/2014/main" id="{DE8E1B1F-DB9D-F3BD-F9AC-D41550FA8E1C}"/>
              </a:ext>
            </a:extLst>
          </p:cNvPr>
          <p:cNvSpPr>
            <a:spLocks noGrp="1"/>
          </p:cNvSpPr>
          <p:nvPr>
            <p:ph idx="1"/>
          </p:nvPr>
        </p:nvSpPr>
        <p:spPr/>
        <p:txBody>
          <a:bodyPr/>
          <a:lstStyle/>
          <a:p>
            <a:pPr marL="0" indent="0" algn="ctr">
              <a:buNone/>
            </a:pPr>
            <a:r>
              <a:rPr lang="en-US" sz="2903" dirty="0"/>
              <a:t>list[index + 1] = list[index];</a:t>
            </a:r>
          </a:p>
        </p:txBody>
      </p:sp>
      <p:sp>
        <p:nvSpPr>
          <p:cNvPr id="4" name="Footer Placeholder 3">
            <a:extLst>
              <a:ext uri="{FF2B5EF4-FFF2-40B4-BE49-F238E27FC236}">
                <a16:creationId xmlns:a16="http://schemas.microsoft.com/office/drawing/2014/main" id="{A266DB49-6A9B-ABB3-BBF4-40A6246F179E}"/>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622D38C9-3DE0-D681-1BC0-3F02AE5B686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19</a:t>
            </a:fld>
            <a:endParaRPr lang="en-GB" altLang="en-US">
              <a:cs typeface="Arial" panose="020B0604020202020204" pitchFamily="34" charset="0"/>
            </a:endParaRPr>
          </a:p>
        </p:txBody>
      </p:sp>
      <p:grpSp>
        <p:nvGrpSpPr>
          <p:cNvPr id="6" name="Group 5">
            <a:extLst>
              <a:ext uri="{FF2B5EF4-FFF2-40B4-BE49-F238E27FC236}">
                <a16:creationId xmlns:a16="http://schemas.microsoft.com/office/drawing/2014/main" id="{6708C3E9-1FDE-0A01-3095-EC9AE9F7CF50}"/>
              </a:ext>
            </a:extLst>
          </p:cNvPr>
          <p:cNvGrpSpPr/>
          <p:nvPr/>
        </p:nvGrpSpPr>
        <p:grpSpPr>
          <a:xfrm>
            <a:off x="1957602" y="2579397"/>
            <a:ext cx="8616304" cy="1225349"/>
            <a:chOff x="478494" y="2843307"/>
            <a:chExt cx="9497880" cy="135072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E0EBA0A3-C3E5-E502-FD07-E1BBA097E021}"/>
                    </a:ext>
                  </a:extLst>
                </p14:cNvPr>
                <p14:cNvContentPartPr/>
                <p14:nvPr/>
              </p14:nvContentPartPr>
              <p14:xfrm>
                <a:off x="478494" y="2846547"/>
                <a:ext cx="9497880" cy="1347480"/>
              </p14:xfrm>
            </p:contentPart>
          </mc:Choice>
          <mc:Fallback xmlns="">
            <p:pic>
              <p:nvPicPr>
                <p:cNvPr id="7" name="Ink 6">
                  <a:extLst>
                    <a:ext uri="{FF2B5EF4-FFF2-40B4-BE49-F238E27FC236}">
                      <a16:creationId xmlns:a16="http://schemas.microsoft.com/office/drawing/2014/main" id="{E0EBA0A3-C3E5-E502-FD07-E1BBA097E021}"/>
                    </a:ext>
                  </a:extLst>
                </p:cNvPr>
                <p:cNvPicPr/>
                <p:nvPr/>
              </p:nvPicPr>
              <p:blipFill>
                <a:blip r:embed="rId3"/>
                <a:stretch>
                  <a:fillRect/>
                </a:stretch>
              </p:blipFill>
              <p:spPr>
                <a:xfrm>
                  <a:off x="460494" y="2828547"/>
                  <a:ext cx="9533520" cy="1383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1D56B34D-D09C-DCD6-5FFC-25AE8079EA8D}"/>
                    </a:ext>
                  </a:extLst>
                </p14:cNvPr>
                <p14:cNvContentPartPr/>
                <p14:nvPr/>
              </p14:nvContentPartPr>
              <p14:xfrm>
                <a:off x="5203854" y="2898747"/>
                <a:ext cx="110880" cy="1117080"/>
              </p14:xfrm>
            </p:contentPart>
          </mc:Choice>
          <mc:Fallback xmlns="">
            <p:pic>
              <p:nvPicPr>
                <p:cNvPr id="8" name="Ink 7">
                  <a:extLst>
                    <a:ext uri="{FF2B5EF4-FFF2-40B4-BE49-F238E27FC236}">
                      <a16:creationId xmlns:a16="http://schemas.microsoft.com/office/drawing/2014/main" id="{1D56B34D-D09C-DCD6-5FFC-25AE8079EA8D}"/>
                    </a:ext>
                  </a:extLst>
                </p:cNvPr>
                <p:cNvPicPr/>
                <p:nvPr/>
              </p:nvPicPr>
              <p:blipFill>
                <a:blip r:embed="rId5"/>
                <a:stretch>
                  <a:fillRect/>
                </a:stretch>
              </p:blipFill>
              <p:spPr>
                <a:xfrm>
                  <a:off x="5186214" y="2880747"/>
                  <a:ext cx="146520" cy="1152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FACB1D92-4CD7-02E8-4060-684410C8DF8B}"/>
                    </a:ext>
                  </a:extLst>
                </p14:cNvPr>
                <p14:cNvContentPartPr/>
                <p14:nvPr/>
              </p14:nvContentPartPr>
              <p14:xfrm>
                <a:off x="5756094" y="2881467"/>
                <a:ext cx="117360" cy="1038960"/>
              </p14:xfrm>
            </p:contentPart>
          </mc:Choice>
          <mc:Fallback xmlns="">
            <p:pic>
              <p:nvPicPr>
                <p:cNvPr id="9" name="Ink 8">
                  <a:extLst>
                    <a:ext uri="{FF2B5EF4-FFF2-40B4-BE49-F238E27FC236}">
                      <a16:creationId xmlns:a16="http://schemas.microsoft.com/office/drawing/2014/main" id="{FACB1D92-4CD7-02E8-4060-684410C8DF8B}"/>
                    </a:ext>
                  </a:extLst>
                </p:cNvPr>
                <p:cNvPicPr/>
                <p:nvPr/>
              </p:nvPicPr>
              <p:blipFill>
                <a:blip r:embed="rId7"/>
                <a:stretch>
                  <a:fillRect/>
                </a:stretch>
              </p:blipFill>
              <p:spPr>
                <a:xfrm>
                  <a:off x="5738454" y="2863467"/>
                  <a:ext cx="153000" cy="1074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8BC05AD-2D13-EFA8-C60E-456D1AF015B0}"/>
                    </a:ext>
                  </a:extLst>
                </p14:cNvPr>
                <p14:cNvContentPartPr/>
                <p14:nvPr/>
              </p14:nvContentPartPr>
              <p14:xfrm>
                <a:off x="6360894" y="2843307"/>
                <a:ext cx="132480" cy="1093320"/>
              </p14:xfrm>
            </p:contentPart>
          </mc:Choice>
          <mc:Fallback xmlns="">
            <p:pic>
              <p:nvPicPr>
                <p:cNvPr id="10" name="Ink 9">
                  <a:extLst>
                    <a:ext uri="{FF2B5EF4-FFF2-40B4-BE49-F238E27FC236}">
                      <a16:creationId xmlns:a16="http://schemas.microsoft.com/office/drawing/2014/main" id="{68BC05AD-2D13-EFA8-C60E-456D1AF015B0}"/>
                    </a:ext>
                  </a:extLst>
                </p:cNvPr>
                <p:cNvPicPr/>
                <p:nvPr/>
              </p:nvPicPr>
              <p:blipFill>
                <a:blip r:embed="rId9"/>
                <a:stretch>
                  <a:fillRect/>
                </a:stretch>
              </p:blipFill>
              <p:spPr>
                <a:xfrm>
                  <a:off x="6342894" y="2825307"/>
                  <a:ext cx="168120" cy="1128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1F2FA41-7752-6613-4CCD-B667F21A96DD}"/>
                  </a:ext>
                </a:extLst>
              </p14:cNvPr>
              <p14:cNvContentPartPr/>
              <p14:nvPr/>
            </p14:nvContentPartPr>
            <p14:xfrm>
              <a:off x="1900776" y="2840012"/>
              <a:ext cx="127368" cy="890925"/>
            </p14:xfrm>
          </p:contentPart>
        </mc:Choice>
        <mc:Fallback xmlns="">
          <p:pic>
            <p:nvPicPr>
              <p:cNvPr id="12" name="Ink 11">
                <a:extLst>
                  <a:ext uri="{FF2B5EF4-FFF2-40B4-BE49-F238E27FC236}">
                    <a16:creationId xmlns:a16="http://schemas.microsoft.com/office/drawing/2014/main" id="{E1F2FA41-7752-6613-4CCD-B667F21A96DD}"/>
                  </a:ext>
                </a:extLst>
              </p:cNvPr>
              <p:cNvPicPr/>
              <p:nvPr/>
            </p:nvPicPr>
            <p:blipFill>
              <a:blip r:embed="rId11"/>
              <a:stretch>
                <a:fillRect/>
              </a:stretch>
            </p:blipFill>
            <p:spPr>
              <a:xfrm>
                <a:off x="1882837" y="2822014"/>
                <a:ext cx="162888" cy="9265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47C7BC8F-13E7-5134-C72F-95388322B96B}"/>
                  </a:ext>
                </a:extLst>
              </p14:cNvPr>
              <p14:cNvContentPartPr/>
              <p14:nvPr/>
            </p14:nvContentPartPr>
            <p14:xfrm>
              <a:off x="3466100" y="3239753"/>
              <a:ext cx="16003" cy="2286"/>
            </p14:xfrm>
          </p:contentPart>
        </mc:Choice>
        <mc:Fallback xmlns="">
          <p:pic>
            <p:nvPicPr>
              <p:cNvPr id="13" name="Ink 12">
                <a:extLst>
                  <a:ext uri="{FF2B5EF4-FFF2-40B4-BE49-F238E27FC236}">
                    <a16:creationId xmlns:a16="http://schemas.microsoft.com/office/drawing/2014/main" id="{47C7BC8F-13E7-5134-C72F-95388322B96B}"/>
                  </a:ext>
                </a:extLst>
              </p:cNvPr>
              <p:cNvPicPr/>
              <p:nvPr/>
            </p:nvPicPr>
            <p:blipFill>
              <a:blip r:embed="rId13"/>
              <a:stretch>
                <a:fillRect/>
              </a:stretch>
            </p:blipFill>
            <p:spPr>
              <a:xfrm>
                <a:off x="3448319" y="3220703"/>
                <a:ext cx="51210" cy="4000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FC6F9E8B-E005-0543-E407-E96DEC98B4F8}"/>
                  </a:ext>
                </a:extLst>
              </p14:cNvPr>
              <p14:cNvContentPartPr/>
              <p14:nvPr/>
            </p14:nvContentPartPr>
            <p14:xfrm>
              <a:off x="3776356" y="3139491"/>
              <a:ext cx="418356" cy="66297"/>
            </p14:xfrm>
          </p:contentPart>
        </mc:Choice>
        <mc:Fallback xmlns="">
          <p:pic>
            <p:nvPicPr>
              <p:cNvPr id="14" name="Ink 13">
                <a:extLst>
                  <a:ext uri="{FF2B5EF4-FFF2-40B4-BE49-F238E27FC236}">
                    <a16:creationId xmlns:a16="http://schemas.microsoft.com/office/drawing/2014/main" id="{FC6F9E8B-E005-0543-E407-E96DEC98B4F8}"/>
                  </a:ext>
                </a:extLst>
              </p:cNvPr>
              <p:cNvPicPr/>
              <p:nvPr/>
            </p:nvPicPr>
            <p:blipFill>
              <a:blip r:embed="rId15"/>
              <a:stretch>
                <a:fillRect/>
              </a:stretch>
            </p:blipFill>
            <p:spPr>
              <a:xfrm>
                <a:off x="3758354" y="3121476"/>
                <a:ext cx="453999" cy="10196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5AA5645C-2C21-0097-9349-37674F01A0D2}"/>
                  </a:ext>
                </a:extLst>
              </p14:cNvPr>
              <p14:cNvContentPartPr/>
              <p14:nvPr/>
            </p14:nvContentPartPr>
            <p14:xfrm>
              <a:off x="8528828" y="3001019"/>
              <a:ext cx="58459" cy="24494"/>
            </p14:xfrm>
          </p:contentPart>
        </mc:Choice>
        <mc:Fallback xmlns="">
          <p:pic>
            <p:nvPicPr>
              <p:cNvPr id="15" name="Ink 14">
                <a:extLst>
                  <a:ext uri="{FF2B5EF4-FFF2-40B4-BE49-F238E27FC236}">
                    <a16:creationId xmlns:a16="http://schemas.microsoft.com/office/drawing/2014/main" id="{5AA5645C-2C21-0097-9349-37674F01A0D2}"/>
                  </a:ext>
                </a:extLst>
              </p:cNvPr>
              <p:cNvPicPr/>
              <p:nvPr/>
            </p:nvPicPr>
            <p:blipFill>
              <a:blip r:embed="rId17"/>
              <a:stretch>
                <a:fillRect/>
              </a:stretch>
            </p:blipFill>
            <p:spPr>
              <a:xfrm>
                <a:off x="8510785" y="2983009"/>
                <a:ext cx="94184" cy="6015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4AD2B05C-05DB-566C-B5F7-C07B62730E06}"/>
                  </a:ext>
                </a:extLst>
              </p14:cNvPr>
              <p14:cNvContentPartPr/>
              <p14:nvPr/>
            </p14:nvContentPartPr>
            <p14:xfrm>
              <a:off x="9005316" y="2981097"/>
              <a:ext cx="510127" cy="52580"/>
            </p14:xfrm>
          </p:contentPart>
        </mc:Choice>
        <mc:Fallback xmlns="">
          <p:pic>
            <p:nvPicPr>
              <p:cNvPr id="16" name="Ink 15">
                <a:extLst>
                  <a:ext uri="{FF2B5EF4-FFF2-40B4-BE49-F238E27FC236}">
                    <a16:creationId xmlns:a16="http://schemas.microsoft.com/office/drawing/2014/main" id="{4AD2B05C-05DB-566C-B5F7-C07B62730E06}"/>
                  </a:ext>
                </a:extLst>
              </p:cNvPr>
              <p:cNvPicPr/>
              <p:nvPr/>
            </p:nvPicPr>
            <p:blipFill>
              <a:blip r:embed="rId19"/>
              <a:stretch>
                <a:fillRect/>
              </a:stretch>
            </p:blipFill>
            <p:spPr>
              <a:xfrm>
                <a:off x="8987316" y="2963090"/>
                <a:ext cx="545767" cy="88234"/>
              </a:xfrm>
              <a:prstGeom prst="rect">
                <a:avLst/>
              </a:prstGeom>
            </p:spPr>
          </p:pic>
        </mc:Fallback>
      </mc:AlternateContent>
      <p:grpSp>
        <p:nvGrpSpPr>
          <p:cNvPr id="37" name="Group 36">
            <a:extLst>
              <a:ext uri="{FF2B5EF4-FFF2-40B4-BE49-F238E27FC236}">
                <a16:creationId xmlns:a16="http://schemas.microsoft.com/office/drawing/2014/main" id="{EB89A497-6A35-90FF-31C9-E9822AE02421}"/>
              </a:ext>
            </a:extLst>
          </p:cNvPr>
          <p:cNvGrpSpPr/>
          <p:nvPr/>
        </p:nvGrpSpPr>
        <p:grpSpPr>
          <a:xfrm>
            <a:off x="3799544" y="2786779"/>
            <a:ext cx="3037571" cy="3179963"/>
            <a:chOff x="2508894" y="3071907"/>
            <a:chExt cx="3348360" cy="350532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1F8EFDA8-CCB1-CCC9-11B2-C327400A7C02}"/>
                    </a:ext>
                  </a:extLst>
                </p14:cNvPr>
                <p14:cNvContentPartPr/>
                <p14:nvPr/>
              </p14:nvContentPartPr>
              <p14:xfrm>
                <a:off x="3389094" y="3071907"/>
                <a:ext cx="97560" cy="1073880"/>
              </p14:xfrm>
            </p:contentPart>
          </mc:Choice>
          <mc:Fallback xmlns="">
            <p:pic>
              <p:nvPicPr>
                <p:cNvPr id="17" name="Ink 16">
                  <a:extLst>
                    <a:ext uri="{FF2B5EF4-FFF2-40B4-BE49-F238E27FC236}">
                      <a16:creationId xmlns:a16="http://schemas.microsoft.com/office/drawing/2014/main" id="{1F8EFDA8-CCB1-CCC9-11B2-C327400A7C02}"/>
                    </a:ext>
                  </a:extLst>
                </p:cNvPr>
                <p:cNvPicPr/>
                <p:nvPr/>
              </p:nvPicPr>
              <p:blipFill>
                <a:blip r:embed="rId21"/>
                <a:stretch>
                  <a:fillRect/>
                </a:stretch>
              </p:blipFill>
              <p:spPr>
                <a:xfrm>
                  <a:off x="3371454" y="3053907"/>
                  <a:ext cx="133200" cy="110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8DC1B567-CAE0-8372-0D90-3F3C06594D4B}"/>
                    </a:ext>
                  </a:extLst>
                </p14:cNvPr>
                <p14:cNvContentPartPr/>
                <p14:nvPr/>
              </p14:nvContentPartPr>
              <p14:xfrm>
                <a:off x="3836574" y="3106467"/>
                <a:ext cx="76320" cy="928080"/>
              </p14:xfrm>
            </p:contentPart>
          </mc:Choice>
          <mc:Fallback xmlns="">
            <p:pic>
              <p:nvPicPr>
                <p:cNvPr id="18" name="Ink 17">
                  <a:extLst>
                    <a:ext uri="{FF2B5EF4-FFF2-40B4-BE49-F238E27FC236}">
                      <a16:creationId xmlns:a16="http://schemas.microsoft.com/office/drawing/2014/main" id="{8DC1B567-CAE0-8372-0D90-3F3C06594D4B}"/>
                    </a:ext>
                  </a:extLst>
                </p:cNvPr>
                <p:cNvPicPr/>
                <p:nvPr/>
              </p:nvPicPr>
              <p:blipFill>
                <a:blip r:embed="rId23"/>
                <a:stretch>
                  <a:fillRect/>
                </a:stretch>
              </p:blipFill>
              <p:spPr>
                <a:xfrm>
                  <a:off x="3818574" y="3088467"/>
                  <a:ext cx="111960" cy="963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CF174446-E2CD-D9F1-76F4-2C90600CF9C5}"/>
                    </a:ext>
                  </a:extLst>
                </p14:cNvPr>
                <p14:cNvContentPartPr/>
                <p14:nvPr/>
              </p14:nvContentPartPr>
              <p14:xfrm>
                <a:off x="3883014" y="3079467"/>
                <a:ext cx="18720" cy="47880"/>
              </p14:xfrm>
            </p:contentPart>
          </mc:Choice>
          <mc:Fallback xmlns="">
            <p:pic>
              <p:nvPicPr>
                <p:cNvPr id="19" name="Ink 18">
                  <a:extLst>
                    <a:ext uri="{FF2B5EF4-FFF2-40B4-BE49-F238E27FC236}">
                      <a16:creationId xmlns:a16="http://schemas.microsoft.com/office/drawing/2014/main" id="{CF174446-E2CD-D9F1-76F4-2C90600CF9C5}"/>
                    </a:ext>
                  </a:extLst>
                </p:cNvPr>
                <p:cNvPicPr/>
                <p:nvPr/>
              </p:nvPicPr>
              <p:blipFill>
                <a:blip r:embed="rId25"/>
                <a:stretch>
                  <a:fillRect/>
                </a:stretch>
              </p:blipFill>
              <p:spPr>
                <a:xfrm>
                  <a:off x="3865374" y="3061827"/>
                  <a:ext cx="543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B82ECDE-BA28-BD37-24B0-DC0DA04FA1BA}"/>
                    </a:ext>
                  </a:extLst>
                </p14:cNvPr>
                <p14:cNvContentPartPr/>
                <p14:nvPr/>
              </p14:nvContentPartPr>
              <p14:xfrm>
                <a:off x="3138534" y="4136427"/>
                <a:ext cx="632160" cy="1343520"/>
              </p14:xfrm>
            </p:contentPart>
          </mc:Choice>
          <mc:Fallback xmlns="">
            <p:pic>
              <p:nvPicPr>
                <p:cNvPr id="21" name="Ink 20">
                  <a:extLst>
                    <a:ext uri="{FF2B5EF4-FFF2-40B4-BE49-F238E27FC236}">
                      <a16:creationId xmlns:a16="http://schemas.microsoft.com/office/drawing/2014/main" id="{9B82ECDE-BA28-BD37-24B0-DC0DA04FA1BA}"/>
                    </a:ext>
                  </a:extLst>
                </p:cNvPr>
                <p:cNvPicPr/>
                <p:nvPr/>
              </p:nvPicPr>
              <p:blipFill>
                <a:blip r:embed="rId27"/>
                <a:stretch>
                  <a:fillRect/>
                </a:stretch>
              </p:blipFill>
              <p:spPr>
                <a:xfrm>
                  <a:off x="3120894" y="4118787"/>
                  <a:ext cx="667800" cy="1379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2" name="Ink 21">
                  <a:extLst>
                    <a:ext uri="{FF2B5EF4-FFF2-40B4-BE49-F238E27FC236}">
                      <a16:creationId xmlns:a16="http://schemas.microsoft.com/office/drawing/2014/main" id="{8230E390-EF93-FD9C-E4E9-FEB9D3653E40}"/>
                    </a:ext>
                  </a:extLst>
                </p14:cNvPr>
                <p14:cNvContentPartPr/>
                <p14:nvPr/>
              </p14:nvContentPartPr>
              <p14:xfrm>
                <a:off x="2508894" y="5771547"/>
                <a:ext cx="439560" cy="805680"/>
              </p14:xfrm>
            </p:contentPart>
          </mc:Choice>
          <mc:Fallback xmlns="">
            <p:pic>
              <p:nvPicPr>
                <p:cNvPr id="22" name="Ink 21">
                  <a:extLst>
                    <a:ext uri="{FF2B5EF4-FFF2-40B4-BE49-F238E27FC236}">
                      <a16:creationId xmlns:a16="http://schemas.microsoft.com/office/drawing/2014/main" id="{8230E390-EF93-FD9C-E4E9-FEB9D3653E40}"/>
                    </a:ext>
                  </a:extLst>
                </p:cNvPr>
                <p:cNvPicPr/>
                <p:nvPr/>
              </p:nvPicPr>
              <p:blipFill>
                <a:blip r:embed="rId29"/>
                <a:stretch>
                  <a:fillRect/>
                </a:stretch>
              </p:blipFill>
              <p:spPr>
                <a:xfrm>
                  <a:off x="2491254" y="5753907"/>
                  <a:ext cx="475200" cy="841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 name="Ink 22">
                  <a:extLst>
                    <a:ext uri="{FF2B5EF4-FFF2-40B4-BE49-F238E27FC236}">
                      <a16:creationId xmlns:a16="http://schemas.microsoft.com/office/drawing/2014/main" id="{E08C9385-E637-A59D-C160-AF874CF68391}"/>
                    </a:ext>
                  </a:extLst>
                </p14:cNvPr>
                <p14:cNvContentPartPr/>
                <p14:nvPr/>
              </p14:nvContentPartPr>
              <p14:xfrm>
                <a:off x="3015054" y="5889267"/>
                <a:ext cx="5400" cy="153000"/>
              </p14:xfrm>
            </p:contentPart>
          </mc:Choice>
          <mc:Fallback xmlns="">
            <p:pic>
              <p:nvPicPr>
                <p:cNvPr id="23" name="Ink 22">
                  <a:extLst>
                    <a:ext uri="{FF2B5EF4-FFF2-40B4-BE49-F238E27FC236}">
                      <a16:creationId xmlns:a16="http://schemas.microsoft.com/office/drawing/2014/main" id="{E08C9385-E637-A59D-C160-AF874CF68391}"/>
                    </a:ext>
                  </a:extLst>
                </p:cNvPr>
                <p:cNvPicPr/>
                <p:nvPr/>
              </p:nvPicPr>
              <p:blipFill>
                <a:blip r:embed="rId31"/>
                <a:stretch>
                  <a:fillRect/>
                </a:stretch>
              </p:blipFill>
              <p:spPr>
                <a:xfrm>
                  <a:off x="2997414" y="5871627"/>
                  <a:ext cx="410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4" name="Ink 23">
                  <a:extLst>
                    <a:ext uri="{FF2B5EF4-FFF2-40B4-BE49-F238E27FC236}">
                      <a16:creationId xmlns:a16="http://schemas.microsoft.com/office/drawing/2014/main" id="{9E7A595B-42E8-0DA0-8D89-666FE8321EB2}"/>
                    </a:ext>
                  </a:extLst>
                </p14:cNvPr>
                <p14:cNvContentPartPr/>
                <p14:nvPr/>
              </p14:nvContentPartPr>
              <p14:xfrm>
                <a:off x="2998494" y="5697387"/>
                <a:ext cx="27720" cy="26280"/>
              </p14:xfrm>
            </p:contentPart>
          </mc:Choice>
          <mc:Fallback xmlns="">
            <p:pic>
              <p:nvPicPr>
                <p:cNvPr id="24" name="Ink 23">
                  <a:extLst>
                    <a:ext uri="{FF2B5EF4-FFF2-40B4-BE49-F238E27FC236}">
                      <a16:creationId xmlns:a16="http://schemas.microsoft.com/office/drawing/2014/main" id="{9E7A595B-42E8-0DA0-8D89-666FE8321EB2}"/>
                    </a:ext>
                  </a:extLst>
                </p:cNvPr>
                <p:cNvPicPr/>
                <p:nvPr/>
              </p:nvPicPr>
              <p:blipFill>
                <a:blip r:embed="rId33"/>
                <a:stretch>
                  <a:fillRect/>
                </a:stretch>
              </p:blipFill>
              <p:spPr>
                <a:xfrm>
                  <a:off x="2980854" y="5679747"/>
                  <a:ext cx="633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3E9D3D8B-6604-A122-25ED-9AF75E72129F}"/>
                    </a:ext>
                  </a:extLst>
                </p14:cNvPr>
                <p14:cNvContentPartPr/>
                <p14:nvPr/>
              </p14:nvContentPartPr>
              <p14:xfrm>
                <a:off x="3113334" y="5712507"/>
                <a:ext cx="163440" cy="276840"/>
              </p14:xfrm>
            </p:contentPart>
          </mc:Choice>
          <mc:Fallback xmlns="">
            <p:pic>
              <p:nvPicPr>
                <p:cNvPr id="25" name="Ink 24">
                  <a:extLst>
                    <a:ext uri="{FF2B5EF4-FFF2-40B4-BE49-F238E27FC236}">
                      <a16:creationId xmlns:a16="http://schemas.microsoft.com/office/drawing/2014/main" id="{3E9D3D8B-6604-A122-25ED-9AF75E72129F}"/>
                    </a:ext>
                  </a:extLst>
                </p:cNvPr>
                <p:cNvPicPr/>
                <p:nvPr/>
              </p:nvPicPr>
              <p:blipFill>
                <a:blip r:embed="rId35"/>
                <a:stretch>
                  <a:fillRect/>
                </a:stretch>
              </p:blipFill>
              <p:spPr>
                <a:xfrm>
                  <a:off x="3095694" y="5694867"/>
                  <a:ext cx="19908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40B61B69-0823-57C0-6A11-2A208B040F3B}"/>
                    </a:ext>
                  </a:extLst>
                </p14:cNvPr>
                <p14:cNvContentPartPr/>
                <p14:nvPr/>
              </p14:nvContentPartPr>
              <p14:xfrm>
                <a:off x="3325374" y="5719707"/>
                <a:ext cx="544320" cy="244080"/>
              </p14:xfrm>
            </p:contentPart>
          </mc:Choice>
          <mc:Fallback xmlns="">
            <p:pic>
              <p:nvPicPr>
                <p:cNvPr id="26" name="Ink 25">
                  <a:extLst>
                    <a:ext uri="{FF2B5EF4-FFF2-40B4-BE49-F238E27FC236}">
                      <a16:creationId xmlns:a16="http://schemas.microsoft.com/office/drawing/2014/main" id="{40B61B69-0823-57C0-6A11-2A208B040F3B}"/>
                    </a:ext>
                  </a:extLst>
                </p:cNvPr>
                <p:cNvPicPr/>
                <p:nvPr/>
              </p:nvPicPr>
              <p:blipFill>
                <a:blip r:embed="rId37"/>
                <a:stretch>
                  <a:fillRect/>
                </a:stretch>
              </p:blipFill>
              <p:spPr>
                <a:xfrm>
                  <a:off x="3307734" y="5701707"/>
                  <a:ext cx="5799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8" name="Ink 27">
                  <a:extLst>
                    <a:ext uri="{FF2B5EF4-FFF2-40B4-BE49-F238E27FC236}">
                      <a16:creationId xmlns:a16="http://schemas.microsoft.com/office/drawing/2014/main" id="{991018F2-C312-D170-DDE0-230F1A68DD30}"/>
                    </a:ext>
                  </a:extLst>
                </p14:cNvPr>
                <p14:cNvContentPartPr/>
                <p14:nvPr/>
              </p14:nvContentPartPr>
              <p14:xfrm>
                <a:off x="3984534" y="5501907"/>
                <a:ext cx="40320" cy="524160"/>
              </p14:xfrm>
            </p:contentPart>
          </mc:Choice>
          <mc:Fallback xmlns="">
            <p:pic>
              <p:nvPicPr>
                <p:cNvPr id="28" name="Ink 27">
                  <a:extLst>
                    <a:ext uri="{FF2B5EF4-FFF2-40B4-BE49-F238E27FC236}">
                      <a16:creationId xmlns:a16="http://schemas.microsoft.com/office/drawing/2014/main" id="{991018F2-C312-D170-DDE0-230F1A68DD30}"/>
                    </a:ext>
                  </a:extLst>
                </p:cNvPr>
                <p:cNvPicPr/>
                <p:nvPr/>
              </p:nvPicPr>
              <p:blipFill>
                <a:blip r:embed="rId39"/>
                <a:stretch>
                  <a:fillRect/>
                </a:stretch>
              </p:blipFill>
              <p:spPr>
                <a:xfrm>
                  <a:off x="3966534" y="5484267"/>
                  <a:ext cx="75960" cy="5598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9" name="Ink 28">
                  <a:extLst>
                    <a:ext uri="{FF2B5EF4-FFF2-40B4-BE49-F238E27FC236}">
                      <a16:creationId xmlns:a16="http://schemas.microsoft.com/office/drawing/2014/main" id="{3FAA5532-1DA1-3FE1-043C-DDFBCF474691}"/>
                    </a:ext>
                  </a:extLst>
                </p14:cNvPr>
                <p14:cNvContentPartPr/>
                <p14:nvPr/>
              </p14:nvContentPartPr>
              <p14:xfrm>
                <a:off x="3928374" y="5315787"/>
                <a:ext cx="314280" cy="329760"/>
              </p14:xfrm>
            </p:contentPart>
          </mc:Choice>
          <mc:Fallback xmlns="">
            <p:pic>
              <p:nvPicPr>
                <p:cNvPr id="29" name="Ink 28">
                  <a:extLst>
                    <a:ext uri="{FF2B5EF4-FFF2-40B4-BE49-F238E27FC236}">
                      <a16:creationId xmlns:a16="http://schemas.microsoft.com/office/drawing/2014/main" id="{3FAA5532-1DA1-3FE1-043C-DDFBCF474691}"/>
                    </a:ext>
                  </a:extLst>
                </p:cNvPr>
                <p:cNvPicPr/>
                <p:nvPr/>
              </p:nvPicPr>
              <p:blipFill>
                <a:blip r:embed="rId41"/>
                <a:stretch>
                  <a:fillRect/>
                </a:stretch>
              </p:blipFill>
              <p:spPr>
                <a:xfrm>
                  <a:off x="3910734" y="5298147"/>
                  <a:ext cx="349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3ECD21DE-1E87-793E-09DF-778761FDA7CA}"/>
                    </a:ext>
                  </a:extLst>
                </p14:cNvPr>
                <p14:cNvContentPartPr/>
                <p14:nvPr/>
              </p14:nvContentPartPr>
              <p14:xfrm>
                <a:off x="4161294" y="5729787"/>
                <a:ext cx="134280" cy="221040"/>
              </p14:xfrm>
            </p:contentPart>
          </mc:Choice>
          <mc:Fallback xmlns="">
            <p:pic>
              <p:nvPicPr>
                <p:cNvPr id="30" name="Ink 29">
                  <a:extLst>
                    <a:ext uri="{FF2B5EF4-FFF2-40B4-BE49-F238E27FC236}">
                      <a16:creationId xmlns:a16="http://schemas.microsoft.com/office/drawing/2014/main" id="{3ECD21DE-1E87-793E-09DF-778761FDA7CA}"/>
                    </a:ext>
                  </a:extLst>
                </p:cNvPr>
                <p:cNvPicPr/>
                <p:nvPr/>
              </p:nvPicPr>
              <p:blipFill>
                <a:blip r:embed="rId43"/>
                <a:stretch>
                  <a:fillRect/>
                </a:stretch>
              </p:blipFill>
              <p:spPr>
                <a:xfrm>
                  <a:off x="4143294" y="5712147"/>
                  <a:ext cx="1699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38FD6B93-0B1E-9645-9704-90BC6A44A7EB}"/>
                    </a:ext>
                  </a:extLst>
                </p14:cNvPr>
                <p14:cNvContentPartPr/>
                <p14:nvPr/>
              </p14:nvContentPartPr>
              <p14:xfrm>
                <a:off x="4311414" y="5647347"/>
                <a:ext cx="216000" cy="312840"/>
              </p14:xfrm>
            </p:contentPart>
          </mc:Choice>
          <mc:Fallback xmlns="">
            <p:pic>
              <p:nvPicPr>
                <p:cNvPr id="31" name="Ink 30">
                  <a:extLst>
                    <a:ext uri="{FF2B5EF4-FFF2-40B4-BE49-F238E27FC236}">
                      <a16:creationId xmlns:a16="http://schemas.microsoft.com/office/drawing/2014/main" id="{38FD6B93-0B1E-9645-9704-90BC6A44A7EB}"/>
                    </a:ext>
                  </a:extLst>
                </p:cNvPr>
                <p:cNvPicPr/>
                <p:nvPr/>
              </p:nvPicPr>
              <p:blipFill>
                <a:blip r:embed="rId45"/>
                <a:stretch>
                  <a:fillRect/>
                </a:stretch>
              </p:blipFill>
              <p:spPr>
                <a:xfrm>
                  <a:off x="4293414" y="5629707"/>
                  <a:ext cx="251640" cy="3484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3A99EC13-C9C5-6152-4A23-12B556CD2CF6}"/>
                    </a:ext>
                  </a:extLst>
                </p14:cNvPr>
                <p14:cNvContentPartPr/>
                <p14:nvPr/>
              </p14:nvContentPartPr>
              <p14:xfrm>
                <a:off x="4595094" y="5840667"/>
                <a:ext cx="9720" cy="113040"/>
              </p14:xfrm>
            </p:contentPart>
          </mc:Choice>
          <mc:Fallback xmlns="">
            <p:pic>
              <p:nvPicPr>
                <p:cNvPr id="32" name="Ink 31">
                  <a:extLst>
                    <a:ext uri="{FF2B5EF4-FFF2-40B4-BE49-F238E27FC236}">
                      <a16:creationId xmlns:a16="http://schemas.microsoft.com/office/drawing/2014/main" id="{3A99EC13-C9C5-6152-4A23-12B556CD2CF6}"/>
                    </a:ext>
                  </a:extLst>
                </p:cNvPr>
                <p:cNvPicPr/>
                <p:nvPr/>
              </p:nvPicPr>
              <p:blipFill>
                <a:blip r:embed="rId47"/>
                <a:stretch>
                  <a:fillRect/>
                </a:stretch>
              </p:blipFill>
              <p:spPr>
                <a:xfrm>
                  <a:off x="4577454" y="5822667"/>
                  <a:ext cx="453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D41C004A-12CC-4837-FCAD-6AE6A3D4925F}"/>
                    </a:ext>
                  </a:extLst>
                </p14:cNvPr>
                <p14:cNvContentPartPr/>
                <p14:nvPr/>
              </p14:nvContentPartPr>
              <p14:xfrm>
                <a:off x="4595094" y="5339547"/>
                <a:ext cx="270720" cy="560160"/>
              </p14:xfrm>
            </p:contentPart>
          </mc:Choice>
          <mc:Fallback xmlns="">
            <p:pic>
              <p:nvPicPr>
                <p:cNvPr id="33" name="Ink 32">
                  <a:extLst>
                    <a:ext uri="{FF2B5EF4-FFF2-40B4-BE49-F238E27FC236}">
                      <a16:creationId xmlns:a16="http://schemas.microsoft.com/office/drawing/2014/main" id="{D41C004A-12CC-4837-FCAD-6AE6A3D4925F}"/>
                    </a:ext>
                  </a:extLst>
                </p:cNvPr>
                <p:cNvPicPr/>
                <p:nvPr/>
              </p:nvPicPr>
              <p:blipFill>
                <a:blip r:embed="rId49"/>
                <a:stretch>
                  <a:fillRect/>
                </a:stretch>
              </p:blipFill>
              <p:spPr>
                <a:xfrm>
                  <a:off x="4577454" y="5321907"/>
                  <a:ext cx="30636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a16="http://schemas.microsoft.com/office/drawing/2014/main" id="{26754A40-95DF-F3E2-A2CE-AA5607F4D40A}"/>
                    </a:ext>
                  </a:extLst>
                </p14:cNvPr>
                <p14:cNvContentPartPr/>
                <p14:nvPr/>
              </p14:nvContentPartPr>
              <p14:xfrm>
                <a:off x="4678614" y="5603787"/>
                <a:ext cx="380160" cy="211320"/>
              </p14:xfrm>
            </p:contentPart>
          </mc:Choice>
          <mc:Fallback xmlns="">
            <p:pic>
              <p:nvPicPr>
                <p:cNvPr id="34" name="Ink 33">
                  <a:extLst>
                    <a:ext uri="{FF2B5EF4-FFF2-40B4-BE49-F238E27FC236}">
                      <a16:creationId xmlns:a16="http://schemas.microsoft.com/office/drawing/2014/main" id="{26754A40-95DF-F3E2-A2CE-AA5607F4D40A}"/>
                    </a:ext>
                  </a:extLst>
                </p:cNvPr>
                <p:cNvPicPr/>
                <p:nvPr/>
              </p:nvPicPr>
              <p:blipFill>
                <a:blip r:embed="rId51"/>
                <a:stretch>
                  <a:fillRect/>
                </a:stretch>
              </p:blipFill>
              <p:spPr>
                <a:xfrm>
                  <a:off x="4660974" y="5585787"/>
                  <a:ext cx="41580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a16="http://schemas.microsoft.com/office/drawing/2014/main" id="{2F94EDE3-894F-D8D9-107B-4C0D6E1B266E}"/>
                    </a:ext>
                  </a:extLst>
                </p14:cNvPr>
                <p14:cNvContentPartPr/>
                <p14:nvPr/>
              </p14:nvContentPartPr>
              <p14:xfrm>
                <a:off x="4986054" y="5481387"/>
                <a:ext cx="3960" cy="360"/>
              </p14:xfrm>
            </p:contentPart>
          </mc:Choice>
          <mc:Fallback xmlns="">
            <p:pic>
              <p:nvPicPr>
                <p:cNvPr id="35" name="Ink 34">
                  <a:extLst>
                    <a:ext uri="{FF2B5EF4-FFF2-40B4-BE49-F238E27FC236}">
                      <a16:creationId xmlns:a16="http://schemas.microsoft.com/office/drawing/2014/main" id="{2F94EDE3-894F-D8D9-107B-4C0D6E1B266E}"/>
                    </a:ext>
                  </a:extLst>
                </p:cNvPr>
                <p:cNvPicPr/>
                <p:nvPr/>
              </p:nvPicPr>
              <p:blipFill>
                <a:blip r:embed="rId53"/>
                <a:stretch>
                  <a:fillRect/>
                </a:stretch>
              </p:blipFill>
              <p:spPr>
                <a:xfrm>
                  <a:off x="4968414" y="5463387"/>
                  <a:ext cx="396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B59A6165-3570-8169-607C-819545EA7272}"/>
                    </a:ext>
                  </a:extLst>
                </p14:cNvPr>
                <p14:cNvContentPartPr/>
                <p14:nvPr/>
              </p14:nvContentPartPr>
              <p14:xfrm>
                <a:off x="5176494" y="5472027"/>
                <a:ext cx="680760" cy="306360"/>
              </p14:xfrm>
            </p:contentPart>
          </mc:Choice>
          <mc:Fallback xmlns="">
            <p:pic>
              <p:nvPicPr>
                <p:cNvPr id="36" name="Ink 35">
                  <a:extLst>
                    <a:ext uri="{FF2B5EF4-FFF2-40B4-BE49-F238E27FC236}">
                      <a16:creationId xmlns:a16="http://schemas.microsoft.com/office/drawing/2014/main" id="{B59A6165-3570-8169-607C-819545EA7272}"/>
                    </a:ext>
                  </a:extLst>
                </p:cNvPr>
                <p:cNvPicPr/>
                <p:nvPr/>
              </p:nvPicPr>
              <p:blipFill>
                <a:blip r:embed="rId55"/>
                <a:stretch>
                  <a:fillRect/>
                </a:stretch>
              </p:blipFill>
              <p:spPr>
                <a:xfrm>
                  <a:off x="5158854" y="5454387"/>
                  <a:ext cx="716400" cy="342000"/>
                </a:xfrm>
                <a:prstGeom prst="rect">
                  <a:avLst/>
                </a:prstGeom>
              </p:spPr>
            </p:pic>
          </mc:Fallback>
        </mc:AlternateContent>
      </p:grpSp>
      <p:grpSp>
        <p:nvGrpSpPr>
          <p:cNvPr id="40" name="Group 39">
            <a:extLst>
              <a:ext uri="{FF2B5EF4-FFF2-40B4-BE49-F238E27FC236}">
                <a16:creationId xmlns:a16="http://schemas.microsoft.com/office/drawing/2014/main" id="{9570E8B8-7B8E-36B2-8316-CEC4E627C297}"/>
              </a:ext>
            </a:extLst>
          </p:cNvPr>
          <p:cNvGrpSpPr/>
          <p:nvPr/>
        </p:nvGrpSpPr>
        <p:grpSpPr>
          <a:xfrm>
            <a:off x="9876972" y="2647653"/>
            <a:ext cx="597978" cy="2259318"/>
            <a:chOff x="9208134" y="2918547"/>
            <a:chExt cx="659160" cy="2490480"/>
          </a:xfrm>
        </p:grpSpPr>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40DC1DE7-DF46-136E-4679-F783A23F4AE2}"/>
                    </a:ext>
                  </a:extLst>
                </p14:cNvPr>
                <p14:cNvContentPartPr/>
                <p14:nvPr/>
              </p14:nvContentPartPr>
              <p14:xfrm>
                <a:off x="9387414" y="2918547"/>
                <a:ext cx="53640" cy="862200"/>
              </p14:xfrm>
            </p:contentPart>
          </mc:Choice>
          <mc:Fallback xmlns="">
            <p:pic>
              <p:nvPicPr>
                <p:cNvPr id="38" name="Ink 37">
                  <a:extLst>
                    <a:ext uri="{FF2B5EF4-FFF2-40B4-BE49-F238E27FC236}">
                      <a16:creationId xmlns:a16="http://schemas.microsoft.com/office/drawing/2014/main" id="{40DC1DE7-DF46-136E-4679-F783A23F4AE2}"/>
                    </a:ext>
                  </a:extLst>
                </p:cNvPr>
                <p:cNvPicPr/>
                <p:nvPr/>
              </p:nvPicPr>
              <p:blipFill>
                <a:blip r:embed="rId57"/>
                <a:stretch>
                  <a:fillRect/>
                </a:stretch>
              </p:blipFill>
              <p:spPr>
                <a:xfrm>
                  <a:off x="9369774" y="2900907"/>
                  <a:ext cx="89280" cy="897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0EC5C13A-D6A6-E202-5F87-8614955BC5B7}"/>
                    </a:ext>
                  </a:extLst>
                </p14:cNvPr>
                <p14:cNvContentPartPr/>
                <p14:nvPr/>
              </p14:nvContentPartPr>
              <p14:xfrm>
                <a:off x="9208134" y="3966507"/>
                <a:ext cx="659160" cy="1442520"/>
              </p14:xfrm>
            </p:contentPart>
          </mc:Choice>
          <mc:Fallback xmlns="">
            <p:pic>
              <p:nvPicPr>
                <p:cNvPr id="39" name="Ink 38">
                  <a:extLst>
                    <a:ext uri="{FF2B5EF4-FFF2-40B4-BE49-F238E27FC236}">
                      <a16:creationId xmlns:a16="http://schemas.microsoft.com/office/drawing/2014/main" id="{0EC5C13A-D6A6-E202-5F87-8614955BC5B7}"/>
                    </a:ext>
                  </a:extLst>
                </p:cNvPr>
                <p:cNvPicPr/>
                <p:nvPr/>
              </p:nvPicPr>
              <p:blipFill>
                <a:blip r:embed="rId59"/>
                <a:stretch>
                  <a:fillRect/>
                </a:stretch>
              </p:blipFill>
              <p:spPr>
                <a:xfrm>
                  <a:off x="9190134" y="3948867"/>
                  <a:ext cx="694800" cy="1478160"/>
                </a:xfrm>
                <a:prstGeom prst="rect">
                  <a:avLst/>
                </a:prstGeom>
              </p:spPr>
            </p:pic>
          </mc:Fallback>
        </mc:AlternateContent>
      </p:grpSp>
      <p:grpSp>
        <p:nvGrpSpPr>
          <p:cNvPr id="57" name="Group 56">
            <a:extLst>
              <a:ext uri="{FF2B5EF4-FFF2-40B4-BE49-F238E27FC236}">
                <a16:creationId xmlns:a16="http://schemas.microsoft.com/office/drawing/2014/main" id="{E0EA4A2D-FB40-42D6-8E76-CDA77CA5CE87}"/>
              </a:ext>
            </a:extLst>
          </p:cNvPr>
          <p:cNvGrpSpPr/>
          <p:nvPr/>
        </p:nvGrpSpPr>
        <p:grpSpPr>
          <a:xfrm>
            <a:off x="7982777" y="4876599"/>
            <a:ext cx="2717844" cy="891578"/>
            <a:chOff x="7120134" y="5375547"/>
            <a:chExt cx="2995920" cy="982800"/>
          </a:xfrm>
        </p:grpSpPr>
        <mc:AlternateContent xmlns:mc="http://schemas.openxmlformats.org/markup-compatibility/2006" xmlns:p14="http://schemas.microsoft.com/office/powerpoint/2010/main">
          <mc:Choice Requires="p14">
            <p:contentPart p14:bwMode="auto" r:id="rId60">
              <p14:nvContentPartPr>
                <p14:cNvPr id="42" name="Ink 41">
                  <a:extLst>
                    <a:ext uri="{FF2B5EF4-FFF2-40B4-BE49-F238E27FC236}">
                      <a16:creationId xmlns:a16="http://schemas.microsoft.com/office/drawing/2014/main" id="{5A689EB0-E866-CF4C-9EAD-FEAAE5966064}"/>
                    </a:ext>
                  </a:extLst>
                </p14:cNvPr>
                <p14:cNvContentPartPr/>
                <p14:nvPr/>
              </p14:nvContentPartPr>
              <p14:xfrm>
                <a:off x="7120134" y="6066747"/>
                <a:ext cx="932760" cy="291600"/>
              </p14:xfrm>
            </p:contentPart>
          </mc:Choice>
          <mc:Fallback xmlns="">
            <p:pic>
              <p:nvPicPr>
                <p:cNvPr id="42" name="Ink 41">
                  <a:extLst>
                    <a:ext uri="{FF2B5EF4-FFF2-40B4-BE49-F238E27FC236}">
                      <a16:creationId xmlns:a16="http://schemas.microsoft.com/office/drawing/2014/main" id="{5A689EB0-E866-CF4C-9EAD-FEAAE5966064}"/>
                    </a:ext>
                  </a:extLst>
                </p:cNvPr>
                <p:cNvPicPr/>
                <p:nvPr/>
              </p:nvPicPr>
              <p:blipFill>
                <a:blip r:embed="rId61"/>
                <a:stretch>
                  <a:fillRect/>
                </a:stretch>
              </p:blipFill>
              <p:spPr>
                <a:xfrm>
                  <a:off x="7102494" y="6049107"/>
                  <a:ext cx="9684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3" name="Ink 42">
                  <a:extLst>
                    <a:ext uri="{FF2B5EF4-FFF2-40B4-BE49-F238E27FC236}">
                      <a16:creationId xmlns:a16="http://schemas.microsoft.com/office/drawing/2014/main" id="{9C6D945E-A132-84AA-69BD-296BB42DB814}"/>
                    </a:ext>
                  </a:extLst>
                </p14:cNvPr>
                <p14:cNvContentPartPr/>
                <p14:nvPr/>
              </p14:nvContentPartPr>
              <p14:xfrm>
                <a:off x="8064054" y="5767947"/>
                <a:ext cx="297720" cy="318960"/>
              </p14:xfrm>
            </p:contentPart>
          </mc:Choice>
          <mc:Fallback xmlns="">
            <p:pic>
              <p:nvPicPr>
                <p:cNvPr id="43" name="Ink 42">
                  <a:extLst>
                    <a:ext uri="{FF2B5EF4-FFF2-40B4-BE49-F238E27FC236}">
                      <a16:creationId xmlns:a16="http://schemas.microsoft.com/office/drawing/2014/main" id="{9C6D945E-A132-84AA-69BD-296BB42DB814}"/>
                    </a:ext>
                  </a:extLst>
                </p:cNvPr>
                <p:cNvPicPr/>
                <p:nvPr/>
              </p:nvPicPr>
              <p:blipFill>
                <a:blip r:embed="rId63"/>
                <a:stretch>
                  <a:fillRect/>
                </a:stretch>
              </p:blipFill>
              <p:spPr>
                <a:xfrm>
                  <a:off x="8046054" y="5750307"/>
                  <a:ext cx="3333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529F0521-B1EA-16DA-D251-2643AA6821CC}"/>
                    </a:ext>
                  </a:extLst>
                </p14:cNvPr>
                <p14:cNvContentPartPr/>
                <p14:nvPr/>
              </p14:nvContentPartPr>
              <p14:xfrm>
                <a:off x="8420454" y="5866587"/>
                <a:ext cx="303120" cy="211320"/>
              </p14:xfrm>
            </p:contentPart>
          </mc:Choice>
          <mc:Fallback xmlns="">
            <p:pic>
              <p:nvPicPr>
                <p:cNvPr id="44" name="Ink 43">
                  <a:extLst>
                    <a:ext uri="{FF2B5EF4-FFF2-40B4-BE49-F238E27FC236}">
                      <a16:creationId xmlns:a16="http://schemas.microsoft.com/office/drawing/2014/main" id="{529F0521-B1EA-16DA-D251-2643AA6821CC}"/>
                    </a:ext>
                  </a:extLst>
                </p:cNvPr>
                <p:cNvPicPr/>
                <p:nvPr/>
              </p:nvPicPr>
              <p:blipFill>
                <a:blip r:embed="rId65"/>
                <a:stretch>
                  <a:fillRect/>
                </a:stretch>
              </p:blipFill>
              <p:spPr>
                <a:xfrm>
                  <a:off x="8402454" y="5848587"/>
                  <a:ext cx="338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ED5EF5A0-4849-8F56-3841-3BB65E92DF54}"/>
                    </a:ext>
                  </a:extLst>
                </p14:cNvPr>
                <p14:cNvContentPartPr/>
                <p14:nvPr/>
              </p14:nvContentPartPr>
              <p14:xfrm>
                <a:off x="8770014" y="5741667"/>
                <a:ext cx="208440" cy="315720"/>
              </p14:xfrm>
            </p:contentPart>
          </mc:Choice>
          <mc:Fallback xmlns="">
            <p:pic>
              <p:nvPicPr>
                <p:cNvPr id="45" name="Ink 44">
                  <a:extLst>
                    <a:ext uri="{FF2B5EF4-FFF2-40B4-BE49-F238E27FC236}">
                      <a16:creationId xmlns:a16="http://schemas.microsoft.com/office/drawing/2014/main" id="{ED5EF5A0-4849-8F56-3841-3BB65E92DF54}"/>
                    </a:ext>
                  </a:extLst>
                </p:cNvPr>
                <p:cNvPicPr/>
                <p:nvPr/>
              </p:nvPicPr>
              <p:blipFill>
                <a:blip r:embed="rId67"/>
                <a:stretch>
                  <a:fillRect/>
                </a:stretch>
              </p:blipFill>
              <p:spPr>
                <a:xfrm>
                  <a:off x="8752374" y="5723667"/>
                  <a:ext cx="244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A6D969DD-8582-39F4-E9BD-A88CD602F6E5}"/>
                    </a:ext>
                  </a:extLst>
                </p14:cNvPr>
                <p14:cNvContentPartPr/>
                <p14:nvPr/>
              </p14:nvContentPartPr>
              <p14:xfrm>
                <a:off x="9026694" y="5567427"/>
                <a:ext cx="128520" cy="408600"/>
              </p14:xfrm>
            </p:contentPart>
          </mc:Choice>
          <mc:Fallback xmlns="">
            <p:pic>
              <p:nvPicPr>
                <p:cNvPr id="46" name="Ink 45">
                  <a:extLst>
                    <a:ext uri="{FF2B5EF4-FFF2-40B4-BE49-F238E27FC236}">
                      <a16:creationId xmlns:a16="http://schemas.microsoft.com/office/drawing/2014/main" id="{A6D969DD-8582-39F4-E9BD-A88CD602F6E5}"/>
                    </a:ext>
                  </a:extLst>
                </p:cNvPr>
                <p:cNvPicPr/>
                <p:nvPr/>
              </p:nvPicPr>
              <p:blipFill>
                <a:blip r:embed="rId69"/>
                <a:stretch>
                  <a:fillRect/>
                </a:stretch>
              </p:blipFill>
              <p:spPr>
                <a:xfrm>
                  <a:off x="9009054" y="5549427"/>
                  <a:ext cx="16416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9764CE5D-239C-55B9-818B-5DEB1DC55B42}"/>
                    </a:ext>
                  </a:extLst>
                </p14:cNvPr>
                <p14:cNvContentPartPr/>
                <p14:nvPr/>
              </p14:nvContentPartPr>
              <p14:xfrm>
                <a:off x="9019854" y="5797467"/>
                <a:ext cx="95040" cy="60840"/>
              </p14:xfrm>
            </p:contentPart>
          </mc:Choice>
          <mc:Fallback xmlns="">
            <p:pic>
              <p:nvPicPr>
                <p:cNvPr id="47" name="Ink 46">
                  <a:extLst>
                    <a:ext uri="{FF2B5EF4-FFF2-40B4-BE49-F238E27FC236}">
                      <a16:creationId xmlns:a16="http://schemas.microsoft.com/office/drawing/2014/main" id="{9764CE5D-239C-55B9-818B-5DEB1DC55B42}"/>
                    </a:ext>
                  </a:extLst>
                </p:cNvPr>
                <p:cNvPicPr/>
                <p:nvPr/>
              </p:nvPicPr>
              <p:blipFill>
                <a:blip r:embed="rId71"/>
                <a:stretch>
                  <a:fillRect/>
                </a:stretch>
              </p:blipFill>
              <p:spPr>
                <a:xfrm>
                  <a:off x="9001854" y="5779467"/>
                  <a:ext cx="1306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F8A2C623-12AB-EB70-736C-CBC91D8040D1}"/>
                    </a:ext>
                  </a:extLst>
                </p14:cNvPr>
                <p14:cNvContentPartPr/>
                <p14:nvPr/>
              </p14:nvContentPartPr>
              <p14:xfrm>
                <a:off x="9195894" y="5545107"/>
                <a:ext cx="231840" cy="387000"/>
              </p14:xfrm>
            </p:contentPart>
          </mc:Choice>
          <mc:Fallback xmlns="">
            <p:pic>
              <p:nvPicPr>
                <p:cNvPr id="48" name="Ink 47">
                  <a:extLst>
                    <a:ext uri="{FF2B5EF4-FFF2-40B4-BE49-F238E27FC236}">
                      <a16:creationId xmlns:a16="http://schemas.microsoft.com/office/drawing/2014/main" id="{F8A2C623-12AB-EB70-736C-CBC91D8040D1}"/>
                    </a:ext>
                  </a:extLst>
                </p:cNvPr>
                <p:cNvPicPr/>
                <p:nvPr/>
              </p:nvPicPr>
              <p:blipFill>
                <a:blip r:embed="rId73"/>
                <a:stretch>
                  <a:fillRect/>
                </a:stretch>
              </p:blipFill>
              <p:spPr>
                <a:xfrm>
                  <a:off x="9177894" y="5527467"/>
                  <a:ext cx="26748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B67D3FCB-EC8A-600C-C023-039061AD18AB}"/>
                    </a:ext>
                  </a:extLst>
                </p14:cNvPr>
                <p14:cNvContentPartPr/>
                <p14:nvPr/>
              </p14:nvContentPartPr>
              <p14:xfrm>
                <a:off x="9236574" y="5706027"/>
                <a:ext cx="148320" cy="68040"/>
              </p14:xfrm>
            </p:contentPart>
          </mc:Choice>
          <mc:Fallback xmlns="">
            <p:pic>
              <p:nvPicPr>
                <p:cNvPr id="49" name="Ink 48">
                  <a:extLst>
                    <a:ext uri="{FF2B5EF4-FFF2-40B4-BE49-F238E27FC236}">
                      <a16:creationId xmlns:a16="http://schemas.microsoft.com/office/drawing/2014/main" id="{B67D3FCB-EC8A-600C-C023-039061AD18AB}"/>
                    </a:ext>
                  </a:extLst>
                </p:cNvPr>
                <p:cNvPicPr/>
                <p:nvPr/>
              </p:nvPicPr>
              <p:blipFill>
                <a:blip r:embed="rId75"/>
                <a:stretch>
                  <a:fillRect/>
                </a:stretch>
              </p:blipFill>
              <p:spPr>
                <a:xfrm>
                  <a:off x="9218934" y="5688387"/>
                  <a:ext cx="18396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C85E974C-CFDB-9B90-6B9C-D86633B64F83}"/>
                    </a:ext>
                  </a:extLst>
                </p14:cNvPr>
                <p14:cNvContentPartPr/>
                <p14:nvPr/>
              </p14:nvContentPartPr>
              <p14:xfrm>
                <a:off x="9382734" y="5721147"/>
                <a:ext cx="204120" cy="119520"/>
              </p14:xfrm>
            </p:contentPart>
          </mc:Choice>
          <mc:Fallback xmlns="">
            <p:pic>
              <p:nvPicPr>
                <p:cNvPr id="50" name="Ink 49">
                  <a:extLst>
                    <a:ext uri="{FF2B5EF4-FFF2-40B4-BE49-F238E27FC236}">
                      <a16:creationId xmlns:a16="http://schemas.microsoft.com/office/drawing/2014/main" id="{C85E974C-CFDB-9B90-6B9C-D86633B64F83}"/>
                    </a:ext>
                  </a:extLst>
                </p:cNvPr>
                <p:cNvPicPr/>
                <p:nvPr/>
              </p:nvPicPr>
              <p:blipFill>
                <a:blip r:embed="rId77"/>
                <a:stretch>
                  <a:fillRect/>
                </a:stretch>
              </p:blipFill>
              <p:spPr>
                <a:xfrm>
                  <a:off x="9364734" y="5703507"/>
                  <a:ext cx="2397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896FC219-86DA-406A-4D2A-4FB8FFF3DE9D}"/>
                    </a:ext>
                  </a:extLst>
                </p14:cNvPr>
                <p14:cNvContentPartPr/>
                <p14:nvPr/>
              </p14:nvContentPartPr>
              <p14:xfrm>
                <a:off x="9493254" y="5391387"/>
                <a:ext cx="175680" cy="356040"/>
              </p14:xfrm>
            </p:contentPart>
          </mc:Choice>
          <mc:Fallback xmlns="">
            <p:pic>
              <p:nvPicPr>
                <p:cNvPr id="51" name="Ink 50">
                  <a:extLst>
                    <a:ext uri="{FF2B5EF4-FFF2-40B4-BE49-F238E27FC236}">
                      <a16:creationId xmlns:a16="http://schemas.microsoft.com/office/drawing/2014/main" id="{896FC219-86DA-406A-4D2A-4FB8FFF3DE9D}"/>
                    </a:ext>
                  </a:extLst>
                </p:cNvPr>
                <p:cNvPicPr/>
                <p:nvPr/>
              </p:nvPicPr>
              <p:blipFill>
                <a:blip r:embed="rId79"/>
                <a:stretch>
                  <a:fillRect/>
                </a:stretch>
              </p:blipFill>
              <p:spPr>
                <a:xfrm>
                  <a:off x="9475614" y="5373747"/>
                  <a:ext cx="2113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2" name="Ink 51">
                  <a:extLst>
                    <a:ext uri="{FF2B5EF4-FFF2-40B4-BE49-F238E27FC236}">
                      <a16:creationId xmlns:a16="http://schemas.microsoft.com/office/drawing/2014/main" id="{C584E62F-6CD2-D9B0-7F98-0E0FEE52FA7E}"/>
                    </a:ext>
                  </a:extLst>
                </p14:cNvPr>
                <p14:cNvContentPartPr/>
                <p14:nvPr/>
              </p14:nvContentPartPr>
              <p14:xfrm>
                <a:off x="9429174" y="5545107"/>
                <a:ext cx="205920" cy="92520"/>
              </p14:xfrm>
            </p:contentPart>
          </mc:Choice>
          <mc:Fallback xmlns="">
            <p:pic>
              <p:nvPicPr>
                <p:cNvPr id="52" name="Ink 51">
                  <a:extLst>
                    <a:ext uri="{FF2B5EF4-FFF2-40B4-BE49-F238E27FC236}">
                      <a16:creationId xmlns:a16="http://schemas.microsoft.com/office/drawing/2014/main" id="{C584E62F-6CD2-D9B0-7F98-0E0FEE52FA7E}"/>
                    </a:ext>
                  </a:extLst>
                </p:cNvPr>
                <p:cNvPicPr/>
                <p:nvPr/>
              </p:nvPicPr>
              <p:blipFill>
                <a:blip r:embed="rId81"/>
                <a:stretch>
                  <a:fillRect/>
                </a:stretch>
              </p:blipFill>
              <p:spPr>
                <a:xfrm>
                  <a:off x="9411534" y="5527467"/>
                  <a:ext cx="2415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3" name="Ink 52">
                  <a:extLst>
                    <a:ext uri="{FF2B5EF4-FFF2-40B4-BE49-F238E27FC236}">
                      <a16:creationId xmlns:a16="http://schemas.microsoft.com/office/drawing/2014/main" id="{A1C4699C-C362-4C00-939C-41ECD978AE30}"/>
                    </a:ext>
                  </a:extLst>
                </p14:cNvPr>
                <p14:cNvContentPartPr/>
                <p14:nvPr/>
              </p14:nvContentPartPr>
              <p14:xfrm>
                <a:off x="9654894" y="5510547"/>
                <a:ext cx="227520" cy="170280"/>
              </p14:xfrm>
            </p:contentPart>
          </mc:Choice>
          <mc:Fallback xmlns="">
            <p:pic>
              <p:nvPicPr>
                <p:cNvPr id="53" name="Ink 52">
                  <a:extLst>
                    <a:ext uri="{FF2B5EF4-FFF2-40B4-BE49-F238E27FC236}">
                      <a16:creationId xmlns:a16="http://schemas.microsoft.com/office/drawing/2014/main" id="{A1C4699C-C362-4C00-939C-41ECD978AE30}"/>
                    </a:ext>
                  </a:extLst>
                </p:cNvPr>
                <p:cNvPicPr/>
                <p:nvPr/>
              </p:nvPicPr>
              <p:blipFill>
                <a:blip r:embed="rId83"/>
                <a:stretch>
                  <a:fillRect/>
                </a:stretch>
              </p:blipFill>
              <p:spPr>
                <a:xfrm>
                  <a:off x="9637254" y="5492547"/>
                  <a:ext cx="2631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4" name="Ink 53">
                  <a:extLst>
                    <a:ext uri="{FF2B5EF4-FFF2-40B4-BE49-F238E27FC236}">
                      <a16:creationId xmlns:a16="http://schemas.microsoft.com/office/drawing/2014/main" id="{680207E4-E7B0-2788-2A42-AEDF5542B6DD}"/>
                    </a:ext>
                  </a:extLst>
                </p14:cNvPr>
                <p14:cNvContentPartPr/>
                <p14:nvPr/>
              </p14:nvContentPartPr>
              <p14:xfrm>
                <a:off x="9752094" y="5430987"/>
                <a:ext cx="4680" cy="7560"/>
              </p14:xfrm>
            </p:contentPart>
          </mc:Choice>
          <mc:Fallback xmlns="">
            <p:pic>
              <p:nvPicPr>
                <p:cNvPr id="54" name="Ink 53">
                  <a:extLst>
                    <a:ext uri="{FF2B5EF4-FFF2-40B4-BE49-F238E27FC236}">
                      <a16:creationId xmlns:a16="http://schemas.microsoft.com/office/drawing/2014/main" id="{680207E4-E7B0-2788-2A42-AEDF5542B6DD}"/>
                    </a:ext>
                  </a:extLst>
                </p:cNvPr>
                <p:cNvPicPr/>
                <p:nvPr/>
              </p:nvPicPr>
              <p:blipFill>
                <a:blip r:embed="rId85"/>
                <a:stretch>
                  <a:fillRect/>
                </a:stretch>
              </p:blipFill>
              <p:spPr>
                <a:xfrm>
                  <a:off x="9734094" y="5412987"/>
                  <a:ext cx="40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5" name="Ink 54">
                  <a:extLst>
                    <a:ext uri="{FF2B5EF4-FFF2-40B4-BE49-F238E27FC236}">
                      <a16:creationId xmlns:a16="http://schemas.microsoft.com/office/drawing/2014/main" id="{BFB0B765-4416-6902-B078-DB70AFD44206}"/>
                    </a:ext>
                  </a:extLst>
                </p14:cNvPr>
                <p14:cNvContentPartPr/>
                <p14:nvPr/>
              </p14:nvContentPartPr>
              <p14:xfrm>
                <a:off x="9861174" y="5424147"/>
                <a:ext cx="120960" cy="146160"/>
              </p14:xfrm>
            </p:contentPart>
          </mc:Choice>
          <mc:Fallback xmlns="">
            <p:pic>
              <p:nvPicPr>
                <p:cNvPr id="55" name="Ink 54">
                  <a:extLst>
                    <a:ext uri="{FF2B5EF4-FFF2-40B4-BE49-F238E27FC236}">
                      <a16:creationId xmlns:a16="http://schemas.microsoft.com/office/drawing/2014/main" id="{BFB0B765-4416-6902-B078-DB70AFD44206}"/>
                    </a:ext>
                  </a:extLst>
                </p:cNvPr>
                <p:cNvPicPr/>
                <p:nvPr/>
              </p:nvPicPr>
              <p:blipFill>
                <a:blip r:embed="rId87"/>
                <a:stretch>
                  <a:fillRect/>
                </a:stretch>
              </p:blipFill>
              <p:spPr>
                <a:xfrm>
                  <a:off x="9843534" y="5406147"/>
                  <a:ext cx="15660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6" name="Ink 55">
                  <a:extLst>
                    <a:ext uri="{FF2B5EF4-FFF2-40B4-BE49-F238E27FC236}">
                      <a16:creationId xmlns:a16="http://schemas.microsoft.com/office/drawing/2014/main" id="{AF13A7EA-DC64-1F40-7EAD-59DC8782458D}"/>
                    </a:ext>
                  </a:extLst>
                </p14:cNvPr>
                <p14:cNvContentPartPr/>
                <p14:nvPr/>
              </p14:nvContentPartPr>
              <p14:xfrm>
                <a:off x="9974214" y="5375547"/>
                <a:ext cx="141840" cy="171720"/>
              </p14:xfrm>
            </p:contentPart>
          </mc:Choice>
          <mc:Fallback xmlns="">
            <p:pic>
              <p:nvPicPr>
                <p:cNvPr id="56" name="Ink 55">
                  <a:extLst>
                    <a:ext uri="{FF2B5EF4-FFF2-40B4-BE49-F238E27FC236}">
                      <a16:creationId xmlns:a16="http://schemas.microsoft.com/office/drawing/2014/main" id="{AF13A7EA-DC64-1F40-7EAD-59DC8782458D}"/>
                    </a:ext>
                  </a:extLst>
                </p:cNvPr>
                <p:cNvPicPr/>
                <p:nvPr/>
              </p:nvPicPr>
              <p:blipFill>
                <a:blip r:embed="rId89"/>
                <a:stretch>
                  <a:fillRect/>
                </a:stretch>
              </p:blipFill>
              <p:spPr>
                <a:xfrm>
                  <a:off x="9956214" y="5357547"/>
                  <a:ext cx="177480" cy="207360"/>
                </a:xfrm>
                <a:prstGeom prst="rect">
                  <a:avLst/>
                </a:prstGeom>
              </p:spPr>
            </p:pic>
          </mc:Fallback>
        </mc:AlternateContent>
      </p:grpSp>
      <p:grpSp>
        <p:nvGrpSpPr>
          <p:cNvPr id="62" name="Group 61">
            <a:extLst>
              <a:ext uri="{FF2B5EF4-FFF2-40B4-BE49-F238E27FC236}">
                <a16:creationId xmlns:a16="http://schemas.microsoft.com/office/drawing/2014/main" id="{E8D3988D-02AC-6D3F-1EE7-ACEE33AF58E8}"/>
              </a:ext>
            </a:extLst>
          </p:cNvPr>
          <p:cNvGrpSpPr/>
          <p:nvPr/>
        </p:nvGrpSpPr>
        <p:grpSpPr>
          <a:xfrm>
            <a:off x="4733904" y="1491214"/>
            <a:ext cx="316788" cy="969306"/>
            <a:chOff x="3538854" y="1643787"/>
            <a:chExt cx="349200" cy="1068480"/>
          </a:xfrm>
        </p:grpSpPr>
        <mc:AlternateContent xmlns:mc="http://schemas.openxmlformats.org/markup-compatibility/2006" xmlns:p14="http://schemas.microsoft.com/office/powerpoint/2010/main">
          <mc:Choice Requires="p14">
            <p:contentPart p14:bwMode="auto" r:id="rId90">
              <p14:nvContentPartPr>
                <p14:cNvPr id="58" name="Ink 57">
                  <a:extLst>
                    <a:ext uri="{FF2B5EF4-FFF2-40B4-BE49-F238E27FC236}">
                      <a16:creationId xmlns:a16="http://schemas.microsoft.com/office/drawing/2014/main" id="{2D5A8F94-6474-7257-3B06-3F1D5AC8B3F6}"/>
                    </a:ext>
                  </a:extLst>
                </p14:cNvPr>
                <p14:cNvContentPartPr/>
                <p14:nvPr/>
              </p14:nvContentPartPr>
              <p14:xfrm>
                <a:off x="3538854" y="1643787"/>
                <a:ext cx="57240" cy="1068480"/>
              </p14:xfrm>
            </p:contentPart>
          </mc:Choice>
          <mc:Fallback xmlns="">
            <p:pic>
              <p:nvPicPr>
                <p:cNvPr id="58" name="Ink 57">
                  <a:extLst>
                    <a:ext uri="{FF2B5EF4-FFF2-40B4-BE49-F238E27FC236}">
                      <a16:creationId xmlns:a16="http://schemas.microsoft.com/office/drawing/2014/main" id="{2D5A8F94-6474-7257-3B06-3F1D5AC8B3F6}"/>
                    </a:ext>
                  </a:extLst>
                </p:cNvPr>
                <p:cNvPicPr/>
                <p:nvPr/>
              </p:nvPicPr>
              <p:blipFill>
                <a:blip r:embed="rId91"/>
                <a:stretch>
                  <a:fillRect/>
                </a:stretch>
              </p:blipFill>
              <p:spPr>
                <a:xfrm>
                  <a:off x="3521214" y="1626147"/>
                  <a:ext cx="92880" cy="1104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A077D750-DA1B-4F67-91E6-2657B796018D}"/>
                    </a:ext>
                  </a:extLst>
                </p14:cNvPr>
                <p14:cNvContentPartPr/>
                <p14:nvPr/>
              </p14:nvContentPartPr>
              <p14:xfrm>
                <a:off x="3631014" y="1961307"/>
                <a:ext cx="257040" cy="295200"/>
              </p14:xfrm>
            </p:contentPart>
          </mc:Choice>
          <mc:Fallback xmlns="">
            <p:pic>
              <p:nvPicPr>
                <p:cNvPr id="61" name="Ink 60">
                  <a:extLst>
                    <a:ext uri="{FF2B5EF4-FFF2-40B4-BE49-F238E27FC236}">
                      <a16:creationId xmlns:a16="http://schemas.microsoft.com/office/drawing/2014/main" id="{A077D750-DA1B-4F67-91E6-2657B796018D}"/>
                    </a:ext>
                  </a:extLst>
                </p:cNvPr>
                <p:cNvPicPr/>
                <p:nvPr/>
              </p:nvPicPr>
              <p:blipFill>
                <a:blip r:embed="rId93"/>
                <a:stretch>
                  <a:fillRect/>
                </a:stretch>
              </p:blipFill>
              <p:spPr>
                <a:xfrm>
                  <a:off x="3613014" y="1943667"/>
                  <a:ext cx="292680" cy="330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4">
            <p14:nvContentPartPr>
              <p14:cNvPr id="20" name="Ink 19">
                <a:extLst>
                  <a:ext uri="{FF2B5EF4-FFF2-40B4-BE49-F238E27FC236}">
                    <a16:creationId xmlns:a16="http://schemas.microsoft.com/office/drawing/2014/main" id="{26488135-C26B-3A5F-D940-173692DEB4D0}"/>
                  </a:ext>
                </a:extLst>
              </p14:cNvPr>
              <p14:cNvContentPartPr/>
              <p14:nvPr/>
            </p14:nvContentPartPr>
            <p14:xfrm>
              <a:off x="6439334" y="2278285"/>
              <a:ext cx="617247" cy="237101"/>
            </p14:xfrm>
          </p:contentPart>
        </mc:Choice>
        <mc:Fallback xmlns="">
          <p:pic>
            <p:nvPicPr>
              <p:cNvPr id="20" name="Ink 19">
                <a:extLst>
                  <a:ext uri="{FF2B5EF4-FFF2-40B4-BE49-F238E27FC236}">
                    <a16:creationId xmlns:a16="http://schemas.microsoft.com/office/drawing/2014/main" id="{26488135-C26B-3A5F-D940-173692DEB4D0}"/>
                  </a:ext>
                </a:extLst>
              </p:cNvPr>
              <p:cNvPicPr/>
              <p:nvPr/>
            </p:nvPicPr>
            <p:blipFill>
              <a:blip r:embed="rId95"/>
              <a:stretch>
                <a:fillRect/>
              </a:stretch>
            </p:blipFill>
            <p:spPr>
              <a:xfrm>
                <a:off x="6421338" y="2260296"/>
                <a:ext cx="652878" cy="272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1" name="Ink 40">
                <a:extLst>
                  <a:ext uri="{FF2B5EF4-FFF2-40B4-BE49-F238E27FC236}">
                    <a16:creationId xmlns:a16="http://schemas.microsoft.com/office/drawing/2014/main" id="{46CFE63D-2E55-AB49-173B-0AC8D1858715}"/>
                  </a:ext>
                </a:extLst>
              </p14:cNvPr>
              <p14:cNvContentPartPr/>
              <p14:nvPr/>
            </p14:nvContentPartPr>
            <p14:xfrm>
              <a:off x="10464826" y="1420998"/>
              <a:ext cx="34945" cy="917705"/>
            </p14:xfrm>
          </p:contentPart>
        </mc:Choice>
        <mc:Fallback xmlns="">
          <p:pic>
            <p:nvPicPr>
              <p:cNvPr id="41" name="Ink 40">
                <a:extLst>
                  <a:ext uri="{FF2B5EF4-FFF2-40B4-BE49-F238E27FC236}">
                    <a16:creationId xmlns:a16="http://schemas.microsoft.com/office/drawing/2014/main" id="{46CFE63D-2E55-AB49-173B-0AC8D1858715}"/>
                  </a:ext>
                </a:extLst>
              </p:cNvPr>
              <p:cNvPicPr/>
              <p:nvPr/>
            </p:nvPicPr>
            <p:blipFill>
              <a:blip r:embed="rId97"/>
              <a:stretch>
                <a:fillRect/>
              </a:stretch>
            </p:blipFill>
            <p:spPr>
              <a:xfrm>
                <a:off x="10446813" y="1402997"/>
                <a:ext cx="70611" cy="953348"/>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FD45431-E735-82BB-4B36-9757BE081B28}"/>
                  </a:ext>
                </a:extLst>
              </p14:cNvPr>
              <p14:cNvContentPartPr/>
              <p14:nvPr/>
            </p14:nvContentPartPr>
            <p14:xfrm>
              <a:off x="4757419" y="1715578"/>
              <a:ext cx="5780563" cy="398108"/>
            </p14:xfrm>
          </p:contentPart>
        </mc:Choice>
        <mc:Fallback xmlns="">
          <p:pic>
            <p:nvPicPr>
              <p:cNvPr id="64" name="Ink 63">
                <a:extLst>
                  <a:ext uri="{FF2B5EF4-FFF2-40B4-BE49-F238E27FC236}">
                    <a16:creationId xmlns:a16="http://schemas.microsoft.com/office/drawing/2014/main" id="{7FD45431-E735-82BB-4B36-9757BE081B28}"/>
                  </a:ext>
                </a:extLst>
              </p:cNvPr>
              <p:cNvPicPr/>
              <p:nvPr/>
            </p:nvPicPr>
            <p:blipFill>
              <a:blip r:embed="rId99"/>
              <a:stretch>
                <a:fillRect/>
              </a:stretch>
            </p:blipFill>
            <p:spPr>
              <a:xfrm>
                <a:off x="4739419" y="1697580"/>
                <a:ext cx="5816203" cy="433743"/>
              </a:xfrm>
              <a:prstGeom prst="rect">
                <a:avLst/>
              </a:prstGeom>
            </p:spPr>
          </p:pic>
        </mc:Fallback>
      </mc:AlternateContent>
    </p:spTree>
    <p:extLst>
      <p:ext uri="{BB962C8B-B14F-4D97-AF65-F5344CB8AC3E}">
        <p14:creationId xmlns:p14="http://schemas.microsoft.com/office/powerpoint/2010/main" val="379066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2CA0-4D8D-F287-1863-34D63A462B14}"/>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5021A44D-B396-B7C0-B008-E7D9D7F28D21}"/>
              </a:ext>
            </a:extLst>
          </p:cNvPr>
          <p:cNvSpPr>
            <a:spLocks noGrp="1"/>
          </p:cNvSpPr>
          <p:nvPr>
            <p:ph idx="1"/>
          </p:nvPr>
        </p:nvSpPr>
        <p:spPr/>
        <p:txBody>
          <a:bodyPr/>
          <a:lstStyle/>
          <a:p>
            <a:r>
              <a:rPr lang="en-US" b="1" dirty="0"/>
              <a:t>Q: When removing an item from a linked list how do you make the first item = to the first node.</a:t>
            </a:r>
          </a:p>
          <a:p>
            <a:r>
              <a:rPr lang="en-US" dirty="0"/>
              <a:t>A: The first node points to the first data item.</a:t>
            </a:r>
          </a:p>
          <a:p>
            <a:endParaRPr lang="en-US" dirty="0"/>
          </a:p>
        </p:txBody>
      </p:sp>
      <p:sp>
        <p:nvSpPr>
          <p:cNvPr id="4" name="Footer Placeholder 3">
            <a:extLst>
              <a:ext uri="{FF2B5EF4-FFF2-40B4-BE49-F238E27FC236}">
                <a16:creationId xmlns:a16="http://schemas.microsoft.com/office/drawing/2014/main" id="{6BD76FEC-8C9E-07C6-A3EE-263209AE1CB8}"/>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A8FC8778-A816-7E68-74F4-E4AA98387D36}"/>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a:t>
            </a:fld>
            <a:endParaRPr lang="en-GB" altLang="en-US">
              <a:cs typeface="Arial" panose="020B0604020202020204" pitchFamily="34" charset="0"/>
            </a:endParaRPr>
          </a:p>
        </p:txBody>
      </p:sp>
    </p:spTree>
    <p:extLst>
      <p:ext uri="{BB962C8B-B14F-4D97-AF65-F5344CB8AC3E}">
        <p14:creationId xmlns:p14="http://schemas.microsoft.com/office/powerpoint/2010/main" val="3696395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when you throw an exception like </a:t>
            </a:r>
            <a:r>
              <a:rPr lang="en-US" b="1" dirty="0" err="1"/>
              <a:t>IllegalStateException</a:t>
            </a:r>
            <a:r>
              <a:rPr lang="en-US" b="1" dirty="0"/>
              <a:t>, do you have to define the exception (in a new file) or is it already defined?</a:t>
            </a:r>
          </a:p>
          <a:p>
            <a:r>
              <a:rPr lang="en-US" dirty="0"/>
              <a:t>Some exception types are already defined in the Java libraries (</a:t>
            </a:r>
            <a:r>
              <a:rPr lang="en-US" dirty="0" err="1"/>
              <a:t>IllegalStateException</a:t>
            </a:r>
            <a:r>
              <a:rPr lang="en-US" dirty="0"/>
              <a:t> is one of them)</a:t>
            </a:r>
          </a:p>
          <a:p>
            <a:r>
              <a:rPr lang="en-US" dirty="0"/>
              <a:t>You can also define and throw your own exception types in separate files or in the same file (as nested classes) </a:t>
            </a: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20</a:t>
            </a:fld>
            <a:endParaRPr lang="en-GB" altLang="en-US">
              <a:cs typeface="Arial" panose="020B0604020202020204" pitchFamily="34" charset="0"/>
            </a:endParaRPr>
          </a:p>
        </p:txBody>
      </p:sp>
    </p:spTree>
    <p:extLst>
      <p:ext uri="{BB962C8B-B14F-4D97-AF65-F5344CB8AC3E}">
        <p14:creationId xmlns:p14="http://schemas.microsoft.com/office/powerpoint/2010/main" val="20337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Big-Oh runtime is very confusing to me. Are there easy ways to practice and master this material?</a:t>
            </a:r>
          </a:p>
          <a:p>
            <a:r>
              <a:rPr lang="en-US" dirty="0"/>
              <a:t>A: I will prepare a list of examples on determining the Big-Oh approximations of various functions.</a:t>
            </a:r>
          </a:p>
          <a:p>
            <a:r>
              <a:rPr lang="en-US" b="1" dirty="0"/>
              <a:t>What are some examples for the different growth rate functions?</a:t>
            </a:r>
          </a:p>
          <a:p>
            <a:r>
              <a:rPr lang="en-US" dirty="0"/>
              <a:t>1, log </a:t>
            </a:r>
            <a:r>
              <a:rPr lang="en-US" dirty="0" err="1"/>
              <a:t>log</a:t>
            </a:r>
            <a:r>
              <a:rPr lang="en-US" dirty="0"/>
              <a:t> n, log</a:t>
            </a:r>
            <a:r>
              <a:rPr lang="en-US" baseline="30000" dirty="0"/>
              <a:t>2</a:t>
            </a:r>
            <a:r>
              <a:rPr lang="en-US" dirty="0"/>
              <a:t>n, n, n log n, n</a:t>
            </a:r>
            <a:r>
              <a:rPr lang="en-US" baseline="30000" dirty="0"/>
              <a:t>2</a:t>
            </a:r>
            <a:r>
              <a:rPr lang="en-US" dirty="0"/>
              <a:t>, 2</a:t>
            </a:r>
            <a:r>
              <a:rPr lang="en-US" baseline="30000" dirty="0"/>
              <a:t>n</a:t>
            </a:r>
            <a:r>
              <a:rPr lang="en-US" dirty="0"/>
              <a:t>, n!</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21</a:t>
            </a:fld>
            <a:endParaRPr lang="en-GB" altLang="en-US">
              <a:cs typeface="Arial" panose="020B0604020202020204" pitchFamily="34" charset="0"/>
            </a:endParaRPr>
          </a:p>
        </p:txBody>
      </p:sp>
    </p:spTree>
    <p:extLst>
      <p:ext uri="{BB962C8B-B14F-4D97-AF65-F5344CB8AC3E}">
        <p14:creationId xmlns:p14="http://schemas.microsoft.com/office/powerpoint/2010/main" val="60893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The big oh notation, how does it actual works</a:t>
            </a:r>
          </a:p>
          <a:p>
            <a:r>
              <a:rPr lang="en-US" dirty="0"/>
              <a:t>A: Big-Oh is an approximation tool. </a:t>
            </a:r>
          </a:p>
          <a:p>
            <a:r>
              <a:rPr lang="en-US" dirty="0"/>
              <a:t>5n</a:t>
            </a:r>
            <a:r>
              <a:rPr lang="en-US" baseline="30000" dirty="0"/>
              <a:t>2</a:t>
            </a:r>
            <a:r>
              <a:rPr lang="en-US" dirty="0"/>
              <a:t> + 30 n + 100 = O(n</a:t>
            </a:r>
            <a:r>
              <a:rPr lang="en-US" baseline="30000" dirty="0"/>
              <a:t>2</a:t>
            </a:r>
            <a:r>
              <a:rPr lang="en-US" dirty="0"/>
              <a:t>)</a:t>
            </a:r>
          </a:p>
          <a:p>
            <a:r>
              <a:rPr lang="en-US" dirty="0"/>
              <a:t>It breaks a function down to its </a:t>
            </a:r>
            <a:r>
              <a:rPr lang="en-US" b="1" dirty="0"/>
              <a:t>order of growth</a:t>
            </a:r>
            <a:r>
              <a:rPr lang="en-US" dirty="0"/>
              <a:t>, how fast is the rate of function value increase when input increases </a:t>
            </a:r>
          </a:p>
          <a:p>
            <a:r>
              <a:rPr lang="en-US" b="1" dirty="0"/>
              <a:t>Q: I still don’t quite get the big O notion. Like why isn’t 2^cn not O(2^n)?</a:t>
            </a:r>
          </a:p>
          <a:p>
            <a:r>
              <a:rPr lang="en-US" dirty="0"/>
              <a:t>2</a:t>
            </a:r>
            <a:r>
              <a:rPr lang="en-US" baseline="30000" dirty="0"/>
              <a:t>cn</a:t>
            </a:r>
            <a:r>
              <a:rPr lang="en-US" dirty="0"/>
              <a:t> = 2</a:t>
            </a:r>
            <a:r>
              <a:rPr lang="en-US" baseline="30000" dirty="0"/>
              <a:t>(c-1)n </a:t>
            </a:r>
            <a:r>
              <a:rPr lang="en-US" dirty="0"/>
              <a:t>2</a:t>
            </a:r>
            <a:r>
              <a:rPr lang="en-US" baseline="30000" dirty="0"/>
              <a:t>n</a:t>
            </a:r>
            <a:r>
              <a:rPr lang="en-US" dirty="0"/>
              <a:t>  </a:t>
            </a:r>
          </a:p>
          <a:p>
            <a:r>
              <a:rPr lang="en-US" dirty="0"/>
              <a:t>cannot be expressed as a </a:t>
            </a:r>
            <a:r>
              <a:rPr lang="en-US" i="1" dirty="0"/>
              <a:t>constant x 2</a:t>
            </a:r>
            <a:r>
              <a:rPr lang="en-US" i="1" baseline="30000" dirty="0"/>
              <a:t>n</a:t>
            </a:r>
            <a:br>
              <a:rPr lang="en-US" dirty="0"/>
            </a:b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22</a:t>
            </a:fld>
            <a:endParaRPr lang="en-GB" altLang="en-US">
              <a:cs typeface="Arial" panose="020B0604020202020204" pitchFamily="34" charset="0"/>
            </a:endParaRPr>
          </a:p>
        </p:txBody>
      </p:sp>
    </p:spTree>
    <p:extLst>
      <p:ext uri="{BB962C8B-B14F-4D97-AF65-F5344CB8AC3E}">
        <p14:creationId xmlns:p14="http://schemas.microsoft.com/office/powerpoint/2010/main" val="322623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11E0-41E4-B1BC-1AB9-2DA1ACE726EF}"/>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6E964C0F-69D1-999C-778E-B82399A4DF14}"/>
              </a:ext>
            </a:extLst>
          </p:cNvPr>
          <p:cNvSpPr>
            <a:spLocks noGrp="1"/>
          </p:cNvSpPr>
          <p:nvPr>
            <p:ph idx="1"/>
          </p:nvPr>
        </p:nvSpPr>
        <p:spPr/>
        <p:txBody>
          <a:bodyPr>
            <a:normAutofit/>
          </a:bodyPr>
          <a:lstStyle/>
          <a:p>
            <a:r>
              <a:rPr lang="en-US" b="1" dirty="0"/>
              <a:t>Q: Why does big o matter?</a:t>
            </a:r>
          </a:p>
          <a:p>
            <a:r>
              <a:rPr lang="en-US" dirty="0"/>
              <a:t>Because it extracts the order of growth of a function. In algorithm analysis we care more about the order of growth of runtime than about the exact runtime values.</a:t>
            </a:r>
            <a:br>
              <a:rPr lang="en-US" dirty="0"/>
            </a:br>
            <a:endParaRPr lang="en-US" dirty="0"/>
          </a:p>
        </p:txBody>
      </p:sp>
      <p:sp>
        <p:nvSpPr>
          <p:cNvPr id="4" name="Footer Placeholder 3">
            <a:extLst>
              <a:ext uri="{FF2B5EF4-FFF2-40B4-BE49-F238E27FC236}">
                <a16:creationId xmlns:a16="http://schemas.microsoft.com/office/drawing/2014/main" id="{4550CB84-6D8E-8EAB-713E-E88AF58A1D6B}"/>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E2D53173-97FA-B76C-829C-C300F26BE9C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23</a:t>
            </a:fld>
            <a:endParaRPr lang="en-GB" altLang="en-US">
              <a:cs typeface="Arial" panose="020B0604020202020204" pitchFamily="34" charset="0"/>
            </a:endParaRPr>
          </a:p>
        </p:txBody>
      </p:sp>
    </p:spTree>
    <p:extLst>
      <p:ext uri="{BB962C8B-B14F-4D97-AF65-F5344CB8AC3E}">
        <p14:creationId xmlns:p14="http://schemas.microsoft.com/office/powerpoint/2010/main" val="364821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11E0-41E4-B1BC-1AB9-2DA1ACE726EF}"/>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6E964C0F-69D1-999C-778E-B82399A4DF14}"/>
              </a:ext>
            </a:extLst>
          </p:cNvPr>
          <p:cNvSpPr>
            <a:spLocks noGrp="1"/>
          </p:cNvSpPr>
          <p:nvPr>
            <p:ph idx="1"/>
          </p:nvPr>
        </p:nvSpPr>
        <p:spPr/>
        <p:txBody>
          <a:bodyPr>
            <a:normAutofit/>
          </a:bodyPr>
          <a:lstStyle/>
          <a:p>
            <a:r>
              <a:rPr lang="en-US" b="1" dirty="0"/>
              <a:t>Q: Calculating the number of executed steps of an algorithm</a:t>
            </a:r>
          </a:p>
          <a:p>
            <a:r>
              <a:rPr lang="en-US" dirty="0"/>
              <a:t>Watch for loops and determine the number </a:t>
            </a:r>
            <a:r>
              <a:rPr lang="en-US"/>
              <a:t>of loop iterations</a:t>
            </a:r>
            <a:br>
              <a:rPr lang="en-US" dirty="0"/>
            </a:br>
            <a:endParaRPr lang="en-US" dirty="0"/>
          </a:p>
        </p:txBody>
      </p:sp>
      <p:sp>
        <p:nvSpPr>
          <p:cNvPr id="4" name="Footer Placeholder 3">
            <a:extLst>
              <a:ext uri="{FF2B5EF4-FFF2-40B4-BE49-F238E27FC236}">
                <a16:creationId xmlns:a16="http://schemas.microsoft.com/office/drawing/2014/main" id="{4550CB84-6D8E-8EAB-713E-E88AF58A1D6B}"/>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E2D53173-97FA-B76C-829C-C300F26BE9C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24</a:t>
            </a:fld>
            <a:endParaRPr lang="en-GB" altLang="en-US">
              <a:cs typeface="Arial" panose="020B0604020202020204" pitchFamily="34" charset="0"/>
            </a:endParaRPr>
          </a:p>
        </p:txBody>
      </p:sp>
    </p:spTree>
    <p:extLst>
      <p:ext uri="{BB962C8B-B14F-4D97-AF65-F5344CB8AC3E}">
        <p14:creationId xmlns:p14="http://schemas.microsoft.com/office/powerpoint/2010/main" val="267470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3AE2-BB3E-9023-CB83-CB959B575F77}"/>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EF7C18E-3CD6-4028-7816-E255B85252C3}"/>
              </a:ext>
            </a:extLst>
          </p:cNvPr>
          <p:cNvSpPr>
            <a:spLocks noGrp="1"/>
          </p:cNvSpPr>
          <p:nvPr>
            <p:ph idx="1"/>
          </p:nvPr>
        </p:nvSpPr>
        <p:spPr/>
        <p:txBody>
          <a:bodyPr>
            <a:normAutofit/>
          </a:bodyPr>
          <a:lstStyle/>
          <a:p>
            <a:r>
              <a:rPr lang="en-US" b="1" dirty="0"/>
              <a:t>Q: Assignment 1. It's due in a week, worth 10% of our final grade, and there has been literally no guidance on how to start or successfully complete it. I have no experience with two-dimensional arrays, or arrays of objects, or implementing a new interface (especially one that isn't included in the textbook or hasn't been taught in lecture.) This seems like we're being asked to run while still learning to walk.</a:t>
            </a:r>
          </a:p>
          <a:p>
            <a:r>
              <a:rPr lang="en-US" dirty="0"/>
              <a:t>I will host a live remote support session this Friday @ 2:00 pm</a:t>
            </a:r>
            <a:br>
              <a:rPr lang="en-US" dirty="0"/>
            </a:br>
            <a:endParaRPr lang="en-US" dirty="0"/>
          </a:p>
        </p:txBody>
      </p:sp>
      <p:sp>
        <p:nvSpPr>
          <p:cNvPr id="4" name="Footer Placeholder 3">
            <a:extLst>
              <a:ext uri="{FF2B5EF4-FFF2-40B4-BE49-F238E27FC236}">
                <a16:creationId xmlns:a16="http://schemas.microsoft.com/office/drawing/2014/main" id="{3105D804-0405-9349-69CC-896762332149}"/>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E49B099-3ECE-2376-32CC-C5837810F89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25</a:t>
            </a:fld>
            <a:endParaRPr lang="en-GB" altLang="en-US">
              <a:cs typeface="Arial" panose="020B0604020202020204" pitchFamily="34" charset="0"/>
            </a:endParaRPr>
          </a:p>
        </p:txBody>
      </p:sp>
    </p:spTree>
    <p:extLst>
      <p:ext uri="{BB962C8B-B14F-4D97-AF65-F5344CB8AC3E}">
        <p14:creationId xmlns:p14="http://schemas.microsoft.com/office/powerpoint/2010/main" val="421125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When should you create your own exception instead of using one of the exception types that already exist in Java Libraries?</a:t>
            </a: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26</a:t>
            </a:fld>
            <a:endParaRPr lang="en-GB" altLang="en-US">
              <a:cs typeface="Arial" panose="020B0604020202020204" pitchFamily="34" charset="0"/>
            </a:endParaRPr>
          </a:p>
        </p:txBody>
      </p:sp>
    </p:spTree>
    <p:extLst>
      <p:ext uri="{BB962C8B-B14F-4D97-AF65-F5344CB8AC3E}">
        <p14:creationId xmlns:p14="http://schemas.microsoft.com/office/powerpoint/2010/main" val="380605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When should you create your own exception instead of using one of the exception types that already exist in Java Libraries?</a:t>
            </a:r>
          </a:p>
          <a:p>
            <a:r>
              <a:rPr lang="en-US" dirty="0"/>
              <a:t>When you want to report a situation that none of the exception classes already defined in the Java Class Library accurately describes</a:t>
            </a:r>
          </a:p>
          <a:p>
            <a:r>
              <a:rPr lang="en-US" dirty="0"/>
              <a:t>To minimize dependencies and import statements in client code</a:t>
            </a:r>
          </a:p>
          <a:p>
            <a:pPr lvl="1"/>
            <a:r>
              <a:rPr lang="en-US" dirty="0"/>
              <a:t>one import: import edu.pitt.cs0445.*</a:t>
            </a:r>
          </a:p>
          <a:p>
            <a:pPr lvl="1"/>
            <a:r>
              <a:rPr lang="en-US" dirty="0"/>
              <a:t>vs. multiple imports:</a:t>
            </a:r>
          </a:p>
          <a:p>
            <a:pPr lvl="2"/>
            <a:r>
              <a:rPr lang="en-US" dirty="0"/>
              <a:t>import </a:t>
            </a:r>
            <a:r>
              <a:rPr lang="en-US" dirty="0" err="1"/>
              <a:t>java.util.FileNotFoundException</a:t>
            </a:r>
            <a:endParaRPr lang="en-US" dirty="0"/>
          </a:p>
          <a:p>
            <a:pPr lvl="2"/>
            <a:r>
              <a:rPr lang="en-US" dirty="0"/>
              <a:t>import </a:t>
            </a:r>
            <a:r>
              <a:rPr lang="en-US" dirty="0" err="1"/>
              <a:t>java.security.AccessControlException</a:t>
            </a:r>
            <a:endParaRPr lang="en-US" dirty="0"/>
          </a:p>
          <a:p>
            <a:pPr lvl="2"/>
            <a:r>
              <a:rPr lang="en-US" dirty="0"/>
              <a:t>…</a:t>
            </a: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27</a:t>
            </a:fld>
            <a:endParaRPr lang="en-GB" altLang="en-US">
              <a:cs typeface="Arial" panose="020B0604020202020204" pitchFamily="34" charset="0"/>
            </a:endParaRPr>
          </a:p>
        </p:txBody>
      </p:sp>
    </p:spTree>
    <p:extLst>
      <p:ext uri="{BB962C8B-B14F-4D97-AF65-F5344CB8AC3E}">
        <p14:creationId xmlns:p14="http://schemas.microsoft.com/office/powerpoint/2010/main" val="36027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F2BA-2A44-B576-BB76-3536013B4B2D}"/>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D8F74E2-4732-47EE-1984-B11EA3B0ABAD}"/>
              </a:ext>
            </a:extLst>
          </p:cNvPr>
          <p:cNvSpPr>
            <a:spLocks noGrp="1"/>
          </p:cNvSpPr>
          <p:nvPr>
            <p:ph idx="1"/>
          </p:nvPr>
        </p:nvSpPr>
        <p:spPr/>
        <p:txBody>
          <a:bodyPr>
            <a:normAutofit/>
          </a:bodyPr>
          <a:lstStyle/>
          <a:p>
            <a:r>
              <a:rPr lang="en-US" b="1" dirty="0"/>
              <a:t>Q: Are the only nodes identified with names first and last node, whereas the rest are identified by index?</a:t>
            </a:r>
          </a:p>
          <a:p>
            <a:r>
              <a:rPr lang="en-US" dirty="0"/>
              <a:t>From the client perspective, all nodes are identified by position only: First node is at position 1, last node at position </a:t>
            </a:r>
            <a:r>
              <a:rPr lang="en-US" dirty="0" err="1"/>
              <a:t>getLength</a:t>
            </a:r>
            <a:r>
              <a:rPr lang="en-US" dirty="0"/>
              <a:t>()</a:t>
            </a:r>
          </a:p>
          <a:p>
            <a:r>
              <a:rPr lang="en-US" dirty="0"/>
              <a:t>From the </a:t>
            </a:r>
            <a:r>
              <a:rPr lang="en-US" b="1" dirty="0"/>
              <a:t>linked</a:t>
            </a:r>
            <a:r>
              <a:rPr lang="en-US" dirty="0"/>
              <a:t> implementation perspective, we have a variable for the first node only; the rest are reachable by traversing the chain</a:t>
            </a:r>
            <a:br>
              <a:rPr lang="en-US" dirty="0"/>
            </a:br>
            <a:endParaRPr lang="en-US" dirty="0"/>
          </a:p>
        </p:txBody>
      </p:sp>
      <p:sp>
        <p:nvSpPr>
          <p:cNvPr id="4" name="Footer Placeholder 3">
            <a:extLst>
              <a:ext uri="{FF2B5EF4-FFF2-40B4-BE49-F238E27FC236}">
                <a16:creationId xmlns:a16="http://schemas.microsoft.com/office/drawing/2014/main" id="{771A244A-32C0-D0FA-56C6-0AD02F13DB8A}"/>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3848D79-D344-7502-A7AC-BEA709FFD072}"/>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28</a:t>
            </a:fld>
            <a:endParaRPr lang="en-GB" altLang="en-US">
              <a:cs typeface="Arial" panose="020B0604020202020204" pitchFamily="34" charset="0"/>
            </a:endParaRPr>
          </a:p>
        </p:txBody>
      </p:sp>
    </p:spTree>
    <p:extLst>
      <p:ext uri="{BB962C8B-B14F-4D97-AF65-F5344CB8AC3E}">
        <p14:creationId xmlns:p14="http://schemas.microsoft.com/office/powerpoint/2010/main" val="242882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fontScale="92500" lnSpcReduction="20000"/>
          </a:bodyPr>
          <a:lstStyle/>
          <a:p>
            <a:r>
              <a:rPr lang="en-US" b="1" dirty="0"/>
              <a:t>Q: I know you didn't use any in the code you wrote during lecture, but what exactly does the assert keyword in java? Because it's used in a lot of the methods throughout the slides.</a:t>
            </a:r>
          </a:p>
          <a:p>
            <a:r>
              <a:rPr lang="en-US" dirty="0"/>
              <a:t>The assert statement is a way to catch inconsistencies early. We use assert to explicitly define what we expect to be true at various points in the code</a:t>
            </a:r>
          </a:p>
          <a:p>
            <a:r>
              <a:rPr lang="en-US" dirty="0"/>
              <a:t>If code is run with assert statements enabled (java </a:t>
            </a:r>
            <a:r>
              <a:rPr lang="en-US" b="1" dirty="0"/>
              <a:t>-</a:t>
            </a:r>
            <a:r>
              <a:rPr lang="en-US" b="1" dirty="0" err="1"/>
              <a:t>ea</a:t>
            </a:r>
            <a:r>
              <a:rPr lang="en-US" dirty="0"/>
              <a:t> Main), when the assert condition is false, the program will stop and tell us which assertion was violated</a:t>
            </a:r>
          </a:p>
          <a:p>
            <a:r>
              <a:rPr lang="en-US" dirty="0"/>
              <a:t>For example, a LinkedList object is empty if </a:t>
            </a:r>
            <a:r>
              <a:rPr lang="en-US" dirty="0" err="1"/>
              <a:t>numberOfEntries</a:t>
            </a:r>
            <a:r>
              <a:rPr lang="en-US" dirty="0"/>
              <a:t> == 0, in which case firstNode is expected to be null. We can use assert to make sure that this expectation is true.</a:t>
            </a:r>
          </a:p>
          <a:p>
            <a:pPr lvl="1"/>
            <a:r>
              <a:rPr lang="en-US" dirty="0"/>
              <a:t>if(</a:t>
            </a:r>
            <a:r>
              <a:rPr lang="en-US" dirty="0" err="1"/>
              <a:t>numberOfEntries</a:t>
            </a:r>
            <a:r>
              <a:rPr lang="en-US" dirty="0"/>
              <a:t> == 0){</a:t>
            </a:r>
          </a:p>
          <a:p>
            <a:pPr lvl="2"/>
            <a:r>
              <a:rPr lang="en-US" dirty="0"/>
              <a:t>assert firstNode == null;</a:t>
            </a:r>
          </a:p>
          <a:p>
            <a:pPr lvl="1"/>
            <a:r>
              <a:rPr lang="en-US" dirty="0"/>
              <a:t>   …..</a:t>
            </a:r>
          </a:p>
          <a:p>
            <a:pPr lvl="1"/>
            <a:r>
              <a:rPr lang="en-US" dirty="0"/>
              <a:t>}</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29</a:t>
            </a:fld>
            <a:endParaRPr lang="en-GB" altLang="en-US">
              <a:cs typeface="Arial" panose="020B0604020202020204" pitchFamily="34" charset="0"/>
            </a:endParaRPr>
          </a:p>
        </p:txBody>
      </p:sp>
    </p:spTree>
    <p:extLst>
      <p:ext uri="{BB962C8B-B14F-4D97-AF65-F5344CB8AC3E}">
        <p14:creationId xmlns:p14="http://schemas.microsoft.com/office/powerpoint/2010/main" val="78488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Why don't we add new nodes to the end instead of the beginning?</a:t>
            </a:r>
          </a:p>
          <a:p>
            <a:r>
              <a:rPr lang="en-US" dirty="0"/>
              <a:t>A: When we add to the beginning of the chain, we don’t need to traverse the chain to reach the last node. This makes adding at the beginning </a:t>
            </a:r>
            <a:r>
              <a:rPr lang="en-US" i="1" dirty="0"/>
              <a:t>faster</a:t>
            </a:r>
            <a:r>
              <a:rPr lang="en-US" dirty="0"/>
              <a:t>.</a:t>
            </a:r>
          </a:p>
          <a:p>
            <a:r>
              <a:rPr lang="en-US" b="1" dirty="0"/>
              <a:t>Q: Where is the information stored on other nodes when using .data</a:t>
            </a:r>
          </a:p>
          <a:p>
            <a:r>
              <a:rPr lang="en-US" dirty="0"/>
              <a:t>A: Objects are stored on a memory region called “the heap”</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3</a:t>
            </a:fld>
            <a:endParaRPr lang="en-GB" altLang="en-US">
              <a:cs typeface="Arial" panose="020B0604020202020204" pitchFamily="34" charset="0"/>
            </a:endParaRPr>
          </a:p>
        </p:txBody>
      </p:sp>
    </p:spTree>
    <p:extLst>
      <p:ext uri="{BB962C8B-B14F-4D97-AF65-F5344CB8AC3E}">
        <p14:creationId xmlns:p14="http://schemas.microsoft.com/office/powerpoint/2010/main" val="154792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3AE2-BB3E-9023-CB83-CB959B575F77}"/>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EF7C18E-3CD6-4028-7816-E255B85252C3}"/>
              </a:ext>
            </a:extLst>
          </p:cNvPr>
          <p:cNvSpPr>
            <a:spLocks noGrp="1"/>
          </p:cNvSpPr>
          <p:nvPr>
            <p:ph idx="1"/>
          </p:nvPr>
        </p:nvSpPr>
        <p:spPr/>
        <p:txBody>
          <a:bodyPr>
            <a:normAutofit/>
          </a:bodyPr>
          <a:lstStyle/>
          <a:p>
            <a:r>
              <a:rPr lang="en-US" b="1" dirty="0"/>
              <a:t>Q: Go over more runtime questions with code examples</a:t>
            </a:r>
          </a:p>
          <a:p>
            <a:r>
              <a:rPr lang="en-US" dirty="0"/>
              <a:t>Let’s analyze the running time of the LinkedList methods</a:t>
            </a:r>
            <a:br>
              <a:rPr lang="en-US" dirty="0"/>
            </a:br>
            <a:endParaRPr lang="en-US" dirty="0"/>
          </a:p>
        </p:txBody>
      </p:sp>
      <p:sp>
        <p:nvSpPr>
          <p:cNvPr id="4" name="Footer Placeholder 3">
            <a:extLst>
              <a:ext uri="{FF2B5EF4-FFF2-40B4-BE49-F238E27FC236}">
                <a16:creationId xmlns:a16="http://schemas.microsoft.com/office/drawing/2014/main" id="{3105D804-0405-9349-69CC-896762332149}"/>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E49B099-3ECE-2376-32CC-C5837810F89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pPr>
              <a:t>30</a:t>
            </a:fld>
            <a:endParaRPr lang="en-GB" altLang="en-US">
              <a:cs typeface="Arial" panose="020B0604020202020204" pitchFamily="34" charset="0"/>
            </a:endParaRPr>
          </a:p>
        </p:txBody>
      </p:sp>
    </p:spTree>
    <p:extLst>
      <p:ext uri="{BB962C8B-B14F-4D97-AF65-F5344CB8AC3E}">
        <p14:creationId xmlns:p14="http://schemas.microsoft.com/office/powerpoint/2010/main" val="413792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What would make the difference between a LinkedList and a </a:t>
            </a:r>
            <a:r>
              <a:rPr lang="en-US" b="1" dirty="0" err="1"/>
              <a:t>LinkedBag</a:t>
            </a:r>
            <a:r>
              <a:rPr lang="en-US" b="1" dirty="0"/>
              <a:t>? the order?</a:t>
            </a:r>
          </a:p>
          <a:p>
            <a:r>
              <a:rPr lang="en-US" dirty="0"/>
              <a:t>A: Yes, and the set of operations that are make sense once you have the items ordered.</a:t>
            </a:r>
          </a:p>
          <a:p>
            <a:r>
              <a:rPr lang="en-US" b="1" dirty="0"/>
              <a:t>Q: What is the function of the </a:t>
            </a:r>
            <a:r>
              <a:rPr lang="en-US" b="1" dirty="0" err="1"/>
              <a:t>referenceTo</a:t>
            </a:r>
            <a:r>
              <a:rPr lang="en-US" b="1" dirty="0"/>
              <a:t> method?</a:t>
            </a:r>
          </a:p>
          <a:p>
            <a:r>
              <a:rPr lang="en-US" dirty="0"/>
              <a:t>A: To traverse the nodes until a node with an equal object found. If so, return a reference to the node; otherwise, return null.</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4</a:t>
            </a:fld>
            <a:endParaRPr lang="en-GB" altLang="en-US">
              <a:cs typeface="Arial" panose="020B0604020202020204" pitchFamily="34" charset="0"/>
            </a:endParaRPr>
          </a:p>
        </p:txBody>
      </p:sp>
    </p:spTree>
    <p:extLst>
      <p:ext uri="{BB962C8B-B14F-4D97-AF65-F5344CB8AC3E}">
        <p14:creationId xmlns:p14="http://schemas.microsoft.com/office/powerpoint/2010/main" val="398130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How can you have a node as a private variable within the Node class? Wouldn't it not be defined yet?</a:t>
            </a:r>
          </a:p>
          <a:p>
            <a:r>
              <a:rPr lang="en-US" dirty="0"/>
              <a:t>A: Java compiler parses class declarations before name resolution </a:t>
            </a:r>
          </a:p>
          <a:p>
            <a:r>
              <a:rPr lang="en-US" dirty="0"/>
              <a:t>What would make the difference between a LinkedList and a </a:t>
            </a:r>
            <a:r>
              <a:rPr lang="en-US" dirty="0" err="1"/>
              <a:t>LinkedBag</a:t>
            </a:r>
            <a:r>
              <a:rPr lang="en-US" dirty="0"/>
              <a:t>? the order?</a:t>
            </a:r>
          </a:p>
          <a:p>
            <a:r>
              <a:rPr lang="en-US" dirty="0"/>
              <a:t>What is the function of the </a:t>
            </a:r>
            <a:r>
              <a:rPr lang="en-US" dirty="0" err="1"/>
              <a:t>referenceTo</a:t>
            </a:r>
            <a:r>
              <a:rPr lang="en-US" dirty="0"/>
              <a:t> method?</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5</a:t>
            </a:fld>
            <a:endParaRPr lang="en-GB" altLang="en-US">
              <a:cs typeface="Arial" panose="020B0604020202020204" pitchFamily="34" charset="0"/>
            </a:endParaRPr>
          </a:p>
        </p:txBody>
      </p:sp>
    </p:spTree>
    <p:extLst>
      <p:ext uri="{BB962C8B-B14F-4D97-AF65-F5344CB8AC3E}">
        <p14:creationId xmlns:p14="http://schemas.microsoft.com/office/powerpoint/2010/main" val="206382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3AE2-BB3E-9023-CB83-CB959B575F77}"/>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EF7C18E-3CD6-4028-7816-E255B85252C3}"/>
              </a:ext>
            </a:extLst>
          </p:cNvPr>
          <p:cNvSpPr>
            <a:spLocks noGrp="1"/>
          </p:cNvSpPr>
          <p:nvPr>
            <p:ph idx="1"/>
          </p:nvPr>
        </p:nvSpPr>
        <p:spPr/>
        <p:txBody>
          <a:bodyPr>
            <a:normAutofit fontScale="92500" lnSpcReduction="10000"/>
          </a:bodyPr>
          <a:lstStyle/>
          <a:p>
            <a:r>
              <a:rPr lang="en-US" b="1" dirty="0"/>
              <a:t>Q: in what case would you specifically want to use a linked list?</a:t>
            </a:r>
          </a:p>
          <a:p>
            <a:r>
              <a:rPr lang="en-US" b="1" dirty="0"/>
              <a:t>Q: Is a linked list usually more or less efficient than an unlinked one?</a:t>
            </a:r>
          </a:p>
          <a:p>
            <a:r>
              <a:rPr lang="en-US" dirty="0"/>
              <a:t>Linked chains grow and shrink in size based on the actual number of data items. </a:t>
            </a:r>
          </a:p>
          <a:p>
            <a:r>
              <a:rPr lang="en-US" dirty="0"/>
              <a:t>Arrays are more rigid in the sense that they need to be allocated contiguously.</a:t>
            </a:r>
          </a:p>
          <a:p>
            <a:r>
              <a:rPr lang="en-US" dirty="0"/>
              <a:t>If the actual number of used data items is static, that is, doesn’t change widely throughout the runtime of the application, an array would be better (more space efficient)</a:t>
            </a:r>
          </a:p>
          <a:p>
            <a:r>
              <a:rPr lang="en-US" dirty="0"/>
              <a:t>Otherwise, use a linked chain</a:t>
            </a:r>
          </a:p>
          <a:p>
            <a:br>
              <a:rPr lang="en-US" dirty="0"/>
            </a:br>
            <a:br>
              <a:rPr lang="en-US" dirty="0"/>
            </a:br>
            <a:endParaRPr lang="en-US" dirty="0"/>
          </a:p>
        </p:txBody>
      </p:sp>
      <p:sp>
        <p:nvSpPr>
          <p:cNvPr id="4" name="Footer Placeholder 3">
            <a:extLst>
              <a:ext uri="{FF2B5EF4-FFF2-40B4-BE49-F238E27FC236}">
                <a16:creationId xmlns:a16="http://schemas.microsoft.com/office/drawing/2014/main" id="{3105D804-0405-9349-69CC-896762332149}"/>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E49B099-3ECE-2376-32CC-C5837810F899}"/>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6</a:t>
            </a:fld>
            <a:endParaRPr lang="en-GB" altLang="en-US">
              <a:cs typeface="Arial" panose="020B0604020202020204" pitchFamily="34" charset="0"/>
            </a:endParaRPr>
          </a:p>
        </p:txBody>
      </p:sp>
    </p:spTree>
    <p:extLst>
      <p:ext uri="{BB962C8B-B14F-4D97-AF65-F5344CB8AC3E}">
        <p14:creationId xmlns:p14="http://schemas.microsoft.com/office/powerpoint/2010/main" val="385318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F2BA-2A44-B576-BB76-3536013B4B2D}"/>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BD8F74E2-4732-47EE-1984-B11EA3B0ABAD}"/>
              </a:ext>
            </a:extLst>
          </p:cNvPr>
          <p:cNvSpPr>
            <a:spLocks noGrp="1"/>
          </p:cNvSpPr>
          <p:nvPr>
            <p:ph idx="1"/>
          </p:nvPr>
        </p:nvSpPr>
        <p:spPr/>
        <p:txBody>
          <a:bodyPr>
            <a:normAutofit lnSpcReduction="10000"/>
          </a:bodyPr>
          <a:lstStyle/>
          <a:p>
            <a:r>
              <a:rPr lang="en-US" b="1" dirty="0"/>
              <a:t>Q: Clarification on why a linked bag takes exactly double the space than an </a:t>
            </a:r>
            <a:r>
              <a:rPr lang="en-US" b="1" dirty="0" err="1"/>
              <a:t>arraybag</a:t>
            </a:r>
            <a:r>
              <a:rPr lang="en-US" b="1" dirty="0"/>
              <a:t>.</a:t>
            </a:r>
          </a:p>
          <a:p>
            <a:r>
              <a:rPr lang="en-US" b="1" dirty="0"/>
              <a:t>Q: Why is it that linked chains will always take up 100% more memory than arrays? </a:t>
            </a:r>
          </a:p>
          <a:p>
            <a:r>
              <a:rPr lang="en-US" dirty="0"/>
              <a:t>A linked chain takes exactly double the space of a </a:t>
            </a:r>
            <a:r>
              <a:rPr lang="en-US" b="1" u="sng" dirty="0"/>
              <a:t>full</a:t>
            </a:r>
            <a:r>
              <a:rPr lang="en-US" dirty="0"/>
              <a:t> array. Each node in the chain has one extra reference variable, which is the next field</a:t>
            </a:r>
          </a:p>
          <a:p>
            <a:r>
              <a:rPr lang="en-US" b="1" dirty="0"/>
              <a:t>Q: What if the data fields contained in each node are different than those contained in an array?</a:t>
            </a:r>
          </a:p>
          <a:p>
            <a:r>
              <a:rPr lang="en-US" dirty="0"/>
              <a:t>A: The size of the data objects doesn’t affect the size of the array not the chain node. </a:t>
            </a:r>
          </a:p>
          <a:p>
            <a:r>
              <a:rPr lang="en-US" dirty="0"/>
              <a:t>Both contain reference variables and all reference variables are the same size.</a:t>
            </a:r>
          </a:p>
        </p:txBody>
      </p:sp>
      <p:sp>
        <p:nvSpPr>
          <p:cNvPr id="4" name="Footer Placeholder 3">
            <a:extLst>
              <a:ext uri="{FF2B5EF4-FFF2-40B4-BE49-F238E27FC236}">
                <a16:creationId xmlns:a16="http://schemas.microsoft.com/office/drawing/2014/main" id="{771A244A-32C0-D0FA-56C6-0AD02F13DB8A}"/>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B3848D79-D344-7502-A7AC-BEA709FFD072}"/>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7</a:t>
            </a:fld>
            <a:endParaRPr lang="en-GB" altLang="en-US">
              <a:cs typeface="Arial" panose="020B0604020202020204" pitchFamily="34" charset="0"/>
            </a:endParaRPr>
          </a:p>
        </p:txBody>
      </p:sp>
    </p:spTree>
    <p:extLst>
      <p:ext uri="{BB962C8B-B14F-4D97-AF65-F5344CB8AC3E}">
        <p14:creationId xmlns:p14="http://schemas.microsoft.com/office/powerpoint/2010/main" val="375251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How does one "lose the chain" when incorrectly removing nodes in a chain?</a:t>
            </a:r>
          </a:p>
          <a:p>
            <a:r>
              <a:rPr lang="en-US" dirty="0"/>
              <a:t>If we change what firstNode points to before saving that in another variable.</a:t>
            </a:r>
          </a:p>
          <a:p>
            <a:r>
              <a:rPr lang="en-US" dirty="0"/>
              <a:t>Incorrect way to remove first node:</a:t>
            </a:r>
          </a:p>
          <a:p>
            <a:pPr marL="0" indent="0">
              <a:buNone/>
            </a:pPr>
            <a:r>
              <a:rPr lang="en-US" dirty="0"/>
              <a:t>firstNode = </a:t>
            </a:r>
            <a:r>
              <a:rPr lang="en-US" dirty="0" err="1"/>
              <a:t>newNode</a:t>
            </a:r>
            <a:r>
              <a:rPr lang="en-US" dirty="0"/>
              <a:t>;</a:t>
            </a:r>
          </a:p>
          <a:p>
            <a:pPr marL="0" indent="0">
              <a:buNone/>
            </a:pPr>
            <a:r>
              <a:rPr lang="en-US" dirty="0" err="1"/>
              <a:t>newNode.next</a:t>
            </a:r>
            <a:r>
              <a:rPr lang="en-US" dirty="0"/>
              <a:t> = firstNode;</a:t>
            </a:r>
          </a:p>
          <a:p>
            <a:r>
              <a:rPr lang="en-US" dirty="0"/>
              <a:t>Correct way:</a:t>
            </a:r>
          </a:p>
          <a:p>
            <a:pPr marL="0" indent="0">
              <a:buNone/>
            </a:pPr>
            <a:r>
              <a:rPr lang="en-US" dirty="0" err="1"/>
              <a:t>newNode.next</a:t>
            </a:r>
            <a:r>
              <a:rPr lang="en-US" dirty="0"/>
              <a:t> = firstNode;</a:t>
            </a:r>
          </a:p>
          <a:p>
            <a:pPr marL="0" indent="0">
              <a:buNone/>
            </a:pPr>
            <a:r>
              <a:rPr lang="en-US" dirty="0"/>
              <a:t>firstNode = </a:t>
            </a:r>
            <a:r>
              <a:rPr lang="en-US" dirty="0" err="1"/>
              <a:t>newNode</a:t>
            </a:r>
            <a:r>
              <a:rPr lang="en-US" dirty="0"/>
              <a:t>;</a:t>
            </a:r>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8</a:t>
            </a:fld>
            <a:endParaRPr lang="en-GB" altLang="en-US">
              <a:cs typeface="Arial" panose="020B0604020202020204" pitchFamily="34" charset="0"/>
            </a:endParaRPr>
          </a:p>
        </p:txBody>
      </p:sp>
    </p:spTree>
    <p:extLst>
      <p:ext uri="{BB962C8B-B14F-4D97-AF65-F5344CB8AC3E}">
        <p14:creationId xmlns:p14="http://schemas.microsoft.com/office/powerpoint/2010/main" val="289839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69F6-BCF6-AC01-8CAB-3D902EF82115}"/>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140E8A8B-C928-849F-A52A-86E64AA035DA}"/>
              </a:ext>
            </a:extLst>
          </p:cNvPr>
          <p:cNvSpPr>
            <a:spLocks noGrp="1"/>
          </p:cNvSpPr>
          <p:nvPr>
            <p:ph idx="1"/>
          </p:nvPr>
        </p:nvSpPr>
        <p:spPr/>
        <p:txBody>
          <a:bodyPr>
            <a:normAutofit/>
          </a:bodyPr>
          <a:lstStyle/>
          <a:p>
            <a:r>
              <a:rPr lang="en-US" b="1" dirty="0"/>
              <a:t>Q: How would you update the pointer in the linked list to something in the center of the list.</a:t>
            </a:r>
          </a:p>
          <a:p>
            <a:r>
              <a:rPr lang="en-US" dirty="0"/>
              <a:t>We make an outside pointer point to a node in the center by traversing the list starting from its first node.</a:t>
            </a:r>
            <a:br>
              <a:rPr lang="en-US" dirty="0"/>
            </a:br>
            <a:endParaRPr lang="en-US" dirty="0"/>
          </a:p>
        </p:txBody>
      </p:sp>
      <p:sp>
        <p:nvSpPr>
          <p:cNvPr id="4" name="Footer Placeholder 3">
            <a:extLst>
              <a:ext uri="{FF2B5EF4-FFF2-40B4-BE49-F238E27FC236}">
                <a16:creationId xmlns:a16="http://schemas.microsoft.com/office/drawing/2014/main" id="{6BBBC542-45F5-649E-5F6A-BD1D360B456C}"/>
              </a:ext>
            </a:extLst>
          </p:cNvPr>
          <p:cNvSpPr>
            <a:spLocks noGrp="1"/>
          </p:cNvSpPr>
          <p:nvPr>
            <p:ph type="ftr" idx="11"/>
          </p:nvPr>
        </p:nvSpPr>
        <p:spPr/>
        <p:txBody>
          <a:bodyPr/>
          <a:lstStyle/>
          <a:p>
            <a:pPr defTabSz="414772" fontAlgn="base" hangingPunct="0">
              <a:spcBef>
                <a:spcPct val="0"/>
              </a:spcBef>
              <a:spcAft>
                <a:spcPct val="0"/>
              </a:spcAft>
              <a:buClr>
                <a:srgbClr val="000000"/>
              </a:buClr>
              <a:buSzPct val="100000"/>
              <a:defRPr/>
            </a:pPr>
            <a:r>
              <a:rPr lang="en-US">
                <a:latin typeface="Arial"/>
              </a:rPr>
              <a:t>CS 0445 – Algorithms &amp; Data Structures 1 – Sherif Khattab</a:t>
            </a:r>
            <a:endParaRPr lang="en-GB"/>
          </a:p>
        </p:txBody>
      </p:sp>
      <p:sp>
        <p:nvSpPr>
          <p:cNvPr id="5" name="Slide Number Placeholder 4">
            <a:extLst>
              <a:ext uri="{FF2B5EF4-FFF2-40B4-BE49-F238E27FC236}">
                <a16:creationId xmlns:a16="http://schemas.microsoft.com/office/drawing/2014/main" id="{FE3321FB-2727-FD3C-F5AC-5954C706B38F}"/>
              </a:ext>
            </a:extLst>
          </p:cNvPr>
          <p:cNvSpPr>
            <a:spLocks noGrp="1"/>
          </p:cNvSpPr>
          <p:nvPr>
            <p:ph type="sldNum" idx="12"/>
          </p:nvPr>
        </p:nvSpPr>
        <p:spPr/>
        <p:txBody>
          <a:bodyPr/>
          <a:lstStyle/>
          <a:p>
            <a:pPr defTabSz="414772" fontAlgn="base" hangingPunct="0">
              <a:spcBef>
                <a:spcPct val="0"/>
              </a:spcBef>
              <a:spcAft>
                <a:spcPct val="0"/>
              </a:spcAft>
              <a:buClr>
                <a:srgbClr val="000000"/>
              </a:buClr>
              <a:buSzPct val="100000"/>
              <a:defRPr/>
            </a:pPr>
            <a:fld id="{65E435D9-63B0-4660-8D04-E83F5E2CA2AE}" type="slidenum">
              <a:rPr lang="en-GB" altLang="en-US">
                <a:cs typeface="Arial" panose="020B0604020202020204" pitchFamily="34" charset="0"/>
              </a:rPr>
              <a:pPr defTabSz="414772" fontAlgn="base" hangingPunct="0">
                <a:spcBef>
                  <a:spcPct val="0"/>
                </a:spcBef>
                <a:spcAft>
                  <a:spcPct val="0"/>
                </a:spcAft>
                <a:buClr>
                  <a:srgbClr val="000000"/>
                </a:buClr>
                <a:buSzPct val="100000"/>
                <a:defRPr/>
              </a:pPr>
              <a:t>9</a:t>
            </a:fld>
            <a:endParaRPr lang="en-GB" altLang="en-US">
              <a:cs typeface="Arial" panose="020B0604020202020204" pitchFamily="34" charset="0"/>
            </a:endParaRPr>
          </a:p>
        </p:txBody>
      </p:sp>
    </p:spTree>
    <p:extLst>
      <p:ext uri="{BB962C8B-B14F-4D97-AF65-F5344CB8AC3E}">
        <p14:creationId xmlns:p14="http://schemas.microsoft.com/office/powerpoint/2010/main" val="428934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1754</TotalTime>
  <Words>2607</Words>
  <Application>Microsoft Office PowerPoint</Application>
  <PresentationFormat>Widescreen</PresentationFormat>
  <Paragraphs>227</Paragraphs>
  <Slides>30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Arial</vt:lpstr>
      <vt:lpstr>Calibri</vt:lpstr>
      <vt:lpstr>Calibri Light</vt:lpstr>
      <vt:lpstr>Times New Roman</vt:lpstr>
      <vt:lpstr>Office Theme</vt:lpstr>
      <vt:lpstr>2_Office Theme</vt:lpstr>
      <vt:lpstr>Muddiest Points</vt:lpstr>
      <vt:lpstr>Muddiest Points</vt:lpstr>
      <vt:lpstr>Muddiest Points</vt:lpstr>
      <vt:lpstr>Muddiest Points</vt:lpstr>
      <vt:lpstr>Muddiest Points</vt:lpstr>
      <vt:lpstr>Muddiest Points</vt:lpstr>
      <vt:lpstr>Muddiest Points</vt:lpstr>
      <vt:lpstr>Muddiest Points</vt:lpstr>
      <vt:lpstr>Muddiest Points</vt:lpstr>
      <vt:lpstr>Muddiest Points</vt:lpstr>
      <vt:lpstr>Removing a specific item from LinkedBag</vt:lpstr>
      <vt:lpstr>Muddiest Points</vt:lpstr>
      <vt:lpstr>Muddiest Points</vt:lpstr>
      <vt:lpstr>Muddiest Points</vt:lpstr>
      <vt:lpstr>Muddiest Points</vt:lpstr>
      <vt:lpstr>Muddiest Points</vt:lpstr>
      <vt:lpstr>How to make room for an entry at givenPosition</vt:lpstr>
      <vt:lpstr>How to make room for an entry at givenPosition</vt:lpstr>
      <vt:lpstr>What are the bounds of index?</vt:lpstr>
      <vt:lpstr>Muddiest Points</vt:lpstr>
      <vt:lpstr>Muddiest Points</vt:lpstr>
      <vt:lpstr>Muddiest Points</vt:lpstr>
      <vt:lpstr>Muddiest Points</vt:lpstr>
      <vt:lpstr>Muddiest Points</vt:lpstr>
      <vt:lpstr>Muddiest Points</vt:lpstr>
      <vt:lpstr>Muddiest Points</vt:lpstr>
      <vt:lpstr>Muddiest Points</vt:lpstr>
      <vt:lpstr>Muddiest Points</vt:lpstr>
      <vt:lpstr>Muddiest Points</vt:lpstr>
      <vt:lpstr>Muddiest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Muddiest Points</dc:title>
  <dc:creator>Khattab, Sherif</dc:creator>
  <cp:lastModifiedBy>Khattab, Sherif</cp:lastModifiedBy>
  <cp:revision>1</cp:revision>
  <dcterms:created xsi:type="dcterms:W3CDTF">2023-09-26T10:06:54Z</dcterms:created>
  <dcterms:modified xsi:type="dcterms:W3CDTF">2023-09-28T12:41:57Z</dcterms:modified>
</cp:coreProperties>
</file>