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</p:sldMasterIdLst>
  <p:notesMasterIdLst>
    <p:notesMasterId r:id="rId26"/>
  </p:notesMasterIdLst>
  <p:sldIdLst>
    <p:sldId id="471" r:id="rId3"/>
    <p:sldId id="496" r:id="rId4"/>
    <p:sldId id="497" r:id="rId5"/>
    <p:sldId id="507" r:id="rId6"/>
    <p:sldId id="498" r:id="rId7"/>
    <p:sldId id="508" r:id="rId8"/>
    <p:sldId id="499" r:id="rId9"/>
    <p:sldId id="503" r:id="rId10"/>
    <p:sldId id="509" r:id="rId11"/>
    <p:sldId id="510" r:id="rId12"/>
    <p:sldId id="516" r:id="rId13"/>
    <p:sldId id="517" r:id="rId14"/>
    <p:sldId id="500" r:id="rId15"/>
    <p:sldId id="501" r:id="rId16"/>
    <p:sldId id="502" r:id="rId17"/>
    <p:sldId id="515" r:id="rId18"/>
    <p:sldId id="514" r:id="rId19"/>
    <p:sldId id="504" r:id="rId20"/>
    <p:sldId id="505" r:id="rId21"/>
    <p:sldId id="506" r:id="rId22"/>
    <p:sldId id="511" r:id="rId23"/>
    <p:sldId id="512" r:id="rId24"/>
    <p:sldId id="513" r:id="rId2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48E73-A9BA-884D-BE0F-09E3D07B542D}" v="88" dt="2023-10-10T10:18:49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11T11:53:40.046" v="2729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579258357" sldId="42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411722790" sldId="427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200028341" sldId="430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168892798" sldId="43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315019199" sldId="43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498414007" sldId="436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692611684" sldId="437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828381349" sldId="438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70984104" sldId="439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636780891" sldId="443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923875097" sldId="459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415188247" sldId="460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263148200" sldId="461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326524348" sldId="616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055750617" sldId="617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4206500254" sldId="618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236293007" sldId="619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590880847" sldId="620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716896881" sldId="621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29531244" sldId="62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768347738" sldId="62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36EDD13F-CE1D-4EBC-A5A1-78AC4699999B}"/>
    <pc:docChg chg="delSld">
      <pc:chgData name="Khattab, Sherif" userId="c83b1e15-36f3-4f46-aceb-05aac24c545e" providerId="ADAL" clId="{36EDD13F-CE1D-4EBC-A5A1-78AC4699999B}" dt="2023-09-28T12:43:59.357" v="0" actId="2696"/>
      <pc:docMkLst>
        <pc:docMk/>
      </pc:docMkLst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392774491" sldId="543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574675244" sldId="628"/>
        </pc:sldMkLst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F83C9401-CD0F-4A68-987A-C75669BAA4D7}"/>
    <pc:docChg chg="undo custSel addSld delSld modSld sldOrd">
      <pc:chgData name="Khattab, Sherif" userId="c83b1e15-36f3-4f46-aceb-05aac24c545e" providerId="ADAL" clId="{F83C9401-CD0F-4A68-987A-C75669BAA4D7}" dt="2023-10-05T13:20:51.779" v="2092"/>
      <pc:docMkLst>
        <pc:docMk/>
      </pc:docMkLst>
      <pc:sldChg chg="modSp mod modAnim">
        <pc:chgData name="Khattab, Sherif" userId="c83b1e15-36f3-4f46-aceb-05aac24c545e" providerId="ADAL" clId="{F83C9401-CD0F-4A68-987A-C75669BAA4D7}" dt="2023-10-05T13:11:35.615" v="1185" actId="5793"/>
        <pc:sldMkLst>
          <pc:docMk/>
          <pc:sldMk cId="1622276892" sldId="404"/>
        </pc:sldMkLst>
        <pc:spChg chg="mod">
          <ac:chgData name="Khattab, Sherif" userId="c83b1e15-36f3-4f46-aceb-05aac24c545e" providerId="ADAL" clId="{F83C9401-CD0F-4A68-987A-C75669BAA4D7}" dt="2023-10-05T13:11:09.084" v="1159" actId="20577"/>
          <ac:spMkLst>
            <pc:docMk/>
            <pc:sldMk cId="1622276892" sldId="404"/>
            <ac:spMk id="3074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3:11:35.615" v="1185" actId="5793"/>
          <ac:spMkLst>
            <pc:docMk/>
            <pc:sldMk cId="1622276892" sldId="404"/>
            <ac:spMk id="3075" creationId="{00000000-0000-0000-0000-000000000000}"/>
          </ac:spMkLst>
        </pc:spChg>
      </pc:sldChg>
      <pc:sldChg chg="modSp mod">
        <pc:chgData name="Khattab, Sherif" userId="c83b1e15-36f3-4f46-aceb-05aac24c545e" providerId="ADAL" clId="{F83C9401-CD0F-4A68-987A-C75669BAA4D7}" dt="2023-10-05T13:14:37.920" v="1552" actId="1076"/>
        <pc:sldMkLst>
          <pc:docMk/>
          <pc:sldMk cId="1043705369" sldId="405"/>
        </pc:sldMkLst>
        <pc:spChg chg="mod">
          <ac:chgData name="Khattab, Sherif" userId="c83b1e15-36f3-4f46-aceb-05aac24c545e" providerId="ADAL" clId="{F83C9401-CD0F-4A68-987A-C75669BAA4D7}" dt="2023-10-05T13:11:54.226" v="1197" actId="20577"/>
          <ac:spMkLst>
            <pc:docMk/>
            <pc:sldMk cId="1043705369" sldId="405"/>
            <ac:spMk id="4098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3:14:31.930" v="1549" actId="20577"/>
          <ac:spMkLst>
            <pc:docMk/>
            <pc:sldMk cId="1043705369" sldId="405"/>
            <ac:spMk id="4099" creationId="{00000000-0000-0000-0000-000000000000}"/>
          </ac:spMkLst>
        </pc:spChg>
        <pc:picChg chg="mod">
          <ac:chgData name="Khattab, Sherif" userId="c83b1e15-36f3-4f46-aceb-05aac24c545e" providerId="ADAL" clId="{F83C9401-CD0F-4A68-987A-C75669BAA4D7}" dt="2023-10-05T13:14:37.920" v="1552" actId="1076"/>
          <ac:picMkLst>
            <pc:docMk/>
            <pc:sldMk cId="1043705369" sldId="405"/>
            <ac:picMk id="9218" creationId="{00000000-0000-0000-0000-000000000000}"/>
          </ac:picMkLst>
        </pc:picChg>
      </pc:sldChg>
      <pc:sldChg chg="del">
        <pc:chgData name="Khattab, Sherif" userId="c83b1e15-36f3-4f46-aceb-05aac24c545e" providerId="ADAL" clId="{F83C9401-CD0F-4A68-987A-C75669BAA4D7}" dt="2023-10-05T13:12:00.962" v="1198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F83C9401-CD0F-4A68-987A-C75669BAA4D7}" dt="2023-10-05T13:12:01.793" v="1199" actId="47"/>
        <pc:sldMkLst>
          <pc:docMk/>
          <pc:sldMk cId="1209064079" sldId="407"/>
        </pc:sldMkLst>
      </pc:sldChg>
      <pc:sldChg chg="modSp">
        <pc:chgData name="Khattab, Sherif" userId="c83b1e15-36f3-4f46-aceb-05aac24c545e" providerId="ADAL" clId="{F83C9401-CD0F-4A68-987A-C75669BAA4D7}" dt="2023-10-05T13:16:33.123" v="1768" actId="20577"/>
        <pc:sldMkLst>
          <pc:docMk/>
          <pc:sldMk cId="873257413" sldId="409"/>
        </pc:sldMkLst>
        <pc:spChg chg="mod">
          <ac:chgData name="Khattab, Sherif" userId="c83b1e15-36f3-4f46-aceb-05aac24c545e" providerId="ADAL" clId="{F83C9401-CD0F-4A68-987A-C75669BAA4D7}" dt="2023-10-05T13:16:33.123" v="1768" actId="20577"/>
          <ac:spMkLst>
            <pc:docMk/>
            <pc:sldMk cId="873257413" sldId="409"/>
            <ac:spMk id="8195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F83C9401-CD0F-4A68-987A-C75669BAA4D7}" dt="2023-10-05T13:19:51.838" v="2089"/>
        <pc:sldMkLst>
          <pc:docMk/>
          <pc:sldMk cId="1123880898" sldId="416"/>
        </pc:sldMkLst>
        <pc:spChg chg="mod">
          <ac:chgData name="Khattab, Sherif" userId="c83b1e15-36f3-4f46-aceb-05aac24c545e" providerId="ADAL" clId="{F83C9401-CD0F-4A68-987A-C75669BAA4D7}" dt="2023-10-05T13:17:40.233" v="1824" actId="20577"/>
          <ac:spMkLst>
            <pc:docMk/>
            <pc:sldMk cId="1123880898" sldId="41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3:19:44.658" v="2087" actId="20577"/>
          <ac:spMkLst>
            <pc:docMk/>
            <pc:sldMk cId="1123880898" sldId="416"/>
            <ac:spMk id="15363" creationId="{00000000-0000-0000-0000-000000000000}"/>
          </ac:spMkLst>
        </pc:spChg>
        <pc:picChg chg="mod">
          <ac:chgData name="Khattab, Sherif" userId="c83b1e15-36f3-4f46-aceb-05aac24c545e" providerId="ADAL" clId="{F83C9401-CD0F-4A68-987A-C75669BAA4D7}" dt="2023-10-05T13:17:49.017" v="1827" actId="14100"/>
          <ac:picMkLst>
            <pc:docMk/>
            <pc:sldMk cId="1123880898" sldId="416"/>
            <ac:picMk id="19464" creationId="{00000000-0000-0000-0000-000000000000}"/>
          </ac:picMkLst>
        </pc:picChg>
        <pc:picChg chg="del">
          <ac:chgData name="Khattab, Sherif" userId="c83b1e15-36f3-4f46-aceb-05aac24c545e" providerId="ADAL" clId="{F83C9401-CD0F-4A68-987A-C75669BAA4D7}" dt="2023-10-05T13:17:14.509" v="1770" actId="478"/>
          <ac:picMkLst>
            <pc:docMk/>
            <pc:sldMk cId="1123880898" sldId="41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2579258357" sldId="425"/>
        </pc:sldMkLst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1662624948" sldId="426"/>
        </pc:sldMkLst>
      </pc:sldChg>
      <pc:sldChg chg="modSp add del mod">
        <pc:chgData name="Khattab, Sherif" userId="c83b1e15-36f3-4f46-aceb-05aac24c545e" providerId="ADAL" clId="{F83C9401-CD0F-4A68-987A-C75669BAA4D7}" dt="2023-10-05T12:51:11.029" v="356" actId="20577"/>
        <pc:sldMkLst>
          <pc:docMk/>
          <pc:sldMk cId="2451817341" sldId="445"/>
        </pc:sldMkLst>
        <pc:spChg chg="mod">
          <ac:chgData name="Khattab, Sherif" userId="c83b1e15-36f3-4f46-aceb-05aac24c545e" providerId="ADAL" clId="{F83C9401-CD0F-4A68-987A-C75669BAA4D7}" dt="2023-10-05T12:51:07.105" v="348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2:51:11.029" v="356" actId="20577"/>
          <ac:spMkLst>
            <pc:docMk/>
            <pc:sldMk cId="2451817341" sldId="445"/>
            <ac:spMk id="29699" creationId="{00000000-0000-0000-0000-000000000000}"/>
          </ac:spMkLst>
        </pc:spChg>
      </pc:sldChg>
      <pc:sldChg chg="modSp add del mod">
        <pc:chgData name="Khattab, Sherif" userId="c83b1e15-36f3-4f46-aceb-05aac24c545e" providerId="ADAL" clId="{F83C9401-CD0F-4A68-987A-C75669BAA4D7}" dt="2023-10-05T12:45:37.668" v="10"/>
        <pc:sldMkLst>
          <pc:docMk/>
          <pc:sldMk cId="3244504093" sldId="449"/>
        </pc:sldMkLst>
        <pc:spChg chg="mod">
          <ac:chgData name="Khattab, Sherif" userId="c83b1e15-36f3-4f46-aceb-05aac24c545e" providerId="ADAL" clId="{F83C9401-CD0F-4A68-987A-C75669BAA4D7}" dt="2023-10-05T12:45:37.619" v="9"/>
          <ac:spMkLst>
            <pc:docMk/>
            <pc:sldMk cId="3244504093" sldId="449"/>
            <ac:spMk id="33795" creationId="{00000000-0000-0000-0000-000000000000}"/>
          </ac:spMkLst>
        </pc:spChg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408699017" sldId="453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261708042" sldId="454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202387729" sldId="456"/>
        </pc:sldMkLst>
      </pc:sldChg>
      <pc:sldChg chg="modSp add del modAnim">
        <pc:chgData name="Khattab, Sherif" userId="c83b1e15-36f3-4f46-aceb-05aac24c545e" providerId="ADAL" clId="{F83C9401-CD0F-4A68-987A-C75669BAA4D7}" dt="2023-10-05T13:08:40.872" v="1126" actId="113"/>
        <pc:sldMkLst>
          <pc:docMk/>
          <pc:sldMk cId="1587329386" sldId="457"/>
        </pc:sldMkLst>
        <pc:spChg chg="mod">
          <ac:chgData name="Khattab, Sherif" userId="c83b1e15-36f3-4f46-aceb-05aac24c545e" providerId="ADAL" clId="{F83C9401-CD0F-4A68-987A-C75669BAA4D7}" dt="2023-10-05T13:08:40.872" v="1126" actId="113"/>
          <ac:spMkLst>
            <pc:docMk/>
            <pc:sldMk cId="1587329386" sldId="457"/>
            <ac:spMk id="40963" creationId="{00000000-0000-0000-0000-000000000000}"/>
          </ac:spMkLst>
        </pc:spChg>
      </pc:sldChg>
      <pc:sldChg chg="delSp modSp mod">
        <pc:chgData name="Khattab, Sherif" userId="c83b1e15-36f3-4f46-aceb-05aac24c545e" providerId="ADAL" clId="{F83C9401-CD0F-4A68-987A-C75669BAA4D7}" dt="2023-10-05T12:47:02.953" v="60"/>
        <pc:sldMkLst>
          <pc:docMk/>
          <pc:sldMk cId="0" sldId="471"/>
        </pc:sldMkLst>
        <pc:spChg chg="mod">
          <ac:chgData name="Khattab, Sherif" userId="c83b1e15-36f3-4f46-aceb-05aac24c545e" providerId="ADAL" clId="{F83C9401-CD0F-4A68-987A-C75669BAA4D7}" dt="2023-10-05T12:46:08.118" v="50" actId="403"/>
          <ac:spMkLst>
            <pc:docMk/>
            <pc:sldMk cId="0" sldId="471"/>
            <ac:spMk id="3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2:47:02.953" v="60"/>
          <ac:spMkLst>
            <pc:docMk/>
            <pc:sldMk cId="0" sldId="471"/>
            <ac:spMk id="4" creationId="{00000000-0000-0000-0000-000000000000}"/>
          </ac:spMkLst>
        </pc:spChg>
        <pc:picChg chg="del">
          <ac:chgData name="Khattab, Sherif" userId="c83b1e15-36f3-4f46-aceb-05aac24c545e" providerId="ADAL" clId="{F83C9401-CD0F-4A68-987A-C75669BAA4D7}" dt="2023-10-05T12:45:29.893" v="2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Anim">
        <pc:chgData name="Khattab, Sherif" userId="c83b1e15-36f3-4f46-aceb-05aac24c545e" providerId="ADAL" clId="{F83C9401-CD0F-4A68-987A-C75669BAA4D7}" dt="2023-10-05T12:47:47.876" v="12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3C9401-CD0F-4A68-987A-C75669BAA4D7}" dt="2023-10-05T12:47:47.876" v="12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83C9401-CD0F-4A68-987A-C75669BAA4D7}" dt="2023-10-05T13:09:25.218" v="1127" actId="47"/>
        <pc:sldMkLst>
          <pc:docMk/>
          <pc:sldMk cId="3616649543" sldId="502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392774491" sldId="543"/>
        </pc:sldMkLst>
      </pc:sldChg>
      <pc:sldChg chg="del">
        <pc:chgData name="Khattab, Sherif" userId="c83b1e15-36f3-4f46-aceb-05aac24c545e" providerId="ADAL" clId="{F83C9401-CD0F-4A68-987A-C75669BAA4D7}" dt="2023-10-05T13:09:27.056" v="1128" actId="47"/>
        <pc:sldMkLst>
          <pc:docMk/>
          <pc:sldMk cId="1868593258" sldId="551"/>
        </pc:sldMkLst>
      </pc:sldChg>
      <pc:sldChg chg="modSp add del mod">
        <pc:chgData name="Khattab, Sherif" userId="c83b1e15-36f3-4f46-aceb-05aac24c545e" providerId="ADAL" clId="{F83C9401-CD0F-4A68-987A-C75669BAA4D7}" dt="2023-10-05T12:48:40.989" v="173" actId="20577"/>
        <pc:sldMkLst>
          <pc:docMk/>
          <pc:sldMk cId="1309879223" sldId="557"/>
        </pc:sldMkLst>
        <pc:spChg chg="mod">
          <ac:chgData name="Khattab, Sherif" userId="c83b1e15-36f3-4f46-aceb-05aac24c545e" providerId="ADAL" clId="{F83C9401-CD0F-4A68-987A-C75669BAA4D7}" dt="2023-10-05T12:48:40.989" v="173" actId="20577"/>
          <ac:spMkLst>
            <pc:docMk/>
            <pc:sldMk cId="1309879223" sldId="557"/>
            <ac:spMk id="2" creationId="{A446AF3E-E584-BD07-7B58-F77F37310121}"/>
          </ac:spMkLst>
        </pc:spChg>
      </pc:sldChg>
      <pc:sldChg chg="modSp add mod">
        <pc:chgData name="Khattab, Sherif" userId="c83b1e15-36f3-4f46-aceb-05aac24c545e" providerId="ADAL" clId="{F83C9401-CD0F-4A68-987A-C75669BAA4D7}" dt="2023-10-05T12:50:17.955" v="293" actId="20577"/>
        <pc:sldMkLst>
          <pc:docMk/>
          <pc:sldMk cId="173661130" sldId="570"/>
        </pc:sldMkLst>
        <pc:spChg chg="mod">
          <ac:chgData name="Khattab, Sherif" userId="c83b1e15-36f3-4f46-aceb-05aac24c545e" providerId="ADAL" clId="{F83C9401-CD0F-4A68-987A-C75669BAA4D7}" dt="2023-10-05T12:50:17.955" v="293" actId="20577"/>
          <ac:spMkLst>
            <pc:docMk/>
            <pc:sldMk cId="173661130" sldId="570"/>
            <ac:spMk id="2" creationId="{0B53CD8C-C38F-C54A-A0AF-256196F325D6}"/>
          </ac:spMkLst>
        </pc:spChg>
      </pc:sldChg>
      <pc:sldChg chg="addSp delSp modSp add del mod modAnim">
        <pc:chgData name="Khattab, Sherif" userId="c83b1e15-36f3-4f46-aceb-05aac24c545e" providerId="ADAL" clId="{F83C9401-CD0F-4A68-987A-C75669BAA4D7}" dt="2023-10-05T13:07:25.850" v="1082" actId="113"/>
        <pc:sldMkLst>
          <pc:docMk/>
          <pc:sldMk cId="1623450616" sldId="611"/>
        </pc:sldMkLst>
        <pc:spChg chg="mod">
          <ac:chgData name="Khattab, Sherif" userId="c83b1e15-36f3-4f46-aceb-05aac24c545e" providerId="ADAL" clId="{F83C9401-CD0F-4A68-987A-C75669BAA4D7}" dt="2023-10-05T13:06:39.368" v="1029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F83C9401-CD0F-4A68-987A-C75669BAA4D7}" dt="2023-10-05T13:07:25.850" v="1082" actId="113"/>
          <ac:spMkLst>
            <pc:docMk/>
            <pc:sldMk cId="1623450616" sldId="611"/>
            <ac:spMk id="3" creationId="{2EBF6177-1310-4D44-2231-F3331FF6A5A5}"/>
          </ac:spMkLst>
        </pc:spChg>
        <pc:spChg chg="add del mod">
          <ac:chgData name="Khattab, Sherif" userId="c83b1e15-36f3-4f46-aceb-05aac24c545e" providerId="ADAL" clId="{F83C9401-CD0F-4A68-987A-C75669BAA4D7}" dt="2023-10-05T13:06:27.123" v="992" actId="478"/>
          <ac:spMkLst>
            <pc:docMk/>
            <pc:sldMk cId="1623450616" sldId="611"/>
            <ac:spMk id="6" creationId="{296D1440-E2E0-B38A-C3E1-DA6CA9F61D40}"/>
          </ac:spMkLst>
        </pc:spChg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793142171" sldId="612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92848094" sldId="613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976316107" sldId="614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F83C9401-CD0F-4A68-987A-C75669BAA4D7}" dt="2023-10-05T13:09:30.842" v="1129" actId="2696"/>
        <pc:sldMkLst>
          <pc:docMk/>
          <pc:sldMk cId="1957810957" sldId="627"/>
        </pc:sldMkLst>
      </pc:sldChg>
      <pc:sldChg chg="addSp modSp add mod">
        <pc:chgData name="Khattab, Sherif" userId="c83b1e15-36f3-4f46-aceb-05aac24c545e" providerId="ADAL" clId="{F83C9401-CD0F-4A68-987A-C75669BAA4D7}" dt="2023-10-05T13:10:53.545" v="1157" actId="20577"/>
        <pc:sldMkLst>
          <pc:docMk/>
          <pc:sldMk cId="4264098678" sldId="627"/>
        </pc:sldMkLst>
        <pc:spChg chg="mod">
          <ac:chgData name="Khattab, Sherif" userId="c83b1e15-36f3-4f46-aceb-05aac24c545e" providerId="ADAL" clId="{F83C9401-CD0F-4A68-987A-C75669BAA4D7}" dt="2023-10-05T13:10:34.614" v="1142"/>
          <ac:spMkLst>
            <pc:docMk/>
            <pc:sldMk cId="4264098678" sldId="627"/>
            <ac:spMk id="2" creationId="{9CB60DDF-DD58-BDCA-D65A-DEEFFD4E38AD}"/>
          </ac:spMkLst>
        </pc:spChg>
        <pc:spChg chg="add mod">
          <ac:chgData name="Khattab, Sherif" userId="c83b1e15-36f3-4f46-aceb-05aac24c545e" providerId="ADAL" clId="{F83C9401-CD0F-4A68-987A-C75669BAA4D7}" dt="2023-10-05T13:10:53.545" v="1157" actId="20577"/>
          <ac:spMkLst>
            <pc:docMk/>
            <pc:sldMk cId="4264098678" sldId="627"/>
            <ac:spMk id="7" creationId="{14D5C825-FAAC-CE19-1B78-165C4D1E66AF}"/>
          </ac:spMkLst>
        </pc:spChg>
        <pc:picChg chg="add">
          <ac:chgData name="Khattab, Sherif" userId="c83b1e15-36f3-4f46-aceb-05aac24c545e" providerId="ADAL" clId="{F83C9401-CD0F-4A68-987A-C75669BAA4D7}" dt="2023-10-05T13:10:19.280" v="1131"/>
          <ac:picMkLst>
            <pc:docMk/>
            <pc:sldMk cId="4264098678" sldId="627"/>
            <ac:picMk id="1026" creationId="{DA95EAEF-01A1-34FA-1D9F-CC0D5CAEA93E}"/>
          </ac:picMkLst>
        </pc:picChg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359551060" sldId="628"/>
        </pc:sldMkLst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3718766469" sldId="629"/>
        </pc:sldMkLst>
      </pc:sldChg>
      <pc:sldChg chg="modSp add del mod modAnim">
        <pc:chgData name="Khattab, Sherif" userId="c83b1e15-36f3-4f46-aceb-05aac24c545e" providerId="ADAL" clId="{F83C9401-CD0F-4A68-987A-C75669BAA4D7}" dt="2023-10-05T13:08:21.357" v="1092" actId="20577"/>
        <pc:sldMkLst>
          <pc:docMk/>
          <pc:sldMk cId="1510783238" sldId="660"/>
        </pc:sldMkLst>
        <pc:spChg chg="mod">
          <ac:chgData name="Khattab, Sherif" userId="c83b1e15-36f3-4f46-aceb-05aac24c545e" providerId="ADAL" clId="{F83C9401-CD0F-4A68-987A-C75669BAA4D7}" dt="2023-10-05T13:08:21.357" v="1092" actId="20577"/>
          <ac:spMkLst>
            <pc:docMk/>
            <pc:sldMk cId="1510783238" sldId="660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F83C9401-CD0F-4A68-987A-C75669BAA4D7}" dt="2023-10-05T12:45:37.668" v="10"/>
        <pc:sldMkLst>
          <pc:docMk/>
          <pc:sldMk cId="3784094647" sldId="661"/>
        </pc:sldMkLst>
        <pc:spChg chg="mod">
          <ac:chgData name="Khattab, Sherif" userId="c83b1e15-36f3-4f46-aceb-05aac24c545e" providerId="ADAL" clId="{F83C9401-CD0F-4A68-987A-C75669BAA4D7}" dt="2023-10-05T12:45:37.619" v="9"/>
          <ac:spMkLst>
            <pc:docMk/>
            <pc:sldMk cId="3784094647" sldId="66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F83C9401-CD0F-4A68-987A-C75669BAA4D7}" dt="2023-10-05T12:49:29.186" v="189" actId="20577"/>
        <pc:sldMkLst>
          <pc:docMk/>
          <pc:sldMk cId="1586537615" sldId="662"/>
        </pc:sldMkLst>
        <pc:spChg chg="mod">
          <ac:chgData name="Khattab, Sherif" userId="c83b1e15-36f3-4f46-aceb-05aac24c545e" providerId="ADAL" clId="{F83C9401-CD0F-4A68-987A-C75669BAA4D7}" dt="2023-10-05T12:49:29.186" v="189" actId="20577"/>
          <ac:spMkLst>
            <pc:docMk/>
            <pc:sldMk cId="1586537615" sldId="662"/>
            <ac:spMk id="12290" creationId="{00000000-0000-0000-0000-000000000000}"/>
          </ac:spMkLst>
        </pc:spChg>
      </pc:sldChg>
      <pc:sldChg chg="addSp modSp add mod modAnim">
        <pc:chgData name="Khattab, Sherif" userId="c83b1e15-36f3-4f46-aceb-05aac24c545e" providerId="ADAL" clId="{F83C9401-CD0F-4A68-987A-C75669BAA4D7}" dt="2023-10-05T13:03:16.034" v="865" actId="20577"/>
        <pc:sldMkLst>
          <pc:docMk/>
          <pc:sldMk cId="625497290" sldId="663"/>
        </pc:sldMkLst>
        <pc:spChg chg="mod">
          <ac:chgData name="Khattab, Sherif" userId="c83b1e15-36f3-4f46-aceb-05aac24c545e" providerId="ADAL" clId="{F83C9401-CD0F-4A68-987A-C75669BAA4D7}" dt="2023-10-05T13:03:16.034" v="865" actId="20577"/>
          <ac:spMkLst>
            <pc:docMk/>
            <pc:sldMk cId="625497290" sldId="663"/>
            <ac:spMk id="3" creationId="{2EBF6177-1310-4D44-2231-F3331FF6A5A5}"/>
          </ac:spMkLst>
        </pc:spChg>
        <pc:spChg chg="add mod">
          <ac:chgData name="Khattab, Sherif" userId="c83b1e15-36f3-4f46-aceb-05aac24c545e" providerId="ADAL" clId="{F83C9401-CD0F-4A68-987A-C75669BAA4D7}" dt="2023-10-05T12:59:07.495" v="737" actId="1076"/>
          <ac:spMkLst>
            <pc:docMk/>
            <pc:sldMk cId="625497290" sldId="663"/>
            <ac:spMk id="6" creationId="{FB6CCB36-78CA-58C2-5A81-FBCAFBE83F8C}"/>
          </ac:spMkLst>
        </pc:spChg>
      </pc:sldChg>
      <pc:sldChg chg="addSp modSp add mod modAnim">
        <pc:chgData name="Khattab, Sherif" userId="c83b1e15-36f3-4f46-aceb-05aac24c545e" providerId="ADAL" clId="{F83C9401-CD0F-4A68-987A-C75669BAA4D7}" dt="2023-10-05T13:03:06.171" v="863" actId="27636"/>
        <pc:sldMkLst>
          <pc:docMk/>
          <pc:sldMk cId="4216095021" sldId="664"/>
        </pc:sldMkLst>
        <pc:spChg chg="mod">
          <ac:chgData name="Khattab, Sherif" userId="c83b1e15-36f3-4f46-aceb-05aac24c545e" providerId="ADAL" clId="{F83C9401-CD0F-4A68-987A-C75669BAA4D7}" dt="2023-10-05T13:03:06.171" v="863" actId="27636"/>
          <ac:spMkLst>
            <pc:docMk/>
            <pc:sldMk cId="4216095021" sldId="664"/>
            <ac:spMk id="3" creationId="{2EBF6177-1310-4D44-2231-F3331FF6A5A5}"/>
          </ac:spMkLst>
        </pc:spChg>
        <pc:spChg chg="add mod">
          <ac:chgData name="Khattab, Sherif" userId="c83b1e15-36f3-4f46-aceb-05aac24c545e" providerId="ADAL" clId="{F83C9401-CD0F-4A68-987A-C75669BAA4D7}" dt="2023-10-05T13:01:18.951" v="763" actId="1076"/>
          <ac:spMkLst>
            <pc:docMk/>
            <pc:sldMk cId="4216095021" sldId="664"/>
            <ac:spMk id="6" creationId="{CB172676-339E-15AA-3952-0CD84FABB8BA}"/>
          </ac:spMkLst>
        </pc:spChg>
        <pc:grpChg chg="add mod">
          <ac:chgData name="Khattab, Sherif" userId="c83b1e15-36f3-4f46-aceb-05aac24c545e" providerId="ADAL" clId="{F83C9401-CD0F-4A68-987A-C75669BAA4D7}" dt="2023-10-05T13:01:18.951" v="763" actId="1076"/>
          <ac:grpSpMkLst>
            <pc:docMk/>
            <pc:sldMk cId="4216095021" sldId="664"/>
            <ac:grpSpMk id="8" creationId="{6BE39CB7-A1E6-D337-8694-8B0B07E0A1C9}"/>
          </ac:grpSpMkLst>
        </pc:grpChg>
        <pc:picChg chg="add mod">
          <ac:chgData name="Khattab, Sherif" userId="c83b1e15-36f3-4f46-aceb-05aac24c545e" providerId="ADAL" clId="{F83C9401-CD0F-4A68-987A-C75669BAA4D7}" dt="2023-10-05T13:01:18.951" v="763" actId="1076"/>
          <ac:picMkLst>
            <pc:docMk/>
            <pc:sldMk cId="4216095021" sldId="664"/>
            <ac:picMk id="7" creationId="{3FA74869-4C50-E251-CE89-D496D9E7C295}"/>
          </ac:picMkLst>
        </pc:picChg>
      </pc:sldChg>
      <pc:sldChg chg="modSp add mod">
        <pc:chgData name="Khattab, Sherif" userId="c83b1e15-36f3-4f46-aceb-05aac24c545e" providerId="ADAL" clId="{F83C9401-CD0F-4A68-987A-C75669BAA4D7}" dt="2023-10-05T13:03:44.393" v="914" actId="20577"/>
        <pc:sldMkLst>
          <pc:docMk/>
          <pc:sldMk cId="3512888791" sldId="665"/>
        </pc:sldMkLst>
        <pc:spChg chg="mod">
          <ac:chgData name="Khattab, Sherif" userId="c83b1e15-36f3-4f46-aceb-05aac24c545e" providerId="ADAL" clId="{F83C9401-CD0F-4A68-987A-C75669BAA4D7}" dt="2023-10-05T13:03:44.393" v="914" actId="20577"/>
          <ac:spMkLst>
            <pc:docMk/>
            <pc:sldMk cId="3512888791" sldId="665"/>
            <ac:spMk id="2" creationId="{58B78170-3036-43FC-B2DD-9BA6CD590234}"/>
          </ac:spMkLst>
        </pc:spChg>
        <pc:spChg chg="mod">
          <ac:chgData name="Khattab, Sherif" userId="c83b1e15-36f3-4f46-aceb-05aac24c545e" providerId="ADAL" clId="{F83C9401-CD0F-4A68-987A-C75669BAA4D7}" dt="2023-10-05T13:03:27.847" v="869" actId="20577"/>
          <ac:spMkLst>
            <pc:docMk/>
            <pc:sldMk cId="3512888791" sldId="665"/>
            <ac:spMk id="3" creationId="{2EBF6177-1310-4D44-2231-F3331FF6A5A5}"/>
          </ac:spMkLst>
        </pc:spChg>
      </pc:sldChg>
      <pc:sldChg chg="modSp add mod ord modAnim">
        <pc:chgData name="Khattab, Sherif" userId="c83b1e15-36f3-4f46-aceb-05aac24c545e" providerId="ADAL" clId="{F83C9401-CD0F-4A68-987A-C75669BAA4D7}" dt="2023-10-05T13:06:13.724" v="989"/>
        <pc:sldMkLst>
          <pc:docMk/>
          <pc:sldMk cId="1001110376" sldId="666"/>
        </pc:sldMkLst>
        <pc:spChg chg="mod">
          <ac:chgData name="Khattab, Sherif" userId="c83b1e15-36f3-4f46-aceb-05aac24c545e" providerId="ADAL" clId="{F83C9401-CD0F-4A68-987A-C75669BAA4D7}" dt="2023-10-05T13:06:06.696" v="987" actId="27636"/>
          <ac:spMkLst>
            <pc:docMk/>
            <pc:sldMk cId="1001110376" sldId="666"/>
            <ac:spMk id="3" creationId="{2EBF6177-1310-4D44-2231-F3331FF6A5A5}"/>
          </ac:spMkLst>
        </pc:spChg>
      </pc:sldChg>
      <pc:sldChg chg="modSp add mod modAnim">
        <pc:chgData name="Khattab, Sherif" userId="c83b1e15-36f3-4f46-aceb-05aac24c545e" providerId="ADAL" clId="{F83C9401-CD0F-4A68-987A-C75669BAA4D7}" dt="2023-10-05T13:16:15.580" v="1760"/>
        <pc:sldMkLst>
          <pc:docMk/>
          <pc:sldMk cId="685129357" sldId="667"/>
        </pc:sldMkLst>
        <pc:spChg chg="mod">
          <ac:chgData name="Khattab, Sherif" userId="c83b1e15-36f3-4f46-aceb-05aac24c545e" providerId="ADAL" clId="{F83C9401-CD0F-4A68-987A-C75669BAA4D7}" dt="2023-10-05T13:16:03.374" v="1756" actId="113"/>
          <ac:spMkLst>
            <pc:docMk/>
            <pc:sldMk cId="685129357" sldId="66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F83C9401-CD0F-4A68-987A-C75669BAA4D7}" dt="2023-10-05T13:16:05.375" v="1757" actId="1076"/>
          <ac:picMkLst>
            <pc:docMk/>
            <pc:sldMk cId="685129357" sldId="667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F83C9401-CD0F-4A68-987A-C75669BAA4D7}" dt="2023-10-05T13:17:11.658" v="1769"/>
        <pc:sldMkLst>
          <pc:docMk/>
          <pc:sldMk cId="1166527889" sldId="668"/>
        </pc:sldMkLst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798706549" sldId="669"/>
        </pc:sldMkLst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3536626764" sldId="670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70652C7-2154-6242-B790-AD2A63A35042}"/>
    <pc:docChg chg="custSel delSld modSld">
      <pc:chgData name="Khattab, Sherif" userId="c83b1e15-36f3-4f46-aceb-05aac24c545e" providerId="ADAL" clId="{E70652C7-2154-6242-B790-AD2A63A35042}" dt="2023-10-03T12:37:57.484" v="51" actId="2696"/>
      <pc:docMkLst>
        <pc:docMk/>
      </pc:docMkLst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E70652C7-2154-6242-B790-AD2A63A35042}" dt="2023-10-03T11:24:22.567" v="5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70652C7-2154-6242-B790-AD2A63A35042}" dt="2023-10-03T11:24:22.567" v="5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3784094647" sldId="629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1510783238" sldId="630"/>
        </pc:sldMkLst>
      </pc:sldChg>
    </pc:docChg>
  </pc:docChgLst>
  <pc:docChgLst>
    <pc:chgData name="Khattab, Sherif" userId="c83b1e15-36f3-4f46-aceb-05aac24c545e" providerId="ADAL" clId="{24248E73-A9BA-884D-BE0F-09E3D07B542D}"/>
    <pc:docChg chg="undo custSel addSld delSld modSld delMainMaster">
      <pc:chgData name="Khattab, Sherif" userId="c83b1e15-36f3-4f46-aceb-05aac24c545e" providerId="ADAL" clId="{24248E73-A9BA-884D-BE0F-09E3D07B542D}" dt="2023-10-10T11:11:10.419" v="1722" actId="404"/>
      <pc:docMkLst>
        <pc:docMk/>
      </pc:docMkLst>
      <pc:sldChg chg="del">
        <pc:chgData name="Khattab, Sherif" userId="c83b1e15-36f3-4f46-aceb-05aac24c545e" providerId="ADAL" clId="{24248E73-A9BA-884D-BE0F-09E3D07B542D}" dt="2023-10-10T10:20:04.337" v="126" actId="2696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24248E73-A9BA-884D-BE0F-09E3D07B542D}" dt="2023-10-10T10:20:04.357" v="127" actId="2696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24248E73-A9BA-884D-BE0F-09E3D07B542D}" dt="2023-10-10T10:20:04.389" v="129" actId="2696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24248E73-A9BA-884D-BE0F-09E3D07B542D}" dt="2023-10-10T10:20:04.519" v="136" actId="2696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24248E73-A9BA-884D-BE0F-09E3D07B542D}" dt="2023-10-10T10:20:04.537" v="137" actId="2696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24248E73-A9BA-884D-BE0F-09E3D07B542D}" dt="2023-10-10T10:20:04.629" v="141" actId="2696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24248E73-A9BA-884D-BE0F-09E3D07B542D}" dt="2023-10-10T10:20:04.647" v="142" actId="2696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24248E73-A9BA-884D-BE0F-09E3D07B542D}" dt="2023-10-10T10:20:04.711" v="146" actId="2696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24248E73-A9BA-884D-BE0F-09E3D07B542D}" dt="2023-10-10T10:20:04.781" v="149" actId="2696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24248E73-A9BA-884D-BE0F-09E3D07B542D}" dt="2023-10-10T10:20:04.799" v="150" actId="2696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24248E73-A9BA-884D-BE0F-09E3D07B542D}" dt="2023-10-10T10:20:04.887" v="155" actId="2696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24248E73-A9BA-884D-BE0F-09E3D07B542D}" dt="2023-10-10T10:20:04.933" v="158" actId="2696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24248E73-A9BA-884D-BE0F-09E3D07B542D}" dt="2023-10-10T10:20:04.979" v="161" actId="2696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24248E73-A9BA-884D-BE0F-09E3D07B542D}" dt="2023-10-10T10:20:04.994" v="162" actId="2696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24248E73-A9BA-884D-BE0F-09E3D07B542D}" dt="2023-10-10T10:20:05.105" v="166" actId="2696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24248E73-A9BA-884D-BE0F-09E3D07B542D}" dt="2023-10-10T10:20:05.151" v="168" actId="2696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24248E73-A9BA-884D-BE0F-09E3D07B542D}" dt="2023-10-10T10:20:05.182" v="169" actId="2696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24248E73-A9BA-884D-BE0F-09E3D07B542D}" dt="2023-10-10T10:20:05.255" v="173" actId="2696"/>
        <pc:sldMkLst>
          <pc:docMk/>
          <pc:sldMk cId="3406017134" sldId="424"/>
        </pc:sldMkLst>
      </pc:sldChg>
      <pc:sldChg chg="del">
        <pc:chgData name="Khattab, Sherif" userId="c83b1e15-36f3-4f46-aceb-05aac24c545e" providerId="ADAL" clId="{24248E73-A9BA-884D-BE0F-09E3D07B542D}" dt="2023-10-10T10:20:05.272" v="174" actId="2696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24248E73-A9BA-884D-BE0F-09E3D07B542D}" dt="2023-10-10T10:20:05.318" v="177" actId="2696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24248E73-A9BA-884D-BE0F-09E3D07B542D}" dt="2023-10-10T10:20:03.944" v="108" actId="2696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24248E73-A9BA-884D-BE0F-09E3D07B542D}" dt="2023-10-10T10:20:04.025" v="111" actId="2696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24248E73-A9BA-884D-BE0F-09E3D07B542D}" dt="2023-10-10T10:20:04.073" v="114" actId="2696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24248E73-A9BA-884D-BE0F-09E3D07B542D}" dt="2023-10-10T10:20:04.091" v="115" actId="2696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24248E73-A9BA-884D-BE0F-09E3D07B542D}" dt="2023-10-10T10:20:04.109" v="116" actId="2696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24248E73-A9BA-884D-BE0F-09E3D07B542D}" dt="2023-10-10T10:20:04.125" v="117" actId="2696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24248E73-A9BA-884D-BE0F-09E3D07B542D}" dt="2023-10-10T10:20:04.141" v="118" actId="2696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24248E73-A9BA-884D-BE0F-09E3D07B542D}" dt="2023-10-10T10:20:04.188" v="120" actId="2696"/>
        <pc:sldMkLst>
          <pc:docMk/>
          <pc:sldMk cId="1587329386" sldId="457"/>
        </pc:sldMkLst>
      </pc:sldChg>
      <pc:sldChg chg="modSp mod">
        <pc:chgData name="Khattab, Sherif" userId="c83b1e15-36f3-4f46-aceb-05aac24c545e" providerId="ADAL" clId="{24248E73-A9BA-884D-BE0F-09E3D07B542D}" dt="2023-10-10T10:18:04.789" v="13" actId="20577"/>
        <pc:sldMkLst>
          <pc:docMk/>
          <pc:sldMk cId="0" sldId="471"/>
        </pc:sldMkLst>
        <pc:spChg chg="mod">
          <ac:chgData name="Khattab, Sherif" userId="c83b1e15-36f3-4f46-aceb-05aac24c545e" providerId="ADAL" clId="{24248E73-A9BA-884D-BE0F-09E3D07B542D}" dt="2023-10-10T10:18:04.789" v="13" actId="20577"/>
          <ac:spMkLst>
            <pc:docMk/>
            <pc:sldMk cId="0" sldId="471"/>
            <ac:spMk id="3" creationId="{00000000-0000-0000-0000-000000000000}"/>
          </ac:spMkLst>
        </pc:spChg>
      </pc:sldChg>
      <pc:sldChg chg="modSp modAnim">
        <pc:chgData name="Khattab, Sherif" userId="c83b1e15-36f3-4f46-aceb-05aac24c545e" providerId="ADAL" clId="{24248E73-A9BA-884D-BE0F-09E3D07B542D}" dt="2023-10-10T10:18:49.354" v="10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4248E73-A9BA-884D-BE0F-09E3D07B542D}" dt="2023-10-10T10:18:49.354" v="10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24248E73-A9BA-884D-BE0F-09E3D07B542D}" dt="2023-10-10T10:27:13.488" v="232" actId="113"/>
        <pc:sldMkLst>
          <pc:docMk/>
          <pc:sldMk cId="825389558" sldId="497"/>
        </pc:sldMkLst>
        <pc:spChg chg="mod">
          <ac:chgData name="Khattab, Sherif" userId="c83b1e15-36f3-4f46-aceb-05aac24c545e" providerId="ADAL" clId="{24248E73-A9BA-884D-BE0F-09E3D07B542D}" dt="2023-10-10T10:27:08.086" v="231" actId="20577"/>
          <ac:spMkLst>
            <pc:docMk/>
            <pc:sldMk cId="825389558" sldId="497"/>
            <ac:spMk id="2" creationId="{5C749509-A49D-ECA2-8F9C-68F5AC239902}"/>
          </ac:spMkLst>
        </pc:spChg>
        <pc:spChg chg="mod">
          <ac:chgData name="Khattab, Sherif" userId="c83b1e15-36f3-4f46-aceb-05aac24c545e" providerId="ADAL" clId="{24248E73-A9BA-884D-BE0F-09E3D07B542D}" dt="2023-10-10T10:27:13.488" v="232" actId="113"/>
          <ac:spMkLst>
            <pc:docMk/>
            <pc:sldMk cId="825389558" sldId="497"/>
            <ac:spMk id="3" creationId="{9309FA73-DDCB-173D-101A-AE22543F3F5B}"/>
          </ac:spMkLst>
        </pc:spChg>
      </pc:sldChg>
      <pc:sldChg chg="modSp new mod">
        <pc:chgData name="Khattab, Sherif" userId="c83b1e15-36f3-4f46-aceb-05aac24c545e" providerId="ADAL" clId="{24248E73-A9BA-884D-BE0F-09E3D07B542D}" dt="2023-10-10T10:28:53.576" v="296" actId="122"/>
        <pc:sldMkLst>
          <pc:docMk/>
          <pc:sldMk cId="777246153" sldId="498"/>
        </pc:sldMkLst>
        <pc:spChg chg="mod">
          <ac:chgData name="Khattab, Sherif" userId="c83b1e15-36f3-4f46-aceb-05aac24c545e" providerId="ADAL" clId="{24248E73-A9BA-884D-BE0F-09E3D07B542D}" dt="2023-10-10T10:28:25.807" v="279" actId="20577"/>
          <ac:spMkLst>
            <pc:docMk/>
            <pc:sldMk cId="777246153" sldId="498"/>
            <ac:spMk id="2" creationId="{64696B9B-DA5A-029E-FBBF-DC20116A200E}"/>
          </ac:spMkLst>
        </pc:spChg>
        <pc:spChg chg="mod">
          <ac:chgData name="Khattab, Sherif" userId="c83b1e15-36f3-4f46-aceb-05aac24c545e" providerId="ADAL" clId="{24248E73-A9BA-884D-BE0F-09E3D07B542D}" dt="2023-10-10T10:28:53.576" v="296" actId="122"/>
          <ac:spMkLst>
            <pc:docMk/>
            <pc:sldMk cId="777246153" sldId="498"/>
            <ac:spMk id="3" creationId="{C599B944-A7E8-5216-9C91-C88A1D1C65BF}"/>
          </ac:spMkLst>
        </pc:spChg>
      </pc:sldChg>
      <pc:sldChg chg="modSp new mod">
        <pc:chgData name="Khattab, Sherif" userId="c83b1e15-36f3-4f46-aceb-05aac24c545e" providerId="ADAL" clId="{24248E73-A9BA-884D-BE0F-09E3D07B542D}" dt="2023-10-10T10:30:34.993" v="368" actId="20577"/>
        <pc:sldMkLst>
          <pc:docMk/>
          <pc:sldMk cId="2585587151" sldId="499"/>
        </pc:sldMkLst>
        <pc:spChg chg="mod">
          <ac:chgData name="Khattab, Sherif" userId="c83b1e15-36f3-4f46-aceb-05aac24c545e" providerId="ADAL" clId="{24248E73-A9BA-884D-BE0F-09E3D07B542D}" dt="2023-10-10T10:29:57.921" v="345" actId="404"/>
          <ac:spMkLst>
            <pc:docMk/>
            <pc:sldMk cId="2585587151" sldId="499"/>
            <ac:spMk id="2" creationId="{9F4D19B4-7E3B-E231-14F4-75295C2D66F8}"/>
          </ac:spMkLst>
        </pc:spChg>
        <pc:spChg chg="mod">
          <ac:chgData name="Khattab, Sherif" userId="c83b1e15-36f3-4f46-aceb-05aac24c545e" providerId="ADAL" clId="{24248E73-A9BA-884D-BE0F-09E3D07B542D}" dt="2023-10-10T10:30:34.993" v="368" actId="20577"/>
          <ac:spMkLst>
            <pc:docMk/>
            <pc:sldMk cId="2585587151" sldId="499"/>
            <ac:spMk id="3" creationId="{F5633700-DB12-3B7F-D8CE-E39AC2F8619C}"/>
          </ac:spMkLst>
        </pc:spChg>
      </pc:sldChg>
      <pc:sldChg chg="modSp new mod">
        <pc:chgData name="Khattab, Sherif" userId="c83b1e15-36f3-4f46-aceb-05aac24c545e" providerId="ADAL" clId="{24248E73-A9BA-884D-BE0F-09E3D07B542D}" dt="2023-10-10T10:35:46.137" v="548" actId="20577"/>
        <pc:sldMkLst>
          <pc:docMk/>
          <pc:sldMk cId="195241032" sldId="500"/>
        </pc:sldMkLst>
        <pc:spChg chg="mod">
          <ac:chgData name="Khattab, Sherif" userId="c83b1e15-36f3-4f46-aceb-05aac24c545e" providerId="ADAL" clId="{24248E73-A9BA-884D-BE0F-09E3D07B542D}" dt="2023-10-10T10:33:21.247" v="442" actId="20577"/>
          <ac:spMkLst>
            <pc:docMk/>
            <pc:sldMk cId="195241032" sldId="500"/>
            <ac:spMk id="2" creationId="{D1019D83-2E9B-4C84-571D-8BC797FDE238}"/>
          </ac:spMkLst>
        </pc:spChg>
        <pc:spChg chg="mod">
          <ac:chgData name="Khattab, Sherif" userId="c83b1e15-36f3-4f46-aceb-05aac24c545e" providerId="ADAL" clId="{24248E73-A9BA-884D-BE0F-09E3D07B542D}" dt="2023-10-10T10:35:46.137" v="548" actId="20577"/>
          <ac:spMkLst>
            <pc:docMk/>
            <pc:sldMk cId="195241032" sldId="500"/>
            <ac:spMk id="3" creationId="{F3CC2032-8930-8C3C-FD09-247EE4AF72E9}"/>
          </ac:spMkLst>
        </pc:spChg>
      </pc:sldChg>
      <pc:sldChg chg="modSp new mod">
        <pc:chgData name="Khattab, Sherif" userId="c83b1e15-36f3-4f46-aceb-05aac24c545e" providerId="ADAL" clId="{24248E73-A9BA-884D-BE0F-09E3D07B542D}" dt="2023-10-10T10:37:08.138" v="641" actId="27636"/>
        <pc:sldMkLst>
          <pc:docMk/>
          <pc:sldMk cId="1867292935" sldId="501"/>
        </pc:sldMkLst>
        <pc:spChg chg="mod">
          <ac:chgData name="Khattab, Sherif" userId="c83b1e15-36f3-4f46-aceb-05aac24c545e" providerId="ADAL" clId="{24248E73-A9BA-884D-BE0F-09E3D07B542D}" dt="2023-10-10T10:36:21.895" v="587" actId="20577"/>
          <ac:spMkLst>
            <pc:docMk/>
            <pc:sldMk cId="1867292935" sldId="501"/>
            <ac:spMk id="2" creationId="{BA7C15CF-1EB9-CD73-F6D4-816833F29DC6}"/>
          </ac:spMkLst>
        </pc:spChg>
        <pc:spChg chg="mod">
          <ac:chgData name="Khattab, Sherif" userId="c83b1e15-36f3-4f46-aceb-05aac24c545e" providerId="ADAL" clId="{24248E73-A9BA-884D-BE0F-09E3D07B542D}" dt="2023-10-10T10:37:08.138" v="641" actId="27636"/>
          <ac:spMkLst>
            <pc:docMk/>
            <pc:sldMk cId="1867292935" sldId="501"/>
            <ac:spMk id="3" creationId="{F46A5701-8975-CFE0-224A-FB97C25289F3}"/>
          </ac:spMkLst>
        </pc:spChg>
      </pc:sldChg>
      <pc:sldChg chg="modSp new mod">
        <pc:chgData name="Khattab, Sherif" userId="c83b1e15-36f3-4f46-aceb-05aac24c545e" providerId="ADAL" clId="{24248E73-A9BA-884D-BE0F-09E3D07B542D}" dt="2023-10-10T10:39:48.431" v="745" actId="20577"/>
        <pc:sldMkLst>
          <pc:docMk/>
          <pc:sldMk cId="1984997100" sldId="502"/>
        </pc:sldMkLst>
        <pc:spChg chg="mod">
          <ac:chgData name="Khattab, Sherif" userId="c83b1e15-36f3-4f46-aceb-05aac24c545e" providerId="ADAL" clId="{24248E73-A9BA-884D-BE0F-09E3D07B542D}" dt="2023-10-10T10:39:48.431" v="745" actId="20577"/>
          <ac:spMkLst>
            <pc:docMk/>
            <pc:sldMk cId="1984997100" sldId="502"/>
            <ac:spMk id="2" creationId="{40BC3502-7771-54F9-7479-34BA290D0B10}"/>
          </ac:spMkLst>
        </pc:spChg>
        <pc:spChg chg="mod">
          <ac:chgData name="Khattab, Sherif" userId="c83b1e15-36f3-4f46-aceb-05aac24c545e" providerId="ADAL" clId="{24248E73-A9BA-884D-BE0F-09E3D07B542D}" dt="2023-10-10T10:38:43.156" v="708" actId="20577"/>
          <ac:spMkLst>
            <pc:docMk/>
            <pc:sldMk cId="1984997100" sldId="502"/>
            <ac:spMk id="3" creationId="{F2A54D1E-B6CF-E363-16BA-451E75491C80}"/>
          </ac:spMkLst>
        </pc:spChg>
      </pc:sldChg>
      <pc:sldChg chg="modSp new mod">
        <pc:chgData name="Khattab, Sherif" userId="c83b1e15-36f3-4f46-aceb-05aac24c545e" providerId="ADAL" clId="{24248E73-A9BA-884D-BE0F-09E3D07B542D}" dt="2023-10-10T10:41:41.802" v="789" actId="20577"/>
        <pc:sldMkLst>
          <pc:docMk/>
          <pc:sldMk cId="1645168913" sldId="503"/>
        </pc:sldMkLst>
        <pc:spChg chg="mod">
          <ac:chgData name="Khattab, Sherif" userId="c83b1e15-36f3-4f46-aceb-05aac24c545e" providerId="ADAL" clId="{24248E73-A9BA-884D-BE0F-09E3D07B542D}" dt="2023-10-10T10:41:41.802" v="789" actId="20577"/>
          <ac:spMkLst>
            <pc:docMk/>
            <pc:sldMk cId="1645168913" sldId="503"/>
            <ac:spMk id="2" creationId="{13BABD7A-3B62-61EA-F82D-9EBB56827C6E}"/>
          </ac:spMkLst>
        </pc:spChg>
        <pc:spChg chg="mod">
          <ac:chgData name="Khattab, Sherif" userId="c83b1e15-36f3-4f46-aceb-05aac24c545e" providerId="ADAL" clId="{24248E73-A9BA-884D-BE0F-09E3D07B542D}" dt="2023-10-10T10:41:35.886" v="773" actId="20577"/>
          <ac:spMkLst>
            <pc:docMk/>
            <pc:sldMk cId="1645168913" sldId="503"/>
            <ac:spMk id="3" creationId="{82B89603-2E7D-6BA1-23AE-0EF67D8634C3}"/>
          </ac:spMkLst>
        </pc:spChg>
      </pc:sldChg>
      <pc:sldChg chg="modSp new mod">
        <pc:chgData name="Khattab, Sherif" userId="c83b1e15-36f3-4f46-aceb-05aac24c545e" providerId="ADAL" clId="{24248E73-A9BA-884D-BE0F-09E3D07B542D}" dt="2023-10-10T10:43:51.271" v="867" actId="20577"/>
        <pc:sldMkLst>
          <pc:docMk/>
          <pc:sldMk cId="2186720898" sldId="504"/>
        </pc:sldMkLst>
        <pc:spChg chg="mod">
          <ac:chgData name="Khattab, Sherif" userId="c83b1e15-36f3-4f46-aceb-05aac24c545e" providerId="ADAL" clId="{24248E73-A9BA-884D-BE0F-09E3D07B542D}" dt="2023-10-10T10:43:36.012" v="861" actId="20577"/>
          <ac:spMkLst>
            <pc:docMk/>
            <pc:sldMk cId="2186720898" sldId="504"/>
            <ac:spMk id="2" creationId="{F877B811-2D73-FED6-30A8-CA7339CCBB13}"/>
          </ac:spMkLst>
        </pc:spChg>
        <pc:spChg chg="mod">
          <ac:chgData name="Khattab, Sherif" userId="c83b1e15-36f3-4f46-aceb-05aac24c545e" providerId="ADAL" clId="{24248E73-A9BA-884D-BE0F-09E3D07B542D}" dt="2023-10-10T10:43:51.271" v="867" actId="20577"/>
          <ac:spMkLst>
            <pc:docMk/>
            <pc:sldMk cId="2186720898" sldId="504"/>
            <ac:spMk id="3" creationId="{F845210D-2A5B-13C0-74D8-511C32DA5DCD}"/>
          </ac:spMkLst>
        </pc:spChg>
      </pc:sldChg>
      <pc:sldChg chg="modSp new mod">
        <pc:chgData name="Khattab, Sherif" userId="c83b1e15-36f3-4f46-aceb-05aac24c545e" providerId="ADAL" clId="{24248E73-A9BA-884D-BE0F-09E3D07B542D}" dt="2023-10-10T10:45:36.030" v="902" actId="20577"/>
        <pc:sldMkLst>
          <pc:docMk/>
          <pc:sldMk cId="896736850" sldId="505"/>
        </pc:sldMkLst>
        <pc:spChg chg="mod">
          <ac:chgData name="Khattab, Sherif" userId="c83b1e15-36f3-4f46-aceb-05aac24c545e" providerId="ADAL" clId="{24248E73-A9BA-884D-BE0F-09E3D07B542D}" dt="2023-10-10T10:45:36.030" v="902" actId="20577"/>
          <ac:spMkLst>
            <pc:docMk/>
            <pc:sldMk cId="896736850" sldId="505"/>
            <ac:spMk id="2" creationId="{8BB7D827-0528-EF10-A6A7-D1519B4BE498}"/>
          </ac:spMkLst>
        </pc:spChg>
        <pc:spChg chg="mod">
          <ac:chgData name="Khattab, Sherif" userId="c83b1e15-36f3-4f46-aceb-05aac24c545e" providerId="ADAL" clId="{24248E73-A9BA-884D-BE0F-09E3D07B542D}" dt="2023-10-10T10:44:30.089" v="870" actId="5793"/>
          <ac:spMkLst>
            <pc:docMk/>
            <pc:sldMk cId="896736850" sldId="505"/>
            <ac:spMk id="3" creationId="{DD7FAD03-B47C-4B8A-3C42-ED2DB85B746A}"/>
          </ac:spMkLst>
        </pc:spChg>
      </pc:sldChg>
      <pc:sldChg chg="modSp new mod">
        <pc:chgData name="Khattab, Sherif" userId="c83b1e15-36f3-4f46-aceb-05aac24c545e" providerId="ADAL" clId="{24248E73-A9BA-884D-BE0F-09E3D07B542D}" dt="2023-10-10T10:46:11.498" v="932" actId="20577"/>
        <pc:sldMkLst>
          <pc:docMk/>
          <pc:sldMk cId="3242923030" sldId="506"/>
        </pc:sldMkLst>
        <pc:spChg chg="mod">
          <ac:chgData name="Khattab, Sherif" userId="c83b1e15-36f3-4f46-aceb-05aac24c545e" providerId="ADAL" clId="{24248E73-A9BA-884D-BE0F-09E3D07B542D}" dt="2023-10-10T10:46:07.267" v="931" actId="20577"/>
          <ac:spMkLst>
            <pc:docMk/>
            <pc:sldMk cId="3242923030" sldId="506"/>
            <ac:spMk id="2" creationId="{B88681F2-1B2A-E2E7-38D8-3AE594D484D9}"/>
          </ac:spMkLst>
        </pc:spChg>
        <pc:spChg chg="mod">
          <ac:chgData name="Khattab, Sherif" userId="c83b1e15-36f3-4f46-aceb-05aac24c545e" providerId="ADAL" clId="{24248E73-A9BA-884D-BE0F-09E3D07B542D}" dt="2023-10-10T10:46:11.498" v="932" actId="20577"/>
          <ac:spMkLst>
            <pc:docMk/>
            <pc:sldMk cId="3242923030" sldId="506"/>
            <ac:spMk id="3" creationId="{2D453A2B-BCC8-6469-FD1A-2BEEEE9AB208}"/>
          </ac:spMkLst>
        </pc:spChg>
      </pc:sldChg>
      <pc:sldChg chg="modSp new mod">
        <pc:chgData name="Khattab, Sherif" userId="c83b1e15-36f3-4f46-aceb-05aac24c545e" providerId="ADAL" clId="{24248E73-A9BA-884D-BE0F-09E3D07B542D}" dt="2023-10-10T10:46:55.301" v="963" actId="122"/>
        <pc:sldMkLst>
          <pc:docMk/>
          <pc:sldMk cId="2389082674" sldId="507"/>
        </pc:sldMkLst>
        <pc:spChg chg="mod">
          <ac:chgData name="Khattab, Sherif" userId="c83b1e15-36f3-4f46-aceb-05aac24c545e" providerId="ADAL" clId="{24248E73-A9BA-884D-BE0F-09E3D07B542D}" dt="2023-10-10T10:46:39.337" v="958" actId="20577"/>
          <ac:spMkLst>
            <pc:docMk/>
            <pc:sldMk cId="2389082674" sldId="507"/>
            <ac:spMk id="2" creationId="{C8C824C1-0FA8-5035-0710-6677152B098F}"/>
          </ac:spMkLst>
        </pc:spChg>
        <pc:spChg chg="mod">
          <ac:chgData name="Khattab, Sherif" userId="c83b1e15-36f3-4f46-aceb-05aac24c545e" providerId="ADAL" clId="{24248E73-A9BA-884D-BE0F-09E3D07B542D}" dt="2023-10-10T10:46:55.301" v="963" actId="122"/>
          <ac:spMkLst>
            <pc:docMk/>
            <pc:sldMk cId="2389082674" sldId="507"/>
            <ac:spMk id="3" creationId="{6C418B8D-48E5-E082-CF83-61BDF3E2A8D4}"/>
          </ac:spMkLst>
        </pc:spChg>
      </pc:sldChg>
      <pc:sldChg chg="modSp new mod">
        <pc:chgData name="Khattab, Sherif" userId="c83b1e15-36f3-4f46-aceb-05aac24c545e" providerId="ADAL" clId="{24248E73-A9BA-884D-BE0F-09E3D07B542D}" dt="2023-10-10T10:47:40.425" v="1021" actId="5793"/>
        <pc:sldMkLst>
          <pc:docMk/>
          <pc:sldMk cId="381836771" sldId="508"/>
        </pc:sldMkLst>
        <pc:spChg chg="mod">
          <ac:chgData name="Khattab, Sherif" userId="c83b1e15-36f3-4f46-aceb-05aac24c545e" providerId="ADAL" clId="{24248E73-A9BA-884D-BE0F-09E3D07B542D}" dt="2023-10-10T10:47:23.105" v="990" actId="20577"/>
          <ac:spMkLst>
            <pc:docMk/>
            <pc:sldMk cId="381836771" sldId="508"/>
            <ac:spMk id="2" creationId="{C61E0D3C-847E-98CA-0196-5892616BD9E7}"/>
          </ac:spMkLst>
        </pc:spChg>
        <pc:spChg chg="mod">
          <ac:chgData name="Khattab, Sherif" userId="c83b1e15-36f3-4f46-aceb-05aac24c545e" providerId="ADAL" clId="{24248E73-A9BA-884D-BE0F-09E3D07B542D}" dt="2023-10-10T10:47:40.425" v="1021" actId="5793"/>
          <ac:spMkLst>
            <pc:docMk/>
            <pc:sldMk cId="381836771" sldId="508"/>
            <ac:spMk id="3" creationId="{BBA1B859-9F91-CAB5-A13C-BC2B86E449F0}"/>
          </ac:spMkLst>
        </pc:spChg>
      </pc:sldChg>
      <pc:sldChg chg="modSp new mod">
        <pc:chgData name="Khattab, Sherif" userId="c83b1e15-36f3-4f46-aceb-05aac24c545e" providerId="ADAL" clId="{24248E73-A9BA-884D-BE0F-09E3D07B542D}" dt="2023-10-10T10:49:09.972" v="1067" actId="21"/>
        <pc:sldMkLst>
          <pc:docMk/>
          <pc:sldMk cId="3325511773" sldId="509"/>
        </pc:sldMkLst>
        <pc:spChg chg="mod">
          <ac:chgData name="Khattab, Sherif" userId="c83b1e15-36f3-4f46-aceb-05aac24c545e" providerId="ADAL" clId="{24248E73-A9BA-884D-BE0F-09E3D07B542D}" dt="2023-10-10T10:48:43.799" v="1043" actId="20577"/>
          <ac:spMkLst>
            <pc:docMk/>
            <pc:sldMk cId="3325511773" sldId="509"/>
            <ac:spMk id="2" creationId="{140A2342-2F26-BB42-236E-AC3F3BDA15EE}"/>
          </ac:spMkLst>
        </pc:spChg>
        <pc:spChg chg="mod">
          <ac:chgData name="Khattab, Sherif" userId="c83b1e15-36f3-4f46-aceb-05aac24c545e" providerId="ADAL" clId="{24248E73-A9BA-884D-BE0F-09E3D07B542D}" dt="2023-10-10T10:49:09.972" v="1067" actId="21"/>
          <ac:spMkLst>
            <pc:docMk/>
            <pc:sldMk cId="3325511773" sldId="509"/>
            <ac:spMk id="3" creationId="{89BA3054-A788-BBED-FB73-588FF995A2AB}"/>
          </ac:spMkLst>
        </pc:spChg>
      </pc:sldChg>
      <pc:sldChg chg="modSp new mod">
        <pc:chgData name="Khattab, Sherif" userId="c83b1e15-36f3-4f46-aceb-05aac24c545e" providerId="ADAL" clId="{24248E73-A9BA-884D-BE0F-09E3D07B542D}" dt="2023-10-10T10:49:30.414" v="1105" actId="20577"/>
        <pc:sldMkLst>
          <pc:docMk/>
          <pc:sldMk cId="37343487" sldId="510"/>
        </pc:sldMkLst>
        <pc:spChg chg="mod">
          <ac:chgData name="Khattab, Sherif" userId="c83b1e15-36f3-4f46-aceb-05aac24c545e" providerId="ADAL" clId="{24248E73-A9BA-884D-BE0F-09E3D07B542D}" dt="2023-10-10T10:49:18.719" v="1087" actId="20577"/>
          <ac:spMkLst>
            <pc:docMk/>
            <pc:sldMk cId="37343487" sldId="510"/>
            <ac:spMk id="2" creationId="{22277934-22EF-2311-25C9-6E4CE487560E}"/>
          </ac:spMkLst>
        </pc:spChg>
        <pc:spChg chg="mod">
          <ac:chgData name="Khattab, Sherif" userId="c83b1e15-36f3-4f46-aceb-05aac24c545e" providerId="ADAL" clId="{24248E73-A9BA-884D-BE0F-09E3D07B542D}" dt="2023-10-10T10:49:30.414" v="1105" actId="20577"/>
          <ac:spMkLst>
            <pc:docMk/>
            <pc:sldMk cId="37343487" sldId="510"/>
            <ac:spMk id="3" creationId="{455257D8-EC5C-1FCC-6806-DF463333F60E}"/>
          </ac:spMkLst>
        </pc:spChg>
      </pc:sldChg>
      <pc:sldChg chg="modSp new mod">
        <pc:chgData name="Khattab, Sherif" userId="c83b1e15-36f3-4f46-aceb-05aac24c545e" providerId="ADAL" clId="{24248E73-A9BA-884D-BE0F-09E3D07B542D}" dt="2023-10-10T10:52:09.194" v="1159" actId="20577"/>
        <pc:sldMkLst>
          <pc:docMk/>
          <pc:sldMk cId="1757468102" sldId="511"/>
        </pc:sldMkLst>
        <pc:spChg chg="mod">
          <ac:chgData name="Khattab, Sherif" userId="c83b1e15-36f3-4f46-aceb-05aac24c545e" providerId="ADAL" clId="{24248E73-A9BA-884D-BE0F-09E3D07B542D}" dt="2023-10-10T10:51:12.175" v="1120" actId="20577"/>
          <ac:spMkLst>
            <pc:docMk/>
            <pc:sldMk cId="1757468102" sldId="511"/>
            <ac:spMk id="2" creationId="{16751F26-580E-FCA4-8B88-B67DB84F04D7}"/>
          </ac:spMkLst>
        </pc:spChg>
        <pc:spChg chg="mod">
          <ac:chgData name="Khattab, Sherif" userId="c83b1e15-36f3-4f46-aceb-05aac24c545e" providerId="ADAL" clId="{24248E73-A9BA-884D-BE0F-09E3D07B542D}" dt="2023-10-10T10:52:09.194" v="1159" actId="20577"/>
          <ac:spMkLst>
            <pc:docMk/>
            <pc:sldMk cId="1757468102" sldId="511"/>
            <ac:spMk id="3" creationId="{6461431D-F8BE-EA96-0873-CD7F96C37D07}"/>
          </ac:spMkLst>
        </pc:spChg>
      </pc:sldChg>
      <pc:sldChg chg="modSp new mod">
        <pc:chgData name="Khattab, Sherif" userId="c83b1e15-36f3-4f46-aceb-05aac24c545e" providerId="ADAL" clId="{24248E73-A9BA-884D-BE0F-09E3D07B542D}" dt="2023-10-10T10:53:32.161" v="1284" actId="20577"/>
        <pc:sldMkLst>
          <pc:docMk/>
          <pc:sldMk cId="4182661515" sldId="512"/>
        </pc:sldMkLst>
        <pc:spChg chg="mod">
          <ac:chgData name="Khattab, Sherif" userId="c83b1e15-36f3-4f46-aceb-05aac24c545e" providerId="ADAL" clId="{24248E73-A9BA-884D-BE0F-09E3D07B542D}" dt="2023-10-10T10:52:34.650" v="1184" actId="20577"/>
          <ac:spMkLst>
            <pc:docMk/>
            <pc:sldMk cId="4182661515" sldId="512"/>
            <ac:spMk id="2" creationId="{E7653631-C5B3-377D-F995-EB141A8CF6D4}"/>
          </ac:spMkLst>
        </pc:spChg>
        <pc:spChg chg="mod">
          <ac:chgData name="Khattab, Sherif" userId="c83b1e15-36f3-4f46-aceb-05aac24c545e" providerId="ADAL" clId="{24248E73-A9BA-884D-BE0F-09E3D07B542D}" dt="2023-10-10T10:53:32.161" v="1284" actId="20577"/>
          <ac:spMkLst>
            <pc:docMk/>
            <pc:sldMk cId="4182661515" sldId="512"/>
            <ac:spMk id="3" creationId="{01089615-4F51-375A-1B85-D70C4920273B}"/>
          </ac:spMkLst>
        </pc:spChg>
      </pc:sldChg>
      <pc:sldChg chg="modSp new mod">
        <pc:chgData name="Khattab, Sherif" userId="c83b1e15-36f3-4f46-aceb-05aac24c545e" providerId="ADAL" clId="{24248E73-A9BA-884D-BE0F-09E3D07B542D}" dt="2023-10-10T11:05:32.149" v="1557" actId="20577"/>
        <pc:sldMkLst>
          <pc:docMk/>
          <pc:sldMk cId="2702055949" sldId="513"/>
        </pc:sldMkLst>
        <pc:spChg chg="mod">
          <ac:chgData name="Khattab, Sherif" userId="c83b1e15-36f3-4f46-aceb-05aac24c545e" providerId="ADAL" clId="{24248E73-A9BA-884D-BE0F-09E3D07B542D}" dt="2023-10-10T10:54:04.603" v="1299" actId="20577"/>
          <ac:spMkLst>
            <pc:docMk/>
            <pc:sldMk cId="2702055949" sldId="513"/>
            <ac:spMk id="2" creationId="{94309AD9-1159-C4E0-850E-367679A4839F}"/>
          </ac:spMkLst>
        </pc:spChg>
        <pc:spChg chg="mod">
          <ac:chgData name="Khattab, Sherif" userId="c83b1e15-36f3-4f46-aceb-05aac24c545e" providerId="ADAL" clId="{24248E73-A9BA-884D-BE0F-09E3D07B542D}" dt="2023-10-10T11:05:32.149" v="1557" actId="20577"/>
          <ac:spMkLst>
            <pc:docMk/>
            <pc:sldMk cId="2702055949" sldId="513"/>
            <ac:spMk id="3" creationId="{424384F6-C45F-103E-7CB4-0DBE79897E34}"/>
          </ac:spMkLst>
        </pc:spChg>
      </pc:sldChg>
      <pc:sldChg chg="modSp new mod">
        <pc:chgData name="Khattab, Sherif" userId="c83b1e15-36f3-4f46-aceb-05aac24c545e" providerId="ADAL" clId="{24248E73-A9BA-884D-BE0F-09E3D07B542D}" dt="2023-10-10T11:04:23.181" v="1447" actId="20577"/>
        <pc:sldMkLst>
          <pc:docMk/>
          <pc:sldMk cId="3661777658" sldId="514"/>
        </pc:sldMkLst>
        <pc:spChg chg="mod">
          <ac:chgData name="Khattab, Sherif" userId="c83b1e15-36f3-4f46-aceb-05aac24c545e" providerId="ADAL" clId="{24248E73-A9BA-884D-BE0F-09E3D07B542D}" dt="2023-10-10T11:03:55.638" v="1366" actId="20577"/>
          <ac:spMkLst>
            <pc:docMk/>
            <pc:sldMk cId="3661777658" sldId="514"/>
            <ac:spMk id="2" creationId="{0EF3AA8D-8148-358F-24E9-E8E0E03C59B4}"/>
          </ac:spMkLst>
        </pc:spChg>
        <pc:spChg chg="mod">
          <ac:chgData name="Khattab, Sherif" userId="c83b1e15-36f3-4f46-aceb-05aac24c545e" providerId="ADAL" clId="{24248E73-A9BA-884D-BE0F-09E3D07B542D}" dt="2023-10-10T11:04:23.181" v="1447" actId="20577"/>
          <ac:spMkLst>
            <pc:docMk/>
            <pc:sldMk cId="3661777658" sldId="514"/>
            <ac:spMk id="3" creationId="{6FC4B6F9-B938-D3E8-6305-62F84840FEBF}"/>
          </ac:spMkLst>
        </pc:spChg>
      </pc:sldChg>
      <pc:sldChg chg="modSp new mod">
        <pc:chgData name="Khattab, Sherif" userId="c83b1e15-36f3-4f46-aceb-05aac24c545e" providerId="ADAL" clId="{24248E73-A9BA-884D-BE0F-09E3D07B542D}" dt="2023-10-10T11:08:13.673" v="1583" actId="20577"/>
        <pc:sldMkLst>
          <pc:docMk/>
          <pc:sldMk cId="2041989107" sldId="515"/>
        </pc:sldMkLst>
        <pc:spChg chg="mod">
          <ac:chgData name="Khattab, Sherif" userId="c83b1e15-36f3-4f46-aceb-05aac24c545e" providerId="ADAL" clId="{24248E73-A9BA-884D-BE0F-09E3D07B542D}" dt="2023-10-10T11:07:51.704" v="1573" actId="20577"/>
          <ac:spMkLst>
            <pc:docMk/>
            <pc:sldMk cId="2041989107" sldId="515"/>
            <ac:spMk id="2" creationId="{B302C521-C9BC-45CB-66FE-5CE40E920D68}"/>
          </ac:spMkLst>
        </pc:spChg>
        <pc:spChg chg="mod">
          <ac:chgData name="Khattab, Sherif" userId="c83b1e15-36f3-4f46-aceb-05aac24c545e" providerId="ADAL" clId="{24248E73-A9BA-884D-BE0F-09E3D07B542D}" dt="2023-10-10T11:08:13.673" v="1583" actId="20577"/>
          <ac:spMkLst>
            <pc:docMk/>
            <pc:sldMk cId="2041989107" sldId="515"/>
            <ac:spMk id="3" creationId="{9157ADC8-A4FD-2CF1-F808-7CAD74CFA000}"/>
          </ac:spMkLst>
        </pc:spChg>
      </pc:sldChg>
      <pc:sldChg chg="modSp new mod">
        <pc:chgData name="Khattab, Sherif" userId="c83b1e15-36f3-4f46-aceb-05aac24c545e" providerId="ADAL" clId="{24248E73-A9BA-884D-BE0F-09E3D07B542D}" dt="2023-10-10T11:09:12.110" v="1632" actId="20577"/>
        <pc:sldMkLst>
          <pc:docMk/>
          <pc:sldMk cId="1897934354" sldId="516"/>
        </pc:sldMkLst>
        <pc:spChg chg="mod">
          <ac:chgData name="Khattab, Sherif" userId="c83b1e15-36f3-4f46-aceb-05aac24c545e" providerId="ADAL" clId="{24248E73-A9BA-884D-BE0F-09E3D07B542D}" dt="2023-10-10T11:08:44.900" v="1612" actId="20577"/>
          <ac:spMkLst>
            <pc:docMk/>
            <pc:sldMk cId="1897934354" sldId="516"/>
            <ac:spMk id="2" creationId="{1158E87F-30BD-A4C1-9280-664D9172CED2}"/>
          </ac:spMkLst>
        </pc:spChg>
        <pc:spChg chg="mod">
          <ac:chgData name="Khattab, Sherif" userId="c83b1e15-36f3-4f46-aceb-05aac24c545e" providerId="ADAL" clId="{24248E73-A9BA-884D-BE0F-09E3D07B542D}" dt="2023-10-10T11:09:12.110" v="1632" actId="20577"/>
          <ac:spMkLst>
            <pc:docMk/>
            <pc:sldMk cId="1897934354" sldId="516"/>
            <ac:spMk id="3" creationId="{AC1582AA-CD6D-26B4-8565-1F39803237B9}"/>
          </ac:spMkLst>
        </pc:spChg>
      </pc:sldChg>
      <pc:sldChg chg="modSp new mod">
        <pc:chgData name="Khattab, Sherif" userId="c83b1e15-36f3-4f46-aceb-05aac24c545e" providerId="ADAL" clId="{24248E73-A9BA-884D-BE0F-09E3D07B542D}" dt="2023-10-10T11:11:10.419" v="1722" actId="404"/>
        <pc:sldMkLst>
          <pc:docMk/>
          <pc:sldMk cId="1998798983" sldId="517"/>
        </pc:sldMkLst>
        <pc:spChg chg="mod">
          <ac:chgData name="Khattab, Sherif" userId="c83b1e15-36f3-4f46-aceb-05aac24c545e" providerId="ADAL" clId="{24248E73-A9BA-884D-BE0F-09E3D07B542D}" dt="2023-10-10T11:11:10.419" v="1722" actId="404"/>
          <ac:spMkLst>
            <pc:docMk/>
            <pc:sldMk cId="1998798983" sldId="517"/>
            <ac:spMk id="2" creationId="{28B8F4E2-AC87-B81A-5DBB-C034555ADC68}"/>
          </ac:spMkLst>
        </pc:spChg>
        <pc:spChg chg="mod">
          <ac:chgData name="Khattab, Sherif" userId="c83b1e15-36f3-4f46-aceb-05aac24c545e" providerId="ADAL" clId="{24248E73-A9BA-884D-BE0F-09E3D07B542D}" dt="2023-10-10T11:10:39.099" v="1674" actId="20577"/>
          <ac:spMkLst>
            <pc:docMk/>
            <pc:sldMk cId="1998798983" sldId="517"/>
            <ac:spMk id="3" creationId="{E77DE5CC-104D-473E-2330-B434A7497EE0}"/>
          </ac:spMkLst>
        </pc:spChg>
      </pc:sldChg>
      <pc:sldChg chg="del">
        <pc:chgData name="Khattab, Sherif" userId="c83b1e15-36f3-4f46-aceb-05aac24c545e" providerId="ADAL" clId="{24248E73-A9BA-884D-BE0F-09E3D07B542D}" dt="2023-10-10T10:20:04.057" v="113" actId="2696"/>
        <pc:sldMkLst>
          <pc:docMk/>
          <pc:sldMk cId="1392774491" sldId="543"/>
        </pc:sldMkLst>
      </pc:sldChg>
      <pc:sldChg chg="del">
        <pc:chgData name="Khattab, Sherif" userId="c83b1e15-36f3-4f46-aceb-05aac24c545e" providerId="ADAL" clId="{24248E73-A9BA-884D-BE0F-09E3D07B542D}" dt="2023-10-10T10:20:03.697" v="102" actId="2696"/>
        <pc:sldMkLst>
          <pc:docMk/>
          <pc:sldMk cId="1309879223" sldId="557"/>
        </pc:sldMkLst>
      </pc:sldChg>
      <pc:sldChg chg="del">
        <pc:chgData name="Khattab, Sherif" userId="c83b1e15-36f3-4f46-aceb-05aac24c545e" providerId="ADAL" clId="{24248E73-A9BA-884D-BE0F-09E3D07B542D}" dt="2023-10-10T10:20:03.825" v="105" actId="2696"/>
        <pc:sldMkLst>
          <pc:docMk/>
          <pc:sldMk cId="173661130" sldId="570"/>
        </pc:sldMkLst>
      </pc:sldChg>
      <pc:sldChg chg="del">
        <pc:chgData name="Khattab, Sherif" userId="c83b1e15-36f3-4f46-aceb-05aac24c545e" providerId="ADAL" clId="{24248E73-A9BA-884D-BE0F-09E3D07B542D}" dt="2023-10-10T10:20:04.006" v="110" actId="2696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24248E73-A9BA-884D-BE0F-09E3D07B542D}" dt="2023-10-10T10:20:04.041" v="112" actId="2696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24248E73-A9BA-884D-BE0F-09E3D07B542D}" dt="2023-10-10T10:20:04.266" v="123" actId="2696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24248E73-A9BA-884D-BE0F-09E3D07B542D}" dt="2023-10-10T10:20:04.288" v="124" actId="2696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24248E73-A9BA-884D-BE0F-09E3D07B542D}" dt="2023-10-10T10:20:04.311" v="125" actId="2696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24248E73-A9BA-884D-BE0F-09E3D07B542D}" dt="2023-10-10T10:20:04.157" v="119" actId="2696"/>
        <pc:sldMkLst>
          <pc:docMk/>
          <pc:sldMk cId="4264098678" sldId="627"/>
        </pc:sldMkLst>
      </pc:sldChg>
      <pc:sldChg chg="del">
        <pc:chgData name="Khattab, Sherif" userId="c83b1e15-36f3-4f46-aceb-05aac24c545e" providerId="ADAL" clId="{24248E73-A9BA-884D-BE0F-09E3D07B542D}" dt="2023-10-10T10:20:05.302" v="176" actId="2696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24248E73-A9BA-884D-BE0F-09E3D07B542D}" dt="2023-10-10T10:20:05.336" v="178" actId="2696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24248E73-A9BA-884D-BE0F-09E3D07B542D}" dt="2023-10-10T10:20:04.405" v="130" actId="2696"/>
        <pc:sldMkLst>
          <pc:docMk/>
          <pc:sldMk cId="1542784261" sldId="631"/>
        </pc:sldMkLst>
      </pc:sldChg>
      <pc:sldChg chg="del">
        <pc:chgData name="Khattab, Sherif" userId="c83b1e15-36f3-4f46-aceb-05aac24c545e" providerId="ADAL" clId="{24248E73-A9BA-884D-BE0F-09E3D07B542D}" dt="2023-10-10T10:20:04.421" v="131" actId="2696"/>
        <pc:sldMkLst>
          <pc:docMk/>
          <pc:sldMk cId="2998128572" sldId="632"/>
        </pc:sldMkLst>
      </pc:sldChg>
      <pc:sldChg chg="del">
        <pc:chgData name="Khattab, Sherif" userId="c83b1e15-36f3-4f46-aceb-05aac24c545e" providerId="ADAL" clId="{24248E73-A9BA-884D-BE0F-09E3D07B542D}" dt="2023-10-10T10:20:04.439" v="132" actId="2696"/>
        <pc:sldMkLst>
          <pc:docMk/>
          <pc:sldMk cId="263069219" sldId="633"/>
        </pc:sldMkLst>
      </pc:sldChg>
      <pc:sldChg chg="del">
        <pc:chgData name="Khattab, Sherif" userId="c83b1e15-36f3-4f46-aceb-05aac24c545e" providerId="ADAL" clId="{24248E73-A9BA-884D-BE0F-09E3D07B542D}" dt="2023-10-10T10:20:04.460" v="133" actId="2696"/>
        <pc:sldMkLst>
          <pc:docMk/>
          <pc:sldMk cId="1738406404" sldId="634"/>
        </pc:sldMkLst>
      </pc:sldChg>
      <pc:sldChg chg="del">
        <pc:chgData name="Khattab, Sherif" userId="c83b1e15-36f3-4f46-aceb-05aac24c545e" providerId="ADAL" clId="{24248E73-A9BA-884D-BE0F-09E3D07B542D}" dt="2023-10-10T10:20:04.483" v="134" actId="2696"/>
        <pc:sldMkLst>
          <pc:docMk/>
          <pc:sldMk cId="3134450849" sldId="635"/>
        </pc:sldMkLst>
      </pc:sldChg>
      <pc:sldChg chg="del">
        <pc:chgData name="Khattab, Sherif" userId="c83b1e15-36f3-4f46-aceb-05aac24c545e" providerId="ADAL" clId="{24248E73-A9BA-884D-BE0F-09E3D07B542D}" dt="2023-10-10T10:20:04.503" v="135" actId="2696"/>
        <pc:sldMkLst>
          <pc:docMk/>
          <pc:sldMk cId="148345440" sldId="637"/>
        </pc:sldMkLst>
      </pc:sldChg>
      <pc:sldChg chg="del">
        <pc:chgData name="Khattab, Sherif" userId="c83b1e15-36f3-4f46-aceb-05aac24c545e" providerId="ADAL" clId="{24248E73-A9BA-884D-BE0F-09E3D07B542D}" dt="2023-10-10T10:20:04.560" v="138" actId="2696"/>
        <pc:sldMkLst>
          <pc:docMk/>
          <pc:sldMk cId="426182336" sldId="638"/>
        </pc:sldMkLst>
      </pc:sldChg>
      <pc:sldChg chg="del">
        <pc:chgData name="Khattab, Sherif" userId="c83b1e15-36f3-4f46-aceb-05aac24c545e" providerId="ADAL" clId="{24248E73-A9BA-884D-BE0F-09E3D07B542D}" dt="2023-10-10T10:20:04.582" v="139" actId="2696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24248E73-A9BA-884D-BE0F-09E3D07B542D}" dt="2023-10-10T10:20:04.610" v="140" actId="2696"/>
        <pc:sldMkLst>
          <pc:docMk/>
          <pc:sldMk cId="512082243" sldId="640"/>
        </pc:sldMkLst>
      </pc:sldChg>
      <pc:sldChg chg="del">
        <pc:chgData name="Khattab, Sherif" userId="c83b1e15-36f3-4f46-aceb-05aac24c545e" providerId="ADAL" clId="{24248E73-A9BA-884D-BE0F-09E3D07B542D}" dt="2023-10-10T10:20:04.662" v="143" actId="2696"/>
        <pc:sldMkLst>
          <pc:docMk/>
          <pc:sldMk cId="1938714202" sldId="641"/>
        </pc:sldMkLst>
      </pc:sldChg>
      <pc:sldChg chg="del">
        <pc:chgData name="Khattab, Sherif" userId="c83b1e15-36f3-4f46-aceb-05aac24c545e" providerId="ADAL" clId="{24248E73-A9BA-884D-BE0F-09E3D07B542D}" dt="2023-10-10T10:20:04.679" v="144" actId="2696"/>
        <pc:sldMkLst>
          <pc:docMk/>
          <pc:sldMk cId="2771917178" sldId="642"/>
        </pc:sldMkLst>
      </pc:sldChg>
      <pc:sldChg chg="del">
        <pc:chgData name="Khattab, Sherif" userId="c83b1e15-36f3-4f46-aceb-05aac24c545e" providerId="ADAL" clId="{24248E73-A9BA-884D-BE0F-09E3D07B542D}" dt="2023-10-10T10:20:04.695" v="145" actId="2696"/>
        <pc:sldMkLst>
          <pc:docMk/>
          <pc:sldMk cId="3144469233" sldId="643"/>
        </pc:sldMkLst>
      </pc:sldChg>
      <pc:sldChg chg="del">
        <pc:chgData name="Khattab, Sherif" userId="c83b1e15-36f3-4f46-aceb-05aac24c545e" providerId="ADAL" clId="{24248E73-A9BA-884D-BE0F-09E3D07B542D}" dt="2023-10-10T10:20:04.728" v="147" actId="2696"/>
        <pc:sldMkLst>
          <pc:docMk/>
          <pc:sldMk cId="3358276585" sldId="644"/>
        </pc:sldMkLst>
      </pc:sldChg>
      <pc:sldChg chg="del">
        <pc:chgData name="Khattab, Sherif" userId="c83b1e15-36f3-4f46-aceb-05aac24c545e" providerId="ADAL" clId="{24248E73-A9BA-884D-BE0F-09E3D07B542D}" dt="2023-10-10T10:20:04.750" v="148" actId="2696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24248E73-A9BA-884D-BE0F-09E3D07B542D}" dt="2023-10-10T10:20:04.835" v="152" actId="2696"/>
        <pc:sldMkLst>
          <pc:docMk/>
          <pc:sldMk cId="1231240251" sldId="646"/>
        </pc:sldMkLst>
      </pc:sldChg>
      <pc:sldChg chg="del">
        <pc:chgData name="Khattab, Sherif" userId="c83b1e15-36f3-4f46-aceb-05aac24c545e" providerId="ADAL" clId="{24248E73-A9BA-884D-BE0F-09E3D07B542D}" dt="2023-10-10T10:20:04.855" v="153" actId="2696"/>
        <pc:sldMkLst>
          <pc:docMk/>
          <pc:sldMk cId="3467754104" sldId="647"/>
        </pc:sldMkLst>
      </pc:sldChg>
      <pc:sldChg chg="del">
        <pc:chgData name="Khattab, Sherif" userId="c83b1e15-36f3-4f46-aceb-05aac24c545e" providerId="ADAL" clId="{24248E73-A9BA-884D-BE0F-09E3D07B542D}" dt="2023-10-10T10:20:04.871" v="154" actId="2696"/>
        <pc:sldMkLst>
          <pc:docMk/>
          <pc:sldMk cId="2291433854" sldId="648"/>
        </pc:sldMkLst>
      </pc:sldChg>
      <pc:sldChg chg="del">
        <pc:chgData name="Khattab, Sherif" userId="c83b1e15-36f3-4f46-aceb-05aac24c545e" providerId="ADAL" clId="{24248E73-A9BA-884D-BE0F-09E3D07B542D}" dt="2023-10-10T10:20:04.902" v="156" actId="2696"/>
        <pc:sldMkLst>
          <pc:docMk/>
          <pc:sldMk cId="2665887084" sldId="649"/>
        </pc:sldMkLst>
      </pc:sldChg>
      <pc:sldChg chg="del">
        <pc:chgData name="Khattab, Sherif" userId="c83b1e15-36f3-4f46-aceb-05aac24c545e" providerId="ADAL" clId="{24248E73-A9BA-884D-BE0F-09E3D07B542D}" dt="2023-10-10T10:20:04.918" v="157" actId="2696"/>
        <pc:sldMkLst>
          <pc:docMk/>
          <pc:sldMk cId="1877613599" sldId="650"/>
        </pc:sldMkLst>
      </pc:sldChg>
      <pc:sldChg chg="del">
        <pc:chgData name="Khattab, Sherif" userId="c83b1e15-36f3-4f46-aceb-05aac24c545e" providerId="ADAL" clId="{24248E73-A9BA-884D-BE0F-09E3D07B542D}" dt="2023-10-10T10:20:04.949" v="159" actId="2696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24248E73-A9BA-884D-BE0F-09E3D07B542D}" dt="2023-10-10T10:20:04.964" v="160" actId="2696"/>
        <pc:sldMkLst>
          <pc:docMk/>
          <pc:sldMk cId="676890960" sldId="652"/>
        </pc:sldMkLst>
      </pc:sldChg>
      <pc:sldChg chg="del">
        <pc:chgData name="Khattab, Sherif" userId="c83b1e15-36f3-4f46-aceb-05aac24c545e" providerId="ADAL" clId="{24248E73-A9BA-884D-BE0F-09E3D07B542D}" dt="2023-10-10T10:20:05.018" v="163" actId="2696"/>
        <pc:sldMkLst>
          <pc:docMk/>
          <pc:sldMk cId="3492523220" sldId="653"/>
        </pc:sldMkLst>
      </pc:sldChg>
      <pc:sldChg chg="del">
        <pc:chgData name="Khattab, Sherif" userId="c83b1e15-36f3-4f46-aceb-05aac24c545e" providerId="ADAL" clId="{24248E73-A9BA-884D-BE0F-09E3D07B542D}" dt="2023-10-10T10:20:05.039" v="164" actId="2696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24248E73-A9BA-884D-BE0F-09E3D07B542D}" dt="2023-10-10T10:20:05.061" v="165" actId="2696"/>
        <pc:sldMkLst>
          <pc:docMk/>
          <pc:sldMk cId="3743832441" sldId="655"/>
        </pc:sldMkLst>
      </pc:sldChg>
      <pc:sldChg chg="del">
        <pc:chgData name="Khattab, Sherif" userId="c83b1e15-36f3-4f46-aceb-05aac24c545e" providerId="ADAL" clId="{24248E73-A9BA-884D-BE0F-09E3D07B542D}" dt="2023-10-10T10:20:05.127" v="167" actId="2696"/>
        <pc:sldMkLst>
          <pc:docMk/>
          <pc:sldMk cId="3727757674" sldId="656"/>
        </pc:sldMkLst>
      </pc:sldChg>
      <pc:sldChg chg="del">
        <pc:chgData name="Khattab, Sherif" userId="c83b1e15-36f3-4f46-aceb-05aac24c545e" providerId="ADAL" clId="{24248E73-A9BA-884D-BE0F-09E3D07B542D}" dt="2023-10-10T10:20:05.238" v="172" actId="2696"/>
        <pc:sldMkLst>
          <pc:docMk/>
          <pc:sldMk cId="1191178708" sldId="657"/>
        </pc:sldMkLst>
      </pc:sldChg>
      <pc:sldChg chg="del">
        <pc:chgData name="Khattab, Sherif" userId="c83b1e15-36f3-4f46-aceb-05aac24c545e" providerId="ADAL" clId="{24248E73-A9BA-884D-BE0F-09E3D07B542D}" dt="2023-10-10T10:20:05.200" v="170" actId="2696"/>
        <pc:sldMkLst>
          <pc:docMk/>
          <pc:sldMk cId="4200742123" sldId="658"/>
        </pc:sldMkLst>
      </pc:sldChg>
      <pc:sldChg chg="del">
        <pc:chgData name="Khattab, Sherif" userId="c83b1e15-36f3-4f46-aceb-05aac24c545e" providerId="ADAL" clId="{24248E73-A9BA-884D-BE0F-09E3D07B542D}" dt="2023-10-10T10:20:05.221" v="171" actId="2696"/>
        <pc:sldMkLst>
          <pc:docMk/>
          <pc:sldMk cId="1926897130" sldId="659"/>
        </pc:sldMkLst>
      </pc:sldChg>
      <pc:sldChg chg="del">
        <pc:chgData name="Khattab, Sherif" userId="c83b1e15-36f3-4f46-aceb-05aac24c545e" providerId="ADAL" clId="{24248E73-A9BA-884D-BE0F-09E3D07B542D}" dt="2023-10-10T10:20:04.221" v="121" actId="2696"/>
        <pc:sldMkLst>
          <pc:docMk/>
          <pc:sldMk cId="1510783238" sldId="660"/>
        </pc:sldMkLst>
      </pc:sldChg>
      <pc:sldChg chg="del">
        <pc:chgData name="Khattab, Sherif" userId="c83b1e15-36f3-4f46-aceb-05aac24c545e" providerId="ADAL" clId="{24248E73-A9BA-884D-BE0F-09E3D07B542D}" dt="2023-10-10T10:20:04.243" v="122" actId="2696"/>
        <pc:sldMkLst>
          <pc:docMk/>
          <pc:sldMk cId="3784094647" sldId="661"/>
        </pc:sldMkLst>
      </pc:sldChg>
      <pc:sldChg chg="del">
        <pc:chgData name="Khattab, Sherif" userId="c83b1e15-36f3-4f46-aceb-05aac24c545e" providerId="ADAL" clId="{24248E73-A9BA-884D-BE0F-09E3D07B542D}" dt="2023-10-10T10:20:03.745" v="103" actId="2696"/>
        <pc:sldMkLst>
          <pc:docMk/>
          <pc:sldMk cId="1586537615" sldId="662"/>
        </pc:sldMkLst>
      </pc:sldChg>
      <pc:sldChg chg="del">
        <pc:chgData name="Khattab, Sherif" userId="c83b1e15-36f3-4f46-aceb-05aac24c545e" providerId="ADAL" clId="{24248E73-A9BA-884D-BE0F-09E3D07B542D}" dt="2023-10-10T10:20:03.777" v="104" actId="2696"/>
        <pc:sldMkLst>
          <pc:docMk/>
          <pc:sldMk cId="625497290" sldId="663"/>
        </pc:sldMkLst>
      </pc:sldChg>
      <pc:sldChg chg="del">
        <pc:chgData name="Khattab, Sherif" userId="c83b1e15-36f3-4f46-aceb-05aac24c545e" providerId="ADAL" clId="{24248E73-A9BA-884D-BE0F-09E3D07B542D}" dt="2023-10-10T10:20:03.867" v="106" actId="2696"/>
        <pc:sldMkLst>
          <pc:docMk/>
          <pc:sldMk cId="4216095021" sldId="664"/>
        </pc:sldMkLst>
      </pc:sldChg>
      <pc:sldChg chg="del">
        <pc:chgData name="Khattab, Sherif" userId="c83b1e15-36f3-4f46-aceb-05aac24c545e" providerId="ADAL" clId="{24248E73-A9BA-884D-BE0F-09E3D07B542D}" dt="2023-10-10T10:20:03.898" v="107" actId="2696"/>
        <pc:sldMkLst>
          <pc:docMk/>
          <pc:sldMk cId="3512888791" sldId="665"/>
        </pc:sldMkLst>
      </pc:sldChg>
      <pc:sldChg chg="del">
        <pc:chgData name="Khattab, Sherif" userId="c83b1e15-36f3-4f46-aceb-05aac24c545e" providerId="ADAL" clId="{24248E73-A9BA-884D-BE0F-09E3D07B542D}" dt="2023-10-10T10:20:03.970" v="109" actId="2696"/>
        <pc:sldMkLst>
          <pc:docMk/>
          <pc:sldMk cId="1001110376" sldId="666"/>
        </pc:sldMkLst>
      </pc:sldChg>
      <pc:sldChg chg="del">
        <pc:chgData name="Khattab, Sherif" userId="c83b1e15-36f3-4f46-aceb-05aac24c545e" providerId="ADAL" clId="{24248E73-A9BA-884D-BE0F-09E3D07B542D}" dt="2023-10-10T10:20:04.373" v="128" actId="2696"/>
        <pc:sldMkLst>
          <pc:docMk/>
          <pc:sldMk cId="685129357" sldId="667"/>
        </pc:sldMkLst>
      </pc:sldChg>
      <pc:sldChg chg="del">
        <pc:chgData name="Khattab, Sherif" userId="c83b1e15-36f3-4f46-aceb-05aac24c545e" providerId="ADAL" clId="{24248E73-A9BA-884D-BE0F-09E3D07B542D}" dt="2023-10-10T10:20:04.818" v="151" actId="2696"/>
        <pc:sldMkLst>
          <pc:docMk/>
          <pc:sldMk cId="1166527889" sldId="668"/>
        </pc:sldMkLst>
      </pc:sldChg>
      <pc:sldChg chg="del">
        <pc:chgData name="Khattab, Sherif" userId="c83b1e15-36f3-4f46-aceb-05aac24c545e" providerId="ADAL" clId="{24248E73-A9BA-884D-BE0F-09E3D07B542D}" dt="2023-10-10T10:20:05.288" v="175" actId="2696"/>
        <pc:sldMkLst>
          <pc:docMk/>
          <pc:sldMk cId="798706549" sldId="669"/>
        </pc:sldMkLst>
      </pc:sldChg>
      <pc:sldChg chg="del">
        <pc:chgData name="Khattab, Sherif" userId="c83b1e15-36f3-4f46-aceb-05aac24c545e" providerId="ADAL" clId="{24248E73-A9BA-884D-BE0F-09E3D07B542D}" dt="2023-10-10T10:20:05.360" v="179" actId="2696"/>
        <pc:sldMkLst>
          <pc:docMk/>
          <pc:sldMk cId="3536626764" sldId="670"/>
        </pc:sldMkLst>
      </pc:sldChg>
      <pc:sldMasterChg chg="del delSldLayout">
        <pc:chgData name="Khattab, Sherif" userId="c83b1e15-36f3-4f46-aceb-05aac24c545e" providerId="ADAL" clId="{24248E73-A9BA-884D-BE0F-09E3D07B542D}" dt="2023-10-10T10:20:05.366" v="182" actId="2696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24248E73-A9BA-884D-BE0F-09E3D07B542D}" dt="2023-10-10T10:20:05.362" v="180" actId="2696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24248E73-A9BA-884D-BE0F-09E3D07B542D}" dt="2023-10-10T10:20:05.363" v="181" actId="2696"/>
          <pc:sldLayoutMkLst>
            <pc:docMk/>
            <pc:sldMasterMk cId="2347935245" sldId="2147483755"/>
            <pc:sldLayoutMk cId="1126625763" sldId="2147483757"/>
          </pc:sldLayoutMkLst>
        </pc:sldLayoutChg>
      </pc:sldMaster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Midterm Review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Textbook and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7934-22EF-2311-25C9-6E4CE487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57D8-EC5C-1FCC-6806-DF463333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asymptotic runtime of a method that enumerates the power set of a set of integers?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7AB71-46F3-9792-7566-1539724A88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53586-2B88-A760-7478-234BFD228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4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E87F-30BD-A4C1-9280-664D9172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of Recursive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82AA-CD6D-26B4-8565-1F398032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public void mystery ( int start )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if ( start &gt;= 1)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System . out .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println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( start ) 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mystery ( start -1) ;</a:t>
            </a:r>
            <a:br>
              <a:rPr lang="en-US" dirty="0"/>
            </a:br>
            <a:r>
              <a:rPr lang="en-US" dirty="0"/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F8A7-FF9B-A37D-C296-2B0383DB55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74402-2FD5-7430-37CB-8E5A4FB5E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793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F4E2-AC87-B81A-5DBB-C034555A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the output given array = 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[1, 2, 3, 4, 5, 6, 7]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E5CC-104D-473E-2330-B434A749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Courier New" panose="02070309020205020404" pitchFamily="49" charset="0"/>
              </a:rPr>
              <a:t>public static &lt;T &gt; void mystery ( T [] array ) {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mysteryAux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 ( array , 0 , array . length -1);</a:t>
            </a:r>
            <a:br>
              <a:rPr lang="en-US" sz="2800" dirty="0"/>
            </a:br>
            <a:r>
              <a:rPr lang="en-US" sz="2800" b="0" i="0" dirty="0"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b="0" i="0" dirty="0">
                <a:effectLst/>
                <a:latin typeface="Courier New" panose="02070309020205020404" pitchFamily="49" charset="0"/>
              </a:rPr>
              <a:t>private static &lt;T &gt; void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mysteryAux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 ( T [] array , int start , int end ) {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if ( start == end ) {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System.out.print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 ( array [ start ] + " " ) ;</a:t>
            </a:r>
            <a:br>
              <a:rPr lang="en-US" sz="2800" dirty="0"/>
            </a:br>
            <a:r>
              <a:rPr lang="en-US" sz="2800" b="0" i="0" dirty="0">
                <a:effectLst/>
                <a:latin typeface="Courier New" panose="02070309020205020404" pitchFamily="49" charset="0"/>
              </a:rPr>
              <a:t>} else {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int mid = start + ( end - start ) /2;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mysteryAux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 ( array , mid +1 , end ) ;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mysteryAux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 ( array , start , mid ) ;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}</a:t>
            </a:r>
            <a:br>
              <a:rPr lang="en-US" sz="2800" dirty="0"/>
            </a:br>
            <a:r>
              <a:rPr lang="en-US" sz="2800" b="0" i="0" dirty="0">
                <a:effectLst/>
                <a:latin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AD2FD-579A-443D-01E7-DA966E8D60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623F-934A-E758-D511-DFC0694CCE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879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9D83-2E9B-4C84-571D-8BC797FD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ADT Bag using ADT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2032-8930-8C3C-FD09-247EE4AF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You can use the following methods of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ListInterface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&lt;T&gt; </a:t>
            </a:r>
            <a:r>
              <a:rPr lang="en-US" b="0" i="0" dirty="0">
                <a:effectLst/>
                <a:latin typeface="Arial" panose="020B0604020202020204" pitchFamily="34" charset="0"/>
              </a:rPr>
              <a:t>ONLY: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• public void add(int position, T item)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• public T remove(int position)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0" i="0" dirty="0">
                <a:effectLst/>
                <a:latin typeface="Arial" panose="020B0604020202020204" pitchFamily="34" charset="0"/>
              </a:rPr>
              <a:t>(Both throw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IndexOutOfBoundsException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if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position &gt; size() </a:t>
            </a:r>
            <a:r>
              <a:rPr lang="en-US" b="0" i="0" dirty="0">
                <a:effectLst/>
                <a:latin typeface="Arial" panose="020B0604020202020204" pitchFamily="34" charset="0"/>
              </a:rPr>
              <a:t>or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position &lt; 1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• public int size()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public final class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ListBag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&lt;T &gt;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implements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BagInterface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&lt;T 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private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ListInterface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&lt;T &gt; list 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public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ListBag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()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			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list = new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&lt;T &gt;();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 	  }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public void add ( T item ) {… }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		public T remove () { …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56D-5B2F-B102-4C13-6BD3021BFF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38DD2-EEA5-0891-DC91-D8C0A5DCE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24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15CF-1EB9-CD73-F6D4-816833F2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Testing using a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5701-8975-CFE0-224A-FB97C252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/*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* returns true if the String input is a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*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palindrome , false otherwise .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public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boolean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isPalindrome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(String input 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StackInterface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 Character &gt; stack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new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ArrayStack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 &gt;();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….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A66B-0666-6114-589F-9BF0A0E4DD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282AD-82DE-E304-1CF7-67C1B646AC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729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3502-7771-54F9-7479-34BA290D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Shuffling (Interleaving)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4D1E-B6CF-E363-16BA-451E7549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public final class </a:t>
            </a:r>
            <a:r>
              <a:rPr lang="en-US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 &lt;T &gt; {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  <a:t>     </a:t>
            </a:r>
            <a:r>
              <a:rPr lang="en-US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T [] list ;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  <a:t>     </a:t>
            </a:r>
            <a:r>
              <a:rPr lang="en-US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b="0" i="0" dirty="0" err="1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numberOfEntries</a:t>
            </a:r>
            <a:r>
              <a:rPr lang="en-US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 ;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  <a:t> 	 …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495365"/>
                </a:solidFill>
                <a:latin typeface="Lato" panose="020F0502020204030203" pitchFamily="34" charset="0"/>
              </a:rPr>
              <a:t>     </a:t>
            </a:r>
            <a:r>
              <a:rPr lang="en-US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public void interleave () {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  <a:t>			…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495365"/>
                </a:solidFill>
                <a:latin typeface="Lato" panose="020F0502020204030203" pitchFamily="34" charset="0"/>
              </a:rPr>
              <a:t>    </a:t>
            </a:r>
            <a:r>
              <a:rPr lang="en-US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95365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27E0-0B4F-BCC9-96C9-22B30C40CD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74344-A381-1C63-CD01-ABE75F1AF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499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C521-C9BC-45CB-66FE-5CE40E92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GCD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ADC8-A4FD-2CF1-F808-7CAD74CF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Write a recursive method to compute the greatest common divisor of two integers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and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Use the following equations:</a:t>
            </a:r>
            <a:br>
              <a:rPr lang="en-US" dirty="0"/>
            </a:br>
            <a:r>
              <a:rPr lang="en-US" b="0" i="0" dirty="0" err="1">
                <a:effectLst/>
                <a:latin typeface="Courier New" panose="02070309020205020404" pitchFamily="49" charset="0"/>
              </a:rPr>
              <a:t>gcd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(a, b) =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gcd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(b,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a%b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effectLst/>
                <a:latin typeface="Courier New" panose="02070309020205020404" pitchFamily="49" charset="0"/>
              </a:rPr>
              <a:t>gcd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(a, 0) = 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Make sure that your method always terminates with the correct answer for all input values including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negative values. For example,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gcd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(-14, -21) </a:t>
            </a:r>
            <a:r>
              <a:rPr lang="en-US" b="0" i="0" dirty="0">
                <a:effectLst/>
                <a:latin typeface="Arial" panose="020B0604020202020204" pitchFamily="34" charset="0"/>
              </a:rPr>
              <a:t>should be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7</a:t>
            </a:r>
            <a:r>
              <a:rPr lang="en-US" b="0" i="0" dirty="0">
                <a:effectLst/>
                <a:latin typeface="Arial" panose="020B0604020202020204" pitchFamily="34" charset="0"/>
              </a:rPr>
              <a:t>— not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-7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public int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gcd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( int a , int b ) {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37116-E55C-20AE-4BB4-21CEAAE2BB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14C05-4774-7ADC-4254-171D6C500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198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A8D-8148-358F-24E9-E8E0E03C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6F9-B938-D3E8-6305-62F84840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Check the post-lab exercises!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40E3C-F1EE-E2DA-BEA4-B34A566158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2EDE-1FF2-72B7-47B6-297881B53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177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B811-2D73-FED6-30A8-CA7339CC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an Empty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210D-2A5B-13C0-74D8-511C32DA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(Mark all that apply) Which code snippet correctly adds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item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an empty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LinkedBag</a:t>
            </a:r>
            <a:r>
              <a:rPr lang="en-US" b="0" i="0" dirty="0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newNode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;</a:t>
            </a:r>
          </a:p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 item ;</a:t>
            </a:r>
          </a:p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 new Node ( item ) ;</a:t>
            </a:r>
          </a:p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 new Node (item,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 new Node ( item , null )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3183-0574-D5ED-384C-9A105027D5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37880-4878-68F6-7E54-FC4DDF570D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672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D827-0528-EF10-A6A7-D1519B4B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of Array vs. Linked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AD03-B47C-4B8A-3C42-ED2DB85B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LinkedBag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object and an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ArrayBag </a:t>
            </a:r>
            <a:r>
              <a:rPr lang="en-US" b="0" i="0" dirty="0">
                <a:effectLst/>
                <a:latin typeface="Arial" panose="020B0604020202020204" pitchFamily="34" charset="0"/>
              </a:rPr>
              <a:t>object that is only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10% </a:t>
            </a:r>
            <a:r>
              <a:rPr lang="en-US" b="0" i="0" dirty="0">
                <a:effectLst/>
                <a:latin typeface="Arial" panose="020B0604020202020204" pitchFamily="34" charset="0"/>
              </a:rPr>
              <a:t>full both store the same number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of entries. What is the ratio of the total size of the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Node </a:t>
            </a:r>
            <a:r>
              <a:rPr lang="en-US" b="0" i="0" dirty="0">
                <a:effectLst/>
                <a:latin typeface="Arial" panose="020B0604020202020204" pitchFamily="34" charset="0"/>
              </a:rPr>
              <a:t>objects to the array size?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EBD70-3ABE-2B68-4DF1-D971A562AD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08CBF-EF1D-BD8F-74D0-D99B183BD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673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Programming Assignment 2: Friday 10/20 @ 11:59 pm</a:t>
            </a:r>
          </a:p>
          <a:p>
            <a:pPr lvl="2"/>
            <a:r>
              <a:rPr lang="en-US" dirty="0"/>
              <a:t>Support video on Canvas</a:t>
            </a:r>
          </a:p>
          <a:p>
            <a:pPr lvl="2"/>
            <a:r>
              <a:rPr lang="en-US" dirty="0"/>
              <a:t>Assignment support in recitations this week</a:t>
            </a:r>
          </a:p>
          <a:p>
            <a:r>
              <a:rPr lang="en-US" dirty="0"/>
              <a:t>Midterm Exam this Thursday</a:t>
            </a:r>
          </a:p>
          <a:p>
            <a:pPr lvl="1"/>
            <a:r>
              <a:rPr lang="en-US" dirty="0"/>
              <a:t>in-person, closed-book, pencil-and-paper</a:t>
            </a:r>
          </a:p>
          <a:p>
            <a:pPr lvl="1"/>
            <a:r>
              <a:rPr lang="en-US" dirty="0"/>
              <a:t>Study guide and old exam posted on Canvas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81F2-1B2A-E2E7-38D8-3AE594D4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3A2B-BCC8-6469-FD1A-2BEEEE9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Which of the following is an approximation done in an </a:t>
            </a:r>
            <a:r>
              <a:rPr lang="en-US" b="1" dirty="0">
                <a:effectLst/>
                <a:latin typeface="Arial" panose="020B0604020202020204" pitchFamily="34" charset="0"/>
              </a:rPr>
              <a:t>average-case</a:t>
            </a:r>
            <a:r>
              <a:rPr lang="en-US" dirty="0">
                <a:effectLst/>
                <a:latin typeface="Arial" panose="020B0604020202020204" pitchFamily="34" charset="0"/>
              </a:rPr>
              <a:t> Big-O analysis of the runtime of an algorithm?</a:t>
            </a:r>
          </a:p>
          <a:p>
            <a:pPr marL="0" indent="0" algn="l" rtl="0">
              <a:buNone/>
            </a:pPr>
            <a:br>
              <a:rPr lang="en-US" dirty="0">
                <a:effectLst/>
              </a:rPr>
            </a:b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dirty="0">
                <a:effectLst/>
                <a:latin typeface="Arial" panose="020B0604020202020204" pitchFamily="34" charset="0"/>
              </a:rPr>
              <a:t> Ignore lower-order terms: 5n</a:t>
            </a:r>
            <a:r>
              <a:rPr lang="en-US" dirty="0">
                <a:effectLst/>
                <a:latin typeface="Courier New" panose="02070309020205020404" pitchFamily="49" charset="0"/>
              </a:rPr>
              <a:t>3 </a:t>
            </a:r>
            <a:r>
              <a:rPr lang="en-US" dirty="0">
                <a:effectLst/>
                <a:latin typeface="Arial" panose="020B0604020202020204" pitchFamily="34" charset="0"/>
              </a:rPr>
              <a:t>+ 6n</a:t>
            </a:r>
            <a:r>
              <a:rPr lang="en-US" dirty="0">
                <a:effectLst/>
                <a:latin typeface="Courier New" panose="02070309020205020404" pitchFamily="49" charset="0"/>
              </a:rPr>
              <a:t>2 </a:t>
            </a:r>
            <a:r>
              <a:rPr lang="en-US" dirty="0">
                <a:effectLst/>
                <a:latin typeface="Arial" panose="020B0604020202020204" pitchFamily="34" charset="0"/>
              </a:rPr>
              <a:t>= O(5n</a:t>
            </a:r>
            <a:r>
              <a:rPr lang="en-US" dirty="0">
                <a:effectLst/>
                <a:latin typeface="Courier New" panose="02070309020205020404" pitchFamily="49" charset="0"/>
              </a:rPr>
              <a:t>3</a:t>
            </a:r>
            <a:r>
              <a:rPr lang="en-US" dirty="0">
                <a:effectLst/>
                <a:latin typeface="Arial" panose="020B0604020202020204" pitchFamily="34" charset="0"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dirty="0">
                <a:effectLst/>
                <a:latin typeface="Arial" panose="020B0604020202020204" pitchFamily="34" charset="0"/>
              </a:rPr>
              <a:t> Ignore constant factors: 5n</a:t>
            </a:r>
            <a:r>
              <a:rPr lang="en-US" dirty="0">
                <a:effectLst/>
                <a:latin typeface="Courier New" panose="02070309020205020404" pitchFamily="49" charset="0"/>
              </a:rPr>
              <a:t>3 </a:t>
            </a:r>
            <a:r>
              <a:rPr lang="en-US" dirty="0">
                <a:effectLst/>
                <a:latin typeface="Arial" panose="020B0604020202020204" pitchFamily="34" charset="0"/>
              </a:rPr>
              <a:t>= O(n</a:t>
            </a:r>
            <a:r>
              <a:rPr lang="en-US" dirty="0">
                <a:effectLst/>
                <a:latin typeface="Courier New" panose="02070309020205020404" pitchFamily="49" charset="0"/>
              </a:rPr>
              <a:t>3</a:t>
            </a:r>
            <a:r>
              <a:rPr lang="en-US" dirty="0">
                <a:effectLst/>
                <a:latin typeface="Arial" panose="020B0604020202020204" pitchFamily="34" charset="0"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dirty="0">
                <a:effectLst/>
                <a:latin typeface="Arial" panose="020B0604020202020204" pitchFamily="34" charset="0"/>
              </a:rPr>
              <a:t> Ignore rarely-occurring corner cases</a:t>
            </a:r>
            <a:br>
              <a:rPr lang="en-US" dirty="0">
                <a:effectLst/>
              </a:rPr>
            </a:b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dirty="0">
                <a:effectLst/>
                <a:latin typeface="Arial" panose="020B0604020202020204" pitchFamily="34" charset="0"/>
              </a:rPr>
              <a:t> Focus on large input sizes</a:t>
            </a:r>
            <a:br>
              <a:rPr lang="en-US" dirty="0">
                <a:effectLst/>
              </a:rPr>
            </a:br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>
                <a:effectLst/>
                <a:latin typeface="Arial" panose="020B0604020202020204" pitchFamily="34" charset="0"/>
              </a:rPr>
              <a:t>  Ignore constant factors in exponents: 4</a:t>
            </a:r>
            <a:r>
              <a:rPr lang="en-US" dirty="0">
                <a:effectLst/>
                <a:latin typeface="Courier New" panose="02070309020205020404" pitchFamily="49" charset="0"/>
              </a:rPr>
              <a:t>5n </a:t>
            </a:r>
            <a:r>
              <a:rPr lang="en-US" dirty="0">
                <a:effectLst/>
                <a:latin typeface="Arial" panose="020B0604020202020204" pitchFamily="34" charset="0"/>
              </a:rPr>
              <a:t>= O(4</a:t>
            </a:r>
            <a:r>
              <a:rPr lang="en-US" dirty="0">
                <a:effectLst/>
                <a:latin typeface="Courier New" panose="02070309020205020404" pitchFamily="49" charset="0"/>
              </a:rPr>
              <a:t>n</a:t>
            </a:r>
            <a:r>
              <a:rPr lang="en-US" dirty="0">
                <a:effectLst/>
                <a:latin typeface="Arial" panose="020B0604020202020204" pitchFamily="34" charset="0"/>
              </a:rPr>
              <a:t>)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95365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DCA40-6906-D8BE-C1D4-84DF218D36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02726-4529-FECA-30A3-4E3689B15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292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1F26-580E-FCA4-8B88-B67DB84F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431D-F8BE-EA96-0873-CD7F96C3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public final class ArrayBag &lt;T &gt;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implements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BagInterface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&lt;T &gt; {</a:t>
            </a:r>
          </a:p>
          <a:p>
            <a:pPr marL="456880" lvl="1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final private T [] bag ;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private int size ;</a:t>
            </a:r>
          </a:p>
          <a:p>
            <a:pPr marL="456880" lvl="1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...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public void clear ()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bag = null 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size = 0;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EC6BA-BC0B-CAC3-748C-2DDF82558C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4B6A5-8E70-8262-6065-420CAC794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746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3631-C5B3-377D-F995-EB141A8C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9615-4F51-375A-1B85-D70C4920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public final class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LinkedBag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&lt;T &gt;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implements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BagInterface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&lt;T &gt;{</a:t>
            </a:r>
            <a:br>
              <a:rPr lang="en-US" dirty="0"/>
            </a:b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   private Node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private int size 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public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LinkedBag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clear () 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public void clear 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 null 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size =0;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E953B-4097-15AC-0430-9399EB0528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8EBBE-2EE5-19B7-95D8-B1E183F5A7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266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9AD9-1159-C4E0-850E-367679A4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84F6-C45F-103E-7CB4-0DBE7989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public class LinkedList &lt;T &gt; implements   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      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ListInterface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&lt;T &gt;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private Node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private int size 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public T remove ( int position ) {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T result = null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checkPosition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( position )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if ( position == 0) {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result =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. data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  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firstNode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. next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} else {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Node before =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getNodeAt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( position -1)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Node at = before . next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before . next = at . next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result = at . data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size --;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return result ;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DF4EF-C61D-AF91-7D6D-CC27A847F0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C6DC8-3F55-31B9-32CB-7BA922473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205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9509-A49D-ECA2-8F9C-68F5AC23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Variables vs.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FA73-DDCB-173D-101A-AE22543F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After the execution of the following code, how many String </a:t>
            </a:r>
            <a:r>
              <a:rPr lang="en-US" b="1" i="0" dirty="0">
                <a:effectLst/>
                <a:latin typeface="Arial" panose="020B0604020202020204" pitchFamily="34" charset="0"/>
              </a:rPr>
              <a:t>objects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are created?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String [] A = new String [10];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String B = new String ( " Hello " ) ;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for ( int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=0;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&lt;5;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++)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 [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] = B ;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6D9D8-0371-BDB1-4A1B-FADB886ED4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A973-6C8D-E1E7-AF7B-F73040CD9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538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24C1-0FA8-5035-0710-6677152B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Check of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8B8D-48E5-E082-CF83-61BDF3E2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are the contents of the opening brackets stack after the Balance Checker program discussed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in class reaches the end of the following input string:</a:t>
            </a:r>
          </a:p>
          <a:p>
            <a:pPr marL="0" indent="0" algn="ctr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 {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(())</a:t>
            </a:r>
            <a:r>
              <a:rPr lang="en-US" b="0" i="0" dirty="0">
                <a:effectLst/>
                <a:latin typeface="Arial" panose="020B0604020202020204" pitchFamily="34" charset="0"/>
              </a:rPr>
              <a:t>}}{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FF081-5986-4705-DEF6-422FC7ADAF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8603C-DFA6-F7D3-AF07-716FDE10C9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908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6B9B-DA5A-029E-FBBF-DC20116A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B944-A7E8-5216-9C91-C88A1D1C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are the contents of the operator stack immediately after reaching the end of the following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infix expression while converting it to postfix. Write your answer so that the top of the stack is the rightmost entry.</a:t>
            </a:r>
          </a:p>
          <a:p>
            <a:pPr marL="0" indent="0" algn="ctr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3+5-(2+4)*6/2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C92B8-34AA-9D8C-D782-525F1B4735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9F79E-A40F-F956-06A7-7D3E8589E3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724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0D3C-847E-98CA-0196-5892616B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B859-9F91-CAB5-A13C-BC2B86E4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Given the infix expression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2*(3-2)^3^2^(7-5)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what is the corresponding postfix expression?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DA0A0-763F-0DC8-C5D6-B600F01584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9E8D-DC4E-B18B-223F-516433761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83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19B4-7E3B-E231-14F4-75295C2D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Evaluation Infix Expression Using Two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3700-DB12-3B7F-D8CE-E39AC2F8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Evaluate the infix expression </a:t>
            </a:r>
            <a:r>
              <a:rPr lang="en-US" b="1" i="0" dirty="0">
                <a:effectLst/>
                <a:latin typeface="Arial" panose="020B0604020202020204" pitchFamily="34" charset="0"/>
              </a:rPr>
              <a:t>(3 ∗ 4) + 2 − 2 ˆ 3 </a:t>
            </a:r>
            <a:r>
              <a:rPr lang="en-US" b="0" i="0" dirty="0">
                <a:effectLst/>
                <a:latin typeface="Arial" panose="020B0604020202020204" pitchFamily="34" charset="0"/>
              </a:rPr>
              <a:t>using two stacks. Show the contents of both stacks after processing each input character. The top of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stack is the rightmost entry. What is the final value of the expression?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C4F9D-2507-74D1-48F4-733E2BEDBF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1FF17-7E84-0A9D-5731-37FA5C1B7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558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BD7A-3B62-61EA-F82D-9EBB5682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9603-2E7D-6BA1-23AE-0EF67D86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(True or False)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evaluate an infix expression, one needs to have at least two passes over the expression.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9CCAC-CA28-0F2F-DF44-F8E1938CEF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53A98-5CF7-C5B6-FBA1-8FB94938B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51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2342-2F26-BB42-236E-AC3F3BD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3054-A788-BBED-FB73-588FF995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What is 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asymptotic runtime of the code below?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for ( int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=1;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&lt;= n ;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*=2)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array [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] =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;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C7157-F562-AF3C-DBA1-DF59E6C694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327F-B61A-5BE8-A5DF-307DA6D13B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5511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Microsoft Macintosh PowerPoint</Application>
  <PresentationFormat>Custom</PresentationFormat>
  <Paragraphs>139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Helvetica</vt:lpstr>
      <vt:lpstr>Lato</vt:lpstr>
      <vt:lpstr>Times New Roman</vt:lpstr>
      <vt:lpstr>1_Office Theme</vt:lpstr>
      <vt:lpstr>2_Office Theme</vt:lpstr>
      <vt:lpstr>Algorithms and Data Structures 1 CS 0445</vt:lpstr>
      <vt:lpstr>Announcements</vt:lpstr>
      <vt:lpstr>Reference Variables vs. Objects</vt:lpstr>
      <vt:lpstr>Balance Check of Brackets</vt:lpstr>
      <vt:lpstr>Infix to Postfix</vt:lpstr>
      <vt:lpstr>Infix to Postfix</vt:lpstr>
      <vt:lpstr>Evaluation Infix Expression Using Two Stacks</vt:lpstr>
      <vt:lpstr>Infix Evaluation</vt:lpstr>
      <vt:lpstr>Asymptotic Analysis</vt:lpstr>
      <vt:lpstr>Asymptotic Analysis</vt:lpstr>
      <vt:lpstr>Tracing of Recursive Methods</vt:lpstr>
      <vt:lpstr>What is the output given array = [1, 2, 3, 4, 5, 6, 7]</vt:lpstr>
      <vt:lpstr>Implementing ADT Bag using ADT List</vt:lpstr>
      <vt:lpstr>Palindrome Testing using a Stack</vt:lpstr>
      <vt:lpstr>Perfect Shuffling (Interleaving) of a List</vt:lpstr>
      <vt:lpstr>Recursive GCD</vt:lpstr>
      <vt:lpstr>More Practice?</vt:lpstr>
      <vt:lpstr>Adding to an Empty Linked List</vt:lpstr>
      <vt:lpstr>Space of Array vs. Linked Chain</vt:lpstr>
      <vt:lpstr>Big O</vt:lpstr>
      <vt:lpstr>Find the error</vt:lpstr>
      <vt:lpstr>Find the Error</vt:lpstr>
      <vt:lpstr>Find the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2023-10-10T11:11:20Z</dcterms:modified>
</cp:coreProperties>
</file>