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diagrams/quickStyle1.xml" ContentType="application/vnd.openxmlformats-officedocument.drawingml.diagramStyl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diagrams/colors1.xml" ContentType="application/vnd.openxmlformats-officedocument.drawingml.diagramColors+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diagrams/data1.xml" ContentType="application/vnd.openxmlformats-officedocument.drawingml.diagramData+xml"/>
  <Override PartName="/ppt/diagrams/drawing1.xml" ContentType="application/vnd.ms-office.drawingml.diagramDrawing+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10"/>
  </p:notesMasterIdLst>
  <p:handoutMasterIdLst>
    <p:handoutMasterId r:id="rId11"/>
  </p:handoutMasterIdLst>
  <p:sldIdLst>
    <p:sldId id="1047" r:id="rId2"/>
    <p:sldId id="1097" r:id="rId3"/>
    <p:sldId id="1102" r:id="rId4"/>
    <p:sldId id="1103" r:id="rId5"/>
    <p:sldId id="1104" r:id="rId6"/>
    <p:sldId id="1105" r:id="rId7"/>
    <p:sldId id="1096" r:id="rId8"/>
    <p:sldId id="1106" r:id="rId9"/>
  </p:sldIdLst>
  <p:sldSz cx="9144000" cy="6858000" type="letter"/>
  <p:notesSz cx="9309100" cy="7023100"/>
  <p:defaultTextStyle>
    <a:defPPr>
      <a:defRPr lang="en-US"/>
    </a:defPPr>
    <a:lvl1pPr algn="l" rtl="0" eaLnBrk="0" fontAlgn="base" hangingPunct="0">
      <a:spcBef>
        <a:spcPct val="0"/>
      </a:spcBef>
      <a:spcAft>
        <a:spcPct val="0"/>
      </a:spcAft>
      <a:defRPr sz="25600" kern="1200">
        <a:solidFill>
          <a:schemeClr val="accent1"/>
        </a:solidFill>
        <a:latin typeface="Helvetica" pitchFamily="-65" charset="0"/>
        <a:ea typeface="+mn-ea"/>
        <a:cs typeface="+mn-cs"/>
      </a:defRPr>
    </a:lvl1pPr>
    <a:lvl2pPr marL="457200" algn="l" rtl="0" eaLnBrk="0" fontAlgn="base" hangingPunct="0">
      <a:spcBef>
        <a:spcPct val="0"/>
      </a:spcBef>
      <a:spcAft>
        <a:spcPct val="0"/>
      </a:spcAft>
      <a:defRPr sz="25600" kern="1200">
        <a:solidFill>
          <a:schemeClr val="accent1"/>
        </a:solidFill>
        <a:latin typeface="Helvetica" pitchFamily="-65" charset="0"/>
        <a:ea typeface="+mn-ea"/>
        <a:cs typeface="+mn-cs"/>
      </a:defRPr>
    </a:lvl2pPr>
    <a:lvl3pPr marL="914400" algn="l" rtl="0" eaLnBrk="0" fontAlgn="base" hangingPunct="0">
      <a:spcBef>
        <a:spcPct val="0"/>
      </a:spcBef>
      <a:spcAft>
        <a:spcPct val="0"/>
      </a:spcAft>
      <a:defRPr sz="25600" kern="1200">
        <a:solidFill>
          <a:schemeClr val="accent1"/>
        </a:solidFill>
        <a:latin typeface="Helvetica" pitchFamily="-65" charset="0"/>
        <a:ea typeface="+mn-ea"/>
        <a:cs typeface="+mn-cs"/>
      </a:defRPr>
    </a:lvl3pPr>
    <a:lvl4pPr marL="1371600" algn="l" rtl="0" eaLnBrk="0" fontAlgn="base" hangingPunct="0">
      <a:spcBef>
        <a:spcPct val="0"/>
      </a:spcBef>
      <a:spcAft>
        <a:spcPct val="0"/>
      </a:spcAft>
      <a:defRPr sz="25600" kern="1200">
        <a:solidFill>
          <a:schemeClr val="accent1"/>
        </a:solidFill>
        <a:latin typeface="Helvetica" pitchFamily="-65" charset="0"/>
        <a:ea typeface="+mn-ea"/>
        <a:cs typeface="+mn-cs"/>
      </a:defRPr>
    </a:lvl4pPr>
    <a:lvl5pPr marL="1828800" algn="l" rtl="0" eaLnBrk="0" fontAlgn="base" hangingPunct="0">
      <a:spcBef>
        <a:spcPct val="0"/>
      </a:spcBef>
      <a:spcAft>
        <a:spcPct val="0"/>
      </a:spcAft>
      <a:defRPr sz="25600" kern="1200">
        <a:solidFill>
          <a:schemeClr val="accent1"/>
        </a:solidFill>
        <a:latin typeface="Helvetica" pitchFamily="-65" charset="0"/>
        <a:ea typeface="+mn-ea"/>
        <a:cs typeface="+mn-cs"/>
      </a:defRPr>
    </a:lvl5pPr>
    <a:lvl6pPr marL="2286000" algn="l" defTabSz="457200" rtl="0" eaLnBrk="1" latinLnBrk="0" hangingPunct="1">
      <a:defRPr sz="25600" kern="1200">
        <a:solidFill>
          <a:schemeClr val="accent1"/>
        </a:solidFill>
        <a:latin typeface="Helvetica" pitchFamily="-65" charset="0"/>
        <a:ea typeface="+mn-ea"/>
        <a:cs typeface="+mn-cs"/>
      </a:defRPr>
    </a:lvl6pPr>
    <a:lvl7pPr marL="2743200" algn="l" defTabSz="457200" rtl="0" eaLnBrk="1" latinLnBrk="0" hangingPunct="1">
      <a:defRPr sz="25600" kern="1200">
        <a:solidFill>
          <a:schemeClr val="accent1"/>
        </a:solidFill>
        <a:latin typeface="Helvetica" pitchFamily="-65" charset="0"/>
        <a:ea typeface="+mn-ea"/>
        <a:cs typeface="+mn-cs"/>
      </a:defRPr>
    </a:lvl7pPr>
    <a:lvl8pPr marL="3200400" algn="l" defTabSz="457200" rtl="0" eaLnBrk="1" latinLnBrk="0" hangingPunct="1">
      <a:defRPr sz="25600" kern="1200">
        <a:solidFill>
          <a:schemeClr val="accent1"/>
        </a:solidFill>
        <a:latin typeface="Helvetica" pitchFamily="-65" charset="0"/>
        <a:ea typeface="+mn-ea"/>
        <a:cs typeface="+mn-cs"/>
      </a:defRPr>
    </a:lvl8pPr>
    <a:lvl9pPr marL="3657600" algn="l" defTabSz="457200" rtl="0" eaLnBrk="1" latinLnBrk="0" hangingPunct="1">
      <a:defRPr sz="25600" kern="1200">
        <a:solidFill>
          <a:schemeClr val="accent1"/>
        </a:solidFill>
        <a:latin typeface="Helvetica"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FF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
      </p:ext>
    </p:extLst>
  </p:showPr>
  <p:clrMru>
    <a:srgbClr val="5BC5AD"/>
    <a:srgbClr val="900306"/>
    <a:srgbClr val="32415C"/>
    <a:srgbClr val="FB0A10"/>
    <a:srgbClr val="94F0E4"/>
    <a:srgbClr val="5771A0"/>
    <a:srgbClr val="800080"/>
    <a:srgbClr val="66FF33"/>
    <a:srgbClr val="FF0000"/>
    <a:srgbClr val="3333CC"/>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2874" autoAdjust="0"/>
    <p:restoredTop sz="77561" autoAdjust="0"/>
  </p:normalViewPr>
  <p:slideViewPr>
    <p:cSldViewPr>
      <p:cViewPr varScale="1">
        <p:scale>
          <a:sx n="165" d="100"/>
          <a:sy n="165" d="100"/>
        </p:scale>
        <p:origin x="-1008" y="-112"/>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82" y="-90"/>
      </p:cViewPr>
      <p:guideLst>
        <p:guide orient="horz" pos="2211"/>
        <p:guide pos="2932"/>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FC5233-35E6-BD4E-95B3-B58C65EC05E5}" type="doc">
      <dgm:prSet loTypeId="urn:microsoft.com/office/officeart/2005/8/layout/lProcess2" loCatId="" qsTypeId="urn:microsoft.com/office/officeart/2005/8/quickstyle/3D4" qsCatId="3D" csTypeId="urn:microsoft.com/office/officeart/2005/8/colors/colorful2" csCatId="colorful" phldr="1"/>
      <dgm:spPr/>
      <dgm:t>
        <a:bodyPr/>
        <a:lstStyle/>
        <a:p>
          <a:endParaRPr lang="en-US"/>
        </a:p>
      </dgm:t>
    </dgm:pt>
    <dgm:pt modelId="{AE57BE34-6C6E-CB43-B070-65497DA3AA3A}">
      <dgm:prSet phldrT="[Text]"/>
      <dgm:spPr/>
      <dgm:t>
        <a:bodyPr/>
        <a:lstStyle/>
        <a:p>
          <a:r>
            <a:rPr lang="en-US" dirty="0" smtClean="0"/>
            <a:t>Tools</a:t>
          </a:r>
          <a:endParaRPr lang="en-US" dirty="0"/>
        </a:p>
      </dgm:t>
    </dgm:pt>
    <dgm:pt modelId="{43CEC87C-438F-F64C-A17F-1899C1A7ACA2}" type="parTrans" cxnId="{2D7716D1-C67C-0148-874D-4A3C82CA79A8}">
      <dgm:prSet/>
      <dgm:spPr/>
      <dgm:t>
        <a:bodyPr/>
        <a:lstStyle/>
        <a:p>
          <a:endParaRPr lang="en-US"/>
        </a:p>
      </dgm:t>
    </dgm:pt>
    <dgm:pt modelId="{26F8BE18-AD2C-9343-B3EE-72A97F87CCCF}" type="sibTrans" cxnId="{2D7716D1-C67C-0148-874D-4A3C82CA79A8}">
      <dgm:prSet/>
      <dgm:spPr/>
      <dgm:t>
        <a:bodyPr/>
        <a:lstStyle/>
        <a:p>
          <a:endParaRPr lang="en-US"/>
        </a:p>
      </dgm:t>
    </dgm:pt>
    <dgm:pt modelId="{4D40552E-E4C1-094D-A43A-3B50F6F962E5}">
      <dgm:prSet phldrT="[Text]"/>
      <dgm:spPr/>
      <dgm:t>
        <a:bodyPr/>
        <a:lstStyle/>
        <a:p>
          <a:r>
            <a:rPr lang="en-US" dirty="0" smtClean="0"/>
            <a:t>Word Processor</a:t>
          </a:r>
          <a:endParaRPr lang="en-US" dirty="0"/>
        </a:p>
      </dgm:t>
    </dgm:pt>
    <dgm:pt modelId="{3F746BC1-35E3-E745-A138-CA46B8D36516}" type="parTrans" cxnId="{262E174C-DC0D-B740-ADDC-C314A05371BC}">
      <dgm:prSet/>
      <dgm:spPr/>
      <dgm:t>
        <a:bodyPr/>
        <a:lstStyle/>
        <a:p>
          <a:endParaRPr lang="en-US"/>
        </a:p>
      </dgm:t>
    </dgm:pt>
    <dgm:pt modelId="{80B22E73-29BF-AB40-B293-8ECD4C7275F8}" type="sibTrans" cxnId="{262E174C-DC0D-B740-ADDC-C314A05371BC}">
      <dgm:prSet/>
      <dgm:spPr/>
      <dgm:t>
        <a:bodyPr/>
        <a:lstStyle/>
        <a:p>
          <a:endParaRPr lang="en-US"/>
        </a:p>
      </dgm:t>
    </dgm:pt>
    <dgm:pt modelId="{3E83CDC2-3CA3-1C4D-9C8F-4F3E6F59E9F4}">
      <dgm:prSet phldrT="[Text]"/>
      <dgm:spPr/>
      <dgm:t>
        <a:bodyPr/>
        <a:lstStyle/>
        <a:p>
          <a:r>
            <a:rPr lang="en-US" dirty="0" smtClean="0"/>
            <a:t>Browser</a:t>
          </a:r>
          <a:endParaRPr lang="en-US" dirty="0"/>
        </a:p>
      </dgm:t>
    </dgm:pt>
    <dgm:pt modelId="{263A9D28-7860-E648-B50E-9B7BFB67D3BE}" type="parTrans" cxnId="{6179F26A-5F9D-DD40-AB73-7D7B0AB39710}">
      <dgm:prSet/>
      <dgm:spPr/>
      <dgm:t>
        <a:bodyPr/>
        <a:lstStyle/>
        <a:p>
          <a:endParaRPr lang="en-US"/>
        </a:p>
      </dgm:t>
    </dgm:pt>
    <dgm:pt modelId="{78B05247-D6A4-8341-B620-A4F1D1CC4775}" type="sibTrans" cxnId="{6179F26A-5F9D-DD40-AB73-7D7B0AB39710}">
      <dgm:prSet/>
      <dgm:spPr/>
      <dgm:t>
        <a:bodyPr/>
        <a:lstStyle/>
        <a:p>
          <a:endParaRPr lang="en-US"/>
        </a:p>
      </dgm:t>
    </dgm:pt>
    <dgm:pt modelId="{D35904DF-F384-4C42-B03A-81D5B8935FCC}">
      <dgm:prSet phldrT="[Text]"/>
      <dgm:spPr/>
      <dgm:t>
        <a:bodyPr/>
        <a:lstStyle/>
        <a:p>
          <a:r>
            <a:rPr lang="en-US" dirty="0" err="1" smtClean="0"/>
            <a:t>Microworlds</a:t>
          </a:r>
          <a:endParaRPr lang="en-US" dirty="0"/>
        </a:p>
      </dgm:t>
    </dgm:pt>
    <dgm:pt modelId="{1DD0739F-49D0-F64C-80F4-C84342CB3B11}" type="parTrans" cxnId="{204DE9D5-24EA-4745-9D31-FEEA58C40E8F}">
      <dgm:prSet/>
      <dgm:spPr/>
      <dgm:t>
        <a:bodyPr/>
        <a:lstStyle/>
        <a:p>
          <a:endParaRPr lang="en-US"/>
        </a:p>
      </dgm:t>
    </dgm:pt>
    <dgm:pt modelId="{707EF65F-0C26-4942-A213-1D3F8606771F}" type="sibTrans" cxnId="{204DE9D5-24EA-4745-9D31-FEEA58C40E8F}">
      <dgm:prSet/>
      <dgm:spPr/>
      <dgm:t>
        <a:bodyPr/>
        <a:lstStyle/>
        <a:p>
          <a:endParaRPr lang="en-US"/>
        </a:p>
      </dgm:t>
    </dgm:pt>
    <dgm:pt modelId="{2F303FF1-90C3-BB44-AF30-7CDE5423433F}">
      <dgm:prSet phldrT="[Text]"/>
      <dgm:spPr/>
      <dgm:t>
        <a:bodyPr/>
        <a:lstStyle/>
        <a:p>
          <a:r>
            <a:rPr lang="en-US" dirty="0" smtClean="0"/>
            <a:t>Interactive geometry</a:t>
          </a:r>
          <a:endParaRPr lang="en-US" dirty="0"/>
        </a:p>
      </dgm:t>
    </dgm:pt>
    <dgm:pt modelId="{990CA6A8-E09B-7E4F-BD4A-9AA506F37675}" type="parTrans" cxnId="{24CB793D-6D93-D041-BCD4-37F542B5AA4C}">
      <dgm:prSet/>
      <dgm:spPr/>
      <dgm:t>
        <a:bodyPr/>
        <a:lstStyle/>
        <a:p>
          <a:endParaRPr lang="en-US"/>
        </a:p>
      </dgm:t>
    </dgm:pt>
    <dgm:pt modelId="{22375AE6-BB10-784A-9C68-046DE0CDA5D5}" type="sibTrans" cxnId="{24CB793D-6D93-D041-BCD4-37F542B5AA4C}">
      <dgm:prSet/>
      <dgm:spPr/>
      <dgm:t>
        <a:bodyPr/>
        <a:lstStyle/>
        <a:p>
          <a:endParaRPr lang="en-US"/>
        </a:p>
      </dgm:t>
    </dgm:pt>
    <dgm:pt modelId="{D1196EB4-5287-404C-B4A5-7A42E8BD1486}">
      <dgm:prSet phldrT="[Text]"/>
      <dgm:spPr/>
      <dgm:t>
        <a:bodyPr/>
        <a:lstStyle/>
        <a:p>
          <a:r>
            <a:rPr lang="en-US" dirty="0" smtClean="0"/>
            <a:t>Physics simulation</a:t>
          </a:r>
          <a:endParaRPr lang="en-US" dirty="0"/>
        </a:p>
      </dgm:t>
    </dgm:pt>
    <dgm:pt modelId="{52155743-AA11-2744-B7A6-EA2696876983}" type="parTrans" cxnId="{8013525B-CB3D-FB4E-A2AD-F3633F83D362}">
      <dgm:prSet/>
      <dgm:spPr/>
      <dgm:t>
        <a:bodyPr/>
        <a:lstStyle/>
        <a:p>
          <a:endParaRPr lang="en-US"/>
        </a:p>
      </dgm:t>
    </dgm:pt>
    <dgm:pt modelId="{4A95DBA7-A8CC-604A-B5C6-101CEFC7E64A}" type="sibTrans" cxnId="{8013525B-CB3D-FB4E-A2AD-F3633F83D362}">
      <dgm:prSet/>
      <dgm:spPr/>
      <dgm:t>
        <a:bodyPr/>
        <a:lstStyle/>
        <a:p>
          <a:endParaRPr lang="en-US"/>
        </a:p>
      </dgm:t>
    </dgm:pt>
    <dgm:pt modelId="{239505C8-21A1-7646-955E-3F7AFD9842BB}">
      <dgm:prSet phldrT="[Text]"/>
      <dgm:spPr/>
      <dgm:t>
        <a:bodyPr/>
        <a:lstStyle/>
        <a:p>
          <a:r>
            <a:rPr lang="en-US" dirty="0" smtClean="0"/>
            <a:t>Courseware</a:t>
          </a:r>
          <a:endParaRPr lang="en-US" dirty="0"/>
        </a:p>
      </dgm:t>
    </dgm:pt>
    <dgm:pt modelId="{1023FDAA-60A2-2643-8D73-C415584492BD}" type="parTrans" cxnId="{4588E59B-E982-A340-9875-7B7F99E04F2E}">
      <dgm:prSet/>
      <dgm:spPr/>
      <dgm:t>
        <a:bodyPr/>
        <a:lstStyle/>
        <a:p>
          <a:endParaRPr lang="en-US"/>
        </a:p>
      </dgm:t>
    </dgm:pt>
    <dgm:pt modelId="{ACFEF5C6-9152-4346-924E-9825688547C4}" type="sibTrans" cxnId="{4588E59B-E982-A340-9875-7B7F99E04F2E}">
      <dgm:prSet/>
      <dgm:spPr/>
      <dgm:t>
        <a:bodyPr/>
        <a:lstStyle/>
        <a:p>
          <a:endParaRPr lang="en-US"/>
        </a:p>
      </dgm:t>
    </dgm:pt>
    <dgm:pt modelId="{75FD3FAC-089F-484D-A7A5-216840F6274F}">
      <dgm:prSet phldrT="[Text]"/>
      <dgm:spPr/>
      <dgm:t>
        <a:bodyPr/>
        <a:lstStyle/>
        <a:p>
          <a:r>
            <a:rPr lang="en-US" dirty="0" smtClean="0"/>
            <a:t>Arithmetic drill</a:t>
          </a:r>
          <a:endParaRPr lang="en-US" dirty="0"/>
        </a:p>
      </dgm:t>
    </dgm:pt>
    <dgm:pt modelId="{8473CE01-C0E2-2B4E-A94F-1DFFE4E1D66D}" type="parTrans" cxnId="{8178A37B-3E13-3F4C-B721-347FD25EF1B0}">
      <dgm:prSet/>
      <dgm:spPr/>
      <dgm:t>
        <a:bodyPr/>
        <a:lstStyle/>
        <a:p>
          <a:endParaRPr lang="en-US"/>
        </a:p>
      </dgm:t>
    </dgm:pt>
    <dgm:pt modelId="{8B54B5C6-F4F1-B448-8DBE-17B295F533C8}" type="sibTrans" cxnId="{8178A37B-3E13-3F4C-B721-347FD25EF1B0}">
      <dgm:prSet/>
      <dgm:spPr/>
      <dgm:t>
        <a:bodyPr/>
        <a:lstStyle/>
        <a:p>
          <a:endParaRPr lang="en-US"/>
        </a:p>
      </dgm:t>
    </dgm:pt>
    <dgm:pt modelId="{D4C211E7-1E54-DA48-A2FB-484F1D903BA3}">
      <dgm:prSet phldrT="[Text]"/>
      <dgm:spPr/>
      <dgm:t>
        <a:bodyPr/>
        <a:lstStyle/>
        <a:p>
          <a:r>
            <a:rPr lang="en-US" dirty="0" smtClean="0"/>
            <a:t>Computer-assisted instruction</a:t>
          </a:r>
          <a:endParaRPr lang="en-US" dirty="0"/>
        </a:p>
      </dgm:t>
    </dgm:pt>
    <dgm:pt modelId="{368CE28B-F31F-B640-83B2-C53F75CADBA2}" type="parTrans" cxnId="{13D1B4B1-855C-184C-ACBF-E8D1C735E456}">
      <dgm:prSet/>
      <dgm:spPr/>
      <dgm:t>
        <a:bodyPr/>
        <a:lstStyle/>
        <a:p>
          <a:endParaRPr lang="en-US"/>
        </a:p>
      </dgm:t>
    </dgm:pt>
    <dgm:pt modelId="{C4D7E0BB-79D2-A944-A3F7-C4B29DF42589}" type="sibTrans" cxnId="{13D1B4B1-855C-184C-ACBF-E8D1C735E456}">
      <dgm:prSet/>
      <dgm:spPr/>
      <dgm:t>
        <a:bodyPr/>
        <a:lstStyle/>
        <a:p>
          <a:endParaRPr lang="en-US"/>
        </a:p>
      </dgm:t>
    </dgm:pt>
    <dgm:pt modelId="{6D858FBB-CF8C-D747-A3DA-7F893AC932A3}">
      <dgm:prSet phldrT="[Text]"/>
      <dgm:spPr/>
      <dgm:t>
        <a:bodyPr/>
        <a:lstStyle/>
        <a:p>
          <a:r>
            <a:rPr lang="en-US" dirty="0" smtClean="0"/>
            <a:t>Programming language</a:t>
          </a:r>
          <a:endParaRPr lang="en-US" dirty="0"/>
        </a:p>
      </dgm:t>
    </dgm:pt>
    <dgm:pt modelId="{43293B22-C0F0-6A4F-B2E5-9A302912D9AA}" type="parTrans" cxnId="{16C24F9C-A008-4E42-8CA3-659BBC352D92}">
      <dgm:prSet/>
      <dgm:spPr/>
      <dgm:t>
        <a:bodyPr/>
        <a:lstStyle/>
        <a:p>
          <a:endParaRPr lang="en-US"/>
        </a:p>
      </dgm:t>
    </dgm:pt>
    <dgm:pt modelId="{44806DE3-6DC1-3A4E-9394-8A3C60EF807E}" type="sibTrans" cxnId="{16C24F9C-A008-4E42-8CA3-659BBC352D92}">
      <dgm:prSet/>
      <dgm:spPr/>
      <dgm:t>
        <a:bodyPr/>
        <a:lstStyle/>
        <a:p>
          <a:endParaRPr lang="en-US"/>
        </a:p>
      </dgm:t>
    </dgm:pt>
    <dgm:pt modelId="{9D9CA012-F719-F245-B915-DCA47C60D821}">
      <dgm:prSet phldrT="[Text]"/>
      <dgm:spPr/>
      <dgm:t>
        <a:bodyPr/>
        <a:lstStyle/>
        <a:p>
          <a:r>
            <a:rPr lang="en-US" dirty="0" smtClean="0"/>
            <a:t>Databases(e.g., atlas)</a:t>
          </a:r>
          <a:endParaRPr lang="en-US" dirty="0"/>
        </a:p>
      </dgm:t>
    </dgm:pt>
    <dgm:pt modelId="{AE6039B2-1C80-2747-90CF-2950B01B9EDC}" type="parTrans" cxnId="{4C48DE79-C0EC-AA4B-933F-65CC113AC830}">
      <dgm:prSet/>
      <dgm:spPr/>
      <dgm:t>
        <a:bodyPr/>
        <a:lstStyle/>
        <a:p>
          <a:endParaRPr lang="en-US"/>
        </a:p>
      </dgm:t>
    </dgm:pt>
    <dgm:pt modelId="{94904D01-C4F5-8644-A789-288ED3F5E9F9}" type="sibTrans" cxnId="{4C48DE79-C0EC-AA4B-933F-65CC113AC830}">
      <dgm:prSet/>
      <dgm:spPr/>
      <dgm:t>
        <a:bodyPr/>
        <a:lstStyle/>
        <a:p>
          <a:endParaRPr lang="en-US"/>
        </a:p>
      </dgm:t>
    </dgm:pt>
    <dgm:pt modelId="{21CF7E05-5444-724E-B200-8FB35CF9BD97}">
      <dgm:prSet phldrT="[Text]"/>
      <dgm:spPr/>
      <dgm:t>
        <a:bodyPr/>
        <a:lstStyle/>
        <a:p>
          <a:r>
            <a:rPr lang="en-US" dirty="0" smtClean="0"/>
            <a:t>Computer-managed instruction</a:t>
          </a:r>
          <a:endParaRPr lang="en-US" dirty="0"/>
        </a:p>
      </dgm:t>
    </dgm:pt>
    <dgm:pt modelId="{68B44F54-670D-584E-B7FA-96A305C64BDF}" type="parTrans" cxnId="{E5934E16-D3BD-A945-A598-22F9BDEDE5F4}">
      <dgm:prSet/>
      <dgm:spPr/>
      <dgm:t>
        <a:bodyPr/>
        <a:lstStyle/>
        <a:p>
          <a:endParaRPr lang="en-US"/>
        </a:p>
      </dgm:t>
    </dgm:pt>
    <dgm:pt modelId="{65B704AD-ADEF-9E46-A9CB-F9732CE466BA}" type="sibTrans" cxnId="{E5934E16-D3BD-A945-A598-22F9BDEDE5F4}">
      <dgm:prSet/>
      <dgm:spPr/>
      <dgm:t>
        <a:bodyPr/>
        <a:lstStyle/>
        <a:p>
          <a:endParaRPr lang="en-US"/>
        </a:p>
      </dgm:t>
    </dgm:pt>
    <dgm:pt modelId="{98AC1B83-C6D2-A04A-B413-7821C49860FA}" type="pres">
      <dgm:prSet presAssocID="{86FC5233-35E6-BD4E-95B3-B58C65EC05E5}" presName="theList" presStyleCnt="0">
        <dgm:presLayoutVars>
          <dgm:dir/>
          <dgm:animLvl val="lvl"/>
          <dgm:resizeHandles val="exact"/>
        </dgm:presLayoutVars>
      </dgm:prSet>
      <dgm:spPr/>
      <dgm:t>
        <a:bodyPr/>
        <a:lstStyle/>
        <a:p>
          <a:endParaRPr lang="en-US"/>
        </a:p>
      </dgm:t>
    </dgm:pt>
    <dgm:pt modelId="{EBDA6EC5-5107-A246-94BD-364CD6D5682F}" type="pres">
      <dgm:prSet presAssocID="{AE57BE34-6C6E-CB43-B070-65497DA3AA3A}" presName="compNode" presStyleCnt="0"/>
      <dgm:spPr/>
    </dgm:pt>
    <dgm:pt modelId="{93DB0EA6-3E40-624C-AC3D-BD898A5E5F53}" type="pres">
      <dgm:prSet presAssocID="{AE57BE34-6C6E-CB43-B070-65497DA3AA3A}" presName="aNode" presStyleLbl="bgShp" presStyleIdx="0" presStyleCnt="3"/>
      <dgm:spPr/>
      <dgm:t>
        <a:bodyPr/>
        <a:lstStyle/>
        <a:p>
          <a:endParaRPr lang="en-US"/>
        </a:p>
      </dgm:t>
    </dgm:pt>
    <dgm:pt modelId="{8DD63B24-680E-5E4B-BED1-C8BF34635ADE}" type="pres">
      <dgm:prSet presAssocID="{AE57BE34-6C6E-CB43-B070-65497DA3AA3A}" presName="textNode" presStyleLbl="bgShp" presStyleIdx="0" presStyleCnt="3"/>
      <dgm:spPr/>
      <dgm:t>
        <a:bodyPr/>
        <a:lstStyle/>
        <a:p>
          <a:endParaRPr lang="en-US"/>
        </a:p>
      </dgm:t>
    </dgm:pt>
    <dgm:pt modelId="{BBC7288D-B4F8-574A-AF56-D8045B7EFC6C}" type="pres">
      <dgm:prSet presAssocID="{AE57BE34-6C6E-CB43-B070-65497DA3AA3A}" presName="compChildNode" presStyleCnt="0"/>
      <dgm:spPr/>
    </dgm:pt>
    <dgm:pt modelId="{FE273ED7-3E67-5A46-B2E9-FB88500866AD}" type="pres">
      <dgm:prSet presAssocID="{AE57BE34-6C6E-CB43-B070-65497DA3AA3A}" presName="theInnerList" presStyleCnt="0"/>
      <dgm:spPr/>
    </dgm:pt>
    <dgm:pt modelId="{835604E8-AE40-F146-A102-C5DD661DCD3F}" type="pres">
      <dgm:prSet presAssocID="{4D40552E-E4C1-094D-A43A-3B50F6F962E5}" presName="childNode" presStyleLbl="node1" presStyleIdx="0" presStyleCnt="9">
        <dgm:presLayoutVars>
          <dgm:bulletEnabled val="1"/>
        </dgm:presLayoutVars>
      </dgm:prSet>
      <dgm:spPr/>
      <dgm:t>
        <a:bodyPr/>
        <a:lstStyle/>
        <a:p>
          <a:endParaRPr lang="en-US"/>
        </a:p>
      </dgm:t>
    </dgm:pt>
    <dgm:pt modelId="{7D079EA4-883F-6246-851C-38E408113E31}" type="pres">
      <dgm:prSet presAssocID="{4D40552E-E4C1-094D-A43A-3B50F6F962E5}" presName="aSpace2" presStyleCnt="0"/>
      <dgm:spPr/>
    </dgm:pt>
    <dgm:pt modelId="{23534536-F169-6048-A5A7-945291EAEF18}" type="pres">
      <dgm:prSet presAssocID="{3E83CDC2-3CA3-1C4D-9C8F-4F3E6F59E9F4}" presName="childNode" presStyleLbl="node1" presStyleIdx="1" presStyleCnt="9">
        <dgm:presLayoutVars>
          <dgm:bulletEnabled val="1"/>
        </dgm:presLayoutVars>
      </dgm:prSet>
      <dgm:spPr/>
      <dgm:t>
        <a:bodyPr/>
        <a:lstStyle/>
        <a:p>
          <a:endParaRPr lang="en-US"/>
        </a:p>
      </dgm:t>
    </dgm:pt>
    <dgm:pt modelId="{6532749B-C58D-BD44-AD3C-8A47EA614D59}" type="pres">
      <dgm:prSet presAssocID="{3E83CDC2-3CA3-1C4D-9C8F-4F3E6F59E9F4}" presName="aSpace2" presStyleCnt="0"/>
      <dgm:spPr/>
    </dgm:pt>
    <dgm:pt modelId="{B29BB7A8-2AAF-8A4D-A144-2DFAC06C1E05}" type="pres">
      <dgm:prSet presAssocID="{6D858FBB-CF8C-D747-A3DA-7F893AC932A3}" presName="childNode" presStyleLbl="node1" presStyleIdx="2" presStyleCnt="9">
        <dgm:presLayoutVars>
          <dgm:bulletEnabled val="1"/>
        </dgm:presLayoutVars>
      </dgm:prSet>
      <dgm:spPr/>
      <dgm:t>
        <a:bodyPr/>
        <a:lstStyle/>
        <a:p>
          <a:endParaRPr lang="en-US"/>
        </a:p>
      </dgm:t>
    </dgm:pt>
    <dgm:pt modelId="{2E0864A1-ACE8-4B4B-9BEA-C23EA3E28C4B}" type="pres">
      <dgm:prSet presAssocID="{AE57BE34-6C6E-CB43-B070-65497DA3AA3A}" presName="aSpace" presStyleCnt="0"/>
      <dgm:spPr/>
    </dgm:pt>
    <dgm:pt modelId="{83AAD0D8-FE48-A14A-AA9C-342E24E0A12A}" type="pres">
      <dgm:prSet presAssocID="{D35904DF-F384-4C42-B03A-81D5B8935FCC}" presName="compNode" presStyleCnt="0"/>
      <dgm:spPr/>
    </dgm:pt>
    <dgm:pt modelId="{BF2894CD-5410-8345-A54C-D88E96CA1AFE}" type="pres">
      <dgm:prSet presAssocID="{D35904DF-F384-4C42-B03A-81D5B8935FCC}" presName="aNode" presStyleLbl="bgShp" presStyleIdx="1" presStyleCnt="3"/>
      <dgm:spPr/>
      <dgm:t>
        <a:bodyPr/>
        <a:lstStyle/>
        <a:p>
          <a:endParaRPr lang="en-US"/>
        </a:p>
      </dgm:t>
    </dgm:pt>
    <dgm:pt modelId="{438D1E80-D87D-3E4B-BB1C-53045DF1BABF}" type="pres">
      <dgm:prSet presAssocID="{D35904DF-F384-4C42-B03A-81D5B8935FCC}" presName="textNode" presStyleLbl="bgShp" presStyleIdx="1" presStyleCnt="3"/>
      <dgm:spPr/>
      <dgm:t>
        <a:bodyPr/>
        <a:lstStyle/>
        <a:p>
          <a:endParaRPr lang="en-US"/>
        </a:p>
      </dgm:t>
    </dgm:pt>
    <dgm:pt modelId="{A88024BE-9349-FA44-9339-E3ACA8E9A1D5}" type="pres">
      <dgm:prSet presAssocID="{D35904DF-F384-4C42-B03A-81D5B8935FCC}" presName="compChildNode" presStyleCnt="0"/>
      <dgm:spPr/>
    </dgm:pt>
    <dgm:pt modelId="{A06D231B-135E-7841-8EBF-1E36D1320391}" type="pres">
      <dgm:prSet presAssocID="{D35904DF-F384-4C42-B03A-81D5B8935FCC}" presName="theInnerList" presStyleCnt="0"/>
      <dgm:spPr/>
    </dgm:pt>
    <dgm:pt modelId="{3F7476C2-A81A-0942-85BF-E6147782E70B}" type="pres">
      <dgm:prSet presAssocID="{2F303FF1-90C3-BB44-AF30-7CDE5423433F}" presName="childNode" presStyleLbl="node1" presStyleIdx="3" presStyleCnt="9">
        <dgm:presLayoutVars>
          <dgm:bulletEnabled val="1"/>
        </dgm:presLayoutVars>
      </dgm:prSet>
      <dgm:spPr/>
      <dgm:t>
        <a:bodyPr/>
        <a:lstStyle/>
        <a:p>
          <a:endParaRPr lang="en-US"/>
        </a:p>
      </dgm:t>
    </dgm:pt>
    <dgm:pt modelId="{06F1A894-E840-1746-A67C-C3288198F3B8}" type="pres">
      <dgm:prSet presAssocID="{2F303FF1-90C3-BB44-AF30-7CDE5423433F}" presName="aSpace2" presStyleCnt="0"/>
      <dgm:spPr/>
    </dgm:pt>
    <dgm:pt modelId="{CC01787A-BAB6-DF47-BB41-ACCD12FAC927}" type="pres">
      <dgm:prSet presAssocID="{D1196EB4-5287-404C-B4A5-7A42E8BD1486}" presName="childNode" presStyleLbl="node1" presStyleIdx="4" presStyleCnt="9">
        <dgm:presLayoutVars>
          <dgm:bulletEnabled val="1"/>
        </dgm:presLayoutVars>
      </dgm:prSet>
      <dgm:spPr/>
      <dgm:t>
        <a:bodyPr/>
        <a:lstStyle/>
        <a:p>
          <a:endParaRPr lang="en-US"/>
        </a:p>
      </dgm:t>
    </dgm:pt>
    <dgm:pt modelId="{DCED9E6C-EAD1-784F-8059-FE281AC32FE5}" type="pres">
      <dgm:prSet presAssocID="{D1196EB4-5287-404C-B4A5-7A42E8BD1486}" presName="aSpace2" presStyleCnt="0"/>
      <dgm:spPr/>
    </dgm:pt>
    <dgm:pt modelId="{E92C8CB1-D700-5E4B-86A7-4A125FDA241D}" type="pres">
      <dgm:prSet presAssocID="{9D9CA012-F719-F245-B915-DCA47C60D821}" presName="childNode" presStyleLbl="node1" presStyleIdx="5" presStyleCnt="9">
        <dgm:presLayoutVars>
          <dgm:bulletEnabled val="1"/>
        </dgm:presLayoutVars>
      </dgm:prSet>
      <dgm:spPr/>
      <dgm:t>
        <a:bodyPr/>
        <a:lstStyle/>
        <a:p>
          <a:endParaRPr lang="en-US"/>
        </a:p>
      </dgm:t>
    </dgm:pt>
    <dgm:pt modelId="{986D85B8-C204-844E-997F-CC0F83133B52}" type="pres">
      <dgm:prSet presAssocID="{D35904DF-F384-4C42-B03A-81D5B8935FCC}" presName="aSpace" presStyleCnt="0"/>
      <dgm:spPr/>
    </dgm:pt>
    <dgm:pt modelId="{6631AF4C-5AE8-7B43-8F9D-FBF891BF557B}" type="pres">
      <dgm:prSet presAssocID="{239505C8-21A1-7646-955E-3F7AFD9842BB}" presName="compNode" presStyleCnt="0"/>
      <dgm:spPr/>
    </dgm:pt>
    <dgm:pt modelId="{C5F3CEF9-253C-BF4C-80E1-1EE837780DB4}" type="pres">
      <dgm:prSet presAssocID="{239505C8-21A1-7646-955E-3F7AFD9842BB}" presName="aNode" presStyleLbl="bgShp" presStyleIdx="2" presStyleCnt="3" custLinFactNeighborX="1577" custLinFactNeighborY="12500"/>
      <dgm:spPr/>
      <dgm:t>
        <a:bodyPr/>
        <a:lstStyle/>
        <a:p>
          <a:endParaRPr lang="en-US"/>
        </a:p>
      </dgm:t>
    </dgm:pt>
    <dgm:pt modelId="{E6256407-5E40-D847-A4D8-7A269578F975}" type="pres">
      <dgm:prSet presAssocID="{239505C8-21A1-7646-955E-3F7AFD9842BB}" presName="textNode" presStyleLbl="bgShp" presStyleIdx="2" presStyleCnt="3"/>
      <dgm:spPr/>
      <dgm:t>
        <a:bodyPr/>
        <a:lstStyle/>
        <a:p>
          <a:endParaRPr lang="en-US"/>
        </a:p>
      </dgm:t>
    </dgm:pt>
    <dgm:pt modelId="{F6F8D751-C62B-B149-891E-045FFD05572A}" type="pres">
      <dgm:prSet presAssocID="{239505C8-21A1-7646-955E-3F7AFD9842BB}" presName="compChildNode" presStyleCnt="0"/>
      <dgm:spPr/>
    </dgm:pt>
    <dgm:pt modelId="{6BA4A5B2-B9AD-DE42-A725-2894CA42F972}" type="pres">
      <dgm:prSet presAssocID="{239505C8-21A1-7646-955E-3F7AFD9842BB}" presName="theInnerList" presStyleCnt="0"/>
      <dgm:spPr/>
    </dgm:pt>
    <dgm:pt modelId="{CF88D4A4-0671-474A-B4D0-7918E34F45A0}" type="pres">
      <dgm:prSet presAssocID="{75FD3FAC-089F-484D-A7A5-216840F6274F}" presName="childNode" presStyleLbl="node1" presStyleIdx="6" presStyleCnt="9">
        <dgm:presLayoutVars>
          <dgm:bulletEnabled val="1"/>
        </dgm:presLayoutVars>
      </dgm:prSet>
      <dgm:spPr/>
      <dgm:t>
        <a:bodyPr/>
        <a:lstStyle/>
        <a:p>
          <a:endParaRPr lang="en-US"/>
        </a:p>
      </dgm:t>
    </dgm:pt>
    <dgm:pt modelId="{AFDF2F2A-DA62-5849-B663-92E2D100A4FB}" type="pres">
      <dgm:prSet presAssocID="{75FD3FAC-089F-484D-A7A5-216840F6274F}" presName="aSpace2" presStyleCnt="0"/>
      <dgm:spPr/>
    </dgm:pt>
    <dgm:pt modelId="{7EE99CB0-B85F-524F-BCE0-7EFC254D13BD}" type="pres">
      <dgm:prSet presAssocID="{D4C211E7-1E54-DA48-A2FB-484F1D903BA3}" presName="childNode" presStyleLbl="node1" presStyleIdx="7" presStyleCnt="9">
        <dgm:presLayoutVars>
          <dgm:bulletEnabled val="1"/>
        </dgm:presLayoutVars>
      </dgm:prSet>
      <dgm:spPr/>
      <dgm:t>
        <a:bodyPr/>
        <a:lstStyle/>
        <a:p>
          <a:endParaRPr lang="en-US"/>
        </a:p>
      </dgm:t>
    </dgm:pt>
    <dgm:pt modelId="{7E9FF7B2-AB26-984B-AE20-E773A051B6C6}" type="pres">
      <dgm:prSet presAssocID="{D4C211E7-1E54-DA48-A2FB-484F1D903BA3}" presName="aSpace2" presStyleCnt="0"/>
      <dgm:spPr/>
    </dgm:pt>
    <dgm:pt modelId="{6C0F4983-DB22-3A4D-8D3F-491B3E1F77E8}" type="pres">
      <dgm:prSet presAssocID="{21CF7E05-5444-724E-B200-8FB35CF9BD97}" presName="childNode" presStyleLbl="node1" presStyleIdx="8" presStyleCnt="9">
        <dgm:presLayoutVars>
          <dgm:bulletEnabled val="1"/>
        </dgm:presLayoutVars>
      </dgm:prSet>
      <dgm:spPr/>
      <dgm:t>
        <a:bodyPr/>
        <a:lstStyle/>
        <a:p>
          <a:endParaRPr lang="en-US"/>
        </a:p>
      </dgm:t>
    </dgm:pt>
  </dgm:ptLst>
  <dgm:cxnLst>
    <dgm:cxn modelId="{F0B994C1-B130-3F41-BAFE-A732B09543F3}" type="presOf" srcId="{D1196EB4-5287-404C-B4A5-7A42E8BD1486}" destId="{CC01787A-BAB6-DF47-BB41-ACCD12FAC927}" srcOrd="0" destOrd="0" presId="urn:microsoft.com/office/officeart/2005/8/layout/lProcess2"/>
    <dgm:cxn modelId="{8013525B-CB3D-FB4E-A2AD-F3633F83D362}" srcId="{D35904DF-F384-4C42-B03A-81D5B8935FCC}" destId="{D1196EB4-5287-404C-B4A5-7A42E8BD1486}" srcOrd="1" destOrd="0" parTransId="{52155743-AA11-2744-B7A6-EA2696876983}" sibTransId="{4A95DBA7-A8CC-604A-B5C6-101CEFC7E64A}"/>
    <dgm:cxn modelId="{17145541-4CB3-0F4F-80CD-A95DC72DD66D}" type="presOf" srcId="{6D858FBB-CF8C-D747-A3DA-7F893AC932A3}" destId="{B29BB7A8-2AAF-8A4D-A144-2DFAC06C1E05}" srcOrd="0" destOrd="0" presId="urn:microsoft.com/office/officeart/2005/8/layout/lProcess2"/>
    <dgm:cxn modelId="{69E7924B-DC70-0A4B-8044-A4A2EC7DF4A2}" type="presOf" srcId="{2F303FF1-90C3-BB44-AF30-7CDE5423433F}" destId="{3F7476C2-A81A-0942-85BF-E6147782E70B}" srcOrd="0" destOrd="0" presId="urn:microsoft.com/office/officeart/2005/8/layout/lProcess2"/>
    <dgm:cxn modelId="{4588E59B-E982-A340-9875-7B7F99E04F2E}" srcId="{86FC5233-35E6-BD4E-95B3-B58C65EC05E5}" destId="{239505C8-21A1-7646-955E-3F7AFD9842BB}" srcOrd="2" destOrd="0" parTransId="{1023FDAA-60A2-2643-8D73-C415584492BD}" sibTransId="{ACFEF5C6-9152-4346-924E-9825688547C4}"/>
    <dgm:cxn modelId="{13D1B4B1-855C-184C-ACBF-E8D1C735E456}" srcId="{239505C8-21A1-7646-955E-3F7AFD9842BB}" destId="{D4C211E7-1E54-DA48-A2FB-484F1D903BA3}" srcOrd="1" destOrd="0" parTransId="{368CE28B-F31F-B640-83B2-C53F75CADBA2}" sibTransId="{C4D7E0BB-79D2-A944-A3F7-C4B29DF42589}"/>
    <dgm:cxn modelId="{E5934E16-D3BD-A945-A598-22F9BDEDE5F4}" srcId="{239505C8-21A1-7646-955E-3F7AFD9842BB}" destId="{21CF7E05-5444-724E-B200-8FB35CF9BD97}" srcOrd="2" destOrd="0" parTransId="{68B44F54-670D-584E-B7FA-96A305C64BDF}" sibTransId="{65B704AD-ADEF-9E46-A9CB-F9732CE466BA}"/>
    <dgm:cxn modelId="{D6106C8A-BDAF-DB4E-9F5E-35D71C220D3F}" type="presOf" srcId="{4D40552E-E4C1-094D-A43A-3B50F6F962E5}" destId="{835604E8-AE40-F146-A102-C5DD661DCD3F}" srcOrd="0" destOrd="0" presId="urn:microsoft.com/office/officeart/2005/8/layout/lProcess2"/>
    <dgm:cxn modelId="{8178A37B-3E13-3F4C-B721-347FD25EF1B0}" srcId="{239505C8-21A1-7646-955E-3F7AFD9842BB}" destId="{75FD3FAC-089F-484D-A7A5-216840F6274F}" srcOrd="0" destOrd="0" parTransId="{8473CE01-C0E2-2B4E-A94F-1DFFE4E1D66D}" sibTransId="{8B54B5C6-F4F1-B448-8DBE-17B295F533C8}"/>
    <dgm:cxn modelId="{B383695A-24BB-B447-BA4B-3A0A62E024A5}" type="presOf" srcId="{3E83CDC2-3CA3-1C4D-9C8F-4F3E6F59E9F4}" destId="{23534536-F169-6048-A5A7-945291EAEF18}" srcOrd="0" destOrd="0" presId="urn:microsoft.com/office/officeart/2005/8/layout/lProcess2"/>
    <dgm:cxn modelId="{2D7716D1-C67C-0148-874D-4A3C82CA79A8}" srcId="{86FC5233-35E6-BD4E-95B3-B58C65EC05E5}" destId="{AE57BE34-6C6E-CB43-B070-65497DA3AA3A}" srcOrd="0" destOrd="0" parTransId="{43CEC87C-438F-F64C-A17F-1899C1A7ACA2}" sibTransId="{26F8BE18-AD2C-9343-B3EE-72A97F87CCCF}"/>
    <dgm:cxn modelId="{935305AA-187F-4044-881F-0D63B436253A}" type="presOf" srcId="{75FD3FAC-089F-484D-A7A5-216840F6274F}" destId="{CF88D4A4-0671-474A-B4D0-7918E34F45A0}" srcOrd="0" destOrd="0" presId="urn:microsoft.com/office/officeart/2005/8/layout/lProcess2"/>
    <dgm:cxn modelId="{262E174C-DC0D-B740-ADDC-C314A05371BC}" srcId="{AE57BE34-6C6E-CB43-B070-65497DA3AA3A}" destId="{4D40552E-E4C1-094D-A43A-3B50F6F962E5}" srcOrd="0" destOrd="0" parTransId="{3F746BC1-35E3-E745-A138-CA46B8D36516}" sibTransId="{80B22E73-29BF-AB40-B293-8ECD4C7275F8}"/>
    <dgm:cxn modelId="{CD8F3291-40CC-5A4D-A652-499FB8A2C23D}" type="presOf" srcId="{AE57BE34-6C6E-CB43-B070-65497DA3AA3A}" destId="{93DB0EA6-3E40-624C-AC3D-BD898A5E5F53}" srcOrd="0" destOrd="0" presId="urn:microsoft.com/office/officeart/2005/8/layout/lProcess2"/>
    <dgm:cxn modelId="{C08DE418-9643-2B40-A068-6198485DD8EC}" type="presOf" srcId="{AE57BE34-6C6E-CB43-B070-65497DA3AA3A}" destId="{8DD63B24-680E-5E4B-BED1-C8BF34635ADE}" srcOrd="1" destOrd="0" presId="urn:microsoft.com/office/officeart/2005/8/layout/lProcess2"/>
    <dgm:cxn modelId="{4C48DE79-C0EC-AA4B-933F-65CC113AC830}" srcId="{D35904DF-F384-4C42-B03A-81D5B8935FCC}" destId="{9D9CA012-F719-F245-B915-DCA47C60D821}" srcOrd="2" destOrd="0" parTransId="{AE6039B2-1C80-2747-90CF-2950B01B9EDC}" sibTransId="{94904D01-C4F5-8644-A789-288ED3F5E9F9}"/>
    <dgm:cxn modelId="{204DE9D5-24EA-4745-9D31-FEEA58C40E8F}" srcId="{86FC5233-35E6-BD4E-95B3-B58C65EC05E5}" destId="{D35904DF-F384-4C42-B03A-81D5B8935FCC}" srcOrd="1" destOrd="0" parTransId="{1DD0739F-49D0-F64C-80F4-C84342CB3B11}" sibTransId="{707EF65F-0C26-4942-A213-1D3F8606771F}"/>
    <dgm:cxn modelId="{D86A6738-1C48-7B46-ACF9-9F44C7A926D0}" type="presOf" srcId="{D35904DF-F384-4C42-B03A-81D5B8935FCC}" destId="{438D1E80-D87D-3E4B-BB1C-53045DF1BABF}" srcOrd="1" destOrd="0" presId="urn:microsoft.com/office/officeart/2005/8/layout/lProcess2"/>
    <dgm:cxn modelId="{1FFA7DEB-BAB6-F943-8251-F34FC6903677}" type="presOf" srcId="{239505C8-21A1-7646-955E-3F7AFD9842BB}" destId="{C5F3CEF9-253C-BF4C-80E1-1EE837780DB4}" srcOrd="0" destOrd="0" presId="urn:microsoft.com/office/officeart/2005/8/layout/lProcess2"/>
    <dgm:cxn modelId="{24CB793D-6D93-D041-BCD4-37F542B5AA4C}" srcId="{D35904DF-F384-4C42-B03A-81D5B8935FCC}" destId="{2F303FF1-90C3-BB44-AF30-7CDE5423433F}" srcOrd="0" destOrd="0" parTransId="{990CA6A8-E09B-7E4F-BD4A-9AA506F37675}" sibTransId="{22375AE6-BB10-784A-9C68-046DE0CDA5D5}"/>
    <dgm:cxn modelId="{0363B900-D384-BC42-908C-095C59D3370A}" type="presOf" srcId="{21CF7E05-5444-724E-B200-8FB35CF9BD97}" destId="{6C0F4983-DB22-3A4D-8D3F-491B3E1F77E8}" srcOrd="0" destOrd="0" presId="urn:microsoft.com/office/officeart/2005/8/layout/lProcess2"/>
    <dgm:cxn modelId="{154D77E4-C4A5-0C48-8FEF-A466B6D99BC7}" type="presOf" srcId="{239505C8-21A1-7646-955E-3F7AFD9842BB}" destId="{E6256407-5E40-D847-A4D8-7A269578F975}" srcOrd="1" destOrd="0" presId="urn:microsoft.com/office/officeart/2005/8/layout/lProcess2"/>
    <dgm:cxn modelId="{6179F26A-5F9D-DD40-AB73-7D7B0AB39710}" srcId="{AE57BE34-6C6E-CB43-B070-65497DA3AA3A}" destId="{3E83CDC2-3CA3-1C4D-9C8F-4F3E6F59E9F4}" srcOrd="1" destOrd="0" parTransId="{263A9D28-7860-E648-B50E-9B7BFB67D3BE}" sibTransId="{78B05247-D6A4-8341-B620-A4F1D1CC4775}"/>
    <dgm:cxn modelId="{16C24F9C-A008-4E42-8CA3-659BBC352D92}" srcId="{AE57BE34-6C6E-CB43-B070-65497DA3AA3A}" destId="{6D858FBB-CF8C-D747-A3DA-7F893AC932A3}" srcOrd="2" destOrd="0" parTransId="{43293B22-C0F0-6A4F-B2E5-9A302912D9AA}" sibTransId="{44806DE3-6DC1-3A4E-9394-8A3C60EF807E}"/>
    <dgm:cxn modelId="{C792F094-4625-AA4D-B852-A90A0CF8F4E3}" type="presOf" srcId="{D35904DF-F384-4C42-B03A-81D5B8935FCC}" destId="{BF2894CD-5410-8345-A54C-D88E96CA1AFE}" srcOrd="0" destOrd="0" presId="urn:microsoft.com/office/officeart/2005/8/layout/lProcess2"/>
    <dgm:cxn modelId="{E2B2425A-1594-984B-94FF-10B920536C8D}" type="presOf" srcId="{D4C211E7-1E54-DA48-A2FB-484F1D903BA3}" destId="{7EE99CB0-B85F-524F-BCE0-7EFC254D13BD}" srcOrd="0" destOrd="0" presId="urn:microsoft.com/office/officeart/2005/8/layout/lProcess2"/>
    <dgm:cxn modelId="{7C62050B-979B-5C4D-86D0-9C22C59DEB77}" type="presOf" srcId="{86FC5233-35E6-BD4E-95B3-B58C65EC05E5}" destId="{98AC1B83-C6D2-A04A-B413-7821C49860FA}" srcOrd="0" destOrd="0" presId="urn:microsoft.com/office/officeart/2005/8/layout/lProcess2"/>
    <dgm:cxn modelId="{3D5E5E21-C1F3-DC4D-A27E-D3E201A67122}" type="presOf" srcId="{9D9CA012-F719-F245-B915-DCA47C60D821}" destId="{E92C8CB1-D700-5E4B-86A7-4A125FDA241D}" srcOrd="0" destOrd="0" presId="urn:microsoft.com/office/officeart/2005/8/layout/lProcess2"/>
    <dgm:cxn modelId="{F069BA19-0B22-F047-AB4E-C6CE8679C1B5}" type="presParOf" srcId="{98AC1B83-C6D2-A04A-B413-7821C49860FA}" destId="{EBDA6EC5-5107-A246-94BD-364CD6D5682F}" srcOrd="0" destOrd="0" presId="urn:microsoft.com/office/officeart/2005/8/layout/lProcess2"/>
    <dgm:cxn modelId="{99CD1846-6A03-C645-8D6F-E68211986693}" type="presParOf" srcId="{EBDA6EC5-5107-A246-94BD-364CD6D5682F}" destId="{93DB0EA6-3E40-624C-AC3D-BD898A5E5F53}" srcOrd="0" destOrd="0" presId="urn:microsoft.com/office/officeart/2005/8/layout/lProcess2"/>
    <dgm:cxn modelId="{EA839B64-CE09-BF46-AA21-ED9EF1AF9418}" type="presParOf" srcId="{EBDA6EC5-5107-A246-94BD-364CD6D5682F}" destId="{8DD63B24-680E-5E4B-BED1-C8BF34635ADE}" srcOrd="1" destOrd="0" presId="urn:microsoft.com/office/officeart/2005/8/layout/lProcess2"/>
    <dgm:cxn modelId="{A5871E97-3C11-ED4E-A2B9-C5D1E6B688B7}" type="presParOf" srcId="{EBDA6EC5-5107-A246-94BD-364CD6D5682F}" destId="{BBC7288D-B4F8-574A-AF56-D8045B7EFC6C}" srcOrd="2" destOrd="0" presId="urn:microsoft.com/office/officeart/2005/8/layout/lProcess2"/>
    <dgm:cxn modelId="{B711C0AB-A4A8-A745-A82A-94145C8DED29}" type="presParOf" srcId="{BBC7288D-B4F8-574A-AF56-D8045B7EFC6C}" destId="{FE273ED7-3E67-5A46-B2E9-FB88500866AD}" srcOrd="0" destOrd="0" presId="urn:microsoft.com/office/officeart/2005/8/layout/lProcess2"/>
    <dgm:cxn modelId="{868EBA91-CEF7-824C-B6BC-4B256F0F3F07}" type="presParOf" srcId="{FE273ED7-3E67-5A46-B2E9-FB88500866AD}" destId="{835604E8-AE40-F146-A102-C5DD661DCD3F}" srcOrd="0" destOrd="0" presId="urn:microsoft.com/office/officeart/2005/8/layout/lProcess2"/>
    <dgm:cxn modelId="{F93167CD-3A04-E749-8606-570BAA893721}" type="presParOf" srcId="{FE273ED7-3E67-5A46-B2E9-FB88500866AD}" destId="{7D079EA4-883F-6246-851C-38E408113E31}" srcOrd="1" destOrd="0" presId="urn:microsoft.com/office/officeart/2005/8/layout/lProcess2"/>
    <dgm:cxn modelId="{5B15C3A8-0628-E74A-9591-5A6E45F04544}" type="presParOf" srcId="{FE273ED7-3E67-5A46-B2E9-FB88500866AD}" destId="{23534536-F169-6048-A5A7-945291EAEF18}" srcOrd="2" destOrd="0" presId="urn:microsoft.com/office/officeart/2005/8/layout/lProcess2"/>
    <dgm:cxn modelId="{EE846288-F08A-5949-AC4A-18C488F9128B}" type="presParOf" srcId="{FE273ED7-3E67-5A46-B2E9-FB88500866AD}" destId="{6532749B-C58D-BD44-AD3C-8A47EA614D59}" srcOrd="3" destOrd="0" presId="urn:microsoft.com/office/officeart/2005/8/layout/lProcess2"/>
    <dgm:cxn modelId="{5F7AA7A0-EB64-BB4F-8871-AC062793D458}" type="presParOf" srcId="{FE273ED7-3E67-5A46-B2E9-FB88500866AD}" destId="{B29BB7A8-2AAF-8A4D-A144-2DFAC06C1E05}" srcOrd="4" destOrd="0" presId="urn:microsoft.com/office/officeart/2005/8/layout/lProcess2"/>
    <dgm:cxn modelId="{455BF664-79B7-F541-ABCA-57D66C172690}" type="presParOf" srcId="{98AC1B83-C6D2-A04A-B413-7821C49860FA}" destId="{2E0864A1-ACE8-4B4B-9BEA-C23EA3E28C4B}" srcOrd="1" destOrd="0" presId="urn:microsoft.com/office/officeart/2005/8/layout/lProcess2"/>
    <dgm:cxn modelId="{591A20A7-24B8-DD4E-9DAF-49742B642DDD}" type="presParOf" srcId="{98AC1B83-C6D2-A04A-B413-7821C49860FA}" destId="{83AAD0D8-FE48-A14A-AA9C-342E24E0A12A}" srcOrd="2" destOrd="0" presId="urn:microsoft.com/office/officeart/2005/8/layout/lProcess2"/>
    <dgm:cxn modelId="{1F6FB2C4-C16B-6A4D-88F4-C1C94FB82BE8}" type="presParOf" srcId="{83AAD0D8-FE48-A14A-AA9C-342E24E0A12A}" destId="{BF2894CD-5410-8345-A54C-D88E96CA1AFE}" srcOrd="0" destOrd="0" presId="urn:microsoft.com/office/officeart/2005/8/layout/lProcess2"/>
    <dgm:cxn modelId="{5AC692CD-C44C-234D-882E-FB9DF0A4451C}" type="presParOf" srcId="{83AAD0D8-FE48-A14A-AA9C-342E24E0A12A}" destId="{438D1E80-D87D-3E4B-BB1C-53045DF1BABF}" srcOrd="1" destOrd="0" presId="urn:microsoft.com/office/officeart/2005/8/layout/lProcess2"/>
    <dgm:cxn modelId="{56F99907-94C3-594E-AF76-2452325BC190}" type="presParOf" srcId="{83AAD0D8-FE48-A14A-AA9C-342E24E0A12A}" destId="{A88024BE-9349-FA44-9339-E3ACA8E9A1D5}" srcOrd="2" destOrd="0" presId="urn:microsoft.com/office/officeart/2005/8/layout/lProcess2"/>
    <dgm:cxn modelId="{DFC2D6C0-F401-8244-9D57-46C113953E67}" type="presParOf" srcId="{A88024BE-9349-FA44-9339-E3ACA8E9A1D5}" destId="{A06D231B-135E-7841-8EBF-1E36D1320391}" srcOrd="0" destOrd="0" presId="urn:microsoft.com/office/officeart/2005/8/layout/lProcess2"/>
    <dgm:cxn modelId="{46330A9C-690C-834D-8954-DC3CB44EF4B8}" type="presParOf" srcId="{A06D231B-135E-7841-8EBF-1E36D1320391}" destId="{3F7476C2-A81A-0942-85BF-E6147782E70B}" srcOrd="0" destOrd="0" presId="urn:microsoft.com/office/officeart/2005/8/layout/lProcess2"/>
    <dgm:cxn modelId="{C01DF910-7538-A044-A085-66D287DA1722}" type="presParOf" srcId="{A06D231B-135E-7841-8EBF-1E36D1320391}" destId="{06F1A894-E840-1746-A67C-C3288198F3B8}" srcOrd="1" destOrd="0" presId="urn:microsoft.com/office/officeart/2005/8/layout/lProcess2"/>
    <dgm:cxn modelId="{CA99B036-17B8-0A47-BC6D-0C8315BEE239}" type="presParOf" srcId="{A06D231B-135E-7841-8EBF-1E36D1320391}" destId="{CC01787A-BAB6-DF47-BB41-ACCD12FAC927}" srcOrd="2" destOrd="0" presId="urn:microsoft.com/office/officeart/2005/8/layout/lProcess2"/>
    <dgm:cxn modelId="{0DA81444-3E02-A849-BB7A-02B14FFED573}" type="presParOf" srcId="{A06D231B-135E-7841-8EBF-1E36D1320391}" destId="{DCED9E6C-EAD1-784F-8059-FE281AC32FE5}" srcOrd="3" destOrd="0" presId="urn:microsoft.com/office/officeart/2005/8/layout/lProcess2"/>
    <dgm:cxn modelId="{D77C715A-0DAF-274F-8A2F-4335DF4176CB}" type="presParOf" srcId="{A06D231B-135E-7841-8EBF-1E36D1320391}" destId="{E92C8CB1-D700-5E4B-86A7-4A125FDA241D}" srcOrd="4" destOrd="0" presId="urn:microsoft.com/office/officeart/2005/8/layout/lProcess2"/>
    <dgm:cxn modelId="{102013F8-8707-B543-AACF-0B51DF7F97CA}" type="presParOf" srcId="{98AC1B83-C6D2-A04A-B413-7821C49860FA}" destId="{986D85B8-C204-844E-997F-CC0F83133B52}" srcOrd="3" destOrd="0" presId="urn:microsoft.com/office/officeart/2005/8/layout/lProcess2"/>
    <dgm:cxn modelId="{122E222D-37B7-2245-B821-67E0B88EABD4}" type="presParOf" srcId="{98AC1B83-C6D2-A04A-B413-7821C49860FA}" destId="{6631AF4C-5AE8-7B43-8F9D-FBF891BF557B}" srcOrd="4" destOrd="0" presId="urn:microsoft.com/office/officeart/2005/8/layout/lProcess2"/>
    <dgm:cxn modelId="{605607B5-7CA5-2245-9E07-CC0817903AFA}" type="presParOf" srcId="{6631AF4C-5AE8-7B43-8F9D-FBF891BF557B}" destId="{C5F3CEF9-253C-BF4C-80E1-1EE837780DB4}" srcOrd="0" destOrd="0" presId="urn:microsoft.com/office/officeart/2005/8/layout/lProcess2"/>
    <dgm:cxn modelId="{B6BEEE4D-6D47-634C-A25C-146256E513EE}" type="presParOf" srcId="{6631AF4C-5AE8-7B43-8F9D-FBF891BF557B}" destId="{E6256407-5E40-D847-A4D8-7A269578F975}" srcOrd="1" destOrd="0" presId="urn:microsoft.com/office/officeart/2005/8/layout/lProcess2"/>
    <dgm:cxn modelId="{96A9D745-C0F2-DB4F-8FF1-E8D91D0F749A}" type="presParOf" srcId="{6631AF4C-5AE8-7B43-8F9D-FBF891BF557B}" destId="{F6F8D751-C62B-B149-891E-045FFD05572A}" srcOrd="2" destOrd="0" presId="urn:microsoft.com/office/officeart/2005/8/layout/lProcess2"/>
    <dgm:cxn modelId="{E0F56769-4BBF-FA4B-A522-DD281DEE7731}" type="presParOf" srcId="{F6F8D751-C62B-B149-891E-045FFD05572A}" destId="{6BA4A5B2-B9AD-DE42-A725-2894CA42F972}" srcOrd="0" destOrd="0" presId="urn:microsoft.com/office/officeart/2005/8/layout/lProcess2"/>
    <dgm:cxn modelId="{F4C1EC66-080C-9245-B771-9BE0A4737AB4}" type="presParOf" srcId="{6BA4A5B2-B9AD-DE42-A725-2894CA42F972}" destId="{CF88D4A4-0671-474A-B4D0-7918E34F45A0}" srcOrd="0" destOrd="0" presId="urn:microsoft.com/office/officeart/2005/8/layout/lProcess2"/>
    <dgm:cxn modelId="{E6793526-D566-B547-BF88-4703AB0BC0C7}" type="presParOf" srcId="{6BA4A5B2-B9AD-DE42-A725-2894CA42F972}" destId="{AFDF2F2A-DA62-5849-B663-92E2D100A4FB}" srcOrd="1" destOrd="0" presId="urn:microsoft.com/office/officeart/2005/8/layout/lProcess2"/>
    <dgm:cxn modelId="{020A1B78-459B-E841-A4A0-094F967DECC4}" type="presParOf" srcId="{6BA4A5B2-B9AD-DE42-A725-2894CA42F972}" destId="{7EE99CB0-B85F-524F-BCE0-7EFC254D13BD}" srcOrd="2" destOrd="0" presId="urn:microsoft.com/office/officeart/2005/8/layout/lProcess2"/>
    <dgm:cxn modelId="{A828BCED-D86E-A94D-A2AD-E2132CBDE4E4}" type="presParOf" srcId="{6BA4A5B2-B9AD-DE42-A725-2894CA42F972}" destId="{7E9FF7B2-AB26-984B-AE20-E773A051B6C6}" srcOrd="3" destOrd="0" presId="urn:microsoft.com/office/officeart/2005/8/layout/lProcess2"/>
    <dgm:cxn modelId="{848AEA86-3FB4-5449-9541-6496E811FAEE}" type="presParOf" srcId="{6BA4A5B2-B9AD-DE42-A725-2894CA42F972}" destId="{6C0F4983-DB22-3A4D-8D3F-491B3E1F77E8}"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DB0EA6-3E40-624C-AC3D-BD898A5E5F53}">
      <dsp:nvSpPr>
        <dsp:cNvPr id="0" name=""/>
        <dsp:cNvSpPr/>
      </dsp:nvSpPr>
      <dsp:spPr>
        <a:xfrm>
          <a:off x="837" y="0"/>
          <a:ext cx="2176611" cy="4927599"/>
        </a:xfrm>
        <a:prstGeom prst="roundRect">
          <a:avLst>
            <a:gd name="adj" fmla="val 10000"/>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Tools</a:t>
          </a:r>
          <a:endParaRPr lang="en-US" sz="3000" kern="1200" dirty="0"/>
        </a:p>
      </dsp:txBody>
      <dsp:txXfrm>
        <a:off x="837" y="0"/>
        <a:ext cx="2176611" cy="1478280"/>
      </dsp:txXfrm>
    </dsp:sp>
    <dsp:sp modelId="{835604E8-AE40-F146-A102-C5DD661DCD3F}">
      <dsp:nvSpPr>
        <dsp:cNvPr id="0" name=""/>
        <dsp:cNvSpPr/>
      </dsp:nvSpPr>
      <dsp:spPr>
        <a:xfrm>
          <a:off x="218498" y="1478701"/>
          <a:ext cx="1741289" cy="968076"/>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Word Processor</a:t>
          </a:r>
          <a:endParaRPr lang="en-US" sz="1900" kern="1200" dirty="0"/>
        </a:p>
      </dsp:txBody>
      <dsp:txXfrm>
        <a:off x="218498" y="1478701"/>
        <a:ext cx="1741289" cy="968076"/>
      </dsp:txXfrm>
    </dsp:sp>
    <dsp:sp modelId="{23534536-F169-6048-A5A7-945291EAEF18}">
      <dsp:nvSpPr>
        <dsp:cNvPr id="0" name=""/>
        <dsp:cNvSpPr/>
      </dsp:nvSpPr>
      <dsp:spPr>
        <a:xfrm>
          <a:off x="218498" y="2595711"/>
          <a:ext cx="1741289" cy="968076"/>
        </a:xfrm>
        <a:prstGeom prst="roundRect">
          <a:avLst>
            <a:gd name="adj" fmla="val 10000"/>
          </a:avLst>
        </a:prstGeom>
        <a:solidFill>
          <a:schemeClr val="accent2">
            <a:hueOff val="-2165727"/>
            <a:satOff val="1957"/>
            <a:lumOff val="22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Browser</a:t>
          </a:r>
          <a:endParaRPr lang="en-US" sz="1900" kern="1200" dirty="0"/>
        </a:p>
      </dsp:txBody>
      <dsp:txXfrm>
        <a:off x="218498" y="2595711"/>
        <a:ext cx="1741289" cy="968076"/>
      </dsp:txXfrm>
    </dsp:sp>
    <dsp:sp modelId="{B29BB7A8-2AAF-8A4D-A144-2DFAC06C1E05}">
      <dsp:nvSpPr>
        <dsp:cNvPr id="0" name=""/>
        <dsp:cNvSpPr/>
      </dsp:nvSpPr>
      <dsp:spPr>
        <a:xfrm>
          <a:off x="218498" y="3712722"/>
          <a:ext cx="1741289" cy="968076"/>
        </a:xfrm>
        <a:prstGeom prst="roundRect">
          <a:avLst>
            <a:gd name="adj" fmla="val 10000"/>
          </a:avLst>
        </a:prstGeom>
        <a:solidFill>
          <a:schemeClr val="accent2">
            <a:hueOff val="-4331455"/>
            <a:satOff val="3914"/>
            <a:lumOff val="44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Programming language</a:t>
          </a:r>
          <a:endParaRPr lang="en-US" sz="1900" kern="1200" dirty="0"/>
        </a:p>
      </dsp:txBody>
      <dsp:txXfrm>
        <a:off x="218498" y="3712722"/>
        <a:ext cx="1741289" cy="968076"/>
      </dsp:txXfrm>
    </dsp:sp>
    <dsp:sp modelId="{BF2894CD-5410-8345-A54C-D88E96CA1AFE}">
      <dsp:nvSpPr>
        <dsp:cNvPr id="0" name=""/>
        <dsp:cNvSpPr/>
      </dsp:nvSpPr>
      <dsp:spPr>
        <a:xfrm>
          <a:off x="2340694" y="0"/>
          <a:ext cx="2176611" cy="4927599"/>
        </a:xfrm>
        <a:prstGeom prst="roundRect">
          <a:avLst>
            <a:gd name="adj" fmla="val 10000"/>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err="1" smtClean="0"/>
            <a:t>Microworlds</a:t>
          </a:r>
          <a:endParaRPr lang="en-US" sz="3000" kern="1200" dirty="0"/>
        </a:p>
      </dsp:txBody>
      <dsp:txXfrm>
        <a:off x="2340694" y="0"/>
        <a:ext cx="2176611" cy="1478280"/>
      </dsp:txXfrm>
    </dsp:sp>
    <dsp:sp modelId="{3F7476C2-A81A-0942-85BF-E6147782E70B}">
      <dsp:nvSpPr>
        <dsp:cNvPr id="0" name=""/>
        <dsp:cNvSpPr/>
      </dsp:nvSpPr>
      <dsp:spPr>
        <a:xfrm>
          <a:off x="2558355" y="1478701"/>
          <a:ext cx="1741289" cy="968076"/>
        </a:xfrm>
        <a:prstGeom prst="roundRect">
          <a:avLst>
            <a:gd name="adj" fmla="val 10000"/>
          </a:avLst>
        </a:prstGeom>
        <a:solidFill>
          <a:schemeClr val="accent2">
            <a:hueOff val="-6497182"/>
            <a:satOff val="5871"/>
            <a:lumOff val="66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Interactive geometry</a:t>
          </a:r>
          <a:endParaRPr lang="en-US" sz="1900" kern="1200" dirty="0"/>
        </a:p>
      </dsp:txBody>
      <dsp:txXfrm>
        <a:off x="2558355" y="1478701"/>
        <a:ext cx="1741289" cy="968076"/>
      </dsp:txXfrm>
    </dsp:sp>
    <dsp:sp modelId="{CC01787A-BAB6-DF47-BB41-ACCD12FAC927}">
      <dsp:nvSpPr>
        <dsp:cNvPr id="0" name=""/>
        <dsp:cNvSpPr/>
      </dsp:nvSpPr>
      <dsp:spPr>
        <a:xfrm>
          <a:off x="2558355" y="2595711"/>
          <a:ext cx="1741289" cy="968076"/>
        </a:xfrm>
        <a:prstGeom prst="roundRect">
          <a:avLst>
            <a:gd name="adj" fmla="val 10000"/>
          </a:avLst>
        </a:prstGeom>
        <a:solidFill>
          <a:schemeClr val="accent2">
            <a:hueOff val="-8662909"/>
            <a:satOff val="7828"/>
            <a:lumOff val="88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Physics simulation</a:t>
          </a:r>
          <a:endParaRPr lang="en-US" sz="1900" kern="1200" dirty="0"/>
        </a:p>
      </dsp:txBody>
      <dsp:txXfrm>
        <a:off x="2558355" y="2595711"/>
        <a:ext cx="1741289" cy="968076"/>
      </dsp:txXfrm>
    </dsp:sp>
    <dsp:sp modelId="{E92C8CB1-D700-5E4B-86A7-4A125FDA241D}">
      <dsp:nvSpPr>
        <dsp:cNvPr id="0" name=""/>
        <dsp:cNvSpPr/>
      </dsp:nvSpPr>
      <dsp:spPr>
        <a:xfrm>
          <a:off x="2558355" y="3712722"/>
          <a:ext cx="1741289" cy="968076"/>
        </a:xfrm>
        <a:prstGeom prst="roundRect">
          <a:avLst>
            <a:gd name="adj" fmla="val 10000"/>
          </a:avLst>
        </a:prstGeom>
        <a:solidFill>
          <a:schemeClr val="accent2">
            <a:hueOff val="-10828637"/>
            <a:satOff val="9786"/>
            <a:lumOff val="11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Databases(e.g., atlas)</a:t>
          </a:r>
          <a:endParaRPr lang="en-US" sz="1900" kern="1200" dirty="0"/>
        </a:p>
      </dsp:txBody>
      <dsp:txXfrm>
        <a:off x="2558355" y="3712722"/>
        <a:ext cx="1741289" cy="968076"/>
      </dsp:txXfrm>
    </dsp:sp>
    <dsp:sp modelId="{C5F3CEF9-253C-BF4C-80E1-1EE837780DB4}">
      <dsp:nvSpPr>
        <dsp:cNvPr id="0" name=""/>
        <dsp:cNvSpPr/>
      </dsp:nvSpPr>
      <dsp:spPr>
        <a:xfrm>
          <a:off x="4681388" y="0"/>
          <a:ext cx="2176611" cy="4927599"/>
        </a:xfrm>
        <a:prstGeom prst="roundRect">
          <a:avLst>
            <a:gd name="adj" fmla="val 10000"/>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Courseware</a:t>
          </a:r>
          <a:endParaRPr lang="en-US" sz="3000" kern="1200" dirty="0"/>
        </a:p>
      </dsp:txBody>
      <dsp:txXfrm>
        <a:off x="4681388" y="0"/>
        <a:ext cx="2176611" cy="1478280"/>
      </dsp:txXfrm>
    </dsp:sp>
    <dsp:sp modelId="{CF88D4A4-0671-474A-B4D0-7918E34F45A0}">
      <dsp:nvSpPr>
        <dsp:cNvPr id="0" name=""/>
        <dsp:cNvSpPr/>
      </dsp:nvSpPr>
      <dsp:spPr>
        <a:xfrm>
          <a:off x="4898212" y="1478701"/>
          <a:ext cx="1741289" cy="968076"/>
        </a:xfrm>
        <a:prstGeom prst="roundRect">
          <a:avLst>
            <a:gd name="adj" fmla="val 10000"/>
          </a:avLst>
        </a:prstGeom>
        <a:solidFill>
          <a:schemeClr val="accent2">
            <a:hueOff val="-12994363"/>
            <a:satOff val="11743"/>
            <a:lumOff val="132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Arithmetic drill</a:t>
          </a:r>
          <a:endParaRPr lang="en-US" sz="1900" kern="1200" dirty="0"/>
        </a:p>
      </dsp:txBody>
      <dsp:txXfrm>
        <a:off x="4898212" y="1478701"/>
        <a:ext cx="1741289" cy="968076"/>
      </dsp:txXfrm>
    </dsp:sp>
    <dsp:sp modelId="{7EE99CB0-B85F-524F-BCE0-7EFC254D13BD}">
      <dsp:nvSpPr>
        <dsp:cNvPr id="0" name=""/>
        <dsp:cNvSpPr/>
      </dsp:nvSpPr>
      <dsp:spPr>
        <a:xfrm>
          <a:off x="4898212" y="2595711"/>
          <a:ext cx="1741289" cy="968076"/>
        </a:xfrm>
        <a:prstGeom prst="roundRect">
          <a:avLst>
            <a:gd name="adj" fmla="val 10000"/>
          </a:avLst>
        </a:prstGeom>
        <a:solidFill>
          <a:schemeClr val="accent2">
            <a:hueOff val="-15160091"/>
            <a:satOff val="13700"/>
            <a:lumOff val="154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Computer-assisted instruction</a:t>
          </a:r>
          <a:endParaRPr lang="en-US" sz="1900" kern="1200" dirty="0"/>
        </a:p>
      </dsp:txBody>
      <dsp:txXfrm>
        <a:off x="4898212" y="2595711"/>
        <a:ext cx="1741289" cy="968076"/>
      </dsp:txXfrm>
    </dsp:sp>
    <dsp:sp modelId="{6C0F4983-DB22-3A4D-8D3F-491B3E1F77E8}">
      <dsp:nvSpPr>
        <dsp:cNvPr id="0" name=""/>
        <dsp:cNvSpPr/>
      </dsp:nvSpPr>
      <dsp:spPr>
        <a:xfrm>
          <a:off x="4898212" y="3712722"/>
          <a:ext cx="1741289" cy="968076"/>
        </a:xfrm>
        <a:prstGeom prst="roundRect">
          <a:avLst>
            <a:gd name="adj" fmla="val 10000"/>
          </a:avLst>
        </a:prstGeom>
        <a:solidFill>
          <a:schemeClr val="accent2">
            <a:hueOff val="-17325818"/>
            <a:satOff val="15657"/>
            <a:lumOff val="176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Computer-managed instruction</a:t>
          </a:r>
          <a:endParaRPr lang="en-US" sz="1900" kern="1200" dirty="0"/>
        </a:p>
      </dsp:txBody>
      <dsp:txXfrm>
        <a:off x="4898212" y="3712722"/>
        <a:ext cx="1741289" cy="96807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20097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2"/>
          </p:nvPr>
        </p:nvSpPr>
        <p:spPr bwMode="auto">
          <a:xfrm>
            <a:off x="2921000" y="450850"/>
            <a:ext cx="3498850" cy="2624138"/>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700708" y="3337889"/>
            <a:ext cx="8019208" cy="3158239"/>
          </a:xfrm>
          <a:prstGeom prst="rect">
            <a:avLst/>
          </a:prstGeom>
          <a:noFill/>
          <a:ln w="12700">
            <a:noFill/>
            <a:miter lim="800000"/>
            <a:headEnd/>
            <a:tailEnd/>
          </a:ln>
          <a:effectLst/>
        </p:spPr>
        <p:txBody>
          <a:bodyPr vert="horz" wrap="square" lIns="92282" tIns="45329" rIns="92282" bIns="45329" numCol="1" anchor="t" anchorCtr="0" compatLnSpc="1">
            <a:prstTxWarp prst="textNoShape">
              <a:avLst/>
            </a:prstTxWarp>
          </a:bodyPr>
          <a:lstStyle/>
          <a:p>
            <a:pPr lvl="0"/>
            <a:r>
              <a:rPr lang="en-US" noProof="0"/>
              <a:t>We want this to be in font 11 and justify.</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0861832"/>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65" charset="0"/>
        <a:ea typeface="ＭＳ Ｐゴシック" charset="-128"/>
        <a:cs typeface="ＭＳ Ｐゴシック" charset="-128"/>
      </a:defRPr>
    </a:lvl1pPr>
    <a:lvl2pPr marL="37931725" indent="-37474525"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6110810"/>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5273004" y="6670726"/>
            <a:ext cx="4033943" cy="351155"/>
          </a:xfrm>
          <a:prstGeom prst="rect">
            <a:avLst/>
          </a:prstGeom>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3324" tIns="46662" rIns="93324" bIns="46662"/>
          <a:lstStyle>
            <a:lvl1pPr>
              <a:defRPr sz="2900" b="1">
                <a:solidFill>
                  <a:schemeClr val="tx1"/>
                </a:solidFill>
                <a:latin typeface="Times" charset="0"/>
                <a:ea typeface="ＭＳ Ｐゴシック" charset="0"/>
                <a:cs typeface="ＭＳ Ｐゴシック" charset="0"/>
              </a:defRPr>
            </a:lvl1pPr>
            <a:lvl2pPr marL="38713119" indent="-38246500">
              <a:defRPr sz="2900" b="1">
                <a:solidFill>
                  <a:schemeClr val="tx1"/>
                </a:solidFill>
                <a:latin typeface="Times" charset="0"/>
                <a:ea typeface="ＭＳ Ｐゴシック" charset="0"/>
              </a:defRPr>
            </a:lvl2pPr>
            <a:lvl3pPr>
              <a:defRPr sz="2900" b="1">
                <a:solidFill>
                  <a:schemeClr val="tx1"/>
                </a:solidFill>
                <a:latin typeface="Times" charset="0"/>
                <a:ea typeface="ＭＳ Ｐゴシック" charset="0"/>
              </a:defRPr>
            </a:lvl3pPr>
            <a:lvl4pPr>
              <a:defRPr sz="2900" b="1">
                <a:solidFill>
                  <a:schemeClr val="tx1"/>
                </a:solidFill>
                <a:latin typeface="Times" charset="0"/>
                <a:ea typeface="ＭＳ Ｐゴシック" charset="0"/>
              </a:defRPr>
            </a:lvl4pPr>
            <a:lvl5pPr>
              <a:defRPr sz="2900" b="1">
                <a:solidFill>
                  <a:schemeClr val="tx1"/>
                </a:solidFill>
                <a:latin typeface="Times" charset="0"/>
                <a:ea typeface="ＭＳ Ｐゴシック" charset="0"/>
              </a:defRPr>
            </a:lvl5pPr>
            <a:lvl6pPr marL="466618" eaLnBrk="0" fontAlgn="base" hangingPunct="0">
              <a:spcBef>
                <a:spcPct val="0"/>
              </a:spcBef>
              <a:spcAft>
                <a:spcPct val="0"/>
              </a:spcAft>
              <a:defRPr sz="2900" b="1">
                <a:solidFill>
                  <a:schemeClr val="tx1"/>
                </a:solidFill>
                <a:latin typeface="Times" charset="0"/>
                <a:ea typeface="ＭＳ Ｐゴシック" charset="0"/>
              </a:defRPr>
            </a:lvl6pPr>
            <a:lvl7pPr marL="933237" eaLnBrk="0" fontAlgn="base" hangingPunct="0">
              <a:spcBef>
                <a:spcPct val="0"/>
              </a:spcBef>
              <a:spcAft>
                <a:spcPct val="0"/>
              </a:spcAft>
              <a:defRPr sz="2900" b="1">
                <a:solidFill>
                  <a:schemeClr val="tx1"/>
                </a:solidFill>
                <a:latin typeface="Times" charset="0"/>
                <a:ea typeface="ＭＳ Ｐゴシック" charset="0"/>
              </a:defRPr>
            </a:lvl7pPr>
            <a:lvl8pPr marL="1399855" eaLnBrk="0" fontAlgn="base" hangingPunct="0">
              <a:spcBef>
                <a:spcPct val="0"/>
              </a:spcBef>
              <a:spcAft>
                <a:spcPct val="0"/>
              </a:spcAft>
              <a:defRPr sz="2900" b="1">
                <a:solidFill>
                  <a:schemeClr val="tx1"/>
                </a:solidFill>
                <a:latin typeface="Times" charset="0"/>
                <a:ea typeface="ＭＳ Ｐゴシック" charset="0"/>
              </a:defRPr>
            </a:lvl8pPr>
            <a:lvl9pPr marL="1866473" eaLnBrk="0" fontAlgn="base" hangingPunct="0">
              <a:spcBef>
                <a:spcPct val="0"/>
              </a:spcBef>
              <a:spcAft>
                <a:spcPct val="0"/>
              </a:spcAft>
              <a:defRPr sz="2900" b="1">
                <a:solidFill>
                  <a:schemeClr val="tx1"/>
                </a:solidFill>
                <a:latin typeface="Times" charset="0"/>
                <a:ea typeface="ＭＳ Ｐゴシック" charset="0"/>
              </a:defRPr>
            </a:lvl9pPr>
          </a:lstStyle>
          <a:p>
            <a:fld id="{C1170D10-332C-134B-84B1-B22FF09061DC}" type="slidenum">
              <a:rPr lang="en-US" sz="1200" b="0"/>
              <a:pPr/>
              <a:t>2</a:t>
            </a:fld>
            <a:endParaRPr lang="en-US" sz="1200" b="0"/>
          </a:p>
        </p:txBody>
      </p:sp>
      <p:sp>
        <p:nvSpPr>
          <p:cNvPr id="24579" name="Rectangle 2"/>
          <p:cNvSpPr>
            <a:spLocks noGrp="1" noRot="1" noChangeAspect="1" noChangeArrowheads="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a:lstStyle/>
          <a:p>
            <a:pPr eaLnBrk="1" hangingPunct="1"/>
            <a:endParaRPr lang="en-US">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D (includes everything in which the computer poses</a:t>
            </a:r>
            <a:r>
              <a:rPr lang="en-US" baseline="0" dirty="0" smtClean="0"/>
              <a:t> a question and you have to answer in a computer-readable form, which so far means multiple choice)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38524755"/>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9226307"/>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D (includes everything in which the computer poses</a:t>
            </a:r>
            <a:r>
              <a:rPr lang="en-US" baseline="0" dirty="0" smtClean="0"/>
              <a:t> a question and you have to answer in a computer-readable form, which so far means multiple choice)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38524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4344" y="990601"/>
            <a:ext cx="4038600" cy="5305864"/>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990601"/>
            <a:ext cx="4038600" cy="5305864"/>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21"/>
          <p:cNvSpPr>
            <a:spLocks noGrp="1"/>
          </p:cNvSpPr>
          <p:nvPr>
            <p:ph type="title"/>
          </p:nvPr>
        </p:nvSpPr>
        <p:spPr>
          <a:xfrm>
            <a:off x="457200" y="228600"/>
            <a:ext cx="8229600" cy="762000"/>
          </a:xfrm>
          <a:prstGeom prst="rect">
            <a:avLst/>
          </a:prstGeom>
        </p:spPr>
        <p:txBody>
          <a:bodyPr vert="horz" anchor="t">
            <a:noAutofit/>
          </a:bodyPr>
          <a:lstStyle/>
          <a:p>
            <a:r>
              <a:rPr lang="en-US" dirty="0" smtClean="0"/>
              <a:t>Click to edit Master title style</a:t>
            </a:r>
            <a:endParaRPr lang="en-US" dirty="0"/>
          </a:p>
        </p:txBody>
      </p:sp>
      <p:cxnSp>
        <p:nvCxnSpPr>
          <p:cNvPr id="9" name="Straight Connector 8"/>
          <p:cNvCxnSpPr/>
          <p:nvPr userDrawn="1"/>
        </p:nvCxnSpPr>
        <p:spPr>
          <a:xfrm>
            <a:off x="457200" y="989012"/>
            <a:ext cx="8229600" cy="1588"/>
          </a:xfrm>
          <a:prstGeom prst="line">
            <a:avLst/>
          </a:prstGeom>
          <a:ln>
            <a:solidFill>
              <a:schemeClr val="tx2"/>
            </a:solidFill>
          </a:ln>
          <a:effectLst>
            <a:glow rad="101600">
              <a:schemeClr val="tx2">
                <a:alpha val="75000"/>
              </a:schemeClr>
            </a:glow>
          </a:effectLst>
        </p:spPr>
        <p:style>
          <a:lnRef idx="2">
            <a:schemeClr val="accent1"/>
          </a:lnRef>
          <a:fillRef idx="0">
            <a:schemeClr val="accent1"/>
          </a:fillRef>
          <a:effectRef idx="1">
            <a:schemeClr val="accent1"/>
          </a:effectRef>
          <a:fontRef idx="minor">
            <a:schemeClr val="tx1"/>
          </a:fontRef>
        </p:style>
      </p:cxnSp>
      <p:sp>
        <p:nvSpPr>
          <p:cNvPr id="11" name="Rectangle 10"/>
          <p:cNvSpPr>
            <a:spLocks noChangeArrowheads="1"/>
          </p:cNvSpPr>
          <p:nvPr userDrawn="1"/>
        </p:nvSpPr>
        <p:spPr bwMode="auto">
          <a:xfrm>
            <a:off x="0" y="6622038"/>
            <a:ext cx="9144000" cy="235962"/>
          </a:xfrm>
          <a:prstGeom prst="rect">
            <a:avLst/>
          </a:prstGeom>
          <a:noFill/>
          <a:ln w="12700">
            <a:noFill/>
            <a:miter lim="800000"/>
            <a:headEnd/>
            <a:tailEnd/>
          </a:ln>
          <a:effectLst/>
        </p:spPr>
        <p:txBody>
          <a:bodyPr wrap="square" lIns="63500" tIns="25400" rIns="63500" bIns="25400">
            <a:prstTxWarp prst="textNoShape">
              <a:avLst/>
            </a:prstTxWarp>
            <a:spAutoFit/>
          </a:bodyPr>
          <a:lstStyle/>
          <a:p>
            <a:pPr algn="ctr">
              <a:defRPr/>
            </a:pPr>
            <a:r>
              <a:rPr lang="en-US" sz="1200" b="1" dirty="0" smtClean="0">
                <a:solidFill>
                  <a:schemeClr val="tx1"/>
                </a:solidFill>
                <a:latin typeface="18 VAG Rounded Black   09390"/>
              </a:rPr>
              <a:t>UC Berkeley CS10 “</a:t>
            </a:r>
            <a:r>
              <a:rPr lang="en-US" sz="1200" b="1" baseline="0" dirty="0" smtClean="0">
                <a:solidFill>
                  <a:schemeClr val="tx1"/>
                </a:solidFill>
                <a:latin typeface="18 VAG Rounded Black   09390"/>
              </a:rPr>
              <a:t>The Beauty and Joy of Computing” </a:t>
            </a:r>
            <a:r>
              <a:rPr lang="en-US" sz="1200" b="1" baseline="0" dirty="0" smtClean="0">
                <a:solidFill>
                  <a:srgbClr val="FFFF00"/>
                </a:solidFill>
                <a:latin typeface="18 VAG Rounded Black   09390"/>
              </a:rPr>
              <a:t>: Social Implications of Computing I </a:t>
            </a:r>
            <a:r>
              <a:rPr lang="en-US" sz="1200" b="1" dirty="0" smtClean="0">
                <a:solidFill>
                  <a:schemeClr val="tx1"/>
                </a:solidFill>
                <a:latin typeface="18 VAG Rounded Black   09390"/>
              </a:rPr>
              <a:t>(</a:t>
            </a:r>
            <a:fld id="{0382F9D6-1C8F-9447-89CA-9F506CE985D4}" type="slidenum">
              <a:rPr lang="en-US" sz="1200" b="1">
                <a:solidFill>
                  <a:schemeClr val="tx1"/>
                </a:solidFill>
                <a:latin typeface="18 VAG Rounded Black   09390"/>
              </a:rPr>
              <a:pPr algn="ctr">
                <a:defRPr/>
              </a:pPr>
              <a:t>‹#›</a:t>
            </a:fld>
            <a:r>
              <a:rPr lang="en-US" sz="1200" b="1" dirty="0">
                <a:solidFill>
                  <a:schemeClr val="tx1"/>
                </a:solidFill>
                <a:latin typeface="18 VAG Rounded Black   09390"/>
              </a:rPr>
              <a:t>)</a:t>
            </a:r>
          </a:p>
        </p:txBody>
      </p:sp>
      <p:pic>
        <p:nvPicPr>
          <p:cNvPr id="15" name="Picture 14"/>
          <p:cNvPicPr>
            <a:picLocks noChangeAspect="1"/>
          </p:cNvPicPr>
          <p:nvPr userDrawn="1"/>
        </p:nvPicPr>
        <p:blipFill>
          <a:blip r:embed="rId2"/>
          <a:stretch>
            <a:fillRect/>
          </a:stretch>
        </p:blipFill>
        <p:spPr>
          <a:xfrm>
            <a:off x="8026400" y="6464300"/>
            <a:ext cx="1117600" cy="393700"/>
          </a:xfrm>
          <a:prstGeom prst="rect">
            <a:avLst/>
          </a:prstGeom>
        </p:spPr>
      </p:pic>
      <p:sp>
        <p:nvSpPr>
          <p:cNvPr id="16" name="Rectangle 11"/>
          <p:cNvSpPr>
            <a:spLocks noChangeArrowheads="1"/>
          </p:cNvSpPr>
          <p:nvPr userDrawn="1"/>
        </p:nvSpPr>
        <p:spPr bwMode="auto">
          <a:xfrm>
            <a:off x="7887246" y="6248400"/>
            <a:ext cx="1256754" cy="205184"/>
          </a:xfrm>
          <a:prstGeom prst="rect">
            <a:avLst/>
          </a:prstGeom>
          <a:noFill/>
          <a:ln w="12700">
            <a:noFill/>
            <a:miter lim="800000"/>
            <a:headEnd/>
            <a:tailEnd/>
          </a:ln>
          <a:effectLst/>
        </p:spPr>
        <p:txBody>
          <a:bodyPr wrap="none" lIns="63500" tIns="25400" rIns="63500" bIns="25400">
            <a:prstTxWarp prst="textNoShape">
              <a:avLst/>
            </a:prstTxWarp>
            <a:spAutoFit/>
          </a:bodyPr>
          <a:lstStyle/>
          <a:p>
            <a:pPr algn="r">
              <a:defRPr/>
            </a:pPr>
            <a:r>
              <a:rPr lang="en-US" sz="1000" b="1" dirty="0">
                <a:solidFill>
                  <a:schemeClr val="tx1"/>
                </a:solidFill>
                <a:latin typeface="18 VAG Rounded Black   09390"/>
              </a:rPr>
              <a:t>Garcia,</a:t>
            </a:r>
            <a:r>
              <a:rPr lang="en-US" sz="1000" b="1" dirty="0" smtClean="0">
                <a:solidFill>
                  <a:schemeClr val="tx1"/>
                </a:solidFill>
                <a:latin typeface="18 VAG Rounded Black   09390"/>
              </a:rPr>
              <a:t> Spring 2012</a:t>
            </a:r>
            <a:endParaRPr lang="en-US" sz="1000" b="1" dirty="0">
              <a:solidFill>
                <a:schemeClr val="tx1"/>
              </a:solidFill>
              <a:latin typeface="18 VAG Rounded Black   09390"/>
            </a:endParaRPr>
          </a:p>
        </p:txBody>
      </p:sp>
      <p:pic>
        <p:nvPicPr>
          <p:cNvPr id="17" name="Picture 25" descr="Seal"/>
          <p:cNvPicPr>
            <a:picLocks noChangeAspect="1" noChangeArrowheads="1"/>
          </p:cNvPicPr>
          <p:nvPr userDrawn="1"/>
        </p:nvPicPr>
        <p:blipFill>
          <a:blip r:embed="rId3"/>
          <a:srcRect/>
          <a:stretch>
            <a:fillRect/>
          </a:stretch>
        </p:blipFill>
        <p:spPr bwMode="auto">
          <a:xfrm>
            <a:off x="76200" y="6192838"/>
            <a:ext cx="609600" cy="609600"/>
          </a:xfrm>
          <a:prstGeom prst="rect">
            <a:avLst/>
          </a:prstGeom>
          <a:noFill/>
        </p:spPr>
      </p:pic>
      <p:pic>
        <p:nvPicPr>
          <p:cNvPr id="18" name="Picture 17"/>
          <p:cNvPicPr>
            <a:picLocks noChangeAspect="1"/>
          </p:cNvPicPr>
          <p:nvPr userDrawn="1"/>
        </p:nvPicPr>
        <p:blipFill>
          <a:blip r:embed="rId4"/>
          <a:stretch>
            <a:fillRect/>
          </a:stretch>
        </p:blipFill>
        <p:spPr>
          <a:xfrm>
            <a:off x="53234" y="53235"/>
            <a:ext cx="425877" cy="50466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5"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6"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3767D12C-1D62-DB44-B351-8710E9C41DB2}" type="slidenum">
              <a:rPr/>
              <a:pPr>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5"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6"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EB5093A4-CC93-424A-94EB-96D0AD625C4C}" type="slidenum">
              <a:rPr/>
              <a:pPr>
                <a:def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143000"/>
            <a:ext cx="3848100" cy="2138363"/>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77200" cy="762000"/>
          </a:xfrm>
        </p:spPr>
        <p:txBody>
          <a:bodyPr/>
          <a:lstStyle/>
          <a:p>
            <a:r>
              <a:rPr lang="en-US"/>
              <a:t>Click to edit Master title style</a:t>
            </a:r>
          </a:p>
        </p:txBody>
      </p:sp>
      <p:sp>
        <p:nvSpPr>
          <p:cNvPr id="3" name="Text Placeholder 2"/>
          <p:cNvSpPr>
            <a:spLocks noGrp="1"/>
          </p:cNvSpPr>
          <p:nvPr>
            <p:ph type="body" sz="half" idx="1"/>
          </p:nvPr>
        </p:nvSpPr>
        <p:spPr>
          <a:xfrm>
            <a:off x="923925" y="12192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24425" y="12192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7848600" y="6324600"/>
            <a:ext cx="914400" cy="457200"/>
          </a:xfrm>
          <a:prstGeom prst="rect">
            <a:avLst/>
          </a:prstGeom>
          <a:ln/>
        </p:spPr>
        <p:txBody>
          <a:bodyPr/>
          <a:lstStyle>
            <a:lvl1pPr>
              <a:defRPr/>
            </a:lvl1pPr>
          </a:lstStyle>
          <a:p>
            <a:fld id="{0B558E2B-82AE-5041-B6CB-97EA201DA47A}" type="slidenum">
              <a:rPr lang="en-US"/>
              <a:pPr/>
              <a:t>‹#›</a:t>
            </a:fld>
            <a:r>
              <a:rPr lang="en-US"/>
              <a:t>/15</a:t>
            </a:r>
          </a:p>
        </p:txBody>
      </p:sp>
      <p:sp>
        <p:nvSpPr>
          <p:cNvPr id="6" name="Footer Placeholder 5"/>
          <p:cNvSpPr>
            <a:spLocks noGrp="1" noChangeArrowheads="1"/>
          </p:cNvSpPr>
          <p:nvPr>
            <p:ph type="ftr" sz="quarter" idx="11"/>
          </p:nvPr>
        </p:nvSpPr>
        <p:spPr>
          <a:xfrm>
            <a:off x="1828800" y="6324600"/>
            <a:ext cx="5486400" cy="457200"/>
          </a:xfrm>
          <a:prstGeom prst="rect">
            <a:avLst/>
          </a:prstGeom>
          <a:ln/>
        </p:spPr>
        <p:txBody>
          <a:bodyPr/>
          <a:lstStyle>
            <a:lvl1pPr>
              <a:defRPr/>
            </a:lvl1pPr>
          </a:lstStyle>
          <a:p>
            <a:r>
              <a:rPr lang="en-US"/>
              <a:t>CS106B Lec 12 : Recursion Introduction</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4504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5" name="Date Placeholder 27"/>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16" name="Footer Placeholder 16"/>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17" name="Slide Number Placeholder 28"/>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8E3342FC-85AC-0141-B4E7-B626C5929470}" type="slidenum">
              <a:rPr/>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p>
        </p:txBody>
      </p:sp>
      <p:sp>
        <p:nvSpPr>
          <p:cNvPr id="5" name="Freeform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9" name="Freeform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 name="Freeform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1" name="Freeform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4" name="Freeform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5" name="Freeform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6" name="Freeform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7" name="Freeform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8" name="Freeform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lang="en-US" smtClean="0"/>
              <a:t>Click to edit Master title style</a:t>
            </a:r>
            <a:endParaRPr lang="en-US"/>
          </a:p>
        </p:txBody>
      </p:sp>
      <p:sp>
        <p:nvSpPr>
          <p:cNvPr id="25" name="Date Placeholder 3"/>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26" name="Footer Placeholder 4"/>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27" name="Slide Number Placeholder 5"/>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F08356AB-6050-C54D-8146-0D0927CCFB8F}" type="slidenum">
              <a:rPr/>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18" name="Footer Placeholder 7"/>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19" name="Slide Number Placeholder 8"/>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50361CD5-B477-9E43-A365-B6CBAABDE154}" type="slidenum">
              <a:rPr/>
              <a:pPr>
                <a:def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lang="en-US" smtClean="0"/>
              <a:t>Click to edit Master title style</a:t>
            </a:r>
            <a:endParaRPr lang="en-US"/>
          </a:p>
        </p:txBody>
      </p:sp>
      <p:sp>
        <p:nvSpPr>
          <p:cNvPr id="3" name="Date Placeholder 2"/>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4" name="Footer Placeholder 3"/>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5" name="Slide Number Placeholder 4"/>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CD69752C-0324-1C40-9504-CBF4C9360C20}" type="slidenum">
              <a:rPr/>
              <a:pPr>
                <a:def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3" name="Footer Placeholder 2"/>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4" name="Slide Number Placeholder 3"/>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44F050E0-6EC7-2D45-8299-7B7E99CE3E4C}" type="slidenum">
              <a:rPr/>
              <a:pPr>
                <a:def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477000" y="6416675"/>
            <a:ext cx="2133600" cy="365125"/>
          </a:xfrm>
          <a:prstGeom prst="rect">
            <a:avLst/>
          </a:prstGeom>
        </p:spPr>
        <p:txBody>
          <a:bodyPr/>
          <a:lstStyle>
            <a:lvl1pPr>
              <a:defRPr>
                <a:latin typeface="Helvetica" pitchFamily="-65" charset="0"/>
              </a:defRPr>
            </a:lvl1pPr>
          </a:lstStyle>
          <a:p>
            <a:pPr>
              <a:defRPr/>
            </a:pPr>
            <a:endParaRPr/>
          </a:p>
        </p:txBody>
      </p:sp>
      <p:sp>
        <p:nvSpPr>
          <p:cNvPr id="6" name="Footer Placeholder 5"/>
          <p:cNvSpPr>
            <a:spLocks noGrp="1"/>
          </p:cNvSpPr>
          <p:nvPr>
            <p:ph type="ftr" sz="quarter" idx="11"/>
          </p:nvPr>
        </p:nvSpPr>
        <p:spPr>
          <a:xfrm>
            <a:off x="914400" y="6416675"/>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7" name="Slide Number Placeholder 6"/>
          <p:cNvSpPr>
            <a:spLocks noGrp="1"/>
          </p:cNvSpPr>
          <p:nvPr>
            <p:ph type="sldNum" sz="quarter" idx="12"/>
          </p:nvPr>
        </p:nvSpPr>
        <p:spPr>
          <a:xfrm>
            <a:off x="8610600" y="6416675"/>
            <a:ext cx="457200" cy="365125"/>
          </a:xfrm>
          <a:prstGeom prst="rect">
            <a:avLst/>
          </a:prstGeom>
        </p:spPr>
        <p:txBody>
          <a:bodyPr/>
          <a:lstStyle>
            <a:lvl1pPr>
              <a:defRPr>
                <a:latin typeface="Helvetica" pitchFamily="-65" charset="0"/>
              </a:defRPr>
            </a:lvl1pPr>
          </a:lstStyle>
          <a:p>
            <a:pPr>
              <a:defRPr/>
            </a:pPr>
            <a:fld id="{9956C743-C58C-B546-AEA2-8065E3DEDFB6}" type="slidenum">
              <a:rPr/>
              <a:pPr>
                <a:def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20"/>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59692" y="13022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1298" y="1395380"/>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061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a:prstGeom prst="rect">
            <a:avLst/>
          </a:prstGeom>
        </p:spPr>
        <p:txBody>
          <a:bodyPr/>
          <a:lstStyle>
            <a:lvl1pPr>
              <a:defRPr>
                <a:latin typeface="Helvetica" pitchFamily="-65" charset="0"/>
              </a:defRPr>
            </a:lvl1pPr>
          </a:lstStyle>
          <a:p>
            <a:pPr>
              <a:defRPr/>
            </a:pPr>
            <a:endParaRPr/>
          </a:p>
        </p:txBody>
      </p:sp>
      <p:sp>
        <p:nvSpPr>
          <p:cNvPr id="20" name="Footer Placeholder 5"/>
          <p:cNvSpPr>
            <a:spLocks noGrp="1"/>
          </p:cNvSpPr>
          <p:nvPr>
            <p:ph type="ftr" sz="quarter" idx="11"/>
          </p:nvPr>
        </p:nvSpPr>
        <p:spPr>
          <a:xfrm>
            <a:off x="914400" y="55563"/>
            <a:ext cx="5562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Helvetica" charset="0"/>
              </a:defRPr>
            </a:lvl1pPr>
          </a:lstStyle>
          <a:p>
            <a:pPr>
              <a:defRPr/>
            </a:pPr>
            <a:r>
              <a:rPr lang="en-US"/>
              <a:t>
              </a:t>
            </a:r>
          </a:p>
        </p:txBody>
      </p:sp>
      <p:sp>
        <p:nvSpPr>
          <p:cNvPr id="21" name="Slide Number Placeholder 6"/>
          <p:cNvSpPr>
            <a:spLocks noGrp="1"/>
          </p:cNvSpPr>
          <p:nvPr>
            <p:ph type="sldNum" sz="quarter" idx="12"/>
          </p:nvPr>
        </p:nvSpPr>
        <p:spPr>
          <a:xfrm>
            <a:off x="8610600" y="55563"/>
            <a:ext cx="457200" cy="365125"/>
          </a:xfrm>
          <a:prstGeom prst="rect">
            <a:avLst/>
          </a:prstGeom>
        </p:spPr>
        <p:txBody>
          <a:bodyPr/>
          <a:lstStyle>
            <a:lvl1pPr>
              <a:defRPr>
                <a:latin typeface="Helvetica" pitchFamily="-65" charset="0"/>
              </a:defRPr>
            </a:lvl1pPr>
          </a:lstStyle>
          <a:p>
            <a:pPr>
              <a:defRPr/>
            </a:pPr>
            <a:fld id="{458E6A8A-592E-AF43-B50A-9BAEEB4055EB}" type="slidenum">
              <a:rPr/>
              <a:pPr>
                <a:def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28600"/>
            <a:ext cx="8229600" cy="762000"/>
          </a:xfrm>
          <a:prstGeom prst="rect">
            <a:avLst/>
          </a:prstGeom>
        </p:spPr>
        <p:txBody>
          <a:bodyPr vert="horz" anchor="t">
            <a:noAutofit/>
          </a:bodyPr>
          <a:lstStyle/>
          <a:p>
            <a:r>
              <a:rPr lang="en-US" dirty="0" smtClean="0"/>
              <a:t>Click to edit Master title style</a:t>
            </a:r>
            <a:endParaRPr lang="en-US" dirty="0"/>
          </a:p>
        </p:txBody>
      </p:sp>
      <p:sp>
        <p:nvSpPr>
          <p:cNvPr id="1031" name="Text Placeholder 12"/>
          <p:cNvSpPr>
            <a:spLocks noGrp="1"/>
          </p:cNvSpPr>
          <p:nvPr>
            <p:ph type="body" idx="1"/>
          </p:nvPr>
        </p:nvSpPr>
        <p:spPr bwMode="auto">
          <a:xfrm>
            <a:off x="457200" y="990600"/>
            <a:ext cx="8229600" cy="536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Rectangle 10"/>
          <p:cNvSpPr>
            <a:spLocks noChangeArrowheads="1"/>
          </p:cNvSpPr>
          <p:nvPr userDrawn="1"/>
        </p:nvSpPr>
        <p:spPr bwMode="auto">
          <a:xfrm>
            <a:off x="0" y="6622038"/>
            <a:ext cx="9144000" cy="235962"/>
          </a:xfrm>
          <a:prstGeom prst="rect">
            <a:avLst/>
          </a:prstGeom>
          <a:noFill/>
          <a:ln w="12700">
            <a:noFill/>
            <a:miter lim="800000"/>
            <a:headEnd/>
            <a:tailEnd/>
          </a:ln>
          <a:effectLst/>
        </p:spPr>
        <p:txBody>
          <a:bodyPr wrap="square" lIns="63500" tIns="25400" rIns="63500" bIns="25400">
            <a:prstTxWarp prst="textNoShape">
              <a:avLst/>
            </a:prstTxWarp>
            <a:spAutoFit/>
          </a:bodyPr>
          <a:lstStyle/>
          <a:p>
            <a:pPr algn="ctr">
              <a:defRPr/>
            </a:pPr>
            <a:r>
              <a:rPr lang="en-US" sz="1200" b="1" dirty="0" smtClean="0">
                <a:solidFill>
                  <a:schemeClr val="tx1"/>
                </a:solidFill>
                <a:latin typeface="18 VAG Rounded Black   09390"/>
              </a:rPr>
              <a:t>UC Berkeley CS10 “</a:t>
            </a:r>
            <a:r>
              <a:rPr lang="en-US" sz="1200" b="1" baseline="0" dirty="0" smtClean="0">
                <a:solidFill>
                  <a:schemeClr val="tx1"/>
                </a:solidFill>
                <a:latin typeface="18 VAG Rounded Black   09390"/>
              </a:rPr>
              <a:t>The Beauty and Joy of Computing” </a:t>
            </a:r>
            <a:r>
              <a:rPr lang="en-US" sz="1200" b="1" baseline="0" dirty="0" smtClean="0">
                <a:solidFill>
                  <a:srgbClr val="FFFF00"/>
                </a:solidFill>
                <a:latin typeface="18 VAG Rounded Black   09390"/>
              </a:rPr>
              <a:t>: Social Implications of Computing I </a:t>
            </a:r>
            <a:r>
              <a:rPr lang="en-US" sz="1200" b="1" dirty="0" smtClean="0">
                <a:solidFill>
                  <a:schemeClr val="tx1"/>
                </a:solidFill>
                <a:latin typeface="18 VAG Rounded Black   09390"/>
              </a:rPr>
              <a:t>(</a:t>
            </a:r>
            <a:fld id="{0382F9D6-1C8F-9447-89CA-9F506CE985D4}" type="slidenum">
              <a:rPr lang="en-US" sz="1200" b="1">
                <a:solidFill>
                  <a:schemeClr val="tx1"/>
                </a:solidFill>
                <a:latin typeface="18 VAG Rounded Black   09390"/>
              </a:rPr>
              <a:pPr algn="ctr">
                <a:defRPr/>
              </a:pPr>
              <a:t>‹#›</a:t>
            </a:fld>
            <a:r>
              <a:rPr lang="en-US" sz="1200" b="1" dirty="0">
                <a:solidFill>
                  <a:schemeClr val="tx1"/>
                </a:solidFill>
                <a:latin typeface="18 VAG Rounded Black   09390"/>
              </a:rPr>
              <a:t>)</a:t>
            </a:r>
          </a:p>
        </p:txBody>
      </p:sp>
      <p:cxnSp>
        <p:nvCxnSpPr>
          <p:cNvPr id="13" name="Straight Connector 12"/>
          <p:cNvCxnSpPr/>
          <p:nvPr userDrawn="1"/>
        </p:nvCxnSpPr>
        <p:spPr>
          <a:xfrm>
            <a:off x="457200" y="989012"/>
            <a:ext cx="8229600" cy="1588"/>
          </a:xfrm>
          <a:prstGeom prst="line">
            <a:avLst/>
          </a:prstGeom>
          <a:ln>
            <a:solidFill>
              <a:schemeClr val="tx2"/>
            </a:solidFill>
          </a:ln>
          <a:effectLst>
            <a:glow rad="101600">
              <a:schemeClr val="tx2">
                <a:alpha val="75000"/>
              </a:schemeClr>
            </a:glow>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15"/>
          <a:stretch>
            <a:fillRect/>
          </a:stretch>
        </p:blipFill>
        <p:spPr>
          <a:xfrm>
            <a:off x="8026400" y="6464300"/>
            <a:ext cx="1117600" cy="393700"/>
          </a:xfrm>
          <a:prstGeom prst="rect">
            <a:avLst/>
          </a:prstGeom>
        </p:spPr>
      </p:pic>
      <p:sp>
        <p:nvSpPr>
          <p:cNvPr id="10" name="Rectangle 11"/>
          <p:cNvSpPr>
            <a:spLocks noChangeArrowheads="1"/>
          </p:cNvSpPr>
          <p:nvPr userDrawn="1"/>
        </p:nvSpPr>
        <p:spPr bwMode="auto">
          <a:xfrm>
            <a:off x="7887246" y="6248400"/>
            <a:ext cx="1256754" cy="205184"/>
          </a:xfrm>
          <a:prstGeom prst="rect">
            <a:avLst/>
          </a:prstGeom>
          <a:noFill/>
          <a:ln w="12700">
            <a:noFill/>
            <a:miter lim="800000"/>
            <a:headEnd/>
            <a:tailEnd/>
          </a:ln>
          <a:effectLst/>
        </p:spPr>
        <p:txBody>
          <a:bodyPr wrap="none" lIns="63500" tIns="25400" rIns="63500" bIns="25400">
            <a:prstTxWarp prst="textNoShape">
              <a:avLst/>
            </a:prstTxWarp>
            <a:spAutoFit/>
          </a:bodyPr>
          <a:lstStyle/>
          <a:p>
            <a:pPr algn="r">
              <a:defRPr/>
            </a:pPr>
            <a:r>
              <a:rPr lang="en-US" sz="1000" b="1" dirty="0">
                <a:solidFill>
                  <a:schemeClr val="tx1"/>
                </a:solidFill>
                <a:latin typeface="18 VAG Rounded Black   09390"/>
              </a:rPr>
              <a:t>Garcia,</a:t>
            </a:r>
            <a:r>
              <a:rPr lang="en-US" sz="1000" b="1" dirty="0" smtClean="0">
                <a:solidFill>
                  <a:schemeClr val="tx1"/>
                </a:solidFill>
                <a:latin typeface="18 VAG Rounded Black   09390"/>
              </a:rPr>
              <a:t> Spring 2012</a:t>
            </a:r>
            <a:endParaRPr lang="en-US" sz="1000" b="1" dirty="0">
              <a:solidFill>
                <a:schemeClr val="tx1"/>
              </a:solidFill>
              <a:latin typeface="18 VAG Rounded Black   09390"/>
            </a:endParaRPr>
          </a:p>
        </p:txBody>
      </p:sp>
      <p:pic>
        <p:nvPicPr>
          <p:cNvPr id="11" name="Picture 25" descr="Seal"/>
          <p:cNvPicPr>
            <a:picLocks noChangeAspect="1" noChangeArrowheads="1"/>
          </p:cNvPicPr>
          <p:nvPr userDrawn="1"/>
        </p:nvPicPr>
        <p:blipFill>
          <a:blip r:embed="rId16"/>
          <a:srcRect/>
          <a:stretch>
            <a:fillRect/>
          </a:stretch>
        </p:blipFill>
        <p:spPr bwMode="auto">
          <a:xfrm>
            <a:off x="76200" y="6192838"/>
            <a:ext cx="609600" cy="609600"/>
          </a:xfrm>
          <a:prstGeom prst="rect">
            <a:avLst/>
          </a:prstGeom>
          <a:noFill/>
        </p:spPr>
      </p:pic>
      <p:pic>
        <p:nvPicPr>
          <p:cNvPr id="12" name="Picture 11"/>
          <p:cNvPicPr>
            <a:picLocks noChangeAspect="1"/>
          </p:cNvPicPr>
          <p:nvPr userDrawn="1"/>
        </p:nvPicPr>
        <p:blipFill>
          <a:blip r:embed="rId17"/>
          <a:stretch>
            <a:fillRect/>
          </a:stretch>
        </p:blipFill>
        <p:spPr>
          <a:xfrm>
            <a:off x="53234" y="53235"/>
            <a:ext cx="425877" cy="504664"/>
          </a:xfrm>
          <a:prstGeom prst="rect">
            <a:avLst/>
          </a:prstGeom>
        </p:spPr>
      </p:pic>
    </p:spTree>
  </p:cSld>
  <p:clrMap bg1="dk1" tx1="lt1" bg2="dk2" tx2="lt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0" fontAlgn="base" hangingPunct="0">
        <a:spcBef>
          <a:spcPct val="0"/>
        </a:spcBef>
        <a:spcAft>
          <a:spcPct val="0"/>
        </a:spcAft>
        <a:defRPr sz="4000" b="0" i="0" kern="1200" spc="-100">
          <a:solidFill>
            <a:srgbClr val="C1EEFF"/>
          </a:solidFill>
          <a:latin typeface="18 VAG Rounded Bold   07390"/>
          <a:ea typeface="ＭＳ Ｐゴシック" charset="-128"/>
          <a:cs typeface="AppleGaramond Bd"/>
        </a:defRPr>
      </a:lvl1pPr>
      <a:lvl2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2pPr>
      <a:lvl3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3pPr>
      <a:lvl4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4pPr>
      <a:lvl5pPr algn="l" rtl="0" eaLnBrk="0" fontAlgn="base" hangingPunct="0">
        <a:spcBef>
          <a:spcPct val="0"/>
        </a:spcBef>
        <a:spcAft>
          <a:spcPct val="0"/>
        </a:spcAft>
        <a:defRPr sz="4000" b="1">
          <a:solidFill>
            <a:srgbClr val="C1EEFF"/>
          </a:solidFill>
          <a:latin typeface="Corbel" charset="0"/>
          <a:ea typeface="ＭＳ Ｐゴシック" charset="-128"/>
          <a:cs typeface="ＭＳ Ｐゴシック" charset="-128"/>
        </a:defRPr>
      </a:lvl5pPr>
      <a:lvl6pPr marL="457200" algn="l" rtl="0" fontAlgn="base">
        <a:spcBef>
          <a:spcPct val="0"/>
        </a:spcBef>
        <a:spcAft>
          <a:spcPct val="0"/>
        </a:spcAft>
        <a:defRPr sz="4000" b="1">
          <a:solidFill>
            <a:srgbClr val="C1EEFF"/>
          </a:solidFill>
          <a:latin typeface="Corbel" charset="0"/>
          <a:ea typeface="ＭＳ Ｐゴシック" charset="-128"/>
          <a:cs typeface="ＭＳ Ｐゴシック" charset="-128"/>
        </a:defRPr>
      </a:lvl6pPr>
      <a:lvl7pPr marL="914400" algn="l" rtl="0" fontAlgn="base">
        <a:spcBef>
          <a:spcPct val="0"/>
        </a:spcBef>
        <a:spcAft>
          <a:spcPct val="0"/>
        </a:spcAft>
        <a:defRPr sz="4000" b="1">
          <a:solidFill>
            <a:srgbClr val="C1EEFF"/>
          </a:solidFill>
          <a:latin typeface="Corbel" charset="0"/>
          <a:ea typeface="ＭＳ Ｐゴシック" charset="-128"/>
          <a:cs typeface="ＭＳ Ｐゴシック" charset="-128"/>
        </a:defRPr>
      </a:lvl7pPr>
      <a:lvl8pPr marL="1371600" algn="l" rtl="0" fontAlgn="base">
        <a:spcBef>
          <a:spcPct val="0"/>
        </a:spcBef>
        <a:spcAft>
          <a:spcPct val="0"/>
        </a:spcAft>
        <a:defRPr sz="4000" b="1">
          <a:solidFill>
            <a:srgbClr val="C1EEFF"/>
          </a:solidFill>
          <a:latin typeface="Corbel" charset="0"/>
          <a:ea typeface="ＭＳ Ｐゴシック" charset="-128"/>
          <a:cs typeface="ＭＳ Ｐゴシック" charset="-128"/>
        </a:defRPr>
      </a:lvl8pPr>
      <a:lvl9pPr marL="1828800" algn="l" rtl="0" fontAlgn="base">
        <a:spcBef>
          <a:spcPct val="0"/>
        </a:spcBef>
        <a:spcAft>
          <a:spcPct val="0"/>
        </a:spcAft>
        <a:defRPr sz="4000" b="1">
          <a:solidFill>
            <a:srgbClr val="C1EEFF"/>
          </a:solidFill>
          <a:latin typeface="Corbel" charset="0"/>
          <a:ea typeface="ＭＳ Ｐゴシック" charset="-128"/>
          <a:cs typeface="ＭＳ Ｐゴシック" charset="-128"/>
        </a:defRPr>
      </a:lvl9pPr>
    </p:titleStyle>
    <p:bodyStyle>
      <a:lvl1pPr marL="411163" indent="-342900" algn="l" rtl="0" eaLnBrk="0" fontAlgn="base" hangingPunct="0">
        <a:spcBef>
          <a:spcPts val="700"/>
        </a:spcBef>
        <a:spcAft>
          <a:spcPct val="0"/>
        </a:spcAft>
        <a:buClr>
          <a:schemeClr val="tx2"/>
        </a:buClr>
        <a:buSzPct val="95000"/>
        <a:buFont typeface="Wingdings" pitchFamily="-65" charset="2"/>
        <a:buChar char=""/>
        <a:defRPr sz="3000" b="0" i="0" kern="1200">
          <a:solidFill>
            <a:schemeClr val="tx1"/>
          </a:solidFill>
          <a:latin typeface="18 VAG Rounded Bold   07390"/>
          <a:ea typeface="ＭＳ Ｐゴシック" charset="-128"/>
          <a:cs typeface="ＭＳ Ｐゴシック" charset="-128"/>
        </a:defRPr>
      </a:lvl1pPr>
      <a:lvl2pPr marL="739775" indent="-285750" algn="l" rtl="0" eaLnBrk="0" fontAlgn="base" hangingPunct="0">
        <a:spcBef>
          <a:spcPct val="20000"/>
        </a:spcBef>
        <a:spcAft>
          <a:spcPct val="0"/>
        </a:spcAft>
        <a:buSzPct val="90000"/>
        <a:buFont typeface="Wingdings" pitchFamily="-65" charset="2"/>
        <a:buChar char=""/>
        <a:defRPr sz="2600" b="0" i="0" kern="1200">
          <a:solidFill>
            <a:schemeClr val="accent3">
              <a:lumMod val="40000"/>
              <a:lumOff val="60000"/>
            </a:schemeClr>
          </a:solidFill>
          <a:latin typeface="18 VAG Rounded Light   02390"/>
          <a:ea typeface="ＭＳ Ｐゴシック" charset="-128"/>
          <a:cs typeface="+mn-cs"/>
        </a:defRPr>
      </a:lvl2pPr>
      <a:lvl3pPr marL="995363" indent="-228600" algn="l" rtl="0" eaLnBrk="0" fontAlgn="base" hangingPunct="0">
        <a:spcBef>
          <a:spcPct val="20000"/>
        </a:spcBef>
        <a:spcAft>
          <a:spcPct val="0"/>
        </a:spcAft>
        <a:buFont typeface="Wingdings 2" pitchFamily="-65" charset="2"/>
        <a:buChar char=""/>
        <a:defRPr sz="2400" b="0" i="0" kern="1200">
          <a:solidFill>
            <a:schemeClr val="tx2">
              <a:lumMod val="90000"/>
            </a:schemeClr>
          </a:solidFill>
          <a:latin typeface="18 VAG Rounded Light   02390"/>
          <a:ea typeface="ＭＳ Ｐゴシック" charset="-128"/>
          <a:cs typeface="+mn-cs"/>
        </a:defRPr>
      </a:lvl3pPr>
      <a:lvl4pPr marL="1260475" indent="-228600" algn="l" rtl="0" eaLnBrk="0" fontAlgn="base" hangingPunct="0">
        <a:spcBef>
          <a:spcPct val="20000"/>
        </a:spcBef>
        <a:spcAft>
          <a:spcPct val="0"/>
        </a:spcAft>
        <a:buClr>
          <a:schemeClr val="accent2"/>
        </a:buClr>
        <a:buFont typeface="Wingdings 3" pitchFamily="-65" charset="2"/>
        <a:buChar char=""/>
        <a:defRPr sz="2200" b="0" i="0" kern="1200">
          <a:solidFill>
            <a:srgbClr val="F273AF"/>
          </a:solidFill>
          <a:latin typeface="18 VAG Rounded Light   02390"/>
          <a:ea typeface="ＭＳ Ｐゴシック" charset="-128"/>
          <a:cs typeface="+mn-cs"/>
        </a:defRPr>
      </a:lvl4pPr>
      <a:lvl5pPr marL="1481138" indent="-209550" algn="l" rtl="0" eaLnBrk="0" fontAlgn="base" hangingPunct="0">
        <a:spcBef>
          <a:spcPct val="20000"/>
        </a:spcBef>
        <a:spcAft>
          <a:spcPct val="0"/>
        </a:spcAft>
        <a:buClr>
          <a:schemeClr val="tx1"/>
        </a:buClr>
        <a:buFont typeface="Wingdings 2" pitchFamily="-65" charset="2"/>
        <a:buChar char=""/>
        <a:defRPr sz="2000" b="0" i="0" kern="1200">
          <a:solidFill>
            <a:schemeClr val="tx1"/>
          </a:solidFill>
          <a:latin typeface="18 VAG Rounded Light   02390"/>
          <a:ea typeface="ＭＳ Ｐゴシック" charset="-128"/>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3"/>
          <a:srcRect/>
          <a:stretch>
            <a:fillRect/>
          </a:stretch>
        </p:blipFill>
        <p:spPr bwMode="auto">
          <a:xfrm>
            <a:off x="381000" y="304800"/>
            <a:ext cx="1600200" cy="2133600"/>
          </a:xfrm>
          <a:prstGeom prst="rect">
            <a:avLst/>
          </a:prstGeom>
          <a:noFill/>
          <a:ln w="9525">
            <a:noFill/>
            <a:miter lim="800000"/>
            <a:headEnd/>
            <a:tailEnd/>
          </a:ln>
        </p:spPr>
      </p:pic>
      <p:sp>
        <p:nvSpPr>
          <p:cNvPr id="15363" name="Rectangle 4"/>
          <p:cNvSpPr>
            <a:spLocks noChangeArrowheads="1"/>
          </p:cNvSpPr>
          <p:nvPr/>
        </p:nvSpPr>
        <p:spPr bwMode="auto">
          <a:xfrm>
            <a:off x="1981200" y="296579"/>
            <a:ext cx="5181600" cy="3056221"/>
          </a:xfrm>
          <a:prstGeom prst="rect">
            <a:avLst/>
          </a:prstGeom>
          <a:noFill/>
          <a:ln w="12700">
            <a:noFill/>
            <a:miter lim="800000"/>
            <a:headEnd/>
            <a:tailEnd/>
          </a:ln>
        </p:spPr>
        <p:txBody>
          <a:bodyPr wrap="square" lIns="63500" tIns="25400" rIns="63500" bIns="25400" anchor="ctr">
            <a:prstTxWarp prst="textNoShape">
              <a:avLst/>
            </a:prstTxWarp>
            <a:spAutoFit/>
          </a:bodyPr>
          <a:lstStyle/>
          <a:p>
            <a:pPr algn="ctr">
              <a:lnSpc>
                <a:spcPct val="77000"/>
              </a:lnSpc>
            </a:pPr>
            <a:r>
              <a:rPr lang="en-US" sz="3600" b="1" dirty="0" smtClean="0">
                <a:solidFill>
                  <a:schemeClr val="tx2"/>
                </a:solidFill>
                <a:latin typeface="18 VAG Rounded Bold   07390"/>
                <a:cs typeface=""/>
              </a:rPr>
              <a:t>CS10 : The Beauty and Joy of Computing</a:t>
            </a:r>
            <a:r>
              <a:rPr lang="en-US" sz="3200" b="1" dirty="0" smtClean="0">
                <a:solidFill>
                  <a:schemeClr val="tx2"/>
                </a:solidFill>
                <a:latin typeface="18 VAG Rounded Bold   07390"/>
                <a:cs typeface=""/>
              </a:rPr>
              <a:t/>
            </a:r>
            <a:br>
              <a:rPr lang="en-US" sz="3200" b="1" dirty="0" smtClean="0">
                <a:solidFill>
                  <a:schemeClr val="tx2"/>
                </a:solidFill>
                <a:latin typeface="18 VAG Rounded Bold   07390"/>
                <a:cs typeface=""/>
              </a:rPr>
            </a:br>
            <a:r>
              <a:rPr lang="en-US" sz="3200" b="1" dirty="0" smtClean="0">
                <a:latin typeface="18 VAG Rounded Bold   07390"/>
                <a:cs typeface=""/>
              </a:rPr>
              <a:t/>
            </a:r>
            <a:br>
              <a:rPr lang="en-US" sz="3200" b="1" dirty="0" smtClean="0">
                <a:latin typeface="18 VAG Rounded Bold   07390"/>
                <a:cs typeface=""/>
              </a:rPr>
            </a:br>
            <a:r>
              <a:rPr lang="en-US" sz="2800" b="1" dirty="0" smtClean="0">
                <a:solidFill>
                  <a:schemeClr val="tx1"/>
                </a:solidFill>
                <a:latin typeface="18 VAG Rounded Bold   07390"/>
                <a:cs typeface=""/>
              </a:rPr>
              <a:t>Lecture #10</a:t>
            </a:r>
            <a:br>
              <a:rPr lang="en-US" sz="2800" b="1" dirty="0" smtClean="0">
                <a:solidFill>
                  <a:schemeClr val="tx1"/>
                </a:solidFill>
                <a:latin typeface="18 VAG Rounded Bold   07390"/>
                <a:cs typeface=""/>
              </a:rPr>
            </a:br>
            <a:r>
              <a:rPr lang="en-US" sz="2800" b="1" dirty="0" smtClean="0">
                <a:solidFill>
                  <a:schemeClr val="tx1"/>
                </a:solidFill>
                <a:latin typeface="18 VAG Rounded Bold   07390"/>
                <a:cs typeface=""/>
              </a:rPr>
              <a:t>Social Implications </a:t>
            </a:r>
            <a:br>
              <a:rPr lang="en-US" sz="2800" b="1" dirty="0" smtClean="0">
                <a:solidFill>
                  <a:schemeClr val="tx1"/>
                </a:solidFill>
                <a:latin typeface="18 VAG Rounded Bold   07390"/>
                <a:cs typeface=""/>
              </a:rPr>
            </a:br>
            <a:r>
              <a:rPr lang="en-US" sz="2800" b="1" dirty="0" smtClean="0">
                <a:solidFill>
                  <a:schemeClr val="tx1"/>
                </a:solidFill>
                <a:latin typeface="18 VAG Rounded Bold   07390"/>
                <a:cs typeface=""/>
              </a:rPr>
              <a:t>of Computing</a:t>
            </a:r>
            <a:r>
              <a:rPr lang="en-US" sz="3200" b="1" dirty="0" smtClean="0">
                <a:solidFill>
                  <a:schemeClr val="tx2"/>
                </a:solidFill>
                <a:latin typeface="18 VAG Rounded Bold   07390"/>
                <a:cs typeface=""/>
              </a:rPr>
              <a:t/>
            </a:r>
            <a:br>
              <a:rPr lang="en-US" sz="3200" b="1" dirty="0" smtClean="0">
                <a:solidFill>
                  <a:schemeClr val="tx2"/>
                </a:solidFill>
                <a:latin typeface="18 VAG Rounded Bold   07390"/>
                <a:cs typeface=""/>
              </a:rPr>
            </a:br>
            <a:endParaRPr lang="en-US" sz="3200" b="1" dirty="0" smtClean="0">
              <a:solidFill>
                <a:schemeClr val="bg2"/>
              </a:solidFill>
              <a:latin typeface="18 VAG Rounded Bold   07390"/>
              <a:cs typeface=""/>
            </a:endParaRPr>
          </a:p>
          <a:p>
            <a:pPr algn="ctr">
              <a:lnSpc>
                <a:spcPct val="77000"/>
              </a:lnSpc>
            </a:pPr>
            <a:r>
              <a:rPr lang="en-US" sz="3200" b="1" dirty="0" smtClean="0">
                <a:solidFill>
                  <a:schemeClr val="bg2"/>
                </a:solidFill>
                <a:latin typeface="18 VAG Rounded Bold   07390"/>
                <a:cs typeface=""/>
              </a:rPr>
              <a:t>2012-02-27</a:t>
            </a:r>
            <a:endParaRPr lang="en-US" sz="3200" b="1" dirty="0">
              <a:solidFill>
                <a:schemeClr val="bg2"/>
              </a:solidFill>
              <a:latin typeface="18 VAG Rounded Bold   07390"/>
              <a:cs typeface=""/>
            </a:endParaRPr>
          </a:p>
        </p:txBody>
      </p:sp>
      <p:sp>
        <p:nvSpPr>
          <p:cNvPr id="48" name="Title 47"/>
          <p:cNvSpPr>
            <a:spLocks noGrp="1"/>
          </p:cNvSpPr>
          <p:nvPr>
            <p:ph type="ctrTitle"/>
          </p:nvPr>
        </p:nvSpPr>
        <p:spPr>
          <a:xfrm>
            <a:off x="381000" y="3429000"/>
            <a:ext cx="6096000" cy="685800"/>
          </a:xfrm>
        </p:spPr>
        <p:txBody>
          <a:bodyPr/>
          <a:lstStyle/>
          <a:p>
            <a:pPr eaLnBrk="1" fontAlgn="auto" hangingPunct="1">
              <a:spcAft>
                <a:spcPts val="0"/>
              </a:spcAft>
              <a:defRPr/>
            </a:pPr>
            <a:r>
              <a:rPr lang="en-US" sz="2800" dirty="0" smtClean="0">
                <a:solidFill>
                  <a:srgbClr val="FFFF00"/>
                </a:solidFill>
              </a:rPr>
              <a:t>CS10 chosen as </a:t>
            </a:r>
            <a:r>
              <a:rPr lang="en-US" sz="2800" dirty="0" err="1" smtClean="0">
                <a:solidFill>
                  <a:srgbClr val="FFFF00"/>
                </a:solidFill>
              </a:rPr>
              <a:t>uc</a:t>
            </a:r>
            <a:r>
              <a:rPr lang="en-US" sz="2800" dirty="0" smtClean="0">
                <a:solidFill>
                  <a:srgbClr val="FFFF00"/>
                </a:solidFill>
              </a:rPr>
              <a:t> online pilot!</a:t>
            </a:r>
            <a:endParaRPr lang="en-US" sz="2800" dirty="0">
              <a:solidFill>
                <a:srgbClr val="FFFF00"/>
              </a:solidFill>
              <a:ea typeface="+mj-ea"/>
              <a:cs typeface="+mj-cs"/>
            </a:endParaRPr>
          </a:p>
        </p:txBody>
      </p:sp>
      <p:sp>
        <p:nvSpPr>
          <p:cNvPr id="15365" name="Subtitle 48"/>
          <p:cNvSpPr>
            <a:spLocks noGrp="1"/>
          </p:cNvSpPr>
          <p:nvPr>
            <p:ph type="subTitle" idx="1"/>
          </p:nvPr>
        </p:nvSpPr>
        <p:spPr>
          <a:xfrm>
            <a:off x="381001" y="4038600"/>
            <a:ext cx="5714999" cy="2362200"/>
          </a:xfrm>
        </p:spPr>
        <p:txBody>
          <a:bodyPr anchor="t"/>
          <a:lstStyle/>
          <a:p>
            <a:pPr eaLnBrk="1" hangingPunct="1">
              <a:spcBef>
                <a:spcPct val="0"/>
              </a:spcBef>
            </a:pPr>
            <a:r>
              <a:rPr lang="en-US" sz="2400" dirty="0" smtClean="0">
                <a:latin typeface="18 VAG Rounded Light   02390"/>
                <a:ea typeface="ＭＳ Ｐゴシック" pitchFamily="-65" charset="-128"/>
                <a:cs typeface="ＭＳ Ｐゴシック" pitchFamily="-65" charset="-128"/>
              </a:rPr>
              <a:t>CS10 has been chosen as one of 30 courses (all across 10 UC campuses) to receive Pilot funding for online instruction! We’ll have 1080p time-indexed videos, “instructor does the class” videos, and mini-quizzes througout.</a:t>
            </a:r>
            <a:endParaRPr lang="en-US" sz="2400" i="1" dirty="0" smtClean="0">
              <a:solidFill>
                <a:schemeClr val="accent4"/>
              </a:solidFill>
              <a:latin typeface="18 VAG Rounded Light   02390"/>
              <a:ea typeface="ＭＳ Ｐゴシック" pitchFamily="-65" charset="-128"/>
              <a:cs typeface="ＭＳ Ｐゴシック" pitchFamily="-65" charset="-128"/>
            </a:endParaRPr>
          </a:p>
        </p:txBody>
      </p:sp>
      <p:sp>
        <p:nvSpPr>
          <p:cNvPr id="51" name="TextBox 50"/>
          <p:cNvSpPr txBox="1"/>
          <p:nvPr/>
        </p:nvSpPr>
        <p:spPr>
          <a:xfrm>
            <a:off x="0" y="2438400"/>
            <a:ext cx="2362200" cy="1015663"/>
          </a:xfrm>
          <a:prstGeom prst="rect">
            <a:avLst/>
          </a:prstGeom>
          <a:noFill/>
        </p:spPr>
        <p:txBody>
          <a:bodyPr wrap="square">
            <a:spAutoFit/>
          </a:bodyPr>
          <a:lstStyle/>
          <a:p>
            <a:pPr algn="ctr">
              <a:defRPr/>
            </a:pPr>
            <a:r>
              <a:rPr lang="en-US" sz="2000" b="1" dirty="0" smtClean="0">
                <a:solidFill>
                  <a:schemeClr val="bg2"/>
                </a:solidFill>
                <a:latin typeface="18 VAG Rounded Bold   07390"/>
              </a:rPr>
              <a:t>UC Berkeley EECS</a:t>
            </a:r>
            <a:br>
              <a:rPr lang="en-US" sz="2000" b="1" dirty="0" smtClean="0">
                <a:solidFill>
                  <a:schemeClr val="bg2"/>
                </a:solidFill>
                <a:latin typeface="18 VAG Rounded Bold   07390"/>
              </a:rPr>
            </a:br>
            <a:r>
              <a:rPr lang="en-US" sz="2000" b="1" dirty="0" smtClean="0">
                <a:solidFill>
                  <a:schemeClr val="bg2"/>
                </a:solidFill>
                <a:latin typeface="18 VAG Rounded Bold   07390"/>
              </a:rPr>
              <a:t>Lecturer SOE</a:t>
            </a:r>
            <a:br>
              <a:rPr lang="en-US" sz="2000" b="1" dirty="0" smtClean="0">
                <a:solidFill>
                  <a:schemeClr val="bg2"/>
                </a:solidFill>
                <a:latin typeface="18 VAG Rounded Bold   07390"/>
              </a:rPr>
            </a:br>
            <a:r>
              <a:rPr lang="en-US" sz="2000" b="1" dirty="0" smtClean="0">
                <a:solidFill>
                  <a:schemeClr val="bg2"/>
                </a:solidFill>
                <a:latin typeface="18 VAG Rounded Bold   07390"/>
              </a:rPr>
              <a:t>Dan Garcia</a:t>
            </a:r>
            <a:endParaRPr lang="en-US" sz="2000" b="1" dirty="0">
              <a:solidFill>
                <a:schemeClr val="bg2"/>
              </a:solidFill>
              <a:latin typeface="18 VAG Rounded Bold   07390"/>
            </a:endParaRPr>
          </a:p>
        </p:txBody>
      </p:sp>
      <p:sp>
        <p:nvSpPr>
          <p:cNvPr id="15367" name="Subtitle 48"/>
          <p:cNvSpPr txBox="1">
            <a:spLocks/>
          </p:cNvSpPr>
          <p:nvPr/>
        </p:nvSpPr>
        <p:spPr bwMode="auto">
          <a:xfrm>
            <a:off x="0" y="6324600"/>
            <a:ext cx="9144000" cy="533400"/>
          </a:xfrm>
          <a:prstGeom prst="rect">
            <a:avLst/>
          </a:prstGeom>
          <a:noFill/>
          <a:ln w="9525">
            <a:noFill/>
            <a:miter lim="800000"/>
            <a:headEnd/>
            <a:tailEnd/>
          </a:ln>
        </p:spPr>
        <p:txBody>
          <a:bodyPr lIns="100584">
            <a:prstTxWarp prst="textNoShape">
              <a:avLst/>
            </a:prstTxWarp>
          </a:bodyPr>
          <a:lstStyle/>
          <a:p>
            <a:pPr algn="ctr"/>
            <a:r>
              <a:rPr lang="en-US" sz="2400" b="1" dirty="0" err="1">
                <a:latin typeface="Courier New" pitchFamily="1" charset="0"/>
              </a:rPr>
              <a:t>onlineeducation.universityofcalifornia.edu</a:t>
            </a:r>
            <a:endParaRPr lang="en-US" sz="2400" b="1" dirty="0" smtClean="0">
              <a:latin typeface="Courier New" pitchFamily="1" charset="0"/>
            </a:endParaRPr>
          </a:p>
        </p:txBody>
      </p:sp>
      <p:sp>
        <p:nvSpPr>
          <p:cNvPr id="54" name="Oval 53"/>
          <p:cNvSpPr/>
          <p:nvPr/>
        </p:nvSpPr>
        <p:spPr>
          <a:xfrm>
            <a:off x="6172221" y="5943600"/>
            <a:ext cx="2691298"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2" name="Picture 1"/>
          <p:cNvPicPr>
            <a:picLocks noChangeAspect="1"/>
          </p:cNvPicPr>
          <p:nvPr/>
        </p:nvPicPr>
        <p:blipFill rotWithShape="1">
          <a:blip r:embed="rId4"/>
          <a:srcRect r="59702"/>
          <a:stretch/>
        </p:blipFill>
        <p:spPr>
          <a:xfrm>
            <a:off x="6172200" y="4106650"/>
            <a:ext cx="2694308" cy="1843127"/>
          </a:xfrm>
          <a:prstGeom prst="rect">
            <a:avLst/>
          </a:prstGeom>
        </p:spPr>
      </p:pic>
      <p:sp>
        <p:nvSpPr>
          <p:cNvPr id="4" name="TextBox 3"/>
          <p:cNvSpPr txBox="1"/>
          <p:nvPr/>
        </p:nvSpPr>
        <p:spPr>
          <a:xfrm rot="2302508">
            <a:off x="2211034" y="1200586"/>
            <a:ext cx="965674"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latin typeface="18 VAG Rounded Light   02390"/>
                <a:cs typeface="Vagrounded"/>
              </a:rPr>
              <a:t>Anyone watching online?</a:t>
            </a:r>
            <a:endParaRPr lang="en-US" sz="1600" b="1" dirty="0">
              <a:latin typeface="18 VAG Rounded Light   02390"/>
              <a:cs typeface="Vagrounded"/>
            </a:endParaRPr>
          </a:p>
        </p:txBody>
      </p:sp>
      <p:sp>
        <p:nvSpPr>
          <p:cNvPr id="11" name="TextBox 10"/>
          <p:cNvSpPr txBox="1"/>
          <p:nvPr/>
        </p:nvSpPr>
        <p:spPr>
          <a:xfrm>
            <a:off x="2062788" y="2863273"/>
            <a:ext cx="1244600" cy="58477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latin typeface="18 VAG Rounded Light   02390"/>
                <a:cs typeface="Vagrounded"/>
              </a:rPr>
              <a:t>Project spec is posted</a:t>
            </a:r>
            <a:endParaRPr lang="en-US" sz="1600" b="1" dirty="0">
              <a:latin typeface="18 VAG Rounded Light   02390"/>
              <a:cs typeface="Vagrounded"/>
            </a:endParaRPr>
          </a:p>
        </p:txBody>
      </p:sp>
      <p:sp>
        <p:nvSpPr>
          <p:cNvPr id="12" name="TextBox 11"/>
          <p:cNvSpPr txBox="1"/>
          <p:nvPr/>
        </p:nvSpPr>
        <p:spPr>
          <a:xfrm>
            <a:off x="6400800" y="3048000"/>
            <a:ext cx="2362200"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latin typeface="18 VAG Rounded Light   02390"/>
                <a:cs typeface="Vagrounded"/>
              </a:rPr>
              <a:t>You have a few chapters of reading during these weeks, don’t wait...</a:t>
            </a:r>
            <a:endParaRPr lang="en-US" sz="1600" b="1" dirty="0">
              <a:latin typeface="18 VAG Rounded Light   02390"/>
              <a:cs typeface="Vagrounded"/>
            </a:endParaRPr>
          </a:p>
        </p:txBody>
      </p:sp>
      <p:sp>
        <p:nvSpPr>
          <p:cNvPr id="13" name="TextBox 12"/>
          <p:cNvSpPr txBox="1"/>
          <p:nvPr/>
        </p:nvSpPr>
        <p:spPr>
          <a:xfrm>
            <a:off x="6019800" y="5257800"/>
            <a:ext cx="2971800"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latin typeface="18 VAG Rounded Light   02390"/>
                <a:cs typeface="Vagrounded"/>
              </a:rPr>
              <a:t>Your project partners may be in different sections, try to attend “Project Work” labs together </a:t>
            </a:r>
            <a:endParaRPr lang="en-US" sz="1600" b="1" dirty="0">
              <a:latin typeface="18 VAG Rounded Light   02390"/>
              <a:cs typeface="Vagrounded"/>
            </a:endParaRPr>
          </a:p>
        </p:txBody>
      </p:sp>
      <p:sp>
        <p:nvSpPr>
          <p:cNvPr id="14" name="TextBox 13"/>
          <p:cNvSpPr txBox="1"/>
          <p:nvPr/>
        </p:nvSpPr>
        <p:spPr>
          <a:xfrm>
            <a:off x="3668376" y="5980545"/>
            <a:ext cx="2209800"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600" dirty="0" smtClean="0">
                <a:latin typeface="18 VAG Rounded Light   02390"/>
                <a:cs typeface="Vagrounded"/>
              </a:rPr>
              <a:t>Read BYOB project tips!</a:t>
            </a:r>
            <a:endParaRPr lang="en-US" sz="1600" b="1" dirty="0">
              <a:latin typeface="18 VAG Rounded Light   02390"/>
              <a:cs typeface="Vagrounded"/>
            </a:endParaRPr>
          </a:p>
        </p:txBody>
      </p:sp>
      <p:pic>
        <p:nvPicPr>
          <p:cNvPr id="16" name="Picture 15"/>
          <p:cNvPicPr>
            <a:picLocks noChangeAspect="1"/>
          </p:cNvPicPr>
          <p:nvPr/>
        </p:nvPicPr>
        <p:blipFill>
          <a:blip r:embed="rId5"/>
          <a:stretch>
            <a:fillRect/>
          </a:stretch>
        </p:blipFill>
        <p:spPr>
          <a:xfrm>
            <a:off x="6805271" y="228600"/>
            <a:ext cx="2186330" cy="2590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style.rotation</p:attrName>
                                        </p:attrNameLst>
                                      </p:cBhvr>
                                      <p:tavLst>
                                        <p:tav tm="0">
                                          <p:val>
                                            <p:fltVal val="720"/>
                                          </p:val>
                                        </p:tav>
                                        <p:tav tm="100000">
                                          <p:val>
                                            <p:fltVal val="0"/>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style.rotation</p:attrName>
                                        </p:attrNameLst>
                                      </p:cBhvr>
                                      <p:tavLst>
                                        <p:tav tm="0">
                                          <p:val>
                                            <p:fltVal val="720"/>
                                          </p:val>
                                        </p:tav>
                                        <p:tav tm="100000">
                                          <p:val>
                                            <p:fltVal val="0"/>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style.rotation</p:attrName>
                                        </p:attrNameLst>
                                      </p:cBhvr>
                                      <p:tavLst>
                                        <p:tav tm="0">
                                          <p:val>
                                            <p:fltVal val="720"/>
                                          </p:val>
                                        </p:tav>
                                        <p:tav tm="100000">
                                          <p:val>
                                            <p:fltVal val="0"/>
                                          </p:val>
                                        </p:tav>
                                      </p:tavLst>
                                    </p:anim>
                                    <p:anim calcmode="lin" valueType="num">
                                      <p:cBhvr>
                                        <p:cTn id="33" dur="1000" fill="hold"/>
                                        <p:tgtEl>
                                          <p:spTgt spid="13"/>
                                        </p:tgtEl>
                                        <p:attrNameLst>
                                          <p:attrName>ppt_h</p:attrName>
                                        </p:attrNameLst>
                                      </p:cBhvr>
                                      <p:tavLst>
                                        <p:tav tm="0">
                                          <p:val>
                                            <p:fltVal val="0"/>
                                          </p:val>
                                        </p:tav>
                                        <p:tav tm="100000">
                                          <p:val>
                                            <p:strVal val="#ppt_h"/>
                                          </p:val>
                                        </p:tav>
                                      </p:tavLst>
                                    </p:anim>
                                    <p:anim calcmode="lin" valueType="num">
                                      <p:cBhvr>
                                        <p:cTn id="34" dur="1000" fill="hold"/>
                                        <p:tgtEl>
                                          <p:spTgt spid="13"/>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style.rotation</p:attrName>
                                        </p:attrNameLst>
                                      </p:cBhvr>
                                      <p:tavLst>
                                        <p:tav tm="0">
                                          <p:val>
                                            <p:fltVal val="720"/>
                                          </p:val>
                                        </p:tav>
                                        <p:tav tm="100000">
                                          <p:val>
                                            <p:fltVal val="0"/>
                                          </p:val>
                                        </p:tav>
                                      </p:tavLst>
                                    </p:anim>
                                    <p:anim calcmode="lin" valueType="num">
                                      <p:cBhvr>
                                        <p:cTn id="41" dur="1000" fill="hold"/>
                                        <p:tgtEl>
                                          <p:spTgt spid="14"/>
                                        </p:tgtEl>
                                        <p:attrNameLst>
                                          <p:attrName>ppt_h</p:attrName>
                                        </p:attrNameLst>
                                      </p:cBhvr>
                                      <p:tavLst>
                                        <p:tav tm="0">
                                          <p:val>
                                            <p:fltVal val="0"/>
                                          </p:val>
                                        </p:tav>
                                        <p:tav tm="100000">
                                          <p:val>
                                            <p:strVal val="#ppt_h"/>
                                          </p:val>
                                        </p:tav>
                                      </p:tavLst>
                                    </p:anim>
                                    <p:anim calcmode="lin" valueType="num">
                                      <p:cBhvr>
                                        <p:cTn id="42" dur="1000" fill="hold"/>
                                        <p:tgtEl>
                                          <p:spTgt spid="1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8515" name="Rectangle 3"/>
          <p:cNvSpPr>
            <a:spLocks noGrp="1" noChangeArrowheads="1"/>
          </p:cNvSpPr>
          <p:nvPr>
            <p:ph sz="half" idx="2"/>
          </p:nvPr>
        </p:nvSpPr>
        <p:spPr>
          <a:xfrm>
            <a:off x="457200" y="990600"/>
            <a:ext cx="4267200" cy="5305864"/>
          </a:xfrm>
        </p:spPr>
        <p:txBody>
          <a:bodyPr/>
          <a:lstStyle/>
          <a:p>
            <a:pPr eaLnBrk="1" hangingPunct="1"/>
            <a:r>
              <a:rPr lang="en-US" sz="2400" dirty="0" smtClean="0">
                <a:latin typeface="18 VAG Rounded Bold   07390" charset="0"/>
              </a:rPr>
              <a:t>META: This course is NOT just about programming!</a:t>
            </a:r>
          </a:p>
          <a:p>
            <a:pPr lvl="1" eaLnBrk="1" hangingPunct="1"/>
            <a:r>
              <a:rPr lang="en-US" sz="2000" dirty="0" err="1">
                <a:latin typeface="18 VAG Rounded Bold   07390" charset="0"/>
              </a:rPr>
              <a:t>Lecs</a:t>
            </a:r>
            <a:r>
              <a:rPr lang="en-US" sz="2000" dirty="0">
                <a:latin typeface="18 VAG Rounded Bold   07390" charset="0"/>
              </a:rPr>
              <a:t> + Reading: Big ideas</a:t>
            </a:r>
          </a:p>
          <a:p>
            <a:pPr lvl="1" eaLnBrk="1" hangingPunct="1"/>
            <a:r>
              <a:rPr lang="en-US" sz="2000" dirty="0" smtClean="0">
                <a:latin typeface="18 VAG Rounded Bold   07390" charset="0"/>
              </a:rPr>
              <a:t>Labs: Programming</a:t>
            </a:r>
          </a:p>
          <a:p>
            <a:pPr lvl="1" eaLnBrk="1" hangingPunct="1"/>
            <a:r>
              <a:rPr lang="en-US" sz="2000" dirty="0" smtClean="0">
                <a:latin typeface="18 VAG Rounded Bold   07390" charset="0"/>
              </a:rPr>
              <a:t>Disc: Distillation</a:t>
            </a:r>
          </a:p>
          <a:p>
            <a:pPr eaLnBrk="1" hangingPunct="1"/>
            <a:r>
              <a:rPr lang="en-US" sz="2400" dirty="0" smtClean="0">
                <a:latin typeface="18 VAG Rounded Bold   07390" charset="0"/>
              </a:rPr>
              <a:t>META: plug CS195 Social Implications of Computers</a:t>
            </a:r>
          </a:p>
          <a:p>
            <a:pPr eaLnBrk="1" hangingPunct="1"/>
            <a:r>
              <a:rPr lang="en-US" sz="2400" dirty="0" smtClean="0">
                <a:latin typeface="18 VAG Rounded Bold   07390" charset="0"/>
              </a:rPr>
              <a:t>Computers in Education</a:t>
            </a:r>
          </a:p>
          <a:p>
            <a:pPr lvl="1" eaLnBrk="1" hangingPunct="1"/>
            <a:r>
              <a:rPr lang="en-US" sz="2000" dirty="0" smtClean="0">
                <a:latin typeface="18 VAG Rounded Bold   07390" charset="0"/>
              </a:rPr>
              <a:t>Most important use?</a:t>
            </a:r>
          </a:p>
          <a:p>
            <a:pPr lvl="1" eaLnBrk="1" hangingPunct="1"/>
            <a:r>
              <a:rPr lang="en-US" sz="2000" dirty="0" smtClean="0">
                <a:latin typeface="18 VAG Rounded Bold   07390" charset="0"/>
              </a:rPr>
              <a:t>Judah Schwartz’ continuum</a:t>
            </a:r>
          </a:p>
          <a:p>
            <a:pPr lvl="1" eaLnBrk="1" hangingPunct="1"/>
            <a:r>
              <a:rPr lang="en-US" sz="2000" dirty="0" smtClean="0">
                <a:latin typeface="18 VAG Rounded Bold   07390" charset="0"/>
              </a:rPr>
              <a:t>RSA Animate “Changing Education Paradigms”</a:t>
            </a:r>
          </a:p>
          <a:p>
            <a:pPr lvl="1" eaLnBrk="1" hangingPunct="1"/>
            <a:r>
              <a:rPr lang="en-US" sz="2000" dirty="0" smtClean="0">
                <a:latin typeface="18 VAG Rounded Bold   07390" charset="0"/>
              </a:rPr>
              <a:t>UC Online Pilot</a:t>
            </a:r>
            <a:endParaRPr lang="en-US" sz="2000" dirty="0">
              <a:latin typeface="18 VAG Rounded Bold   07390" charset="0"/>
            </a:endParaRPr>
          </a:p>
        </p:txBody>
      </p:sp>
      <p:sp>
        <p:nvSpPr>
          <p:cNvPr id="448514" name="Rectangle 2"/>
          <p:cNvSpPr>
            <a:spLocks noGrp="1" noChangeArrowheads="1"/>
          </p:cNvSpPr>
          <p:nvPr>
            <p:ph type="title"/>
          </p:nvPr>
        </p:nvSpPr>
        <p:spPr/>
        <p:txBody>
          <a:bodyPr/>
          <a:lstStyle/>
          <a:p>
            <a:pPr eaLnBrk="1" hangingPunct="1"/>
            <a:r>
              <a:rPr lang="en-US" dirty="0">
                <a:latin typeface="18 VAG Rounded Bold   07390" charset="0"/>
              </a:rPr>
              <a:t>Overview</a:t>
            </a:r>
          </a:p>
        </p:txBody>
      </p:sp>
      <p:sp>
        <p:nvSpPr>
          <p:cNvPr id="7" name="Oval 6"/>
          <p:cNvSpPr/>
          <p:nvPr/>
        </p:nvSpPr>
        <p:spPr>
          <a:xfrm>
            <a:off x="4572000" y="5471652"/>
            <a:ext cx="41910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 name="Content Placeholder 2"/>
          <p:cNvPicPr>
            <a:picLocks noGrp="1" noChangeAspect="1"/>
          </p:cNvPicPr>
          <p:nvPr>
            <p:ph sz="half" idx="1"/>
          </p:nvPr>
        </p:nvPicPr>
        <p:blipFill>
          <a:blip r:embed="rId3"/>
          <a:srcRect t="6539" b="6539"/>
          <a:stretch>
            <a:fillRect/>
          </a:stretch>
        </p:blipFill>
        <p:spPr>
          <a:xfrm>
            <a:off x="5202120" y="1905000"/>
            <a:ext cx="2646480" cy="3476626"/>
          </a:xfr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33684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64344" y="990601"/>
            <a:ext cx="5479256" cy="5305864"/>
          </a:xfrm>
        </p:spPr>
        <p:txBody>
          <a:bodyPr/>
          <a:lstStyle/>
          <a:p>
            <a:pPr>
              <a:buNone/>
            </a:pPr>
            <a:endParaRPr lang="en-US" dirty="0" smtClean="0"/>
          </a:p>
          <a:p>
            <a:pPr>
              <a:buNone/>
            </a:pPr>
            <a:r>
              <a:rPr lang="en-US" dirty="0" smtClean="0"/>
              <a:t>	The most important use of computers in education so far...</a:t>
            </a:r>
          </a:p>
          <a:p>
            <a:pPr>
              <a:buNone/>
            </a:pPr>
            <a:endParaRPr lang="en-US" dirty="0"/>
          </a:p>
          <a:p>
            <a:pPr marL="582613" indent="-457200">
              <a:buFont typeface="+mj-lt"/>
              <a:buAutoNum type="alphaLcParenR"/>
            </a:pPr>
            <a:r>
              <a:rPr lang="en-US" dirty="0" smtClean="0"/>
              <a:t>Web search</a:t>
            </a:r>
            <a:endParaRPr lang="en-US" dirty="0"/>
          </a:p>
          <a:p>
            <a:pPr marL="582613" indent="-457200">
              <a:buFont typeface="+mj-lt"/>
              <a:buAutoNum type="alphaLcParenR"/>
            </a:pPr>
            <a:r>
              <a:rPr lang="en-US" dirty="0" smtClean="0"/>
              <a:t>Arithmetic drill programs</a:t>
            </a:r>
            <a:endParaRPr lang="en-US" dirty="0"/>
          </a:p>
          <a:p>
            <a:pPr marL="582613" indent="-457200">
              <a:buFont typeface="+mj-lt"/>
              <a:buAutoNum type="alphaLcParenR"/>
            </a:pPr>
            <a:r>
              <a:rPr lang="en-US" dirty="0" smtClean="0"/>
              <a:t>Word processing</a:t>
            </a:r>
            <a:endParaRPr lang="en-US" dirty="0"/>
          </a:p>
          <a:p>
            <a:pPr marL="582613" indent="-457200">
              <a:buFont typeface="+mj-lt"/>
              <a:buAutoNum type="alphaLcParenR"/>
            </a:pPr>
            <a:r>
              <a:rPr lang="en-US" dirty="0" err="1" smtClean="0"/>
              <a:t>iclicker</a:t>
            </a:r>
            <a:r>
              <a:rPr lang="en-US" dirty="0" smtClean="0"/>
              <a:t>-like technologies</a:t>
            </a:r>
            <a:endParaRPr lang="en-US" dirty="0"/>
          </a:p>
          <a:p>
            <a:pPr marL="582613" indent="-457200">
              <a:buFont typeface="+mj-lt"/>
              <a:buAutoNum type="alphaLcParenR"/>
            </a:pPr>
            <a:r>
              <a:rPr lang="en-US" dirty="0" smtClean="0"/>
              <a:t>Social networking</a:t>
            </a:r>
            <a:endParaRPr lang="en-US" dirty="0"/>
          </a:p>
        </p:txBody>
      </p:sp>
      <p:sp>
        <p:nvSpPr>
          <p:cNvPr id="2" name="Title 1"/>
          <p:cNvSpPr>
            <a:spLocks noGrp="1"/>
          </p:cNvSpPr>
          <p:nvPr>
            <p:ph type="title"/>
          </p:nvPr>
        </p:nvSpPr>
        <p:spPr/>
        <p:txBody>
          <a:bodyPr/>
          <a:lstStyle/>
          <a:p>
            <a:r>
              <a:rPr lang="en-US" dirty="0" smtClean="0"/>
              <a:t>Peer Instruction (thanks to BH)</a:t>
            </a:r>
            <a:endParaRPr lang="en-US" dirty="0"/>
          </a:p>
        </p:txBody>
      </p:sp>
      <p:sp>
        <p:nvSpPr>
          <p:cNvPr id="8" name="Oval 7"/>
          <p:cNvSpPr/>
          <p:nvPr/>
        </p:nvSpPr>
        <p:spPr>
          <a:xfrm>
            <a:off x="4572000" y="5700252"/>
            <a:ext cx="41910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10"/>
          <p:cNvPicPr>
            <a:picLocks noChangeAspect="1"/>
          </p:cNvPicPr>
          <p:nvPr/>
        </p:nvPicPr>
        <p:blipFill>
          <a:blip r:embed="rId3"/>
          <a:srcRect l="7298" t="14340" r="10573" b="10814"/>
          <a:stretch>
            <a:fillRect/>
          </a:stretch>
        </p:blipFill>
        <p:spPr bwMode="auto">
          <a:xfrm>
            <a:off x="5148945" y="2794398"/>
            <a:ext cx="3037110" cy="27682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sz="1800" i="1" dirty="0" smtClean="0"/>
              <a:t>“Multiple choice tests have changed what counts as knowledge in schools.  Open-ended questions were the norm 30 years ago.  The kind of knowledge you can report on multiple-choice tests is unimportant in the big scheme of things, and what’s really important is not what you already know, but how you can take what you already know and apply it something you’ve never seen before. Multiple choice tests make that hard. Teaching follows tests! The folks who invented Standardized Testing didn’t foresee how it would affect what knowledge means! (unintended consequence)” </a:t>
            </a:r>
            <a:r>
              <a:rPr lang="en-US" sz="1800" dirty="0" smtClean="0"/>
              <a:t>– Brian Harvey</a:t>
            </a:r>
            <a:endParaRPr lang="en-US" sz="1800" dirty="0"/>
          </a:p>
        </p:txBody>
      </p:sp>
      <p:pic>
        <p:nvPicPr>
          <p:cNvPr id="7" name="Content Placeholder 6" descr="MP900431095.JPG"/>
          <p:cNvPicPr>
            <a:picLocks noGrp="1" noChangeAspect="1"/>
          </p:cNvPicPr>
          <p:nvPr>
            <p:ph sz="half" idx="2"/>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6318" b="6318"/>
          <a:stretch>
            <a:fillRect/>
          </a:stretch>
        </p:blipFill>
        <p:spPr>
          <a:xfrm>
            <a:off x="4887344" y="1295400"/>
            <a:ext cx="3574600" cy="46962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itle 3"/>
          <p:cNvSpPr>
            <a:spLocks noGrp="1"/>
          </p:cNvSpPr>
          <p:nvPr>
            <p:ph type="title"/>
          </p:nvPr>
        </p:nvSpPr>
        <p:spPr/>
        <p:txBody>
          <a:bodyPr/>
          <a:lstStyle/>
          <a:p>
            <a:r>
              <a:rPr lang="en-US" dirty="0" smtClean="0"/>
              <a:t>Answer</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7611576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Computers in Education (open?)</a:t>
            </a:r>
            <a:endParaRPr lang="en-US" dirty="0"/>
          </a:p>
        </p:txBody>
      </p:sp>
      <p:graphicFrame>
        <p:nvGraphicFramePr>
          <p:cNvPr id="14" name="Diagram 13"/>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6753706"/>
              </p:ext>
            </p:extLst>
          </p:nvPr>
        </p:nvGraphicFramePr>
        <p:xfrm>
          <a:off x="1081872" y="1295400"/>
          <a:ext cx="6858000" cy="4927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cxnSp>
        <p:nvCxnSpPr>
          <p:cNvPr id="16" name="Straight Arrow Connector 15"/>
          <p:cNvCxnSpPr/>
          <p:nvPr/>
        </p:nvCxnSpPr>
        <p:spPr>
          <a:xfrm>
            <a:off x="304800" y="2514600"/>
            <a:ext cx="8458200" cy="0"/>
          </a:xfrm>
          <a:prstGeom prst="straightConnector1">
            <a:avLst/>
          </a:prstGeom>
          <a:ln w="127000">
            <a:headEnd type="arrow"/>
            <a:tailEnd type="arrow"/>
          </a:ln>
        </p:spPr>
        <p:style>
          <a:lnRef idx="3">
            <a:schemeClr val="accent5"/>
          </a:lnRef>
          <a:fillRef idx="0">
            <a:schemeClr val="accent5"/>
          </a:fillRef>
          <a:effectRef idx="2">
            <a:schemeClr val="accent5"/>
          </a:effectRef>
          <a:fontRef idx="minor">
            <a:schemeClr val="tx1"/>
          </a:fontRef>
        </p:style>
      </p:cxnSp>
      <p:pic>
        <p:nvPicPr>
          <p:cNvPr id="22" name="Picture 21"/>
          <p:cNvPicPr>
            <a:picLocks noChangeAspect="1"/>
          </p:cNvPicPr>
          <p:nvPr/>
        </p:nvPicPr>
        <p:blipFill>
          <a:blip r:embed="rId8"/>
          <a:stretch>
            <a:fillRect/>
          </a:stretch>
        </p:blipFill>
        <p:spPr>
          <a:xfrm>
            <a:off x="8305800" y="-1"/>
            <a:ext cx="838199" cy="1113607"/>
          </a:xfrm>
          <a:prstGeom prst="rect">
            <a:avLst/>
          </a:prstGeom>
        </p:spPr>
      </p:pic>
      <p:sp>
        <p:nvSpPr>
          <p:cNvPr id="23" name="TextBox 22"/>
          <p:cNvSpPr txBox="1"/>
          <p:nvPr/>
        </p:nvSpPr>
        <p:spPr>
          <a:xfrm>
            <a:off x="7924800" y="1143000"/>
            <a:ext cx="1219200" cy="276999"/>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r"/>
            <a:r>
              <a:rPr lang="en-US" sz="1200" dirty="0" smtClean="0">
                <a:latin typeface="Vagrounded"/>
                <a:cs typeface="Vagrounded"/>
              </a:rPr>
              <a:t>Judah Schwartz</a:t>
            </a:r>
            <a:endParaRPr lang="en-US" sz="1200" b="1" dirty="0">
              <a:latin typeface="Vagrounded"/>
              <a:cs typeface="Vagrounded"/>
            </a:endParaRPr>
          </a:p>
        </p:txBody>
      </p:sp>
      <p:sp>
        <p:nvSpPr>
          <p:cNvPr id="25" name="TextBox 24"/>
          <p:cNvSpPr txBox="1"/>
          <p:nvPr/>
        </p:nvSpPr>
        <p:spPr>
          <a:xfrm>
            <a:off x="3830376" y="6248400"/>
            <a:ext cx="1656024" cy="461665"/>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200" dirty="0" err="1" smtClean="0">
                <a:latin typeface="Vagrounded"/>
                <a:cs typeface="Vagrounded"/>
              </a:rPr>
              <a:t>Myphysicslab</a:t>
            </a:r>
            <a:r>
              <a:rPr lang="en-US" sz="1200" dirty="0" smtClean="0">
                <a:latin typeface="Vagrounded"/>
                <a:cs typeface="Vagrounded"/>
              </a:rPr>
              <a:t> demo</a:t>
            </a:r>
            <a:br>
              <a:rPr lang="en-US" sz="1200" dirty="0" smtClean="0">
                <a:latin typeface="Vagrounded"/>
                <a:cs typeface="Vagrounded"/>
              </a:rPr>
            </a:br>
            <a:r>
              <a:rPr lang="en-US" sz="1200" dirty="0" smtClean="0">
                <a:latin typeface="Vagrounded"/>
                <a:cs typeface="Vagrounded"/>
              </a:rPr>
              <a:t>ASSIST movie</a:t>
            </a:r>
            <a:endParaRPr lang="en-US" sz="1200" b="1" dirty="0">
              <a:latin typeface="Vagrounded"/>
              <a:cs typeface="Vagrounded"/>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91811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RSA Animate : Changing Education Paradigms</a:t>
            </a:r>
            <a:endParaRPr lang="en-US" sz="3200" dirty="0"/>
          </a:p>
        </p:txBody>
      </p:sp>
      <p:pic>
        <p:nvPicPr>
          <p:cNvPr id="5" name="Content Placeholder 4"/>
          <p:cNvPicPr>
            <a:picLocks noGrp="1" noChangeAspect="1"/>
          </p:cNvPicPr>
          <p:nvPr>
            <p:ph idx="1"/>
          </p:nvPr>
        </p:nvPicPr>
        <p:blipFill>
          <a:blip r:embed="rId2"/>
          <a:srcRect t="9043" b="9043"/>
          <a:stretch>
            <a:fillRect/>
          </a:stretch>
        </p:blipFill>
        <p:spPr>
          <a:xfrm>
            <a:off x="990600" y="1338380"/>
            <a:ext cx="7162800" cy="4670190"/>
          </a:xfrm>
        </p:spPr>
      </p:pic>
      <p:sp>
        <p:nvSpPr>
          <p:cNvPr id="6" name="Rectangle 18"/>
          <p:cNvSpPr>
            <a:spLocks noChangeArrowheads="1"/>
          </p:cNvSpPr>
          <p:nvPr/>
        </p:nvSpPr>
        <p:spPr bwMode="auto">
          <a:xfrm>
            <a:off x="3559544" y="0"/>
            <a:ext cx="5584456" cy="40011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p>
            <a:pPr algn="r"/>
            <a:r>
              <a:rPr lang="en-US" sz="2000" b="1" dirty="0" err="1">
                <a:solidFill>
                  <a:srgbClr val="7F7F7F"/>
                </a:solidFill>
                <a:latin typeface="Courier"/>
                <a:cs typeface="Courier"/>
              </a:rPr>
              <a:t>www.youtube.com</a:t>
            </a:r>
            <a:r>
              <a:rPr lang="en-US" sz="2000" b="1" dirty="0">
                <a:solidFill>
                  <a:srgbClr val="7F7F7F"/>
                </a:solidFill>
                <a:latin typeface="Courier"/>
                <a:cs typeface="Courier"/>
              </a:rPr>
              <a:t>/</a:t>
            </a:r>
            <a:r>
              <a:rPr lang="en-US" sz="2000" b="1" dirty="0" err="1">
                <a:solidFill>
                  <a:srgbClr val="7F7F7F"/>
                </a:solidFill>
                <a:latin typeface="Courier"/>
                <a:cs typeface="Courier"/>
              </a:rPr>
              <a:t>watch?v</a:t>
            </a:r>
            <a:r>
              <a:rPr lang="en-US" sz="2000" b="1" dirty="0">
                <a:solidFill>
                  <a:srgbClr val="7F7F7F"/>
                </a:solidFill>
                <a:latin typeface="Courier"/>
                <a:cs typeface="Courier"/>
              </a:rPr>
              <a:t>=zDZFcDGpL4U</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04382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64344" y="990601"/>
            <a:ext cx="4183856" cy="5305864"/>
          </a:xfrm>
        </p:spPr>
        <p:txBody>
          <a:bodyPr/>
          <a:lstStyle/>
          <a:p>
            <a:r>
              <a:rPr lang="en-US" dirty="0" smtClean="0"/>
              <a:t>Basics of Pilot</a:t>
            </a:r>
          </a:p>
          <a:p>
            <a:pPr lvl="1"/>
            <a:r>
              <a:rPr lang="en-US" dirty="0" smtClean="0"/>
              <a:t>Blended </a:t>
            </a:r>
            <a:r>
              <a:rPr lang="en-US" dirty="0" err="1" smtClean="0"/>
              <a:t>vs</a:t>
            </a:r>
            <a:r>
              <a:rPr lang="en-US" dirty="0" smtClean="0"/>
              <a:t> Online</a:t>
            </a:r>
          </a:p>
          <a:p>
            <a:r>
              <a:rPr lang="en-US" dirty="0" smtClean="0"/>
              <a:t>What should we do?</a:t>
            </a:r>
          </a:p>
          <a:p>
            <a:pPr lvl="1"/>
            <a:r>
              <a:rPr lang="en-US" dirty="0" smtClean="0"/>
              <a:t>How can CS10 be the course for everyone?</a:t>
            </a:r>
          </a:p>
          <a:p>
            <a:pPr lvl="1"/>
            <a:r>
              <a:rPr lang="en-US" dirty="0" smtClean="0"/>
              <a:t>How can we use peers?</a:t>
            </a:r>
          </a:p>
          <a:p>
            <a:pPr lvl="1"/>
            <a:r>
              <a:rPr lang="en-US" dirty="0" smtClean="0"/>
              <a:t>What’d help you most?</a:t>
            </a:r>
          </a:p>
          <a:p>
            <a:r>
              <a:rPr lang="en-US" dirty="0" smtClean="0"/>
              <a:t>Would you take this course if it’d been offered at another UC?</a:t>
            </a:r>
          </a:p>
          <a:p>
            <a:pPr lvl="1"/>
            <a:r>
              <a:rPr lang="en-US" dirty="0" smtClean="0"/>
              <a:t>Does f2f matter?</a:t>
            </a:r>
          </a:p>
          <a:p>
            <a:pPr lvl="1"/>
            <a:endParaRPr lang="en-US" dirty="0"/>
          </a:p>
        </p:txBody>
      </p:sp>
      <p:sp>
        <p:nvSpPr>
          <p:cNvPr id="4" name="Title 3"/>
          <p:cNvSpPr>
            <a:spLocks noGrp="1"/>
          </p:cNvSpPr>
          <p:nvPr>
            <p:ph type="title"/>
          </p:nvPr>
        </p:nvSpPr>
        <p:spPr/>
        <p:txBody>
          <a:bodyPr/>
          <a:lstStyle/>
          <a:p>
            <a:r>
              <a:rPr lang="en-US" dirty="0" smtClean="0"/>
              <a:t>UC Berkeley Online Pilot</a:t>
            </a:r>
            <a:endParaRPr lang="en-US" dirty="0"/>
          </a:p>
        </p:txBody>
      </p:sp>
      <p:pic>
        <p:nvPicPr>
          <p:cNvPr id="10" name="Content Placeholder 9" descr="Screen shot 2011-02-28 at 6.49.25 AM.png"/>
          <p:cNvPicPr>
            <a:picLocks noGrp="1" noChangeAspect="1"/>
          </p:cNvPicPr>
          <p:nvPr>
            <p:ph sz="half" idx="2"/>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6433" b="-6433"/>
          <a:stretch/>
        </p:blipFill>
        <p:spPr/>
      </p:pic>
      <p:sp>
        <p:nvSpPr>
          <p:cNvPr id="11" name="Oval 10"/>
          <p:cNvSpPr/>
          <p:nvPr/>
        </p:nvSpPr>
        <p:spPr>
          <a:xfrm>
            <a:off x="4572000" y="6005052"/>
            <a:ext cx="41910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8"/>
          <p:cNvSpPr>
            <a:spLocks noChangeArrowheads="1"/>
          </p:cNvSpPr>
          <p:nvPr/>
        </p:nvSpPr>
        <p:spPr bwMode="auto">
          <a:xfrm>
            <a:off x="2187148" y="0"/>
            <a:ext cx="6956852" cy="40011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p>
            <a:pPr algn="r"/>
            <a:r>
              <a:rPr lang="en-US" sz="2000" b="1" dirty="0" err="1">
                <a:solidFill>
                  <a:srgbClr val="7F7F7F"/>
                </a:solidFill>
                <a:latin typeface="Courier"/>
                <a:cs typeface="Courier"/>
              </a:rPr>
              <a:t>groups.ischool.berkeley.edu</a:t>
            </a:r>
            <a:r>
              <a:rPr lang="en-US" sz="2000" b="1" dirty="0">
                <a:solidFill>
                  <a:srgbClr val="7F7F7F"/>
                </a:solidFill>
                <a:latin typeface="Courier"/>
                <a:cs typeface="Courier"/>
              </a:rPr>
              <a:t>/</a:t>
            </a:r>
            <a:r>
              <a:rPr lang="en-US" sz="2000" b="1" dirty="0" err="1">
                <a:solidFill>
                  <a:srgbClr val="7F7F7F"/>
                </a:solidFill>
                <a:latin typeface="Courier"/>
                <a:cs typeface="Courier"/>
              </a:rPr>
              <a:t>onlineeducation</a:t>
            </a:r>
            <a:r>
              <a:rPr lang="en-US" sz="2000" b="1" dirty="0">
                <a:solidFill>
                  <a:srgbClr val="7F7F7F"/>
                </a:solidFill>
                <a:latin typeface="Courier"/>
                <a:cs typeface="Courier"/>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64344" y="990601"/>
            <a:ext cx="8146256" cy="5305864"/>
          </a:xfrm>
        </p:spPr>
        <p:txBody>
          <a:bodyPr/>
          <a:lstStyle/>
          <a:p>
            <a:pPr>
              <a:buNone/>
            </a:pPr>
            <a:endParaRPr lang="en-US" dirty="0" smtClean="0"/>
          </a:p>
          <a:p>
            <a:pPr>
              <a:buNone/>
            </a:pPr>
            <a:r>
              <a:rPr lang="en-US" dirty="0" smtClean="0"/>
              <a:t>	The </a:t>
            </a:r>
            <a:r>
              <a:rPr lang="en-US" u="sng" dirty="0" smtClean="0"/>
              <a:t>most effective</a:t>
            </a:r>
            <a:r>
              <a:rPr lang="en-US" dirty="0" smtClean="0"/>
              <a:t> thing for your learning, if you were taking CS10 online (remotely)…</a:t>
            </a:r>
          </a:p>
          <a:p>
            <a:pPr>
              <a:buNone/>
            </a:pPr>
            <a:endParaRPr lang="en-US" dirty="0"/>
          </a:p>
          <a:p>
            <a:pPr marL="582613" indent="-457200">
              <a:buFont typeface="+mj-lt"/>
              <a:buAutoNum type="alphaLcParenR"/>
            </a:pPr>
            <a:r>
              <a:rPr lang="en-US" dirty="0" smtClean="0">
                <a:latin typeface="18 VAG Rounded Thin   55390"/>
              </a:rPr>
              <a:t>“Test yourself” mini-quizzes</a:t>
            </a:r>
            <a:endParaRPr lang="en-US" dirty="0">
              <a:latin typeface="18 VAG Rounded Thin   55390"/>
            </a:endParaRPr>
          </a:p>
          <a:p>
            <a:pPr marL="582613" indent="-457200">
              <a:buFont typeface="+mj-lt"/>
              <a:buAutoNum type="alphaLcParenR"/>
            </a:pPr>
            <a:r>
              <a:rPr lang="en-US" dirty="0" smtClean="0">
                <a:latin typeface="18 VAG Rounded Thin   55390"/>
              </a:rPr>
              <a:t>Mini-programming challenges</a:t>
            </a:r>
            <a:endParaRPr lang="en-US" dirty="0">
              <a:latin typeface="18 VAG Rounded Thin   55390"/>
            </a:endParaRPr>
          </a:p>
          <a:p>
            <a:pPr marL="582613" indent="-457200">
              <a:buFont typeface="+mj-lt"/>
              <a:buAutoNum type="alphaLcParenR"/>
            </a:pPr>
            <a:r>
              <a:rPr lang="en-US" dirty="0" smtClean="0">
                <a:latin typeface="18 VAG Rounded Thin   55390"/>
              </a:rPr>
              <a:t>Tree-structure interface to lectures</a:t>
            </a:r>
            <a:endParaRPr lang="en-US" dirty="0">
              <a:latin typeface="18 VAG Rounded Thin   55390"/>
            </a:endParaRPr>
          </a:p>
          <a:p>
            <a:pPr marL="582613" indent="-457200">
              <a:buFont typeface="+mj-lt"/>
              <a:buAutoNum type="alphaLcParenR"/>
            </a:pPr>
            <a:r>
              <a:rPr lang="en-US" dirty="0" err="1" smtClean="0">
                <a:latin typeface="18 VAG Rounded Thin   55390"/>
              </a:rPr>
              <a:t>1080p High-Definition archived lectures</a:t>
            </a:r>
            <a:endParaRPr lang="en-US" dirty="0">
              <a:latin typeface="18 VAG Rounded Thin   55390"/>
            </a:endParaRPr>
          </a:p>
          <a:p>
            <a:pPr marL="582613" indent="-457200">
              <a:buFont typeface="+mj-lt"/>
              <a:buAutoNum type="alphaLcParenR"/>
            </a:pPr>
            <a:r>
              <a:rPr lang="en-US" dirty="0" smtClean="0">
                <a:latin typeface="18 VAG Rounded Thin   55390"/>
              </a:rPr>
              <a:t>“Instructor takes the class” videos of </a:t>
            </a:r>
            <a:br>
              <a:rPr lang="en-US" dirty="0" smtClean="0">
                <a:latin typeface="18 VAG Rounded Thin   55390"/>
              </a:rPr>
            </a:br>
            <a:r>
              <a:rPr lang="en-US" dirty="0" smtClean="0">
                <a:latin typeface="18 VAG Rounded Thin   55390"/>
              </a:rPr>
              <a:t>us doing labs, HW, exams</a:t>
            </a:r>
            <a:endParaRPr lang="en-US" dirty="0">
              <a:latin typeface="18 VAG Rounded Thin   55390"/>
            </a:endParaRPr>
          </a:p>
        </p:txBody>
      </p:sp>
      <p:sp>
        <p:nvSpPr>
          <p:cNvPr id="2" name="Title 1"/>
          <p:cNvSpPr>
            <a:spLocks noGrp="1"/>
          </p:cNvSpPr>
          <p:nvPr>
            <p:ph type="title"/>
          </p:nvPr>
        </p:nvSpPr>
        <p:spPr/>
        <p:txBody>
          <a:bodyPr/>
          <a:lstStyle/>
          <a:p>
            <a:r>
              <a:rPr lang="en-US" dirty="0" smtClean="0"/>
              <a:t>Taking CS10 Online</a:t>
            </a:r>
            <a:endParaRPr lang="en-US" dirty="0"/>
          </a:p>
        </p:txBody>
      </p:sp>
      <p:sp>
        <p:nvSpPr>
          <p:cNvPr id="8" name="Oval 7"/>
          <p:cNvSpPr/>
          <p:nvPr/>
        </p:nvSpPr>
        <p:spPr>
          <a:xfrm>
            <a:off x="7162800" y="5700252"/>
            <a:ext cx="1600200"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10"/>
          <p:cNvPicPr>
            <a:picLocks noChangeAspect="1"/>
          </p:cNvPicPr>
          <p:nvPr/>
        </p:nvPicPr>
        <p:blipFill>
          <a:blip r:embed="rId3"/>
          <a:srcRect l="7298" t="14340" r="10573" b="10814"/>
          <a:stretch>
            <a:fillRect/>
          </a:stretch>
        </p:blipFill>
        <p:spPr bwMode="auto">
          <a:xfrm>
            <a:off x="7162800" y="4343400"/>
            <a:ext cx="1588442" cy="144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47588</TotalTime>
  <Pages>47</Pages>
  <Words>569</Words>
  <Application>Microsoft Macintosh PowerPoint</Application>
  <PresentationFormat>Letter Paper (8.5x11 in)</PresentationFormat>
  <Paragraphs>72</Paragraphs>
  <Slides>8</Slides>
  <Notes>5</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Metro</vt:lpstr>
      <vt:lpstr>CS10 chosen as uc online pilot!</vt:lpstr>
      <vt:lpstr>Overview</vt:lpstr>
      <vt:lpstr>Peer Instruction (thanks to BH)</vt:lpstr>
      <vt:lpstr>Answer</vt:lpstr>
      <vt:lpstr>Computers in Education (open?)</vt:lpstr>
      <vt:lpstr>RSA Animate : Changing Education Paradigms</vt:lpstr>
      <vt:lpstr>UC Berkeley Online Pilot</vt:lpstr>
      <vt:lpstr>Taking CS10 Online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CS61C - Lecture 13</dc:title>
  <dc:subject/>
  <dc:creator>John Wawrzynek</dc:creator>
  <cp:keywords/>
  <dc:description/>
  <cp:lastModifiedBy>Dan Garcia</cp:lastModifiedBy>
  <cp:revision>3017</cp:revision>
  <cp:lastPrinted>2012-02-23T08:35:41Z</cp:lastPrinted>
  <dcterms:created xsi:type="dcterms:W3CDTF">2012-02-23T07:39:59Z</dcterms:created>
  <dcterms:modified xsi:type="dcterms:W3CDTF">2012-02-23T08:35:44Z</dcterms:modified>
</cp:coreProperties>
</file>