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47" r:id="rId2"/>
    <p:sldId id="1103" r:id="rId3"/>
    <p:sldId id="1104" r:id="rId4"/>
    <p:sldId id="1102" r:id="rId5"/>
    <p:sldId id="1105" r:id="rId6"/>
    <p:sldId id="1106" r:id="rId7"/>
    <p:sldId id="1096" r:id="rId8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5BC5AD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6946" autoAdjust="0"/>
    <p:restoredTop sz="81191" autoAdjust="0"/>
  </p:normalViewPr>
  <p:slideViewPr>
    <p:cSldViewPr>
      <p:cViewPr varScale="1">
        <p:scale>
          <a:sx n="165" d="100"/>
          <a:sy n="165" d="100"/>
        </p:scale>
        <p:origin x="-736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35-E7EC-7F48-A8F7-78A3B74ACBCB}" type="doc">
      <dgm:prSet loTypeId="urn:microsoft.com/office/officeart/2005/8/layout/hierarchy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88D4E48-E3DF-CB44-B563-E58EDADDCFCC}">
      <dgm:prSet phldrT="[Text]" custT="1"/>
      <dgm:spPr/>
      <dgm:t>
        <a:bodyPr/>
        <a:lstStyle/>
        <a:p>
          <a:r>
            <a:rPr lang="en-US" sz="1400" b="1" dirty="0" smtClean="0">
              <a:latin typeface="Helvetica Light"/>
              <a:cs typeface="Helvetica Light"/>
            </a:rPr>
            <a:t>10 (10 5 1)</a:t>
          </a:r>
          <a:endParaRPr lang="en-US" sz="1400" b="1" dirty="0">
            <a:latin typeface="Helvetica Light"/>
            <a:cs typeface="Helvetica Light"/>
          </a:endParaRPr>
        </a:p>
      </dgm:t>
    </dgm:pt>
    <dgm:pt modelId="{478303B2-B40F-0E48-9404-D2E23774F8FB}" type="par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836D999-38AD-724D-985A-1DC86B9731BF}" type="sib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8672E39-B5D9-854E-9071-53529C1CE63B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10 (5 1)</a:t>
          </a:r>
          <a:endParaRPr lang="en-US" sz="1200" dirty="0">
            <a:latin typeface="Helvetica Light"/>
            <a:cs typeface="Helvetica Light"/>
          </a:endParaRPr>
        </a:p>
      </dgm:t>
    </dgm:pt>
    <dgm:pt modelId="{DA294DB8-9630-1949-B25D-75B41C050868}" type="par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A98525D-27E6-0744-9B52-C9954E7D4350}" type="sib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223583-831E-6347-BE5B-6E59B8FA63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(1)</a:t>
          </a:r>
          <a:endParaRPr lang="en-US" sz="900" dirty="0">
            <a:latin typeface="Helvetica Light"/>
            <a:cs typeface="Helvetica Light"/>
          </a:endParaRPr>
        </a:p>
      </dgm:t>
    </dgm:pt>
    <dgm:pt modelId="{449DCBA5-B05C-D64B-B42C-777E7F36AC00}" type="par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AF352E4-70B3-F140-B8AA-20A85F231D16}" type="sib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B2814D-B51D-1844-9DAF-35259888F68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(5 1)</a:t>
          </a:r>
          <a:endParaRPr lang="en-US" sz="900" dirty="0">
            <a:latin typeface="Helvetica Light"/>
            <a:cs typeface="Helvetica Light"/>
          </a:endParaRPr>
        </a:p>
      </dgm:t>
    </dgm:pt>
    <dgm:pt modelId="{1387FD3D-A6C1-6E48-9E55-EB501EA894FE}" type="par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6BA46C8-CD25-454D-B4E0-2452B718BBD7}" type="sib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E181694-DEEA-FF4C-9147-72BB3B7646C4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0 (10 5 1)</a:t>
          </a:r>
          <a:endParaRPr lang="en-US" sz="1200" dirty="0">
            <a:latin typeface="Helvetica Light"/>
            <a:cs typeface="Helvetica Light"/>
          </a:endParaRPr>
        </a:p>
      </dgm:t>
    </dgm:pt>
    <dgm:pt modelId="{F60E16F0-40D3-5743-AC94-B898F261FE66}" type="par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4BA392E-4FAB-5347-8F31-6B7C3071BAD5}" type="sib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3B4508A-7694-8243-A205-7A20F94F766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()</a:t>
          </a:r>
          <a:endParaRPr lang="en-US" sz="900" dirty="0">
            <a:latin typeface="Helvetica Light"/>
            <a:cs typeface="Helvetica Light"/>
          </a:endParaRPr>
        </a:p>
      </dgm:t>
    </dgm:pt>
    <dgm:pt modelId="{787188ED-D822-E34D-A624-BDEF2CE434D2}" type="par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6920F40-24D6-9A40-98CE-8BE5EF062460}" type="sib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3010829-7620-0244-ACC4-5ABE2C011B75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(1)</a:t>
          </a:r>
          <a:endParaRPr lang="en-US" sz="900" dirty="0">
            <a:latin typeface="Helvetica Light"/>
            <a:cs typeface="Helvetica Light"/>
          </a:endParaRPr>
        </a:p>
      </dgm:t>
    </dgm:pt>
    <dgm:pt modelId="{51E07DAF-BB90-E54E-9CDF-B3C05452790F}" type="par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F71B4-D38B-3844-9950-C0BFA949E833}" type="sib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F503CC3-9BE4-FF42-96ED-4CE99397AEF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C1D881DA-A014-1A46-BE61-3FDBE61E1DBB}" type="par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B19BC3A-A0CC-024D-9080-3C6AA9FACE5C}" type="sib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B0BE99-7B90-284D-8785-9633D555EF5A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(1)</a:t>
          </a:r>
          <a:endParaRPr lang="en-US" sz="900" dirty="0">
            <a:latin typeface="Helvetica Light"/>
            <a:cs typeface="Helvetica Light"/>
          </a:endParaRPr>
        </a:p>
      </dgm:t>
    </dgm:pt>
    <dgm:pt modelId="{C6CD7753-8C9F-F044-BD1C-68AA9B03B917}" type="par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CDF517-3246-B547-8DB4-2C3960707452}" type="sib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8CF4422-515E-4543-86CD-6FC28EEFA4E9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()</a:t>
          </a:r>
          <a:endParaRPr lang="en-US" sz="900" dirty="0">
            <a:latin typeface="Helvetica Light"/>
            <a:cs typeface="Helvetica Light"/>
          </a:endParaRPr>
        </a:p>
      </dgm:t>
    </dgm:pt>
    <dgm:pt modelId="{206CB990-E78D-8047-88DA-C04FF81D58D2}" type="par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002855-9911-E24E-8929-F49F8B5A3890}" type="sib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13E5382-A851-F341-A979-EC4A6BD1829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E5166E2-DE83-614D-97EC-8B566197F716}" type="par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65A8D98-31E2-5C40-AAC9-FFB88C2B4047}" type="sib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BB5B38-A158-D648-8169-4C0F9E9B516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()</a:t>
          </a:r>
          <a:endParaRPr lang="en-US" sz="900" dirty="0">
            <a:latin typeface="Helvetica Light"/>
            <a:cs typeface="Helvetica Light"/>
          </a:endParaRPr>
        </a:p>
      </dgm:t>
    </dgm:pt>
    <dgm:pt modelId="{B1008C3F-419E-B341-9B85-CBD5B7CC4042}" type="par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4431D63-9313-6C40-845A-6F454EE07EA4}" type="sib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DE33010-B8C4-6C4D-9CCD-E0085A35917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(1)</a:t>
          </a:r>
          <a:endParaRPr lang="en-US" sz="900" dirty="0">
            <a:latin typeface="Helvetica Light"/>
            <a:cs typeface="Helvetica Light"/>
          </a:endParaRPr>
        </a:p>
      </dgm:t>
    </dgm:pt>
    <dgm:pt modelId="{732BE4EF-DEBC-AF44-A3F7-F302BB7F4299}" type="par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439FCFF-877A-BC46-941E-D51A46A7FD6B}" type="sib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B2A76D-992E-7644-9289-684A05334E2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21C96F2A-2DDF-CC4D-B1AB-22D24728A14D}" type="par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6F1E46D-B5F0-694D-BC5F-D147E791B221}" type="sib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7DC8395-C1BF-DE47-829B-F1826224B61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8F706FF7-E51F-784C-BAF9-C9B84B9362B5}" type="par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54E0F1-6BD6-8549-941F-AC6664992FE3}" type="sib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D90B59-B967-6E47-873A-EF0669E4859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(5 1)</a:t>
          </a:r>
          <a:endParaRPr lang="en-US" sz="900" dirty="0">
            <a:latin typeface="Helvetica Light"/>
            <a:cs typeface="Helvetica Light"/>
          </a:endParaRPr>
        </a:p>
      </dgm:t>
    </dgm:pt>
    <dgm:pt modelId="{D68920C7-A682-3D41-9D3F-A698D7A7F97D}" type="par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D28FBDF-CE01-B145-A37E-0033058463CC}" type="sib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02F3BF0-B8A6-C84E-812F-FC143A147FE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D6AAFC63-D998-6C49-83F4-1EA8A0CF1E27}" type="par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E839365-A844-704B-8881-D39066F4B6B6}" type="sib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0915B55-CB57-F946-A067-FFE93DB38CF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()</a:t>
          </a:r>
          <a:endParaRPr lang="en-US" sz="900" dirty="0">
            <a:latin typeface="Helvetica Light"/>
            <a:cs typeface="Helvetica Light"/>
          </a:endParaRPr>
        </a:p>
      </dgm:t>
    </dgm:pt>
    <dgm:pt modelId="{91C883E4-A5DD-774E-B6FC-812BE3B60562}" type="par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96B47-B9CA-534E-BA66-A263082CBE66}" type="sib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558EDF2-F995-2442-A9D5-DDF312398F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3EE41EE-F68A-C849-A691-BE1AEAFE8F0B}" type="par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C5DF03C-EC19-0D49-85D2-38656610FF01}" type="sib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2292397-702A-0849-8A13-AA5BD855F081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(1)</a:t>
          </a:r>
          <a:endParaRPr lang="en-US" sz="900" dirty="0">
            <a:latin typeface="Helvetica Light"/>
            <a:cs typeface="Helvetica Light"/>
          </a:endParaRPr>
        </a:p>
      </dgm:t>
    </dgm:pt>
    <dgm:pt modelId="{B3DDE0E3-C42C-8741-BAE7-3A13989E07F5}" type="par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C545629-9E96-F440-AB9B-95DBE0A99371}" type="sib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250BA0C-2D31-3F46-B11D-437D194607E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()</a:t>
          </a:r>
          <a:endParaRPr lang="en-US" sz="900" dirty="0">
            <a:latin typeface="Helvetica Light"/>
            <a:cs typeface="Helvetica Light"/>
          </a:endParaRPr>
        </a:p>
      </dgm:t>
    </dgm:pt>
    <dgm:pt modelId="{6A99500B-00AB-DD42-B256-C1BD68C92FC0}" type="par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5A62731-C4E5-EC4A-ADA3-918FD9D20097}" type="sib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EC6BC5-377C-394B-A959-9C2D0E64BCF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DCEF4313-E04B-674F-86F1-36BF1AF1948B}" type="par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65FB0BF-731D-0E41-89B4-EAF335E43308}" type="sib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2F94D1C-95FA-3A4A-9B61-7932F08ED22B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33DEB549-20CD-5649-AAD7-C6F03A8DDBF2}" type="par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EB0E7CE-A515-EB4D-B826-F52D23A8E9F8}" type="sib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415E554E-4307-3047-B026-AD79ADC728D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()</a:t>
          </a:r>
          <a:endParaRPr lang="en-US" sz="900" dirty="0">
            <a:latin typeface="Helvetica Light"/>
            <a:cs typeface="Helvetica Light"/>
          </a:endParaRPr>
        </a:p>
      </dgm:t>
    </dgm:pt>
    <dgm:pt modelId="{88F06FBF-C46E-6842-B96C-78F699354BE0}" type="par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9B80292-3F3A-8240-8CEF-7BBDF16F0C75}" type="sib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7BAD85-DACD-8B47-947D-F7C9CC9C9D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BCAFAE9B-044A-9A4F-9DC4-3018AC17066F}" type="par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72AADF5-4714-CA48-BF2A-9A249CFB972C}" type="sib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EA8EE24F-6A2B-A549-ADA6-53E4409E3C2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(1)</a:t>
          </a:r>
          <a:endParaRPr lang="en-US" sz="900" dirty="0">
            <a:latin typeface="Helvetica Light"/>
            <a:cs typeface="Helvetica Light"/>
          </a:endParaRPr>
        </a:p>
      </dgm:t>
    </dgm:pt>
    <dgm:pt modelId="{ADC7B6E1-E44B-FA40-B461-62CD303D7E05}" type="par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A36F4F7-CBEA-EB40-B737-58F0339B5362}" type="sib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7C07BFF-DF0A-1249-A4D7-26E3D28E2814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()</a:t>
          </a:r>
          <a:endParaRPr lang="en-US" sz="900" dirty="0">
            <a:latin typeface="Helvetica Light"/>
            <a:cs typeface="Helvetica Light"/>
          </a:endParaRPr>
        </a:p>
      </dgm:t>
    </dgm:pt>
    <dgm:pt modelId="{66B5A1D2-34E7-AF48-AF2B-ABC8DD13F0C8}" type="par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B76968-67DB-0242-B58D-AF33786248E7}" type="sib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A30600E-E42F-4F45-9E91-7CE03B70CFE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8771EF2C-638E-8B43-8AB0-2EEE7855502F}" type="par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7EFD196-7371-7B42-8CA0-D032B6F1420C}" type="sib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4E8F57-3BF6-2B47-8E26-79028C93C7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(1)</a:t>
          </a:r>
          <a:endParaRPr lang="en-US" sz="900" dirty="0">
            <a:latin typeface="Helvetica Light"/>
            <a:cs typeface="Helvetica Light"/>
          </a:endParaRPr>
        </a:p>
      </dgm:t>
    </dgm:pt>
    <dgm:pt modelId="{7B987DDA-8614-A543-9C52-6796C3EE88DE}" type="par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F570CE-5BB6-1F4E-91D2-67E00D3486E4}" type="sib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CBE1C12-63B2-514C-93D6-57F60A1964C3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()</a:t>
          </a:r>
          <a:endParaRPr lang="en-US" sz="900" dirty="0">
            <a:latin typeface="Helvetica Light"/>
            <a:cs typeface="Helvetica Light"/>
          </a:endParaRPr>
        </a:p>
      </dgm:t>
    </dgm:pt>
    <dgm:pt modelId="{5C67E5F4-0E97-324F-8588-8A3E3B148F34}" type="par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3FF443F-03D1-6E4B-8E90-CEF3D3427B65}" type="sib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49E6F2-0D7E-A447-9C74-A09D0998C747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0A9D29DF-CE53-C04A-B1F5-957FEA62A70D}" type="par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93FE49A-A75F-8B43-A1CB-99D7B464C606}" type="sib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505B84-D17A-DA4F-88EE-36729D1DDDB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(1)</a:t>
          </a:r>
          <a:endParaRPr lang="en-US" sz="900" dirty="0">
            <a:latin typeface="Helvetica Light"/>
            <a:cs typeface="Helvetica Light"/>
          </a:endParaRPr>
        </a:p>
      </dgm:t>
    </dgm:pt>
    <dgm:pt modelId="{EC28D120-B962-6349-AD35-E931CF9F0AEC}" type="par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E0EA9D-ADC4-7747-8FB4-BAF8D2FE6D24}" type="sib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7AD866-41E1-7A45-AA1D-F69668AD854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()</a:t>
          </a:r>
          <a:endParaRPr lang="en-US" sz="900" dirty="0">
            <a:latin typeface="Helvetica Light"/>
            <a:cs typeface="Helvetica Light"/>
          </a:endParaRPr>
        </a:p>
      </dgm:t>
    </dgm:pt>
    <dgm:pt modelId="{A7ED7299-1839-924F-B97E-F2353DBBA11D}" type="par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88FFC21-7B4C-D449-9D53-85AAFF3F05A4}" type="sib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7643910-5649-E741-8F10-194FF99E3D8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AE141549-AC0B-5E40-9B6D-E667625304BB}" type="par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D1CB991-F655-AB44-A160-7058A797EDE9}" type="sib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FD2442-CBB6-6247-B014-1CBD5FC0851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(1)</a:t>
          </a:r>
          <a:endParaRPr lang="en-US" sz="900" dirty="0">
            <a:latin typeface="Helvetica Light"/>
            <a:cs typeface="Helvetica Light"/>
          </a:endParaRPr>
        </a:p>
      </dgm:t>
    </dgm:pt>
    <dgm:pt modelId="{70B97F15-59E2-9944-A0E2-7D4D2BFFAA7F}" type="par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733F3C5-F906-1E41-8F42-A23BDD307B5B}" type="sib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06E5CF-4CAB-4342-8554-39CCCBD2FA1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()</a:t>
          </a:r>
          <a:endParaRPr lang="en-US" sz="900" dirty="0">
            <a:latin typeface="Helvetica Light"/>
            <a:cs typeface="Helvetica Light"/>
          </a:endParaRPr>
        </a:p>
      </dgm:t>
    </dgm:pt>
    <dgm:pt modelId="{0522730F-6DD1-B548-A6DC-D60DD865A7BF}" type="par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B9C8E95-DA19-B041-9E7F-62CBABAF26C8}" type="sib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8D6368-8281-EF4C-ABCA-CAC86B6B2D8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675CCF44-4BFD-A34B-A8F4-11392DBF46BC}" type="par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5A0EAB0-6800-7F41-85BA-DE3F79585DCB}" type="sib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61D694-8079-5D44-960B-1E6F1697A40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(1)</a:t>
          </a:r>
          <a:endParaRPr lang="en-US" sz="900" dirty="0">
            <a:latin typeface="Helvetica Light"/>
            <a:cs typeface="Helvetica Light"/>
          </a:endParaRPr>
        </a:p>
      </dgm:t>
    </dgm:pt>
    <dgm:pt modelId="{F06F1F9E-57C6-1A43-9226-384B7B16A1EE}" type="par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6792F2-2A99-C14F-8D6E-835775854547}" type="sib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D60180E-8747-8444-890E-D866F3F64A1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58DD4E36-9AA2-9044-9D2A-1904686DA1E4}" type="par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64FF858-23B5-C04D-B8D0-A50448FE45FF}" type="sib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B6FF1B8-58EA-FE4C-927D-09EE41335AF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4E60B146-A3F9-0F47-91C0-04CD980121CA}" type="parTrans" cxnId="{95972803-CD51-554D-A21B-78B603451EB3}">
      <dgm:prSet/>
      <dgm:spPr/>
      <dgm:t>
        <a:bodyPr/>
        <a:lstStyle/>
        <a:p>
          <a:endParaRPr lang="en-US"/>
        </a:p>
      </dgm:t>
    </dgm:pt>
    <dgm:pt modelId="{56938DF8-27BA-9148-826B-5184695C27A5}" type="sibTrans" cxnId="{95972803-CD51-554D-A21B-78B603451EB3}">
      <dgm:prSet/>
      <dgm:spPr/>
      <dgm:t>
        <a:bodyPr/>
        <a:lstStyle/>
        <a:p>
          <a:endParaRPr lang="en-US"/>
        </a:p>
      </dgm:t>
    </dgm:pt>
    <dgm:pt modelId="{75E2FB3E-F036-7B48-ABA9-C0A4746893CE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5 ()</a:t>
          </a:r>
          <a:endParaRPr lang="en-US" dirty="0">
            <a:latin typeface="Helvetica Light"/>
            <a:cs typeface="Helvetica Light"/>
          </a:endParaRPr>
        </a:p>
      </dgm:t>
    </dgm:pt>
    <dgm:pt modelId="{DBD8B556-29AF-2F4C-BB50-510CBAB2E413}" type="parTrans" cxnId="{B50199F8-604E-4F48-8D3B-4C5EAFFA1C71}">
      <dgm:prSet/>
      <dgm:spPr/>
      <dgm:t>
        <a:bodyPr/>
        <a:lstStyle/>
        <a:p>
          <a:endParaRPr lang="en-US"/>
        </a:p>
      </dgm:t>
    </dgm:pt>
    <dgm:pt modelId="{7AA24C94-D299-994E-81CB-30A259EDF368}" type="sibTrans" cxnId="{B50199F8-604E-4F48-8D3B-4C5EAFFA1C71}">
      <dgm:prSet/>
      <dgm:spPr/>
      <dgm:t>
        <a:bodyPr/>
        <a:lstStyle/>
        <a:p>
          <a:endParaRPr lang="en-US"/>
        </a:p>
      </dgm:t>
    </dgm:pt>
    <dgm:pt modelId="{40BC1DF2-71DC-0C41-A8EA-3B82A658468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C613B014-47BA-7145-B916-9E438E689086}" type="parTrans" cxnId="{C61DF87B-F3AA-074D-8439-DFB9E678FC97}">
      <dgm:prSet/>
      <dgm:spPr/>
      <dgm:t>
        <a:bodyPr/>
        <a:lstStyle/>
        <a:p>
          <a:endParaRPr lang="en-US"/>
        </a:p>
      </dgm:t>
    </dgm:pt>
    <dgm:pt modelId="{ACB2B8E3-9ACC-A94D-A39A-AD5DA63F3AF9}" type="sibTrans" cxnId="{C61DF87B-F3AA-074D-8439-DFB9E678FC97}">
      <dgm:prSet/>
      <dgm:spPr/>
      <dgm:t>
        <a:bodyPr/>
        <a:lstStyle/>
        <a:p>
          <a:endParaRPr lang="en-US"/>
        </a:p>
      </dgm:t>
    </dgm:pt>
    <dgm:pt modelId="{28B3486C-2CD0-F847-AAC6-BC3A06A793A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(1)</a:t>
          </a:r>
          <a:endParaRPr lang="en-US" dirty="0">
            <a:latin typeface="Helvetica Light"/>
            <a:cs typeface="Helvetica Light"/>
          </a:endParaRPr>
        </a:p>
      </dgm:t>
    </dgm:pt>
    <dgm:pt modelId="{F65EF214-2DE7-DE4F-86EA-5A8333E5A967}" type="parTrans" cxnId="{760E02A0-5A5E-6F4A-AB41-B4D1505E3E30}">
      <dgm:prSet/>
      <dgm:spPr/>
      <dgm:t>
        <a:bodyPr/>
        <a:lstStyle/>
        <a:p>
          <a:endParaRPr lang="en-US"/>
        </a:p>
      </dgm:t>
    </dgm:pt>
    <dgm:pt modelId="{00ADBB6C-72C7-6E4C-A277-9B0D152CFB11}" type="sibTrans" cxnId="{760E02A0-5A5E-6F4A-AB41-B4D1505E3E30}">
      <dgm:prSet/>
      <dgm:spPr/>
      <dgm:t>
        <a:bodyPr/>
        <a:lstStyle/>
        <a:p>
          <a:endParaRPr lang="en-US"/>
        </a:p>
      </dgm:t>
    </dgm:pt>
    <dgm:pt modelId="{190CD5F6-6551-AF4D-87DF-B4E466873B39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()</a:t>
          </a:r>
          <a:endParaRPr lang="en-US" dirty="0">
            <a:latin typeface="Helvetica Light"/>
            <a:cs typeface="Helvetica Light"/>
          </a:endParaRPr>
        </a:p>
      </dgm:t>
    </dgm:pt>
    <dgm:pt modelId="{0D138C0C-640C-2547-A312-063C9091AC91}" type="parTrans" cxnId="{430529FE-A688-9F41-A688-356F2E79CA9F}">
      <dgm:prSet/>
      <dgm:spPr/>
      <dgm:t>
        <a:bodyPr/>
        <a:lstStyle/>
        <a:p>
          <a:endParaRPr lang="en-US"/>
        </a:p>
      </dgm:t>
    </dgm:pt>
    <dgm:pt modelId="{1401EA09-D63F-A840-9D3A-90255D8463EA}" type="sibTrans" cxnId="{430529FE-A688-9F41-A688-356F2E79CA9F}">
      <dgm:prSet/>
      <dgm:spPr/>
      <dgm:t>
        <a:bodyPr/>
        <a:lstStyle/>
        <a:p>
          <a:endParaRPr lang="en-US"/>
        </a:p>
      </dgm:t>
    </dgm:pt>
    <dgm:pt modelId="{31E09A9A-6BFF-FD4C-8D6D-6279AE79C97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7078C6B8-491F-9D41-BC85-AE81D5CB44AA}" type="parTrans" cxnId="{95017ED9-4953-AD48-8F0B-032531793CFE}">
      <dgm:prSet/>
      <dgm:spPr/>
      <dgm:t>
        <a:bodyPr/>
        <a:lstStyle/>
        <a:p>
          <a:endParaRPr lang="en-US"/>
        </a:p>
      </dgm:t>
    </dgm:pt>
    <dgm:pt modelId="{2758FEF6-71E7-2B42-BCC7-5C88041D16EA}" type="sibTrans" cxnId="{95017ED9-4953-AD48-8F0B-032531793CFE}">
      <dgm:prSet/>
      <dgm:spPr/>
      <dgm:t>
        <a:bodyPr/>
        <a:lstStyle/>
        <a:p>
          <a:endParaRPr lang="en-US"/>
        </a:p>
      </dgm:t>
    </dgm:pt>
    <dgm:pt modelId="{05CB00EA-ECBC-5F4D-A8AE-8A8B7F09EA8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(1)</a:t>
          </a:r>
          <a:endParaRPr lang="en-US" dirty="0">
            <a:latin typeface="Helvetica Light"/>
            <a:cs typeface="Helvetica Light"/>
          </a:endParaRPr>
        </a:p>
      </dgm:t>
    </dgm:pt>
    <dgm:pt modelId="{06889A1D-DDB7-5A4C-8D37-4C3D8C749FE0}" type="parTrans" cxnId="{7A490A1C-1332-8549-B4E0-076785D3DEB1}">
      <dgm:prSet/>
      <dgm:spPr/>
      <dgm:t>
        <a:bodyPr/>
        <a:lstStyle/>
        <a:p>
          <a:endParaRPr lang="en-US"/>
        </a:p>
      </dgm:t>
    </dgm:pt>
    <dgm:pt modelId="{9A1F7288-273B-8C43-A640-18094258099F}" type="sibTrans" cxnId="{7A490A1C-1332-8549-B4E0-076785D3DEB1}">
      <dgm:prSet/>
      <dgm:spPr/>
      <dgm:t>
        <a:bodyPr/>
        <a:lstStyle/>
        <a:p>
          <a:endParaRPr lang="en-US"/>
        </a:p>
      </dgm:t>
    </dgm:pt>
    <dgm:pt modelId="{9E6F8B29-E09D-DB45-A561-AB9A88E9981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()</a:t>
          </a:r>
          <a:endParaRPr lang="en-US" dirty="0">
            <a:latin typeface="Helvetica Light"/>
            <a:cs typeface="Helvetica Light"/>
          </a:endParaRPr>
        </a:p>
      </dgm:t>
    </dgm:pt>
    <dgm:pt modelId="{931D8A7F-AB38-CF41-8B33-4676058C09A6}" type="parTrans" cxnId="{EDB75CA0-9CE2-A649-AAB8-DD9323577A1D}">
      <dgm:prSet/>
      <dgm:spPr/>
      <dgm:t>
        <a:bodyPr/>
        <a:lstStyle/>
        <a:p>
          <a:endParaRPr lang="en-US"/>
        </a:p>
      </dgm:t>
    </dgm:pt>
    <dgm:pt modelId="{B1C7FB77-1DD9-D742-96F7-6B7A146ADD43}" type="sibTrans" cxnId="{EDB75CA0-9CE2-A649-AAB8-DD9323577A1D}">
      <dgm:prSet/>
      <dgm:spPr/>
      <dgm:t>
        <a:bodyPr/>
        <a:lstStyle/>
        <a:p>
          <a:endParaRPr lang="en-US"/>
        </a:p>
      </dgm:t>
    </dgm:pt>
    <dgm:pt modelId="{383CF07B-9D9C-764F-A1B9-5A0E9B49EA6C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5EBCD395-0D0C-1F43-B819-2C1BC5BC1CDB}" type="parTrans" cxnId="{3C94EE6F-AC12-114D-AECD-F3F0DBCC1133}">
      <dgm:prSet/>
      <dgm:spPr/>
      <dgm:t>
        <a:bodyPr/>
        <a:lstStyle/>
        <a:p>
          <a:endParaRPr lang="en-US"/>
        </a:p>
      </dgm:t>
    </dgm:pt>
    <dgm:pt modelId="{A1964853-46E3-C44F-B8A7-E2367F96E374}" type="sibTrans" cxnId="{3C94EE6F-AC12-114D-AECD-F3F0DBCC1133}">
      <dgm:prSet/>
      <dgm:spPr/>
      <dgm:t>
        <a:bodyPr/>
        <a:lstStyle/>
        <a:p>
          <a:endParaRPr lang="en-US"/>
        </a:p>
      </dgm:t>
    </dgm:pt>
    <dgm:pt modelId="{E3E02677-268C-5C40-8930-31B4899401D7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(1)</a:t>
          </a:r>
          <a:endParaRPr lang="en-US" dirty="0">
            <a:latin typeface="Helvetica Light"/>
            <a:cs typeface="Helvetica Light"/>
          </a:endParaRPr>
        </a:p>
      </dgm:t>
    </dgm:pt>
    <dgm:pt modelId="{04DED97B-75AB-0949-AC50-BA9420DFFF77}" type="parTrans" cxnId="{60C64796-08B8-B646-AF66-6116EBC243F4}">
      <dgm:prSet/>
      <dgm:spPr/>
      <dgm:t>
        <a:bodyPr/>
        <a:lstStyle/>
        <a:p>
          <a:endParaRPr lang="en-US"/>
        </a:p>
      </dgm:t>
    </dgm:pt>
    <dgm:pt modelId="{5585AAE8-8883-4042-9EE0-021537C2E1A9}" type="sibTrans" cxnId="{60C64796-08B8-B646-AF66-6116EBC243F4}">
      <dgm:prSet/>
      <dgm:spPr/>
      <dgm:t>
        <a:bodyPr/>
        <a:lstStyle/>
        <a:p>
          <a:endParaRPr lang="en-US"/>
        </a:p>
      </dgm:t>
    </dgm:pt>
    <dgm:pt modelId="{557E518F-EBAF-484B-857A-4E8B78F3AC2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()</a:t>
          </a:r>
          <a:endParaRPr lang="en-US" dirty="0">
            <a:latin typeface="Helvetica Light"/>
            <a:cs typeface="Helvetica Light"/>
          </a:endParaRPr>
        </a:p>
      </dgm:t>
    </dgm:pt>
    <dgm:pt modelId="{13A28887-5598-1341-8D2C-4C93C516901E}" type="parTrans" cxnId="{52E7ED50-4286-D549-A0D0-F7D0BEF55F47}">
      <dgm:prSet/>
      <dgm:spPr/>
      <dgm:t>
        <a:bodyPr/>
        <a:lstStyle/>
        <a:p>
          <a:endParaRPr lang="en-US"/>
        </a:p>
      </dgm:t>
    </dgm:pt>
    <dgm:pt modelId="{AFA0EDC6-93B2-1842-98CC-E31F063E06EF}" type="sibTrans" cxnId="{52E7ED50-4286-D549-A0D0-F7D0BEF55F47}">
      <dgm:prSet/>
      <dgm:spPr/>
      <dgm:t>
        <a:bodyPr/>
        <a:lstStyle/>
        <a:p>
          <a:endParaRPr lang="en-US"/>
        </a:p>
      </dgm:t>
    </dgm:pt>
    <dgm:pt modelId="{F44A8D49-9427-3F49-89EC-04A10CCDFE9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95F33A1F-BA90-A64A-8DB6-2D4147B391B3}" type="parTrans" cxnId="{338E3581-E612-1E4A-85DA-7A7008A91786}">
      <dgm:prSet/>
      <dgm:spPr/>
      <dgm:t>
        <a:bodyPr/>
        <a:lstStyle/>
        <a:p>
          <a:endParaRPr lang="en-US"/>
        </a:p>
      </dgm:t>
    </dgm:pt>
    <dgm:pt modelId="{55C5AC59-6975-6C4F-B7BF-337E4D02374E}" type="sibTrans" cxnId="{338E3581-E612-1E4A-85DA-7A7008A91786}">
      <dgm:prSet/>
      <dgm:spPr/>
      <dgm:t>
        <a:bodyPr/>
        <a:lstStyle/>
        <a:p>
          <a:endParaRPr lang="en-US"/>
        </a:p>
      </dgm:t>
    </dgm:pt>
    <dgm:pt modelId="{F03ED437-3A27-1A4D-A181-D92156011F4D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(1)</a:t>
          </a:r>
          <a:endParaRPr lang="en-US" dirty="0">
            <a:latin typeface="Helvetica Light"/>
            <a:cs typeface="Helvetica Light"/>
          </a:endParaRPr>
        </a:p>
      </dgm:t>
    </dgm:pt>
    <dgm:pt modelId="{BE58DF6C-277C-8C4F-B933-945532BF463A}" type="parTrans" cxnId="{A9DC27D1-2723-FD42-8651-ADB5EE5105FA}">
      <dgm:prSet/>
      <dgm:spPr/>
      <dgm:t>
        <a:bodyPr/>
        <a:lstStyle/>
        <a:p>
          <a:endParaRPr lang="en-US"/>
        </a:p>
      </dgm:t>
    </dgm:pt>
    <dgm:pt modelId="{8DB06277-193D-CD45-A272-832FDFB3429C}" type="sibTrans" cxnId="{A9DC27D1-2723-FD42-8651-ADB5EE5105FA}">
      <dgm:prSet/>
      <dgm:spPr/>
      <dgm:t>
        <a:bodyPr/>
        <a:lstStyle/>
        <a:p>
          <a:endParaRPr lang="en-US"/>
        </a:p>
      </dgm:t>
    </dgm:pt>
    <dgm:pt modelId="{5D4C2D70-D833-0B49-9F2F-AAAF7DBA3FE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()</a:t>
          </a:r>
          <a:endParaRPr lang="en-US" dirty="0">
            <a:latin typeface="Helvetica Light"/>
            <a:cs typeface="Helvetica Light"/>
          </a:endParaRPr>
        </a:p>
      </dgm:t>
    </dgm:pt>
    <dgm:pt modelId="{E4F6488B-CC56-F548-B470-808FC1D34013}" type="parTrans" cxnId="{9A3C31A3-9B73-354A-9AF2-952DB467E3DB}">
      <dgm:prSet/>
      <dgm:spPr/>
      <dgm:t>
        <a:bodyPr/>
        <a:lstStyle/>
        <a:p>
          <a:endParaRPr lang="en-US"/>
        </a:p>
      </dgm:t>
    </dgm:pt>
    <dgm:pt modelId="{AA91C33A-84D5-CA49-9748-49B939FA11CF}" type="sibTrans" cxnId="{9A3C31A3-9B73-354A-9AF2-952DB467E3DB}">
      <dgm:prSet/>
      <dgm:spPr/>
      <dgm:t>
        <a:bodyPr/>
        <a:lstStyle/>
        <a:p>
          <a:endParaRPr lang="en-US"/>
        </a:p>
      </dgm:t>
    </dgm:pt>
    <dgm:pt modelId="{038C7A63-F825-7F41-9775-24B35605440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2E4B7E63-9E70-2841-B359-9C26509E55C4}" type="parTrans" cxnId="{5ADBBDBE-6EF1-3E42-9E8C-06745122755E}">
      <dgm:prSet/>
      <dgm:spPr/>
      <dgm:t>
        <a:bodyPr/>
        <a:lstStyle/>
        <a:p>
          <a:endParaRPr lang="en-US"/>
        </a:p>
      </dgm:t>
    </dgm:pt>
    <dgm:pt modelId="{5E8E9D0D-2D4A-2446-A9DB-410A869C5E16}" type="sibTrans" cxnId="{5ADBBDBE-6EF1-3E42-9E8C-06745122755E}">
      <dgm:prSet/>
      <dgm:spPr/>
      <dgm:t>
        <a:bodyPr/>
        <a:lstStyle/>
        <a:p>
          <a:endParaRPr lang="en-US"/>
        </a:p>
      </dgm:t>
    </dgm:pt>
    <dgm:pt modelId="{EC2D4278-C548-9E43-8E13-79EED54E1378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 (1)</a:t>
          </a:r>
          <a:endParaRPr lang="en-US" dirty="0">
            <a:latin typeface="Helvetica Light"/>
            <a:cs typeface="Helvetica Light"/>
          </a:endParaRPr>
        </a:p>
      </dgm:t>
    </dgm:pt>
    <dgm:pt modelId="{56D73FA9-22DE-0140-ADB1-6FE1177A9AB1}" type="parTrans" cxnId="{C8BA58B6-7B7E-B147-A1C9-035E53E5BA38}">
      <dgm:prSet/>
      <dgm:spPr/>
      <dgm:t>
        <a:bodyPr/>
        <a:lstStyle/>
        <a:p>
          <a:endParaRPr lang="en-US"/>
        </a:p>
      </dgm:t>
    </dgm:pt>
    <dgm:pt modelId="{6E00AD7C-7380-254A-8E06-07637DFDFC33}" type="sibTrans" cxnId="{C8BA58B6-7B7E-B147-A1C9-035E53E5BA38}">
      <dgm:prSet/>
      <dgm:spPr/>
      <dgm:t>
        <a:bodyPr/>
        <a:lstStyle/>
        <a:p>
          <a:endParaRPr lang="en-US"/>
        </a:p>
      </dgm:t>
    </dgm:pt>
    <dgm:pt modelId="{725C8D56-1F8F-7040-9105-4FC995B0F88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</a:t>
          </a:r>
          <a:endParaRPr lang="en-US" dirty="0">
            <a:latin typeface="Helvetica Light"/>
            <a:cs typeface="Helvetica Light"/>
          </a:endParaRPr>
        </a:p>
      </dgm:t>
    </dgm:pt>
    <dgm:pt modelId="{EEAA741A-BDAD-2E47-86D7-13A2B95C7ACF}" type="parTrans" cxnId="{5DF3DE2E-E7B3-BE45-AD76-A3670786FABD}">
      <dgm:prSet/>
      <dgm:spPr/>
      <dgm:t>
        <a:bodyPr/>
        <a:lstStyle/>
        <a:p>
          <a:endParaRPr lang="en-US"/>
        </a:p>
      </dgm:t>
    </dgm:pt>
    <dgm:pt modelId="{1107D178-B58A-8E43-AB08-888ADA5D6697}" type="sibTrans" cxnId="{5DF3DE2E-E7B3-BE45-AD76-A3670786FABD}">
      <dgm:prSet/>
      <dgm:spPr/>
      <dgm:t>
        <a:bodyPr/>
        <a:lstStyle/>
        <a:p>
          <a:endParaRPr lang="en-US"/>
        </a:p>
      </dgm:t>
    </dgm:pt>
    <dgm:pt modelId="{B6215E6A-CD9D-AB42-9C69-E3504E14091F}" type="pres">
      <dgm:prSet presAssocID="{1D3F9835-E7EC-7F48-A8F7-78A3B74AC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BFDC4C-FCB9-7345-BC10-BD9054E7579F}" type="pres">
      <dgm:prSet presAssocID="{C88D4E48-E3DF-CB44-B563-E58EDADDCFCC}" presName="hierRoot1" presStyleCnt="0"/>
      <dgm:spPr/>
    </dgm:pt>
    <dgm:pt modelId="{9C60FC4C-5B8E-B847-A7B1-04CD71E6D540}" type="pres">
      <dgm:prSet presAssocID="{C88D4E48-E3DF-CB44-B563-E58EDADDCFCC}" presName="composite" presStyleCnt="0"/>
      <dgm:spPr/>
    </dgm:pt>
    <dgm:pt modelId="{6E3F2276-027F-9545-8905-D6AA54F2C70B}" type="pres">
      <dgm:prSet presAssocID="{C88D4E48-E3DF-CB44-B563-E58EDADDCFCC}" presName="background" presStyleLbl="node0" presStyleIdx="0" presStyleCnt="1"/>
      <dgm:spPr/>
    </dgm:pt>
    <dgm:pt modelId="{5949B653-1A84-F448-A928-363979999480}" type="pres">
      <dgm:prSet presAssocID="{C88D4E48-E3DF-CB44-B563-E58EDADDCFCC}" presName="text" presStyleLbl="fgAcc0" presStyleIdx="0" presStyleCnt="1" custScaleX="258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43A7D-C6A4-664E-A740-97A6C97B95F4}" type="pres">
      <dgm:prSet presAssocID="{C88D4E48-E3DF-CB44-B563-E58EDADDCFCC}" presName="hierChild2" presStyleCnt="0"/>
      <dgm:spPr/>
    </dgm:pt>
    <dgm:pt modelId="{CD63B0B4-D46E-4B4C-AC03-E63355EE0B26}" type="pres">
      <dgm:prSet presAssocID="{DA294DB8-9630-1949-B25D-75B41C05086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45D9F5-BF37-444D-AE30-610DA460529A}" type="pres">
      <dgm:prSet presAssocID="{18672E39-B5D9-854E-9071-53529C1CE63B}" presName="hierRoot2" presStyleCnt="0"/>
      <dgm:spPr/>
    </dgm:pt>
    <dgm:pt modelId="{F8170A82-F7E7-D64F-8705-F5105F7CB87C}" type="pres">
      <dgm:prSet presAssocID="{18672E39-B5D9-854E-9071-53529C1CE63B}" presName="composite2" presStyleCnt="0"/>
      <dgm:spPr/>
    </dgm:pt>
    <dgm:pt modelId="{5159F34F-F381-364F-994D-AD9A286055F7}" type="pres">
      <dgm:prSet presAssocID="{18672E39-B5D9-854E-9071-53529C1CE63B}" presName="background2" presStyleLbl="node2" presStyleIdx="0" presStyleCnt="2"/>
      <dgm:spPr/>
    </dgm:pt>
    <dgm:pt modelId="{554C16A0-B3F9-AA41-A56D-8DD9FA4008E2}" type="pres">
      <dgm:prSet presAssocID="{18672E39-B5D9-854E-9071-53529C1CE63B}" presName="text2" presStyleLbl="fgAcc2" presStyleIdx="0" presStyleCnt="2" custScaleX="2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F112-1CE0-C34E-9702-6B2F4DA0C397}" type="pres">
      <dgm:prSet presAssocID="{18672E39-B5D9-854E-9071-53529C1CE63B}" presName="hierChild3" presStyleCnt="0"/>
      <dgm:spPr/>
    </dgm:pt>
    <dgm:pt modelId="{7A1039B5-76AF-5040-81A1-390B42A00FA9}" type="pres">
      <dgm:prSet presAssocID="{449DCBA5-B05C-D64B-B42C-777E7F36AC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9B4BA1-764B-F347-89BB-3D18ECEFD2F8}" type="pres">
      <dgm:prSet presAssocID="{28223583-831E-6347-BE5B-6E59B8FA63FC}" presName="hierRoot3" presStyleCnt="0"/>
      <dgm:spPr/>
    </dgm:pt>
    <dgm:pt modelId="{DA645D32-BF1E-B24F-B436-37C7A11BD1F4}" type="pres">
      <dgm:prSet presAssocID="{28223583-831E-6347-BE5B-6E59B8FA63FC}" presName="composite3" presStyleCnt="0"/>
      <dgm:spPr/>
    </dgm:pt>
    <dgm:pt modelId="{54706AB9-265F-DA41-8202-9BA06F6A749E}" type="pres">
      <dgm:prSet presAssocID="{28223583-831E-6347-BE5B-6E59B8FA63FC}" presName="background3" presStyleLbl="node3" presStyleIdx="0" presStyleCnt="3"/>
      <dgm:spPr/>
    </dgm:pt>
    <dgm:pt modelId="{A2D098A9-26C1-FB4F-9C47-1791976FD124}" type="pres">
      <dgm:prSet presAssocID="{28223583-831E-6347-BE5B-6E59B8FA63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1BB4-8DEA-9740-950D-583BDAEFE007}" type="pres">
      <dgm:prSet presAssocID="{28223583-831E-6347-BE5B-6E59B8FA63FC}" presName="hierChild4" presStyleCnt="0"/>
      <dgm:spPr/>
    </dgm:pt>
    <dgm:pt modelId="{F16CDDBA-279A-954D-84EA-18867C442D90}" type="pres">
      <dgm:prSet presAssocID="{787188ED-D822-E34D-A624-BDEF2CE434D2}" presName="Name23" presStyleLbl="parChTrans1D4" presStyleIdx="0" presStyleCnt="50"/>
      <dgm:spPr/>
      <dgm:t>
        <a:bodyPr/>
        <a:lstStyle/>
        <a:p>
          <a:endParaRPr lang="en-US"/>
        </a:p>
      </dgm:t>
    </dgm:pt>
    <dgm:pt modelId="{B5BAE8AB-30B6-2449-B465-2F20E0C108B2}" type="pres">
      <dgm:prSet presAssocID="{83B4508A-7694-8243-A205-7A20F94F766D}" presName="hierRoot4" presStyleCnt="0"/>
      <dgm:spPr/>
    </dgm:pt>
    <dgm:pt modelId="{D984A64C-A100-DA46-9D90-96E062347429}" type="pres">
      <dgm:prSet presAssocID="{83B4508A-7694-8243-A205-7A20F94F766D}" presName="composite4" presStyleCnt="0"/>
      <dgm:spPr/>
    </dgm:pt>
    <dgm:pt modelId="{693C855E-A08F-1B4E-AF83-C0B0543B16DD}" type="pres">
      <dgm:prSet presAssocID="{83B4508A-7694-8243-A205-7A20F94F766D}" presName="background4" presStyleLbl="node4" presStyleIdx="0" presStyleCnt="50"/>
      <dgm:spPr/>
    </dgm:pt>
    <dgm:pt modelId="{5D7AF416-2F18-BC48-89D4-7D5B423FEF3B}" type="pres">
      <dgm:prSet presAssocID="{83B4508A-7694-8243-A205-7A20F94F766D}" presName="text4" presStyleLbl="fgAcc4" presStyleIdx="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1D79A-D415-A04C-A779-0D989FCB9236}" type="pres">
      <dgm:prSet presAssocID="{83B4508A-7694-8243-A205-7A20F94F766D}" presName="hierChild5" presStyleCnt="0"/>
      <dgm:spPr/>
    </dgm:pt>
    <dgm:pt modelId="{5B84D79F-602E-A749-A7F6-FE33B113E2C1}" type="pres">
      <dgm:prSet presAssocID="{C1D881DA-A014-1A46-BE61-3FDBE61E1DBB}" presName="Name23" presStyleLbl="parChTrans1D4" presStyleIdx="1" presStyleCnt="50"/>
      <dgm:spPr/>
      <dgm:t>
        <a:bodyPr/>
        <a:lstStyle/>
        <a:p>
          <a:endParaRPr lang="en-US"/>
        </a:p>
      </dgm:t>
    </dgm:pt>
    <dgm:pt modelId="{6E1C14C0-6BAE-264D-99D3-293A63F6572E}" type="pres">
      <dgm:prSet presAssocID="{2F503CC3-9BE4-FF42-96ED-4CE99397AEF2}" presName="hierRoot4" presStyleCnt="0"/>
      <dgm:spPr/>
    </dgm:pt>
    <dgm:pt modelId="{D5CDE507-F774-DC43-9A01-482D100FFAAF}" type="pres">
      <dgm:prSet presAssocID="{2F503CC3-9BE4-FF42-96ED-4CE99397AEF2}" presName="composite4" presStyleCnt="0"/>
      <dgm:spPr/>
    </dgm:pt>
    <dgm:pt modelId="{A8946E5E-E7CA-D345-A8F7-31F075932CF0}" type="pres">
      <dgm:prSet presAssocID="{2F503CC3-9BE4-FF42-96ED-4CE99397AEF2}" presName="background4" presStyleLbl="node4" presStyleIdx="1" presStyleCnt="50"/>
      <dgm:spPr/>
    </dgm:pt>
    <dgm:pt modelId="{6800FD7B-8CE9-4149-B30D-357244289F31}" type="pres">
      <dgm:prSet presAssocID="{2F503CC3-9BE4-FF42-96ED-4CE99397AEF2}" presName="text4" presStyleLbl="fgAcc4" presStyleIdx="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24799-3320-A642-832C-305B84CEBCF2}" type="pres">
      <dgm:prSet presAssocID="{2F503CC3-9BE4-FF42-96ED-4CE99397AEF2}" presName="hierChild5" presStyleCnt="0"/>
      <dgm:spPr/>
    </dgm:pt>
    <dgm:pt modelId="{FC8F7A0F-CBC8-D24A-B42C-B0396CCCEA0D}" type="pres">
      <dgm:prSet presAssocID="{51E07DAF-BB90-E54E-9CDF-B3C05452790F}" presName="Name23" presStyleLbl="parChTrans1D4" presStyleIdx="2" presStyleCnt="50"/>
      <dgm:spPr/>
      <dgm:t>
        <a:bodyPr/>
        <a:lstStyle/>
        <a:p>
          <a:endParaRPr lang="en-US"/>
        </a:p>
      </dgm:t>
    </dgm:pt>
    <dgm:pt modelId="{8052BA50-B259-EF4A-A6CB-7442689D3DBA}" type="pres">
      <dgm:prSet presAssocID="{73010829-7620-0244-ACC4-5ABE2C011B75}" presName="hierRoot4" presStyleCnt="0"/>
      <dgm:spPr/>
    </dgm:pt>
    <dgm:pt modelId="{DA3A55F0-2322-4247-8A81-07D792AA5246}" type="pres">
      <dgm:prSet presAssocID="{73010829-7620-0244-ACC4-5ABE2C011B75}" presName="composite4" presStyleCnt="0"/>
      <dgm:spPr/>
    </dgm:pt>
    <dgm:pt modelId="{019279CD-B961-2544-AB19-FE66C8642D09}" type="pres">
      <dgm:prSet presAssocID="{73010829-7620-0244-ACC4-5ABE2C011B75}" presName="background4" presStyleLbl="node4" presStyleIdx="2" presStyleCnt="50"/>
      <dgm:spPr/>
    </dgm:pt>
    <dgm:pt modelId="{C7BDAA20-A19C-8A40-B3E1-A564DDEF2A8B}" type="pres">
      <dgm:prSet presAssocID="{73010829-7620-0244-ACC4-5ABE2C011B75}" presName="text4" presStyleLbl="fgAcc4" presStyleIdx="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F668-B6B1-0D45-A1B0-5FF32014A7AA}" type="pres">
      <dgm:prSet presAssocID="{73010829-7620-0244-ACC4-5ABE2C011B75}" presName="hierChild5" presStyleCnt="0"/>
      <dgm:spPr/>
    </dgm:pt>
    <dgm:pt modelId="{78BD3046-1883-6742-8553-819FE3C29159}" type="pres">
      <dgm:prSet presAssocID="{206CB990-E78D-8047-88DA-C04FF81D58D2}" presName="Name23" presStyleLbl="parChTrans1D4" presStyleIdx="3" presStyleCnt="50"/>
      <dgm:spPr/>
      <dgm:t>
        <a:bodyPr/>
        <a:lstStyle/>
        <a:p>
          <a:endParaRPr lang="en-US"/>
        </a:p>
      </dgm:t>
    </dgm:pt>
    <dgm:pt modelId="{D5D1311D-6DA8-7242-9FF9-8FFD01AD1443}" type="pres">
      <dgm:prSet presAssocID="{88CF4422-515E-4543-86CD-6FC28EEFA4E9}" presName="hierRoot4" presStyleCnt="0"/>
      <dgm:spPr/>
    </dgm:pt>
    <dgm:pt modelId="{4B5507EA-0306-C943-BD2F-C8FD650CD328}" type="pres">
      <dgm:prSet presAssocID="{88CF4422-515E-4543-86CD-6FC28EEFA4E9}" presName="composite4" presStyleCnt="0"/>
      <dgm:spPr/>
    </dgm:pt>
    <dgm:pt modelId="{07A8BFA3-066F-274C-8867-75820F23FF82}" type="pres">
      <dgm:prSet presAssocID="{88CF4422-515E-4543-86CD-6FC28EEFA4E9}" presName="background4" presStyleLbl="node4" presStyleIdx="3" presStyleCnt="50"/>
      <dgm:spPr/>
    </dgm:pt>
    <dgm:pt modelId="{1CCA01EE-FC2D-2B40-B71A-06824635DF91}" type="pres">
      <dgm:prSet presAssocID="{88CF4422-515E-4543-86CD-6FC28EEFA4E9}" presName="text4" presStyleLbl="fgAcc4" presStyleIdx="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D8727-FDA2-E14B-B078-089700D7B48C}" type="pres">
      <dgm:prSet presAssocID="{88CF4422-515E-4543-86CD-6FC28EEFA4E9}" presName="hierChild5" presStyleCnt="0"/>
      <dgm:spPr/>
    </dgm:pt>
    <dgm:pt modelId="{577DAD3F-8F83-484E-BC2D-AB7FF1400439}" type="pres">
      <dgm:prSet presAssocID="{EE5166E2-DE83-614D-97EC-8B566197F716}" presName="Name23" presStyleLbl="parChTrans1D4" presStyleIdx="4" presStyleCnt="50"/>
      <dgm:spPr/>
      <dgm:t>
        <a:bodyPr/>
        <a:lstStyle/>
        <a:p>
          <a:endParaRPr lang="en-US"/>
        </a:p>
      </dgm:t>
    </dgm:pt>
    <dgm:pt modelId="{3A2822EB-80C6-8349-AF5D-8757DEDA0A99}" type="pres">
      <dgm:prSet presAssocID="{813E5382-A851-F341-A979-EC4A6BD18293}" presName="hierRoot4" presStyleCnt="0"/>
      <dgm:spPr/>
    </dgm:pt>
    <dgm:pt modelId="{F47FCD69-7449-DC42-AC1C-7C2B1C5C508C}" type="pres">
      <dgm:prSet presAssocID="{813E5382-A851-F341-A979-EC4A6BD18293}" presName="composite4" presStyleCnt="0"/>
      <dgm:spPr/>
    </dgm:pt>
    <dgm:pt modelId="{C37260B0-ABA4-6346-828A-9120B07CAE9F}" type="pres">
      <dgm:prSet presAssocID="{813E5382-A851-F341-A979-EC4A6BD18293}" presName="background4" presStyleLbl="node4" presStyleIdx="4" presStyleCnt="50"/>
      <dgm:spPr/>
    </dgm:pt>
    <dgm:pt modelId="{B16B3E0F-306B-BD41-A5F2-4C3231B022B3}" type="pres">
      <dgm:prSet presAssocID="{813E5382-A851-F341-A979-EC4A6BD18293}" presName="text4" presStyleLbl="fgAcc4" presStyleIdx="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BAE92-295F-F44B-97A0-7B61B6B67125}" type="pres">
      <dgm:prSet presAssocID="{813E5382-A851-F341-A979-EC4A6BD18293}" presName="hierChild5" presStyleCnt="0"/>
      <dgm:spPr/>
    </dgm:pt>
    <dgm:pt modelId="{ED4102FD-DB66-1C48-874A-0755F6B55CA2}" type="pres">
      <dgm:prSet presAssocID="{C6CD7753-8C9F-F044-BD1C-68AA9B03B917}" presName="Name23" presStyleLbl="parChTrans1D4" presStyleIdx="5" presStyleCnt="50"/>
      <dgm:spPr/>
      <dgm:t>
        <a:bodyPr/>
        <a:lstStyle/>
        <a:p>
          <a:endParaRPr lang="en-US"/>
        </a:p>
      </dgm:t>
    </dgm:pt>
    <dgm:pt modelId="{10F759FF-0603-924E-918F-71FFD6DE6767}" type="pres">
      <dgm:prSet presAssocID="{FDB0BE99-7B90-284D-8785-9633D555EF5A}" presName="hierRoot4" presStyleCnt="0"/>
      <dgm:spPr/>
    </dgm:pt>
    <dgm:pt modelId="{49A619BF-20AD-DB43-9103-2E6666DD7065}" type="pres">
      <dgm:prSet presAssocID="{FDB0BE99-7B90-284D-8785-9633D555EF5A}" presName="composite4" presStyleCnt="0"/>
      <dgm:spPr/>
    </dgm:pt>
    <dgm:pt modelId="{CB83DA53-4121-1A4F-B343-172AC3EACBE1}" type="pres">
      <dgm:prSet presAssocID="{FDB0BE99-7B90-284D-8785-9633D555EF5A}" presName="background4" presStyleLbl="node4" presStyleIdx="5" presStyleCnt="50"/>
      <dgm:spPr/>
    </dgm:pt>
    <dgm:pt modelId="{7D5B332E-42EE-4D4E-A09B-2F7F6F66C3A5}" type="pres">
      <dgm:prSet presAssocID="{FDB0BE99-7B90-284D-8785-9633D555EF5A}" presName="text4" presStyleLbl="fgAcc4" presStyleIdx="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4AAB-D51F-F445-B7BC-3F617FF16804}" type="pres">
      <dgm:prSet presAssocID="{FDB0BE99-7B90-284D-8785-9633D555EF5A}" presName="hierChild5" presStyleCnt="0"/>
      <dgm:spPr/>
    </dgm:pt>
    <dgm:pt modelId="{34DC088D-F876-0D48-A9A0-66E1B53162DD}" type="pres">
      <dgm:prSet presAssocID="{B1008C3F-419E-B341-9B85-CBD5B7CC4042}" presName="Name23" presStyleLbl="parChTrans1D4" presStyleIdx="6" presStyleCnt="50"/>
      <dgm:spPr/>
      <dgm:t>
        <a:bodyPr/>
        <a:lstStyle/>
        <a:p>
          <a:endParaRPr lang="en-US"/>
        </a:p>
      </dgm:t>
    </dgm:pt>
    <dgm:pt modelId="{337F0255-C3A0-E447-BFD2-96048878F477}" type="pres">
      <dgm:prSet presAssocID="{9FBB5B38-A158-D648-8169-4C0F9E9B516F}" presName="hierRoot4" presStyleCnt="0"/>
      <dgm:spPr/>
    </dgm:pt>
    <dgm:pt modelId="{84C4FE11-83BE-1E43-989D-CA4C8A8F5601}" type="pres">
      <dgm:prSet presAssocID="{9FBB5B38-A158-D648-8169-4C0F9E9B516F}" presName="composite4" presStyleCnt="0"/>
      <dgm:spPr/>
    </dgm:pt>
    <dgm:pt modelId="{F476F2D7-4F1F-104F-8612-B46729CD4CC1}" type="pres">
      <dgm:prSet presAssocID="{9FBB5B38-A158-D648-8169-4C0F9E9B516F}" presName="background4" presStyleLbl="node4" presStyleIdx="6" presStyleCnt="50"/>
      <dgm:spPr/>
    </dgm:pt>
    <dgm:pt modelId="{546C808F-DBB7-2F48-8E5B-258FC3C1E9FB}" type="pres">
      <dgm:prSet presAssocID="{9FBB5B38-A158-D648-8169-4C0F9E9B516F}" presName="text4" presStyleLbl="fgAcc4" presStyleIdx="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31B0A-A6D9-7C46-B799-CA89092F8E6D}" type="pres">
      <dgm:prSet presAssocID="{9FBB5B38-A158-D648-8169-4C0F9E9B516F}" presName="hierChild5" presStyleCnt="0"/>
      <dgm:spPr/>
    </dgm:pt>
    <dgm:pt modelId="{A3646ED9-F1C5-5E4E-9D48-71EA519F3C9A}" type="pres">
      <dgm:prSet presAssocID="{21C96F2A-2DDF-CC4D-B1AB-22D24728A14D}" presName="Name23" presStyleLbl="parChTrans1D4" presStyleIdx="7" presStyleCnt="50"/>
      <dgm:spPr/>
      <dgm:t>
        <a:bodyPr/>
        <a:lstStyle/>
        <a:p>
          <a:endParaRPr lang="en-US"/>
        </a:p>
      </dgm:t>
    </dgm:pt>
    <dgm:pt modelId="{BE902125-A172-DA4F-8F20-202F4847883B}" type="pres">
      <dgm:prSet presAssocID="{BBB2A76D-992E-7644-9289-684A05334E2A}" presName="hierRoot4" presStyleCnt="0"/>
      <dgm:spPr/>
    </dgm:pt>
    <dgm:pt modelId="{527FAFEB-BE8F-2143-A33C-7F6544F07C99}" type="pres">
      <dgm:prSet presAssocID="{BBB2A76D-992E-7644-9289-684A05334E2A}" presName="composite4" presStyleCnt="0"/>
      <dgm:spPr/>
    </dgm:pt>
    <dgm:pt modelId="{0088C68B-ACBA-7848-8D9A-36F3BFE01481}" type="pres">
      <dgm:prSet presAssocID="{BBB2A76D-992E-7644-9289-684A05334E2A}" presName="background4" presStyleLbl="node4" presStyleIdx="7" presStyleCnt="50"/>
      <dgm:spPr/>
    </dgm:pt>
    <dgm:pt modelId="{82F7AD2E-116D-404B-8277-A3617EDA3211}" type="pres">
      <dgm:prSet presAssocID="{BBB2A76D-992E-7644-9289-684A05334E2A}" presName="text4" presStyleLbl="fgAcc4" presStyleIdx="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207AB-9E8D-E447-974A-7D7CCA367EFA}" type="pres">
      <dgm:prSet presAssocID="{BBB2A76D-992E-7644-9289-684A05334E2A}" presName="hierChild5" presStyleCnt="0"/>
      <dgm:spPr/>
    </dgm:pt>
    <dgm:pt modelId="{C780793B-24DC-1045-B48E-181849875F6B}" type="pres">
      <dgm:prSet presAssocID="{732BE4EF-DEBC-AF44-A3F7-F302BB7F4299}" presName="Name23" presStyleLbl="parChTrans1D4" presStyleIdx="8" presStyleCnt="50"/>
      <dgm:spPr/>
      <dgm:t>
        <a:bodyPr/>
        <a:lstStyle/>
        <a:p>
          <a:endParaRPr lang="en-US"/>
        </a:p>
      </dgm:t>
    </dgm:pt>
    <dgm:pt modelId="{10B58C3C-CDB5-4B4B-84BE-68800DC14FC2}" type="pres">
      <dgm:prSet presAssocID="{5DE33010-B8C4-6C4D-9CCD-E0085A35917C}" presName="hierRoot4" presStyleCnt="0"/>
      <dgm:spPr/>
    </dgm:pt>
    <dgm:pt modelId="{B4295956-9BE2-F345-BF91-B3EEFE573737}" type="pres">
      <dgm:prSet presAssocID="{5DE33010-B8C4-6C4D-9CCD-E0085A35917C}" presName="composite4" presStyleCnt="0"/>
      <dgm:spPr/>
    </dgm:pt>
    <dgm:pt modelId="{9C62F737-63B2-9044-AAD9-2DDCE9A8A6E6}" type="pres">
      <dgm:prSet presAssocID="{5DE33010-B8C4-6C4D-9CCD-E0085A35917C}" presName="background4" presStyleLbl="node4" presStyleIdx="8" presStyleCnt="50"/>
      <dgm:spPr/>
    </dgm:pt>
    <dgm:pt modelId="{7B7CE378-F43F-BA4E-A4B7-A3540DB534FF}" type="pres">
      <dgm:prSet presAssocID="{5DE33010-B8C4-6C4D-9CCD-E0085A35917C}" presName="text4" presStyleLbl="fgAcc4" presStyleIdx="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5672A-4A2D-D641-A644-EEE008EAFAA4}" type="pres">
      <dgm:prSet presAssocID="{5DE33010-B8C4-6C4D-9CCD-E0085A35917C}" presName="hierChild5" presStyleCnt="0"/>
      <dgm:spPr/>
    </dgm:pt>
    <dgm:pt modelId="{DA3EADB7-7AB5-CD44-8023-5DD52F86D5AC}" type="pres">
      <dgm:prSet presAssocID="{91C883E4-A5DD-774E-B6FC-812BE3B60562}" presName="Name23" presStyleLbl="parChTrans1D4" presStyleIdx="9" presStyleCnt="50"/>
      <dgm:spPr/>
      <dgm:t>
        <a:bodyPr/>
        <a:lstStyle/>
        <a:p>
          <a:endParaRPr lang="en-US"/>
        </a:p>
      </dgm:t>
    </dgm:pt>
    <dgm:pt modelId="{121AF93A-E796-8243-92C9-6475EC9F59CD}" type="pres">
      <dgm:prSet presAssocID="{30915B55-CB57-F946-A067-FFE93DB38CF6}" presName="hierRoot4" presStyleCnt="0"/>
      <dgm:spPr/>
    </dgm:pt>
    <dgm:pt modelId="{720A2851-0618-C94B-9DF9-01574D8B6C4D}" type="pres">
      <dgm:prSet presAssocID="{30915B55-CB57-F946-A067-FFE93DB38CF6}" presName="composite4" presStyleCnt="0"/>
      <dgm:spPr/>
    </dgm:pt>
    <dgm:pt modelId="{58D99212-883E-D24E-847D-AFAEF9AD1B36}" type="pres">
      <dgm:prSet presAssocID="{30915B55-CB57-F946-A067-FFE93DB38CF6}" presName="background4" presStyleLbl="node4" presStyleIdx="9" presStyleCnt="50"/>
      <dgm:spPr/>
    </dgm:pt>
    <dgm:pt modelId="{A61C8843-BE43-4249-A200-23D5C7A5C9CB}" type="pres">
      <dgm:prSet presAssocID="{30915B55-CB57-F946-A067-FFE93DB38CF6}" presName="text4" presStyleLbl="fgAcc4" presStyleIdx="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96A3-C081-3748-BBD7-2DCD22455E09}" type="pres">
      <dgm:prSet presAssocID="{30915B55-CB57-F946-A067-FFE93DB38CF6}" presName="hierChild5" presStyleCnt="0"/>
      <dgm:spPr/>
    </dgm:pt>
    <dgm:pt modelId="{6DF0B9DD-A250-5041-9C29-0302F6686DDB}" type="pres">
      <dgm:prSet presAssocID="{E3EE41EE-F68A-C849-A691-BE1AEAFE8F0B}" presName="Name23" presStyleLbl="parChTrans1D4" presStyleIdx="10" presStyleCnt="50"/>
      <dgm:spPr/>
      <dgm:t>
        <a:bodyPr/>
        <a:lstStyle/>
        <a:p>
          <a:endParaRPr lang="en-US"/>
        </a:p>
      </dgm:t>
    </dgm:pt>
    <dgm:pt modelId="{60B0A87B-67EA-134F-8B24-C9BDD20D0951}" type="pres">
      <dgm:prSet presAssocID="{3558EDF2-F995-2442-A9D5-DDF312398FC3}" presName="hierRoot4" presStyleCnt="0"/>
      <dgm:spPr/>
    </dgm:pt>
    <dgm:pt modelId="{DB382050-6A16-1047-89FD-5F807C27B74F}" type="pres">
      <dgm:prSet presAssocID="{3558EDF2-F995-2442-A9D5-DDF312398FC3}" presName="composite4" presStyleCnt="0"/>
      <dgm:spPr/>
    </dgm:pt>
    <dgm:pt modelId="{E15A4AA2-72A7-B948-96C3-E2FE6972AD18}" type="pres">
      <dgm:prSet presAssocID="{3558EDF2-F995-2442-A9D5-DDF312398FC3}" presName="background4" presStyleLbl="node4" presStyleIdx="10" presStyleCnt="50"/>
      <dgm:spPr/>
    </dgm:pt>
    <dgm:pt modelId="{6E73DB55-A581-DD44-B088-CDA29055C537}" type="pres">
      <dgm:prSet presAssocID="{3558EDF2-F995-2442-A9D5-DDF312398FC3}" presName="text4" presStyleLbl="fgAcc4" presStyleIdx="1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93784-7EDF-A145-A63C-B03B27AE2320}" type="pres">
      <dgm:prSet presAssocID="{3558EDF2-F995-2442-A9D5-DDF312398FC3}" presName="hierChild5" presStyleCnt="0"/>
      <dgm:spPr/>
    </dgm:pt>
    <dgm:pt modelId="{DF685C93-799B-4045-9409-BA75A93B9C1C}" type="pres">
      <dgm:prSet presAssocID="{B3DDE0E3-C42C-8741-BAE7-3A13989E07F5}" presName="Name23" presStyleLbl="parChTrans1D4" presStyleIdx="11" presStyleCnt="50"/>
      <dgm:spPr/>
      <dgm:t>
        <a:bodyPr/>
        <a:lstStyle/>
        <a:p>
          <a:endParaRPr lang="en-US"/>
        </a:p>
      </dgm:t>
    </dgm:pt>
    <dgm:pt modelId="{186D9CF9-2089-7B4E-958E-911480619360}" type="pres">
      <dgm:prSet presAssocID="{32292397-702A-0849-8A13-AA5BD855F081}" presName="hierRoot4" presStyleCnt="0"/>
      <dgm:spPr/>
    </dgm:pt>
    <dgm:pt modelId="{A3C02315-F88A-2D48-B137-44C57C0A9CC8}" type="pres">
      <dgm:prSet presAssocID="{32292397-702A-0849-8A13-AA5BD855F081}" presName="composite4" presStyleCnt="0"/>
      <dgm:spPr/>
    </dgm:pt>
    <dgm:pt modelId="{38F0A1AB-5AD6-7C41-962D-2D571D494A17}" type="pres">
      <dgm:prSet presAssocID="{32292397-702A-0849-8A13-AA5BD855F081}" presName="background4" presStyleLbl="node4" presStyleIdx="11" presStyleCnt="50"/>
      <dgm:spPr/>
    </dgm:pt>
    <dgm:pt modelId="{8D3EEDC8-53A7-D644-B2F9-88F153AC6145}" type="pres">
      <dgm:prSet presAssocID="{32292397-702A-0849-8A13-AA5BD855F081}" presName="text4" presStyleLbl="fgAcc4" presStyleIdx="1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4E37D-4FD9-4D47-87E5-DE1308622FC4}" type="pres">
      <dgm:prSet presAssocID="{32292397-702A-0849-8A13-AA5BD855F081}" presName="hierChild5" presStyleCnt="0"/>
      <dgm:spPr/>
    </dgm:pt>
    <dgm:pt modelId="{BB44AF93-8FDF-004C-A286-1F60C1D5A05F}" type="pres">
      <dgm:prSet presAssocID="{6A99500B-00AB-DD42-B256-C1BD68C92FC0}" presName="Name23" presStyleLbl="parChTrans1D4" presStyleIdx="12" presStyleCnt="50"/>
      <dgm:spPr/>
      <dgm:t>
        <a:bodyPr/>
        <a:lstStyle/>
        <a:p>
          <a:endParaRPr lang="en-US"/>
        </a:p>
      </dgm:t>
    </dgm:pt>
    <dgm:pt modelId="{F84CBAF6-36BD-5245-A9FF-26C1B7AB7011}" type="pres">
      <dgm:prSet presAssocID="{9250BA0C-2D31-3F46-B11D-437D194607E8}" presName="hierRoot4" presStyleCnt="0"/>
      <dgm:spPr/>
    </dgm:pt>
    <dgm:pt modelId="{ED357F46-DE25-9F4A-8BB5-8DD7F6494110}" type="pres">
      <dgm:prSet presAssocID="{9250BA0C-2D31-3F46-B11D-437D194607E8}" presName="composite4" presStyleCnt="0"/>
      <dgm:spPr/>
    </dgm:pt>
    <dgm:pt modelId="{835A999D-6B14-484F-AAA6-4AFECAF876C9}" type="pres">
      <dgm:prSet presAssocID="{9250BA0C-2D31-3F46-B11D-437D194607E8}" presName="background4" presStyleLbl="node4" presStyleIdx="12" presStyleCnt="50"/>
      <dgm:spPr/>
    </dgm:pt>
    <dgm:pt modelId="{9652B715-4DAA-5940-8ED1-1051A85A3D90}" type="pres">
      <dgm:prSet presAssocID="{9250BA0C-2D31-3F46-B11D-437D194607E8}" presName="text4" presStyleLbl="fgAcc4" presStyleIdx="1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86F65-5EE6-E24A-B722-FA5D63CDED7F}" type="pres">
      <dgm:prSet presAssocID="{9250BA0C-2D31-3F46-B11D-437D194607E8}" presName="hierChild5" presStyleCnt="0"/>
      <dgm:spPr/>
    </dgm:pt>
    <dgm:pt modelId="{A9428BBB-1D3F-CB43-AFBF-35D4A2C10675}" type="pres">
      <dgm:prSet presAssocID="{DCEF4313-E04B-674F-86F1-36BF1AF1948B}" presName="Name23" presStyleLbl="parChTrans1D4" presStyleIdx="13" presStyleCnt="50"/>
      <dgm:spPr/>
      <dgm:t>
        <a:bodyPr/>
        <a:lstStyle/>
        <a:p>
          <a:endParaRPr lang="en-US"/>
        </a:p>
      </dgm:t>
    </dgm:pt>
    <dgm:pt modelId="{5FA5D827-1BC3-9E48-B652-2ABDE775C766}" type="pres">
      <dgm:prSet presAssocID="{1DEC6BC5-377C-394B-A959-9C2D0E64BCF4}" presName="hierRoot4" presStyleCnt="0"/>
      <dgm:spPr/>
    </dgm:pt>
    <dgm:pt modelId="{6CD68E1E-5BFA-9F4E-BE69-CAE50E7E667F}" type="pres">
      <dgm:prSet presAssocID="{1DEC6BC5-377C-394B-A959-9C2D0E64BCF4}" presName="composite4" presStyleCnt="0"/>
      <dgm:spPr/>
    </dgm:pt>
    <dgm:pt modelId="{240027D8-A706-B440-95C9-40E728F8BD75}" type="pres">
      <dgm:prSet presAssocID="{1DEC6BC5-377C-394B-A959-9C2D0E64BCF4}" presName="background4" presStyleLbl="node4" presStyleIdx="13" presStyleCnt="50"/>
      <dgm:spPr/>
    </dgm:pt>
    <dgm:pt modelId="{C80CE494-F8D2-F842-9847-C51A525D53EE}" type="pres">
      <dgm:prSet presAssocID="{1DEC6BC5-377C-394B-A959-9C2D0E64BCF4}" presName="text4" presStyleLbl="fgAcc4" presStyleIdx="1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8714E-B07F-8445-97B4-F7A6C0C71DC7}" type="pres">
      <dgm:prSet presAssocID="{1DEC6BC5-377C-394B-A959-9C2D0E64BCF4}" presName="hierChild5" presStyleCnt="0"/>
      <dgm:spPr/>
    </dgm:pt>
    <dgm:pt modelId="{66D5171E-D13A-AC46-A586-391F77DFC3CD}" type="pres">
      <dgm:prSet presAssocID="{33DEB549-20CD-5649-AAD7-C6F03A8DDBF2}" presName="Name23" presStyleLbl="parChTrans1D4" presStyleIdx="14" presStyleCnt="50"/>
      <dgm:spPr/>
      <dgm:t>
        <a:bodyPr/>
        <a:lstStyle/>
        <a:p>
          <a:endParaRPr lang="en-US"/>
        </a:p>
      </dgm:t>
    </dgm:pt>
    <dgm:pt modelId="{C053C45B-1887-8B4E-AEEF-2C6E8953C7A0}" type="pres">
      <dgm:prSet presAssocID="{72F94D1C-95FA-3A4A-9B61-7932F08ED22B}" presName="hierRoot4" presStyleCnt="0"/>
      <dgm:spPr/>
    </dgm:pt>
    <dgm:pt modelId="{CB9052CB-5444-924B-8CE6-D8065959366B}" type="pres">
      <dgm:prSet presAssocID="{72F94D1C-95FA-3A4A-9B61-7932F08ED22B}" presName="composite4" presStyleCnt="0"/>
      <dgm:spPr/>
    </dgm:pt>
    <dgm:pt modelId="{6523B842-611C-2442-B597-BE89A407AE91}" type="pres">
      <dgm:prSet presAssocID="{72F94D1C-95FA-3A4A-9B61-7932F08ED22B}" presName="background4" presStyleLbl="node4" presStyleIdx="14" presStyleCnt="50"/>
      <dgm:spPr/>
    </dgm:pt>
    <dgm:pt modelId="{C29000DF-33DB-A245-A0B9-41373032E4A3}" type="pres">
      <dgm:prSet presAssocID="{72F94D1C-95FA-3A4A-9B61-7932F08ED22B}" presName="text4" presStyleLbl="fgAcc4" presStyleIdx="1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C6E8F-AB1B-3745-A985-6A0EC0277883}" type="pres">
      <dgm:prSet presAssocID="{72F94D1C-95FA-3A4A-9B61-7932F08ED22B}" presName="hierChild5" presStyleCnt="0"/>
      <dgm:spPr/>
    </dgm:pt>
    <dgm:pt modelId="{50C21D95-D890-4342-84D7-5D20A73D25E5}" type="pres">
      <dgm:prSet presAssocID="{88F06FBF-C46E-6842-B96C-78F699354BE0}" presName="Name23" presStyleLbl="parChTrans1D4" presStyleIdx="15" presStyleCnt="50"/>
      <dgm:spPr/>
      <dgm:t>
        <a:bodyPr/>
        <a:lstStyle/>
        <a:p>
          <a:endParaRPr lang="en-US"/>
        </a:p>
      </dgm:t>
    </dgm:pt>
    <dgm:pt modelId="{AD38B742-29CE-F74F-B677-0406E4CEC0DD}" type="pres">
      <dgm:prSet presAssocID="{415E554E-4307-3047-B026-AD79ADC728D8}" presName="hierRoot4" presStyleCnt="0"/>
      <dgm:spPr/>
    </dgm:pt>
    <dgm:pt modelId="{787F72C6-95B4-A648-A8B1-20BF604121BB}" type="pres">
      <dgm:prSet presAssocID="{415E554E-4307-3047-B026-AD79ADC728D8}" presName="composite4" presStyleCnt="0"/>
      <dgm:spPr/>
    </dgm:pt>
    <dgm:pt modelId="{A7747956-9902-CD4C-A595-2FB17AB31ADC}" type="pres">
      <dgm:prSet presAssocID="{415E554E-4307-3047-B026-AD79ADC728D8}" presName="background4" presStyleLbl="node4" presStyleIdx="15" presStyleCnt="50"/>
      <dgm:spPr/>
    </dgm:pt>
    <dgm:pt modelId="{680EFFE0-E8AC-8A45-87DC-842A8E505C0B}" type="pres">
      <dgm:prSet presAssocID="{415E554E-4307-3047-B026-AD79ADC728D8}" presName="text4" presStyleLbl="fgAcc4" presStyleIdx="1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81DC-EF50-8944-9F9B-F4AC0F2845A7}" type="pres">
      <dgm:prSet presAssocID="{415E554E-4307-3047-B026-AD79ADC728D8}" presName="hierChild5" presStyleCnt="0"/>
      <dgm:spPr/>
    </dgm:pt>
    <dgm:pt modelId="{20019147-437E-E641-82EA-087704F88ED5}" type="pres">
      <dgm:prSet presAssocID="{BCAFAE9B-044A-9A4F-9DC4-3018AC17066F}" presName="Name23" presStyleLbl="parChTrans1D4" presStyleIdx="16" presStyleCnt="50"/>
      <dgm:spPr/>
      <dgm:t>
        <a:bodyPr/>
        <a:lstStyle/>
        <a:p>
          <a:endParaRPr lang="en-US"/>
        </a:p>
      </dgm:t>
    </dgm:pt>
    <dgm:pt modelId="{8E72DEFE-585A-E147-AC44-9785D0EDD261}" type="pres">
      <dgm:prSet presAssocID="{937BAD85-DACD-8B47-947D-F7C9CC9C9DC3}" presName="hierRoot4" presStyleCnt="0"/>
      <dgm:spPr/>
    </dgm:pt>
    <dgm:pt modelId="{35F0DB0A-4ACA-BB4C-854C-A501D8164746}" type="pres">
      <dgm:prSet presAssocID="{937BAD85-DACD-8B47-947D-F7C9CC9C9DC3}" presName="composite4" presStyleCnt="0"/>
      <dgm:spPr/>
    </dgm:pt>
    <dgm:pt modelId="{2BAEC446-AD1C-CE49-913A-9F29FE22EFF0}" type="pres">
      <dgm:prSet presAssocID="{937BAD85-DACD-8B47-947D-F7C9CC9C9DC3}" presName="background4" presStyleLbl="node4" presStyleIdx="16" presStyleCnt="50"/>
      <dgm:spPr/>
    </dgm:pt>
    <dgm:pt modelId="{2011C220-79E6-B84A-BDE4-7CA90FF04950}" type="pres">
      <dgm:prSet presAssocID="{937BAD85-DACD-8B47-947D-F7C9CC9C9DC3}" presName="text4" presStyleLbl="fgAcc4" presStyleIdx="1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7F509-3D39-E247-869C-BC1F1C83228A}" type="pres">
      <dgm:prSet presAssocID="{937BAD85-DACD-8B47-947D-F7C9CC9C9DC3}" presName="hierChild5" presStyleCnt="0"/>
      <dgm:spPr/>
    </dgm:pt>
    <dgm:pt modelId="{33AC570E-F0AC-FD4D-9AFC-A06951B66145}" type="pres">
      <dgm:prSet presAssocID="{ADC7B6E1-E44B-FA40-B461-62CD303D7E05}" presName="Name23" presStyleLbl="parChTrans1D4" presStyleIdx="17" presStyleCnt="50"/>
      <dgm:spPr/>
      <dgm:t>
        <a:bodyPr/>
        <a:lstStyle/>
        <a:p>
          <a:endParaRPr lang="en-US"/>
        </a:p>
      </dgm:t>
    </dgm:pt>
    <dgm:pt modelId="{11E6E8E1-2420-5743-B361-103CCD92F840}" type="pres">
      <dgm:prSet presAssocID="{EA8EE24F-6A2B-A549-ADA6-53E4409E3C28}" presName="hierRoot4" presStyleCnt="0"/>
      <dgm:spPr/>
    </dgm:pt>
    <dgm:pt modelId="{74E098A3-21C6-F047-AF7A-F424F0B24FE3}" type="pres">
      <dgm:prSet presAssocID="{EA8EE24F-6A2B-A549-ADA6-53E4409E3C28}" presName="composite4" presStyleCnt="0"/>
      <dgm:spPr/>
    </dgm:pt>
    <dgm:pt modelId="{EA108172-14EE-CD4D-94F2-8A8105BE991C}" type="pres">
      <dgm:prSet presAssocID="{EA8EE24F-6A2B-A549-ADA6-53E4409E3C28}" presName="background4" presStyleLbl="node4" presStyleIdx="17" presStyleCnt="50"/>
      <dgm:spPr/>
    </dgm:pt>
    <dgm:pt modelId="{DD3EC36A-F100-4941-99F9-E51F20E92F6B}" type="pres">
      <dgm:prSet presAssocID="{EA8EE24F-6A2B-A549-ADA6-53E4409E3C28}" presName="text4" presStyleLbl="fgAcc4" presStyleIdx="1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D056-3EDD-A045-9BC3-FF76BD65C53C}" type="pres">
      <dgm:prSet presAssocID="{EA8EE24F-6A2B-A549-ADA6-53E4409E3C28}" presName="hierChild5" presStyleCnt="0"/>
      <dgm:spPr/>
    </dgm:pt>
    <dgm:pt modelId="{644DD737-79EB-EA48-B9F6-D25DF67A7DE1}" type="pres">
      <dgm:prSet presAssocID="{66B5A1D2-34E7-AF48-AF2B-ABC8DD13F0C8}" presName="Name23" presStyleLbl="parChTrans1D4" presStyleIdx="18" presStyleCnt="50"/>
      <dgm:spPr/>
      <dgm:t>
        <a:bodyPr/>
        <a:lstStyle/>
        <a:p>
          <a:endParaRPr lang="en-US"/>
        </a:p>
      </dgm:t>
    </dgm:pt>
    <dgm:pt modelId="{EC682792-8F6E-F748-8FB1-1DABCD71452F}" type="pres">
      <dgm:prSet presAssocID="{B7C07BFF-DF0A-1249-A4D7-26E3D28E2814}" presName="hierRoot4" presStyleCnt="0"/>
      <dgm:spPr/>
    </dgm:pt>
    <dgm:pt modelId="{6780104D-2AFD-8149-827F-1FCFC7684B3C}" type="pres">
      <dgm:prSet presAssocID="{B7C07BFF-DF0A-1249-A4D7-26E3D28E2814}" presName="composite4" presStyleCnt="0"/>
      <dgm:spPr/>
    </dgm:pt>
    <dgm:pt modelId="{6C3C3549-E26E-B84E-8538-BAC1BD79B998}" type="pres">
      <dgm:prSet presAssocID="{B7C07BFF-DF0A-1249-A4D7-26E3D28E2814}" presName="background4" presStyleLbl="node4" presStyleIdx="18" presStyleCnt="50"/>
      <dgm:spPr/>
    </dgm:pt>
    <dgm:pt modelId="{2C8457BC-D3F4-5742-9EEE-A0BF2A80BF00}" type="pres">
      <dgm:prSet presAssocID="{B7C07BFF-DF0A-1249-A4D7-26E3D28E2814}" presName="text4" presStyleLbl="fgAcc4" presStyleIdx="1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5406-90CF-754F-ADE1-B01D4FD4A5E5}" type="pres">
      <dgm:prSet presAssocID="{B7C07BFF-DF0A-1249-A4D7-26E3D28E2814}" presName="hierChild5" presStyleCnt="0"/>
      <dgm:spPr/>
    </dgm:pt>
    <dgm:pt modelId="{2E2058BF-2F95-3C45-86D6-D8C86FF96293}" type="pres">
      <dgm:prSet presAssocID="{8771EF2C-638E-8B43-8AB0-2EEE7855502F}" presName="Name23" presStyleLbl="parChTrans1D4" presStyleIdx="19" presStyleCnt="50"/>
      <dgm:spPr/>
      <dgm:t>
        <a:bodyPr/>
        <a:lstStyle/>
        <a:p>
          <a:endParaRPr lang="en-US"/>
        </a:p>
      </dgm:t>
    </dgm:pt>
    <dgm:pt modelId="{65EA977E-0FFD-F549-8367-BE0F430DCF36}" type="pres">
      <dgm:prSet presAssocID="{AA30600E-E42F-4F45-9E91-7CE03B70CFEA}" presName="hierRoot4" presStyleCnt="0"/>
      <dgm:spPr/>
    </dgm:pt>
    <dgm:pt modelId="{E7451A15-B6F0-0D46-A4E4-E8326824DCF9}" type="pres">
      <dgm:prSet presAssocID="{AA30600E-E42F-4F45-9E91-7CE03B70CFEA}" presName="composite4" presStyleCnt="0"/>
      <dgm:spPr/>
    </dgm:pt>
    <dgm:pt modelId="{7D1A0AAC-946B-DF4A-8F85-7364669A62B7}" type="pres">
      <dgm:prSet presAssocID="{AA30600E-E42F-4F45-9E91-7CE03B70CFEA}" presName="background4" presStyleLbl="node4" presStyleIdx="19" presStyleCnt="50"/>
      <dgm:spPr/>
    </dgm:pt>
    <dgm:pt modelId="{758EC974-DAF5-8F47-B211-ECB2784C7B6C}" type="pres">
      <dgm:prSet presAssocID="{AA30600E-E42F-4F45-9E91-7CE03B70CFEA}" presName="text4" presStyleLbl="fgAcc4" presStyleIdx="1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207E5-FA15-0144-AA33-A5273D49857B}" type="pres">
      <dgm:prSet presAssocID="{AA30600E-E42F-4F45-9E91-7CE03B70CFEA}" presName="hierChild5" presStyleCnt="0"/>
      <dgm:spPr/>
    </dgm:pt>
    <dgm:pt modelId="{B45A48BF-BAC0-1446-BDF8-3D45CD433DA7}" type="pres">
      <dgm:prSet presAssocID="{7B987DDA-8614-A543-9C52-6796C3EE88DE}" presName="Name23" presStyleLbl="parChTrans1D4" presStyleIdx="20" presStyleCnt="50"/>
      <dgm:spPr/>
      <dgm:t>
        <a:bodyPr/>
        <a:lstStyle/>
        <a:p>
          <a:endParaRPr lang="en-US"/>
        </a:p>
      </dgm:t>
    </dgm:pt>
    <dgm:pt modelId="{73DE017B-6713-674F-A8F1-E47E4B832062}" type="pres">
      <dgm:prSet presAssocID="{054E8F57-3BF6-2B47-8E26-79028C93C7FC}" presName="hierRoot4" presStyleCnt="0"/>
      <dgm:spPr/>
    </dgm:pt>
    <dgm:pt modelId="{B4316635-C46F-C247-A8B5-1BB6FE54038F}" type="pres">
      <dgm:prSet presAssocID="{054E8F57-3BF6-2B47-8E26-79028C93C7FC}" presName="composite4" presStyleCnt="0"/>
      <dgm:spPr/>
    </dgm:pt>
    <dgm:pt modelId="{1F2C9B2B-8C87-0947-9937-B04E2D5762A5}" type="pres">
      <dgm:prSet presAssocID="{054E8F57-3BF6-2B47-8E26-79028C93C7FC}" presName="background4" presStyleLbl="node4" presStyleIdx="20" presStyleCnt="50"/>
      <dgm:spPr/>
    </dgm:pt>
    <dgm:pt modelId="{19BF3A25-B8C2-374B-A273-C759951E7F49}" type="pres">
      <dgm:prSet presAssocID="{054E8F57-3BF6-2B47-8E26-79028C93C7FC}" presName="text4" presStyleLbl="fgAcc4" presStyleIdx="2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A12D3-E3F9-9344-8941-CD751F95E44F}" type="pres">
      <dgm:prSet presAssocID="{054E8F57-3BF6-2B47-8E26-79028C93C7FC}" presName="hierChild5" presStyleCnt="0"/>
      <dgm:spPr/>
    </dgm:pt>
    <dgm:pt modelId="{97C28080-8623-3A41-91C4-8CC05DE39981}" type="pres">
      <dgm:prSet presAssocID="{5C67E5F4-0E97-324F-8588-8A3E3B148F34}" presName="Name23" presStyleLbl="parChTrans1D4" presStyleIdx="21" presStyleCnt="50"/>
      <dgm:spPr/>
      <dgm:t>
        <a:bodyPr/>
        <a:lstStyle/>
        <a:p>
          <a:endParaRPr lang="en-US"/>
        </a:p>
      </dgm:t>
    </dgm:pt>
    <dgm:pt modelId="{F46BF3E9-B2C6-CE4A-BE72-51D25FD6D015}" type="pres">
      <dgm:prSet presAssocID="{0CBE1C12-63B2-514C-93D6-57F60A1964C3}" presName="hierRoot4" presStyleCnt="0"/>
      <dgm:spPr/>
    </dgm:pt>
    <dgm:pt modelId="{EB1A48C5-05C3-9343-ADE0-B61CDD8FB036}" type="pres">
      <dgm:prSet presAssocID="{0CBE1C12-63B2-514C-93D6-57F60A1964C3}" presName="composite4" presStyleCnt="0"/>
      <dgm:spPr/>
    </dgm:pt>
    <dgm:pt modelId="{71D80F9B-B3B8-3C43-A78B-D29D296189D9}" type="pres">
      <dgm:prSet presAssocID="{0CBE1C12-63B2-514C-93D6-57F60A1964C3}" presName="background4" presStyleLbl="node4" presStyleIdx="21" presStyleCnt="50"/>
      <dgm:spPr/>
    </dgm:pt>
    <dgm:pt modelId="{88ADFEA2-CAAC-2B4C-AC51-BBB1C95A6636}" type="pres">
      <dgm:prSet presAssocID="{0CBE1C12-63B2-514C-93D6-57F60A1964C3}" presName="text4" presStyleLbl="fgAcc4" presStyleIdx="2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6BB68-9022-254E-8E5C-13EC6B7B9662}" type="pres">
      <dgm:prSet presAssocID="{0CBE1C12-63B2-514C-93D6-57F60A1964C3}" presName="hierChild5" presStyleCnt="0"/>
      <dgm:spPr/>
    </dgm:pt>
    <dgm:pt modelId="{2C99B7B0-6072-5E45-9B81-7F8670585C99}" type="pres">
      <dgm:prSet presAssocID="{0A9D29DF-CE53-C04A-B1F5-957FEA62A70D}" presName="Name23" presStyleLbl="parChTrans1D4" presStyleIdx="22" presStyleCnt="50"/>
      <dgm:spPr/>
      <dgm:t>
        <a:bodyPr/>
        <a:lstStyle/>
        <a:p>
          <a:endParaRPr lang="en-US"/>
        </a:p>
      </dgm:t>
    </dgm:pt>
    <dgm:pt modelId="{00FD3D69-EA20-6949-87CB-0DD7517EA8F8}" type="pres">
      <dgm:prSet presAssocID="{1D49E6F2-0D7E-A447-9C74-A09D0998C747}" presName="hierRoot4" presStyleCnt="0"/>
      <dgm:spPr/>
    </dgm:pt>
    <dgm:pt modelId="{8BA5E452-F36E-CF4D-88C2-ED4FE648A4AF}" type="pres">
      <dgm:prSet presAssocID="{1D49E6F2-0D7E-A447-9C74-A09D0998C747}" presName="composite4" presStyleCnt="0"/>
      <dgm:spPr/>
    </dgm:pt>
    <dgm:pt modelId="{80FB8F5D-D3A8-5A4E-9FDE-CB46337296D8}" type="pres">
      <dgm:prSet presAssocID="{1D49E6F2-0D7E-A447-9C74-A09D0998C747}" presName="background4" presStyleLbl="node4" presStyleIdx="22" presStyleCnt="50"/>
      <dgm:spPr/>
    </dgm:pt>
    <dgm:pt modelId="{15D8A163-3444-0C49-B937-D1794A894F24}" type="pres">
      <dgm:prSet presAssocID="{1D49E6F2-0D7E-A447-9C74-A09D0998C747}" presName="text4" presStyleLbl="fgAcc4" presStyleIdx="2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49ABB-B073-8647-A21E-4ADF54F951B6}" type="pres">
      <dgm:prSet presAssocID="{1D49E6F2-0D7E-A447-9C74-A09D0998C747}" presName="hierChild5" presStyleCnt="0"/>
      <dgm:spPr/>
    </dgm:pt>
    <dgm:pt modelId="{47B0981A-AFF9-5649-AF82-1E176BA3D40D}" type="pres">
      <dgm:prSet presAssocID="{EC28D120-B962-6349-AD35-E931CF9F0AEC}" presName="Name23" presStyleLbl="parChTrans1D4" presStyleIdx="23" presStyleCnt="50"/>
      <dgm:spPr/>
      <dgm:t>
        <a:bodyPr/>
        <a:lstStyle/>
        <a:p>
          <a:endParaRPr lang="en-US"/>
        </a:p>
      </dgm:t>
    </dgm:pt>
    <dgm:pt modelId="{A580067C-27EA-7145-8740-794547378B34}" type="pres">
      <dgm:prSet presAssocID="{9F505B84-D17A-DA4F-88EE-36729D1DDDBD}" presName="hierRoot4" presStyleCnt="0"/>
      <dgm:spPr/>
    </dgm:pt>
    <dgm:pt modelId="{0F28802F-7547-8740-BA20-B2E137EE9E1C}" type="pres">
      <dgm:prSet presAssocID="{9F505B84-D17A-DA4F-88EE-36729D1DDDBD}" presName="composite4" presStyleCnt="0"/>
      <dgm:spPr/>
    </dgm:pt>
    <dgm:pt modelId="{3BA3265F-4C8A-0D46-A16A-1E8F76B88937}" type="pres">
      <dgm:prSet presAssocID="{9F505B84-D17A-DA4F-88EE-36729D1DDDBD}" presName="background4" presStyleLbl="node4" presStyleIdx="23" presStyleCnt="50"/>
      <dgm:spPr/>
    </dgm:pt>
    <dgm:pt modelId="{05245902-FEBD-D944-96AB-3E8D2F149A86}" type="pres">
      <dgm:prSet presAssocID="{9F505B84-D17A-DA4F-88EE-36729D1DDDBD}" presName="text4" presStyleLbl="fgAcc4" presStyleIdx="2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41809-5B63-6541-B775-2677613D78FB}" type="pres">
      <dgm:prSet presAssocID="{9F505B84-D17A-DA4F-88EE-36729D1DDDBD}" presName="hierChild5" presStyleCnt="0"/>
      <dgm:spPr/>
    </dgm:pt>
    <dgm:pt modelId="{612CAC27-DEF5-9343-9870-C9EF3C14E201}" type="pres">
      <dgm:prSet presAssocID="{A7ED7299-1839-924F-B97E-F2353DBBA11D}" presName="Name23" presStyleLbl="parChTrans1D4" presStyleIdx="24" presStyleCnt="50"/>
      <dgm:spPr/>
      <dgm:t>
        <a:bodyPr/>
        <a:lstStyle/>
        <a:p>
          <a:endParaRPr lang="en-US"/>
        </a:p>
      </dgm:t>
    </dgm:pt>
    <dgm:pt modelId="{98448C5F-297F-4E47-B707-C67DFC9D8554}" type="pres">
      <dgm:prSet presAssocID="{907AD866-41E1-7A45-AA1D-F69668AD854F}" presName="hierRoot4" presStyleCnt="0"/>
      <dgm:spPr/>
    </dgm:pt>
    <dgm:pt modelId="{1C932552-E49E-3540-906C-F37347F80BA9}" type="pres">
      <dgm:prSet presAssocID="{907AD866-41E1-7A45-AA1D-F69668AD854F}" presName="composite4" presStyleCnt="0"/>
      <dgm:spPr/>
    </dgm:pt>
    <dgm:pt modelId="{2F33B2AA-AEB8-A74F-8194-F3EF5221B5C7}" type="pres">
      <dgm:prSet presAssocID="{907AD866-41E1-7A45-AA1D-F69668AD854F}" presName="background4" presStyleLbl="node4" presStyleIdx="24" presStyleCnt="50"/>
      <dgm:spPr/>
    </dgm:pt>
    <dgm:pt modelId="{6EBD699A-B3F4-1144-AD3C-C7120B05C6DE}" type="pres">
      <dgm:prSet presAssocID="{907AD866-41E1-7A45-AA1D-F69668AD854F}" presName="text4" presStyleLbl="fgAcc4" presStyleIdx="2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7BC41-7A98-6E47-BA2E-9078C944FF57}" type="pres">
      <dgm:prSet presAssocID="{907AD866-41E1-7A45-AA1D-F69668AD854F}" presName="hierChild5" presStyleCnt="0"/>
      <dgm:spPr/>
    </dgm:pt>
    <dgm:pt modelId="{C8A8D5E1-AF98-8B4C-9B43-B35A817D8F44}" type="pres">
      <dgm:prSet presAssocID="{AE141549-AC0B-5E40-9B6D-E667625304BB}" presName="Name23" presStyleLbl="parChTrans1D4" presStyleIdx="25" presStyleCnt="50"/>
      <dgm:spPr/>
      <dgm:t>
        <a:bodyPr/>
        <a:lstStyle/>
        <a:p>
          <a:endParaRPr lang="en-US"/>
        </a:p>
      </dgm:t>
    </dgm:pt>
    <dgm:pt modelId="{77A30403-4778-C945-B0C4-0A93D935A9B2}" type="pres">
      <dgm:prSet presAssocID="{A7643910-5649-E741-8F10-194FF99E3D8C}" presName="hierRoot4" presStyleCnt="0"/>
      <dgm:spPr/>
    </dgm:pt>
    <dgm:pt modelId="{5ECD0201-B976-DD41-922B-598922CCE323}" type="pres">
      <dgm:prSet presAssocID="{A7643910-5649-E741-8F10-194FF99E3D8C}" presName="composite4" presStyleCnt="0"/>
      <dgm:spPr/>
    </dgm:pt>
    <dgm:pt modelId="{56CAAAF6-F7AF-C64A-BB80-2EEBF58A2096}" type="pres">
      <dgm:prSet presAssocID="{A7643910-5649-E741-8F10-194FF99E3D8C}" presName="background4" presStyleLbl="node4" presStyleIdx="25" presStyleCnt="50"/>
      <dgm:spPr/>
    </dgm:pt>
    <dgm:pt modelId="{78662B9E-EBE7-3C41-842A-F953D3517B23}" type="pres">
      <dgm:prSet presAssocID="{A7643910-5649-E741-8F10-194FF99E3D8C}" presName="text4" presStyleLbl="fgAcc4" presStyleIdx="2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4D351-8500-3E4C-8A00-4193CD4A79CC}" type="pres">
      <dgm:prSet presAssocID="{A7643910-5649-E741-8F10-194FF99E3D8C}" presName="hierChild5" presStyleCnt="0"/>
      <dgm:spPr/>
    </dgm:pt>
    <dgm:pt modelId="{925086FE-4A24-D445-891E-7FAF4C325C70}" type="pres">
      <dgm:prSet presAssocID="{70B97F15-59E2-9944-A0E2-7D4D2BFFAA7F}" presName="Name23" presStyleLbl="parChTrans1D4" presStyleIdx="26" presStyleCnt="50"/>
      <dgm:spPr/>
      <dgm:t>
        <a:bodyPr/>
        <a:lstStyle/>
        <a:p>
          <a:endParaRPr lang="en-US"/>
        </a:p>
      </dgm:t>
    </dgm:pt>
    <dgm:pt modelId="{34867F6B-DA3D-844C-8D6A-6094A4FD29A6}" type="pres">
      <dgm:prSet presAssocID="{D7FD2442-CBB6-6247-B014-1CBD5FC0851C}" presName="hierRoot4" presStyleCnt="0"/>
      <dgm:spPr/>
    </dgm:pt>
    <dgm:pt modelId="{DC42CAE5-D938-2C42-BC49-80852CF594EB}" type="pres">
      <dgm:prSet presAssocID="{D7FD2442-CBB6-6247-B014-1CBD5FC0851C}" presName="composite4" presStyleCnt="0"/>
      <dgm:spPr/>
    </dgm:pt>
    <dgm:pt modelId="{1DEB2E91-6EC8-8049-B091-7F550A461757}" type="pres">
      <dgm:prSet presAssocID="{D7FD2442-CBB6-6247-B014-1CBD5FC0851C}" presName="background4" presStyleLbl="node4" presStyleIdx="26" presStyleCnt="50"/>
      <dgm:spPr/>
    </dgm:pt>
    <dgm:pt modelId="{74948C1D-29D1-054B-94CF-960480E8D18F}" type="pres">
      <dgm:prSet presAssocID="{D7FD2442-CBB6-6247-B014-1CBD5FC0851C}" presName="text4" presStyleLbl="fgAcc4" presStyleIdx="2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E8A63-BAB3-994B-BC3B-71AB948EED53}" type="pres">
      <dgm:prSet presAssocID="{D7FD2442-CBB6-6247-B014-1CBD5FC0851C}" presName="hierChild5" presStyleCnt="0"/>
      <dgm:spPr/>
    </dgm:pt>
    <dgm:pt modelId="{E75BA830-2679-914B-9013-BD82DE7516ED}" type="pres">
      <dgm:prSet presAssocID="{0522730F-6DD1-B548-A6DC-D60DD865A7BF}" presName="Name23" presStyleLbl="parChTrans1D4" presStyleIdx="27" presStyleCnt="50"/>
      <dgm:spPr/>
      <dgm:t>
        <a:bodyPr/>
        <a:lstStyle/>
        <a:p>
          <a:endParaRPr lang="en-US"/>
        </a:p>
      </dgm:t>
    </dgm:pt>
    <dgm:pt modelId="{CD20D4EB-22A2-A140-A364-F1C1B5FEA63C}" type="pres">
      <dgm:prSet presAssocID="{0506E5CF-4CAB-4342-8554-39CCCBD2FA16}" presName="hierRoot4" presStyleCnt="0"/>
      <dgm:spPr/>
    </dgm:pt>
    <dgm:pt modelId="{70DBCACC-BF72-4249-9691-9374439CC39C}" type="pres">
      <dgm:prSet presAssocID="{0506E5CF-4CAB-4342-8554-39CCCBD2FA16}" presName="composite4" presStyleCnt="0"/>
      <dgm:spPr/>
    </dgm:pt>
    <dgm:pt modelId="{C52508F8-6A5C-904F-B8C8-558E23563832}" type="pres">
      <dgm:prSet presAssocID="{0506E5CF-4CAB-4342-8554-39CCCBD2FA16}" presName="background4" presStyleLbl="node4" presStyleIdx="27" presStyleCnt="50"/>
      <dgm:spPr/>
    </dgm:pt>
    <dgm:pt modelId="{B2A96C9C-5535-CF4B-A7EE-28D0C565E0D4}" type="pres">
      <dgm:prSet presAssocID="{0506E5CF-4CAB-4342-8554-39CCCBD2FA16}" presName="text4" presStyleLbl="fgAcc4" presStyleIdx="2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05C29-B9E8-ED45-8ABF-3ADFDC3F8266}" type="pres">
      <dgm:prSet presAssocID="{0506E5CF-4CAB-4342-8554-39CCCBD2FA16}" presName="hierChild5" presStyleCnt="0"/>
      <dgm:spPr/>
    </dgm:pt>
    <dgm:pt modelId="{37FA6F9E-9845-5C48-B519-4F228DFEB1E8}" type="pres">
      <dgm:prSet presAssocID="{675CCF44-4BFD-A34B-A8F4-11392DBF46BC}" presName="Name23" presStyleLbl="parChTrans1D4" presStyleIdx="28" presStyleCnt="50"/>
      <dgm:spPr/>
      <dgm:t>
        <a:bodyPr/>
        <a:lstStyle/>
        <a:p>
          <a:endParaRPr lang="en-US"/>
        </a:p>
      </dgm:t>
    </dgm:pt>
    <dgm:pt modelId="{0199C1B5-EAAF-CE42-BC4F-10DC7227CE64}" type="pres">
      <dgm:prSet presAssocID="{5B8D6368-8281-EF4C-ABCA-CAC86B6B2D88}" presName="hierRoot4" presStyleCnt="0"/>
      <dgm:spPr/>
    </dgm:pt>
    <dgm:pt modelId="{58A6831E-4763-0145-B45B-B1637A86BCCC}" type="pres">
      <dgm:prSet presAssocID="{5B8D6368-8281-EF4C-ABCA-CAC86B6B2D88}" presName="composite4" presStyleCnt="0"/>
      <dgm:spPr/>
    </dgm:pt>
    <dgm:pt modelId="{838887DB-3E10-054A-AE19-6C0A08E8AFA6}" type="pres">
      <dgm:prSet presAssocID="{5B8D6368-8281-EF4C-ABCA-CAC86B6B2D88}" presName="background4" presStyleLbl="node4" presStyleIdx="28" presStyleCnt="50"/>
      <dgm:spPr/>
    </dgm:pt>
    <dgm:pt modelId="{0A4CCC8E-FEB6-4C48-9387-B86C42955EF3}" type="pres">
      <dgm:prSet presAssocID="{5B8D6368-8281-EF4C-ABCA-CAC86B6B2D88}" presName="text4" presStyleLbl="fgAcc4" presStyleIdx="2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8107D-B1D9-F54E-9307-5646C790F02C}" type="pres">
      <dgm:prSet presAssocID="{5B8D6368-8281-EF4C-ABCA-CAC86B6B2D88}" presName="hierChild5" presStyleCnt="0"/>
      <dgm:spPr/>
    </dgm:pt>
    <dgm:pt modelId="{EA9763FD-E523-D14C-90AD-9D0AA06F4D78}" type="pres">
      <dgm:prSet presAssocID="{F06F1F9E-57C6-1A43-9226-384B7B16A1EE}" presName="Name23" presStyleLbl="parChTrans1D4" presStyleIdx="29" presStyleCnt="50"/>
      <dgm:spPr/>
      <dgm:t>
        <a:bodyPr/>
        <a:lstStyle/>
        <a:p>
          <a:endParaRPr lang="en-US"/>
        </a:p>
      </dgm:t>
    </dgm:pt>
    <dgm:pt modelId="{93E370B6-2870-784C-BD13-39C93BA01566}" type="pres">
      <dgm:prSet presAssocID="{FD61D694-8079-5D44-960B-1E6F1697A40D}" presName="hierRoot4" presStyleCnt="0"/>
      <dgm:spPr/>
    </dgm:pt>
    <dgm:pt modelId="{4BC82163-D8B0-7A4C-BFB1-299D00AF4230}" type="pres">
      <dgm:prSet presAssocID="{FD61D694-8079-5D44-960B-1E6F1697A40D}" presName="composite4" presStyleCnt="0"/>
      <dgm:spPr/>
    </dgm:pt>
    <dgm:pt modelId="{4235430B-A90E-6A4E-826D-34353488C1B3}" type="pres">
      <dgm:prSet presAssocID="{FD61D694-8079-5D44-960B-1E6F1697A40D}" presName="background4" presStyleLbl="node4" presStyleIdx="29" presStyleCnt="50"/>
      <dgm:spPr/>
    </dgm:pt>
    <dgm:pt modelId="{95877AFD-C7BE-4949-AE10-D0E566CBB161}" type="pres">
      <dgm:prSet presAssocID="{FD61D694-8079-5D44-960B-1E6F1697A40D}" presName="text4" presStyleLbl="fgAcc4" presStyleIdx="2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A42A2-EE0A-E449-96B0-152D363FE2C4}" type="pres">
      <dgm:prSet presAssocID="{FD61D694-8079-5D44-960B-1E6F1697A40D}" presName="hierChild5" presStyleCnt="0"/>
      <dgm:spPr/>
    </dgm:pt>
    <dgm:pt modelId="{FE5F6465-E67D-DA40-AB2E-D93CA6874EA2}" type="pres">
      <dgm:prSet presAssocID="{58DD4E36-9AA2-9044-9D2A-1904686DA1E4}" presName="Name23" presStyleLbl="parChTrans1D4" presStyleIdx="30" presStyleCnt="50"/>
      <dgm:spPr/>
      <dgm:t>
        <a:bodyPr/>
        <a:lstStyle/>
        <a:p>
          <a:endParaRPr lang="en-US"/>
        </a:p>
      </dgm:t>
    </dgm:pt>
    <dgm:pt modelId="{5D101E4F-62DE-DE49-B7A0-E01B4A73CFE6}" type="pres">
      <dgm:prSet presAssocID="{7D60180E-8747-8444-890E-D866F3F64A12}" presName="hierRoot4" presStyleCnt="0"/>
      <dgm:spPr/>
    </dgm:pt>
    <dgm:pt modelId="{3AA46A97-BA71-E947-9C48-F7E8E8BFA70D}" type="pres">
      <dgm:prSet presAssocID="{7D60180E-8747-8444-890E-D866F3F64A12}" presName="composite4" presStyleCnt="0"/>
      <dgm:spPr/>
    </dgm:pt>
    <dgm:pt modelId="{5C35338A-C1C4-414B-A8B0-AF66C94EE20E}" type="pres">
      <dgm:prSet presAssocID="{7D60180E-8747-8444-890E-D866F3F64A12}" presName="background4" presStyleLbl="node4" presStyleIdx="30" presStyleCnt="50"/>
      <dgm:spPr/>
    </dgm:pt>
    <dgm:pt modelId="{72A8E4ED-3FA7-EF45-BC17-46D65C508889}" type="pres">
      <dgm:prSet presAssocID="{7D60180E-8747-8444-890E-D866F3F64A12}" presName="text4" presStyleLbl="fgAcc4" presStyleIdx="3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9D0F-2F20-8141-AFA3-83D936005463}" type="pres">
      <dgm:prSet presAssocID="{7D60180E-8747-8444-890E-D866F3F64A12}" presName="hierChild5" presStyleCnt="0"/>
      <dgm:spPr/>
    </dgm:pt>
    <dgm:pt modelId="{7E057B38-7F95-8C4D-AFCA-58BAEFED6163}" type="pres">
      <dgm:prSet presAssocID="{1387FD3D-A6C1-6E48-9E55-EB501EA894F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7320A0A-C5C9-D242-8E37-E01291B43BA7}" type="pres">
      <dgm:prSet presAssocID="{28B2814D-B51D-1844-9DAF-35259888F68E}" presName="hierRoot3" presStyleCnt="0"/>
      <dgm:spPr/>
    </dgm:pt>
    <dgm:pt modelId="{B552A7A1-EDE6-DA48-ADFF-2679D27BA7F0}" type="pres">
      <dgm:prSet presAssocID="{28B2814D-B51D-1844-9DAF-35259888F68E}" presName="composite3" presStyleCnt="0"/>
      <dgm:spPr/>
    </dgm:pt>
    <dgm:pt modelId="{E3D7A401-E92E-7A44-95EB-428BA6816A0A}" type="pres">
      <dgm:prSet presAssocID="{28B2814D-B51D-1844-9DAF-35259888F68E}" presName="background3" presStyleLbl="node3" presStyleIdx="1" presStyleCnt="3"/>
      <dgm:spPr/>
    </dgm:pt>
    <dgm:pt modelId="{F704F034-21DB-A848-B380-FDC3D967FC53}" type="pres">
      <dgm:prSet presAssocID="{28B2814D-B51D-1844-9DAF-35259888F68E}" presName="text3" presStyleLbl="fgAcc3" presStyleIdx="1" presStyleCnt="3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6099F-AA0E-DB4C-82EB-E4181D326B81}" type="pres">
      <dgm:prSet presAssocID="{28B2814D-B51D-1844-9DAF-35259888F68E}" presName="hierChild4" presStyleCnt="0"/>
      <dgm:spPr/>
    </dgm:pt>
    <dgm:pt modelId="{97FFB52E-4CB1-CC43-8B5A-902AFA413464}" type="pres">
      <dgm:prSet presAssocID="{8F706FF7-E51F-784C-BAF9-C9B84B9362B5}" presName="Name23" presStyleLbl="parChTrans1D4" presStyleIdx="31" presStyleCnt="50"/>
      <dgm:spPr/>
      <dgm:t>
        <a:bodyPr/>
        <a:lstStyle/>
        <a:p>
          <a:endParaRPr lang="en-US"/>
        </a:p>
      </dgm:t>
    </dgm:pt>
    <dgm:pt modelId="{E15AA0F0-4D31-244F-9D37-6902ED3BC29D}" type="pres">
      <dgm:prSet presAssocID="{77DC8395-C1BF-DE47-829B-F1826224B61D}" presName="hierRoot4" presStyleCnt="0"/>
      <dgm:spPr/>
    </dgm:pt>
    <dgm:pt modelId="{62706AB2-4A8B-7147-84DE-271D5823731A}" type="pres">
      <dgm:prSet presAssocID="{77DC8395-C1BF-DE47-829B-F1826224B61D}" presName="composite4" presStyleCnt="0"/>
      <dgm:spPr/>
    </dgm:pt>
    <dgm:pt modelId="{6E8A3BA7-98DF-5548-85B7-8122C3034B39}" type="pres">
      <dgm:prSet presAssocID="{77DC8395-C1BF-DE47-829B-F1826224B61D}" presName="background4" presStyleLbl="node4" presStyleIdx="31" presStyleCnt="50"/>
      <dgm:spPr/>
    </dgm:pt>
    <dgm:pt modelId="{68DF6EF3-1FB5-2A4F-9126-B88ACBC3A32C}" type="pres">
      <dgm:prSet presAssocID="{77DC8395-C1BF-DE47-829B-F1826224B61D}" presName="text4" presStyleLbl="fgAcc4" presStyleIdx="3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90AB7-370B-1048-A2C2-BAF292B33824}" type="pres">
      <dgm:prSet presAssocID="{77DC8395-C1BF-DE47-829B-F1826224B61D}" presName="hierChild5" presStyleCnt="0"/>
      <dgm:spPr/>
    </dgm:pt>
    <dgm:pt modelId="{F23848A7-2215-2F44-B05D-E66ACAD86660}" type="pres">
      <dgm:prSet presAssocID="{DBD8B556-29AF-2F4C-BB50-510CBAB2E413}" presName="Name23" presStyleLbl="parChTrans1D4" presStyleIdx="32" presStyleCnt="50"/>
      <dgm:spPr/>
      <dgm:t>
        <a:bodyPr/>
        <a:lstStyle/>
        <a:p>
          <a:endParaRPr lang="en-US"/>
        </a:p>
      </dgm:t>
    </dgm:pt>
    <dgm:pt modelId="{59A594C8-F5F5-3647-96A4-227A934BEE93}" type="pres">
      <dgm:prSet presAssocID="{75E2FB3E-F036-7B48-ABA9-C0A4746893CE}" presName="hierRoot4" presStyleCnt="0"/>
      <dgm:spPr/>
    </dgm:pt>
    <dgm:pt modelId="{441092CF-FE6D-9541-84E8-EDCE32FEC3D4}" type="pres">
      <dgm:prSet presAssocID="{75E2FB3E-F036-7B48-ABA9-C0A4746893CE}" presName="composite4" presStyleCnt="0"/>
      <dgm:spPr/>
    </dgm:pt>
    <dgm:pt modelId="{927B34FD-2478-644B-89FE-D693A7E8C352}" type="pres">
      <dgm:prSet presAssocID="{75E2FB3E-F036-7B48-ABA9-C0A4746893CE}" presName="background4" presStyleLbl="node4" presStyleIdx="32" presStyleCnt="50"/>
      <dgm:spPr/>
    </dgm:pt>
    <dgm:pt modelId="{12FBE432-ACA6-8A4A-BE18-EDFF0FBB2AD0}" type="pres">
      <dgm:prSet presAssocID="{75E2FB3E-F036-7B48-ABA9-C0A4746893CE}" presName="text4" presStyleLbl="fgAcc4" presStyleIdx="32" presStyleCnt="50" custLinFactX="14489" custLinFactNeighborX="100000" custLinFactNeighborY="-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71554-C374-2344-8935-6074CD398909}" type="pres">
      <dgm:prSet presAssocID="{75E2FB3E-F036-7B48-ABA9-C0A4746893CE}" presName="hierChild5" presStyleCnt="0"/>
      <dgm:spPr/>
    </dgm:pt>
    <dgm:pt modelId="{E4D6EBF0-38EB-814D-A58A-3C4AA46F4C74}" type="pres">
      <dgm:prSet presAssocID="{C613B014-47BA-7145-B916-9E438E689086}" presName="Name23" presStyleLbl="parChTrans1D4" presStyleIdx="33" presStyleCnt="50"/>
      <dgm:spPr/>
      <dgm:t>
        <a:bodyPr/>
        <a:lstStyle/>
        <a:p>
          <a:endParaRPr lang="en-US"/>
        </a:p>
      </dgm:t>
    </dgm:pt>
    <dgm:pt modelId="{E0643D31-4251-2541-95C0-5C1AF413C99F}" type="pres">
      <dgm:prSet presAssocID="{40BC1DF2-71DC-0C41-A8EA-3B82A6584686}" presName="hierRoot4" presStyleCnt="0"/>
      <dgm:spPr/>
    </dgm:pt>
    <dgm:pt modelId="{C1EBD9BD-073E-2E4B-A5D6-74188071EF62}" type="pres">
      <dgm:prSet presAssocID="{40BC1DF2-71DC-0C41-A8EA-3B82A6584686}" presName="composite4" presStyleCnt="0"/>
      <dgm:spPr/>
    </dgm:pt>
    <dgm:pt modelId="{22BC5789-E255-2A47-B608-7C04906FC76C}" type="pres">
      <dgm:prSet presAssocID="{40BC1DF2-71DC-0C41-A8EA-3B82A6584686}" presName="background4" presStyleLbl="node4" presStyleIdx="33" presStyleCnt="50"/>
      <dgm:spPr/>
    </dgm:pt>
    <dgm:pt modelId="{D3F85164-85AE-4E42-AD6B-AD67F4190B05}" type="pres">
      <dgm:prSet presAssocID="{40BC1DF2-71DC-0C41-A8EA-3B82A6584686}" presName="text4" presStyleLbl="fgAcc4" presStyleIdx="3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5B17-9965-754D-BD9D-ABE0BB44CCAC}" type="pres">
      <dgm:prSet presAssocID="{40BC1DF2-71DC-0C41-A8EA-3B82A6584686}" presName="hierChild5" presStyleCnt="0"/>
      <dgm:spPr/>
    </dgm:pt>
    <dgm:pt modelId="{CADEA4EF-9A6E-C744-B71B-53C7B0A451C2}" type="pres">
      <dgm:prSet presAssocID="{F65EF214-2DE7-DE4F-86EA-5A8333E5A967}" presName="Name23" presStyleLbl="parChTrans1D4" presStyleIdx="34" presStyleCnt="50"/>
      <dgm:spPr/>
      <dgm:t>
        <a:bodyPr/>
        <a:lstStyle/>
        <a:p>
          <a:endParaRPr lang="en-US"/>
        </a:p>
      </dgm:t>
    </dgm:pt>
    <dgm:pt modelId="{7BC7F6DB-0AF2-7E4E-80A0-55C12018DFDC}" type="pres">
      <dgm:prSet presAssocID="{28B3486C-2CD0-F847-AAC6-BC3A06A793AF}" presName="hierRoot4" presStyleCnt="0"/>
      <dgm:spPr/>
    </dgm:pt>
    <dgm:pt modelId="{537DBB19-27C7-7F4E-A6E6-E06D1C3AC7A8}" type="pres">
      <dgm:prSet presAssocID="{28B3486C-2CD0-F847-AAC6-BC3A06A793AF}" presName="composite4" presStyleCnt="0"/>
      <dgm:spPr/>
    </dgm:pt>
    <dgm:pt modelId="{EC7170EB-4355-4A4F-8813-054C4900D052}" type="pres">
      <dgm:prSet presAssocID="{28B3486C-2CD0-F847-AAC6-BC3A06A793AF}" presName="background4" presStyleLbl="node4" presStyleIdx="34" presStyleCnt="50"/>
      <dgm:spPr/>
    </dgm:pt>
    <dgm:pt modelId="{178919D6-80C3-D345-A089-5BCBF9617D41}" type="pres">
      <dgm:prSet presAssocID="{28B3486C-2CD0-F847-AAC6-BC3A06A793AF}" presName="text4" presStyleLbl="fgAcc4" presStyleIdx="3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C74DC-5D3E-2242-A5FA-72594F96CF6F}" type="pres">
      <dgm:prSet presAssocID="{28B3486C-2CD0-F847-AAC6-BC3A06A793AF}" presName="hierChild5" presStyleCnt="0"/>
      <dgm:spPr/>
    </dgm:pt>
    <dgm:pt modelId="{5CA41732-784B-CD49-81FA-DF270AFCB9C4}" type="pres">
      <dgm:prSet presAssocID="{0D138C0C-640C-2547-A312-063C9091AC91}" presName="Name23" presStyleLbl="parChTrans1D4" presStyleIdx="35" presStyleCnt="50"/>
      <dgm:spPr/>
      <dgm:t>
        <a:bodyPr/>
        <a:lstStyle/>
        <a:p>
          <a:endParaRPr lang="en-US"/>
        </a:p>
      </dgm:t>
    </dgm:pt>
    <dgm:pt modelId="{068576F4-476A-AA4A-908F-A21CEEC88F48}" type="pres">
      <dgm:prSet presAssocID="{190CD5F6-6551-AF4D-87DF-B4E466873B39}" presName="hierRoot4" presStyleCnt="0"/>
      <dgm:spPr/>
    </dgm:pt>
    <dgm:pt modelId="{E30E1EFE-12AF-0746-AFD0-109589374CE6}" type="pres">
      <dgm:prSet presAssocID="{190CD5F6-6551-AF4D-87DF-B4E466873B39}" presName="composite4" presStyleCnt="0"/>
      <dgm:spPr/>
    </dgm:pt>
    <dgm:pt modelId="{585722B6-FC4F-6C49-ABE3-2B3D1FE50341}" type="pres">
      <dgm:prSet presAssocID="{190CD5F6-6551-AF4D-87DF-B4E466873B39}" presName="background4" presStyleLbl="node4" presStyleIdx="35" presStyleCnt="50"/>
      <dgm:spPr/>
    </dgm:pt>
    <dgm:pt modelId="{8E6A0DE3-9D9C-6B43-B306-0ADCE93CAE75}" type="pres">
      <dgm:prSet presAssocID="{190CD5F6-6551-AF4D-87DF-B4E466873B39}" presName="text4" presStyleLbl="fgAcc4" presStyleIdx="3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B1F81-49B8-874D-85CA-81D74925EB86}" type="pres">
      <dgm:prSet presAssocID="{190CD5F6-6551-AF4D-87DF-B4E466873B39}" presName="hierChild5" presStyleCnt="0"/>
      <dgm:spPr/>
    </dgm:pt>
    <dgm:pt modelId="{1AA18C8A-B4BA-9E4E-8356-C95855AFF84B}" type="pres">
      <dgm:prSet presAssocID="{7078C6B8-491F-9D41-BC85-AE81D5CB44AA}" presName="Name23" presStyleLbl="parChTrans1D4" presStyleIdx="36" presStyleCnt="50"/>
      <dgm:spPr/>
      <dgm:t>
        <a:bodyPr/>
        <a:lstStyle/>
        <a:p>
          <a:endParaRPr lang="en-US"/>
        </a:p>
      </dgm:t>
    </dgm:pt>
    <dgm:pt modelId="{E5890E9C-AB99-4447-A3E5-9779AA8630B5}" type="pres">
      <dgm:prSet presAssocID="{31E09A9A-6BFF-FD4C-8D6D-6279AE79C97E}" presName="hierRoot4" presStyleCnt="0"/>
      <dgm:spPr/>
    </dgm:pt>
    <dgm:pt modelId="{7D9B9DE5-6FBD-F940-B457-D18A026260AA}" type="pres">
      <dgm:prSet presAssocID="{31E09A9A-6BFF-FD4C-8D6D-6279AE79C97E}" presName="composite4" presStyleCnt="0"/>
      <dgm:spPr/>
    </dgm:pt>
    <dgm:pt modelId="{3E122E0C-1DAF-F642-829F-BB3AEA73C825}" type="pres">
      <dgm:prSet presAssocID="{31E09A9A-6BFF-FD4C-8D6D-6279AE79C97E}" presName="background4" presStyleLbl="node4" presStyleIdx="36" presStyleCnt="50"/>
      <dgm:spPr/>
    </dgm:pt>
    <dgm:pt modelId="{A4876D1C-02D4-174C-981F-38E16A803212}" type="pres">
      <dgm:prSet presAssocID="{31E09A9A-6BFF-FD4C-8D6D-6279AE79C97E}" presName="text4" presStyleLbl="fgAcc4" presStyleIdx="3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3851D-F44D-A245-9A39-E5CB74CCD398}" type="pres">
      <dgm:prSet presAssocID="{31E09A9A-6BFF-FD4C-8D6D-6279AE79C97E}" presName="hierChild5" presStyleCnt="0"/>
      <dgm:spPr/>
    </dgm:pt>
    <dgm:pt modelId="{92E7E7FD-4B75-F44B-A81A-8A2B21C21A0D}" type="pres">
      <dgm:prSet presAssocID="{06889A1D-DDB7-5A4C-8D37-4C3D8C749FE0}" presName="Name23" presStyleLbl="parChTrans1D4" presStyleIdx="37" presStyleCnt="50"/>
      <dgm:spPr/>
      <dgm:t>
        <a:bodyPr/>
        <a:lstStyle/>
        <a:p>
          <a:endParaRPr lang="en-US"/>
        </a:p>
      </dgm:t>
    </dgm:pt>
    <dgm:pt modelId="{EFF7BA78-59C0-8545-A678-62315F0C8A35}" type="pres">
      <dgm:prSet presAssocID="{05CB00EA-ECBC-5F4D-A8AE-8A8B7F09EA86}" presName="hierRoot4" presStyleCnt="0"/>
      <dgm:spPr/>
    </dgm:pt>
    <dgm:pt modelId="{04D0A27C-BF2D-F94B-99F9-C17F747DD913}" type="pres">
      <dgm:prSet presAssocID="{05CB00EA-ECBC-5F4D-A8AE-8A8B7F09EA86}" presName="composite4" presStyleCnt="0"/>
      <dgm:spPr/>
    </dgm:pt>
    <dgm:pt modelId="{E2479656-364C-3942-AFD4-19162E2B0C06}" type="pres">
      <dgm:prSet presAssocID="{05CB00EA-ECBC-5F4D-A8AE-8A8B7F09EA86}" presName="background4" presStyleLbl="node4" presStyleIdx="37" presStyleCnt="50"/>
      <dgm:spPr/>
    </dgm:pt>
    <dgm:pt modelId="{46A7E10A-6754-6944-9246-8ADC3EE1A363}" type="pres">
      <dgm:prSet presAssocID="{05CB00EA-ECBC-5F4D-A8AE-8A8B7F09EA86}" presName="text4" presStyleLbl="fgAcc4" presStyleIdx="37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A8213-F02C-D044-A50A-5AF475ECEEBE}" type="pres">
      <dgm:prSet presAssocID="{05CB00EA-ECBC-5F4D-A8AE-8A8B7F09EA86}" presName="hierChild5" presStyleCnt="0"/>
      <dgm:spPr/>
    </dgm:pt>
    <dgm:pt modelId="{D14D3398-3C28-1C4D-AD03-9342C5E88EB6}" type="pres">
      <dgm:prSet presAssocID="{931D8A7F-AB38-CF41-8B33-4676058C09A6}" presName="Name23" presStyleLbl="parChTrans1D4" presStyleIdx="38" presStyleCnt="50"/>
      <dgm:spPr/>
      <dgm:t>
        <a:bodyPr/>
        <a:lstStyle/>
        <a:p>
          <a:endParaRPr lang="en-US"/>
        </a:p>
      </dgm:t>
    </dgm:pt>
    <dgm:pt modelId="{27F9C5CF-D217-A74A-B78C-02010CBC0B16}" type="pres">
      <dgm:prSet presAssocID="{9E6F8B29-E09D-DB45-A561-AB9A88E99816}" presName="hierRoot4" presStyleCnt="0"/>
      <dgm:spPr/>
    </dgm:pt>
    <dgm:pt modelId="{75C3B5BC-06FC-3745-A78D-C5889ECED11F}" type="pres">
      <dgm:prSet presAssocID="{9E6F8B29-E09D-DB45-A561-AB9A88E99816}" presName="composite4" presStyleCnt="0"/>
      <dgm:spPr/>
    </dgm:pt>
    <dgm:pt modelId="{6A96F715-C8EE-724B-B05F-39E0083C5DF3}" type="pres">
      <dgm:prSet presAssocID="{9E6F8B29-E09D-DB45-A561-AB9A88E99816}" presName="background4" presStyleLbl="node4" presStyleIdx="38" presStyleCnt="50"/>
      <dgm:spPr/>
    </dgm:pt>
    <dgm:pt modelId="{83DACDAA-2D37-5E4A-8093-D196F8918B7F}" type="pres">
      <dgm:prSet presAssocID="{9E6F8B29-E09D-DB45-A561-AB9A88E99816}" presName="text4" presStyleLbl="fgAcc4" presStyleIdx="38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0DF01-D9F0-A743-974A-B38361E94EEA}" type="pres">
      <dgm:prSet presAssocID="{9E6F8B29-E09D-DB45-A561-AB9A88E99816}" presName="hierChild5" presStyleCnt="0"/>
      <dgm:spPr/>
    </dgm:pt>
    <dgm:pt modelId="{301FA6C6-7F6D-6942-98E8-5F275E92C3C8}" type="pres">
      <dgm:prSet presAssocID="{5EBCD395-0D0C-1F43-B819-2C1BC5BC1CDB}" presName="Name23" presStyleLbl="parChTrans1D4" presStyleIdx="39" presStyleCnt="50"/>
      <dgm:spPr/>
      <dgm:t>
        <a:bodyPr/>
        <a:lstStyle/>
        <a:p>
          <a:endParaRPr lang="en-US"/>
        </a:p>
      </dgm:t>
    </dgm:pt>
    <dgm:pt modelId="{75DFEA91-B7AD-114B-B1C5-947768B9BBE6}" type="pres">
      <dgm:prSet presAssocID="{383CF07B-9D9C-764F-A1B9-5A0E9B49EA6C}" presName="hierRoot4" presStyleCnt="0"/>
      <dgm:spPr/>
    </dgm:pt>
    <dgm:pt modelId="{6C9280F1-CB15-1741-ADBE-57DE2B972E17}" type="pres">
      <dgm:prSet presAssocID="{383CF07B-9D9C-764F-A1B9-5A0E9B49EA6C}" presName="composite4" presStyleCnt="0"/>
      <dgm:spPr/>
    </dgm:pt>
    <dgm:pt modelId="{F3AF9653-8D19-A641-B73F-FB4562B05C6C}" type="pres">
      <dgm:prSet presAssocID="{383CF07B-9D9C-764F-A1B9-5A0E9B49EA6C}" presName="background4" presStyleLbl="node4" presStyleIdx="39" presStyleCnt="50"/>
      <dgm:spPr/>
    </dgm:pt>
    <dgm:pt modelId="{5E454413-3A43-8746-A481-5A028D18A0B1}" type="pres">
      <dgm:prSet presAssocID="{383CF07B-9D9C-764F-A1B9-5A0E9B49EA6C}" presName="text4" presStyleLbl="fgAcc4" presStyleIdx="39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88A-5AF3-8D41-AA3B-4B1719AA3D71}" type="pres">
      <dgm:prSet presAssocID="{383CF07B-9D9C-764F-A1B9-5A0E9B49EA6C}" presName="hierChild5" presStyleCnt="0"/>
      <dgm:spPr/>
    </dgm:pt>
    <dgm:pt modelId="{96A81A6B-DED1-DB44-9658-05E88D943E8B}" type="pres">
      <dgm:prSet presAssocID="{04DED97B-75AB-0949-AC50-BA9420DFFF77}" presName="Name23" presStyleLbl="parChTrans1D4" presStyleIdx="40" presStyleCnt="50"/>
      <dgm:spPr/>
      <dgm:t>
        <a:bodyPr/>
        <a:lstStyle/>
        <a:p>
          <a:endParaRPr lang="en-US"/>
        </a:p>
      </dgm:t>
    </dgm:pt>
    <dgm:pt modelId="{E144AD9B-2257-9B49-BE0E-CEDD7F15310E}" type="pres">
      <dgm:prSet presAssocID="{E3E02677-268C-5C40-8930-31B4899401D7}" presName="hierRoot4" presStyleCnt="0"/>
      <dgm:spPr/>
    </dgm:pt>
    <dgm:pt modelId="{06E40532-A0B6-5942-B425-5D886FA1D8C4}" type="pres">
      <dgm:prSet presAssocID="{E3E02677-268C-5C40-8930-31B4899401D7}" presName="composite4" presStyleCnt="0"/>
      <dgm:spPr/>
    </dgm:pt>
    <dgm:pt modelId="{D1497600-080C-E746-916C-153F432FB891}" type="pres">
      <dgm:prSet presAssocID="{E3E02677-268C-5C40-8930-31B4899401D7}" presName="background4" presStyleLbl="node4" presStyleIdx="40" presStyleCnt="50"/>
      <dgm:spPr/>
    </dgm:pt>
    <dgm:pt modelId="{FA08310A-C87B-D14C-920B-1F8A2E25617B}" type="pres">
      <dgm:prSet presAssocID="{E3E02677-268C-5C40-8930-31B4899401D7}" presName="text4" presStyleLbl="fgAcc4" presStyleIdx="40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8AE8E-F38D-4947-B2D6-64FAD10E1447}" type="pres">
      <dgm:prSet presAssocID="{E3E02677-268C-5C40-8930-31B4899401D7}" presName="hierChild5" presStyleCnt="0"/>
      <dgm:spPr/>
    </dgm:pt>
    <dgm:pt modelId="{130B7800-C3E9-7F40-9ADA-E29CDBA95239}" type="pres">
      <dgm:prSet presAssocID="{13A28887-5598-1341-8D2C-4C93C516901E}" presName="Name23" presStyleLbl="parChTrans1D4" presStyleIdx="41" presStyleCnt="50"/>
      <dgm:spPr/>
      <dgm:t>
        <a:bodyPr/>
        <a:lstStyle/>
        <a:p>
          <a:endParaRPr lang="en-US"/>
        </a:p>
      </dgm:t>
    </dgm:pt>
    <dgm:pt modelId="{9F1E3CE9-4330-3D48-B165-95E7C174FD19}" type="pres">
      <dgm:prSet presAssocID="{557E518F-EBAF-484B-857A-4E8B78F3AC2F}" presName="hierRoot4" presStyleCnt="0"/>
      <dgm:spPr/>
    </dgm:pt>
    <dgm:pt modelId="{646B0006-088B-B946-81FD-D19639CF0DB5}" type="pres">
      <dgm:prSet presAssocID="{557E518F-EBAF-484B-857A-4E8B78F3AC2F}" presName="composite4" presStyleCnt="0"/>
      <dgm:spPr/>
    </dgm:pt>
    <dgm:pt modelId="{27C14C6C-D24A-8B47-B530-F4AFB1F7A2A2}" type="pres">
      <dgm:prSet presAssocID="{557E518F-EBAF-484B-857A-4E8B78F3AC2F}" presName="background4" presStyleLbl="node4" presStyleIdx="41" presStyleCnt="50"/>
      <dgm:spPr/>
    </dgm:pt>
    <dgm:pt modelId="{AA9439A7-68A7-FA44-AA50-9C63AC902FD1}" type="pres">
      <dgm:prSet presAssocID="{557E518F-EBAF-484B-857A-4E8B78F3AC2F}" presName="text4" presStyleLbl="fgAcc4" presStyleIdx="4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D0DF-50E8-AE43-9852-D95AD4960F5B}" type="pres">
      <dgm:prSet presAssocID="{557E518F-EBAF-484B-857A-4E8B78F3AC2F}" presName="hierChild5" presStyleCnt="0"/>
      <dgm:spPr/>
    </dgm:pt>
    <dgm:pt modelId="{2475CA8C-A4D1-C148-95D9-67DE4E110C28}" type="pres">
      <dgm:prSet presAssocID="{95F33A1F-BA90-A64A-8DB6-2D4147B391B3}" presName="Name23" presStyleLbl="parChTrans1D4" presStyleIdx="42" presStyleCnt="50"/>
      <dgm:spPr/>
      <dgm:t>
        <a:bodyPr/>
        <a:lstStyle/>
        <a:p>
          <a:endParaRPr lang="en-US"/>
        </a:p>
      </dgm:t>
    </dgm:pt>
    <dgm:pt modelId="{08E304CB-6EFC-4544-8DA9-34932CBABC18}" type="pres">
      <dgm:prSet presAssocID="{F44A8D49-9427-3F49-89EC-04A10CCDFE9D}" presName="hierRoot4" presStyleCnt="0"/>
      <dgm:spPr/>
    </dgm:pt>
    <dgm:pt modelId="{34802392-E965-5B45-A83E-C6BB18A0902D}" type="pres">
      <dgm:prSet presAssocID="{F44A8D49-9427-3F49-89EC-04A10CCDFE9D}" presName="composite4" presStyleCnt="0"/>
      <dgm:spPr/>
    </dgm:pt>
    <dgm:pt modelId="{2088A052-0416-6441-AD2F-8E5C3C638BC0}" type="pres">
      <dgm:prSet presAssocID="{F44A8D49-9427-3F49-89EC-04A10CCDFE9D}" presName="background4" presStyleLbl="node4" presStyleIdx="42" presStyleCnt="50"/>
      <dgm:spPr/>
    </dgm:pt>
    <dgm:pt modelId="{F51FEB27-5B8B-7345-89D6-28B2A774646B}" type="pres">
      <dgm:prSet presAssocID="{F44A8D49-9427-3F49-89EC-04A10CCDFE9D}" presName="text4" presStyleLbl="fgAcc4" presStyleIdx="42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4D9FB-EE2D-FA40-A3C1-4F8D293CFCA9}" type="pres">
      <dgm:prSet presAssocID="{F44A8D49-9427-3F49-89EC-04A10CCDFE9D}" presName="hierChild5" presStyleCnt="0"/>
      <dgm:spPr/>
    </dgm:pt>
    <dgm:pt modelId="{1C54EBAC-EE7A-1242-B0D8-DA7F97C0E163}" type="pres">
      <dgm:prSet presAssocID="{BE58DF6C-277C-8C4F-B933-945532BF463A}" presName="Name23" presStyleLbl="parChTrans1D4" presStyleIdx="43" presStyleCnt="50"/>
      <dgm:spPr/>
      <dgm:t>
        <a:bodyPr/>
        <a:lstStyle/>
        <a:p>
          <a:endParaRPr lang="en-US"/>
        </a:p>
      </dgm:t>
    </dgm:pt>
    <dgm:pt modelId="{B34BCEBD-E72B-F645-AB36-16780EEDE4C1}" type="pres">
      <dgm:prSet presAssocID="{F03ED437-3A27-1A4D-A181-D92156011F4D}" presName="hierRoot4" presStyleCnt="0"/>
      <dgm:spPr/>
    </dgm:pt>
    <dgm:pt modelId="{70B5C0D3-043A-644B-BF4B-2D565EABBA1F}" type="pres">
      <dgm:prSet presAssocID="{F03ED437-3A27-1A4D-A181-D92156011F4D}" presName="composite4" presStyleCnt="0"/>
      <dgm:spPr/>
    </dgm:pt>
    <dgm:pt modelId="{62E719A5-F83D-644F-928C-FF0B5C654BF7}" type="pres">
      <dgm:prSet presAssocID="{F03ED437-3A27-1A4D-A181-D92156011F4D}" presName="background4" presStyleLbl="node4" presStyleIdx="43" presStyleCnt="50"/>
      <dgm:spPr/>
    </dgm:pt>
    <dgm:pt modelId="{0CAFD295-CC92-B047-B0E3-920213160DAC}" type="pres">
      <dgm:prSet presAssocID="{F03ED437-3A27-1A4D-A181-D92156011F4D}" presName="text4" presStyleLbl="fgAcc4" presStyleIdx="4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D02CB-6C43-3543-8517-B8F5FB4F4408}" type="pres">
      <dgm:prSet presAssocID="{F03ED437-3A27-1A4D-A181-D92156011F4D}" presName="hierChild5" presStyleCnt="0"/>
      <dgm:spPr/>
    </dgm:pt>
    <dgm:pt modelId="{A4FC7593-B040-394F-8E2A-73A5836BF99A}" type="pres">
      <dgm:prSet presAssocID="{E4F6488B-CC56-F548-B470-808FC1D34013}" presName="Name23" presStyleLbl="parChTrans1D4" presStyleIdx="44" presStyleCnt="50"/>
      <dgm:spPr/>
      <dgm:t>
        <a:bodyPr/>
        <a:lstStyle/>
        <a:p>
          <a:endParaRPr lang="en-US"/>
        </a:p>
      </dgm:t>
    </dgm:pt>
    <dgm:pt modelId="{1D5566F6-0E09-4344-8CE8-4B3182A984FC}" type="pres">
      <dgm:prSet presAssocID="{5D4C2D70-D833-0B49-9F2F-AAAF7DBA3FE6}" presName="hierRoot4" presStyleCnt="0"/>
      <dgm:spPr/>
    </dgm:pt>
    <dgm:pt modelId="{4C76FD23-2C4D-4040-82B2-CF6318694955}" type="pres">
      <dgm:prSet presAssocID="{5D4C2D70-D833-0B49-9F2F-AAAF7DBA3FE6}" presName="composite4" presStyleCnt="0"/>
      <dgm:spPr/>
    </dgm:pt>
    <dgm:pt modelId="{78C281E7-14E1-9342-AA32-07BEDD9380FF}" type="pres">
      <dgm:prSet presAssocID="{5D4C2D70-D833-0B49-9F2F-AAAF7DBA3FE6}" presName="background4" presStyleLbl="node4" presStyleIdx="44" presStyleCnt="50"/>
      <dgm:spPr/>
    </dgm:pt>
    <dgm:pt modelId="{66C0DA67-47BE-2647-8086-7F8FA65A6425}" type="pres">
      <dgm:prSet presAssocID="{5D4C2D70-D833-0B49-9F2F-AAAF7DBA3FE6}" presName="text4" presStyleLbl="fgAcc4" presStyleIdx="4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10107-818F-C84F-93BF-5E87E2C1BE53}" type="pres">
      <dgm:prSet presAssocID="{5D4C2D70-D833-0B49-9F2F-AAAF7DBA3FE6}" presName="hierChild5" presStyleCnt="0"/>
      <dgm:spPr/>
    </dgm:pt>
    <dgm:pt modelId="{E4BF802B-A0AB-1242-B7CF-25252370538F}" type="pres">
      <dgm:prSet presAssocID="{2E4B7E63-9E70-2841-B359-9C26509E55C4}" presName="Name23" presStyleLbl="parChTrans1D4" presStyleIdx="45" presStyleCnt="50"/>
      <dgm:spPr/>
      <dgm:t>
        <a:bodyPr/>
        <a:lstStyle/>
        <a:p>
          <a:endParaRPr lang="en-US"/>
        </a:p>
      </dgm:t>
    </dgm:pt>
    <dgm:pt modelId="{D0CFA98C-BAE5-2A45-BC8F-C616127E2E11}" type="pres">
      <dgm:prSet presAssocID="{038C7A63-F825-7F41-9775-24B356054406}" presName="hierRoot4" presStyleCnt="0"/>
      <dgm:spPr/>
    </dgm:pt>
    <dgm:pt modelId="{ED219D16-71F9-8E4C-9131-2022A3FBC6E4}" type="pres">
      <dgm:prSet presAssocID="{038C7A63-F825-7F41-9775-24B356054406}" presName="composite4" presStyleCnt="0"/>
      <dgm:spPr/>
    </dgm:pt>
    <dgm:pt modelId="{DCB71801-19CE-F245-B258-3715C378351E}" type="pres">
      <dgm:prSet presAssocID="{038C7A63-F825-7F41-9775-24B356054406}" presName="background4" presStyleLbl="node4" presStyleIdx="45" presStyleCnt="50"/>
      <dgm:spPr/>
    </dgm:pt>
    <dgm:pt modelId="{C00BE342-34E5-0144-A6E1-DABF36FAB9C1}" type="pres">
      <dgm:prSet presAssocID="{038C7A63-F825-7F41-9775-24B356054406}" presName="text4" presStyleLbl="fgAcc4" presStyleIdx="4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AB80A-A0DC-9242-82F3-AD0E732DC35D}" type="pres">
      <dgm:prSet presAssocID="{038C7A63-F825-7F41-9775-24B356054406}" presName="hierChild5" presStyleCnt="0"/>
      <dgm:spPr/>
    </dgm:pt>
    <dgm:pt modelId="{EDE84A35-792A-684B-9CC0-A5C7AB7849B1}" type="pres">
      <dgm:prSet presAssocID="{56D73FA9-22DE-0140-ADB1-6FE1177A9AB1}" presName="Name23" presStyleLbl="parChTrans1D4" presStyleIdx="46" presStyleCnt="50"/>
      <dgm:spPr/>
      <dgm:t>
        <a:bodyPr/>
        <a:lstStyle/>
        <a:p>
          <a:endParaRPr lang="en-US"/>
        </a:p>
      </dgm:t>
    </dgm:pt>
    <dgm:pt modelId="{3619FB80-24E8-E345-9B85-5F5D9A616B97}" type="pres">
      <dgm:prSet presAssocID="{EC2D4278-C548-9E43-8E13-79EED54E1378}" presName="hierRoot4" presStyleCnt="0"/>
      <dgm:spPr/>
    </dgm:pt>
    <dgm:pt modelId="{73BCCBA3-0F2D-624C-BAEB-BA7D50EC57E4}" type="pres">
      <dgm:prSet presAssocID="{EC2D4278-C548-9E43-8E13-79EED54E1378}" presName="composite4" presStyleCnt="0"/>
      <dgm:spPr/>
    </dgm:pt>
    <dgm:pt modelId="{2D9110FD-BF2F-E745-ADE4-7CD03A0F853E}" type="pres">
      <dgm:prSet presAssocID="{EC2D4278-C548-9E43-8E13-79EED54E1378}" presName="background4" presStyleLbl="node4" presStyleIdx="46" presStyleCnt="50"/>
      <dgm:spPr/>
    </dgm:pt>
    <dgm:pt modelId="{91F53C6C-8754-9C46-BCB9-4DFE4F03710B}" type="pres">
      <dgm:prSet presAssocID="{EC2D4278-C548-9E43-8E13-79EED54E1378}" presName="text4" presStyleLbl="fgAcc4" presStyleIdx="4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CDC02-8222-D240-86D0-DF80AD2E45DF}" type="pres">
      <dgm:prSet presAssocID="{EC2D4278-C548-9E43-8E13-79EED54E1378}" presName="hierChild5" presStyleCnt="0"/>
      <dgm:spPr/>
    </dgm:pt>
    <dgm:pt modelId="{F7F7F9CA-0B50-FF45-ACD6-DDCD6FF39841}" type="pres">
      <dgm:prSet presAssocID="{EEAA741A-BDAD-2E47-86D7-13A2B95C7ACF}" presName="Name23" presStyleLbl="parChTrans1D4" presStyleIdx="47" presStyleCnt="50"/>
      <dgm:spPr/>
      <dgm:t>
        <a:bodyPr/>
        <a:lstStyle/>
        <a:p>
          <a:endParaRPr lang="en-US"/>
        </a:p>
      </dgm:t>
    </dgm:pt>
    <dgm:pt modelId="{8B48E439-06B6-3549-9D8A-2FEE620BD3E0}" type="pres">
      <dgm:prSet presAssocID="{725C8D56-1F8F-7040-9105-4FC995B0F881}" presName="hierRoot4" presStyleCnt="0"/>
      <dgm:spPr/>
    </dgm:pt>
    <dgm:pt modelId="{EFA9E0AC-5D7F-E444-9795-E034E0ED4923}" type="pres">
      <dgm:prSet presAssocID="{725C8D56-1F8F-7040-9105-4FC995B0F881}" presName="composite4" presStyleCnt="0"/>
      <dgm:spPr/>
    </dgm:pt>
    <dgm:pt modelId="{4EB11516-8D56-C349-8AB5-67E49C84BCE0}" type="pres">
      <dgm:prSet presAssocID="{725C8D56-1F8F-7040-9105-4FC995B0F881}" presName="background4" presStyleLbl="node4" presStyleIdx="47" presStyleCnt="50"/>
      <dgm:spPr/>
    </dgm:pt>
    <dgm:pt modelId="{A581274B-C5FE-EF40-846A-7312A04B8FD5}" type="pres">
      <dgm:prSet presAssocID="{725C8D56-1F8F-7040-9105-4FC995B0F881}" presName="text4" presStyleLbl="fgAcc4" presStyleIdx="47" presStyleCnt="50" custLinFactX="14489" custLinFactNeighborX="100000" custLinFactNeighborY="3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6978-E907-624D-8017-22A51B28C837}" type="pres">
      <dgm:prSet presAssocID="{725C8D56-1F8F-7040-9105-4FC995B0F881}" presName="hierChild5" presStyleCnt="0"/>
      <dgm:spPr/>
    </dgm:pt>
    <dgm:pt modelId="{E4E17D59-44EC-8248-BE00-7C8C610A8BA0}" type="pres">
      <dgm:prSet presAssocID="{D68920C7-A682-3D41-9D3F-A698D7A7F97D}" presName="Name23" presStyleLbl="parChTrans1D4" presStyleIdx="48" presStyleCnt="50"/>
      <dgm:spPr/>
      <dgm:t>
        <a:bodyPr/>
        <a:lstStyle/>
        <a:p>
          <a:endParaRPr lang="en-US"/>
        </a:p>
      </dgm:t>
    </dgm:pt>
    <dgm:pt modelId="{7BE0E3A4-91E7-364F-A1B5-F09F8C047C7B}" type="pres">
      <dgm:prSet presAssocID="{90D90B59-B967-6E47-873A-EF0669E4859E}" presName="hierRoot4" presStyleCnt="0"/>
      <dgm:spPr/>
    </dgm:pt>
    <dgm:pt modelId="{C51EA889-DCD5-444E-980F-62CB9B9F9F4D}" type="pres">
      <dgm:prSet presAssocID="{90D90B59-B967-6E47-873A-EF0669E4859E}" presName="composite4" presStyleCnt="0"/>
      <dgm:spPr/>
    </dgm:pt>
    <dgm:pt modelId="{C230C033-E109-0E48-8FDC-2BB26F2F9174}" type="pres">
      <dgm:prSet presAssocID="{90D90B59-B967-6E47-873A-EF0669E4859E}" presName="background4" presStyleLbl="node4" presStyleIdx="48" presStyleCnt="50"/>
      <dgm:spPr/>
    </dgm:pt>
    <dgm:pt modelId="{ED0F063E-D7EC-CE43-B6DB-D2E45E2AF662}" type="pres">
      <dgm:prSet presAssocID="{90D90B59-B967-6E47-873A-EF0669E4859E}" presName="text4" presStyleLbl="fgAcc4" presStyleIdx="48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0E630-098A-F549-8E0B-86D4B9499EAD}" type="pres">
      <dgm:prSet presAssocID="{90D90B59-B967-6E47-873A-EF0669E4859E}" presName="hierChild5" presStyleCnt="0"/>
      <dgm:spPr/>
    </dgm:pt>
    <dgm:pt modelId="{F161048B-90D4-0944-B3F2-62BA13F038D9}" type="pres">
      <dgm:prSet presAssocID="{D6AAFC63-D998-6C49-83F4-1EA8A0CF1E27}" presName="Name23" presStyleLbl="parChTrans1D4" presStyleIdx="49" presStyleCnt="50"/>
      <dgm:spPr/>
      <dgm:t>
        <a:bodyPr/>
        <a:lstStyle/>
        <a:p>
          <a:endParaRPr lang="en-US"/>
        </a:p>
      </dgm:t>
    </dgm:pt>
    <dgm:pt modelId="{D0EE2D56-1BBA-4842-AA70-5BD3DBF85F2D}" type="pres">
      <dgm:prSet presAssocID="{202F3BF0-B8A6-C84E-812F-FC143A147FE1}" presName="hierRoot4" presStyleCnt="0"/>
      <dgm:spPr/>
    </dgm:pt>
    <dgm:pt modelId="{301C0568-39AF-A046-9215-7AF10EC2968E}" type="pres">
      <dgm:prSet presAssocID="{202F3BF0-B8A6-C84E-812F-FC143A147FE1}" presName="composite4" presStyleCnt="0"/>
      <dgm:spPr/>
    </dgm:pt>
    <dgm:pt modelId="{712C22DA-9290-7249-92B4-2910D8F52521}" type="pres">
      <dgm:prSet presAssocID="{202F3BF0-B8A6-C84E-812F-FC143A147FE1}" presName="background4" presStyleLbl="node4" presStyleIdx="49" presStyleCnt="50"/>
      <dgm:spPr/>
    </dgm:pt>
    <dgm:pt modelId="{7A60899C-14BF-EE4B-923C-56C7B58C77C2}" type="pres">
      <dgm:prSet presAssocID="{202F3BF0-B8A6-C84E-812F-FC143A147FE1}" presName="text4" presStyleLbl="fgAcc4" presStyleIdx="49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D75393-C451-B041-BFE0-3B1D87E145AC}" type="pres">
      <dgm:prSet presAssocID="{202F3BF0-B8A6-C84E-812F-FC143A147FE1}" presName="hierChild5" presStyleCnt="0"/>
      <dgm:spPr/>
    </dgm:pt>
    <dgm:pt modelId="{976B721D-D010-424E-8E53-8D1227E640E0}" type="pres">
      <dgm:prSet presAssocID="{F60E16F0-40D3-5743-AC94-B898F261FE6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7F1B82-5A17-3D4D-8D54-D7EF30B2C5D1}" type="pres">
      <dgm:prSet presAssocID="{CE181694-DEEA-FF4C-9147-72BB3B7646C4}" presName="hierRoot2" presStyleCnt="0"/>
      <dgm:spPr/>
    </dgm:pt>
    <dgm:pt modelId="{766C15EC-0FAC-2444-865E-A0A3500DE9C6}" type="pres">
      <dgm:prSet presAssocID="{CE181694-DEEA-FF4C-9147-72BB3B7646C4}" presName="composite2" presStyleCnt="0"/>
      <dgm:spPr/>
    </dgm:pt>
    <dgm:pt modelId="{757C463C-EF1D-7E48-8ED1-9250383E45BE}" type="pres">
      <dgm:prSet presAssocID="{CE181694-DEEA-FF4C-9147-72BB3B7646C4}" presName="background2" presStyleLbl="node2" presStyleIdx="1" presStyleCnt="2"/>
      <dgm:spPr/>
    </dgm:pt>
    <dgm:pt modelId="{F6368F11-7CA2-044A-9426-B95591696568}" type="pres">
      <dgm:prSet presAssocID="{CE181694-DEEA-FF4C-9147-72BB3B7646C4}" presName="text2" presStyleLbl="fgAcc2" presStyleIdx="1" presStyleCnt="2" custScaleX="241035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AE5FC-81F5-AE4E-A283-9921933723C4}" type="pres">
      <dgm:prSet presAssocID="{CE181694-DEEA-FF4C-9147-72BB3B7646C4}" presName="hierChild3" presStyleCnt="0"/>
      <dgm:spPr/>
    </dgm:pt>
    <dgm:pt modelId="{9955719C-99AB-8646-833A-8297D9B404BB}" type="pres">
      <dgm:prSet presAssocID="{4E60B146-A3F9-0F47-91C0-04CD980121C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92B6280-0413-1943-A141-65F97BA0DB43}" type="pres">
      <dgm:prSet presAssocID="{FB6FF1B8-58EA-FE4C-927D-09EE41335AF9}" presName="hierRoot3" presStyleCnt="0"/>
      <dgm:spPr/>
    </dgm:pt>
    <dgm:pt modelId="{EEBC1EF7-C469-B948-993B-FD0C8272AD53}" type="pres">
      <dgm:prSet presAssocID="{FB6FF1B8-58EA-FE4C-927D-09EE41335AF9}" presName="composite3" presStyleCnt="0"/>
      <dgm:spPr/>
    </dgm:pt>
    <dgm:pt modelId="{230FB7BA-E95D-BF42-9140-C757B87C80F3}" type="pres">
      <dgm:prSet presAssocID="{FB6FF1B8-58EA-FE4C-927D-09EE41335AF9}" presName="background3" presStyleLbl="node3" presStyleIdx="2" presStyleCnt="3"/>
      <dgm:spPr/>
    </dgm:pt>
    <dgm:pt modelId="{F45C439C-056C-AC4C-A961-8E730A648AE7}" type="pres">
      <dgm:prSet presAssocID="{FB6FF1B8-58EA-FE4C-927D-09EE41335AF9}" presName="text3" presStyleLbl="fgAcc3" presStyleIdx="2" presStyleCnt="3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D7342-A5F7-8E4C-9B79-4A826F47EDA0}" type="pres">
      <dgm:prSet presAssocID="{FB6FF1B8-58EA-FE4C-927D-09EE41335AF9}" presName="hierChild4" presStyleCnt="0"/>
      <dgm:spPr/>
    </dgm:pt>
  </dgm:ptLst>
  <dgm:cxnLst>
    <dgm:cxn modelId="{01129837-925F-B34B-AE03-2615329FD7C7}" srcId="{73010829-7620-0244-ACC4-5ABE2C011B75}" destId="{FDB0BE99-7B90-284D-8785-9633D555EF5A}" srcOrd="1" destOrd="0" parTransId="{C6CD7753-8C9F-F044-BD1C-68AA9B03B917}" sibTransId="{D7CDF517-3246-B547-8DB4-2C3960707452}"/>
    <dgm:cxn modelId="{B4CB8F14-4CAF-B541-A0E8-03D93D6D85AD}" type="presOf" srcId="{732BE4EF-DEBC-AF44-A3F7-F302BB7F4299}" destId="{C780793B-24DC-1045-B48E-181849875F6B}" srcOrd="0" destOrd="0" presId="urn:microsoft.com/office/officeart/2005/8/layout/hierarchy1"/>
    <dgm:cxn modelId="{C940147D-EC86-B64F-B4E8-FEC4FB35962F}" type="presOf" srcId="{EC28D120-B962-6349-AD35-E931CF9F0AEC}" destId="{47B0981A-AFF9-5649-AF82-1E176BA3D40D}" srcOrd="0" destOrd="0" presId="urn:microsoft.com/office/officeart/2005/8/layout/hierarchy1"/>
    <dgm:cxn modelId="{C7E45473-E8E9-7349-872A-97E4B1E4488E}" type="presOf" srcId="{2E4B7E63-9E70-2841-B359-9C26509E55C4}" destId="{E4BF802B-A0AB-1242-B7CF-25252370538F}" srcOrd="0" destOrd="0" presId="urn:microsoft.com/office/officeart/2005/8/layout/hierarchy1"/>
    <dgm:cxn modelId="{585D3F81-193B-4D44-A9DD-2E216FABDD2A}" type="presOf" srcId="{1D3F9835-E7EC-7F48-A8F7-78A3B74ACBCB}" destId="{B6215E6A-CD9D-AB42-9C69-E3504E14091F}" srcOrd="0" destOrd="0" presId="urn:microsoft.com/office/officeart/2005/8/layout/hierarchy1"/>
    <dgm:cxn modelId="{350F3F6B-F253-0E40-A498-FDFCD8BE9EB1}" type="presOf" srcId="{04DED97B-75AB-0949-AC50-BA9420DFFF77}" destId="{96A81A6B-DED1-DB44-9658-05E88D943E8B}" srcOrd="0" destOrd="0" presId="urn:microsoft.com/office/officeart/2005/8/layout/hierarchy1"/>
    <dgm:cxn modelId="{A01CCC8F-0903-5146-A7E8-F518AE207435}" type="presOf" srcId="{5B8D6368-8281-EF4C-ABCA-CAC86B6B2D88}" destId="{0A4CCC8E-FEB6-4C48-9387-B86C42955EF3}" srcOrd="0" destOrd="0" presId="urn:microsoft.com/office/officeart/2005/8/layout/hierarchy1"/>
    <dgm:cxn modelId="{B67D2308-320E-A44B-85E0-C899D38DEA8E}" type="presOf" srcId="{415E554E-4307-3047-B026-AD79ADC728D8}" destId="{680EFFE0-E8AC-8A45-87DC-842A8E505C0B}" srcOrd="0" destOrd="0" presId="urn:microsoft.com/office/officeart/2005/8/layout/hierarchy1"/>
    <dgm:cxn modelId="{5645A7BA-A657-6F43-B29E-17EA04EB2468}" type="presOf" srcId="{7B987DDA-8614-A543-9C52-6796C3EE88DE}" destId="{B45A48BF-BAC0-1446-BDF8-3D45CD433DA7}" srcOrd="0" destOrd="0" presId="urn:microsoft.com/office/officeart/2005/8/layout/hierarchy1"/>
    <dgm:cxn modelId="{5DC32B44-E339-7946-A544-8561057AFED8}" srcId="{1D3F9835-E7EC-7F48-A8F7-78A3B74ACBCB}" destId="{C88D4E48-E3DF-CB44-B563-E58EDADDCFCC}" srcOrd="0" destOrd="0" parTransId="{478303B2-B40F-0E48-9404-D2E23774F8FB}" sibTransId="{A836D999-38AD-724D-985A-1DC86B9731BF}"/>
    <dgm:cxn modelId="{FDE26506-D5E0-D648-B93C-441F2935B045}" type="presOf" srcId="{C1D881DA-A014-1A46-BE61-3FDBE61E1DBB}" destId="{5B84D79F-602E-A749-A7F6-FE33B113E2C1}" srcOrd="0" destOrd="0" presId="urn:microsoft.com/office/officeart/2005/8/layout/hierarchy1"/>
    <dgm:cxn modelId="{7D325674-3FD9-DA4F-AEB6-BF61BFD61A47}" type="presOf" srcId="{95F33A1F-BA90-A64A-8DB6-2D4147B391B3}" destId="{2475CA8C-A4D1-C148-95D9-67DE4E110C28}" srcOrd="0" destOrd="0" presId="urn:microsoft.com/office/officeart/2005/8/layout/hierarchy1"/>
    <dgm:cxn modelId="{D315585C-3E41-5243-9BBD-616D54CFB40E}" type="presOf" srcId="{0506E5CF-4CAB-4342-8554-39CCCBD2FA16}" destId="{B2A96C9C-5535-CF4B-A7EE-28D0C565E0D4}" srcOrd="0" destOrd="0" presId="urn:microsoft.com/office/officeart/2005/8/layout/hierarchy1"/>
    <dgm:cxn modelId="{C16A2E2D-2966-2E4B-A020-63EF53386FA8}" type="presOf" srcId="{787188ED-D822-E34D-A624-BDEF2CE434D2}" destId="{F16CDDBA-279A-954D-84EA-18867C442D90}" srcOrd="0" destOrd="0" presId="urn:microsoft.com/office/officeart/2005/8/layout/hierarchy1"/>
    <dgm:cxn modelId="{E5198C71-D1CA-F34A-849E-5E380B7921FD}" type="presOf" srcId="{B7C07BFF-DF0A-1249-A4D7-26E3D28E2814}" destId="{2C8457BC-D3F4-5742-9EEE-A0BF2A80BF00}" srcOrd="0" destOrd="0" presId="urn:microsoft.com/office/officeart/2005/8/layout/hierarchy1"/>
    <dgm:cxn modelId="{49E63E3D-81DA-6D41-A531-2634ABBE5F60}" type="presOf" srcId="{77DC8395-C1BF-DE47-829B-F1826224B61D}" destId="{68DF6EF3-1FB5-2A4F-9126-B88ACBC3A32C}" srcOrd="0" destOrd="0" presId="urn:microsoft.com/office/officeart/2005/8/layout/hierarchy1"/>
    <dgm:cxn modelId="{37EF1313-2995-1943-AB02-FEADD67BA943}" type="presOf" srcId="{B1008C3F-419E-B341-9B85-CBD5B7CC4042}" destId="{34DC088D-F876-0D48-A9A0-66E1B53162DD}" srcOrd="0" destOrd="0" presId="urn:microsoft.com/office/officeart/2005/8/layout/hierarchy1"/>
    <dgm:cxn modelId="{495E2AEE-4B76-114C-A6F5-6920BAA71718}" type="presOf" srcId="{9250BA0C-2D31-3F46-B11D-437D194607E8}" destId="{9652B715-4DAA-5940-8ED1-1051A85A3D90}" srcOrd="0" destOrd="0" presId="urn:microsoft.com/office/officeart/2005/8/layout/hierarchy1"/>
    <dgm:cxn modelId="{7FB412E6-4B8E-5544-A645-E03AC0E43CDE}" srcId="{FDB0BE99-7B90-284D-8785-9633D555EF5A}" destId="{9FBB5B38-A158-D648-8169-4C0F9E9B516F}" srcOrd="0" destOrd="0" parTransId="{B1008C3F-419E-B341-9B85-CBD5B7CC4042}" sibTransId="{14431D63-9313-6C40-845A-6F454EE07EA4}"/>
    <dgm:cxn modelId="{9F91E69D-8C69-1948-B624-8BD51077266C}" type="presOf" srcId="{70B97F15-59E2-9944-A0E2-7D4D2BFFAA7F}" destId="{925086FE-4A24-D445-891E-7FAF4C325C70}" srcOrd="0" destOrd="0" presId="urn:microsoft.com/office/officeart/2005/8/layout/hierarchy1"/>
    <dgm:cxn modelId="{1BD7A0C8-9E7E-824D-891A-BD9381005640}" type="presOf" srcId="{4E60B146-A3F9-0F47-91C0-04CD980121CA}" destId="{9955719C-99AB-8646-833A-8297D9B404BB}" srcOrd="0" destOrd="0" presId="urn:microsoft.com/office/officeart/2005/8/layout/hierarchy1"/>
    <dgm:cxn modelId="{C0BAE09D-AEEC-1B44-BC8A-2028004D6E99}" srcId="{72F94D1C-95FA-3A4A-9B61-7932F08ED22B}" destId="{415E554E-4307-3047-B026-AD79ADC728D8}" srcOrd="0" destOrd="0" parTransId="{88F06FBF-C46E-6842-B96C-78F699354BE0}" sibTransId="{F9B80292-3F3A-8240-8CEF-7BBDF16F0C75}"/>
    <dgm:cxn modelId="{4CE52877-1264-2746-8956-B26313D919F2}" type="presOf" srcId="{73010829-7620-0244-ACC4-5ABE2C011B75}" destId="{C7BDAA20-A19C-8A40-B3E1-A564DDEF2A8B}" srcOrd="0" destOrd="0" presId="urn:microsoft.com/office/officeart/2005/8/layout/hierarchy1"/>
    <dgm:cxn modelId="{A9DC27D1-2723-FD42-8651-ADB5EE5105FA}" srcId="{E3E02677-268C-5C40-8930-31B4899401D7}" destId="{F03ED437-3A27-1A4D-A181-D92156011F4D}" srcOrd="1" destOrd="0" parTransId="{BE58DF6C-277C-8C4F-B933-945532BF463A}" sibTransId="{8DB06277-193D-CD45-A272-832FDFB3429C}"/>
    <dgm:cxn modelId="{CC54B906-543C-4840-95E0-A175F41CC0FD}" type="presOf" srcId="{56D73FA9-22DE-0140-ADB1-6FE1177A9AB1}" destId="{EDE84A35-792A-684B-9CC0-A5C7AB7849B1}" srcOrd="0" destOrd="0" presId="urn:microsoft.com/office/officeart/2005/8/layout/hierarchy1"/>
    <dgm:cxn modelId="{3A87390F-FDCA-1B4E-81CE-A70B2AC24E89}" type="presOf" srcId="{A7ED7299-1839-924F-B97E-F2353DBBA11D}" destId="{612CAC27-DEF5-9343-9870-C9EF3C14E201}" srcOrd="0" destOrd="0" presId="urn:microsoft.com/office/officeart/2005/8/layout/hierarchy1"/>
    <dgm:cxn modelId="{2ABE8598-D21D-C544-9694-5C2413B5F61F}" type="presOf" srcId="{BCAFAE9B-044A-9A4F-9DC4-3018AC17066F}" destId="{20019147-437E-E641-82EA-087704F88ED5}" srcOrd="0" destOrd="0" presId="urn:microsoft.com/office/officeart/2005/8/layout/hierarchy1"/>
    <dgm:cxn modelId="{CFF3F106-EB6B-B64C-BF9B-5B40EBEDBDC2}" type="presOf" srcId="{6A99500B-00AB-DD42-B256-C1BD68C92FC0}" destId="{BB44AF93-8FDF-004C-A286-1F60C1D5A05F}" srcOrd="0" destOrd="0" presId="urn:microsoft.com/office/officeart/2005/8/layout/hierarchy1"/>
    <dgm:cxn modelId="{13213DD4-6F64-2644-8D46-909289C57E3C}" type="presOf" srcId="{C6CD7753-8C9F-F044-BD1C-68AA9B03B917}" destId="{ED4102FD-DB66-1C48-874A-0755F6B55CA2}" srcOrd="0" destOrd="0" presId="urn:microsoft.com/office/officeart/2005/8/layout/hierarchy1"/>
    <dgm:cxn modelId="{95017ED9-4953-AD48-8F0B-032531793CFE}" srcId="{190CD5F6-6551-AF4D-87DF-B4E466873B39}" destId="{31E09A9A-6BFF-FD4C-8D6D-6279AE79C97E}" srcOrd="0" destOrd="0" parTransId="{7078C6B8-491F-9D41-BC85-AE81D5CB44AA}" sibTransId="{2758FEF6-71E7-2B42-BCC7-5C88041D16EA}"/>
    <dgm:cxn modelId="{478287FD-C26A-5642-886E-55307C072C74}" srcId="{415E554E-4307-3047-B026-AD79ADC728D8}" destId="{937BAD85-DACD-8B47-947D-F7C9CC9C9DC3}" srcOrd="0" destOrd="0" parTransId="{BCAFAE9B-044A-9A4F-9DC4-3018AC17066F}" sibTransId="{572AADF5-4714-CA48-BF2A-9A249CFB972C}"/>
    <dgm:cxn modelId="{094EAB07-C0C6-0945-B81C-6154635A0DE0}" type="presOf" srcId="{90D90B59-B967-6E47-873A-EF0669E4859E}" destId="{ED0F063E-D7EC-CE43-B6DB-D2E45E2AF662}" srcOrd="0" destOrd="0" presId="urn:microsoft.com/office/officeart/2005/8/layout/hierarchy1"/>
    <dgm:cxn modelId="{1D7EE323-0A70-9842-ADAC-8657AC7BB483}" type="presOf" srcId="{AE141549-AC0B-5E40-9B6D-E667625304BB}" destId="{C8A8D5E1-AF98-8B4C-9B43-B35A817D8F44}" srcOrd="0" destOrd="0" presId="urn:microsoft.com/office/officeart/2005/8/layout/hierarchy1"/>
    <dgm:cxn modelId="{22BE027D-261F-994A-B115-299EB1244ADE}" type="presOf" srcId="{675CCF44-4BFD-A34B-A8F4-11392DBF46BC}" destId="{37FA6F9E-9845-5C48-B519-4F228DFEB1E8}" srcOrd="0" destOrd="0" presId="urn:microsoft.com/office/officeart/2005/8/layout/hierarchy1"/>
    <dgm:cxn modelId="{7194CFC3-B66B-FB4F-9ADC-6D077694A0E0}" type="presOf" srcId="{2F503CC3-9BE4-FF42-96ED-4CE99397AEF2}" destId="{6800FD7B-8CE9-4149-B30D-357244289F31}" srcOrd="0" destOrd="0" presId="urn:microsoft.com/office/officeart/2005/8/layout/hierarchy1"/>
    <dgm:cxn modelId="{BD4B728F-975E-5047-B4BB-E5D6E96CCD9B}" srcId="{C88D4E48-E3DF-CB44-B563-E58EDADDCFCC}" destId="{CE181694-DEEA-FF4C-9147-72BB3B7646C4}" srcOrd="1" destOrd="0" parTransId="{F60E16F0-40D3-5743-AC94-B898F261FE66}" sibTransId="{54BA392E-4FAB-5347-8F31-6B7C3071BAD5}"/>
    <dgm:cxn modelId="{143EB119-3025-A04B-8A1B-94E16A630CF0}" srcId="{054E8F57-3BF6-2B47-8E26-79028C93C7FC}" destId="{9F505B84-D17A-DA4F-88EE-36729D1DDDBD}" srcOrd="1" destOrd="0" parTransId="{EC28D120-B962-6349-AD35-E931CF9F0AEC}" sibTransId="{8DE0EA9D-ADC4-7747-8FB4-BAF8D2FE6D24}"/>
    <dgm:cxn modelId="{2056CC26-2312-4E44-8ED4-7B8660EA26CC}" type="presOf" srcId="{9E6F8B29-E09D-DB45-A561-AB9A88E99816}" destId="{83DACDAA-2D37-5E4A-8093-D196F8918B7F}" srcOrd="0" destOrd="0" presId="urn:microsoft.com/office/officeart/2005/8/layout/hierarchy1"/>
    <dgm:cxn modelId="{9B886003-6F20-2B42-BAA5-D1D54008F296}" srcId="{907AD866-41E1-7A45-AA1D-F69668AD854F}" destId="{A7643910-5649-E741-8F10-194FF99E3D8C}" srcOrd="0" destOrd="0" parTransId="{AE141549-AC0B-5E40-9B6D-E667625304BB}" sibTransId="{0D1CB991-F655-AB44-A160-7058A797EDE9}"/>
    <dgm:cxn modelId="{FA377F13-706C-5F45-BA2E-9485BBCDB2A4}" srcId="{0CBE1C12-63B2-514C-93D6-57F60A1964C3}" destId="{1D49E6F2-0D7E-A447-9C74-A09D0998C747}" srcOrd="0" destOrd="0" parTransId="{0A9D29DF-CE53-C04A-B1F5-957FEA62A70D}" sibTransId="{893FE49A-A75F-8B43-A1CB-99D7B464C606}"/>
    <dgm:cxn modelId="{F38EB6CF-6B2E-1740-887E-B16F0D331F0C}" srcId="{C88D4E48-E3DF-CB44-B563-E58EDADDCFCC}" destId="{18672E39-B5D9-854E-9071-53529C1CE63B}" srcOrd="0" destOrd="0" parTransId="{DA294DB8-9630-1949-B25D-75B41C050868}" sibTransId="{9A98525D-27E6-0744-9B52-C9954E7D4350}"/>
    <dgm:cxn modelId="{703A3366-78D9-3446-BF09-F4CEA69AC3CF}" srcId="{28223583-831E-6347-BE5B-6E59B8FA63FC}" destId="{73010829-7620-0244-ACC4-5ABE2C011B75}" srcOrd="1" destOrd="0" parTransId="{51E07DAF-BB90-E54E-9CDF-B3C05452790F}" sibTransId="{93CF71B4-D38B-3844-9950-C0BFA949E833}"/>
    <dgm:cxn modelId="{2C25EDD7-4F39-8842-8DC4-DB1CF599F0C5}" type="presOf" srcId="{AA30600E-E42F-4F45-9E91-7CE03B70CFEA}" destId="{758EC974-DAF5-8F47-B211-ECB2784C7B6C}" srcOrd="0" destOrd="0" presId="urn:microsoft.com/office/officeart/2005/8/layout/hierarchy1"/>
    <dgm:cxn modelId="{60761F5F-549E-CE45-9474-B87B55D53CD3}" srcId="{054E8F57-3BF6-2B47-8E26-79028C93C7FC}" destId="{0CBE1C12-63B2-514C-93D6-57F60A1964C3}" srcOrd="0" destOrd="0" parTransId="{5C67E5F4-0E97-324F-8588-8A3E3B148F34}" sibTransId="{13FF443F-03D1-6E4B-8E90-CEF3D3427B65}"/>
    <dgm:cxn modelId="{5ADBBDBE-6EF1-3E42-9E8C-06745122755E}" srcId="{5D4C2D70-D833-0B49-9F2F-AAAF7DBA3FE6}" destId="{038C7A63-F825-7F41-9775-24B356054406}" srcOrd="0" destOrd="0" parTransId="{2E4B7E63-9E70-2841-B359-9C26509E55C4}" sibTransId="{5E8E9D0D-2D4A-2446-A9DB-410A869C5E16}"/>
    <dgm:cxn modelId="{B892CECF-68B2-854F-B7D7-8CE9BA4DE92E}" type="presOf" srcId="{31E09A9A-6BFF-FD4C-8D6D-6279AE79C97E}" destId="{A4876D1C-02D4-174C-981F-38E16A803212}" srcOrd="0" destOrd="0" presId="urn:microsoft.com/office/officeart/2005/8/layout/hierarchy1"/>
    <dgm:cxn modelId="{8B340418-A121-E443-A361-3BDF0A471A92}" type="presOf" srcId="{DBD8B556-29AF-2F4C-BB50-510CBAB2E413}" destId="{F23848A7-2215-2F44-B05D-E66ACAD86660}" srcOrd="0" destOrd="0" presId="urn:microsoft.com/office/officeart/2005/8/layout/hierarchy1"/>
    <dgm:cxn modelId="{9A3C31A3-9B73-354A-9AF2-952DB467E3DB}" srcId="{F03ED437-3A27-1A4D-A181-D92156011F4D}" destId="{5D4C2D70-D833-0B49-9F2F-AAAF7DBA3FE6}" srcOrd="0" destOrd="0" parTransId="{E4F6488B-CC56-F548-B470-808FC1D34013}" sibTransId="{AA91C33A-84D5-CA49-9748-49B939FA11CF}"/>
    <dgm:cxn modelId="{0987F780-9CF3-C14B-8F7A-3537347EA66B}" type="presOf" srcId="{0D138C0C-640C-2547-A312-063C9091AC91}" destId="{5CA41732-784B-CD49-81FA-DF270AFCB9C4}" srcOrd="0" destOrd="0" presId="urn:microsoft.com/office/officeart/2005/8/layout/hierarchy1"/>
    <dgm:cxn modelId="{4B307E7A-402D-EB49-8A31-2322EBF9704C}" type="presOf" srcId="{88F06FBF-C46E-6842-B96C-78F699354BE0}" destId="{50C21D95-D890-4342-84D7-5D20A73D25E5}" srcOrd="0" destOrd="0" presId="urn:microsoft.com/office/officeart/2005/8/layout/hierarchy1"/>
    <dgm:cxn modelId="{B842B171-2625-AA46-9020-0347EC7A2164}" type="presOf" srcId="{BBB2A76D-992E-7644-9289-684A05334E2A}" destId="{82F7AD2E-116D-404B-8277-A3617EDA3211}" srcOrd="0" destOrd="0" presId="urn:microsoft.com/office/officeart/2005/8/layout/hierarchy1"/>
    <dgm:cxn modelId="{0F715B5F-8B0A-B841-8A69-112210BF1468}" srcId="{FD61D694-8079-5D44-960B-1E6F1697A40D}" destId="{7D60180E-8747-8444-890E-D866F3F64A12}" srcOrd="0" destOrd="0" parTransId="{58DD4E36-9AA2-9044-9D2A-1904686DA1E4}" sibTransId="{664FF858-23B5-C04D-B8D0-A50448FE45FF}"/>
    <dgm:cxn modelId="{E66FE079-E520-2D47-99E9-9E95F6FBC461}" type="presOf" srcId="{C613B014-47BA-7145-B916-9E438E689086}" destId="{E4D6EBF0-38EB-814D-A58A-3C4AA46F4C74}" srcOrd="0" destOrd="0" presId="urn:microsoft.com/office/officeart/2005/8/layout/hierarchy1"/>
    <dgm:cxn modelId="{9AB9201A-5818-7D45-93A2-98D5702984D4}" srcId="{9250BA0C-2D31-3F46-B11D-437D194607E8}" destId="{1DEC6BC5-377C-394B-A959-9C2D0E64BCF4}" srcOrd="0" destOrd="0" parTransId="{DCEF4313-E04B-674F-86F1-36BF1AF1948B}" sibTransId="{A65FB0BF-731D-0E41-89B4-EAF335E43308}"/>
    <dgm:cxn modelId="{EDB75CA0-9CE2-A649-AAB8-DD9323577A1D}" srcId="{05CB00EA-ECBC-5F4D-A8AE-8A8B7F09EA86}" destId="{9E6F8B29-E09D-DB45-A561-AB9A88E99816}" srcOrd="0" destOrd="0" parTransId="{931D8A7F-AB38-CF41-8B33-4676058C09A6}" sibTransId="{B1C7FB77-1DD9-D742-96F7-6B7A146ADD43}"/>
    <dgm:cxn modelId="{C3266681-D1ED-D944-AFF3-43C212B9456A}" type="presOf" srcId="{190CD5F6-6551-AF4D-87DF-B4E466873B39}" destId="{8E6A0DE3-9D9C-6B43-B306-0ADCE93CAE75}" srcOrd="0" destOrd="0" presId="urn:microsoft.com/office/officeart/2005/8/layout/hierarchy1"/>
    <dgm:cxn modelId="{13D617EC-A20B-2942-9201-07D090049707}" type="presOf" srcId="{33DEB549-20CD-5649-AAD7-C6F03A8DDBF2}" destId="{66D5171E-D13A-AC46-A586-391F77DFC3CD}" srcOrd="0" destOrd="0" presId="urn:microsoft.com/office/officeart/2005/8/layout/hierarchy1"/>
    <dgm:cxn modelId="{8FA53168-427C-F74B-8A6B-1538E35CF4CB}" type="presOf" srcId="{3558EDF2-F995-2442-A9D5-DDF312398FC3}" destId="{6E73DB55-A581-DD44-B088-CDA29055C537}" srcOrd="0" destOrd="0" presId="urn:microsoft.com/office/officeart/2005/8/layout/hierarchy1"/>
    <dgm:cxn modelId="{950CA1FD-E622-8E48-A504-56987A70DD30}" type="presOf" srcId="{51E07DAF-BB90-E54E-9CDF-B3C05452790F}" destId="{FC8F7A0F-CBC8-D24A-B42C-B0396CCCEA0D}" srcOrd="0" destOrd="0" presId="urn:microsoft.com/office/officeart/2005/8/layout/hierarchy1"/>
    <dgm:cxn modelId="{0F586D61-F6AF-9044-BDD8-DBD8890FB9CD}" type="presOf" srcId="{40BC1DF2-71DC-0C41-A8EA-3B82A6584686}" destId="{D3F85164-85AE-4E42-AD6B-AD67F4190B05}" srcOrd="0" destOrd="0" presId="urn:microsoft.com/office/officeart/2005/8/layout/hierarchy1"/>
    <dgm:cxn modelId="{924DF787-94AB-ED4E-B421-A2B31BE1DCE3}" srcId="{D7FD2442-CBB6-6247-B014-1CBD5FC0851C}" destId="{0506E5CF-4CAB-4342-8554-39CCCBD2FA16}" srcOrd="0" destOrd="0" parTransId="{0522730F-6DD1-B548-A6DC-D60DD865A7BF}" sibTransId="{AB9C8E95-DA19-B041-9E7F-62CBABAF26C8}"/>
    <dgm:cxn modelId="{111D5479-5445-0144-995B-C535075BEC9B}" type="presOf" srcId="{5D4C2D70-D833-0B49-9F2F-AAAF7DBA3FE6}" destId="{66C0DA67-47BE-2647-8086-7F8FA65A6425}" srcOrd="0" destOrd="0" presId="urn:microsoft.com/office/officeart/2005/8/layout/hierarchy1"/>
    <dgm:cxn modelId="{E6BE0706-19D7-134B-A1C3-BCE380D793C2}" type="presOf" srcId="{F65EF214-2DE7-DE4F-86EA-5A8333E5A967}" destId="{CADEA4EF-9A6E-C744-B71B-53C7B0A451C2}" srcOrd="0" destOrd="0" presId="urn:microsoft.com/office/officeart/2005/8/layout/hierarchy1"/>
    <dgm:cxn modelId="{5DAFC5A4-C846-C040-8286-1D59F7786AF4}" type="presOf" srcId="{88CF4422-515E-4543-86CD-6FC28EEFA4E9}" destId="{1CCA01EE-FC2D-2B40-B71A-06824635DF91}" srcOrd="0" destOrd="0" presId="urn:microsoft.com/office/officeart/2005/8/layout/hierarchy1"/>
    <dgm:cxn modelId="{60C64796-08B8-B646-AF66-6116EBC243F4}" srcId="{05CB00EA-ECBC-5F4D-A8AE-8A8B7F09EA86}" destId="{E3E02677-268C-5C40-8930-31B4899401D7}" srcOrd="1" destOrd="0" parTransId="{04DED97B-75AB-0949-AC50-BA9420DFFF77}" sibTransId="{5585AAE8-8883-4042-9EE0-021537C2E1A9}"/>
    <dgm:cxn modelId="{C2B24B55-D8EA-7144-93FB-F4A22CFC63E1}" type="presOf" srcId="{FB6FF1B8-58EA-FE4C-927D-09EE41335AF9}" destId="{F45C439C-056C-AC4C-A961-8E730A648AE7}" srcOrd="0" destOrd="0" presId="urn:microsoft.com/office/officeart/2005/8/layout/hierarchy1"/>
    <dgm:cxn modelId="{51015174-CD42-3945-9D2C-F312ACCE56B8}" type="presOf" srcId="{ADC7B6E1-E44B-FA40-B461-62CD303D7E05}" destId="{33AC570E-F0AC-FD4D-9AFC-A06951B66145}" srcOrd="0" destOrd="0" presId="urn:microsoft.com/office/officeart/2005/8/layout/hierarchy1"/>
    <dgm:cxn modelId="{5DF3DE2E-E7B3-BE45-AD76-A3670786FABD}" srcId="{EC2D4278-C548-9E43-8E13-79EED54E1378}" destId="{725C8D56-1F8F-7040-9105-4FC995B0F881}" srcOrd="0" destOrd="0" parTransId="{EEAA741A-BDAD-2E47-86D7-13A2B95C7ACF}" sibTransId="{1107D178-B58A-8E43-AB08-888ADA5D6697}"/>
    <dgm:cxn modelId="{430529FE-A688-9F41-A688-356F2E79CA9F}" srcId="{28B3486C-2CD0-F847-AAC6-BC3A06A793AF}" destId="{190CD5F6-6551-AF4D-87DF-B4E466873B39}" srcOrd="0" destOrd="0" parTransId="{0D138C0C-640C-2547-A312-063C9091AC91}" sibTransId="{1401EA09-D63F-A840-9D3A-90255D8463EA}"/>
    <dgm:cxn modelId="{6A9DE9F4-5ABF-A24B-95DE-B490819A998C}" type="presOf" srcId="{9FBB5B38-A158-D648-8169-4C0F9E9B516F}" destId="{546C808F-DBB7-2F48-8E5B-258FC3C1E9FB}" srcOrd="0" destOrd="0" presId="urn:microsoft.com/office/officeart/2005/8/layout/hierarchy1"/>
    <dgm:cxn modelId="{1335E7EE-405F-2142-9FD5-DCCDD3692EC2}" srcId="{28B2814D-B51D-1844-9DAF-35259888F68E}" destId="{77DC8395-C1BF-DE47-829B-F1826224B61D}" srcOrd="0" destOrd="0" parTransId="{8F706FF7-E51F-784C-BAF9-C9B84B9362B5}" sibTransId="{BB54E0F1-6BD6-8549-941F-AC6664992FE3}"/>
    <dgm:cxn modelId="{E670CF90-4605-8C41-93B5-3541EFD218AE}" type="presOf" srcId="{8771EF2C-638E-8B43-8AB0-2EEE7855502F}" destId="{2E2058BF-2F95-3C45-86D6-D8C86FF96293}" srcOrd="0" destOrd="0" presId="urn:microsoft.com/office/officeart/2005/8/layout/hierarchy1"/>
    <dgm:cxn modelId="{3287DE51-2C31-914A-8C50-347E5486E067}" type="presOf" srcId="{383CF07B-9D9C-764F-A1B9-5A0E9B49EA6C}" destId="{5E454413-3A43-8746-A481-5A028D18A0B1}" srcOrd="0" destOrd="0" presId="urn:microsoft.com/office/officeart/2005/8/layout/hierarchy1"/>
    <dgm:cxn modelId="{07055307-6E50-7E40-BE0B-B83ABD6BEE63}" srcId="{EA8EE24F-6A2B-A549-ADA6-53E4409E3C28}" destId="{B7C07BFF-DF0A-1249-A4D7-26E3D28E2814}" srcOrd="0" destOrd="0" parTransId="{66B5A1D2-34E7-AF48-AF2B-ABC8DD13F0C8}" sibTransId="{D7B76968-67DB-0242-B58D-AF33786248E7}"/>
    <dgm:cxn modelId="{203A4301-242A-FF46-AF7C-70AD5302D649}" type="presOf" srcId="{F60E16F0-40D3-5743-AC94-B898F261FE66}" destId="{976B721D-D010-424E-8E53-8D1227E640E0}" srcOrd="0" destOrd="0" presId="urn:microsoft.com/office/officeart/2005/8/layout/hierarchy1"/>
    <dgm:cxn modelId="{A107D8D0-A131-694E-8696-77DBB2698F3E}" srcId="{30915B55-CB57-F946-A067-FFE93DB38CF6}" destId="{3558EDF2-F995-2442-A9D5-DDF312398FC3}" srcOrd="0" destOrd="0" parTransId="{E3EE41EE-F68A-C849-A691-BE1AEAFE8F0B}" sibTransId="{7C5DF03C-EC19-0D49-85D2-38656610FF01}"/>
    <dgm:cxn modelId="{C42FF711-830D-4243-9B54-A9C41C8392A7}" type="presOf" srcId="{1DEC6BC5-377C-394B-A959-9C2D0E64BCF4}" destId="{C80CE494-F8D2-F842-9847-C51A525D53EE}" srcOrd="0" destOrd="0" presId="urn:microsoft.com/office/officeart/2005/8/layout/hierarchy1"/>
    <dgm:cxn modelId="{54A2B99C-A9D5-124A-A538-8CCFB94CFB28}" type="presOf" srcId="{DCEF4313-E04B-674F-86F1-36BF1AF1948B}" destId="{A9428BBB-1D3F-CB43-AFBF-35D4A2C10675}" srcOrd="0" destOrd="0" presId="urn:microsoft.com/office/officeart/2005/8/layout/hierarchy1"/>
    <dgm:cxn modelId="{A2CC27BC-C606-1B44-B50E-0D313AA33B30}" srcId="{32292397-702A-0849-8A13-AA5BD855F081}" destId="{72F94D1C-95FA-3A4A-9B61-7932F08ED22B}" srcOrd="1" destOrd="0" parTransId="{33DEB549-20CD-5649-AAD7-C6F03A8DDBF2}" sibTransId="{8EB0E7CE-A515-EB4D-B826-F52D23A8E9F8}"/>
    <dgm:cxn modelId="{193C3498-F1F8-424F-8DA6-C21887E80A22}" srcId="{5DE33010-B8C4-6C4D-9CCD-E0085A35917C}" destId="{30915B55-CB57-F946-A067-FFE93DB38CF6}" srcOrd="0" destOrd="0" parTransId="{91C883E4-A5DD-774E-B6FC-812BE3B60562}" sibTransId="{93C96B47-B9CA-534E-BA66-A263082CBE66}"/>
    <dgm:cxn modelId="{39265953-DB2C-2B4D-88EB-E5AFA6FC0E4B}" type="presOf" srcId="{D6AAFC63-D998-6C49-83F4-1EA8A0CF1E27}" destId="{F161048B-90D4-0944-B3F2-62BA13F038D9}" srcOrd="0" destOrd="0" presId="urn:microsoft.com/office/officeart/2005/8/layout/hierarchy1"/>
    <dgm:cxn modelId="{3D75FE5A-D1AE-4940-A531-0F3A6D75DD24}" srcId="{0506E5CF-4CAB-4342-8554-39CCCBD2FA16}" destId="{5B8D6368-8281-EF4C-ABCA-CAC86B6B2D88}" srcOrd="0" destOrd="0" parTransId="{675CCF44-4BFD-A34B-A8F4-11392DBF46BC}" sibTransId="{C5A0EAB0-6800-7F41-85BA-DE3F79585DCB}"/>
    <dgm:cxn modelId="{0078D72F-E0DB-C441-A114-9D443B3F5F70}" type="presOf" srcId="{91C883E4-A5DD-774E-B6FC-812BE3B60562}" destId="{DA3EADB7-7AB5-CD44-8023-5DD52F86D5AC}" srcOrd="0" destOrd="0" presId="urn:microsoft.com/office/officeart/2005/8/layout/hierarchy1"/>
    <dgm:cxn modelId="{44F3970C-6E88-A044-9DFD-AFE952F07BE6}" srcId="{EA8EE24F-6A2B-A549-ADA6-53E4409E3C28}" destId="{054E8F57-3BF6-2B47-8E26-79028C93C7FC}" srcOrd="1" destOrd="0" parTransId="{7B987DDA-8614-A543-9C52-6796C3EE88DE}" sibTransId="{5BF570CE-5BB6-1F4E-91D2-67E00D3486E4}"/>
    <dgm:cxn modelId="{9A007EE2-1CAE-C84F-9F2C-1CE204849982}" type="presOf" srcId="{CE181694-DEEA-FF4C-9147-72BB3B7646C4}" destId="{F6368F11-7CA2-044A-9426-B95591696568}" srcOrd="0" destOrd="0" presId="urn:microsoft.com/office/officeart/2005/8/layout/hierarchy1"/>
    <dgm:cxn modelId="{52E7ED50-4286-D549-A0D0-F7D0BEF55F47}" srcId="{E3E02677-268C-5C40-8930-31B4899401D7}" destId="{557E518F-EBAF-484B-857A-4E8B78F3AC2F}" srcOrd="0" destOrd="0" parTransId="{13A28887-5598-1341-8D2C-4C93C516901E}" sibTransId="{AFA0EDC6-93B2-1842-98CC-E31F063E06EF}"/>
    <dgm:cxn modelId="{BB808DE7-0630-9A4D-81D4-CC8C2899316A}" type="presOf" srcId="{28B3486C-2CD0-F847-AAC6-BC3A06A793AF}" destId="{178919D6-80C3-D345-A089-5BCBF9617D41}" srcOrd="0" destOrd="0" presId="urn:microsoft.com/office/officeart/2005/8/layout/hierarchy1"/>
    <dgm:cxn modelId="{C1E5D5E4-3130-714B-94DE-A3614A21396A}" srcId="{28223583-831E-6347-BE5B-6E59B8FA63FC}" destId="{83B4508A-7694-8243-A205-7A20F94F766D}" srcOrd="0" destOrd="0" parTransId="{787188ED-D822-E34D-A624-BDEF2CE434D2}" sibTransId="{D6920F40-24D6-9A40-98CE-8BE5EF062460}"/>
    <dgm:cxn modelId="{0886F964-533C-104E-BD51-893FD655A6D3}" type="presOf" srcId="{0CBE1C12-63B2-514C-93D6-57F60A1964C3}" destId="{88ADFEA2-CAAC-2B4C-AC51-BBB1C95A6636}" srcOrd="0" destOrd="0" presId="urn:microsoft.com/office/officeart/2005/8/layout/hierarchy1"/>
    <dgm:cxn modelId="{5D86598F-9A28-9549-808C-6DF46E966A4C}" type="presOf" srcId="{7078C6B8-491F-9D41-BC85-AE81D5CB44AA}" destId="{1AA18C8A-B4BA-9E4E-8356-C95855AFF84B}" srcOrd="0" destOrd="0" presId="urn:microsoft.com/office/officeart/2005/8/layout/hierarchy1"/>
    <dgm:cxn modelId="{73F68DC3-D18A-9F42-8A01-B7E76482E081}" srcId="{FDB0BE99-7B90-284D-8785-9633D555EF5A}" destId="{5DE33010-B8C4-6C4D-9CCD-E0085A35917C}" srcOrd="1" destOrd="0" parTransId="{732BE4EF-DEBC-AF44-A3F7-F302BB7F4299}" sibTransId="{B439FCFF-877A-BC46-941E-D51A46A7FD6B}"/>
    <dgm:cxn modelId="{3C2F40B1-CE6B-014E-8245-FE8497F788A6}" type="presOf" srcId="{931D8A7F-AB38-CF41-8B33-4676058C09A6}" destId="{D14D3398-3C28-1C4D-AD03-9342C5E88EB6}" srcOrd="0" destOrd="0" presId="urn:microsoft.com/office/officeart/2005/8/layout/hierarchy1"/>
    <dgm:cxn modelId="{2E661D45-42C0-1F4A-AB08-6BEE4D046FE2}" type="presOf" srcId="{937BAD85-DACD-8B47-947D-F7C9CC9C9DC3}" destId="{2011C220-79E6-B84A-BDE4-7CA90FF04950}" srcOrd="0" destOrd="0" presId="urn:microsoft.com/office/officeart/2005/8/layout/hierarchy1"/>
    <dgm:cxn modelId="{8E9BFC7F-6197-034B-987D-9DB96AEB0101}" type="presOf" srcId="{FDB0BE99-7B90-284D-8785-9633D555EF5A}" destId="{7D5B332E-42EE-4D4E-A09B-2F7F6F66C3A5}" srcOrd="0" destOrd="0" presId="urn:microsoft.com/office/officeart/2005/8/layout/hierarchy1"/>
    <dgm:cxn modelId="{0C5A3FC8-50D6-6143-A89D-5C94ECA1F2EF}" type="presOf" srcId="{C88D4E48-E3DF-CB44-B563-E58EDADDCFCC}" destId="{5949B653-1A84-F448-A928-363979999480}" srcOrd="0" destOrd="0" presId="urn:microsoft.com/office/officeart/2005/8/layout/hierarchy1"/>
    <dgm:cxn modelId="{FA0C70E5-694B-C34F-88B2-71D1015F20F2}" type="presOf" srcId="{E4F6488B-CC56-F548-B470-808FC1D34013}" destId="{A4FC7593-B040-394F-8E2A-73A5836BF99A}" srcOrd="0" destOrd="0" presId="urn:microsoft.com/office/officeart/2005/8/layout/hierarchy1"/>
    <dgm:cxn modelId="{5E55474B-D393-D64B-8569-11F14AB5CE57}" type="presOf" srcId="{30915B55-CB57-F946-A067-FFE93DB38CF6}" destId="{A61C8843-BE43-4249-A200-23D5C7A5C9CB}" srcOrd="0" destOrd="0" presId="urn:microsoft.com/office/officeart/2005/8/layout/hierarchy1"/>
    <dgm:cxn modelId="{C1A7FD55-3164-3241-AFD0-69F5A6916A39}" srcId="{88CF4422-515E-4543-86CD-6FC28EEFA4E9}" destId="{813E5382-A851-F341-A979-EC4A6BD18293}" srcOrd="0" destOrd="0" parTransId="{EE5166E2-DE83-614D-97EC-8B566197F716}" sibTransId="{165A8D98-31E2-5C40-AAC9-FFB88C2B4047}"/>
    <dgm:cxn modelId="{D74D0355-41CF-814A-84FA-7E399E23AB8D}" type="presOf" srcId="{5EBCD395-0D0C-1F43-B819-2C1BC5BC1CDB}" destId="{301FA6C6-7F6D-6942-98E8-5F275E92C3C8}" srcOrd="0" destOrd="0" presId="urn:microsoft.com/office/officeart/2005/8/layout/hierarchy1"/>
    <dgm:cxn modelId="{829AC5B0-0B01-1A41-91EB-029D0AE1E80C}" srcId="{18672E39-B5D9-854E-9071-53529C1CE63B}" destId="{28223583-831E-6347-BE5B-6E59B8FA63FC}" srcOrd="0" destOrd="0" parTransId="{449DCBA5-B05C-D64B-B42C-777E7F36AC00}" sibTransId="{BAF352E4-70B3-F140-B8AA-20A85F231D16}"/>
    <dgm:cxn modelId="{2798CBB8-9901-9B4E-9E90-15BF2D3A9C48}" type="presOf" srcId="{28223583-831E-6347-BE5B-6E59B8FA63FC}" destId="{A2D098A9-26C1-FB4F-9C47-1791976FD124}" srcOrd="0" destOrd="0" presId="urn:microsoft.com/office/officeart/2005/8/layout/hierarchy1"/>
    <dgm:cxn modelId="{F34E7C20-9D9F-9943-8F09-0FE205EE2C7C}" srcId="{5DE33010-B8C4-6C4D-9CCD-E0085A35917C}" destId="{32292397-702A-0849-8A13-AA5BD855F081}" srcOrd="1" destOrd="0" parTransId="{B3DDE0E3-C42C-8741-BAE7-3A13989E07F5}" sibTransId="{9C545629-9E96-F440-AB9B-95DBE0A99371}"/>
    <dgm:cxn modelId="{C61DF87B-F3AA-074D-8439-DFB9E678FC97}" srcId="{75E2FB3E-F036-7B48-ABA9-C0A4746893CE}" destId="{40BC1DF2-71DC-0C41-A8EA-3B82A6584686}" srcOrd="0" destOrd="0" parTransId="{C613B014-47BA-7145-B916-9E438E689086}" sibTransId="{ACB2B8E3-9ACC-A94D-A39A-AD5DA63F3AF9}"/>
    <dgm:cxn modelId="{9990CC50-7B05-A34D-A4A6-24A888559F3A}" type="presOf" srcId="{FD61D694-8079-5D44-960B-1E6F1697A40D}" destId="{95877AFD-C7BE-4949-AE10-D0E566CBB161}" srcOrd="0" destOrd="0" presId="urn:microsoft.com/office/officeart/2005/8/layout/hierarchy1"/>
    <dgm:cxn modelId="{BECC19E2-A2DF-2A4B-99E0-DED0FF8189E1}" type="presOf" srcId="{813E5382-A851-F341-A979-EC4A6BD18293}" destId="{B16B3E0F-306B-BD41-A5F2-4C3231B022B3}" srcOrd="0" destOrd="0" presId="urn:microsoft.com/office/officeart/2005/8/layout/hierarchy1"/>
    <dgm:cxn modelId="{9A576174-8C56-7D44-854C-FBE88D3915E6}" srcId="{28B2814D-B51D-1844-9DAF-35259888F68E}" destId="{90D90B59-B967-6E47-873A-EF0669E4859E}" srcOrd="1" destOrd="0" parTransId="{D68920C7-A682-3D41-9D3F-A698D7A7F97D}" sibTransId="{BD28FBDF-CE01-B145-A37E-0033058463CC}"/>
    <dgm:cxn modelId="{2FA6C9FA-3B4F-AC4A-85A6-98D2765450E5}" type="presOf" srcId="{EE5166E2-DE83-614D-97EC-8B566197F716}" destId="{577DAD3F-8F83-484E-BC2D-AB7FF1400439}" srcOrd="0" destOrd="0" presId="urn:microsoft.com/office/officeart/2005/8/layout/hierarchy1"/>
    <dgm:cxn modelId="{AEE9D7BD-59A5-3F4E-90E6-5B20B08E9A6D}" type="presOf" srcId="{8F706FF7-E51F-784C-BAF9-C9B84B9362B5}" destId="{97FFB52E-4CB1-CC43-8B5A-902AFA413464}" srcOrd="0" destOrd="0" presId="urn:microsoft.com/office/officeart/2005/8/layout/hierarchy1"/>
    <dgm:cxn modelId="{42EDC579-16ED-0146-BD88-0185C0941BE0}" type="presOf" srcId="{907AD866-41E1-7A45-AA1D-F69668AD854F}" destId="{6EBD699A-B3F4-1144-AD3C-C7120B05C6DE}" srcOrd="0" destOrd="0" presId="urn:microsoft.com/office/officeart/2005/8/layout/hierarchy1"/>
    <dgm:cxn modelId="{7C196003-7F43-4640-BD73-1C59265F10FD}" srcId="{B7C07BFF-DF0A-1249-A4D7-26E3D28E2814}" destId="{AA30600E-E42F-4F45-9E91-7CE03B70CFEA}" srcOrd="0" destOrd="0" parTransId="{8771EF2C-638E-8B43-8AB0-2EEE7855502F}" sibTransId="{C7EFD196-7371-7B42-8CA0-D032B6F1420C}"/>
    <dgm:cxn modelId="{A89BD0ED-E87E-FC40-AFAD-4438DF0E2DB5}" type="presOf" srcId="{F06F1F9E-57C6-1A43-9226-384B7B16A1EE}" destId="{EA9763FD-E523-D14C-90AD-9D0AA06F4D78}" srcOrd="0" destOrd="0" presId="urn:microsoft.com/office/officeart/2005/8/layout/hierarchy1"/>
    <dgm:cxn modelId="{0CCEC716-1AB2-5A42-A729-4B7A02BE909A}" type="presOf" srcId="{0522730F-6DD1-B548-A6DC-D60DD865A7BF}" destId="{E75BA830-2679-914B-9013-BD82DE7516ED}" srcOrd="0" destOrd="0" presId="urn:microsoft.com/office/officeart/2005/8/layout/hierarchy1"/>
    <dgm:cxn modelId="{68EE8484-6091-BF45-ACB0-DB5E7FDAEAD9}" srcId="{90D90B59-B967-6E47-873A-EF0669E4859E}" destId="{202F3BF0-B8A6-C84E-812F-FC143A147FE1}" srcOrd="0" destOrd="0" parTransId="{D6AAFC63-D998-6C49-83F4-1EA8A0CF1E27}" sibTransId="{AE839365-A844-704B-8881-D39066F4B6B6}"/>
    <dgm:cxn modelId="{1DED7141-619F-3043-8795-BA22C78F0ABC}" type="presOf" srcId="{BE58DF6C-277C-8C4F-B933-945532BF463A}" destId="{1C54EBAC-EE7A-1242-B0D8-DA7F97C0E163}" srcOrd="0" destOrd="0" presId="urn:microsoft.com/office/officeart/2005/8/layout/hierarchy1"/>
    <dgm:cxn modelId="{F7E0931C-0EAA-3044-93C0-83D604539795}" srcId="{9FBB5B38-A158-D648-8169-4C0F9E9B516F}" destId="{BBB2A76D-992E-7644-9289-684A05334E2A}" srcOrd="0" destOrd="0" parTransId="{21C96F2A-2DDF-CC4D-B1AB-22D24728A14D}" sibTransId="{36F1E46D-B5F0-694D-BC5F-D147E791B221}"/>
    <dgm:cxn modelId="{B50199F8-604E-4F48-8D3B-4C5EAFFA1C71}" srcId="{77DC8395-C1BF-DE47-829B-F1826224B61D}" destId="{75E2FB3E-F036-7B48-ABA9-C0A4746893CE}" srcOrd="0" destOrd="0" parTransId="{DBD8B556-29AF-2F4C-BB50-510CBAB2E413}" sibTransId="{7AA24C94-D299-994E-81CB-30A259EDF368}"/>
    <dgm:cxn modelId="{7A490A1C-1332-8549-B4E0-076785D3DEB1}" srcId="{28B3486C-2CD0-F847-AAC6-BC3A06A793AF}" destId="{05CB00EA-ECBC-5F4D-A8AE-8A8B7F09EA86}" srcOrd="1" destOrd="0" parTransId="{06889A1D-DDB7-5A4C-8D37-4C3D8C749FE0}" sibTransId="{9A1F7288-273B-8C43-A640-18094258099F}"/>
    <dgm:cxn modelId="{7DF3149D-6881-7F40-A94E-C28102C78F92}" type="presOf" srcId="{32292397-702A-0849-8A13-AA5BD855F081}" destId="{8D3EEDC8-53A7-D644-B2F9-88F153AC6145}" srcOrd="0" destOrd="0" presId="urn:microsoft.com/office/officeart/2005/8/layout/hierarchy1"/>
    <dgm:cxn modelId="{DAA406AC-E270-B54B-AA26-83D491520EF0}" type="presOf" srcId="{D7FD2442-CBB6-6247-B014-1CBD5FC0851C}" destId="{74948C1D-29D1-054B-94CF-960480E8D18F}" srcOrd="0" destOrd="0" presId="urn:microsoft.com/office/officeart/2005/8/layout/hierarchy1"/>
    <dgm:cxn modelId="{A221C83D-DCE0-EB44-9CC1-8BFF1536B924}" srcId="{9F505B84-D17A-DA4F-88EE-36729D1DDDBD}" destId="{907AD866-41E1-7A45-AA1D-F69668AD854F}" srcOrd="0" destOrd="0" parTransId="{A7ED7299-1839-924F-B97E-F2353DBBA11D}" sibTransId="{F88FFC21-7B4C-D449-9D53-85AAFF3F05A4}"/>
    <dgm:cxn modelId="{5230E401-E8F3-EF4B-ACEA-BBCB326F5F82}" srcId="{72F94D1C-95FA-3A4A-9B61-7932F08ED22B}" destId="{EA8EE24F-6A2B-A549-ADA6-53E4409E3C28}" srcOrd="1" destOrd="0" parTransId="{ADC7B6E1-E44B-FA40-B461-62CD303D7E05}" sibTransId="{6A36F4F7-CBEA-EB40-B737-58F0339B5362}"/>
    <dgm:cxn modelId="{B7B75A43-959E-D447-8958-243D67BECE8C}" type="presOf" srcId="{EEAA741A-BDAD-2E47-86D7-13A2B95C7ACF}" destId="{F7F7F9CA-0B50-FF45-ACD6-DDCD6FF39841}" srcOrd="0" destOrd="0" presId="urn:microsoft.com/office/officeart/2005/8/layout/hierarchy1"/>
    <dgm:cxn modelId="{0137B707-9586-5442-9F64-B9829887F633}" type="presOf" srcId="{05CB00EA-ECBC-5F4D-A8AE-8A8B7F09EA86}" destId="{46A7E10A-6754-6944-9246-8ADC3EE1A363}" srcOrd="0" destOrd="0" presId="urn:microsoft.com/office/officeart/2005/8/layout/hierarchy1"/>
    <dgm:cxn modelId="{BEDC987F-3CCA-D349-8984-AD4AF1C1519A}" type="presOf" srcId="{13A28887-5598-1341-8D2C-4C93C516901E}" destId="{130B7800-C3E9-7F40-9ADA-E29CDBA95239}" srcOrd="0" destOrd="0" presId="urn:microsoft.com/office/officeart/2005/8/layout/hierarchy1"/>
    <dgm:cxn modelId="{C8BA58B6-7B7E-B147-A1C9-035E53E5BA38}" srcId="{F03ED437-3A27-1A4D-A181-D92156011F4D}" destId="{EC2D4278-C548-9E43-8E13-79EED54E1378}" srcOrd="1" destOrd="0" parTransId="{56D73FA9-22DE-0140-ADB1-6FE1177A9AB1}" sibTransId="{6E00AD7C-7380-254A-8E06-07637DFDFC33}"/>
    <dgm:cxn modelId="{388C1706-88D7-F948-AB6D-2777D1948B07}" srcId="{18672E39-B5D9-854E-9071-53529C1CE63B}" destId="{28B2814D-B51D-1844-9DAF-35259888F68E}" srcOrd="1" destOrd="0" parTransId="{1387FD3D-A6C1-6E48-9E55-EB501EA894FE}" sibTransId="{26BA46C8-CD25-454D-B4E0-2452B718BBD7}"/>
    <dgm:cxn modelId="{3C94EE6F-AC12-114D-AECD-F3F0DBCC1133}" srcId="{9E6F8B29-E09D-DB45-A561-AB9A88E99816}" destId="{383CF07B-9D9C-764F-A1B9-5A0E9B49EA6C}" srcOrd="0" destOrd="0" parTransId="{5EBCD395-0D0C-1F43-B819-2C1BC5BC1CDB}" sibTransId="{A1964853-46E3-C44F-B8A7-E2367F96E374}"/>
    <dgm:cxn modelId="{70BEA3DF-D7BC-4145-9019-114E01F74B93}" type="presOf" srcId="{5C67E5F4-0E97-324F-8588-8A3E3B148F34}" destId="{97C28080-8623-3A41-91C4-8CC05DE39981}" srcOrd="0" destOrd="0" presId="urn:microsoft.com/office/officeart/2005/8/layout/hierarchy1"/>
    <dgm:cxn modelId="{72521CA0-4369-F844-AB45-46555DBFAE4C}" type="presOf" srcId="{B3DDE0E3-C42C-8741-BAE7-3A13989E07F5}" destId="{DF685C93-799B-4045-9409-BA75A93B9C1C}" srcOrd="0" destOrd="0" presId="urn:microsoft.com/office/officeart/2005/8/layout/hierarchy1"/>
    <dgm:cxn modelId="{42CC4611-04DB-434C-9C6D-CA951A6D429A}" type="presOf" srcId="{83B4508A-7694-8243-A205-7A20F94F766D}" destId="{5D7AF416-2F18-BC48-89D4-7D5B423FEF3B}" srcOrd="0" destOrd="0" presId="urn:microsoft.com/office/officeart/2005/8/layout/hierarchy1"/>
    <dgm:cxn modelId="{B5DAB79F-BE0D-194A-9446-5652FEE07D7E}" srcId="{D7FD2442-CBB6-6247-B014-1CBD5FC0851C}" destId="{FD61D694-8079-5D44-960B-1E6F1697A40D}" srcOrd="1" destOrd="0" parTransId="{F06F1F9E-57C6-1A43-9226-384B7B16A1EE}" sibTransId="{906792F2-2A99-C14F-8D6E-835775854547}"/>
    <dgm:cxn modelId="{48A0CDB6-0D79-094D-89E5-5FEF407EB0BD}" type="presOf" srcId="{725C8D56-1F8F-7040-9105-4FC995B0F881}" destId="{A581274B-C5FE-EF40-846A-7312A04B8FD5}" srcOrd="0" destOrd="0" presId="urn:microsoft.com/office/officeart/2005/8/layout/hierarchy1"/>
    <dgm:cxn modelId="{D629ABD9-83DD-B640-8271-F2FFE78AF22A}" type="presOf" srcId="{1387FD3D-A6C1-6E48-9E55-EB501EA894FE}" destId="{7E057B38-7F95-8C4D-AFCA-58BAEFED6163}" srcOrd="0" destOrd="0" presId="urn:microsoft.com/office/officeart/2005/8/layout/hierarchy1"/>
    <dgm:cxn modelId="{8A9579AE-0629-804C-9301-6BE45D33066A}" srcId="{32292397-702A-0849-8A13-AA5BD855F081}" destId="{9250BA0C-2D31-3F46-B11D-437D194607E8}" srcOrd="0" destOrd="0" parTransId="{6A99500B-00AB-DD42-B256-C1BD68C92FC0}" sibTransId="{85A62731-C4E5-EC4A-ADA3-918FD9D20097}"/>
    <dgm:cxn modelId="{A061F748-08D9-D54E-8D77-FEABAB394042}" type="presOf" srcId="{EC2D4278-C548-9E43-8E13-79EED54E1378}" destId="{91F53C6C-8754-9C46-BCB9-4DFE4F03710B}" srcOrd="0" destOrd="0" presId="urn:microsoft.com/office/officeart/2005/8/layout/hierarchy1"/>
    <dgm:cxn modelId="{C150E6CC-E93A-A545-B162-36C7E2552F31}" type="presOf" srcId="{054E8F57-3BF6-2B47-8E26-79028C93C7FC}" destId="{19BF3A25-B8C2-374B-A273-C759951E7F49}" srcOrd="0" destOrd="0" presId="urn:microsoft.com/office/officeart/2005/8/layout/hierarchy1"/>
    <dgm:cxn modelId="{8DAF7DC7-0545-0544-9D4B-247B9F54D0EB}" type="presOf" srcId="{5DE33010-B8C4-6C4D-9CCD-E0085A35917C}" destId="{7B7CE378-F43F-BA4E-A4B7-A3540DB534FF}" srcOrd="0" destOrd="0" presId="urn:microsoft.com/office/officeart/2005/8/layout/hierarchy1"/>
    <dgm:cxn modelId="{700279F6-D337-8A4B-BD49-37299BBF3CDC}" type="presOf" srcId="{EA8EE24F-6A2B-A549-ADA6-53E4409E3C28}" destId="{DD3EC36A-F100-4941-99F9-E51F20E92F6B}" srcOrd="0" destOrd="0" presId="urn:microsoft.com/office/officeart/2005/8/layout/hierarchy1"/>
    <dgm:cxn modelId="{95972803-CD51-554D-A21B-78B603451EB3}" srcId="{CE181694-DEEA-FF4C-9147-72BB3B7646C4}" destId="{FB6FF1B8-58EA-FE4C-927D-09EE41335AF9}" srcOrd="0" destOrd="0" parTransId="{4E60B146-A3F9-0F47-91C0-04CD980121CA}" sibTransId="{56938DF8-27BA-9148-826B-5184695C27A5}"/>
    <dgm:cxn modelId="{66AC45D7-243D-6043-AC62-3CF63DD39851}" type="presOf" srcId="{206CB990-E78D-8047-88DA-C04FF81D58D2}" destId="{78BD3046-1883-6742-8553-819FE3C29159}" srcOrd="0" destOrd="0" presId="urn:microsoft.com/office/officeart/2005/8/layout/hierarchy1"/>
    <dgm:cxn modelId="{9381CCED-2F19-3540-809B-EAD36E765A3F}" type="presOf" srcId="{F44A8D49-9427-3F49-89EC-04A10CCDFE9D}" destId="{F51FEB27-5B8B-7345-89D6-28B2A774646B}" srcOrd="0" destOrd="0" presId="urn:microsoft.com/office/officeart/2005/8/layout/hierarchy1"/>
    <dgm:cxn modelId="{75A6CE25-443E-D946-B219-2D21C2541801}" type="presOf" srcId="{1D49E6F2-0D7E-A447-9C74-A09D0998C747}" destId="{15D8A163-3444-0C49-B937-D1794A894F24}" srcOrd="0" destOrd="0" presId="urn:microsoft.com/office/officeart/2005/8/layout/hierarchy1"/>
    <dgm:cxn modelId="{012080CF-6AC7-B249-A0BE-F567EFB54A65}" type="presOf" srcId="{18672E39-B5D9-854E-9071-53529C1CE63B}" destId="{554C16A0-B3F9-AA41-A56D-8DD9FA4008E2}" srcOrd="0" destOrd="0" presId="urn:microsoft.com/office/officeart/2005/8/layout/hierarchy1"/>
    <dgm:cxn modelId="{629084F5-C16F-794F-8380-840976563BB3}" type="presOf" srcId="{66B5A1D2-34E7-AF48-AF2B-ABC8DD13F0C8}" destId="{644DD737-79EB-EA48-B9F6-D25DF67A7DE1}" srcOrd="0" destOrd="0" presId="urn:microsoft.com/office/officeart/2005/8/layout/hierarchy1"/>
    <dgm:cxn modelId="{35B412F4-F244-7E40-A579-0FACB69AD043}" type="presOf" srcId="{28B2814D-B51D-1844-9DAF-35259888F68E}" destId="{F704F034-21DB-A848-B380-FDC3D967FC53}" srcOrd="0" destOrd="0" presId="urn:microsoft.com/office/officeart/2005/8/layout/hierarchy1"/>
    <dgm:cxn modelId="{C14C03D3-C967-AA44-A896-77D38A165836}" type="presOf" srcId="{202F3BF0-B8A6-C84E-812F-FC143A147FE1}" destId="{7A60899C-14BF-EE4B-923C-56C7B58C77C2}" srcOrd="0" destOrd="0" presId="urn:microsoft.com/office/officeart/2005/8/layout/hierarchy1"/>
    <dgm:cxn modelId="{BEC4B2E8-E7D6-DE44-A3AC-BD05AFF11871}" type="presOf" srcId="{E3EE41EE-F68A-C849-A691-BE1AEAFE8F0B}" destId="{6DF0B9DD-A250-5041-9C29-0302F6686DDB}" srcOrd="0" destOrd="0" presId="urn:microsoft.com/office/officeart/2005/8/layout/hierarchy1"/>
    <dgm:cxn modelId="{489E718A-1063-284E-95F9-87BE998330CA}" srcId="{83B4508A-7694-8243-A205-7A20F94F766D}" destId="{2F503CC3-9BE4-FF42-96ED-4CE99397AEF2}" srcOrd="0" destOrd="0" parTransId="{C1D881DA-A014-1A46-BE61-3FDBE61E1DBB}" sibTransId="{3B19BC3A-A0CC-024D-9080-3C6AA9FACE5C}"/>
    <dgm:cxn modelId="{091A436A-23A1-394E-A505-7E0192D0A9D3}" type="presOf" srcId="{21C96F2A-2DDF-CC4D-B1AB-22D24728A14D}" destId="{A3646ED9-F1C5-5E4E-9D48-71EA519F3C9A}" srcOrd="0" destOrd="0" presId="urn:microsoft.com/office/officeart/2005/8/layout/hierarchy1"/>
    <dgm:cxn modelId="{B5600C90-A746-894F-A2C4-A71628AE26BD}" type="presOf" srcId="{72F94D1C-95FA-3A4A-9B61-7932F08ED22B}" destId="{C29000DF-33DB-A245-A0B9-41373032E4A3}" srcOrd="0" destOrd="0" presId="urn:microsoft.com/office/officeart/2005/8/layout/hierarchy1"/>
    <dgm:cxn modelId="{09B834D3-D6EE-DD44-AF31-4D13C1096AF5}" type="presOf" srcId="{D68920C7-A682-3D41-9D3F-A698D7A7F97D}" destId="{E4E17D59-44EC-8248-BE00-7C8C610A8BA0}" srcOrd="0" destOrd="0" presId="urn:microsoft.com/office/officeart/2005/8/layout/hierarchy1"/>
    <dgm:cxn modelId="{32073C24-7822-7A43-B34C-6DF636BBE0BB}" srcId="{73010829-7620-0244-ACC4-5ABE2C011B75}" destId="{88CF4422-515E-4543-86CD-6FC28EEFA4E9}" srcOrd="0" destOrd="0" parTransId="{206CB990-E78D-8047-88DA-C04FF81D58D2}" sibTransId="{8D002855-9911-E24E-8929-F49F8B5A3890}"/>
    <dgm:cxn modelId="{74DBF061-9F73-EF4D-B490-9D9AEA0F0277}" type="presOf" srcId="{038C7A63-F825-7F41-9775-24B356054406}" destId="{C00BE342-34E5-0144-A6E1-DABF36FAB9C1}" srcOrd="0" destOrd="0" presId="urn:microsoft.com/office/officeart/2005/8/layout/hierarchy1"/>
    <dgm:cxn modelId="{35FF55D5-7048-0842-B132-B59C2936D9FC}" srcId="{9F505B84-D17A-DA4F-88EE-36729D1DDDBD}" destId="{D7FD2442-CBB6-6247-B014-1CBD5FC0851C}" srcOrd="1" destOrd="0" parTransId="{70B97F15-59E2-9944-A0E2-7D4D2BFFAA7F}" sibTransId="{8733F3C5-F906-1E41-8F42-A23BDD307B5B}"/>
    <dgm:cxn modelId="{C9C6C498-68FA-F546-80BF-F3F90029F6DB}" type="presOf" srcId="{75E2FB3E-F036-7B48-ABA9-C0A4746893CE}" destId="{12FBE432-ACA6-8A4A-BE18-EDFF0FBB2AD0}" srcOrd="0" destOrd="0" presId="urn:microsoft.com/office/officeart/2005/8/layout/hierarchy1"/>
    <dgm:cxn modelId="{61E499E0-9AFD-3E4F-8638-2FEEAF72FC84}" type="presOf" srcId="{A7643910-5649-E741-8F10-194FF99E3D8C}" destId="{78662B9E-EBE7-3C41-842A-F953D3517B23}" srcOrd="0" destOrd="0" presId="urn:microsoft.com/office/officeart/2005/8/layout/hierarchy1"/>
    <dgm:cxn modelId="{19D51140-12A1-3D4E-A09D-4052CC47ED06}" type="presOf" srcId="{0A9D29DF-CE53-C04A-B1F5-957FEA62A70D}" destId="{2C99B7B0-6072-5E45-9B81-7F8670585C99}" srcOrd="0" destOrd="0" presId="urn:microsoft.com/office/officeart/2005/8/layout/hierarchy1"/>
    <dgm:cxn modelId="{08DAA02F-9B32-F944-84ED-CA59EE16F785}" type="presOf" srcId="{E3E02677-268C-5C40-8930-31B4899401D7}" destId="{FA08310A-C87B-D14C-920B-1F8A2E25617B}" srcOrd="0" destOrd="0" presId="urn:microsoft.com/office/officeart/2005/8/layout/hierarchy1"/>
    <dgm:cxn modelId="{C21BE6B7-EDF1-D247-BCCB-0DA40A7C55E4}" type="presOf" srcId="{9F505B84-D17A-DA4F-88EE-36729D1DDDBD}" destId="{05245902-FEBD-D944-96AB-3E8D2F149A86}" srcOrd="0" destOrd="0" presId="urn:microsoft.com/office/officeart/2005/8/layout/hierarchy1"/>
    <dgm:cxn modelId="{134682E2-5C0B-8545-84CA-C53A59F14230}" type="presOf" srcId="{557E518F-EBAF-484B-857A-4E8B78F3AC2F}" destId="{AA9439A7-68A7-FA44-AA50-9C63AC902FD1}" srcOrd="0" destOrd="0" presId="urn:microsoft.com/office/officeart/2005/8/layout/hierarchy1"/>
    <dgm:cxn modelId="{104CEDE6-13FF-A54A-8711-DDC898BB089F}" type="presOf" srcId="{7D60180E-8747-8444-890E-D866F3F64A12}" destId="{72A8E4ED-3FA7-EF45-BC17-46D65C508889}" srcOrd="0" destOrd="0" presId="urn:microsoft.com/office/officeart/2005/8/layout/hierarchy1"/>
    <dgm:cxn modelId="{5414D366-D1C2-5240-B181-3EC7EE216E5C}" type="presOf" srcId="{58DD4E36-9AA2-9044-9D2A-1904686DA1E4}" destId="{FE5F6465-E67D-DA40-AB2E-D93CA6874EA2}" srcOrd="0" destOrd="0" presId="urn:microsoft.com/office/officeart/2005/8/layout/hierarchy1"/>
    <dgm:cxn modelId="{C4B73A52-B622-BC48-80ED-49897B8E93CF}" type="presOf" srcId="{F03ED437-3A27-1A4D-A181-D92156011F4D}" destId="{0CAFD295-CC92-B047-B0E3-920213160DAC}" srcOrd="0" destOrd="0" presId="urn:microsoft.com/office/officeart/2005/8/layout/hierarchy1"/>
    <dgm:cxn modelId="{928EB763-A136-DA4B-BC9D-97702CB77215}" type="presOf" srcId="{06889A1D-DDB7-5A4C-8D37-4C3D8C749FE0}" destId="{92E7E7FD-4B75-F44B-A81A-8A2B21C21A0D}" srcOrd="0" destOrd="0" presId="urn:microsoft.com/office/officeart/2005/8/layout/hierarchy1"/>
    <dgm:cxn modelId="{760E02A0-5A5E-6F4A-AB41-B4D1505E3E30}" srcId="{77DC8395-C1BF-DE47-829B-F1826224B61D}" destId="{28B3486C-2CD0-F847-AAC6-BC3A06A793AF}" srcOrd="1" destOrd="0" parTransId="{F65EF214-2DE7-DE4F-86EA-5A8333E5A967}" sibTransId="{00ADBB6C-72C7-6E4C-A277-9B0D152CFB11}"/>
    <dgm:cxn modelId="{338E3581-E612-1E4A-85DA-7A7008A91786}" srcId="{557E518F-EBAF-484B-857A-4E8B78F3AC2F}" destId="{F44A8D49-9427-3F49-89EC-04A10CCDFE9D}" srcOrd="0" destOrd="0" parTransId="{95F33A1F-BA90-A64A-8DB6-2D4147B391B3}" sibTransId="{55C5AC59-6975-6C4F-B7BF-337E4D02374E}"/>
    <dgm:cxn modelId="{B09DEED5-03F8-994A-86D2-234FD0E6365C}" type="presOf" srcId="{DA294DB8-9630-1949-B25D-75B41C050868}" destId="{CD63B0B4-D46E-4B4C-AC03-E63355EE0B26}" srcOrd="0" destOrd="0" presId="urn:microsoft.com/office/officeart/2005/8/layout/hierarchy1"/>
    <dgm:cxn modelId="{8A416426-D05E-3B43-B0C5-A12EA05DF397}" type="presOf" srcId="{449DCBA5-B05C-D64B-B42C-777E7F36AC00}" destId="{7A1039B5-76AF-5040-81A1-390B42A00FA9}" srcOrd="0" destOrd="0" presId="urn:microsoft.com/office/officeart/2005/8/layout/hierarchy1"/>
    <dgm:cxn modelId="{451C9937-1A5B-6748-93D2-C4AFA976FCC8}" type="presParOf" srcId="{B6215E6A-CD9D-AB42-9C69-E3504E14091F}" destId="{64BFDC4C-FCB9-7345-BC10-BD9054E7579F}" srcOrd="0" destOrd="0" presId="urn:microsoft.com/office/officeart/2005/8/layout/hierarchy1"/>
    <dgm:cxn modelId="{A564B30B-B5B5-274D-B046-98C901322CCD}" type="presParOf" srcId="{64BFDC4C-FCB9-7345-BC10-BD9054E7579F}" destId="{9C60FC4C-5B8E-B847-A7B1-04CD71E6D540}" srcOrd="0" destOrd="0" presId="urn:microsoft.com/office/officeart/2005/8/layout/hierarchy1"/>
    <dgm:cxn modelId="{44B5E714-AB08-C646-BB64-C27F05EA96D1}" type="presParOf" srcId="{9C60FC4C-5B8E-B847-A7B1-04CD71E6D540}" destId="{6E3F2276-027F-9545-8905-D6AA54F2C70B}" srcOrd="0" destOrd="0" presId="urn:microsoft.com/office/officeart/2005/8/layout/hierarchy1"/>
    <dgm:cxn modelId="{E7835BE3-6EEF-5C42-B2AB-EA1AF4A4A942}" type="presParOf" srcId="{9C60FC4C-5B8E-B847-A7B1-04CD71E6D540}" destId="{5949B653-1A84-F448-A928-363979999480}" srcOrd="1" destOrd="0" presId="urn:microsoft.com/office/officeart/2005/8/layout/hierarchy1"/>
    <dgm:cxn modelId="{A0410F8F-C9EC-B544-9B0E-292C2C12D66D}" type="presParOf" srcId="{64BFDC4C-FCB9-7345-BC10-BD9054E7579F}" destId="{AA743A7D-C6A4-664E-A740-97A6C97B95F4}" srcOrd="1" destOrd="0" presId="urn:microsoft.com/office/officeart/2005/8/layout/hierarchy1"/>
    <dgm:cxn modelId="{0929EB69-B3D3-2449-8DD3-C393A40A90E0}" type="presParOf" srcId="{AA743A7D-C6A4-664E-A740-97A6C97B95F4}" destId="{CD63B0B4-D46E-4B4C-AC03-E63355EE0B26}" srcOrd="0" destOrd="0" presId="urn:microsoft.com/office/officeart/2005/8/layout/hierarchy1"/>
    <dgm:cxn modelId="{688C6ABF-CA01-B34A-BD30-C6A72B75FF7E}" type="presParOf" srcId="{AA743A7D-C6A4-664E-A740-97A6C97B95F4}" destId="{8F45D9F5-BF37-444D-AE30-610DA460529A}" srcOrd="1" destOrd="0" presId="urn:microsoft.com/office/officeart/2005/8/layout/hierarchy1"/>
    <dgm:cxn modelId="{7A52B8DE-B899-7749-A2EF-27D59B707B19}" type="presParOf" srcId="{8F45D9F5-BF37-444D-AE30-610DA460529A}" destId="{F8170A82-F7E7-D64F-8705-F5105F7CB87C}" srcOrd="0" destOrd="0" presId="urn:microsoft.com/office/officeart/2005/8/layout/hierarchy1"/>
    <dgm:cxn modelId="{42B11006-0078-6C4B-A488-04BA98FCCFCE}" type="presParOf" srcId="{F8170A82-F7E7-D64F-8705-F5105F7CB87C}" destId="{5159F34F-F381-364F-994D-AD9A286055F7}" srcOrd="0" destOrd="0" presId="urn:microsoft.com/office/officeart/2005/8/layout/hierarchy1"/>
    <dgm:cxn modelId="{CF527C8F-5682-0D45-8756-FEDED2420056}" type="presParOf" srcId="{F8170A82-F7E7-D64F-8705-F5105F7CB87C}" destId="{554C16A0-B3F9-AA41-A56D-8DD9FA4008E2}" srcOrd="1" destOrd="0" presId="urn:microsoft.com/office/officeart/2005/8/layout/hierarchy1"/>
    <dgm:cxn modelId="{5067D157-5CE3-CA4C-ABCC-BE7586FF416D}" type="presParOf" srcId="{8F45D9F5-BF37-444D-AE30-610DA460529A}" destId="{F1BDF112-1CE0-C34E-9702-6B2F4DA0C397}" srcOrd="1" destOrd="0" presId="urn:microsoft.com/office/officeart/2005/8/layout/hierarchy1"/>
    <dgm:cxn modelId="{233EE220-F730-1A4E-8407-350A34876881}" type="presParOf" srcId="{F1BDF112-1CE0-C34E-9702-6B2F4DA0C397}" destId="{7A1039B5-76AF-5040-81A1-390B42A00FA9}" srcOrd="0" destOrd="0" presId="urn:microsoft.com/office/officeart/2005/8/layout/hierarchy1"/>
    <dgm:cxn modelId="{2B1BA2C3-8218-D942-A2E1-DF078A11D426}" type="presParOf" srcId="{F1BDF112-1CE0-C34E-9702-6B2F4DA0C397}" destId="{309B4BA1-764B-F347-89BB-3D18ECEFD2F8}" srcOrd="1" destOrd="0" presId="urn:microsoft.com/office/officeart/2005/8/layout/hierarchy1"/>
    <dgm:cxn modelId="{F50133EF-02B4-5F44-9452-D7E67546FC66}" type="presParOf" srcId="{309B4BA1-764B-F347-89BB-3D18ECEFD2F8}" destId="{DA645D32-BF1E-B24F-B436-37C7A11BD1F4}" srcOrd="0" destOrd="0" presId="urn:microsoft.com/office/officeart/2005/8/layout/hierarchy1"/>
    <dgm:cxn modelId="{01B7166E-D266-B348-B604-D11FA613B828}" type="presParOf" srcId="{DA645D32-BF1E-B24F-B436-37C7A11BD1F4}" destId="{54706AB9-265F-DA41-8202-9BA06F6A749E}" srcOrd="0" destOrd="0" presId="urn:microsoft.com/office/officeart/2005/8/layout/hierarchy1"/>
    <dgm:cxn modelId="{5E4B5E1B-2894-9E4E-A7B2-73C08BAE90AF}" type="presParOf" srcId="{DA645D32-BF1E-B24F-B436-37C7A11BD1F4}" destId="{A2D098A9-26C1-FB4F-9C47-1791976FD124}" srcOrd="1" destOrd="0" presId="urn:microsoft.com/office/officeart/2005/8/layout/hierarchy1"/>
    <dgm:cxn modelId="{F30BEE34-09B5-594A-B11E-89840D5B80B8}" type="presParOf" srcId="{309B4BA1-764B-F347-89BB-3D18ECEFD2F8}" destId="{25AF1BB4-8DEA-9740-950D-583BDAEFE007}" srcOrd="1" destOrd="0" presId="urn:microsoft.com/office/officeart/2005/8/layout/hierarchy1"/>
    <dgm:cxn modelId="{BF1AB367-9680-1D4E-A54C-E90C76211250}" type="presParOf" srcId="{25AF1BB4-8DEA-9740-950D-583BDAEFE007}" destId="{F16CDDBA-279A-954D-84EA-18867C442D90}" srcOrd="0" destOrd="0" presId="urn:microsoft.com/office/officeart/2005/8/layout/hierarchy1"/>
    <dgm:cxn modelId="{19297AFF-BF05-BB43-BA90-AFBAF5058E8D}" type="presParOf" srcId="{25AF1BB4-8DEA-9740-950D-583BDAEFE007}" destId="{B5BAE8AB-30B6-2449-B465-2F20E0C108B2}" srcOrd="1" destOrd="0" presId="urn:microsoft.com/office/officeart/2005/8/layout/hierarchy1"/>
    <dgm:cxn modelId="{EFBEE81A-B951-6B4C-8E29-0E9C5DB5CF8B}" type="presParOf" srcId="{B5BAE8AB-30B6-2449-B465-2F20E0C108B2}" destId="{D984A64C-A100-DA46-9D90-96E062347429}" srcOrd="0" destOrd="0" presId="urn:microsoft.com/office/officeart/2005/8/layout/hierarchy1"/>
    <dgm:cxn modelId="{615CDF2C-B0B8-0E4C-AEDB-E34BE1BC636E}" type="presParOf" srcId="{D984A64C-A100-DA46-9D90-96E062347429}" destId="{693C855E-A08F-1B4E-AF83-C0B0543B16DD}" srcOrd="0" destOrd="0" presId="urn:microsoft.com/office/officeart/2005/8/layout/hierarchy1"/>
    <dgm:cxn modelId="{AB5A7CDD-5FBD-F046-93D7-DEDA7379C196}" type="presParOf" srcId="{D984A64C-A100-DA46-9D90-96E062347429}" destId="{5D7AF416-2F18-BC48-89D4-7D5B423FEF3B}" srcOrd="1" destOrd="0" presId="urn:microsoft.com/office/officeart/2005/8/layout/hierarchy1"/>
    <dgm:cxn modelId="{D61D13C3-377F-2F4F-8A8E-F319630CA3D8}" type="presParOf" srcId="{B5BAE8AB-30B6-2449-B465-2F20E0C108B2}" destId="{EEF1D79A-D415-A04C-A779-0D989FCB9236}" srcOrd="1" destOrd="0" presId="urn:microsoft.com/office/officeart/2005/8/layout/hierarchy1"/>
    <dgm:cxn modelId="{A1CA3E42-0BF6-E64F-A164-C438A1FA3D2E}" type="presParOf" srcId="{EEF1D79A-D415-A04C-A779-0D989FCB9236}" destId="{5B84D79F-602E-A749-A7F6-FE33B113E2C1}" srcOrd="0" destOrd="0" presId="urn:microsoft.com/office/officeart/2005/8/layout/hierarchy1"/>
    <dgm:cxn modelId="{137972D8-67DC-ED4D-A1C8-DA69C6579BBB}" type="presParOf" srcId="{EEF1D79A-D415-A04C-A779-0D989FCB9236}" destId="{6E1C14C0-6BAE-264D-99D3-293A63F6572E}" srcOrd="1" destOrd="0" presId="urn:microsoft.com/office/officeart/2005/8/layout/hierarchy1"/>
    <dgm:cxn modelId="{578A3530-520B-E44B-93E4-6CD4794C3BCD}" type="presParOf" srcId="{6E1C14C0-6BAE-264D-99D3-293A63F6572E}" destId="{D5CDE507-F774-DC43-9A01-482D100FFAAF}" srcOrd="0" destOrd="0" presId="urn:microsoft.com/office/officeart/2005/8/layout/hierarchy1"/>
    <dgm:cxn modelId="{09B0A2A0-3943-3347-97C5-09028E21F382}" type="presParOf" srcId="{D5CDE507-F774-DC43-9A01-482D100FFAAF}" destId="{A8946E5E-E7CA-D345-A8F7-31F075932CF0}" srcOrd="0" destOrd="0" presId="urn:microsoft.com/office/officeart/2005/8/layout/hierarchy1"/>
    <dgm:cxn modelId="{73899105-16D8-514F-9CF1-89E6FFBA3A49}" type="presParOf" srcId="{D5CDE507-F774-DC43-9A01-482D100FFAAF}" destId="{6800FD7B-8CE9-4149-B30D-357244289F31}" srcOrd="1" destOrd="0" presId="urn:microsoft.com/office/officeart/2005/8/layout/hierarchy1"/>
    <dgm:cxn modelId="{EE648E84-CCEA-F54E-8851-DC0385EAB78C}" type="presParOf" srcId="{6E1C14C0-6BAE-264D-99D3-293A63F6572E}" destId="{D4B24799-3320-A642-832C-305B84CEBCF2}" srcOrd="1" destOrd="0" presId="urn:microsoft.com/office/officeart/2005/8/layout/hierarchy1"/>
    <dgm:cxn modelId="{68CDC7E9-9E5C-B747-A675-C9DEC0DE015C}" type="presParOf" srcId="{25AF1BB4-8DEA-9740-950D-583BDAEFE007}" destId="{FC8F7A0F-CBC8-D24A-B42C-B0396CCCEA0D}" srcOrd="2" destOrd="0" presId="urn:microsoft.com/office/officeart/2005/8/layout/hierarchy1"/>
    <dgm:cxn modelId="{848B1E37-A979-E040-922F-DAD443C8C619}" type="presParOf" srcId="{25AF1BB4-8DEA-9740-950D-583BDAEFE007}" destId="{8052BA50-B259-EF4A-A6CB-7442689D3DBA}" srcOrd="3" destOrd="0" presId="urn:microsoft.com/office/officeart/2005/8/layout/hierarchy1"/>
    <dgm:cxn modelId="{943A3D50-952A-C145-9DC3-18CDBE806125}" type="presParOf" srcId="{8052BA50-B259-EF4A-A6CB-7442689D3DBA}" destId="{DA3A55F0-2322-4247-8A81-07D792AA5246}" srcOrd="0" destOrd="0" presId="urn:microsoft.com/office/officeart/2005/8/layout/hierarchy1"/>
    <dgm:cxn modelId="{C090730A-0741-8545-B07E-5B7CBCF0A6A6}" type="presParOf" srcId="{DA3A55F0-2322-4247-8A81-07D792AA5246}" destId="{019279CD-B961-2544-AB19-FE66C8642D09}" srcOrd="0" destOrd="0" presId="urn:microsoft.com/office/officeart/2005/8/layout/hierarchy1"/>
    <dgm:cxn modelId="{9A880D26-C508-B14B-BD72-1C54394E8D8C}" type="presParOf" srcId="{DA3A55F0-2322-4247-8A81-07D792AA5246}" destId="{C7BDAA20-A19C-8A40-B3E1-A564DDEF2A8B}" srcOrd="1" destOrd="0" presId="urn:microsoft.com/office/officeart/2005/8/layout/hierarchy1"/>
    <dgm:cxn modelId="{A31243F1-0674-1440-AE75-BECC3961E619}" type="presParOf" srcId="{8052BA50-B259-EF4A-A6CB-7442689D3DBA}" destId="{47E6F668-B6B1-0D45-A1B0-5FF32014A7AA}" srcOrd="1" destOrd="0" presId="urn:microsoft.com/office/officeart/2005/8/layout/hierarchy1"/>
    <dgm:cxn modelId="{415D1159-E38D-BD44-AD07-4606231A507B}" type="presParOf" srcId="{47E6F668-B6B1-0D45-A1B0-5FF32014A7AA}" destId="{78BD3046-1883-6742-8553-819FE3C29159}" srcOrd="0" destOrd="0" presId="urn:microsoft.com/office/officeart/2005/8/layout/hierarchy1"/>
    <dgm:cxn modelId="{5CE9BE3C-F80B-6E49-967D-F178CDA9D8E5}" type="presParOf" srcId="{47E6F668-B6B1-0D45-A1B0-5FF32014A7AA}" destId="{D5D1311D-6DA8-7242-9FF9-8FFD01AD1443}" srcOrd="1" destOrd="0" presId="urn:microsoft.com/office/officeart/2005/8/layout/hierarchy1"/>
    <dgm:cxn modelId="{470B9193-FEE8-1D4D-801A-BDB8E9389632}" type="presParOf" srcId="{D5D1311D-6DA8-7242-9FF9-8FFD01AD1443}" destId="{4B5507EA-0306-C943-BD2F-C8FD650CD328}" srcOrd="0" destOrd="0" presId="urn:microsoft.com/office/officeart/2005/8/layout/hierarchy1"/>
    <dgm:cxn modelId="{AE779AA5-2570-C548-8577-50E875668765}" type="presParOf" srcId="{4B5507EA-0306-C943-BD2F-C8FD650CD328}" destId="{07A8BFA3-066F-274C-8867-75820F23FF82}" srcOrd="0" destOrd="0" presId="urn:microsoft.com/office/officeart/2005/8/layout/hierarchy1"/>
    <dgm:cxn modelId="{7E8F096A-8587-C04E-BBC8-19639B506010}" type="presParOf" srcId="{4B5507EA-0306-C943-BD2F-C8FD650CD328}" destId="{1CCA01EE-FC2D-2B40-B71A-06824635DF91}" srcOrd="1" destOrd="0" presId="urn:microsoft.com/office/officeart/2005/8/layout/hierarchy1"/>
    <dgm:cxn modelId="{DAD57F56-6F79-5B4A-9185-8ED501B5D172}" type="presParOf" srcId="{D5D1311D-6DA8-7242-9FF9-8FFD01AD1443}" destId="{2A1D8727-FDA2-E14B-B078-089700D7B48C}" srcOrd="1" destOrd="0" presId="urn:microsoft.com/office/officeart/2005/8/layout/hierarchy1"/>
    <dgm:cxn modelId="{237548E9-CA97-204B-AB81-1CC59F971D5A}" type="presParOf" srcId="{2A1D8727-FDA2-E14B-B078-089700D7B48C}" destId="{577DAD3F-8F83-484E-BC2D-AB7FF1400439}" srcOrd="0" destOrd="0" presId="urn:microsoft.com/office/officeart/2005/8/layout/hierarchy1"/>
    <dgm:cxn modelId="{E0CA8ACC-0074-2244-95F4-3C48BD0EDE61}" type="presParOf" srcId="{2A1D8727-FDA2-E14B-B078-089700D7B48C}" destId="{3A2822EB-80C6-8349-AF5D-8757DEDA0A99}" srcOrd="1" destOrd="0" presId="urn:microsoft.com/office/officeart/2005/8/layout/hierarchy1"/>
    <dgm:cxn modelId="{AB88C865-BD2B-2C44-94BC-7B39A1D57A38}" type="presParOf" srcId="{3A2822EB-80C6-8349-AF5D-8757DEDA0A99}" destId="{F47FCD69-7449-DC42-AC1C-7C2B1C5C508C}" srcOrd="0" destOrd="0" presId="urn:microsoft.com/office/officeart/2005/8/layout/hierarchy1"/>
    <dgm:cxn modelId="{B2BE511D-2B4F-1846-99BA-A8D94B8EAB41}" type="presParOf" srcId="{F47FCD69-7449-DC42-AC1C-7C2B1C5C508C}" destId="{C37260B0-ABA4-6346-828A-9120B07CAE9F}" srcOrd="0" destOrd="0" presId="urn:microsoft.com/office/officeart/2005/8/layout/hierarchy1"/>
    <dgm:cxn modelId="{06D63557-9DBD-134A-9096-BA956936E75A}" type="presParOf" srcId="{F47FCD69-7449-DC42-AC1C-7C2B1C5C508C}" destId="{B16B3E0F-306B-BD41-A5F2-4C3231B022B3}" srcOrd="1" destOrd="0" presId="urn:microsoft.com/office/officeart/2005/8/layout/hierarchy1"/>
    <dgm:cxn modelId="{2F4B70E5-0DFB-7941-8499-F03C9840B0D9}" type="presParOf" srcId="{3A2822EB-80C6-8349-AF5D-8757DEDA0A99}" destId="{679BAE92-295F-F44B-97A0-7B61B6B67125}" srcOrd="1" destOrd="0" presId="urn:microsoft.com/office/officeart/2005/8/layout/hierarchy1"/>
    <dgm:cxn modelId="{29E88397-185E-5543-987D-AF906199298F}" type="presParOf" srcId="{47E6F668-B6B1-0D45-A1B0-5FF32014A7AA}" destId="{ED4102FD-DB66-1C48-874A-0755F6B55CA2}" srcOrd="2" destOrd="0" presId="urn:microsoft.com/office/officeart/2005/8/layout/hierarchy1"/>
    <dgm:cxn modelId="{88CCD9AC-191A-0C46-A1ED-DEDE9640A66A}" type="presParOf" srcId="{47E6F668-B6B1-0D45-A1B0-5FF32014A7AA}" destId="{10F759FF-0603-924E-918F-71FFD6DE6767}" srcOrd="3" destOrd="0" presId="urn:microsoft.com/office/officeart/2005/8/layout/hierarchy1"/>
    <dgm:cxn modelId="{147C7E90-10E0-484E-9698-E2E0DAB1C4FE}" type="presParOf" srcId="{10F759FF-0603-924E-918F-71FFD6DE6767}" destId="{49A619BF-20AD-DB43-9103-2E6666DD7065}" srcOrd="0" destOrd="0" presId="urn:microsoft.com/office/officeart/2005/8/layout/hierarchy1"/>
    <dgm:cxn modelId="{748EA0AE-9D8B-4342-9A00-96BB53B598A3}" type="presParOf" srcId="{49A619BF-20AD-DB43-9103-2E6666DD7065}" destId="{CB83DA53-4121-1A4F-B343-172AC3EACBE1}" srcOrd="0" destOrd="0" presId="urn:microsoft.com/office/officeart/2005/8/layout/hierarchy1"/>
    <dgm:cxn modelId="{9E8A81DF-16F4-2945-8FE4-ABF6B22610F7}" type="presParOf" srcId="{49A619BF-20AD-DB43-9103-2E6666DD7065}" destId="{7D5B332E-42EE-4D4E-A09B-2F7F6F66C3A5}" srcOrd="1" destOrd="0" presId="urn:microsoft.com/office/officeart/2005/8/layout/hierarchy1"/>
    <dgm:cxn modelId="{7C802C23-6AEE-5147-978D-6B75F8474631}" type="presParOf" srcId="{10F759FF-0603-924E-918F-71FFD6DE6767}" destId="{68174AAB-D51F-F445-B7BC-3F617FF16804}" srcOrd="1" destOrd="0" presId="urn:microsoft.com/office/officeart/2005/8/layout/hierarchy1"/>
    <dgm:cxn modelId="{FA5C5BC4-2615-FA4D-8A0A-91B707C2BA48}" type="presParOf" srcId="{68174AAB-D51F-F445-B7BC-3F617FF16804}" destId="{34DC088D-F876-0D48-A9A0-66E1B53162DD}" srcOrd="0" destOrd="0" presId="urn:microsoft.com/office/officeart/2005/8/layout/hierarchy1"/>
    <dgm:cxn modelId="{F5E33B82-AF50-734E-AD99-021F212514C8}" type="presParOf" srcId="{68174AAB-D51F-F445-B7BC-3F617FF16804}" destId="{337F0255-C3A0-E447-BFD2-96048878F477}" srcOrd="1" destOrd="0" presId="urn:microsoft.com/office/officeart/2005/8/layout/hierarchy1"/>
    <dgm:cxn modelId="{5B72BAD7-1471-7541-8315-D068A866B988}" type="presParOf" srcId="{337F0255-C3A0-E447-BFD2-96048878F477}" destId="{84C4FE11-83BE-1E43-989D-CA4C8A8F5601}" srcOrd="0" destOrd="0" presId="urn:microsoft.com/office/officeart/2005/8/layout/hierarchy1"/>
    <dgm:cxn modelId="{3C880F89-B0D7-FB46-82F2-617D17505E45}" type="presParOf" srcId="{84C4FE11-83BE-1E43-989D-CA4C8A8F5601}" destId="{F476F2D7-4F1F-104F-8612-B46729CD4CC1}" srcOrd="0" destOrd="0" presId="urn:microsoft.com/office/officeart/2005/8/layout/hierarchy1"/>
    <dgm:cxn modelId="{96E4DB25-D2DE-A14E-A46C-5A1319937EA0}" type="presParOf" srcId="{84C4FE11-83BE-1E43-989D-CA4C8A8F5601}" destId="{546C808F-DBB7-2F48-8E5B-258FC3C1E9FB}" srcOrd="1" destOrd="0" presId="urn:microsoft.com/office/officeart/2005/8/layout/hierarchy1"/>
    <dgm:cxn modelId="{0B494CE3-7EC0-4443-B80D-2576C7CEB238}" type="presParOf" srcId="{337F0255-C3A0-E447-BFD2-96048878F477}" destId="{A1831B0A-A6D9-7C46-B799-CA89092F8E6D}" srcOrd="1" destOrd="0" presId="urn:microsoft.com/office/officeart/2005/8/layout/hierarchy1"/>
    <dgm:cxn modelId="{0E250452-6019-AE4D-8AA0-B2A00E81E556}" type="presParOf" srcId="{A1831B0A-A6D9-7C46-B799-CA89092F8E6D}" destId="{A3646ED9-F1C5-5E4E-9D48-71EA519F3C9A}" srcOrd="0" destOrd="0" presId="urn:microsoft.com/office/officeart/2005/8/layout/hierarchy1"/>
    <dgm:cxn modelId="{62D8EF97-9E06-B940-B0D3-D51502B90037}" type="presParOf" srcId="{A1831B0A-A6D9-7C46-B799-CA89092F8E6D}" destId="{BE902125-A172-DA4F-8F20-202F4847883B}" srcOrd="1" destOrd="0" presId="urn:microsoft.com/office/officeart/2005/8/layout/hierarchy1"/>
    <dgm:cxn modelId="{64F0FF51-BDF5-534E-B553-A764361D88CF}" type="presParOf" srcId="{BE902125-A172-DA4F-8F20-202F4847883B}" destId="{527FAFEB-BE8F-2143-A33C-7F6544F07C99}" srcOrd="0" destOrd="0" presId="urn:microsoft.com/office/officeart/2005/8/layout/hierarchy1"/>
    <dgm:cxn modelId="{C7394A68-9E4C-6046-A09E-693FED8246CD}" type="presParOf" srcId="{527FAFEB-BE8F-2143-A33C-7F6544F07C99}" destId="{0088C68B-ACBA-7848-8D9A-36F3BFE01481}" srcOrd="0" destOrd="0" presId="urn:microsoft.com/office/officeart/2005/8/layout/hierarchy1"/>
    <dgm:cxn modelId="{8CE54231-53CD-114C-9536-9BBD61659F6C}" type="presParOf" srcId="{527FAFEB-BE8F-2143-A33C-7F6544F07C99}" destId="{82F7AD2E-116D-404B-8277-A3617EDA3211}" srcOrd="1" destOrd="0" presId="urn:microsoft.com/office/officeart/2005/8/layout/hierarchy1"/>
    <dgm:cxn modelId="{3C6A284C-F1F9-CF4D-B97C-A4413F1FC408}" type="presParOf" srcId="{BE902125-A172-DA4F-8F20-202F4847883B}" destId="{5D6207AB-9E8D-E447-974A-7D7CCA367EFA}" srcOrd="1" destOrd="0" presId="urn:microsoft.com/office/officeart/2005/8/layout/hierarchy1"/>
    <dgm:cxn modelId="{4B76FD85-210F-5C4F-A65D-CBFDA5FA2268}" type="presParOf" srcId="{68174AAB-D51F-F445-B7BC-3F617FF16804}" destId="{C780793B-24DC-1045-B48E-181849875F6B}" srcOrd="2" destOrd="0" presId="urn:microsoft.com/office/officeart/2005/8/layout/hierarchy1"/>
    <dgm:cxn modelId="{A48A293C-4BC6-314F-8110-6E61A4600B8A}" type="presParOf" srcId="{68174AAB-D51F-F445-B7BC-3F617FF16804}" destId="{10B58C3C-CDB5-4B4B-84BE-68800DC14FC2}" srcOrd="3" destOrd="0" presId="urn:microsoft.com/office/officeart/2005/8/layout/hierarchy1"/>
    <dgm:cxn modelId="{9779CEB2-EC61-9C4B-A7F2-281AB97B5C1D}" type="presParOf" srcId="{10B58C3C-CDB5-4B4B-84BE-68800DC14FC2}" destId="{B4295956-9BE2-F345-BF91-B3EEFE573737}" srcOrd="0" destOrd="0" presId="urn:microsoft.com/office/officeart/2005/8/layout/hierarchy1"/>
    <dgm:cxn modelId="{09A8016E-E3EA-D042-A9FA-EF442FEE0D62}" type="presParOf" srcId="{B4295956-9BE2-F345-BF91-B3EEFE573737}" destId="{9C62F737-63B2-9044-AAD9-2DDCE9A8A6E6}" srcOrd="0" destOrd="0" presId="urn:microsoft.com/office/officeart/2005/8/layout/hierarchy1"/>
    <dgm:cxn modelId="{CACA6DD5-BDE3-4544-BAD3-EBBF0F8B39BB}" type="presParOf" srcId="{B4295956-9BE2-F345-BF91-B3EEFE573737}" destId="{7B7CE378-F43F-BA4E-A4B7-A3540DB534FF}" srcOrd="1" destOrd="0" presId="urn:microsoft.com/office/officeart/2005/8/layout/hierarchy1"/>
    <dgm:cxn modelId="{D67A0BF8-70DB-7644-A87E-F7616D2A712D}" type="presParOf" srcId="{10B58C3C-CDB5-4B4B-84BE-68800DC14FC2}" destId="{9A45672A-4A2D-D641-A644-EEE008EAFAA4}" srcOrd="1" destOrd="0" presId="urn:microsoft.com/office/officeart/2005/8/layout/hierarchy1"/>
    <dgm:cxn modelId="{19D41180-4800-624F-B5BC-21FED6406B53}" type="presParOf" srcId="{9A45672A-4A2D-D641-A644-EEE008EAFAA4}" destId="{DA3EADB7-7AB5-CD44-8023-5DD52F86D5AC}" srcOrd="0" destOrd="0" presId="urn:microsoft.com/office/officeart/2005/8/layout/hierarchy1"/>
    <dgm:cxn modelId="{CCE06ACE-96C5-C149-9372-9B165A76C18C}" type="presParOf" srcId="{9A45672A-4A2D-D641-A644-EEE008EAFAA4}" destId="{121AF93A-E796-8243-92C9-6475EC9F59CD}" srcOrd="1" destOrd="0" presId="urn:microsoft.com/office/officeart/2005/8/layout/hierarchy1"/>
    <dgm:cxn modelId="{EE0D7FD7-60D4-4946-B7FD-F6F14ABBB302}" type="presParOf" srcId="{121AF93A-E796-8243-92C9-6475EC9F59CD}" destId="{720A2851-0618-C94B-9DF9-01574D8B6C4D}" srcOrd="0" destOrd="0" presId="urn:microsoft.com/office/officeart/2005/8/layout/hierarchy1"/>
    <dgm:cxn modelId="{9D352873-538A-4E4F-9C9F-83F3F87BCE6C}" type="presParOf" srcId="{720A2851-0618-C94B-9DF9-01574D8B6C4D}" destId="{58D99212-883E-D24E-847D-AFAEF9AD1B36}" srcOrd="0" destOrd="0" presId="urn:microsoft.com/office/officeart/2005/8/layout/hierarchy1"/>
    <dgm:cxn modelId="{FAED390A-1DF0-C749-8AF8-0A2F847A0EB4}" type="presParOf" srcId="{720A2851-0618-C94B-9DF9-01574D8B6C4D}" destId="{A61C8843-BE43-4249-A200-23D5C7A5C9CB}" srcOrd="1" destOrd="0" presId="urn:microsoft.com/office/officeart/2005/8/layout/hierarchy1"/>
    <dgm:cxn modelId="{A821D077-15E5-4442-8557-0BFFE43B9776}" type="presParOf" srcId="{121AF93A-E796-8243-92C9-6475EC9F59CD}" destId="{FBDC96A3-C081-3748-BBD7-2DCD22455E09}" srcOrd="1" destOrd="0" presId="urn:microsoft.com/office/officeart/2005/8/layout/hierarchy1"/>
    <dgm:cxn modelId="{7546E53F-3EF1-5A40-A305-DF4AEA943512}" type="presParOf" srcId="{FBDC96A3-C081-3748-BBD7-2DCD22455E09}" destId="{6DF0B9DD-A250-5041-9C29-0302F6686DDB}" srcOrd="0" destOrd="0" presId="urn:microsoft.com/office/officeart/2005/8/layout/hierarchy1"/>
    <dgm:cxn modelId="{35271582-AFA4-404F-A9E8-8E03D0DDA8D6}" type="presParOf" srcId="{FBDC96A3-C081-3748-BBD7-2DCD22455E09}" destId="{60B0A87B-67EA-134F-8B24-C9BDD20D0951}" srcOrd="1" destOrd="0" presId="urn:microsoft.com/office/officeart/2005/8/layout/hierarchy1"/>
    <dgm:cxn modelId="{16353EFF-2CCC-2E41-8E40-C776B1CF2EC1}" type="presParOf" srcId="{60B0A87B-67EA-134F-8B24-C9BDD20D0951}" destId="{DB382050-6A16-1047-89FD-5F807C27B74F}" srcOrd="0" destOrd="0" presId="urn:microsoft.com/office/officeart/2005/8/layout/hierarchy1"/>
    <dgm:cxn modelId="{F761BE89-F281-674D-90FB-703E23CA81EB}" type="presParOf" srcId="{DB382050-6A16-1047-89FD-5F807C27B74F}" destId="{E15A4AA2-72A7-B948-96C3-E2FE6972AD18}" srcOrd="0" destOrd="0" presId="urn:microsoft.com/office/officeart/2005/8/layout/hierarchy1"/>
    <dgm:cxn modelId="{386ECC48-8BA2-8E4D-8DF2-46956C364AEC}" type="presParOf" srcId="{DB382050-6A16-1047-89FD-5F807C27B74F}" destId="{6E73DB55-A581-DD44-B088-CDA29055C537}" srcOrd="1" destOrd="0" presId="urn:microsoft.com/office/officeart/2005/8/layout/hierarchy1"/>
    <dgm:cxn modelId="{3D3C6CC5-5A3E-2940-A651-3944F293EBEA}" type="presParOf" srcId="{60B0A87B-67EA-134F-8B24-C9BDD20D0951}" destId="{06993784-7EDF-A145-A63C-B03B27AE2320}" srcOrd="1" destOrd="0" presId="urn:microsoft.com/office/officeart/2005/8/layout/hierarchy1"/>
    <dgm:cxn modelId="{43CDD8A0-979B-2848-ACBD-AFF241596AC4}" type="presParOf" srcId="{9A45672A-4A2D-D641-A644-EEE008EAFAA4}" destId="{DF685C93-799B-4045-9409-BA75A93B9C1C}" srcOrd="2" destOrd="0" presId="urn:microsoft.com/office/officeart/2005/8/layout/hierarchy1"/>
    <dgm:cxn modelId="{458E2C13-9CA0-7741-A0BE-03A8FE11A0D6}" type="presParOf" srcId="{9A45672A-4A2D-D641-A644-EEE008EAFAA4}" destId="{186D9CF9-2089-7B4E-958E-911480619360}" srcOrd="3" destOrd="0" presId="urn:microsoft.com/office/officeart/2005/8/layout/hierarchy1"/>
    <dgm:cxn modelId="{10CB8219-4205-3642-A1AD-19E5DFBEA35C}" type="presParOf" srcId="{186D9CF9-2089-7B4E-958E-911480619360}" destId="{A3C02315-F88A-2D48-B137-44C57C0A9CC8}" srcOrd="0" destOrd="0" presId="urn:microsoft.com/office/officeart/2005/8/layout/hierarchy1"/>
    <dgm:cxn modelId="{96EF35E7-499F-B946-816C-E7A49F420C83}" type="presParOf" srcId="{A3C02315-F88A-2D48-B137-44C57C0A9CC8}" destId="{38F0A1AB-5AD6-7C41-962D-2D571D494A17}" srcOrd="0" destOrd="0" presId="urn:microsoft.com/office/officeart/2005/8/layout/hierarchy1"/>
    <dgm:cxn modelId="{18F2E154-9D2E-424A-B23A-9787692F57CB}" type="presParOf" srcId="{A3C02315-F88A-2D48-B137-44C57C0A9CC8}" destId="{8D3EEDC8-53A7-D644-B2F9-88F153AC6145}" srcOrd="1" destOrd="0" presId="urn:microsoft.com/office/officeart/2005/8/layout/hierarchy1"/>
    <dgm:cxn modelId="{0EA0775A-5AF4-C543-81E7-13FA8CFA85C7}" type="presParOf" srcId="{186D9CF9-2089-7B4E-958E-911480619360}" destId="{3324E37D-4FD9-4D47-87E5-DE1308622FC4}" srcOrd="1" destOrd="0" presId="urn:microsoft.com/office/officeart/2005/8/layout/hierarchy1"/>
    <dgm:cxn modelId="{83A4EDC8-3682-0944-9BA1-230E24907729}" type="presParOf" srcId="{3324E37D-4FD9-4D47-87E5-DE1308622FC4}" destId="{BB44AF93-8FDF-004C-A286-1F60C1D5A05F}" srcOrd="0" destOrd="0" presId="urn:microsoft.com/office/officeart/2005/8/layout/hierarchy1"/>
    <dgm:cxn modelId="{2A0C4365-F89E-2442-ACF8-8F03A21B850B}" type="presParOf" srcId="{3324E37D-4FD9-4D47-87E5-DE1308622FC4}" destId="{F84CBAF6-36BD-5245-A9FF-26C1B7AB7011}" srcOrd="1" destOrd="0" presId="urn:microsoft.com/office/officeart/2005/8/layout/hierarchy1"/>
    <dgm:cxn modelId="{30BFA955-3966-7347-ADD7-EF88A8C64204}" type="presParOf" srcId="{F84CBAF6-36BD-5245-A9FF-26C1B7AB7011}" destId="{ED357F46-DE25-9F4A-8BB5-8DD7F6494110}" srcOrd="0" destOrd="0" presId="urn:microsoft.com/office/officeart/2005/8/layout/hierarchy1"/>
    <dgm:cxn modelId="{DDD1F82F-977C-C844-BB3E-A2DCD76186A8}" type="presParOf" srcId="{ED357F46-DE25-9F4A-8BB5-8DD7F6494110}" destId="{835A999D-6B14-484F-AAA6-4AFECAF876C9}" srcOrd="0" destOrd="0" presId="urn:microsoft.com/office/officeart/2005/8/layout/hierarchy1"/>
    <dgm:cxn modelId="{6A56AA41-1EBB-2345-BD95-30B5DCD77217}" type="presParOf" srcId="{ED357F46-DE25-9F4A-8BB5-8DD7F6494110}" destId="{9652B715-4DAA-5940-8ED1-1051A85A3D90}" srcOrd="1" destOrd="0" presId="urn:microsoft.com/office/officeart/2005/8/layout/hierarchy1"/>
    <dgm:cxn modelId="{4398DA0B-C861-F946-BC04-29816A11CCF4}" type="presParOf" srcId="{F84CBAF6-36BD-5245-A9FF-26C1B7AB7011}" destId="{2DD86F65-5EE6-E24A-B722-FA5D63CDED7F}" srcOrd="1" destOrd="0" presId="urn:microsoft.com/office/officeart/2005/8/layout/hierarchy1"/>
    <dgm:cxn modelId="{3FB92AEF-5D2C-AD43-B0A0-02F4759546C5}" type="presParOf" srcId="{2DD86F65-5EE6-E24A-B722-FA5D63CDED7F}" destId="{A9428BBB-1D3F-CB43-AFBF-35D4A2C10675}" srcOrd="0" destOrd="0" presId="urn:microsoft.com/office/officeart/2005/8/layout/hierarchy1"/>
    <dgm:cxn modelId="{EDB77115-147A-8C4F-BDC1-DBC56E1B9498}" type="presParOf" srcId="{2DD86F65-5EE6-E24A-B722-FA5D63CDED7F}" destId="{5FA5D827-1BC3-9E48-B652-2ABDE775C766}" srcOrd="1" destOrd="0" presId="urn:microsoft.com/office/officeart/2005/8/layout/hierarchy1"/>
    <dgm:cxn modelId="{20DBB2FC-9AEC-1B46-8C3F-FC6C40F9AB2A}" type="presParOf" srcId="{5FA5D827-1BC3-9E48-B652-2ABDE775C766}" destId="{6CD68E1E-5BFA-9F4E-BE69-CAE50E7E667F}" srcOrd="0" destOrd="0" presId="urn:microsoft.com/office/officeart/2005/8/layout/hierarchy1"/>
    <dgm:cxn modelId="{9A314E87-0F9B-9D4F-8289-9322EDF5B18F}" type="presParOf" srcId="{6CD68E1E-5BFA-9F4E-BE69-CAE50E7E667F}" destId="{240027D8-A706-B440-95C9-40E728F8BD75}" srcOrd="0" destOrd="0" presId="urn:microsoft.com/office/officeart/2005/8/layout/hierarchy1"/>
    <dgm:cxn modelId="{1EB916F0-D3C9-234E-B3E2-21EF96F1F7B7}" type="presParOf" srcId="{6CD68E1E-5BFA-9F4E-BE69-CAE50E7E667F}" destId="{C80CE494-F8D2-F842-9847-C51A525D53EE}" srcOrd="1" destOrd="0" presId="urn:microsoft.com/office/officeart/2005/8/layout/hierarchy1"/>
    <dgm:cxn modelId="{F1F2D6A6-04A1-CD40-BD46-E71E3D3B290C}" type="presParOf" srcId="{5FA5D827-1BC3-9E48-B652-2ABDE775C766}" destId="{4788714E-B07F-8445-97B4-F7A6C0C71DC7}" srcOrd="1" destOrd="0" presId="urn:microsoft.com/office/officeart/2005/8/layout/hierarchy1"/>
    <dgm:cxn modelId="{72A25EFD-83BD-754B-82A0-B5A25C5F421E}" type="presParOf" srcId="{3324E37D-4FD9-4D47-87E5-DE1308622FC4}" destId="{66D5171E-D13A-AC46-A586-391F77DFC3CD}" srcOrd="2" destOrd="0" presId="urn:microsoft.com/office/officeart/2005/8/layout/hierarchy1"/>
    <dgm:cxn modelId="{6803A862-2EF7-5641-9942-6669FFF09FCB}" type="presParOf" srcId="{3324E37D-4FD9-4D47-87E5-DE1308622FC4}" destId="{C053C45B-1887-8B4E-AEEF-2C6E8953C7A0}" srcOrd="3" destOrd="0" presId="urn:microsoft.com/office/officeart/2005/8/layout/hierarchy1"/>
    <dgm:cxn modelId="{BD97CB93-F5DD-9449-B777-8BB5A5E0F9FA}" type="presParOf" srcId="{C053C45B-1887-8B4E-AEEF-2C6E8953C7A0}" destId="{CB9052CB-5444-924B-8CE6-D8065959366B}" srcOrd="0" destOrd="0" presId="urn:microsoft.com/office/officeart/2005/8/layout/hierarchy1"/>
    <dgm:cxn modelId="{39477774-64D0-074E-B7F5-21820F4257D5}" type="presParOf" srcId="{CB9052CB-5444-924B-8CE6-D8065959366B}" destId="{6523B842-611C-2442-B597-BE89A407AE91}" srcOrd="0" destOrd="0" presId="urn:microsoft.com/office/officeart/2005/8/layout/hierarchy1"/>
    <dgm:cxn modelId="{A5FDB258-FC3B-5346-8760-1E2CECAC2814}" type="presParOf" srcId="{CB9052CB-5444-924B-8CE6-D8065959366B}" destId="{C29000DF-33DB-A245-A0B9-41373032E4A3}" srcOrd="1" destOrd="0" presId="urn:microsoft.com/office/officeart/2005/8/layout/hierarchy1"/>
    <dgm:cxn modelId="{3526B997-413B-E64D-9325-7E3D5D08E47E}" type="presParOf" srcId="{C053C45B-1887-8B4E-AEEF-2C6E8953C7A0}" destId="{631C6E8F-AB1B-3745-A985-6A0EC0277883}" srcOrd="1" destOrd="0" presId="urn:microsoft.com/office/officeart/2005/8/layout/hierarchy1"/>
    <dgm:cxn modelId="{A84706C3-066A-4846-B849-2EA8A9934608}" type="presParOf" srcId="{631C6E8F-AB1B-3745-A985-6A0EC0277883}" destId="{50C21D95-D890-4342-84D7-5D20A73D25E5}" srcOrd="0" destOrd="0" presId="urn:microsoft.com/office/officeart/2005/8/layout/hierarchy1"/>
    <dgm:cxn modelId="{32AF2E6E-F030-2749-979F-4B1B1C61DE02}" type="presParOf" srcId="{631C6E8F-AB1B-3745-A985-6A0EC0277883}" destId="{AD38B742-29CE-F74F-B677-0406E4CEC0DD}" srcOrd="1" destOrd="0" presId="urn:microsoft.com/office/officeart/2005/8/layout/hierarchy1"/>
    <dgm:cxn modelId="{23519B23-3A7A-144A-A5C3-2B59251D6BE5}" type="presParOf" srcId="{AD38B742-29CE-F74F-B677-0406E4CEC0DD}" destId="{787F72C6-95B4-A648-A8B1-20BF604121BB}" srcOrd="0" destOrd="0" presId="urn:microsoft.com/office/officeart/2005/8/layout/hierarchy1"/>
    <dgm:cxn modelId="{E403E4C1-C4A7-A34C-BEEB-78E5472D7073}" type="presParOf" srcId="{787F72C6-95B4-A648-A8B1-20BF604121BB}" destId="{A7747956-9902-CD4C-A595-2FB17AB31ADC}" srcOrd="0" destOrd="0" presId="urn:microsoft.com/office/officeart/2005/8/layout/hierarchy1"/>
    <dgm:cxn modelId="{1BDCC6E3-F6AD-3249-9299-A82F1D76FECC}" type="presParOf" srcId="{787F72C6-95B4-A648-A8B1-20BF604121BB}" destId="{680EFFE0-E8AC-8A45-87DC-842A8E505C0B}" srcOrd="1" destOrd="0" presId="urn:microsoft.com/office/officeart/2005/8/layout/hierarchy1"/>
    <dgm:cxn modelId="{875A0E03-0C7D-8B49-8A87-BBFBF42E46D0}" type="presParOf" srcId="{AD38B742-29CE-F74F-B677-0406E4CEC0DD}" destId="{28EA81DC-EF50-8944-9F9B-F4AC0F2845A7}" srcOrd="1" destOrd="0" presId="urn:microsoft.com/office/officeart/2005/8/layout/hierarchy1"/>
    <dgm:cxn modelId="{11065FC5-5A3A-6A40-8543-59BA3CEE9942}" type="presParOf" srcId="{28EA81DC-EF50-8944-9F9B-F4AC0F2845A7}" destId="{20019147-437E-E641-82EA-087704F88ED5}" srcOrd="0" destOrd="0" presId="urn:microsoft.com/office/officeart/2005/8/layout/hierarchy1"/>
    <dgm:cxn modelId="{A33F5D82-B9FD-1A41-A6BD-0E644CBF8FB9}" type="presParOf" srcId="{28EA81DC-EF50-8944-9F9B-F4AC0F2845A7}" destId="{8E72DEFE-585A-E147-AC44-9785D0EDD261}" srcOrd="1" destOrd="0" presId="urn:microsoft.com/office/officeart/2005/8/layout/hierarchy1"/>
    <dgm:cxn modelId="{8BCB0D00-2593-2749-907C-A9A5A5074672}" type="presParOf" srcId="{8E72DEFE-585A-E147-AC44-9785D0EDD261}" destId="{35F0DB0A-4ACA-BB4C-854C-A501D8164746}" srcOrd="0" destOrd="0" presId="urn:microsoft.com/office/officeart/2005/8/layout/hierarchy1"/>
    <dgm:cxn modelId="{A0426808-0927-D44A-A5AB-3576BD7406DA}" type="presParOf" srcId="{35F0DB0A-4ACA-BB4C-854C-A501D8164746}" destId="{2BAEC446-AD1C-CE49-913A-9F29FE22EFF0}" srcOrd="0" destOrd="0" presId="urn:microsoft.com/office/officeart/2005/8/layout/hierarchy1"/>
    <dgm:cxn modelId="{58DC7D59-8E13-1A4D-9B46-F500182322AD}" type="presParOf" srcId="{35F0DB0A-4ACA-BB4C-854C-A501D8164746}" destId="{2011C220-79E6-B84A-BDE4-7CA90FF04950}" srcOrd="1" destOrd="0" presId="urn:microsoft.com/office/officeart/2005/8/layout/hierarchy1"/>
    <dgm:cxn modelId="{B71D0957-64E1-D44D-BB75-9E949CB50EE8}" type="presParOf" srcId="{8E72DEFE-585A-E147-AC44-9785D0EDD261}" destId="{A257F509-3D39-E247-869C-BC1F1C83228A}" srcOrd="1" destOrd="0" presId="urn:microsoft.com/office/officeart/2005/8/layout/hierarchy1"/>
    <dgm:cxn modelId="{37FE02E5-B996-AB41-BE89-AA02F74722D9}" type="presParOf" srcId="{631C6E8F-AB1B-3745-A985-6A0EC0277883}" destId="{33AC570E-F0AC-FD4D-9AFC-A06951B66145}" srcOrd="2" destOrd="0" presId="urn:microsoft.com/office/officeart/2005/8/layout/hierarchy1"/>
    <dgm:cxn modelId="{6B1B29C0-389F-A44A-9E0E-7B2C44BFA2F6}" type="presParOf" srcId="{631C6E8F-AB1B-3745-A985-6A0EC0277883}" destId="{11E6E8E1-2420-5743-B361-103CCD92F840}" srcOrd="3" destOrd="0" presId="urn:microsoft.com/office/officeart/2005/8/layout/hierarchy1"/>
    <dgm:cxn modelId="{391DE5FE-CF57-814C-A01C-996593715EF1}" type="presParOf" srcId="{11E6E8E1-2420-5743-B361-103CCD92F840}" destId="{74E098A3-21C6-F047-AF7A-F424F0B24FE3}" srcOrd="0" destOrd="0" presId="urn:microsoft.com/office/officeart/2005/8/layout/hierarchy1"/>
    <dgm:cxn modelId="{CB9D772D-9ECD-D74A-ADFE-2304E8C84E9E}" type="presParOf" srcId="{74E098A3-21C6-F047-AF7A-F424F0B24FE3}" destId="{EA108172-14EE-CD4D-94F2-8A8105BE991C}" srcOrd="0" destOrd="0" presId="urn:microsoft.com/office/officeart/2005/8/layout/hierarchy1"/>
    <dgm:cxn modelId="{9353C8C8-7D27-9148-AC6B-CC8111BAE443}" type="presParOf" srcId="{74E098A3-21C6-F047-AF7A-F424F0B24FE3}" destId="{DD3EC36A-F100-4941-99F9-E51F20E92F6B}" srcOrd="1" destOrd="0" presId="urn:microsoft.com/office/officeart/2005/8/layout/hierarchy1"/>
    <dgm:cxn modelId="{2FBFBB10-DD3C-7C49-905D-00DA12B92C53}" type="presParOf" srcId="{11E6E8E1-2420-5743-B361-103CCD92F840}" destId="{F721D056-3EDD-A045-9BC3-FF76BD65C53C}" srcOrd="1" destOrd="0" presId="urn:microsoft.com/office/officeart/2005/8/layout/hierarchy1"/>
    <dgm:cxn modelId="{B9E34CBA-ED1F-0D4B-9C0E-A9A76FC14B09}" type="presParOf" srcId="{F721D056-3EDD-A045-9BC3-FF76BD65C53C}" destId="{644DD737-79EB-EA48-B9F6-D25DF67A7DE1}" srcOrd="0" destOrd="0" presId="urn:microsoft.com/office/officeart/2005/8/layout/hierarchy1"/>
    <dgm:cxn modelId="{194B7508-472F-2D4B-914A-72F6D1E8D174}" type="presParOf" srcId="{F721D056-3EDD-A045-9BC3-FF76BD65C53C}" destId="{EC682792-8F6E-F748-8FB1-1DABCD71452F}" srcOrd="1" destOrd="0" presId="urn:microsoft.com/office/officeart/2005/8/layout/hierarchy1"/>
    <dgm:cxn modelId="{033704EB-1D49-0049-8057-9C4ECB737CF4}" type="presParOf" srcId="{EC682792-8F6E-F748-8FB1-1DABCD71452F}" destId="{6780104D-2AFD-8149-827F-1FCFC7684B3C}" srcOrd="0" destOrd="0" presId="urn:microsoft.com/office/officeart/2005/8/layout/hierarchy1"/>
    <dgm:cxn modelId="{1E455280-4AB6-B541-B72A-92EF787F114F}" type="presParOf" srcId="{6780104D-2AFD-8149-827F-1FCFC7684B3C}" destId="{6C3C3549-E26E-B84E-8538-BAC1BD79B998}" srcOrd="0" destOrd="0" presId="urn:microsoft.com/office/officeart/2005/8/layout/hierarchy1"/>
    <dgm:cxn modelId="{BF0FE741-2D55-BC4B-BF18-234E3D04001D}" type="presParOf" srcId="{6780104D-2AFD-8149-827F-1FCFC7684B3C}" destId="{2C8457BC-D3F4-5742-9EEE-A0BF2A80BF00}" srcOrd="1" destOrd="0" presId="urn:microsoft.com/office/officeart/2005/8/layout/hierarchy1"/>
    <dgm:cxn modelId="{1C084531-C9CD-CA48-9530-6EC64FAA1304}" type="presParOf" srcId="{EC682792-8F6E-F748-8FB1-1DABCD71452F}" destId="{1A015406-90CF-754F-ADE1-B01D4FD4A5E5}" srcOrd="1" destOrd="0" presId="urn:microsoft.com/office/officeart/2005/8/layout/hierarchy1"/>
    <dgm:cxn modelId="{EE8DBCAE-F12C-494D-A690-668D21B69E5D}" type="presParOf" srcId="{1A015406-90CF-754F-ADE1-B01D4FD4A5E5}" destId="{2E2058BF-2F95-3C45-86D6-D8C86FF96293}" srcOrd="0" destOrd="0" presId="urn:microsoft.com/office/officeart/2005/8/layout/hierarchy1"/>
    <dgm:cxn modelId="{C02F3F19-77F7-F948-B91D-465E2698D62E}" type="presParOf" srcId="{1A015406-90CF-754F-ADE1-B01D4FD4A5E5}" destId="{65EA977E-0FFD-F549-8367-BE0F430DCF36}" srcOrd="1" destOrd="0" presId="urn:microsoft.com/office/officeart/2005/8/layout/hierarchy1"/>
    <dgm:cxn modelId="{58FE48F7-E43E-D74A-9AEB-7D614B59B42A}" type="presParOf" srcId="{65EA977E-0FFD-F549-8367-BE0F430DCF36}" destId="{E7451A15-B6F0-0D46-A4E4-E8326824DCF9}" srcOrd="0" destOrd="0" presId="urn:microsoft.com/office/officeart/2005/8/layout/hierarchy1"/>
    <dgm:cxn modelId="{3CD965F5-6AA3-044D-A211-6E5FA4C2332D}" type="presParOf" srcId="{E7451A15-B6F0-0D46-A4E4-E8326824DCF9}" destId="{7D1A0AAC-946B-DF4A-8F85-7364669A62B7}" srcOrd="0" destOrd="0" presId="urn:microsoft.com/office/officeart/2005/8/layout/hierarchy1"/>
    <dgm:cxn modelId="{562F64FE-9BCC-F84A-B64B-44CD5E1B311E}" type="presParOf" srcId="{E7451A15-B6F0-0D46-A4E4-E8326824DCF9}" destId="{758EC974-DAF5-8F47-B211-ECB2784C7B6C}" srcOrd="1" destOrd="0" presId="urn:microsoft.com/office/officeart/2005/8/layout/hierarchy1"/>
    <dgm:cxn modelId="{3F55352B-28F1-F84D-943E-11017E6F11AC}" type="presParOf" srcId="{65EA977E-0FFD-F549-8367-BE0F430DCF36}" destId="{231207E5-FA15-0144-AA33-A5273D49857B}" srcOrd="1" destOrd="0" presId="urn:microsoft.com/office/officeart/2005/8/layout/hierarchy1"/>
    <dgm:cxn modelId="{8FA377F0-72A7-1942-B4A1-A6277A5791FB}" type="presParOf" srcId="{F721D056-3EDD-A045-9BC3-FF76BD65C53C}" destId="{B45A48BF-BAC0-1446-BDF8-3D45CD433DA7}" srcOrd="2" destOrd="0" presId="urn:microsoft.com/office/officeart/2005/8/layout/hierarchy1"/>
    <dgm:cxn modelId="{EC43B56F-E197-5D43-81B7-625E71437640}" type="presParOf" srcId="{F721D056-3EDD-A045-9BC3-FF76BD65C53C}" destId="{73DE017B-6713-674F-A8F1-E47E4B832062}" srcOrd="3" destOrd="0" presId="urn:microsoft.com/office/officeart/2005/8/layout/hierarchy1"/>
    <dgm:cxn modelId="{9DF3CD27-1D39-E24A-A806-3ADEDDE42334}" type="presParOf" srcId="{73DE017B-6713-674F-A8F1-E47E4B832062}" destId="{B4316635-C46F-C247-A8B5-1BB6FE54038F}" srcOrd="0" destOrd="0" presId="urn:microsoft.com/office/officeart/2005/8/layout/hierarchy1"/>
    <dgm:cxn modelId="{0B465D6C-841A-7A43-A4DA-8BAACC1C66B2}" type="presParOf" srcId="{B4316635-C46F-C247-A8B5-1BB6FE54038F}" destId="{1F2C9B2B-8C87-0947-9937-B04E2D5762A5}" srcOrd="0" destOrd="0" presId="urn:microsoft.com/office/officeart/2005/8/layout/hierarchy1"/>
    <dgm:cxn modelId="{795D5C51-A8DC-A141-9DC9-41B706A07DD2}" type="presParOf" srcId="{B4316635-C46F-C247-A8B5-1BB6FE54038F}" destId="{19BF3A25-B8C2-374B-A273-C759951E7F49}" srcOrd="1" destOrd="0" presId="urn:microsoft.com/office/officeart/2005/8/layout/hierarchy1"/>
    <dgm:cxn modelId="{D7A562F8-FD70-8541-93C7-D13A00C008F1}" type="presParOf" srcId="{73DE017B-6713-674F-A8F1-E47E4B832062}" destId="{01FA12D3-E3F9-9344-8941-CD751F95E44F}" srcOrd="1" destOrd="0" presId="urn:microsoft.com/office/officeart/2005/8/layout/hierarchy1"/>
    <dgm:cxn modelId="{DA86545D-D646-404D-A820-09DBBF5FDAA0}" type="presParOf" srcId="{01FA12D3-E3F9-9344-8941-CD751F95E44F}" destId="{97C28080-8623-3A41-91C4-8CC05DE39981}" srcOrd="0" destOrd="0" presId="urn:microsoft.com/office/officeart/2005/8/layout/hierarchy1"/>
    <dgm:cxn modelId="{5492FA4D-9E39-F24E-AECC-DD24F9D0A171}" type="presParOf" srcId="{01FA12D3-E3F9-9344-8941-CD751F95E44F}" destId="{F46BF3E9-B2C6-CE4A-BE72-51D25FD6D015}" srcOrd="1" destOrd="0" presId="urn:microsoft.com/office/officeart/2005/8/layout/hierarchy1"/>
    <dgm:cxn modelId="{5E133DA6-C42A-2D42-9209-9F65FD298FD3}" type="presParOf" srcId="{F46BF3E9-B2C6-CE4A-BE72-51D25FD6D015}" destId="{EB1A48C5-05C3-9343-ADE0-B61CDD8FB036}" srcOrd="0" destOrd="0" presId="urn:microsoft.com/office/officeart/2005/8/layout/hierarchy1"/>
    <dgm:cxn modelId="{AA5AED81-F404-5F48-99F9-C6851E93F47B}" type="presParOf" srcId="{EB1A48C5-05C3-9343-ADE0-B61CDD8FB036}" destId="{71D80F9B-B3B8-3C43-A78B-D29D296189D9}" srcOrd="0" destOrd="0" presId="urn:microsoft.com/office/officeart/2005/8/layout/hierarchy1"/>
    <dgm:cxn modelId="{D8959892-DF59-894F-BAB3-9A676A8F0021}" type="presParOf" srcId="{EB1A48C5-05C3-9343-ADE0-B61CDD8FB036}" destId="{88ADFEA2-CAAC-2B4C-AC51-BBB1C95A6636}" srcOrd="1" destOrd="0" presId="urn:microsoft.com/office/officeart/2005/8/layout/hierarchy1"/>
    <dgm:cxn modelId="{A16FACEA-6008-004C-B083-A33A10D75E41}" type="presParOf" srcId="{F46BF3E9-B2C6-CE4A-BE72-51D25FD6D015}" destId="{3DF6BB68-9022-254E-8E5C-13EC6B7B9662}" srcOrd="1" destOrd="0" presId="urn:microsoft.com/office/officeart/2005/8/layout/hierarchy1"/>
    <dgm:cxn modelId="{79CFBC53-E80C-5D41-959C-A681624B6402}" type="presParOf" srcId="{3DF6BB68-9022-254E-8E5C-13EC6B7B9662}" destId="{2C99B7B0-6072-5E45-9B81-7F8670585C99}" srcOrd="0" destOrd="0" presId="urn:microsoft.com/office/officeart/2005/8/layout/hierarchy1"/>
    <dgm:cxn modelId="{39BAA279-6BC7-FB4D-B1CE-970489B4DA00}" type="presParOf" srcId="{3DF6BB68-9022-254E-8E5C-13EC6B7B9662}" destId="{00FD3D69-EA20-6949-87CB-0DD7517EA8F8}" srcOrd="1" destOrd="0" presId="urn:microsoft.com/office/officeart/2005/8/layout/hierarchy1"/>
    <dgm:cxn modelId="{D8BA1A3E-9C86-834D-8162-CD2BBA3DEE32}" type="presParOf" srcId="{00FD3D69-EA20-6949-87CB-0DD7517EA8F8}" destId="{8BA5E452-F36E-CF4D-88C2-ED4FE648A4AF}" srcOrd="0" destOrd="0" presId="urn:microsoft.com/office/officeart/2005/8/layout/hierarchy1"/>
    <dgm:cxn modelId="{BC061696-A4D3-044A-AE58-030A5D3D24BC}" type="presParOf" srcId="{8BA5E452-F36E-CF4D-88C2-ED4FE648A4AF}" destId="{80FB8F5D-D3A8-5A4E-9FDE-CB46337296D8}" srcOrd="0" destOrd="0" presId="urn:microsoft.com/office/officeart/2005/8/layout/hierarchy1"/>
    <dgm:cxn modelId="{BD80E006-09A9-0A4C-BA9B-5675B803D5D9}" type="presParOf" srcId="{8BA5E452-F36E-CF4D-88C2-ED4FE648A4AF}" destId="{15D8A163-3444-0C49-B937-D1794A894F24}" srcOrd="1" destOrd="0" presId="urn:microsoft.com/office/officeart/2005/8/layout/hierarchy1"/>
    <dgm:cxn modelId="{39C4D879-5C73-3247-B687-3E75CE790F84}" type="presParOf" srcId="{00FD3D69-EA20-6949-87CB-0DD7517EA8F8}" destId="{84449ABB-B073-8647-A21E-4ADF54F951B6}" srcOrd="1" destOrd="0" presId="urn:microsoft.com/office/officeart/2005/8/layout/hierarchy1"/>
    <dgm:cxn modelId="{34B43F69-E310-274E-8A17-5A57518901F3}" type="presParOf" srcId="{01FA12D3-E3F9-9344-8941-CD751F95E44F}" destId="{47B0981A-AFF9-5649-AF82-1E176BA3D40D}" srcOrd="2" destOrd="0" presId="urn:microsoft.com/office/officeart/2005/8/layout/hierarchy1"/>
    <dgm:cxn modelId="{921F7148-4421-FF4D-8BB3-1420FF7B5223}" type="presParOf" srcId="{01FA12D3-E3F9-9344-8941-CD751F95E44F}" destId="{A580067C-27EA-7145-8740-794547378B34}" srcOrd="3" destOrd="0" presId="urn:microsoft.com/office/officeart/2005/8/layout/hierarchy1"/>
    <dgm:cxn modelId="{E64DFBF7-198C-4049-AE38-52ADFBB895EE}" type="presParOf" srcId="{A580067C-27EA-7145-8740-794547378B34}" destId="{0F28802F-7547-8740-BA20-B2E137EE9E1C}" srcOrd="0" destOrd="0" presId="urn:microsoft.com/office/officeart/2005/8/layout/hierarchy1"/>
    <dgm:cxn modelId="{3214A16F-5A51-744F-A5DF-4B795B0CA878}" type="presParOf" srcId="{0F28802F-7547-8740-BA20-B2E137EE9E1C}" destId="{3BA3265F-4C8A-0D46-A16A-1E8F76B88937}" srcOrd="0" destOrd="0" presId="urn:microsoft.com/office/officeart/2005/8/layout/hierarchy1"/>
    <dgm:cxn modelId="{A228A5AC-2837-6A48-B354-A54DACCF7230}" type="presParOf" srcId="{0F28802F-7547-8740-BA20-B2E137EE9E1C}" destId="{05245902-FEBD-D944-96AB-3E8D2F149A86}" srcOrd="1" destOrd="0" presId="urn:microsoft.com/office/officeart/2005/8/layout/hierarchy1"/>
    <dgm:cxn modelId="{3CFCD480-C179-AE4C-BDA3-D2BF3659695E}" type="presParOf" srcId="{A580067C-27EA-7145-8740-794547378B34}" destId="{E8741809-5B63-6541-B775-2677613D78FB}" srcOrd="1" destOrd="0" presId="urn:microsoft.com/office/officeart/2005/8/layout/hierarchy1"/>
    <dgm:cxn modelId="{018CBF6E-BD49-FE40-AA92-86A526B038D0}" type="presParOf" srcId="{E8741809-5B63-6541-B775-2677613D78FB}" destId="{612CAC27-DEF5-9343-9870-C9EF3C14E201}" srcOrd="0" destOrd="0" presId="urn:microsoft.com/office/officeart/2005/8/layout/hierarchy1"/>
    <dgm:cxn modelId="{8015EAD3-9F17-5E45-B96A-11E7F8CC7FC0}" type="presParOf" srcId="{E8741809-5B63-6541-B775-2677613D78FB}" destId="{98448C5F-297F-4E47-B707-C67DFC9D8554}" srcOrd="1" destOrd="0" presId="urn:microsoft.com/office/officeart/2005/8/layout/hierarchy1"/>
    <dgm:cxn modelId="{8490ABB1-B04D-8547-AF2B-09849864E7D3}" type="presParOf" srcId="{98448C5F-297F-4E47-B707-C67DFC9D8554}" destId="{1C932552-E49E-3540-906C-F37347F80BA9}" srcOrd="0" destOrd="0" presId="urn:microsoft.com/office/officeart/2005/8/layout/hierarchy1"/>
    <dgm:cxn modelId="{9D3F302E-0C74-4347-9E74-793285A91EE4}" type="presParOf" srcId="{1C932552-E49E-3540-906C-F37347F80BA9}" destId="{2F33B2AA-AEB8-A74F-8194-F3EF5221B5C7}" srcOrd="0" destOrd="0" presId="urn:microsoft.com/office/officeart/2005/8/layout/hierarchy1"/>
    <dgm:cxn modelId="{87E0EFCE-5040-8842-BFDF-E5E64DBCC2EA}" type="presParOf" srcId="{1C932552-E49E-3540-906C-F37347F80BA9}" destId="{6EBD699A-B3F4-1144-AD3C-C7120B05C6DE}" srcOrd="1" destOrd="0" presId="urn:microsoft.com/office/officeart/2005/8/layout/hierarchy1"/>
    <dgm:cxn modelId="{9F6F4486-4B61-EA4C-98DB-2E6C5FD20A08}" type="presParOf" srcId="{98448C5F-297F-4E47-B707-C67DFC9D8554}" destId="{06A7BC41-7A98-6E47-BA2E-9078C944FF57}" srcOrd="1" destOrd="0" presId="urn:microsoft.com/office/officeart/2005/8/layout/hierarchy1"/>
    <dgm:cxn modelId="{4964D39D-A7CF-D644-BB54-C3A2140A36CB}" type="presParOf" srcId="{06A7BC41-7A98-6E47-BA2E-9078C944FF57}" destId="{C8A8D5E1-AF98-8B4C-9B43-B35A817D8F44}" srcOrd="0" destOrd="0" presId="urn:microsoft.com/office/officeart/2005/8/layout/hierarchy1"/>
    <dgm:cxn modelId="{C9860A50-2A1A-0542-971D-E520FC5C3876}" type="presParOf" srcId="{06A7BC41-7A98-6E47-BA2E-9078C944FF57}" destId="{77A30403-4778-C945-B0C4-0A93D935A9B2}" srcOrd="1" destOrd="0" presId="urn:microsoft.com/office/officeart/2005/8/layout/hierarchy1"/>
    <dgm:cxn modelId="{F0F85FE7-8923-8240-93F9-A2536B44F6C5}" type="presParOf" srcId="{77A30403-4778-C945-B0C4-0A93D935A9B2}" destId="{5ECD0201-B976-DD41-922B-598922CCE323}" srcOrd="0" destOrd="0" presId="urn:microsoft.com/office/officeart/2005/8/layout/hierarchy1"/>
    <dgm:cxn modelId="{7825D64D-48D7-0947-9CBD-29E1AC771976}" type="presParOf" srcId="{5ECD0201-B976-DD41-922B-598922CCE323}" destId="{56CAAAF6-F7AF-C64A-BB80-2EEBF58A2096}" srcOrd="0" destOrd="0" presId="urn:microsoft.com/office/officeart/2005/8/layout/hierarchy1"/>
    <dgm:cxn modelId="{A9C311DF-0C7A-CC46-9C4C-BF083C7EB316}" type="presParOf" srcId="{5ECD0201-B976-DD41-922B-598922CCE323}" destId="{78662B9E-EBE7-3C41-842A-F953D3517B23}" srcOrd="1" destOrd="0" presId="urn:microsoft.com/office/officeart/2005/8/layout/hierarchy1"/>
    <dgm:cxn modelId="{C2196C11-36A3-F644-994F-EB2F123D7F36}" type="presParOf" srcId="{77A30403-4778-C945-B0C4-0A93D935A9B2}" destId="{1AB4D351-8500-3E4C-8A00-4193CD4A79CC}" srcOrd="1" destOrd="0" presId="urn:microsoft.com/office/officeart/2005/8/layout/hierarchy1"/>
    <dgm:cxn modelId="{59135F3E-036E-EB44-B9A2-A824F9257910}" type="presParOf" srcId="{E8741809-5B63-6541-B775-2677613D78FB}" destId="{925086FE-4A24-D445-891E-7FAF4C325C70}" srcOrd="2" destOrd="0" presId="urn:microsoft.com/office/officeart/2005/8/layout/hierarchy1"/>
    <dgm:cxn modelId="{946EC6B1-92B5-B34E-88C1-69EAAA6887B8}" type="presParOf" srcId="{E8741809-5B63-6541-B775-2677613D78FB}" destId="{34867F6B-DA3D-844C-8D6A-6094A4FD29A6}" srcOrd="3" destOrd="0" presId="urn:microsoft.com/office/officeart/2005/8/layout/hierarchy1"/>
    <dgm:cxn modelId="{9D74DE0E-60AD-8C4F-BB26-C7AC023E94DA}" type="presParOf" srcId="{34867F6B-DA3D-844C-8D6A-6094A4FD29A6}" destId="{DC42CAE5-D938-2C42-BC49-80852CF594EB}" srcOrd="0" destOrd="0" presId="urn:microsoft.com/office/officeart/2005/8/layout/hierarchy1"/>
    <dgm:cxn modelId="{C372FA9E-9AC1-154F-9F2F-BD43CB785233}" type="presParOf" srcId="{DC42CAE5-D938-2C42-BC49-80852CF594EB}" destId="{1DEB2E91-6EC8-8049-B091-7F550A461757}" srcOrd="0" destOrd="0" presId="urn:microsoft.com/office/officeart/2005/8/layout/hierarchy1"/>
    <dgm:cxn modelId="{AFDCA8B9-211D-8345-97B8-872EAEE92F0A}" type="presParOf" srcId="{DC42CAE5-D938-2C42-BC49-80852CF594EB}" destId="{74948C1D-29D1-054B-94CF-960480E8D18F}" srcOrd="1" destOrd="0" presId="urn:microsoft.com/office/officeart/2005/8/layout/hierarchy1"/>
    <dgm:cxn modelId="{06DD1493-6149-3042-8D13-BF8D529D8B0E}" type="presParOf" srcId="{34867F6B-DA3D-844C-8D6A-6094A4FD29A6}" destId="{66EE8A63-BAB3-994B-BC3B-71AB948EED53}" srcOrd="1" destOrd="0" presId="urn:microsoft.com/office/officeart/2005/8/layout/hierarchy1"/>
    <dgm:cxn modelId="{B4E92DFE-E2DB-D34A-A4DD-B5FC57F16BA3}" type="presParOf" srcId="{66EE8A63-BAB3-994B-BC3B-71AB948EED53}" destId="{E75BA830-2679-914B-9013-BD82DE7516ED}" srcOrd="0" destOrd="0" presId="urn:microsoft.com/office/officeart/2005/8/layout/hierarchy1"/>
    <dgm:cxn modelId="{55E2BA9B-E062-9048-9225-1CE58D8CA0A5}" type="presParOf" srcId="{66EE8A63-BAB3-994B-BC3B-71AB948EED53}" destId="{CD20D4EB-22A2-A140-A364-F1C1B5FEA63C}" srcOrd="1" destOrd="0" presId="urn:microsoft.com/office/officeart/2005/8/layout/hierarchy1"/>
    <dgm:cxn modelId="{73367A3C-1807-8444-9375-C4DC4FD5EAC1}" type="presParOf" srcId="{CD20D4EB-22A2-A140-A364-F1C1B5FEA63C}" destId="{70DBCACC-BF72-4249-9691-9374439CC39C}" srcOrd="0" destOrd="0" presId="urn:microsoft.com/office/officeart/2005/8/layout/hierarchy1"/>
    <dgm:cxn modelId="{83A7C874-5456-3E41-A5B0-4540CB4225CA}" type="presParOf" srcId="{70DBCACC-BF72-4249-9691-9374439CC39C}" destId="{C52508F8-6A5C-904F-B8C8-558E23563832}" srcOrd="0" destOrd="0" presId="urn:microsoft.com/office/officeart/2005/8/layout/hierarchy1"/>
    <dgm:cxn modelId="{61B1DF1A-D806-E64C-ABE4-85E3B2DB5768}" type="presParOf" srcId="{70DBCACC-BF72-4249-9691-9374439CC39C}" destId="{B2A96C9C-5535-CF4B-A7EE-28D0C565E0D4}" srcOrd="1" destOrd="0" presId="urn:microsoft.com/office/officeart/2005/8/layout/hierarchy1"/>
    <dgm:cxn modelId="{6D19C363-FFEC-E04B-8149-A3505C0C26B7}" type="presParOf" srcId="{CD20D4EB-22A2-A140-A364-F1C1B5FEA63C}" destId="{CB305C29-B9E8-ED45-8ABF-3ADFDC3F8266}" srcOrd="1" destOrd="0" presId="urn:microsoft.com/office/officeart/2005/8/layout/hierarchy1"/>
    <dgm:cxn modelId="{9DE36CED-6A4E-3648-93AA-9DF1E4883B00}" type="presParOf" srcId="{CB305C29-B9E8-ED45-8ABF-3ADFDC3F8266}" destId="{37FA6F9E-9845-5C48-B519-4F228DFEB1E8}" srcOrd="0" destOrd="0" presId="urn:microsoft.com/office/officeart/2005/8/layout/hierarchy1"/>
    <dgm:cxn modelId="{55E0CF1D-80DE-1649-9544-BD7C52F5DACA}" type="presParOf" srcId="{CB305C29-B9E8-ED45-8ABF-3ADFDC3F8266}" destId="{0199C1B5-EAAF-CE42-BC4F-10DC7227CE64}" srcOrd="1" destOrd="0" presId="urn:microsoft.com/office/officeart/2005/8/layout/hierarchy1"/>
    <dgm:cxn modelId="{00BEFA28-2F13-954B-88EA-0CF74B9E6BF1}" type="presParOf" srcId="{0199C1B5-EAAF-CE42-BC4F-10DC7227CE64}" destId="{58A6831E-4763-0145-B45B-B1637A86BCCC}" srcOrd="0" destOrd="0" presId="urn:microsoft.com/office/officeart/2005/8/layout/hierarchy1"/>
    <dgm:cxn modelId="{64947DFB-0D14-5445-9D02-8C413F919F76}" type="presParOf" srcId="{58A6831E-4763-0145-B45B-B1637A86BCCC}" destId="{838887DB-3E10-054A-AE19-6C0A08E8AFA6}" srcOrd="0" destOrd="0" presId="urn:microsoft.com/office/officeart/2005/8/layout/hierarchy1"/>
    <dgm:cxn modelId="{246B104A-8D9A-4D47-BDFF-2281864F23D3}" type="presParOf" srcId="{58A6831E-4763-0145-B45B-B1637A86BCCC}" destId="{0A4CCC8E-FEB6-4C48-9387-B86C42955EF3}" srcOrd="1" destOrd="0" presId="urn:microsoft.com/office/officeart/2005/8/layout/hierarchy1"/>
    <dgm:cxn modelId="{885FE895-5EEA-EE4A-96AC-C32524C15727}" type="presParOf" srcId="{0199C1B5-EAAF-CE42-BC4F-10DC7227CE64}" destId="{5878107D-B1D9-F54E-9307-5646C790F02C}" srcOrd="1" destOrd="0" presId="urn:microsoft.com/office/officeart/2005/8/layout/hierarchy1"/>
    <dgm:cxn modelId="{43CDEDE5-B261-5141-9D66-B1BBB4F5AAC0}" type="presParOf" srcId="{66EE8A63-BAB3-994B-BC3B-71AB948EED53}" destId="{EA9763FD-E523-D14C-90AD-9D0AA06F4D78}" srcOrd="2" destOrd="0" presId="urn:microsoft.com/office/officeart/2005/8/layout/hierarchy1"/>
    <dgm:cxn modelId="{D144E59A-4D99-1E4B-B486-493AE850F576}" type="presParOf" srcId="{66EE8A63-BAB3-994B-BC3B-71AB948EED53}" destId="{93E370B6-2870-784C-BD13-39C93BA01566}" srcOrd="3" destOrd="0" presId="urn:microsoft.com/office/officeart/2005/8/layout/hierarchy1"/>
    <dgm:cxn modelId="{5C9B0A8A-438D-4843-98A8-64670D15A5BB}" type="presParOf" srcId="{93E370B6-2870-784C-BD13-39C93BA01566}" destId="{4BC82163-D8B0-7A4C-BFB1-299D00AF4230}" srcOrd="0" destOrd="0" presId="urn:microsoft.com/office/officeart/2005/8/layout/hierarchy1"/>
    <dgm:cxn modelId="{04551086-6478-9D46-A82D-6C06A827AA91}" type="presParOf" srcId="{4BC82163-D8B0-7A4C-BFB1-299D00AF4230}" destId="{4235430B-A90E-6A4E-826D-34353488C1B3}" srcOrd="0" destOrd="0" presId="urn:microsoft.com/office/officeart/2005/8/layout/hierarchy1"/>
    <dgm:cxn modelId="{708D58C0-1F7F-6D46-9F9F-058E2CF6FDA3}" type="presParOf" srcId="{4BC82163-D8B0-7A4C-BFB1-299D00AF4230}" destId="{95877AFD-C7BE-4949-AE10-D0E566CBB161}" srcOrd="1" destOrd="0" presId="urn:microsoft.com/office/officeart/2005/8/layout/hierarchy1"/>
    <dgm:cxn modelId="{2B9E4A1B-B401-F64B-B514-6972D293FCBE}" type="presParOf" srcId="{93E370B6-2870-784C-BD13-39C93BA01566}" destId="{1C3A42A2-EE0A-E449-96B0-152D363FE2C4}" srcOrd="1" destOrd="0" presId="urn:microsoft.com/office/officeart/2005/8/layout/hierarchy1"/>
    <dgm:cxn modelId="{8D091E9D-3DB0-6D4A-9295-9D82A19A7CAD}" type="presParOf" srcId="{1C3A42A2-EE0A-E449-96B0-152D363FE2C4}" destId="{FE5F6465-E67D-DA40-AB2E-D93CA6874EA2}" srcOrd="0" destOrd="0" presId="urn:microsoft.com/office/officeart/2005/8/layout/hierarchy1"/>
    <dgm:cxn modelId="{9D361BA6-D19B-0D4C-8567-9F96C63A8F3F}" type="presParOf" srcId="{1C3A42A2-EE0A-E449-96B0-152D363FE2C4}" destId="{5D101E4F-62DE-DE49-B7A0-E01B4A73CFE6}" srcOrd="1" destOrd="0" presId="urn:microsoft.com/office/officeart/2005/8/layout/hierarchy1"/>
    <dgm:cxn modelId="{5D98A0B3-557A-8B4D-BA3F-C508D54E4CFD}" type="presParOf" srcId="{5D101E4F-62DE-DE49-B7A0-E01B4A73CFE6}" destId="{3AA46A97-BA71-E947-9C48-F7E8E8BFA70D}" srcOrd="0" destOrd="0" presId="urn:microsoft.com/office/officeart/2005/8/layout/hierarchy1"/>
    <dgm:cxn modelId="{3EC628F2-3195-1E4C-B040-7D8C62B92D89}" type="presParOf" srcId="{3AA46A97-BA71-E947-9C48-F7E8E8BFA70D}" destId="{5C35338A-C1C4-414B-A8B0-AF66C94EE20E}" srcOrd="0" destOrd="0" presId="urn:microsoft.com/office/officeart/2005/8/layout/hierarchy1"/>
    <dgm:cxn modelId="{79345F6A-2EFC-2946-9613-32A5F1D419A3}" type="presParOf" srcId="{3AA46A97-BA71-E947-9C48-F7E8E8BFA70D}" destId="{72A8E4ED-3FA7-EF45-BC17-46D65C508889}" srcOrd="1" destOrd="0" presId="urn:microsoft.com/office/officeart/2005/8/layout/hierarchy1"/>
    <dgm:cxn modelId="{0C8A6A18-0FDB-5D46-8D18-FB53BEE133E5}" type="presParOf" srcId="{5D101E4F-62DE-DE49-B7A0-E01B4A73CFE6}" destId="{1FC99D0F-2F20-8141-AFA3-83D936005463}" srcOrd="1" destOrd="0" presId="urn:microsoft.com/office/officeart/2005/8/layout/hierarchy1"/>
    <dgm:cxn modelId="{4A7C70A0-FE93-C945-AA0D-6B4DF97B217F}" type="presParOf" srcId="{F1BDF112-1CE0-C34E-9702-6B2F4DA0C397}" destId="{7E057B38-7F95-8C4D-AFCA-58BAEFED6163}" srcOrd="2" destOrd="0" presId="urn:microsoft.com/office/officeart/2005/8/layout/hierarchy1"/>
    <dgm:cxn modelId="{49396BB6-85DB-B247-A43D-8066626A7D24}" type="presParOf" srcId="{F1BDF112-1CE0-C34E-9702-6B2F4DA0C397}" destId="{F7320A0A-C5C9-D242-8E37-E01291B43BA7}" srcOrd="3" destOrd="0" presId="urn:microsoft.com/office/officeart/2005/8/layout/hierarchy1"/>
    <dgm:cxn modelId="{FBB0A820-9ED3-924A-A025-670162D800B7}" type="presParOf" srcId="{F7320A0A-C5C9-D242-8E37-E01291B43BA7}" destId="{B552A7A1-EDE6-DA48-ADFF-2679D27BA7F0}" srcOrd="0" destOrd="0" presId="urn:microsoft.com/office/officeart/2005/8/layout/hierarchy1"/>
    <dgm:cxn modelId="{83B24291-792D-A241-A6B9-0ABD5827430C}" type="presParOf" srcId="{B552A7A1-EDE6-DA48-ADFF-2679D27BA7F0}" destId="{E3D7A401-E92E-7A44-95EB-428BA6816A0A}" srcOrd="0" destOrd="0" presId="urn:microsoft.com/office/officeart/2005/8/layout/hierarchy1"/>
    <dgm:cxn modelId="{3CEA001E-DEB6-3F41-A8EB-9317BC68C7B7}" type="presParOf" srcId="{B552A7A1-EDE6-DA48-ADFF-2679D27BA7F0}" destId="{F704F034-21DB-A848-B380-FDC3D967FC53}" srcOrd="1" destOrd="0" presId="urn:microsoft.com/office/officeart/2005/8/layout/hierarchy1"/>
    <dgm:cxn modelId="{F55653B2-66E9-8749-90FD-597822B04A55}" type="presParOf" srcId="{F7320A0A-C5C9-D242-8E37-E01291B43BA7}" destId="{7716099F-AA0E-DB4C-82EB-E4181D326B81}" srcOrd="1" destOrd="0" presId="urn:microsoft.com/office/officeart/2005/8/layout/hierarchy1"/>
    <dgm:cxn modelId="{030199B8-CE67-CB47-B32A-60F9DCEE9760}" type="presParOf" srcId="{7716099F-AA0E-DB4C-82EB-E4181D326B81}" destId="{97FFB52E-4CB1-CC43-8B5A-902AFA413464}" srcOrd="0" destOrd="0" presId="urn:microsoft.com/office/officeart/2005/8/layout/hierarchy1"/>
    <dgm:cxn modelId="{662A91E1-DF06-FA4F-A8B3-E079C82D0A5F}" type="presParOf" srcId="{7716099F-AA0E-DB4C-82EB-E4181D326B81}" destId="{E15AA0F0-4D31-244F-9D37-6902ED3BC29D}" srcOrd="1" destOrd="0" presId="urn:microsoft.com/office/officeart/2005/8/layout/hierarchy1"/>
    <dgm:cxn modelId="{ABDA220A-3614-704D-AAAB-0F623D44A304}" type="presParOf" srcId="{E15AA0F0-4D31-244F-9D37-6902ED3BC29D}" destId="{62706AB2-4A8B-7147-84DE-271D5823731A}" srcOrd="0" destOrd="0" presId="urn:microsoft.com/office/officeart/2005/8/layout/hierarchy1"/>
    <dgm:cxn modelId="{888F6DE7-DD87-734C-9EE3-783368D5638C}" type="presParOf" srcId="{62706AB2-4A8B-7147-84DE-271D5823731A}" destId="{6E8A3BA7-98DF-5548-85B7-8122C3034B39}" srcOrd="0" destOrd="0" presId="urn:microsoft.com/office/officeart/2005/8/layout/hierarchy1"/>
    <dgm:cxn modelId="{2568FB13-B487-374F-B2EF-FE827511349E}" type="presParOf" srcId="{62706AB2-4A8B-7147-84DE-271D5823731A}" destId="{68DF6EF3-1FB5-2A4F-9126-B88ACBC3A32C}" srcOrd="1" destOrd="0" presId="urn:microsoft.com/office/officeart/2005/8/layout/hierarchy1"/>
    <dgm:cxn modelId="{20B485FB-12D7-D540-A100-9D620F064543}" type="presParOf" srcId="{E15AA0F0-4D31-244F-9D37-6902ED3BC29D}" destId="{D7890AB7-370B-1048-A2C2-BAF292B33824}" srcOrd="1" destOrd="0" presId="urn:microsoft.com/office/officeart/2005/8/layout/hierarchy1"/>
    <dgm:cxn modelId="{C21BB1BE-FC95-D747-903F-4AACDADCBDE0}" type="presParOf" srcId="{D7890AB7-370B-1048-A2C2-BAF292B33824}" destId="{F23848A7-2215-2F44-B05D-E66ACAD86660}" srcOrd="0" destOrd="0" presId="urn:microsoft.com/office/officeart/2005/8/layout/hierarchy1"/>
    <dgm:cxn modelId="{527BF6D9-9CF0-8A40-89B9-CFD269D540D5}" type="presParOf" srcId="{D7890AB7-370B-1048-A2C2-BAF292B33824}" destId="{59A594C8-F5F5-3647-96A4-227A934BEE93}" srcOrd="1" destOrd="0" presId="urn:microsoft.com/office/officeart/2005/8/layout/hierarchy1"/>
    <dgm:cxn modelId="{34293443-A16D-B343-AE88-D1E854738736}" type="presParOf" srcId="{59A594C8-F5F5-3647-96A4-227A934BEE93}" destId="{441092CF-FE6D-9541-84E8-EDCE32FEC3D4}" srcOrd="0" destOrd="0" presId="urn:microsoft.com/office/officeart/2005/8/layout/hierarchy1"/>
    <dgm:cxn modelId="{5AD85F10-AAAA-1146-BF74-91A56F091B23}" type="presParOf" srcId="{441092CF-FE6D-9541-84E8-EDCE32FEC3D4}" destId="{927B34FD-2478-644B-89FE-D693A7E8C352}" srcOrd="0" destOrd="0" presId="urn:microsoft.com/office/officeart/2005/8/layout/hierarchy1"/>
    <dgm:cxn modelId="{1A63F7B7-08EF-5644-9F09-495F13BE4095}" type="presParOf" srcId="{441092CF-FE6D-9541-84E8-EDCE32FEC3D4}" destId="{12FBE432-ACA6-8A4A-BE18-EDFF0FBB2AD0}" srcOrd="1" destOrd="0" presId="urn:microsoft.com/office/officeart/2005/8/layout/hierarchy1"/>
    <dgm:cxn modelId="{86950C83-EECC-BA41-A7A1-B60F2E9B187F}" type="presParOf" srcId="{59A594C8-F5F5-3647-96A4-227A934BEE93}" destId="{6EA71554-C374-2344-8935-6074CD398909}" srcOrd="1" destOrd="0" presId="urn:microsoft.com/office/officeart/2005/8/layout/hierarchy1"/>
    <dgm:cxn modelId="{D3D216F6-0D15-2546-9D6F-1D5EDFAF85BC}" type="presParOf" srcId="{6EA71554-C374-2344-8935-6074CD398909}" destId="{E4D6EBF0-38EB-814D-A58A-3C4AA46F4C74}" srcOrd="0" destOrd="0" presId="urn:microsoft.com/office/officeart/2005/8/layout/hierarchy1"/>
    <dgm:cxn modelId="{6027E7EB-7BF9-2046-A306-226A044B8BB4}" type="presParOf" srcId="{6EA71554-C374-2344-8935-6074CD398909}" destId="{E0643D31-4251-2541-95C0-5C1AF413C99F}" srcOrd="1" destOrd="0" presId="urn:microsoft.com/office/officeart/2005/8/layout/hierarchy1"/>
    <dgm:cxn modelId="{7D554C3C-A073-BC4C-8281-959744EC1C7C}" type="presParOf" srcId="{E0643D31-4251-2541-95C0-5C1AF413C99F}" destId="{C1EBD9BD-073E-2E4B-A5D6-74188071EF62}" srcOrd="0" destOrd="0" presId="urn:microsoft.com/office/officeart/2005/8/layout/hierarchy1"/>
    <dgm:cxn modelId="{F7582677-B5E1-7846-9E32-C9C4A249A747}" type="presParOf" srcId="{C1EBD9BD-073E-2E4B-A5D6-74188071EF62}" destId="{22BC5789-E255-2A47-B608-7C04906FC76C}" srcOrd="0" destOrd="0" presId="urn:microsoft.com/office/officeart/2005/8/layout/hierarchy1"/>
    <dgm:cxn modelId="{6D1B7B15-4AD8-8744-AA0A-7779E04BDC61}" type="presParOf" srcId="{C1EBD9BD-073E-2E4B-A5D6-74188071EF62}" destId="{D3F85164-85AE-4E42-AD6B-AD67F4190B05}" srcOrd="1" destOrd="0" presId="urn:microsoft.com/office/officeart/2005/8/layout/hierarchy1"/>
    <dgm:cxn modelId="{6B1FCE42-9737-C04B-A3CA-DFE98879BD34}" type="presParOf" srcId="{E0643D31-4251-2541-95C0-5C1AF413C99F}" destId="{7F055B17-9965-754D-BD9D-ABE0BB44CCAC}" srcOrd="1" destOrd="0" presId="urn:microsoft.com/office/officeart/2005/8/layout/hierarchy1"/>
    <dgm:cxn modelId="{EB0AABBF-C159-E240-963C-05C17280D799}" type="presParOf" srcId="{D7890AB7-370B-1048-A2C2-BAF292B33824}" destId="{CADEA4EF-9A6E-C744-B71B-53C7B0A451C2}" srcOrd="2" destOrd="0" presId="urn:microsoft.com/office/officeart/2005/8/layout/hierarchy1"/>
    <dgm:cxn modelId="{34D05D11-549D-2447-84BC-19CB2504CFD2}" type="presParOf" srcId="{D7890AB7-370B-1048-A2C2-BAF292B33824}" destId="{7BC7F6DB-0AF2-7E4E-80A0-55C12018DFDC}" srcOrd="3" destOrd="0" presId="urn:microsoft.com/office/officeart/2005/8/layout/hierarchy1"/>
    <dgm:cxn modelId="{8AE927B4-E1A0-BA48-B14B-8C84AECBA29A}" type="presParOf" srcId="{7BC7F6DB-0AF2-7E4E-80A0-55C12018DFDC}" destId="{537DBB19-27C7-7F4E-A6E6-E06D1C3AC7A8}" srcOrd="0" destOrd="0" presId="urn:microsoft.com/office/officeart/2005/8/layout/hierarchy1"/>
    <dgm:cxn modelId="{D7C24066-EAD0-244A-B847-DE44C68CF946}" type="presParOf" srcId="{537DBB19-27C7-7F4E-A6E6-E06D1C3AC7A8}" destId="{EC7170EB-4355-4A4F-8813-054C4900D052}" srcOrd="0" destOrd="0" presId="urn:microsoft.com/office/officeart/2005/8/layout/hierarchy1"/>
    <dgm:cxn modelId="{80F1926B-D42E-1642-9010-DD2AA2F39881}" type="presParOf" srcId="{537DBB19-27C7-7F4E-A6E6-E06D1C3AC7A8}" destId="{178919D6-80C3-D345-A089-5BCBF9617D41}" srcOrd="1" destOrd="0" presId="urn:microsoft.com/office/officeart/2005/8/layout/hierarchy1"/>
    <dgm:cxn modelId="{DAA06676-552C-2B49-838D-F3FF34795FDB}" type="presParOf" srcId="{7BC7F6DB-0AF2-7E4E-80A0-55C12018DFDC}" destId="{835C74DC-5D3E-2242-A5FA-72594F96CF6F}" srcOrd="1" destOrd="0" presId="urn:microsoft.com/office/officeart/2005/8/layout/hierarchy1"/>
    <dgm:cxn modelId="{C6AACEF3-F94C-F543-B723-3C2F910F11E4}" type="presParOf" srcId="{835C74DC-5D3E-2242-A5FA-72594F96CF6F}" destId="{5CA41732-784B-CD49-81FA-DF270AFCB9C4}" srcOrd="0" destOrd="0" presId="urn:microsoft.com/office/officeart/2005/8/layout/hierarchy1"/>
    <dgm:cxn modelId="{184E7047-7669-3F4A-96C7-156BFD3F7BF7}" type="presParOf" srcId="{835C74DC-5D3E-2242-A5FA-72594F96CF6F}" destId="{068576F4-476A-AA4A-908F-A21CEEC88F48}" srcOrd="1" destOrd="0" presId="urn:microsoft.com/office/officeart/2005/8/layout/hierarchy1"/>
    <dgm:cxn modelId="{14B5F4FA-7D73-234B-8592-038358409C1C}" type="presParOf" srcId="{068576F4-476A-AA4A-908F-A21CEEC88F48}" destId="{E30E1EFE-12AF-0746-AFD0-109589374CE6}" srcOrd="0" destOrd="0" presId="urn:microsoft.com/office/officeart/2005/8/layout/hierarchy1"/>
    <dgm:cxn modelId="{F45C699B-A04D-0748-9D26-7C7EF3D3F55B}" type="presParOf" srcId="{E30E1EFE-12AF-0746-AFD0-109589374CE6}" destId="{585722B6-FC4F-6C49-ABE3-2B3D1FE50341}" srcOrd="0" destOrd="0" presId="urn:microsoft.com/office/officeart/2005/8/layout/hierarchy1"/>
    <dgm:cxn modelId="{AFB1E10E-1F3D-2B4F-A254-F86683B903D4}" type="presParOf" srcId="{E30E1EFE-12AF-0746-AFD0-109589374CE6}" destId="{8E6A0DE3-9D9C-6B43-B306-0ADCE93CAE75}" srcOrd="1" destOrd="0" presId="urn:microsoft.com/office/officeart/2005/8/layout/hierarchy1"/>
    <dgm:cxn modelId="{21619C5E-3791-1141-A53B-FFD465C95309}" type="presParOf" srcId="{068576F4-476A-AA4A-908F-A21CEEC88F48}" destId="{2EBB1F81-49B8-874D-85CA-81D74925EB86}" srcOrd="1" destOrd="0" presId="urn:microsoft.com/office/officeart/2005/8/layout/hierarchy1"/>
    <dgm:cxn modelId="{C75EB281-6D27-A842-A68A-4DBE42914527}" type="presParOf" srcId="{2EBB1F81-49B8-874D-85CA-81D74925EB86}" destId="{1AA18C8A-B4BA-9E4E-8356-C95855AFF84B}" srcOrd="0" destOrd="0" presId="urn:microsoft.com/office/officeart/2005/8/layout/hierarchy1"/>
    <dgm:cxn modelId="{6C1CA84E-9979-3546-8C43-53CBF6AEB2E2}" type="presParOf" srcId="{2EBB1F81-49B8-874D-85CA-81D74925EB86}" destId="{E5890E9C-AB99-4447-A3E5-9779AA8630B5}" srcOrd="1" destOrd="0" presId="urn:microsoft.com/office/officeart/2005/8/layout/hierarchy1"/>
    <dgm:cxn modelId="{0D4ABF1C-C583-DB4D-8633-F844189FC45F}" type="presParOf" srcId="{E5890E9C-AB99-4447-A3E5-9779AA8630B5}" destId="{7D9B9DE5-6FBD-F940-B457-D18A026260AA}" srcOrd="0" destOrd="0" presId="urn:microsoft.com/office/officeart/2005/8/layout/hierarchy1"/>
    <dgm:cxn modelId="{89FE9F5D-1CC5-404B-B83E-FF0BAF2E9328}" type="presParOf" srcId="{7D9B9DE5-6FBD-F940-B457-D18A026260AA}" destId="{3E122E0C-1DAF-F642-829F-BB3AEA73C825}" srcOrd="0" destOrd="0" presId="urn:microsoft.com/office/officeart/2005/8/layout/hierarchy1"/>
    <dgm:cxn modelId="{0A3F39EB-4975-A742-AEB7-31704329C395}" type="presParOf" srcId="{7D9B9DE5-6FBD-F940-B457-D18A026260AA}" destId="{A4876D1C-02D4-174C-981F-38E16A803212}" srcOrd="1" destOrd="0" presId="urn:microsoft.com/office/officeart/2005/8/layout/hierarchy1"/>
    <dgm:cxn modelId="{CA755DB1-BEBE-574B-92DB-D3780B7B46F2}" type="presParOf" srcId="{E5890E9C-AB99-4447-A3E5-9779AA8630B5}" destId="{DD53851D-F44D-A245-9A39-E5CB74CCD398}" srcOrd="1" destOrd="0" presId="urn:microsoft.com/office/officeart/2005/8/layout/hierarchy1"/>
    <dgm:cxn modelId="{48E15E70-C296-324E-8B86-F740FBB3DB4F}" type="presParOf" srcId="{835C74DC-5D3E-2242-A5FA-72594F96CF6F}" destId="{92E7E7FD-4B75-F44B-A81A-8A2B21C21A0D}" srcOrd="2" destOrd="0" presId="urn:microsoft.com/office/officeart/2005/8/layout/hierarchy1"/>
    <dgm:cxn modelId="{FEC1850A-3E2A-7642-B716-9EA65BAEA61C}" type="presParOf" srcId="{835C74DC-5D3E-2242-A5FA-72594F96CF6F}" destId="{EFF7BA78-59C0-8545-A678-62315F0C8A35}" srcOrd="3" destOrd="0" presId="urn:microsoft.com/office/officeart/2005/8/layout/hierarchy1"/>
    <dgm:cxn modelId="{A8CD5F4E-18FD-4744-8229-88A5A8822BF1}" type="presParOf" srcId="{EFF7BA78-59C0-8545-A678-62315F0C8A35}" destId="{04D0A27C-BF2D-F94B-99F9-C17F747DD913}" srcOrd="0" destOrd="0" presId="urn:microsoft.com/office/officeart/2005/8/layout/hierarchy1"/>
    <dgm:cxn modelId="{8892D33A-27F5-1548-BD19-54F3ECC21B5D}" type="presParOf" srcId="{04D0A27C-BF2D-F94B-99F9-C17F747DD913}" destId="{E2479656-364C-3942-AFD4-19162E2B0C06}" srcOrd="0" destOrd="0" presId="urn:microsoft.com/office/officeart/2005/8/layout/hierarchy1"/>
    <dgm:cxn modelId="{0A771B5C-C46D-E64D-AA4D-260CEEAF1E7B}" type="presParOf" srcId="{04D0A27C-BF2D-F94B-99F9-C17F747DD913}" destId="{46A7E10A-6754-6944-9246-8ADC3EE1A363}" srcOrd="1" destOrd="0" presId="urn:microsoft.com/office/officeart/2005/8/layout/hierarchy1"/>
    <dgm:cxn modelId="{220BDB37-0223-1047-A1FF-58F52AE6681B}" type="presParOf" srcId="{EFF7BA78-59C0-8545-A678-62315F0C8A35}" destId="{D2FA8213-F02C-D044-A50A-5AF475ECEEBE}" srcOrd="1" destOrd="0" presId="urn:microsoft.com/office/officeart/2005/8/layout/hierarchy1"/>
    <dgm:cxn modelId="{AB3D77CA-509C-564D-8B05-7E98C0E35C87}" type="presParOf" srcId="{D2FA8213-F02C-D044-A50A-5AF475ECEEBE}" destId="{D14D3398-3C28-1C4D-AD03-9342C5E88EB6}" srcOrd="0" destOrd="0" presId="urn:microsoft.com/office/officeart/2005/8/layout/hierarchy1"/>
    <dgm:cxn modelId="{66249475-A6D7-B845-A739-017C96761A9F}" type="presParOf" srcId="{D2FA8213-F02C-D044-A50A-5AF475ECEEBE}" destId="{27F9C5CF-D217-A74A-B78C-02010CBC0B16}" srcOrd="1" destOrd="0" presId="urn:microsoft.com/office/officeart/2005/8/layout/hierarchy1"/>
    <dgm:cxn modelId="{5D1268A6-8440-5A41-824D-45A174C833E2}" type="presParOf" srcId="{27F9C5CF-D217-A74A-B78C-02010CBC0B16}" destId="{75C3B5BC-06FC-3745-A78D-C5889ECED11F}" srcOrd="0" destOrd="0" presId="urn:microsoft.com/office/officeart/2005/8/layout/hierarchy1"/>
    <dgm:cxn modelId="{59A0E315-8DF2-854F-BDA3-A5F2795412DB}" type="presParOf" srcId="{75C3B5BC-06FC-3745-A78D-C5889ECED11F}" destId="{6A96F715-C8EE-724B-B05F-39E0083C5DF3}" srcOrd="0" destOrd="0" presId="urn:microsoft.com/office/officeart/2005/8/layout/hierarchy1"/>
    <dgm:cxn modelId="{EE0E53DE-2151-B34B-907C-A80D5AEB36CA}" type="presParOf" srcId="{75C3B5BC-06FC-3745-A78D-C5889ECED11F}" destId="{83DACDAA-2D37-5E4A-8093-D196F8918B7F}" srcOrd="1" destOrd="0" presId="urn:microsoft.com/office/officeart/2005/8/layout/hierarchy1"/>
    <dgm:cxn modelId="{AA4695E2-9880-1449-9AF0-62D3D79E6B45}" type="presParOf" srcId="{27F9C5CF-D217-A74A-B78C-02010CBC0B16}" destId="{C510DF01-D9F0-A743-974A-B38361E94EEA}" srcOrd="1" destOrd="0" presId="urn:microsoft.com/office/officeart/2005/8/layout/hierarchy1"/>
    <dgm:cxn modelId="{012A8706-C1B6-9847-B318-34D90C9CDEF9}" type="presParOf" srcId="{C510DF01-D9F0-A743-974A-B38361E94EEA}" destId="{301FA6C6-7F6D-6942-98E8-5F275E92C3C8}" srcOrd="0" destOrd="0" presId="urn:microsoft.com/office/officeart/2005/8/layout/hierarchy1"/>
    <dgm:cxn modelId="{E62F30D3-E2F2-6D4D-A487-D3D35B24936E}" type="presParOf" srcId="{C510DF01-D9F0-A743-974A-B38361E94EEA}" destId="{75DFEA91-B7AD-114B-B1C5-947768B9BBE6}" srcOrd="1" destOrd="0" presId="urn:microsoft.com/office/officeart/2005/8/layout/hierarchy1"/>
    <dgm:cxn modelId="{DF638D6E-8F2B-5B44-A741-691E7C6665F4}" type="presParOf" srcId="{75DFEA91-B7AD-114B-B1C5-947768B9BBE6}" destId="{6C9280F1-CB15-1741-ADBE-57DE2B972E17}" srcOrd="0" destOrd="0" presId="urn:microsoft.com/office/officeart/2005/8/layout/hierarchy1"/>
    <dgm:cxn modelId="{87F92EC6-FD0B-7648-994B-FAD845998B37}" type="presParOf" srcId="{6C9280F1-CB15-1741-ADBE-57DE2B972E17}" destId="{F3AF9653-8D19-A641-B73F-FB4562B05C6C}" srcOrd="0" destOrd="0" presId="urn:microsoft.com/office/officeart/2005/8/layout/hierarchy1"/>
    <dgm:cxn modelId="{1F80D6B6-F6D2-A442-ACAD-B22AFC0EB196}" type="presParOf" srcId="{6C9280F1-CB15-1741-ADBE-57DE2B972E17}" destId="{5E454413-3A43-8746-A481-5A028D18A0B1}" srcOrd="1" destOrd="0" presId="urn:microsoft.com/office/officeart/2005/8/layout/hierarchy1"/>
    <dgm:cxn modelId="{31CDA0E2-F6F9-E94E-9E0C-FB14604D29FA}" type="presParOf" srcId="{75DFEA91-B7AD-114B-B1C5-947768B9BBE6}" destId="{C1F6888A-5AF3-8D41-AA3B-4B1719AA3D71}" srcOrd="1" destOrd="0" presId="urn:microsoft.com/office/officeart/2005/8/layout/hierarchy1"/>
    <dgm:cxn modelId="{33C93E91-1223-4B46-9E8F-C08EA81823B7}" type="presParOf" srcId="{D2FA8213-F02C-D044-A50A-5AF475ECEEBE}" destId="{96A81A6B-DED1-DB44-9658-05E88D943E8B}" srcOrd="2" destOrd="0" presId="urn:microsoft.com/office/officeart/2005/8/layout/hierarchy1"/>
    <dgm:cxn modelId="{2D1940D7-EED5-3F47-BB35-752C56FB1F2E}" type="presParOf" srcId="{D2FA8213-F02C-D044-A50A-5AF475ECEEBE}" destId="{E144AD9B-2257-9B49-BE0E-CEDD7F15310E}" srcOrd="3" destOrd="0" presId="urn:microsoft.com/office/officeart/2005/8/layout/hierarchy1"/>
    <dgm:cxn modelId="{50B6921B-C8DF-A64D-99C9-9DB0811EFC70}" type="presParOf" srcId="{E144AD9B-2257-9B49-BE0E-CEDD7F15310E}" destId="{06E40532-A0B6-5942-B425-5D886FA1D8C4}" srcOrd="0" destOrd="0" presId="urn:microsoft.com/office/officeart/2005/8/layout/hierarchy1"/>
    <dgm:cxn modelId="{FF1E6382-4E45-B24D-B65B-7DC1E0F75ACA}" type="presParOf" srcId="{06E40532-A0B6-5942-B425-5D886FA1D8C4}" destId="{D1497600-080C-E746-916C-153F432FB891}" srcOrd="0" destOrd="0" presId="urn:microsoft.com/office/officeart/2005/8/layout/hierarchy1"/>
    <dgm:cxn modelId="{C588381A-3104-CB46-B5FC-8FDC37427B10}" type="presParOf" srcId="{06E40532-A0B6-5942-B425-5D886FA1D8C4}" destId="{FA08310A-C87B-D14C-920B-1F8A2E25617B}" srcOrd="1" destOrd="0" presId="urn:microsoft.com/office/officeart/2005/8/layout/hierarchy1"/>
    <dgm:cxn modelId="{6462CE96-667A-7F44-A15F-7272DBABEA3A}" type="presParOf" srcId="{E144AD9B-2257-9B49-BE0E-CEDD7F15310E}" destId="{1368AE8E-F38D-4947-B2D6-64FAD10E1447}" srcOrd="1" destOrd="0" presId="urn:microsoft.com/office/officeart/2005/8/layout/hierarchy1"/>
    <dgm:cxn modelId="{685D42CC-00FB-ED4D-AD09-C16D505B8B4F}" type="presParOf" srcId="{1368AE8E-F38D-4947-B2D6-64FAD10E1447}" destId="{130B7800-C3E9-7F40-9ADA-E29CDBA95239}" srcOrd="0" destOrd="0" presId="urn:microsoft.com/office/officeart/2005/8/layout/hierarchy1"/>
    <dgm:cxn modelId="{82096219-FE55-ED44-AB82-2817A35DE9D7}" type="presParOf" srcId="{1368AE8E-F38D-4947-B2D6-64FAD10E1447}" destId="{9F1E3CE9-4330-3D48-B165-95E7C174FD19}" srcOrd="1" destOrd="0" presId="urn:microsoft.com/office/officeart/2005/8/layout/hierarchy1"/>
    <dgm:cxn modelId="{6D7E5F6E-C8DF-8843-94C2-4910EEA7E5C8}" type="presParOf" srcId="{9F1E3CE9-4330-3D48-B165-95E7C174FD19}" destId="{646B0006-088B-B946-81FD-D19639CF0DB5}" srcOrd="0" destOrd="0" presId="urn:microsoft.com/office/officeart/2005/8/layout/hierarchy1"/>
    <dgm:cxn modelId="{AFAFAAF4-0AA5-3346-BE14-B040F22AB494}" type="presParOf" srcId="{646B0006-088B-B946-81FD-D19639CF0DB5}" destId="{27C14C6C-D24A-8B47-B530-F4AFB1F7A2A2}" srcOrd="0" destOrd="0" presId="urn:microsoft.com/office/officeart/2005/8/layout/hierarchy1"/>
    <dgm:cxn modelId="{D3FAD4FA-9656-0644-B249-2CECD05AC9CE}" type="presParOf" srcId="{646B0006-088B-B946-81FD-D19639CF0DB5}" destId="{AA9439A7-68A7-FA44-AA50-9C63AC902FD1}" srcOrd="1" destOrd="0" presId="urn:microsoft.com/office/officeart/2005/8/layout/hierarchy1"/>
    <dgm:cxn modelId="{1B584622-44AA-B843-AD23-829CDE6C24F3}" type="presParOf" srcId="{9F1E3CE9-4330-3D48-B165-95E7C174FD19}" destId="{B22CD0DF-50E8-AE43-9852-D95AD4960F5B}" srcOrd="1" destOrd="0" presId="urn:microsoft.com/office/officeart/2005/8/layout/hierarchy1"/>
    <dgm:cxn modelId="{001D22CB-106E-AA41-8040-2B502F88FA58}" type="presParOf" srcId="{B22CD0DF-50E8-AE43-9852-D95AD4960F5B}" destId="{2475CA8C-A4D1-C148-95D9-67DE4E110C28}" srcOrd="0" destOrd="0" presId="urn:microsoft.com/office/officeart/2005/8/layout/hierarchy1"/>
    <dgm:cxn modelId="{9E0CBF3D-219A-A440-9AA7-E86018AF4AC1}" type="presParOf" srcId="{B22CD0DF-50E8-AE43-9852-D95AD4960F5B}" destId="{08E304CB-6EFC-4544-8DA9-34932CBABC18}" srcOrd="1" destOrd="0" presId="urn:microsoft.com/office/officeart/2005/8/layout/hierarchy1"/>
    <dgm:cxn modelId="{6B3545A5-20EF-1547-803D-DB549D657253}" type="presParOf" srcId="{08E304CB-6EFC-4544-8DA9-34932CBABC18}" destId="{34802392-E965-5B45-A83E-C6BB18A0902D}" srcOrd="0" destOrd="0" presId="urn:microsoft.com/office/officeart/2005/8/layout/hierarchy1"/>
    <dgm:cxn modelId="{26E7B243-5BD9-8C4D-950A-4C78D0AEA8A4}" type="presParOf" srcId="{34802392-E965-5B45-A83E-C6BB18A0902D}" destId="{2088A052-0416-6441-AD2F-8E5C3C638BC0}" srcOrd="0" destOrd="0" presId="urn:microsoft.com/office/officeart/2005/8/layout/hierarchy1"/>
    <dgm:cxn modelId="{CDECF60D-FBF9-EE46-ADEA-8AB1293F5194}" type="presParOf" srcId="{34802392-E965-5B45-A83E-C6BB18A0902D}" destId="{F51FEB27-5B8B-7345-89D6-28B2A774646B}" srcOrd="1" destOrd="0" presId="urn:microsoft.com/office/officeart/2005/8/layout/hierarchy1"/>
    <dgm:cxn modelId="{B5169AC5-0BAC-A34A-A4FB-364646BEC175}" type="presParOf" srcId="{08E304CB-6EFC-4544-8DA9-34932CBABC18}" destId="{49F4D9FB-EE2D-FA40-A3C1-4F8D293CFCA9}" srcOrd="1" destOrd="0" presId="urn:microsoft.com/office/officeart/2005/8/layout/hierarchy1"/>
    <dgm:cxn modelId="{34438B28-0A16-DA4B-8DEB-15D168C609C9}" type="presParOf" srcId="{1368AE8E-F38D-4947-B2D6-64FAD10E1447}" destId="{1C54EBAC-EE7A-1242-B0D8-DA7F97C0E163}" srcOrd="2" destOrd="0" presId="urn:microsoft.com/office/officeart/2005/8/layout/hierarchy1"/>
    <dgm:cxn modelId="{6FCE7EA1-EA80-FE49-ADB6-7E0D82113571}" type="presParOf" srcId="{1368AE8E-F38D-4947-B2D6-64FAD10E1447}" destId="{B34BCEBD-E72B-F645-AB36-16780EEDE4C1}" srcOrd="3" destOrd="0" presId="urn:microsoft.com/office/officeart/2005/8/layout/hierarchy1"/>
    <dgm:cxn modelId="{D2834EF8-B99D-544B-9982-DF251E93A9C9}" type="presParOf" srcId="{B34BCEBD-E72B-F645-AB36-16780EEDE4C1}" destId="{70B5C0D3-043A-644B-BF4B-2D565EABBA1F}" srcOrd="0" destOrd="0" presId="urn:microsoft.com/office/officeart/2005/8/layout/hierarchy1"/>
    <dgm:cxn modelId="{102A2AAC-A812-EC45-9C5D-32B4364F8065}" type="presParOf" srcId="{70B5C0D3-043A-644B-BF4B-2D565EABBA1F}" destId="{62E719A5-F83D-644F-928C-FF0B5C654BF7}" srcOrd="0" destOrd="0" presId="urn:microsoft.com/office/officeart/2005/8/layout/hierarchy1"/>
    <dgm:cxn modelId="{31776C1B-A02A-6B44-99AE-FC95FCA194B6}" type="presParOf" srcId="{70B5C0D3-043A-644B-BF4B-2D565EABBA1F}" destId="{0CAFD295-CC92-B047-B0E3-920213160DAC}" srcOrd="1" destOrd="0" presId="urn:microsoft.com/office/officeart/2005/8/layout/hierarchy1"/>
    <dgm:cxn modelId="{F5AD6683-6BE0-7145-B282-049ADBBE2A3D}" type="presParOf" srcId="{B34BCEBD-E72B-F645-AB36-16780EEDE4C1}" destId="{83ED02CB-6C43-3543-8517-B8F5FB4F4408}" srcOrd="1" destOrd="0" presId="urn:microsoft.com/office/officeart/2005/8/layout/hierarchy1"/>
    <dgm:cxn modelId="{93A8A98C-0078-B948-AD56-C2788998F9C4}" type="presParOf" srcId="{83ED02CB-6C43-3543-8517-B8F5FB4F4408}" destId="{A4FC7593-B040-394F-8E2A-73A5836BF99A}" srcOrd="0" destOrd="0" presId="urn:microsoft.com/office/officeart/2005/8/layout/hierarchy1"/>
    <dgm:cxn modelId="{FB8A4700-30AB-8541-82D8-313C89B2408E}" type="presParOf" srcId="{83ED02CB-6C43-3543-8517-B8F5FB4F4408}" destId="{1D5566F6-0E09-4344-8CE8-4B3182A984FC}" srcOrd="1" destOrd="0" presId="urn:microsoft.com/office/officeart/2005/8/layout/hierarchy1"/>
    <dgm:cxn modelId="{B7CD40E9-D643-3540-9131-7629964874C7}" type="presParOf" srcId="{1D5566F6-0E09-4344-8CE8-4B3182A984FC}" destId="{4C76FD23-2C4D-4040-82B2-CF6318694955}" srcOrd="0" destOrd="0" presId="urn:microsoft.com/office/officeart/2005/8/layout/hierarchy1"/>
    <dgm:cxn modelId="{3CC501E6-A597-724A-8901-4EAD62350593}" type="presParOf" srcId="{4C76FD23-2C4D-4040-82B2-CF6318694955}" destId="{78C281E7-14E1-9342-AA32-07BEDD9380FF}" srcOrd="0" destOrd="0" presId="urn:microsoft.com/office/officeart/2005/8/layout/hierarchy1"/>
    <dgm:cxn modelId="{320969D1-8D50-5C47-95EA-EA8F9F3981B0}" type="presParOf" srcId="{4C76FD23-2C4D-4040-82B2-CF6318694955}" destId="{66C0DA67-47BE-2647-8086-7F8FA65A6425}" srcOrd="1" destOrd="0" presId="urn:microsoft.com/office/officeart/2005/8/layout/hierarchy1"/>
    <dgm:cxn modelId="{B626DB68-D067-BF48-B0D9-E345F8738CA8}" type="presParOf" srcId="{1D5566F6-0E09-4344-8CE8-4B3182A984FC}" destId="{88D10107-818F-C84F-93BF-5E87E2C1BE53}" srcOrd="1" destOrd="0" presId="urn:microsoft.com/office/officeart/2005/8/layout/hierarchy1"/>
    <dgm:cxn modelId="{94F23A94-7EAD-FA4D-8265-D594DCF79AE6}" type="presParOf" srcId="{88D10107-818F-C84F-93BF-5E87E2C1BE53}" destId="{E4BF802B-A0AB-1242-B7CF-25252370538F}" srcOrd="0" destOrd="0" presId="urn:microsoft.com/office/officeart/2005/8/layout/hierarchy1"/>
    <dgm:cxn modelId="{0EC770C9-946D-3B41-9BA0-BB959E14565C}" type="presParOf" srcId="{88D10107-818F-C84F-93BF-5E87E2C1BE53}" destId="{D0CFA98C-BAE5-2A45-BC8F-C616127E2E11}" srcOrd="1" destOrd="0" presId="urn:microsoft.com/office/officeart/2005/8/layout/hierarchy1"/>
    <dgm:cxn modelId="{A7873C44-8178-9245-A932-2210A73C4446}" type="presParOf" srcId="{D0CFA98C-BAE5-2A45-BC8F-C616127E2E11}" destId="{ED219D16-71F9-8E4C-9131-2022A3FBC6E4}" srcOrd="0" destOrd="0" presId="urn:microsoft.com/office/officeart/2005/8/layout/hierarchy1"/>
    <dgm:cxn modelId="{0EECF757-E3D7-EA4E-8CA7-7B76F5AEB874}" type="presParOf" srcId="{ED219D16-71F9-8E4C-9131-2022A3FBC6E4}" destId="{DCB71801-19CE-F245-B258-3715C378351E}" srcOrd="0" destOrd="0" presId="urn:microsoft.com/office/officeart/2005/8/layout/hierarchy1"/>
    <dgm:cxn modelId="{A364FAD8-AACC-0644-B724-1A2404ABB0C7}" type="presParOf" srcId="{ED219D16-71F9-8E4C-9131-2022A3FBC6E4}" destId="{C00BE342-34E5-0144-A6E1-DABF36FAB9C1}" srcOrd="1" destOrd="0" presId="urn:microsoft.com/office/officeart/2005/8/layout/hierarchy1"/>
    <dgm:cxn modelId="{8FB115B8-D921-4241-BCEF-FDAF740D1BBF}" type="presParOf" srcId="{D0CFA98C-BAE5-2A45-BC8F-C616127E2E11}" destId="{CF3AB80A-A0DC-9242-82F3-AD0E732DC35D}" srcOrd="1" destOrd="0" presId="urn:microsoft.com/office/officeart/2005/8/layout/hierarchy1"/>
    <dgm:cxn modelId="{669AD6BD-4F73-884E-8651-60BAF99CEA77}" type="presParOf" srcId="{83ED02CB-6C43-3543-8517-B8F5FB4F4408}" destId="{EDE84A35-792A-684B-9CC0-A5C7AB7849B1}" srcOrd="2" destOrd="0" presId="urn:microsoft.com/office/officeart/2005/8/layout/hierarchy1"/>
    <dgm:cxn modelId="{E2966780-E42F-AD4E-ADE5-582183CD1DC0}" type="presParOf" srcId="{83ED02CB-6C43-3543-8517-B8F5FB4F4408}" destId="{3619FB80-24E8-E345-9B85-5F5D9A616B97}" srcOrd="3" destOrd="0" presId="urn:microsoft.com/office/officeart/2005/8/layout/hierarchy1"/>
    <dgm:cxn modelId="{E882B4D3-3E0D-BE4A-BE39-C3B65630B1F3}" type="presParOf" srcId="{3619FB80-24E8-E345-9B85-5F5D9A616B97}" destId="{73BCCBA3-0F2D-624C-BAEB-BA7D50EC57E4}" srcOrd="0" destOrd="0" presId="urn:microsoft.com/office/officeart/2005/8/layout/hierarchy1"/>
    <dgm:cxn modelId="{F07E7E83-96CF-4945-8F62-A21E26CE7670}" type="presParOf" srcId="{73BCCBA3-0F2D-624C-BAEB-BA7D50EC57E4}" destId="{2D9110FD-BF2F-E745-ADE4-7CD03A0F853E}" srcOrd="0" destOrd="0" presId="urn:microsoft.com/office/officeart/2005/8/layout/hierarchy1"/>
    <dgm:cxn modelId="{8A3BCEF5-B5FB-5D40-850D-E7E88C0C691A}" type="presParOf" srcId="{73BCCBA3-0F2D-624C-BAEB-BA7D50EC57E4}" destId="{91F53C6C-8754-9C46-BCB9-4DFE4F03710B}" srcOrd="1" destOrd="0" presId="urn:microsoft.com/office/officeart/2005/8/layout/hierarchy1"/>
    <dgm:cxn modelId="{99E884FD-35F3-7244-8DC4-8889DFBF0419}" type="presParOf" srcId="{3619FB80-24E8-E345-9B85-5F5D9A616B97}" destId="{9F4CDC02-8222-D240-86D0-DF80AD2E45DF}" srcOrd="1" destOrd="0" presId="urn:microsoft.com/office/officeart/2005/8/layout/hierarchy1"/>
    <dgm:cxn modelId="{EA0A033B-701A-4C4D-A361-FD5D14199455}" type="presParOf" srcId="{9F4CDC02-8222-D240-86D0-DF80AD2E45DF}" destId="{F7F7F9CA-0B50-FF45-ACD6-DDCD6FF39841}" srcOrd="0" destOrd="0" presId="urn:microsoft.com/office/officeart/2005/8/layout/hierarchy1"/>
    <dgm:cxn modelId="{683CC057-FF2B-CD4F-83E6-D36BF06B2B76}" type="presParOf" srcId="{9F4CDC02-8222-D240-86D0-DF80AD2E45DF}" destId="{8B48E439-06B6-3549-9D8A-2FEE620BD3E0}" srcOrd="1" destOrd="0" presId="urn:microsoft.com/office/officeart/2005/8/layout/hierarchy1"/>
    <dgm:cxn modelId="{93A22A6B-8340-224C-A360-8997B3265CE8}" type="presParOf" srcId="{8B48E439-06B6-3549-9D8A-2FEE620BD3E0}" destId="{EFA9E0AC-5D7F-E444-9795-E034E0ED4923}" srcOrd="0" destOrd="0" presId="urn:microsoft.com/office/officeart/2005/8/layout/hierarchy1"/>
    <dgm:cxn modelId="{3372D2B6-F234-6949-BA9E-19BC1D66D1E8}" type="presParOf" srcId="{EFA9E0AC-5D7F-E444-9795-E034E0ED4923}" destId="{4EB11516-8D56-C349-8AB5-67E49C84BCE0}" srcOrd="0" destOrd="0" presId="urn:microsoft.com/office/officeart/2005/8/layout/hierarchy1"/>
    <dgm:cxn modelId="{1A38A2F8-34CE-CB41-A3EE-B29B0DD23605}" type="presParOf" srcId="{EFA9E0AC-5D7F-E444-9795-E034E0ED4923}" destId="{A581274B-C5FE-EF40-846A-7312A04B8FD5}" srcOrd="1" destOrd="0" presId="urn:microsoft.com/office/officeart/2005/8/layout/hierarchy1"/>
    <dgm:cxn modelId="{71513FBB-2E9A-1C43-8A16-25131E4A2BA0}" type="presParOf" srcId="{8B48E439-06B6-3549-9D8A-2FEE620BD3E0}" destId="{BC816978-E907-624D-8017-22A51B28C837}" srcOrd="1" destOrd="0" presId="urn:microsoft.com/office/officeart/2005/8/layout/hierarchy1"/>
    <dgm:cxn modelId="{6360D6DE-2B7C-A445-8F71-73B0E15A636C}" type="presParOf" srcId="{7716099F-AA0E-DB4C-82EB-E4181D326B81}" destId="{E4E17D59-44EC-8248-BE00-7C8C610A8BA0}" srcOrd="2" destOrd="0" presId="urn:microsoft.com/office/officeart/2005/8/layout/hierarchy1"/>
    <dgm:cxn modelId="{00726586-497A-B14C-9794-600862BC5660}" type="presParOf" srcId="{7716099F-AA0E-DB4C-82EB-E4181D326B81}" destId="{7BE0E3A4-91E7-364F-A1B5-F09F8C047C7B}" srcOrd="3" destOrd="0" presId="urn:microsoft.com/office/officeart/2005/8/layout/hierarchy1"/>
    <dgm:cxn modelId="{909F723B-9CED-6640-BD3B-3DAAAE3C36AC}" type="presParOf" srcId="{7BE0E3A4-91E7-364F-A1B5-F09F8C047C7B}" destId="{C51EA889-DCD5-444E-980F-62CB9B9F9F4D}" srcOrd="0" destOrd="0" presId="urn:microsoft.com/office/officeart/2005/8/layout/hierarchy1"/>
    <dgm:cxn modelId="{9C5EC1E4-4883-EF4A-A925-0544E6A47C05}" type="presParOf" srcId="{C51EA889-DCD5-444E-980F-62CB9B9F9F4D}" destId="{C230C033-E109-0E48-8FDC-2BB26F2F9174}" srcOrd="0" destOrd="0" presId="urn:microsoft.com/office/officeart/2005/8/layout/hierarchy1"/>
    <dgm:cxn modelId="{B57902B2-72BD-7C4C-B3C5-4D6DA71750B8}" type="presParOf" srcId="{C51EA889-DCD5-444E-980F-62CB9B9F9F4D}" destId="{ED0F063E-D7EC-CE43-B6DB-D2E45E2AF662}" srcOrd="1" destOrd="0" presId="urn:microsoft.com/office/officeart/2005/8/layout/hierarchy1"/>
    <dgm:cxn modelId="{50C4FBB4-00EF-DC41-88A7-F64CF4ED66EB}" type="presParOf" srcId="{7BE0E3A4-91E7-364F-A1B5-F09F8C047C7B}" destId="{0840E630-098A-F549-8E0B-86D4B9499EAD}" srcOrd="1" destOrd="0" presId="urn:microsoft.com/office/officeart/2005/8/layout/hierarchy1"/>
    <dgm:cxn modelId="{AE130DE0-292A-C745-9C83-2AD6313589C6}" type="presParOf" srcId="{0840E630-098A-F549-8E0B-86D4B9499EAD}" destId="{F161048B-90D4-0944-B3F2-62BA13F038D9}" srcOrd="0" destOrd="0" presId="urn:microsoft.com/office/officeart/2005/8/layout/hierarchy1"/>
    <dgm:cxn modelId="{D10A86EF-AC21-E341-9A41-FF79DFE2BCE5}" type="presParOf" srcId="{0840E630-098A-F549-8E0B-86D4B9499EAD}" destId="{D0EE2D56-1BBA-4842-AA70-5BD3DBF85F2D}" srcOrd="1" destOrd="0" presId="urn:microsoft.com/office/officeart/2005/8/layout/hierarchy1"/>
    <dgm:cxn modelId="{415402B1-CEF8-1944-BEC7-A6C13BC6662D}" type="presParOf" srcId="{D0EE2D56-1BBA-4842-AA70-5BD3DBF85F2D}" destId="{301C0568-39AF-A046-9215-7AF10EC2968E}" srcOrd="0" destOrd="0" presId="urn:microsoft.com/office/officeart/2005/8/layout/hierarchy1"/>
    <dgm:cxn modelId="{B668AADF-D627-2F48-82C3-B173A0EBCBC8}" type="presParOf" srcId="{301C0568-39AF-A046-9215-7AF10EC2968E}" destId="{712C22DA-9290-7249-92B4-2910D8F52521}" srcOrd="0" destOrd="0" presId="urn:microsoft.com/office/officeart/2005/8/layout/hierarchy1"/>
    <dgm:cxn modelId="{A3688BF5-093C-0446-86EB-C9E91AD072FA}" type="presParOf" srcId="{301C0568-39AF-A046-9215-7AF10EC2968E}" destId="{7A60899C-14BF-EE4B-923C-56C7B58C77C2}" srcOrd="1" destOrd="0" presId="urn:microsoft.com/office/officeart/2005/8/layout/hierarchy1"/>
    <dgm:cxn modelId="{A3D9474F-C978-0F48-85CE-4FDB4BFEBE45}" type="presParOf" srcId="{D0EE2D56-1BBA-4842-AA70-5BD3DBF85F2D}" destId="{1FD75393-C451-B041-BFE0-3B1D87E145AC}" srcOrd="1" destOrd="0" presId="urn:microsoft.com/office/officeart/2005/8/layout/hierarchy1"/>
    <dgm:cxn modelId="{664AC2F4-EF55-CE40-9D7C-46EFCFA004F8}" type="presParOf" srcId="{AA743A7D-C6A4-664E-A740-97A6C97B95F4}" destId="{976B721D-D010-424E-8E53-8D1227E640E0}" srcOrd="2" destOrd="0" presId="urn:microsoft.com/office/officeart/2005/8/layout/hierarchy1"/>
    <dgm:cxn modelId="{8AFC56EC-2112-2749-BC00-89FD80297E4F}" type="presParOf" srcId="{AA743A7D-C6A4-664E-A740-97A6C97B95F4}" destId="{D67F1B82-5A17-3D4D-8D54-D7EF30B2C5D1}" srcOrd="3" destOrd="0" presId="urn:microsoft.com/office/officeart/2005/8/layout/hierarchy1"/>
    <dgm:cxn modelId="{2C4081C1-8086-A44D-9660-5F34F6D362AE}" type="presParOf" srcId="{D67F1B82-5A17-3D4D-8D54-D7EF30B2C5D1}" destId="{766C15EC-0FAC-2444-865E-A0A3500DE9C6}" srcOrd="0" destOrd="0" presId="urn:microsoft.com/office/officeart/2005/8/layout/hierarchy1"/>
    <dgm:cxn modelId="{6237C710-B295-764D-8052-08FD083C1B57}" type="presParOf" srcId="{766C15EC-0FAC-2444-865E-A0A3500DE9C6}" destId="{757C463C-EF1D-7E48-8ED1-9250383E45BE}" srcOrd="0" destOrd="0" presId="urn:microsoft.com/office/officeart/2005/8/layout/hierarchy1"/>
    <dgm:cxn modelId="{17ACD295-1693-3744-8694-F1A1FE9C513D}" type="presParOf" srcId="{766C15EC-0FAC-2444-865E-A0A3500DE9C6}" destId="{F6368F11-7CA2-044A-9426-B95591696568}" srcOrd="1" destOrd="0" presId="urn:microsoft.com/office/officeart/2005/8/layout/hierarchy1"/>
    <dgm:cxn modelId="{A059025F-B2E8-F245-8155-2BEF45F62DAC}" type="presParOf" srcId="{D67F1B82-5A17-3D4D-8D54-D7EF30B2C5D1}" destId="{30EAE5FC-81F5-AE4E-A283-9921933723C4}" srcOrd="1" destOrd="0" presId="urn:microsoft.com/office/officeart/2005/8/layout/hierarchy1"/>
    <dgm:cxn modelId="{60F504CB-3A25-9E4A-A1E0-6CDE1F7EF1B1}" type="presParOf" srcId="{30EAE5FC-81F5-AE4E-A283-9921933723C4}" destId="{9955719C-99AB-8646-833A-8297D9B404BB}" srcOrd="0" destOrd="0" presId="urn:microsoft.com/office/officeart/2005/8/layout/hierarchy1"/>
    <dgm:cxn modelId="{FF2B0D6F-1554-CB42-83C7-4C87EDFF6770}" type="presParOf" srcId="{30EAE5FC-81F5-AE4E-A283-9921933723C4}" destId="{992B6280-0413-1943-A141-65F97BA0DB43}" srcOrd="1" destOrd="0" presId="urn:microsoft.com/office/officeart/2005/8/layout/hierarchy1"/>
    <dgm:cxn modelId="{5774D136-75D9-5C40-AF2A-E5F640F3C151}" type="presParOf" srcId="{992B6280-0413-1943-A141-65F97BA0DB43}" destId="{EEBC1EF7-C469-B948-993B-FD0C8272AD53}" srcOrd="0" destOrd="0" presId="urn:microsoft.com/office/officeart/2005/8/layout/hierarchy1"/>
    <dgm:cxn modelId="{CD8E9508-B130-8942-8201-2AB0CC3E609A}" type="presParOf" srcId="{EEBC1EF7-C469-B948-993B-FD0C8272AD53}" destId="{230FB7BA-E95D-BF42-9140-C757B87C80F3}" srcOrd="0" destOrd="0" presId="urn:microsoft.com/office/officeart/2005/8/layout/hierarchy1"/>
    <dgm:cxn modelId="{B105DA69-AE23-EB49-82E6-F5C4057AC16A}" type="presParOf" srcId="{EEBC1EF7-C469-B948-993B-FD0C8272AD53}" destId="{F45C439C-056C-AC4C-A961-8E730A648AE7}" srcOrd="1" destOrd="0" presId="urn:microsoft.com/office/officeart/2005/8/layout/hierarchy1"/>
    <dgm:cxn modelId="{C9E40538-15BB-3B4F-92D0-F02BE1243D94}" type="presParOf" srcId="{992B6280-0413-1943-A141-65F97BA0DB43}" destId="{85AD7342-A5F7-8E4C-9B79-4A826F47ED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55719C-99AB-8646-833A-8297D9B404BB}">
      <dsp:nvSpPr>
        <dsp:cNvPr id="0" name=""/>
        <dsp:cNvSpPr/>
      </dsp:nvSpPr>
      <dsp:spPr>
        <a:xfrm>
          <a:off x="7128002" y="65553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721D-D010-424E-8E53-8D1227E640E0}">
      <dsp:nvSpPr>
        <dsp:cNvPr id="0" name=""/>
        <dsp:cNvSpPr/>
      </dsp:nvSpPr>
      <dsp:spPr>
        <a:xfrm>
          <a:off x="4588556" y="266712"/>
          <a:ext cx="258516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85166" y="83235"/>
              </a:lnTo>
              <a:lnTo>
                <a:pt x="2585166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048B-90D4-0944-B3F2-62BA13F038D9}">
      <dsp:nvSpPr>
        <dsp:cNvPr id="0" name=""/>
        <dsp:cNvSpPr/>
      </dsp:nvSpPr>
      <dsp:spPr>
        <a:xfrm>
          <a:off x="6555632" y="143126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7D59-44EC-8248-BE00-7C8C610A8BA0}">
      <dsp:nvSpPr>
        <dsp:cNvPr id="0" name=""/>
        <dsp:cNvSpPr/>
      </dsp:nvSpPr>
      <dsp:spPr>
        <a:xfrm>
          <a:off x="5570805" y="1042448"/>
          <a:ext cx="103054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1030546" y="83235"/>
              </a:lnTo>
              <a:lnTo>
                <a:pt x="1030546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7F9CA-0B50-FF45-ACD6-DDCD6FF39841}">
      <dsp:nvSpPr>
        <dsp:cNvPr id="0" name=""/>
        <dsp:cNvSpPr/>
      </dsp:nvSpPr>
      <dsp:spPr>
        <a:xfrm>
          <a:off x="7089032" y="3375374"/>
          <a:ext cx="91440" cy="134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288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4A35-792A-684B-9CC0-A5C7AB7849B1}">
      <dsp:nvSpPr>
        <dsp:cNvPr id="0" name=""/>
        <dsp:cNvSpPr/>
      </dsp:nvSpPr>
      <dsp:spPr>
        <a:xfrm>
          <a:off x="6878104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F802B-A0AB-1242-B7CF-25252370538F}">
      <dsp:nvSpPr>
        <dsp:cNvPr id="0" name=""/>
        <dsp:cNvSpPr/>
      </dsp:nvSpPr>
      <dsp:spPr>
        <a:xfrm>
          <a:off x="6575737" y="337537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7593-B040-394F-8E2A-73A5836BF99A}">
      <dsp:nvSpPr>
        <dsp:cNvPr id="0" name=""/>
        <dsp:cNvSpPr/>
      </dsp:nvSpPr>
      <dsp:spPr>
        <a:xfrm>
          <a:off x="6621457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4EBAC-EE7A-1242-B0D8-DA7F97C0E163}">
      <dsp:nvSpPr>
        <dsp:cNvPr id="0" name=""/>
        <dsp:cNvSpPr/>
      </dsp:nvSpPr>
      <dsp:spPr>
        <a:xfrm>
          <a:off x="6493133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CA8C-A4D1-C148-95D9-67DE4E110C28}">
      <dsp:nvSpPr>
        <dsp:cNvPr id="0" name=""/>
        <dsp:cNvSpPr/>
      </dsp:nvSpPr>
      <dsp:spPr>
        <a:xfrm>
          <a:off x="6062441" y="298655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B7800-C3E9-7F40-9ADA-E29CDBA95239}">
      <dsp:nvSpPr>
        <dsp:cNvPr id="0" name=""/>
        <dsp:cNvSpPr/>
      </dsp:nvSpPr>
      <dsp:spPr>
        <a:xfrm>
          <a:off x="6108161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1A6B-DED1-DB44-9658-05E88D943E8B}">
      <dsp:nvSpPr>
        <dsp:cNvPr id="0" name=""/>
        <dsp:cNvSpPr/>
      </dsp:nvSpPr>
      <dsp:spPr>
        <a:xfrm>
          <a:off x="6043999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A6C6-7F6D-6942-98E8-5F275E92C3C8}">
      <dsp:nvSpPr>
        <dsp:cNvPr id="0" name=""/>
        <dsp:cNvSpPr/>
      </dsp:nvSpPr>
      <dsp:spPr>
        <a:xfrm>
          <a:off x="5549146" y="259773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3398-3C28-1C4D-AD03-9342C5E88EB6}">
      <dsp:nvSpPr>
        <dsp:cNvPr id="0" name=""/>
        <dsp:cNvSpPr/>
      </dsp:nvSpPr>
      <dsp:spPr>
        <a:xfrm>
          <a:off x="5594866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E7FD-4B75-F44B-A81A-8A2B21C21A0D}">
      <dsp:nvSpPr>
        <dsp:cNvPr id="0" name=""/>
        <dsp:cNvSpPr/>
      </dsp:nvSpPr>
      <dsp:spPr>
        <a:xfrm>
          <a:off x="5562785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8C8A-B4BA-9E4E-8356-C95855AFF84B}">
      <dsp:nvSpPr>
        <dsp:cNvPr id="0" name=""/>
        <dsp:cNvSpPr/>
      </dsp:nvSpPr>
      <dsp:spPr>
        <a:xfrm>
          <a:off x="5035851" y="220891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1732-784B-CD49-81FA-DF270AFCB9C4}">
      <dsp:nvSpPr>
        <dsp:cNvPr id="0" name=""/>
        <dsp:cNvSpPr/>
      </dsp:nvSpPr>
      <dsp:spPr>
        <a:xfrm>
          <a:off x="5081571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A4EF-9A6E-C744-B71B-53C7B0A451C2}">
      <dsp:nvSpPr>
        <dsp:cNvPr id="0" name=""/>
        <dsp:cNvSpPr/>
      </dsp:nvSpPr>
      <dsp:spPr>
        <a:xfrm>
          <a:off x="5065531" y="1431269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EBF0-38EB-814D-A58A-3C4AA46F4C74}">
      <dsp:nvSpPr>
        <dsp:cNvPr id="0" name=""/>
        <dsp:cNvSpPr/>
      </dsp:nvSpPr>
      <dsp:spPr>
        <a:xfrm>
          <a:off x="4522556" y="1819583"/>
          <a:ext cx="91440" cy="12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4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48A7-2215-2F44-B05D-E66ACAD86660}">
      <dsp:nvSpPr>
        <dsp:cNvPr id="0" name=""/>
        <dsp:cNvSpPr/>
      </dsp:nvSpPr>
      <dsp:spPr>
        <a:xfrm>
          <a:off x="4568276" y="1431269"/>
          <a:ext cx="497254" cy="121634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2728"/>
              </a:lnTo>
              <a:lnTo>
                <a:pt x="0" y="82728"/>
              </a:lnTo>
              <a:lnTo>
                <a:pt x="0" y="1216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FB52E-4CB1-CC43-8B5A-902AFA413464}">
      <dsp:nvSpPr>
        <dsp:cNvPr id="0" name=""/>
        <dsp:cNvSpPr/>
      </dsp:nvSpPr>
      <dsp:spPr>
        <a:xfrm>
          <a:off x="5065531" y="1042448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7B38-7F95-8C4D-AFCA-58BAEFED6163}">
      <dsp:nvSpPr>
        <dsp:cNvPr id="0" name=""/>
        <dsp:cNvSpPr/>
      </dsp:nvSpPr>
      <dsp:spPr>
        <a:xfrm>
          <a:off x="3563887" y="655534"/>
          <a:ext cx="2006918" cy="12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8"/>
              </a:lnTo>
              <a:lnTo>
                <a:pt x="2006918" y="81328"/>
              </a:lnTo>
              <a:lnTo>
                <a:pt x="2006918" y="1202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F6465-E67D-DA40-AB2E-D93CA6874EA2}">
      <dsp:nvSpPr>
        <dsp:cNvPr id="0" name=""/>
        <dsp:cNvSpPr/>
      </dsp:nvSpPr>
      <dsp:spPr>
        <a:xfrm>
          <a:off x="6612224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63FD-E523-D14C-90AD-9D0AA06F4D78}">
      <dsp:nvSpPr>
        <dsp:cNvPr id="0" name=""/>
        <dsp:cNvSpPr/>
      </dsp:nvSpPr>
      <dsp:spPr>
        <a:xfrm>
          <a:off x="6401296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6F9E-9845-5C48-B519-4F228DFEB1E8}">
      <dsp:nvSpPr>
        <dsp:cNvPr id="0" name=""/>
        <dsp:cNvSpPr/>
      </dsp:nvSpPr>
      <dsp:spPr>
        <a:xfrm>
          <a:off x="6098929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BA830-2679-914B-9013-BD82DE7516ED}">
      <dsp:nvSpPr>
        <dsp:cNvPr id="0" name=""/>
        <dsp:cNvSpPr/>
      </dsp:nvSpPr>
      <dsp:spPr>
        <a:xfrm>
          <a:off x="6144649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6FE-4A24-D445-891E-7FAF4C325C70}">
      <dsp:nvSpPr>
        <dsp:cNvPr id="0" name=""/>
        <dsp:cNvSpPr/>
      </dsp:nvSpPr>
      <dsp:spPr>
        <a:xfrm>
          <a:off x="6016325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D5E1-AF98-8B4C-9B43-B35A817D8F44}">
      <dsp:nvSpPr>
        <dsp:cNvPr id="0" name=""/>
        <dsp:cNvSpPr/>
      </dsp:nvSpPr>
      <dsp:spPr>
        <a:xfrm>
          <a:off x="5585633" y="4543745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AC27-DEF5-9343-9870-C9EF3C14E201}">
      <dsp:nvSpPr>
        <dsp:cNvPr id="0" name=""/>
        <dsp:cNvSpPr/>
      </dsp:nvSpPr>
      <dsp:spPr>
        <a:xfrm>
          <a:off x="5631353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981A-AFF9-5649-AF82-1E176BA3D40D}">
      <dsp:nvSpPr>
        <dsp:cNvPr id="0" name=""/>
        <dsp:cNvSpPr/>
      </dsp:nvSpPr>
      <dsp:spPr>
        <a:xfrm>
          <a:off x="5567192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B7B0-6072-5E45-9B81-7F8670585C99}">
      <dsp:nvSpPr>
        <dsp:cNvPr id="0" name=""/>
        <dsp:cNvSpPr/>
      </dsp:nvSpPr>
      <dsp:spPr>
        <a:xfrm>
          <a:off x="5072338" y="415492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8080-8623-3A41-91C4-8CC05DE39981}">
      <dsp:nvSpPr>
        <dsp:cNvPr id="0" name=""/>
        <dsp:cNvSpPr/>
      </dsp:nvSpPr>
      <dsp:spPr>
        <a:xfrm>
          <a:off x="5118058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48BF-BAC0-1446-BDF8-3D45CD433DA7}">
      <dsp:nvSpPr>
        <dsp:cNvPr id="0" name=""/>
        <dsp:cNvSpPr/>
      </dsp:nvSpPr>
      <dsp:spPr>
        <a:xfrm>
          <a:off x="5085977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58BF-2F95-3C45-86D6-D8C86FF96293}">
      <dsp:nvSpPr>
        <dsp:cNvPr id="0" name=""/>
        <dsp:cNvSpPr/>
      </dsp:nvSpPr>
      <dsp:spPr>
        <a:xfrm>
          <a:off x="4559043" y="376610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D737-79EB-EA48-B9F6-D25DF67A7DE1}">
      <dsp:nvSpPr>
        <dsp:cNvPr id="0" name=""/>
        <dsp:cNvSpPr/>
      </dsp:nvSpPr>
      <dsp:spPr>
        <a:xfrm>
          <a:off x="4604763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70E-F0AC-FD4D-9AFC-A06951B66145}">
      <dsp:nvSpPr>
        <dsp:cNvPr id="0" name=""/>
        <dsp:cNvSpPr/>
      </dsp:nvSpPr>
      <dsp:spPr>
        <a:xfrm>
          <a:off x="4588723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19147-437E-E641-82EA-087704F88ED5}">
      <dsp:nvSpPr>
        <dsp:cNvPr id="0" name=""/>
        <dsp:cNvSpPr/>
      </dsp:nvSpPr>
      <dsp:spPr>
        <a:xfrm>
          <a:off x="4045748" y="337728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1D95-D890-4342-84D7-5D20A73D25E5}">
      <dsp:nvSpPr>
        <dsp:cNvPr id="0" name=""/>
        <dsp:cNvSpPr/>
      </dsp:nvSpPr>
      <dsp:spPr>
        <a:xfrm>
          <a:off x="4091468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171E-D13A-AC46-A586-391F77DFC3CD}">
      <dsp:nvSpPr>
        <dsp:cNvPr id="0" name=""/>
        <dsp:cNvSpPr/>
      </dsp:nvSpPr>
      <dsp:spPr>
        <a:xfrm>
          <a:off x="4083448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5274" y="83235"/>
              </a:lnTo>
              <a:lnTo>
                <a:pt x="50527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BBB-1D3F-CB43-AFBF-35D4A2C10675}">
      <dsp:nvSpPr>
        <dsp:cNvPr id="0" name=""/>
        <dsp:cNvSpPr/>
      </dsp:nvSpPr>
      <dsp:spPr>
        <a:xfrm>
          <a:off x="3532453" y="2988460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AF93-8FDF-004C-A286-1F60C1D5A05F}">
      <dsp:nvSpPr>
        <dsp:cNvPr id="0" name=""/>
        <dsp:cNvSpPr/>
      </dsp:nvSpPr>
      <dsp:spPr>
        <a:xfrm>
          <a:off x="3578173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5C93-799B-4045-9409-BA75A93B9C1C}">
      <dsp:nvSpPr>
        <dsp:cNvPr id="0" name=""/>
        <dsp:cNvSpPr/>
      </dsp:nvSpPr>
      <dsp:spPr>
        <a:xfrm>
          <a:off x="3574163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9285" y="83235"/>
              </a:lnTo>
              <a:lnTo>
                <a:pt x="509285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9DD-A250-5041-9C29-0302F6686DDB}">
      <dsp:nvSpPr>
        <dsp:cNvPr id="0" name=""/>
        <dsp:cNvSpPr/>
      </dsp:nvSpPr>
      <dsp:spPr>
        <a:xfrm>
          <a:off x="3019158" y="259963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ADB7-7AB5-CD44-8023-5DD52F86D5AC}">
      <dsp:nvSpPr>
        <dsp:cNvPr id="0" name=""/>
        <dsp:cNvSpPr/>
      </dsp:nvSpPr>
      <dsp:spPr>
        <a:xfrm>
          <a:off x="3064878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509285" y="0"/>
              </a:moveTo>
              <a:lnTo>
                <a:pt x="509285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0793B-24DC-1045-B48E-181849875F6B}">
      <dsp:nvSpPr>
        <dsp:cNvPr id="0" name=""/>
        <dsp:cNvSpPr/>
      </dsp:nvSpPr>
      <dsp:spPr>
        <a:xfrm>
          <a:off x="306287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1290" y="83235"/>
              </a:lnTo>
              <a:lnTo>
                <a:pt x="51129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6ED9-F1C5-5E4E-9D48-71EA519F3C9A}">
      <dsp:nvSpPr>
        <dsp:cNvPr id="0" name=""/>
        <dsp:cNvSpPr/>
      </dsp:nvSpPr>
      <dsp:spPr>
        <a:xfrm>
          <a:off x="2505862" y="2210818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88D-F876-0D48-A9A0-66E1B53162DD}">
      <dsp:nvSpPr>
        <dsp:cNvPr id="0" name=""/>
        <dsp:cNvSpPr/>
      </dsp:nvSpPr>
      <dsp:spPr>
        <a:xfrm>
          <a:off x="255158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511290" y="0"/>
              </a:moveTo>
              <a:lnTo>
                <a:pt x="51129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02FD-DB66-1C48-874A-0755F6B55CA2}">
      <dsp:nvSpPr>
        <dsp:cNvPr id="0" name=""/>
        <dsp:cNvSpPr/>
      </dsp:nvSpPr>
      <dsp:spPr>
        <a:xfrm>
          <a:off x="2550580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292" y="83235"/>
              </a:lnTo>
              <a:lnTo>
                <a:pt x="512292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AD3F-8F83-484E-BC2D-AB7FF1400439}">
      <dsp:nvSpPr>
        <dsp:cNvPr id="0" name=""/>
        <dsp:cNvSpPr/>
      </dsp:nvSpPr>
      <dsp:spPr>
        <a:xfrm>
          <a:off x="1992567" y="1821997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3046-1883-6742-8553-819FE3C29159}">
      <dsp:nvSpPr>
        <dsp:cNvPr id="0" name=""/>
        <dsp:cNvSpPr/>
      </dsp:nvSpPr>
      <dsp:spPr>
        <a:xfrm>
          <a:off x="2038287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292" y="0"/>
              </a:moveTo>
              <a:lnTo>
                <a:pt x="512292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7A0F-CBC8-D24A-B42C-B0396CCCEA0D}">
      <dsp:nvSpPr>
        <dsp:cNvPr id="0" name=""/>
        <dsp:cNvSpPr/>
      </dsp:nvSpPr>
      <dsp:spPr>
        <a:xfrm>
          <a:off x="2037786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793" y="83235"/>
              </a:lnTo>
              <a:lnTo>
                <a:pt x="51279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D79F-602E-A749-A7F6-FE33B113E2C1}">
      <dsp:nvSpPr>
        <dsp:cNvPr id="0" name=""/>
        <dsp:cNvSpPr/>
      </dsp:nvSpPr>
      <dsp:spPr>
        <a:xfrm>
          <a:off x="1479272" y="143317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DDBA-279A-954D-84EA-18867C442D90}">
      <dsp:nvSpPr>
        <dsp:cNvPr id="0" name=""/>
        <dsp:cNvSpPr/>
      </dsp:nvSpPr>
      <dsp:spPr>
        <a:xfrm>
          <a:off x="1524992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793" y="0"/>
              </a:moveTo>
              <a:lnTo>
                <a:pt x="51279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39B5-76AF-5040-81A1-390B42A00FA9}">
      <dsp:nvSpPr>
        <dsp:cNvPr id="0" name=""/>
        <dsp:cNvSpPr/>
      </dsp:nvSpPr>
      <dsp:spPr>
        <a:xfrm>
          <a:off x="2037786" y="655534"/>
          <a:ext cx="1526100" cy="122140"/>
        </a:xfrm>
        <a:custGeom>
          <a:avLst/>
          <a:gdLst/>
          <a:ahLst/>
          <a:cxnLst/>
          <a:rect l="0" t="0" r="0" b="0"/>
          <a:pathLst>
            <a:path>
              <a:moveTo>
                <a:pt x="1526100" y="0"/>
              </a:moveTo>
              <a:lnTo>
                <a:pt x="152610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B0B4-D46E-4B4C-AC03-E63355EE0B26}">
      <dsp:nvSpPr>
        <dsp:cNvPr id="0" name=""/>
        <dsp:cNvSpPr/>
      </dsp:nvSpPr>
      <dsp:spPr>
        <a:xfrm>
          <a:off x="3563887" y="266712"/>
          <a:ext cx="1024669" cy="122140"/>
        </a:xfrm>
        <a:custGeom>
          <a:avLst/>
          <a:gdLst/>
          <a:ahLst/>
          <a:cxnLst/>
          <a:rect l="0" t="0" r="0" b="0"/>
          <a:pathLst>
            <a:path>
              <a:moveTo>
                <a:pt x="1024669" y="0"/>
              </a:moveTo>
              <a:lnTo>
                <a:pt x="1024669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F2276-027F-9545-8905-D6AA54F2C70B}">
      <dsp:nvSpPr>
        <dsp:cNvPr id="0" name=""/>
        <dsp:cNvSpPr/>
      </dsp:nvSpPr>
      <dsp:spPr>
        <a:xfrm>
          <a:off x="4044967" y="32"/>
          <a:ext cx="1087177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B653-1A84-F448-A928-363979999480}">
      <dsp:nvSpPr>
        <dsp:cNvPr id="0" name=""/>
        <dsp:cNvSpPr/>
      </dsp:nvSpPr>
      <dsp:spPr>
        <a:xfrm>
          <a:off x="4091631" y="44362"/>
          <a:ext cx="1087177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Helvetica Light"/>
              <a:cs typeface="Helvetica Light"/>
            </a:rPr>
            <a:t>10 (10 5 1)</a:t>
          </a:r>
          <a:endParaRPr lang="en-US" sz="1400" b="1" kern="1200" dirty="0">
            <a:latin typeface="Helvetica Light"/>
            <a:cs typeface="Helvetica Light"/>
          </a:endParaRPr>
        </a:p>
      </dsp:txBody>
      <dsp:txXfrm>
        <a:off x="4091631" y="44362"/>
        <a:ext cx="1087177" cy="266680"/>
      </dsp:txXfrm>
    </dsp:sp>
    <dsp:sp modelId="{5159F34F-F381-364F-994D-AD9A286055F7}">
      <dsp:nvSpPr>
        <dsp:cNvPr id="0" name=""/>
        <dsp:cNvSpPr/>
      </dsp:nvSpPr>
      <dsp:spPr>
        <a:xfrm>
          <a:off x="3067694" y="388853"/>
          <a:ext cx="992386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16A0-B3F9-AA41-A56D-8DD9FA4008E2}">
      <dsp:nvSpPr>
        <dsp:cNvPr id="0" name=""/>
        <dsp:cNvSpPr/>
      </dsp:nvSpPr>
      <dsp:spPr>
        <a:xfrm>
          <a:off x="3114357" y="433183"/>
          <a:ext cx="992386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10 (5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3114357" y="433183"/>
        <a:ext cx="992386" cy="266680"/>
      </dsp:txXfrm>
    </dsp:sp>
    <dsp:sp modelId="{54706AB9-265F-DA41-8202-9BA06F6A749E}">
      <dsp:nvSpPr>
        <dsp:cNvPr id="0" name=""/>
        <dsp:cNvSpPr/>
      </dsp:nvSpPr>
      <dsp:spPr>
        <a:xfrm>
          <a:off x="1827802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098A9-26C1-FB4F-9C47-1791976FD124}">
      <dsp:nvSpPr>
        <dsp:cNvPr id="0" name=""/>
        <dsp:cNvSpPr/>
      </dsp:nvSpPr>
      <dsp:spPr>
        <a:xfrm>
          <a:off x="1874465" y="82200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465" y="822004"/>
        <a:ext cx="419968" cy="266680"/>
      </dsp:txXfrm>
    </dsp:sp>
    <dsp:sp modelId="{693C855E-A08F-1B4E-AF83-C0B0543B16DD}">
      <dsp:nvSpPr>
        <dsp:cNvPr id="0" name=""/>
        <dsp:cNvSpPr/>
      </dsp:nvSpPr>
      <dsp:spPr>
        <a:xfrm>
          <a:off x="1315008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F416-2F18-BC48-89D4-7D5B423FEF3B}">
      <dsp:nvSpPr>
        <dsp:cNvPr id="0" name=""/>
        <dsp:cNvSpPr/>
      </dsp:nvSpPr>
      <dsp:spPr>
        <a:xfrm>
          <a:off x="1361671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1671" y="1210826"/>
        <a:ext cx="419968" cy="266680"/>
      </dsp:txXfrm>
    </dsp:sp>
    <dsp:sp modelId="{A8946E5E-E7CA-D345-A8F7-31F075932CF0}">
      <dsp:nvSpPr>
        <dsp:cNvPr id="0" name=""/>
        <dsp:cNvSpPr/>
      </dsp:nvSpPr>
      <dsp:spPr>
        <a:xfrm>
          <a:off x="131500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D7B-8CE9-4149-B30D-357244289F31}">
      <dsp:nvSpPr>
        <dsp:cNvPr id="0" name=""/>
        <dsp:cNvSpPr/>
      </dsp:nvSpPr>
      <dsp:spPr>
        <a:xfrm>
          <a:off x="1361671" y="159964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1671" y="1599647"/>
        <a:ext cx="419968" cy="266680"/>
      </dsp:txXfrm>
    </dsp:sp>
    <dsp:sp modelId="{019279CD-B961-2544-AB19-FE66C8642D09}">
      <dsp:nvSpPr>
        <dsp:cNvPr id="0" name=""/>
        <dsp:cNvSpPr/>
      </dsp:nvSpPr>
      <dsp:spPr>
        <a:xfrm>
          <a:off x="2340595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A20-A19C-8A40-B3E1-A564DDEF2A8B}">
      <dsp:nvSpPr>
        <dsp:cNvPr id="0" name=""/>
        <dsp:cNvSpPr/>
      </dsp:nvSpPr>
      <dsp:spPr>
        <a:xfrm>
          <a:off x="2387259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7259" y="1210826"/>
        <a:ext cx="419968" cy="266680"/>
      </dsp:txXfrm>
    </dsp:sp>
    <dsp:sp modelId="{07A8BFA3-066F-274C-8867-75820F23FF82}">
      <dsp:nvSpPr>
        <dsp:cNvPr id="0" name=""/>
        <dsp:cNvSpPr/>
      </dsp:nvSpPr>
      <dsp:spPr>
        <a:xfrm>
          <a:off x="1828303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01EE-FC2D-2B40-B71A-06824635DF91}">
      <dsp:nvSpPr>
        <dsp:cNvPr id="0" name=""/>
        <dsp:cNvSpPr/>
      </dsp:nvSpPr>
      <dsp:spPr>
        <a:xfrm>
          <a:off x="1874966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966" y="1599647"/>
        <a:ext cx="419968" cy="266680"/>
      </dsp:txXfrm>
    </dsp:sp>
    <dsp:sp modelId="{C37260B0-ABA4-6346-828A-9120B07CAE9F}">
      <dsp:nvSpPr>
        <dsp:cNvPr id="0" name=""/>
        <dsp:cNvSpPr/>
      </dsp:nvSpPr>
      <dsp:spPr>
        <a:xfrm>
          <a:off x="1828303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3E0F-306B-BD41-A5F2-4C3231B022B3}">
      <dsp:nvSpPr>
        <dsp:cNvPr id="0" name=""/>
        <dsp:cNvSpPr/>
      </dsp:nvSpPr>
      <dsp:spPr>
        <a:xfrm>
          <a:off x="1874966" y="1988468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74966" y="1988468"/>
        <a:ext cx="419968" cy="266680"/>
      </dsp:txXfrm>
    </dsp:sp>
    <dsp:sp modelId="{CB83DA53-4121-1A4F-B343-172AC3EACBE1}">
      <dsp:nvSpPr>
        <dsp:cNvPr id="0" name=""/>
        <dsp:cNvSpPr/>
      </dsp:nvSpPr>
      <dsp:spPr>
        <a:xfrm>
          <a:off x="285288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332E-42EE-4D4E-A09B-2F7F6F66C3A5}">
      <dsp:nvSpPr>
        <dsp:cNvPr id="0" name=""/>
        <dsp:cNvSpPr/>
      </dsp:nvSpPr>
      <dsp:spPr>
        <a:xfrm>
          <a:off x="2899551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899551" y="1599647"/>
        <a:ext cx="419968" cy="266680"/>
      </dsp:txXfrm>
    </dsp:sp>
    <dsp:sp modelId="{F476F2D7-4F1F-104F-8612-B46729CD4CC1}">
      <dsp:nvSpPr>
        <dsp:cNvPr id="0" name=""/>
        <dsp:cNvSpPr/>
      </dsp:nvSpPr>
      <dsp:spPr>
        <a:xfrm>
          <a:off x="234159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808F-DBB7-2F48-8E5B-258FC3C1E9FB}">
      <dsp:nvSpPr>
        <dsp:cNvPr id="0" name=""/>
        <dsp:cNvSpPr/>
      </dsp:nvSpPr>
      <dsp:spPr>
        <a:xfrm>
          <a:off x="238826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8261" y="1988468"/>
        <a:ext cx="419968" cy="266680"/>
      </dsp:txXfrm>
    </dsp:sp>
    <dsp:sp modelId="{0088C68B-ACBA-7848-8D9A-36F3BFE01481}">
      <dsp:nvSpPr>
        <dsp:cNvPr id="0" name=""/>
        <dsp:cNvSpPr/>
      </dsp:nvSpPr>
      <dsp:spPr>
        <a:xfrm>
          <a:off x="2341598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AD2E-116D-404B-8277-A3617EDA3211}">
      <dsp:nvSpPr>
        <dsp:cNvPr id="0" name=""/>
        <dsp:cNvSpPr/>
      </dsp:nvSpPr>
      <dsp:spPr>
        <a:xfrm>
          <a:off x="2388261" y="2377289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88261" y="2377289"/>
        <a:ext cx="419968" cy="266680"/>
      </dsp:txXfrm>
    </dsp:sp>
    <dsp:sp modelId="{9C62F737-63B2-9044-AAD9-2DDCE9A8A6E6}">
      <dsp:nvSpPr>
        <dsp:cNvPr id="0" name=""/>
        <dsp:cNvSpPr/>
      </dsp:nvSpPr>
      <dsp:spPr>
        <a:xfrm>
          <a:off x="336417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E378-F43F-BA4E-A4B7-A3540DB534FF}">
      <dsp:nvSpPr>
        <dsp:cNvPr id="0" name=""/>
        <dsp:cNvSpPr/>
      </dsp:nvSpPr>
      <dsp:spPr>
        <a:xfrm>
          <a:off x="341084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0841" y="1988468"/>
        <a:ext cx="419968" cy="266680"/>
      </dsp:txXfrm>
    </dsp:sp>
    <dsp:sp modelId="{58D99212-883E-D24E-847D-AFAEF9AD1B36}">
      <dsp:nvSpPr>
        <dsp:cNvPr id="0" name=""/>
        <dsp:cNvSpPr/>
      </dsp:nvSpPr>
      <dsp:spPr>
        <a:xfrm>
          <a:off x="285489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8843-BE43-4249-A200-23D5C7A5C9CB}">
      <dsp:nvSpPr>
        <dsp:cNvPr id="0" name=""/>
        <dsp:cNvSpPr/>
      </dsp:nvSpPr>
      <dsp:spPr>
        <a:xfrm>
          <a:off x="290155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1556" y="2377289"/>
        <a:ext cx="419968" cy="266680"/>
      </dsp:txXfrm>
    </dsp:sp>
    <dsp:sp modelId="{E15A4AA2-72A7-B948-96C3-E2FE6972AD18}">
      <dsp:nvSpPr>
        <dsp:cNvPr id="0" name=""/>
        <dsp:cNvSpPr/>
      </dsp:nvSpPr>
      <dsp:spPr>
        <a:xfrm>
          <a:off x="2854893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DB55-A581-DD44-B088-CDA29055C537}">
      <dsp:nvSpPr>
        <dsp:cNvPr id="0" name=""/>
        <dsp:cNvSpPr/>
      </dsp:nvSpPr>
      <dsp:spPr>
        <a:xfrm>
          <a:off x="2901556" y="2766110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1556" y="2766110"/>
        <a:ext cx="419968" cy="266680"/>
      </dsp:txXfrm>
    </dsp:sp>
    <dsp:sp modelId="{38F0A1AB-5AD6-7C41-962D-2D571D494A17}">
      <dsp:nvSpPr>
        <dsp:cNvPr id="0" name=""/>
        <dsp:cNvSpPr/>
      </dsp:nvSpPr>
      <dsp:spPr>
        <a:xfrm>
          <a:off x="387346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EDC8-53A7-D644-B2F9-88F153AC6145}">
      <dsp:nvSpPr>
        <dsp:cNvPr id="0" name=""/>
        <dsp:cNvSpPr/>
      </dsp:nvSpPr>
      <dsp:spPr>
        <a:xfrm>
          <a:off x="392012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0126" y="2377289"/>
        <a:ext cx="419968" cy="266680"/>
      </dsp:txXfrm>
    </dsp:sp>
    <dsp:sp modelId="{835A999D-6B14-484F-AAA6-4AFECAF876C9}">
      <dsp:nvSpPr>
        <dsp:cNvPr id="0" name=""/>
        <dsp:cNvSpPr/>
      </dsp:nvSpPr>
      <dsp:spPr>
        <a:xfrm>
          <a:off x="336818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B715-4DAA-5940-8ED1-1051A85A3D90}">
      <dsp:nvSpPr>
        <dsp:cNvPr id="0" name=""/>
        <dsp:cNvSpPr/>
      </dsp:nvSpPr>
      <dsp:spPr>
        <a:xfrm>
          <a:off x="3414852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4852" y="2766110"/>
        <a:ext cx="419968" cy="266680"/>
      </dsp:txXfrm>
    </dsp:sp>
    <dsp:sp modelId="{240027D8-A706-B440-95C9-40E728F8BD75}">
      <dsp:nvSpPr>
        <dsp:cNvPr id="0" name=""/>
        <dsp:cNvSpPr/>
      </dsp:nvSpPr>
      <dsp:spPr>
        <a:xfrm>
          <a:off x="3368188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E494-F8D2-F842-9847-C51A525D53EE}">
      <dsp:nvSpPr>
        <dsp:cNvPr id="0" name=""/>
        <dsp:cNvSpPr/>
      </dsp:nvSpPr>
      <dsp:spPr>
        <a:xfrm>
          <a:off x="3414852" y="315493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4852" y="3154931"/>
        <a:ext cx="419968" cy="266680"/>
      </dsp:txXfrm>
    </dsp:sp>
    <dsp:sp modelId="{6523B842-611C-2442-B597-BE89A407AE91}">
      <dsp:nvSpPr>
        <dsp:cNvPr id="0" name=""/>
        <dsp:cNvSpPr/>
      </dsp:nvSpPr>
      <dsp:spPr>
        <a:xfrm>
          <a:off x="437873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0DF-33DB-A245-A0B9-41373032E4A3}">
      <dsp:nvSpPr>
        <dsp:cNvPr id="0" name=""/>
        <dsp:cNvSpPr/>
      </dsp:nvSpPr>
      <dsp:spPr>
        <a:xfrm>
          <a:off x="4425401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25401" y="2766110"/>
        <a:ext cx="419968" cy="266680"/>
      </dsp:txXfrm>
    </dsp:sp>
    <dsp:sp modelId="{A7747956-9902-CD4C-A595-2FB17AB31ADC}">
      <dsp:nvSpPr>
        <dsp:cNvPr id="0" name=""/>
        <dsp:cNvSpPr/>
      </dsp:nvSpPr>
      <dsp:spPr>
        <a:xfrm>
          <a:off x="3881484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FFE0-E8AC-8A45-87DC-842A8E505C0B}">
      <dsp:nvSpPr>
        <dsp:cNvPr id="0" name=""/>
        <dsp:cNvSpPr/>
      </dsp:nvSpPr>
      <dsp:spPr>
        <a:xfrm>
          <a:off x="3928147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8147" y="3154931"/>
        <a:ext cx="419968" cy="266680"/>
      </dsp:txXfrm>
    </dsp:sp>
    <dsp:sp modelId="{2BAEC446-AD1C-CE49-913A-9F29FE22EFF0}">
      <dsp:nvSpPr>
        <dsp:cNvPr id="0" name=""/>
        <dsp:cNvSpPr/>
      </dsp:nvSpPr>
      <dsp:spPr>
        <a:xfrm>
          <a:off x="3881484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1C220-79E6-B84A-BDE4-7CA90FF04950}">
      <dsp:nvSpPr>
        <dsp:cNvPr id="0" name=""/>
        <dsp:cNvSpPr/>
      </dsp:nvSpPr>
      <dsp:spPr>
        <a:xfrm>
          <a:off x="3928147" y="354375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8147" y="3543752"/>
        <a:ext cx="419968" cy="266680"/>
      </dsp:txXfrm>
    </dsp:sp>
    <dsp:sp modelId="{EA108172-14EE-CD4D-94F2-8A8105BE991C}">
      <dsp:nvSpPr>
        <dsp:cNvPr id="0" name=""/>
        <dsp:cNvSpPr/>
      </dsp:nvSpPr>
      <dsp:spPr>
        <a:xfrm>
          <a:off x="4875993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C36A-F100-4941-99F9-E51F20E92F6B}">
      <dsp:nvSpPr>
        <dsp:cNvPr id="0" name=""/>
        <dsp:cNvSpPr/>
      </dsp:nvSpPr>
      <dsp:spPr>
        <a:xfrm>
          <a:off x="4922656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22656" y="3154931"/>
        <a:ext cx="419968" cy="266680"/>
      </dsp:txXfrm>
    </dsp:sp>
    <dsp:sp modelId="{6C3C3549-E26E-B84E-8538-BAC1BD79B998}">
      <dsp:nvSpPr>
        <dsp:cNvPr id="0" name=""/>
        <dsp:cNvSpPr/>
      </dsp:nvSpPr>
      <dsp:spPr>
        <a:xfrm>
          <a:off x="4394779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57BC-D3F4-5742-9EEE-A0BF2A80BF00}">
      <dsp:nvSpPr>
        <dsp:cNvPr id="0" name=""/>
        <dsp:cNvSpPr/>
      </dsp:nvSpPr>
      <dsp:spPr>
        <a:xfrm>
          <a:off x="4441442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1442" y="3543752"/>
        <a:ext cx="419968" cy="266680"/>
      </dsp:txXfrm>
    </dsp:sp>
    <dsp:sp modelId="{7D1A0AAC-946B-DF4A-8F85-7364669A62B7}">
      <dsp:nvSpPr>
        <dsp:cNvPr id="0" name=""/>
        <dsp:cNvSpPr/>
      </dsp:nvSpPr>
      <dsp:spPr>
        <a:xfrm>
          <a:off x="4394779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C974-DAF5-8F47-B211-ECB2784C7B6C}">
      <dsp:nvSpPr>
        <dsp:cNvPr id="0" name=""/>
        <dsp:cNvSpPr/>
      </dsp:nvSpPr>
      <dsp:spPr>
        <a:xfrm>
          <a:off x="4441442" y="393257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1442" y="3932573"/>
        <a:ext cx="419968" cy="266680"/>
      </dsp:txXfrm>
    </dsp:sp>
    <dsp:sp modelId="{1F2C9B2B-8C87-0947-9937-B04E2D5762A5}">
      <dsp:nvSpPr>
        <dsp:cNvPr id="0" name=""/>
        <dsp:cNvSpPr/>
      </dsp:nvSpPr>
      <dsp:spPr>
        <a:xfrm>
          <a:off x="5357207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3A25-B8C2-374B-A273-C759951E7F49}">
      <dsp:nvSpPr>
        <dsp:cNvPr id="0" name=""/>
        <dsp:cNvSpPr/>
      </dsp:nvSpPr>
      <dsp:spPr>
        <a:xfrm>
          <a:off x="5403870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03870" y="3543752"/>
        <a:ext cx="419968" cy="266680"/>
      </dsp:txXfrm>
    </dsp:sp>
    <dsp:sp modelId="{71D80F9B-B3B8-3C43-A78B-D29D296189D9}">
      <dsp:nvSpPr>
        <dsp:cNvPr id="0" name=""/>
        <dsp:cNvSpPr/>
      </dsp:nvSpPr>
      <dsp:spPr>
        <a:xfrm>
          <a:off x="4908074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FEA2-CAAC-2B4C-AC51-BBB1C95A6636}">
      <dsp:nvSpPr>
        <dsp:cNvPr id="0" name=""/>
        <dsp:cNvSpPr/>
      </dsp:nvSpPr>
      <dsp:spPr>
        <a:xfrm>
          <a:off x="4954737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54737" y="3932573"/>
        <a:ext cx="419968" cy="266680"/>
      </dsp:txXfrm>
    </dsp:sp>
    <dsp:sp modelId="{80FB8F5D-D3A8-5A4E-9FDE-CB46337296D8}">
      <dsp:nvSpPr>
        <dsp:cNvPr id="0" name=""/>
        <dsp:cNvSpPr/>
      </dsp:nvSpPr>
      <dsp:spPr>
        <a:xfrm>
          <a:off x="4908074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A163-3444-0C49-B937-D1794A894F24}">
      <dsp:nvSpPr>
        <dsp:cNvPr id="0" name=""/>
        <dsp:cNvSpPr/>
      </dsp:nvSpPr>
      <dsp:spPr>
        <a:xfrm>
          <a:off x="4954737" y="432139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54737" y="4321394"/>
        <a:ext cx="419968" cy="266680"/>
      </dsp:txXfrm>
    </dsp:sp>
    <dsp:sp modelId="{3BA3265F-4C8A-0D46-A16A-1E8F76B88937}">
      <dsp:nvSpPr>
        <dsp:cNvPr id="0" name=""/>
        <dsp:cNvSpPr/>
      </dsp:nvSpPr>
      <dsp:spPr>
        <a:xfrm>
          <a:off x="5806340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5902-FEBD-D944-96AB-3E8D2F149A86}">
      <dsp:nvSpPr>
        <dsp:cNvPr id="0" name=""/>
        <dsp:cNvSpPr/>
      </dsp:nvSpPr>
      <dsp:spPr>
        <a:xfrm>
          <a:off x="5853004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853004" y="3932573"/>
        <a:ext cx="419968" cy="266680"/>
      </dsp:txXfrm>
    </dsp:sp>
    <dsp:sp modelId="{2F33B2AA-AEB8-A74F-8194-F3EF5221B5C7}">
      <dsp:nvSpPr>
        <dsp:cNvPr id="0" name=""/>
        <dsp:cNvSpPr/>
      </dsp:nvSpPr>
      <dsp:spPr>
        <a:xfrm>
          <a:off x="5421369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699A-B3F4-1144-AD3C-C7120B05C6DE}">
      <dsp:nvSpPr>
        <dsp:cNvPr id="0" name=""/>
        <dsp:cNvSpPr/>
      </dsp:nvSpPr>
      <dsp:spPr>
        <a:xfrm>
          <a:off x="5468032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68032" y="4321394"/>
        <a:ext cx="419968" cy="266680"/>
      </dsp:txXfrm>
    </dsp:sp>
    <dsp:sp modelId="{56CAAAF6-F7AF-C64A-BB80-2EEBF58A2096}">
      <dsp:nvSpPr>
        <dsp:cNvPr id="0" name=""/>
        <dsp:cNvSpPr/>
      </dsp:nvSpPr>
      <dsp:spPr>
        <a:xfrm>
          <a:off x="542136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B9E-EBE7-3C41-842A-F953D3517B23}">
      <dsp:nvSpPr>
        <dsp:cNvPr id="0" name=""/>
        <dsp:cNvSpPr/>
      </dsp:nvSpPr>
      <dsp:spPr>
        <a:xfrm>
          <a:off x="5468032" y="471021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68032" y="4710215"/>
        <a:ext cx="419968" cy="266680"/>
      </dsp:txXfrm>
    </dsp:sp>
    <dsp:sp modelId="{1DEB2E91-6EC8-8049-B091-7F550A461757}">
      <dsp:nvSpPr>
        <dsp:cNvPr id="0" name=""/>
        <dsp:cNvSpPr/>
      </dsp:nvSpPr>
      <dsp:spPr>
        <a:xfrm>
          <a:off x="6191312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8C1D-29D1-054B-94CF-960480E8D18F}">
      <dsp:nvSpPr>
        <dsp:cNvPr id="0" name=""/>
        <dsp:cNvSpPr/>
      </dsp:nvSpPr>
      <dsp:spPr>
        <a:xfrm>
          <a:off x="6237975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237975" y="4321394"/>
        <a:ext cx="419968" cy="266680"/>
      </dsp:txXfrm>
    </dsp:sp>
    <dsp:sp modelId="{C52508F8-6A5C-904F-B8C8-558E23563832}">
      <dsp:nvSpPr>
        <dsp:cNvPr id="0" name=""/>
        <dsp:cNvSpPr/>
      </dsp:nvSpPr>
      <dsp:spPr>
        <a:xfrm>
          <a:off x="5934664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6C9C-5535-CF4B-A7EE-28D0C565E0D4}">
      <dsp:nvSpPr>
        <dsp:cNvPr id="0" name=""/>
        <dsp:cNvSpPr/>
      </dsp:nvSpPr>
      <dsp:spPr>
        <a:xfrm>
          <a:off x="5981327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1327" y="4710215"/>
        <a:ext cx="419968" cy="266680"/>
      </dsp:txXfrm>
    </dsp:sp>
    <dsp:sp modelId="{838887DB-3E10-054A-AE19-6C0A08E8AFA6}">
      <dsp:nvSpPr>
        <dsp:cNvPr id="0" name=""/>
        <dsp:cNvSpPr/>
      </dsp:nvSpPr>
      <dsp:spPr>
        <a:xfrm>
          <a:off x="5934664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CC8E-FEB6-4C48-9387-B86C42955EF3}">
      <dsp:nvSpPr>
        <dsp:cNvPr id="0" name=""/>
        <dsp:cNvSpPr/>
      </dsp:nvSpPr>
      <dsp:spPr>
        <a:xfrm>
          <a:off x="5981327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1327" y="5099037"/>
        <a:ext cx="419968" cy="266680"/>
      </dsp:txXfrm>
    </dsp:sp>
    <dsp:sp modelId="{4235430B-A90E-6A4E-826D-34353488C1B3}">
      <dsp:nvSpPr>
        <dsp:cNvPr id="0" name=""/>
        <dsp:cNvSpPr/>
      </dsp:nvSpPr>
      <dsp:spPr>
        <a:xfrm>
          <a:off x="644795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7AFD-C7BE-4949-AE10-D0E566CBB161}">
      <dsp:nvSpPr>
        <dsp:cNvPr id="0" name=""/>
        <dsp:cNvSpPr/>
      </dsp:nvSpPr>
      <dsp:spPr>
        <a:xfrm>
          <a:off x="6494623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94623" y="4710215"/>
        <a:ext cx="419968" cy="266680"/>
      </dsp:txXfrm>
    </dsp:sp>
    <dsp:sp modelId="{5C35338A-C1C4-414B-A8B0-AF66C94EE20E}">
      <dsp:nvSpPr>
        <dsp:cNvPr id="0" name=""/>
        <dsp:cNvSpPr/>
      </dsp:nvSpPr>
      <dsp:spPr>
        <a:xfrm>
          <a:off x="6447959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E4ED-3FA7-EF45-BC17-46D65C508889}">
      <dsp:nvSpPr>
        <dsp:cNvPr id="0" name=""/>
        <dsp:cNvSpPr/>
      </dsp:nvSpPr>
      <dsp:spPr>
        <a:xfrm>
          <a:off x="6494623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94623" y="5099037"/>
        <a:ext cx="419968" cy="266680"/>
      </dsp:txXfrm>
    </dsp:sp>
    <dsp:sp modelId="{E3D7A401-E92E-7A44-95EB-428BA6816A0A}">
      <dsp:nvSpPr>
        <dsp:cNvPr id="0" name=""/>
        <dsp:cNvSpPr/>
      </dsp:nvSpPr>
      <dsp:spPr>
        <a:xfrm>
          <a:off x="5360821" y="77576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F034-21DB-A848-B380-FDC3D967FC53}">
      <dsp:nvSpPr>
        <dsp:cNvPr id="0" name=""/>
        <dsp:cNvSpPr/>
      </dsp:nvSpPr>
      <dsp:spPr>
        <a:xfrm>
          <a:off x="5407484" y="82009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07484" y="820098"/>
        <a:ext cx="419968" cy="266680"/>
      </dsp:txXfrm>
    </dsp:sp>
    <dsp:sp modelId="{6E8A3BA7-98DF-5548-85B7-8122C3034B39}">
      <dsp:nvSpPr>
        <dsp:cNvPr id="0" name=""/>
        <dsp:cNvSpPr/>
      </dsp:nvSpPr>
      <dsp:spPr>
        <a:xfrm>
          <a:off x="4855546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EF3-1FB5-2A4F-9126-B88ACBC3A32C}">
      <dsp:nvSpPr>
        <dsp:cNvPr id="0" name=""/>
        <dsp:cNvSpPr/>
      </dsp:nvSpPr>
      <dsp:spPr>
        <a:xfrm>
          <a:off x="4902209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02209" y="1208919"/>
        <a:ext cx="419968" cy="266680"/>
      </dsp:txXfrm>
    </dsp:sp>
    <dsp:sp modelId="{927B34FD-2478-644B-89FE-D693A7E8C352}">
      <dsp:nvSpPr>
        <dsp:cNvPr id="0" name=""/>
        <dsp:cNvSpPr/>
      </dsp:nvSpPr>
      <dsp:spPr>
        <a:xfrm>
          <a:off x="4358291" y="155290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432-ACA6-8A4A-BE18-EDFF0FBB2AD0}">
      <dsp:nvSpPr>
        <dsp:cNvPr id="0" name=""/>
        <dsp:cNvSpPr/>
      </dsp:nvSpPr>
      <dsp:spPr>
        <a:xfrm>
          <a:off x="4404955" y="159723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5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04955" y="1597233"/>
        <a:ext cx="419968" cy="266680"/>
      </dsp:txXfrm>
    </dsp:sp>
    <dsp:sp modelId="{22BC5789-E255-2A47-B608-7C04906FC76C}">
      <dsp:nvSpPr>
        <dsp:cNvPr id="0" name=""/>
        <dsp:cNvSpPr/>
      </dsp:nvSpPr>
      <dsp:spPr>
        <a:xfrm>
          <a:off x="4358291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164-85AE-4E42-AD6B-AD67F4190B05}">
      <dsp:nvSpPr>
        <dsp:cNvPr id="0" name=""/>
        <dsp:cNvSpPr/>
      </dsp:nvSpPr>
      <dsp:spPr>
        <a:xfrm>
          <a:off x="4404955" y="198656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04955" y="1986561"/>
        <a:ext cx="419968" cy="266680"/>
      </dsp:txXfrm>
    </dsp:sp>
    <dsp:sp modelId="{EC7170EB-4355-4A4F-8813-054C4900D052}">
      <dsp:nvSpPr>
        <dsp:cNvPr id="0" name=""/>
        <dsp:cNvSpPr/>
      </dsp:nvSpPr>
      <dsp:spPr>
        <a:xfrm>
          <a:off x="5352801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9D6-80C3-D345-A089-5BCBF9617D41}">
      <dsp:nvSpPr>
        <dsp:cNvPr id="0" name=""/>
        <dsp:cNvSpPr/>
      </dsp:nvSpPr>
      <dsp:spPr>
        <a:xfrm>
          <a:off x="5399464" y="159774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399464" y="1597740"/>
        <a:ext cx="419968" cy="266680"/>
      </dsp:txXfrm>
    </dsp:sp>
    <dsp:sp modelId="{585722B6-FC4F-6C49-ABE3-2B3D1FE50341}">
      <dsp:nvSpPr>
        <dsp:cNvPr id="0" name=""/>
        <dsp:cNvSpPr/>
      </dsp:nvSpPr>
      <dsp:spPr>
        <a:xfrm>
          <a:off x="4871587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DE3-9D9C-6B43-B306-0ADCE93CAE75}">
      <dsp:nvSpPr>
        <dsp:cNvPr id="0" name=""/>
        <dsp:cNvSpPr/>
      </dsp:nvSpPr>
      <dsp:spPr>
        <a:xfrm>
          <a:off x="4918250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18250" y="1986561"/>
        <a:ext cx="419968" cy="266680"/>
      </dsp:txXfrm>
    </dsp:sp>
    <dsp:sp modelId="{3E122E0C-1DAF-F642-829F-BB3AEA73C825}">
      <dsp:nvSpPr>
        <dsp:cNvPr id="0" name=""/>
        <dsp:cNvSpPr/>
      </dsp:nvSpPr>
      <dsp:spPr>
        <a:xfrm>
          <a:off x="4871587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6D1C-02D4-174C-981F-38E16A803212}">
      <dsp:nvSpPr>
        <dsp:cNvPr id="0" name=""/>
        <dsp:cNvSpPr/>
      </dsp:nvSpPr>
      <dsp:spPr>
        <a:xfrm>
          <a:off x="4918250" y="237538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18250" y="2375382"/>
        <a:ext cx="419968" cy="266680"/>
      </dsp:txXfrm>
    </dsp:sp>
    <dsp:sp modelId="{E2479656-364C-3942-AFD4-19162E2B0C06}">
      <dsp:nvSpPr>
        <dsp:cNvPr id="0" name=""/>
        <dsp:cNvSpPr/>
      </dsp:nvSpPr>
      <dsp:spPr>
        <a:xfrm>
          <a:off x="5834015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E10A-6754-6944-9246-8ADC3EE1A363}">
      <dsp:nvSpPr>
        <dsp:cNvPr id="0" name=""/>
        <dsp:cNvSpPr/>
      </dsp:nvSpPr>
      <dsp:spPr>
        <a:xfrm>
          <a:off x="5880678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880678" y="1986561"/>
        <a:ext cx="419968" cy="266680"/>
      </dsp:txXfrm>
    </dsp:sp>
    <dsp:sp modelId="{6A96F715-C8EE-724B-B05F-39E0083C5DF3}">
      <dsp:nvSpPr>
        <dsp:cNvPr id="0" name=""/>
        <dsp:cNvSpPr/>
      </dsp:nvSpPr>
      <dsp:spPr>
        <a:xfrm>
          <a:off x="5384882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CDAA-2D37-5E4A-8093-D196F8918B7F}">
      <dsp:nvSpPr>
        <dsp:cNvPr id="0" name=""/>
        <dsp:cNvSpPr/>
      </dsp:nvSpPr>
      <dsp:spPr>
        <a:xfrm>
          <a:off x="5431545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1545" y="2375382"/>
        <a:ext cx="419968" cy="266680"/>
      </dsp:txXfrm>
    </dsp:sp>
    <dsp:sp modelId="{F3AF9653-8D19-A641-B73F-FB4562B05C6C}">
      <dsp:nvSpPr>
        <dsp:cNvPr id="0" name=""/>
        <dsp:cNvSpPr/>
      </dsp:nvSpPr>
      <dsp:spPr>
        <a:xfrm>
          <a:off x="5384882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4413-3A43-8746-A481-5A028D18A0B1}">
      <dsp:nvSpPr>
        <dsp:cNvPr id="0" name=""/>
        <dsp:cNvSpPr/>
      </dsp:nvSpPr>
      <dsp:spPr>
        <a:xfrm>
          <a:off x="5431545" y="276420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1545" y="2764203"/>
        <a:ext cx="419968" cy="266680"/>
      </dsp:txXfrm>
    </dsp:sp>
    <dsp:sp modelId="{D1497600-080C-E746-916C-153F432FB891}">
      <dsp:nvSpPr>
        <dsp:cNvPr id="0" name=""/>
        <dsp:cNvSpPr/>
      </dsp:nvSpPr>
      <dsp:spPr>
        <a:xfrm>
          <a:off x="6283148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310A-C87B-D14C-920B-1F8A2E25617B}">
      <dsp:nvSpPr>
        <dsp:cNvPr id="0" name=""/>
        <dsp:cNvSpPr/>
      </dsp:nvSpPr>
      <dsp:spPr>
        <a:xfrm>
          <a:off x="6329812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329812" y="2375382"/>
        <a:ext cx="419968" cy="266680"/>
      </dsp:txXfrm>
    </dsp:sp>
    <dsp:sp modelId="{27C14C6C-D24A-8B47-B530-F4AFB1F7A2A2}">
      <dsp:nvSpPr>
        <dsp:cNvPr id="0" name=""/>
        <dsp:cNvSpPr/>
      </dsp:nvSpPr>
      <dsp:spPr>
        <a:xfrm>
          <a:off x="5898177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439A7-68A7-FA44-AA50-9C63AC902FD1}">
      <dsp:nvSpPr>
        <dsp:cNvPr id="0" name=""/>
        <dsp:cNvSpPr/>
      </dsp:nvSpPr>
      <dsp:spPr>
        <a:xfrm>
          <a:off x="5944840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44840" y="2764203"/>
        <a:ext cx="419968" cy="266680"/>
      </dsp:txXfrm>
    </dsp:sp>
    <dsp:sp modelId="{2088A052-0416-6441-AD2F-8E5C3C638BC0}">
      <dsp:nvSpPr>
        <dsp:cNvPr id="0" name=""/>
        <dsp:cNvSpPr/>
      </dsp:nvSpPr>
      <dsp:spPr>
        <a:xfrm>
          <a:off x="589817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EB27-5B8B-7345-89D6-28B2A774646B}">
      <dsp:nvSpPr>
        <dsp:cNvPr id="0" name=""/>
        <dsp:cNvSpPr/>
      </dsp:nvSpPr>
      <dsp:spPr>
        <a:xfrm>
          <a:off x="5944840" y="315302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44840" y="3153024"/>
        <a:ext cx="419968" cy="266680"/>
      </dsp:txXfrm>
    </dsp:sp>
    <dsp:sp modelId="{62E719A5-F83D-644F-928C-FF0B5C654BF7}">
      <dsp:nvSpPr>
        <dsp:cNvPr id="0" name=""/>
        <dsp:cNvSpPr/>
      </dsp:nvSpPr>
      <dsp:spPr>
        <a:xfrm>
          <a:off x="6668120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D295-CC92-B047-B0E3-920213160DAC}">
      <dsp:nvSpPr>
        <dsp:cNvPr id="0" name=""/>
        <dsp:cNvSpPr/>
      </dsp:nvSpPr>
      <dsp:spPr>
        <a:xfrm>
          <a:off x="6714783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714783" y="2764203"/>
        <a:ext cx="419968" cy="266680"/>
      </dsp:txXfrm>
    </dsp:sp>
    <dsp:sp modelId="{78C281E7-14E1-9342-AA32-07BEDD9380FF}">
      <dsp:nvSpPr>
        <dsp:cNvPr id="0" name=""/>
        <dsp:cNvSpPr/>
      </dsp:nvSpPr>
      <dsp:spPr>
        <a:xfrm>
          <a:off x="6411472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DA67-47BE-2647-8086-7F8FA65A6425}">
      <dsp:nvSpPr>
        <dsp:cNvPr id="0" name=""/>
        <dsp:cNvSpPr/>
      </dsp:nvSpPr>
      <dsp:spPr>
        <a:xfrm>
          <a:off x="6458135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58135" y="3153024"/>
        <a:ext cx="419968" cy="266680"/>
      </dsp:txXfrm>
    </dsp:sp>
    <dsp:sp modelId="{DCB71801-19CE-F245-B258-3715C378351E}">
      <dsp:nvSpPr>
        <dsp:cNvPr id="0" name=""/>
        <dsp:cNvSpPr/>
      </dsp:nvSpPr>
      <dsp:spPr>
        <a:xfrm>
          <a:off x="6411472" y="349751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E342-34E5-0144-A6E1-DABF36FAB9C1}">
      <dsp:nvSpPr>
        <dsp:cNvPr id="0" name=""/>
        <dsp:cNvSpPr/>
      </dsp:nvSpPr>
      <dsp:spPr>
        <a:xfrm>
          <a:off x="6458135" y="354184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58135" y="3541845"/>
        <a:ext cx="419968" cy="266680"/>
      </dsp:txXfrm>
    </dsp:sp>
    <dsp:sp modelId="{2D9110FD-BF2F-E745-ADE4-7CD03A0F853E}">
      <dsp:nvSpPr>
        <dsp:cNvPr id="0" name=""/>
        <dsp:cNvSpPr/>
      </dsp:nvSpPr>
      <dsp:spPr>
        <a:xfrm>
          <a:off x="692476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C6C-8754-9C46-BCB9-4DFE4F03710B}">
      <dsp:nvSpPr>
        <dsp:cNvPr id="0" name=""/>
        <dsp:cNvSpPr/>
      </dsp:nvSpPr>
      <dsp:spPr>
        <a:xfrm>
          <a:off x="6971431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1431" y="3153024"/>
        <a:ext cx="419968" cy="266680"/>
      </dsp:txXfrm>
    </dsp:sp>
    <dsp:sp modelId="{4EB11516-8D56-C349-8AB5-67E49C84BCE0}">
      <dsp:nvSpPr>
        <dsp:cNvPr id="0" name=""/>
        <dsp:cNvSpPr/>
      </dsp:nvSpPr>
      <dsp:spPr>
        <a:xfrm>
          <a:off x="6924767" y="350966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274B-C5FE-EF40-846A-7312A04B8FD5}">
      <dsp:nvSpPr>
        <dsp:cNvPr id="0" name=""/>
        <dsp:cNvSpPr/>
      </dsp:nvSpPr>
      <dsp:spPr>
        <a:xfrm>
          <a:off x="6971431" y="3553993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1431" y="3553993"/>
        <a:ext cx="419968" cy="266680"/>
      </dsp:txXfrm>
    </dsp:sp>
    <dsp:sp modelId="{C230C033-E109-0E48-8FDC-2BB26F2F9174}">
      <dsp:nvSpPr>
        <dsp:cNvPr id="0" name=""/>
        <dsp:cNvSpPr/>
      </dsp:nvSpPr>
      <dsp:spPr>
        <a:xfrm>
          <a:off x="6391368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063E-D7EC-CE43-B6DB-D2E45E2AF662}">
      <dsp:nvSpPr>
        <dsp:cNvPr id="0" name=""/>
        <dsp:cNvSpPr/>
      </dsp:nvSpPr>
      <dsp:spPr>
        <a:xfrm>
          <a:off x="6438031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38031" y="1208919"/>
        <a:ext cx="419968" cy="266680"/>
      </dsp:txXfrm>
    </dsp:sp>
    <dsp:sp modelId="{712C22DA-9290-7249-92B4-2910D8F52521}">
      <dsp:nvSpPr>
        <dsp:cNvPr id="0" name=""/>
        <dsp:cNvSpPr/>
      </dsp:nvSpPr>
      <dsp:spPr>
        <a:xfrm>
          <a:off x="6391368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899C-14BF-EE4B-923C-56C7B58C77C2}">
      <dsp:nvSpPr>
        <dsp:cNvPr id="0" name=""/>
        <dsp:cNvSpPr/>
      </dsp:nvSpPr>
      <dsp:spPr>
        <a:xfrm>
          <a:off x="6438031" y="1597740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38031" y="1597740"/>
        <a:ext cx="419968" cy="266680"/>
      </dsp:txXfrm>
    </dsp:sp>
    <dsp:sp modelId="{757C463C-EF1D-7E48-8ED1-9250383E45BE}">
      <dsp:nvSpPr>
        <dsp:cNvPr id="0" name=""/>
        <dsp:cNvSpPr/>
      </dsp:nvSpPr>
      <dsp:spPr>
        <a:xfrm>
          <a:off x="6667586" y="388853"/>
          <a:ext cx="1012271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F11-7CA2-044A-9426-B95591696568}">
      <dsp:nvSpPr>
        <dsp:cNvPr id="0" name=""/>
        <dsp:cNvSpPr/>
      </dsp:nvSpPr>
      <dsp:spPr>
        <a:xfrm>
          <a:off x="6714250" y="433183"/>
          <a:ext cx="1012271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0 (10 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6714250" y="433183"/>
        <a:ext cx="1012271" cy="266680"/>
      </dsp:txXfrm>
    </dsp:sp>
    <dsp:sp modelId="{230FB7BA-E95D-BF42-9140-C757B87C80F3}">
      <dsp:nvSpPr>
        <dsp:cNvPr id="0" name=""/>
        <dsp:cNvSpPr/>
      </dsp:nvSpPr>
      <dsp:spPr>
        <a:xfrm>
          <a:off x="6963738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439C-056C-AC4C-A961-8E730A648AE7}">
      <dsp:nvSpPr>
        <dsp:cNvPr id="0" name=""/>
        <dsp:cNvSpPr/>
      </dsp:nvSpPr>
      <dsp:spPr>
        <a:xfrm>
          <a:off x="7010401" y="822004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7010401" y="822004"/>
        <a:ext cx="419968" cy="2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009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8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7925718" y="6248400"/>
            <a:ext cx="1218282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39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4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8600" y="63246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B558E2B-82AE-5041-B6CB-97EA201DA47A}" type="slidenum">
              <a:rPr lang="en-US"/>
              <a:pPr/>
              <a:t>‹#›</a:t>
            </a:fld>
            <a:r>
              <a:rPr lang="en-US"/>
              <a:t>/15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CS106B Lec 12 : Recursion Introduction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50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925718" y="6248400"/>
            <a:ext cx="1218282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jpeg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io_Merz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0"/>
            <a:ext cx="7162800" cy="2771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#11 : Recursion II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2011-03-02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60960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Ipad</a:t>
            </a:r>
            <a:r>
              <a:rPr lang="en-US" sz="2800" dirty="0" smtClean="0">
                <a:solidFill>
                  <a:srgbClr val="FFFF00"/>
                </a:solidFill>
              </a:rPr>
              <a:t> 2 announced today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038600"/>
            <a:ext cx="5029199" cy="20574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Will Apple continue to thrall its users with outstanding technology amidst tons of competition from its Android Rivals? Will Steve Jobs make an appearance? Will you buy one?</a:t>
            </a:r>
            <a:endParaRPr lang="en-US" sz="2400" i="1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2200" b="1" dirty="0" err="1" smtClean="0">
                <a:latin typeface="Courier New" pitchFamily="1" charset="0"/>
              </a:rPr>
              <a:t>www.apple.com</a:t>
            </a:r>
            <a:endParaRPr lang="en-US" sz="22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34000" y="6157452"/>
            <a:ext cx="37338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947652"/>
            <a:ext cx="3127963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20558" y="2806466"/>
            <a:ext cx="24384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Vagrounded"/>
                <a:cs typeface="Vagrounded"/>
              </a:rPr>
              <a:t>Hello to </a:t>
            </a:r>
            <a:r>
              <a:rPr lang="en-US" sz="1400" b="1" dirty="0" err="1" smtClean="0">
                <a:latin typeface="Vagrounded"/>
                <a:cs typeface="Vagrounded"/>
              </a:rPr>
              <a:t>Yue</a:t>
            </a:r>
            <a:r>
              <a:rPr lang="en-US" sz="1400" b="1" dirty="0" smtClean="0">
                <a:latin typeface="Vagrounded"/>
                <a:cs typeface="Vagrounded"/>
              </a:rPr>
              <a:t> Li</a:t>
            </a:r>
            <a:r>
              <a:rPr lang="en-US" sz="1400" dirty="0" smtClean="0">
                <a:latin typeface="Vagrounded"/>
                <a:cs typeface="Vagrounded"/>
              </a:rPr>
              <a:t>,</a:t>
            </a:r>
            <a:br>
              <a:rPr lang="en-US" sz="1400" dirty="0" smtClean="0">
                <a:latin typeface="Vagrounded"/>
                <a:cs typeface="Vagrounded"/>
              </a:rPr>
            </a:br>
            <a:r>
              <a:rPr lang="en-US" sz="1400" dirty="0" smtClean="0">
                <a:latin typeface="Vagrounded"/>
                <a:cs typeface="Vagrounded"/>
              </a:rPr>
              <a:t>CS Associate Prof,</a:t>
            </a:r>
            <a:br>
              <a:rPr lang="en-US" sz="1400" dirty="0" smtClean="0">
                <a:latin typeface="Vagrounded"/>
                <a:cs typeface="Vagrounded"/>
              </a:rPr>
            </a:br>
            <a:r>
              <a:rPr lang="en-US" sz="1400" dirty="0" smtClean="0">
                <a:latin typeface="Vagrounded"/>
                <a:cs typeface="Vagrounded"/>
              </a:rPr>
              <a:t>Nat. U of Defense Technology,</a:t>
            </a:r>
          </a:p>
          <a:p>
            <a:pPr algn="ctr"/>
            <a:r>
              <a:rPr lang="en-US" sz="1400" dirty="0" smtClean="0">
                <a:latin typeface="Vagrounded"/>
                <a:cs typeface="Vagrounded"/>
              </a:rPr>
              <a:t> Hunan, </a:t>
            </a:r>
            <a:r>
              <a:rPr lang="en-US" sz="1400" b="1" dirty="0" smtClean="0">
                <a:latin typeface="Vagrounded"/>
                <a:cs typeface="Vagrounded"/>
              </a:rPr>
              <a:t>CHINA</a:t>
            </a:r>
            <a:endParaRPr lang="en-US" sz="1400" b="1" dirty="0">
              <a:latin typeface="Vagrounded"/>
              <a:cs typeface="Vagrounde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Factorial(n) = n!</a:t>
            </a:r>
            <a:br>
              <a:rPr lang="en-US" sz="2400" b="1" dirty="0"/>
            </a:br>
            <a:r>
              <a:rPr lang="en-US" sz="2400" b="1" dirty="0"/>
              <a:t>Inductive 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n! = 1            </a:t>
            </a:r>
            <a:r>
              <a:rPr lang="en-US" sz="2000" b="1" dirty="0">
                <a:solidFill>
                  <a:srgbClr val="7F7F7F"/>
                </a:solidFill>
              </a:rPr>
              <a:t>, n </a:t>
            </a:r>
            <a:r>
              <a:rPr lang="en-US" sz="2000" b="1" dirty="0">
                <a:solidFill>
                  <a:srgbClr val="7F7F7F"/>
                </a:solidFill>
                <a:latin typeface="Lucida Grande" pitchFamily="-65" charset="0"/>
              </a:rPr>
              <a:t>= </a:t>
            </a:r>
            <a:r>
              <a:rPr lang="en-US" sz="2000" b="1" dirty="0">
                <a:solidFill>
                  <a:srgbClr val="7F7F7F"/>
                </a:solidFill>
              </a:rPr>
              <a:t>0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n! = n * (n-1)!</a:t>
            </a:r>
            <a:r>
              <a:rPr lang="en-US" sz="2000" b="1" dirty="0">
                <a:solidFill>
                  <a:srgbClr val="7F7F7F"/>
                </a:solidFill>
              </a:rPr>
              <a:t>, n &gt; </a:t>
            </a:r>
            <a:r>
              <a:rPr lang="en-US" sz="2000" b="1" dirty="0" smtClean="0">
                <a:solidFill>
                  <a:srgbClr val="7F7F7F"/>
                </a:solidFill>
              </a:rPr>
              <a:t>0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“Little people”, or “subcontractor”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5!</a:t>
            </a:r>
          </a:p>
        </p:txBody>
      </p:sp>
      <p:pic>
        <p:nvPicPr>
          <p:cNvPr id="7" name="Content Placeholder 6" descr="fact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22259" b="-22259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4716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4546349"/>
              </p:ext>
            </p:extLst>
          </p:nvPr>
        </p:nvGraphicFramePr>
        <p:xfrm>
          <a:off x="1905000" y="3733800"/>
          <a:ext cx="9144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n!</a:t>
                      </a:r>
                      <a:endParaRPr lang="en-US" sz="1200" b="1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40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Inductive </a:t>
            </a:r>
            <a:r>
              <a:rPr lang="en-US" sz="2400" b="1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</a:t>
            </a:r>
            <a:r>
              <a:rPr lang="en-US" sz="2000" b="1" dirty="0"/>
              <a:t>= </a:t>
            </a:r>
            <a:r>
              <a:rPr lang="en-US" sz="2000" b="1" dirty="0" smtClean="0"/>
              <a:t>n                     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</a:t>
            </a:r>
            <a:r>
              <a:rPr lang="en-US" sz="2000" b="1" dirty="0" smtClean="0">
                <a:solidFill>
                  <a:srgbClr val="7F7F7F"/>
                </a:solidFill>
                <a:latin typeface="Lucida Grande" pitchFamily="-65" charset="0"/>
              </a:rPr>
              <a:t>&lt; </a:t>
            </a:r>
            <a:r>
              <a:rPr lang="en-US" sz="2000" b="1" dirty="0" smtClean="0">
                <a:solidFill>
                  <a:srgbClr val="7F7F7F"/>
                </a:solidFill>
              </a:rPr>
              <a:t>2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= fib(n-1)+fib(n-2)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&gt; </a:t>
            </a:r>
            <a:r>
              <a:rPr lang="en-US" sz="2000" b="1" dirty="0" smtClean="0">
                <a:solidFill>
                  <a:srgbClr val="7F7F7F"/>
                </a:solidFill>
              </a:rPr>
              <a:t>1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fib(5)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4716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5" descr="FibI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3956" y="1295400"/>
            <a:ext cx="3520444" cy="838200"/>
          </a:xfrm>
          <a:prstGeom prst="rect">
            <a:avLst/>
          </a:prstGeom>
          <a:noFill/>
        </p:spPr>
      </p:pic>
      <p:pic>
        <p:nvPicPr>
          <p:cNvPr id="3" name="Content Placeholder 2" descr="fib.gif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449" b="-637"/>
          <a:stretch/>
        </p:blipFill>
        <p:spPr>
          <a:xfrm>
            <a:off x="4655344" y="2362199"/>
            <a:ext cx="4038600" cy="2590801"/>
          </a:xfrm>
        </p:spPr>
      </p:pic>
      <p:pic>
        <p:nvPicPr>
          <p:cNvPr id="9" name="Picture 11" descr="Fibonacci"/>
          <p:cNvPicPr>
            <a:picLocks noChangeAspect="1" noChangeArrowheads="1"/>
          </p:cNvPicPr>
          <p:nvPr/>
        </p:nvPicPr>
        <p:blipFill>
          <a:blip r:embed="rId4"/>
          <a:srcRect l="18114" r="23032"/>
          <a:stretch>
            <a:fillRect/>
          </a:stretch>
        </p:blipFill>
        <p:spPr bwMode="auto">
          <a:xfrm>
            <a:off x="2819400" y="4419600"/>
            <a:ext cx="1268413" cy="167640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642920"/>
              </p:ext>
            </p:extLst>
          </p:nvPr>
        </p:nvGraphicFramePr>
        <p:xfrm>
          <a:off x="1447800" y="3886200"/>
          <a:ext cx="9906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10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fib(n</a:t>
                      </a:r>
                      <a:r>
                        <a:rPr lang="en-US" sz="1200" dirty="0">
                          <a:latin typeface="Vagrounded"/>
                          <a:cs typeface="Vagrounded"/>
                        </a:rPr>
                        <a:t>)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776284" y="6096000"/>
            <a:ext cx="135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Leonardo de Pisa</a:t>
            </a:r>
            <a:b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</a:b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aka, Fibonacci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73066" y="0"/>
            <a:ext cx="3970934" cy="4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en.wikipedia.org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>/wiki/</a:t>
            </a: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Fibonacci_number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/>
            </a:r>
            <a:b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</a:b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www.ics.uci.edu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>/~</a:t>
            </a:r>
            <a:r>
              <a:rPr lang="en-US" sz="1200" b="1" dirty="0" err="1">
                <a:solidFill>
                  <a:srgbClr val="7F7F7F"/>
                </a:solidFill>
                <a:latin typeface="Courier New"/>
                <a:cs typeface="Courier New"/>
              </a:rPr>
              <a:t>eppstein</a:t>
            </a:r>
            <a:r>
              <a:rPr lang="en-US" sz="1200" b="1" dirty="0">
                <a:solidFill>
                  <a:srgbClr val="7F7F7F"/>
                </a:solidFill>
                <a:latin typeface="Courier New"/>
                <a:cs typeface="Courier New"/>
              </a:rPr>
              <a:t>/161/960109.html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343400" y="5943600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Let’s now: trace… (gif from </a:t>
            </a:r>
            <a:r>
              <a:rPr lang="en-US" sz="1600" dirty="0" err="1">
                <a:solidFill>
                  <a:schemeClr val="accent1"/>
                </a:solidFill>
                <a:latin typeface="Vagrounded"/>
                <a:cs typeface="Vagrounded"/>
              </a:rPr>
              <a:t>Ybungalobill@wikimedia</a:t>
            </a: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)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873837"/>
            <a:ext cx="685800" cy="647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31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2895600" y="2362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200" y="1182469"/>
            <a:ext cx="407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Chimney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of Turku </a:t>
            </a:r>
            <a:r>
              <a:rPr lang="en-US" sz="1200" dirty="0" err="1">
                <a:solidFill>
                  <a:schemeClr val="tx1"/>
                </a:solidFill>
                <a:latin typeface="Vagrounded"/>
                <a:cs typeface="Vagrounded"/>
              </a:rPr>
              <a:t>Energia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, Turku, Finland featuring Fibonacci sequence in 2m high neon lights. By Italian artist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  <a:hlinkClick r:id="rId3"/>
              </a:rPr>
              <a:t>Mario Merz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 for an environmental art </a:t>
            </a:r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project.  (Wikipedia)</a:t>
            </a:r>
            <a:endParaRPr lang="en-US" sz="500" i="1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Given coins {50, 25, 10, 5, 1} how many ways are there of making change?</a:t>
            </a:r>
          </a:p>
          <a:p>
            <a:pPr lvl="1"/>
            <a:r>
              <a:rPr lang="en-US" dirty="0" smtClean="0"/>
              <a:t>5: 2 (N,5 P)</a:t>
            </a:r>
          </a:p>
          <a:p>
            <a:pPr lvl="1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4 (D, 2N, N 5P, 10P) </a:t>
            </a:r>
          </a:p>
          <a:p>
            <a:pPr lvl="1"/>
            <a:r>
              <a:rPr lang="en-US" dirty="0" smtClean="0"/>
              <a:t>15</a:t>
            </a:r>
          </a:p>
          <a:p>
            <a:pPr lvl="2"/>
            <a:r>
              <a:rPr lang="en-US" dirty="0" smtClean="0"/>
              <a:t>6 (DN,D5P,3N,2N5P,1N10P,15P)</a:t>
            </a:r>
          </a:p>
          <a:p>
            <a:pPr lvl="1"/>
            <a:r>
              <a:rPr lang="en-US" dirty="0" smtClean="0"/>
              <a:t>100?</a:t>
            </a:r>
          </a:p>
        </p:txBody>
      </p:sp>
      <p:pic>
        <p:nvPicPr>
          <p:cNvPr id="7" name="Content Placeholder 6" descr="count-change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36976" b="-36976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Change (thanks to BH)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61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US" dirty="0" smtClean="0"/>
              <a:t>Call Tree for “Count Change 10 (10 5 1)”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068558"/>
              </p:ext>
            </p:extLst>
          </p:nvPr>
        </p:nvGraphicFramePr>
        <p:xfrm>
          <a:off x="-17060" y="1187450"/>
          <a:ext cx="8229600" cy="536575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count-chang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" y="4114800"/>
            <a:ext cx="3514404" cy="2654300"/>
          </a:xfrm>
          <a:prstGeom prst="rect">
            <a:avLst/>
          </a:prstGeom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57200" y="990600"/>
            <a:ext cx="16374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Skip Coin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agrounded"/>
              <a:cs typeface="Vagrounded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86600" y="990600"/>
            <a:ext cx="1571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Use Coin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agrounded"/>
              <a:cs typeface="Vagrounded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07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It’s important to understand the machine model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Recursion is a very powerful idea, and one way to separate good from great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524000"/>
            <a:ext cx="3172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Menger</a:t>
            </a:r>
            <a:r>
              <a:rPr lang="en-US" sz="1200" i="1" dirty="0" smtClean="0">
                <a:solidFill>
                  <a:schemeClr val="tx1"/>
                </a:solidFill>
              </a:rPr>
              <a:t> Cube </a:t>
            </a:r>
            <a:r>
              <a:rPr lang="en-US" sz="1200" dirty="0" smtClean="0">
                <a:solidFill>
                  <a:schemeClr val="tx1"/>
                </a:solidFill>
              </a:rPr>
              <a:t>by Dan Garcia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iercube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8481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572000" y="5562600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47171</TotalTime>
  <Pages>47</Pages>
  <Words>591</Words>
  <Application>Microsoft Macintosh PowerPoint</Application>
  <PresentationFormat>Letter Paper (8.5x11 in)</PresentationFormat>
  <Paragraphs>132</Paragraphs>
  <Slides>7</Slides>
  <Notes>0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Ipad 2 announced today</vt:lpstr>
      <vt:lpstr>How the Computer Works … n!</vt:lpstr>
      <vt:lpstr>How the Computer Works … fib(n)</vt:lpstr>
      <vt:lpstr>Order of growth of # of calls of fib(n)</vt:lpstr>
      <vt:lpstr>Counting Change (thanks to BH)</vt:lpstr>
      <vt:lpstr>Call Tree for “Count Change 10 (10 5 1)”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3009</cp:revision>
  <cp:lastPrinted>2011-02-23T08:19:23Z</cp:lastPrinted>
  <dcterms:created xsi:type="dcterms:W3CDTF">2011-03-02T08:52:22Z</dcterms:created>
  <dcterms:modified xsi:type="dcterms:W3CDTF">2011-03-02T08:52:32Z</dcterms:modified>
</cp:coreProperties>
</file>