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Default Extension="emf" ContentType="image/x-emf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diagrams/colors1.xml" ContentType="application/vnd.openxmlformats-officedocument.drawingml.diagramColor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1047" r:id="rId2"/>
    <p:sldId id="1103" r:id="rId3"/>
    <p:sldId id="1107" r:id="rId4"/>
    <p:sldId id="1104" r:id="rId5"/>
    <p:sldId id="1102" r:id="rId6"/>
    <p:sldId id="1105" r:id="rId7"/>
    <p:sldId id="1106" r:id="rId8"/>
    <p:sldId id="1108" r:id="rId9"/>
    <p:sldId id="1096" r:id="rId10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5pPr>
    <a:lvl6pPr marL="22860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6pPr>
    <a:lvl7pPr marL="27432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7pPr>
    <a:lvl8pPr marL="32004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8pPr>
    <a:lvl9pPr marL="36576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clrMode="bw" frameSlides="1"/>
  <p:showPr showNarration="1" useTimings="0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clrMru>
    <a:srgbClr val="5BC5AD"/>
    <a:srgbClr val="900306"/>
    <a:srgbClr val="32415C"/>
    <a:srgbClr val="FB0A10"/>
    <a:srgbClr val="94F0E4"/>
    <a:srgbClr val="5771A0"/>
    <a:srgbClr val="800080"/>
    <a:srgbClr val="66FF33"/>
    <a:srgbClr val="FF0000"/>
    <a:srgbClr val="3333CC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6946" autoAdjust="0"/>
    <p:restoredTop sz="81191" autoAdjust="0"/>
  </p:normalViewPr>
  <p:slideViewPr>
    <p:cSldViewPr>
      <p:cViewPr varScale="1">
        <p:scale>
          <a:sx n="97" d="100"/>
          <a:sy n="97" d="100"/>
        </p:scale>
        <p:origin x="-208" y="-104"/>
      </p:cViewPr>
      <p:guideLst>
        <p:guide orient="horz" pos="2160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82" y="-90"/>
      </p:cViewPr>
      <p:guideLst>
        <p:guide orient="horz" pos="3023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3F9835-E7EC-7F48-A8F7-78A3B74ACBCB}" type="doc">
      <dgm:prSet loTypeId="urn:microsoft.com/office/officeart/2005/8/layout/hierarchy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88D4E48-E3DF-CB44-B563-E58EDADDCFCC}">
      <dgm:prSet phldrT="[Text]" custT="1"/>
      <dgm:spPr/>
      <dgm:t>
        <a:bodyPr/>
        <a:lstStyle/>
        <a:p>
          <a:r>
            <a:rPr lang="en-US" sz="1400" b="1" dirty="0" smtClean="0">
              <a:latin typeface="Helvetica Light"/>
              <a:cs typeface="Helvetica Light"/>
            </a:rPr>
            <a:t>10 (10 5 1)</a:t>
          </a:r>
          <a:endParaRPr lang="en-US" sz="1400" b="1" dirty="0">
            <a:latin typeface="Helvetica Light"/>
            <a:cs typeface="Helvetica Light"/>
          </a:endParaRPr>
        </a:p>
      </dgm:t>
    </dgm:pt>
    <dgm:pt modelId="{478303B2-B40F-0E48-9404-D2E23774F8FB}" type="parTrans" cxnId="{5DC32B44-E339-7946-A544-8561057AFED8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A836D999-38AD-724D-985A-1DC86B9731BF}" type="sibTrans" cxnId="{5DC32B44-E339-7946-A544-8561057AFED8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18672E39-B5D9-854E-9071-53529C1CE63B}">
      <dgm:prSet phldrT="[Text]" custT="1"/>
      <dgm:spPr/>
      <dgm:t>
        <a:bodyPr/>
        <a:lstStyle/>
        <a:p>
          <a:r>
            <a:rPr lang="en-US" sz="1200" dirty="0" smtClean="0">
              <a:latin typeface="Helvetica Light"/>
              <a:cs typeface="Helvetica Light"/>
            </a:rPr>
            <a:t>10 (5 1)</a:t>
          </a:r>
          <a:endParaRPr lang="en-US" sz="1200" dirty="0">
            <a:latin typeface="Helvetica Light"/>
            <a:cs typeface="Helvetica Light"/>
          </a:endParaRPr>
        </a:p>
      </dgm:t>
    </dgm:pt>
    <dgm:pt modelId="{DA294DB8-9630-1949-B25D-75B41C050868}" type="parTrans" cxnId="{F38EB6CF-6B2E-1740-887E-B16F0D331F0C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9A98525D-27E6-0744-9B52-C9954E7D4350}" type="sibTrans" cxnId="{F38EB6CF-6B2E-1740-887E-B16F0D331F0C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28223583-831E-6347-BE5B-6E59B8FA63FC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10 (1)</a:t>
          </a:r>
          <a:endParaRPr lang="en-US" sz="900" dirty="0">
            <a:latin typeface="Helvetica Light"/>
            <a:cs typeface="Helvetica Light"/>
          </a:endParaRPr>
        </a:p>
      </dgm:t>
    </dgm:pt>
    <dgm:pt modelId="{449DCBA5-B05C-D64B-B42C-777E7F36AC00}" type="parTrans" cxnId="{829AC5B0-0B01-1A41-91EB-029D0AE1E80C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BAF352E4-70B3-F140-B8AA-20A85F231D16}" type="sibTrans" cxnId="{829AC5B0-0B01-1A41-91EB-029D0AE1E80C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28B2814D-B51D-1844-9DAF-35259888F68E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5 (5 1)</a:t>
          </a:r>
          <a:endParaRPr lang="en-US" sz="900" dirty="0">
            <a:latin typeface="Helvetica Light"/>
            <a:cs typeface="Helvetica Light"/>
          </a:endParaRPr>
        </a:p>
      </dgm:t>
    </dgm:pt>
    <dgm:pt modelId="{1387FD3D-A6C1-6E48-9E55-EB501EA894FE}" type="parTrans" cxnId="{388C1706-88D7-F948-AB6D-2777D1948B07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26BA46C8-CD25-454D-B4E0-2452B718BBD7}" type="sibTrans" cxnId="{388C1706-88D7-F948-AB6D-2777D1948B07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CE181694-DEEA-FF4C-9147-72BB3B7646C4}">
      <dgm:prSet phldrT="[Text]" custT="1"/>
      <dgm:spPr/>
      <dgm:t>
        <a:bodyPr/>
        <a:lstStyle/>
        <a:p>
          <a:r>
            <a:rPr lang="en-US" sz="1200" dirty="0" smtClean="0">
              <a:latin typeface="Helvetica Light"/>
              <a:cs typeface="Helvetica Light"/>
            </a:rPr>
            <a:t>0 (10 5 1)</a:t>
          </a:r>
          <a:endParaRPr lang="en-US" sz="1200" dirty="0">
            <a:latin typeface="Helvetica Light"/>
            <a:cs typeface="Helvetica Light"/>
          </a:endParaRPr>
        </a:p>
      </dgm:t>
    </dgm:pt>
    <dgm:pt modelId="{F60E16F0-40D3-5743-AC94-B898F261FE66}" type="parTrans" cxnId="{BD4B728F-975E-5047-B4BB-E5D6E96CCD9B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54BA392E-4FAB-5347-8F31-6B7C3071BAD5}" type="sibTrans" cxnId="{BD4B728F-975E-5047-B4BB-E5D6E96CCD9B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83B4508A-7694-8243-A205-7A20F94F766D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10 ()</a:t>
          </a:r>
          <a:endParaRPr lang="en-US" sz="900" dirty="0">
            <a:latin typeface="Helvetica Light"/>
            <a:cs typeface="Helvetica Light"/>
          </a:endParaRPr>
        </a:p>
      </dgm:t>
    </dgm:pt>
    <dgm:pt modelId="{787188ED-D822-E34D-A624-BDEF2CE434D2}" type="parTrans" cxnId="{C1E5D5E4-3130-714B-94DE-A3614A21396A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D6920F40-24D6-9A40-98CE-8BE5EF062460}" type="sibTrans" cxnId="{C1E5D5E4-3130-714B-94DE-A3614A21396A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73010829-7620-0244-ACC4-5ABE2C011B75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9 (1)</a:t>
          </a:r>
          <a:endParaRPr lang="en-US" sz="900" dirty="0">
            <a:latin typeface="Helvetica Light"/>
            <a:cs typeface="Helvetica Light"/>
          </a:endParaRPr>
        </a:p>
      </dgm:t>
    </dgm:pt>
    <dgm:pt modelId="{51E07DAF-BB90-E54E-9CDF-B3C05452790F}" type="parTrans" cxnId="{703A3366-78D9-3446-BF09-F4CEA69AC3CF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93CF71B4-D38B-3844-9950-C0BFA949E833}" type="sibTrans" cxnId="{703A3366-78D9-3446-BF09-F4CEA69AC3CF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2F503CC3-9BE4-FF42-96ED-4CE99397AEF2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0</a:t>
          </a:r>
          <a:endParaRPr lang="en-US" sz="900" dirty="0">
            <a:latin typeface="Helvetica Light"/>
            <a:cs typeface="Helvetica Light"/>
          </a:endParaRPr>
        </a:p>
      </dgm:t>
    </dgm:pt>
    <dgm:pt modelId="{C1D881DA-A014-1A46-BE61-3FDBE61E1DBB}" type="parTrans" cxnId="{489E718A-1063-284E-95F9-87BE998330CA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3B19BC3A-A0CC-024D-9080-3C6AA9FACE5C}" type="sibTrans" cxnId="{489E718A-1063-284E-95F9-87BE998330CA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FDB0BE99-7B90-284D-8785-9633D555EF5A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8 (1)</a:t>
          </a:r>
          <a:endParaRPr lang="en-US" sz="900" dirty="0">
            <a:latin typeface="Helvetica Light"/>
            <a:cs typeface="Helvetica Light"/>
          </a:endParaRPr>
        </a:p>
      </dgm:t>
    </dgm:pt>
    <dgm:pt modelId="{C6CD7753-8C9F-F044-BD1C-68AA9B03B917}" type="parTrans" cxnId="{01129837-925F-B34B-AE03-2615329FD7C7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D7CDF517-3246-B547-8DB4-2C3960707452}" type="sibTrans" cxnId="{01129837-925F-B34B-AE03-2615329FD7C7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88CF4422-515E-4543-86CD-6FC28EEFA4E9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9 ()</a:t>
          </a:r>
          <a:endParaRPr lang="en-US" sz="900" dirty="0">
            <a:latin typeface="Helvetica Light"/>
            <a:cs typeface="Helvetica Light"/>
          </a:endParaRPr>
        </a:p>
      </dgm:t>
    </dgm:pt>
    <dgm:pt modelId="{206CB990-E78D-8047-88DA-C04FF81D58D2}" type="parTrans" cxnId="{32073C24-7822-7A43-B34C-6DF636BBE0BB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8D002855-9911-E24E-8929-F49F8B5A3890}" type="sibTrans" cxnId="{32073C24-7822-7A43-B34C-6DF636BBE0BB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813E5382-A851-F341-A979-EC4A6BD18293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0</a:t>
          </a:r>
          <a:endParaRPr lang="en-US" sz="900" dirty="0">
            <a:latin typeface="Helvetica Light"/>
            <a:cs typeface="Helvetica Light"/>
          </a:endParaRPr>
        </a:p>
      </dgm:t>
    </dgm:pt>
    <dgm:pt modelId="{EE5166E2-DE83-614D-97EC-8B566197F716}" type="parTrans" cxnId="{C1A7FD55-3164-3241-AFD0-69F5A6916A39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165A8D98-31E2-5C40-AAC9-FFB88C2B4047}" type="sibTrans" cxnId="{C1A7FD55-3164-3241-AFD0-69F5A6916A39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9FBB5B38-A158-D648-8169-4C0F9E9B516F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8 ()</a:t>
          </a:r>
          <a:endParaRPr lang="en-US" sz="900" dirty="0">
            <a:latin typeface="Helvetica Light"/>
            <a:cs typeface="Helvetica Light"/>
          </a:endParaRPr>
        </a:p>
      </dgm:t>
    </dgm:pt>
    <dgm:pt modelId="{B1008C3F-419E-B341-9B85-CBD5B7CC4042}" type="parTrans" cxnId="{7FB412E6-4B8E-5544-A645-E03AC0E43CDE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14431D63-9313-6C40-845A-6F454EE07EA4}" type="sibTrans" cxnId="{7FB412E6-4B8E-5544-A645-E03AC0E43CDE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5DE33010-B8C4-6C4D-9CCD-E0085A35917C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7 (1)</a:t>
          </a:r>
          <a:endParaRPr lang="en-US" sz="900" dirty="0">
            <a:latin typeface="Helvetica Light"/>
            <a:cs typeface="Helvetica Light"/>
          </a:endParaRPr>
        </a:p>
      </dgm:t>
    </dgm:pt>
    <dgm:pt modelId="{732BE4EF-DEBC-AF44-A3F7-F302BB7F4299}" type="parTrans" cxnId="{73F68DC3-D18A-9F42-8A01-B7E76482E081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B439FCFF-877A-BC46-941E-D51A46A7FD6B}" type="sibTrans" cxnId="{73F68DC3-D18A-9F42-8A01-B7E76482E081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BBB2A76D-992E-7644-9289-684A05334E2A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0</a:t>
          </a:r>
          <a:endParaRPr lang="en-US" sz="900" dirty="0">
            <a:latin typeface="Helvetica Light"/>
            <a:cs typeface="Helvetica Light"/>
          </a:endParaRPr>
        </a:p>
      </dgm:t>
    </dgm:pt>
    <dgm:pt modelId="{21C96F2A-2DDF-CC4D-B1AB-22D24728A14D}" type="parTrans" cxnId="{F7E0931C-0EAA-3044-93C0-83D604539795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36F1E46D-B5F0-694D-BC5F-D147E791B221}" type="sibTrans" cxnId="{F7E0931C-0EAA-3044-93C0-83D604539795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77DC8395-C1BF-DE47-829B-F1826224B61D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5 (1)</a:t>
          </a:r>
          <a:endParaRPr lang="en-US" sz="900" dirty="0">
            <a:latin typeface="Helvetica Light"/>
            <a:cs typeface="Helvetica Light"/>
          </a:endParaRPr>
        </a:p>
      </dgm:t>
    </dgm:pt>
    <dgm:pt modelId="{8F706FF7-E51F-784C-BAF9-C9B84B9362B5}" type="parTrans" cxnId="{1335E7EE-405F-2142-9FD5-DCCDD3692EC2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BB54E0F1-6BD6-8549-941F-AC6664992FE3}" type="sibTrans" cxnId="{1335E7EE-405F-2142-9FD5-DCCDD3692EC2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90D90B59-B967-6E47-873A-EF0669E4859E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0 (5 1)</a:t>
          </a:r>
          <a:endParaRPr lang="en-US" sz="900" dirty="0">
            <a:latin typeface="Helvetica Light"/>
            <a:cs typeface="Helvetica Light"/>
          </a:endParaRPr>
        </a:p>
      </dgm:t>
    </dgm:pt>
    <dgm:pt modelId="{D68920C7-A682-3D41-9D3F-A698D7A7F97D}" type="parTrans" cxnId="{9A576174-8C56-7D44-854C-FBE88D3915E6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BD28FBDF-CE01-B145-A37E-0033058463CC}" type="sibTrans" cxnId="{9A576174-8C56-7D44-854C-FBE88D3915E6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202F3BF0-B8A6-C84E-812F-FC143A147FE1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1</a:t>
          </a:r>
          <a:endParaRPr lang="en-US" sz="900" dirty="0">
            <a:latin typeface="Helvetica Light"/>
            <a:cs typeface="Helvetica Light"/>
          </a:endParaRPr>
        </a:p>
      </dgm:t>
    </dgm:pt>
    <dgm:pt modelId="{D6AAFC63-D998-6C49-83F4-1EA8A0CF1E27}" type="parTrans" cxnId="{68EE8484-6091-BF45-ACB0-DB5E7FDAEAD9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AE839365-A844-704B-8881-D39066F4B6B6}" type="sibTrans" cxnId="{68EE8484-6091-BF45-ACB0-DB5E7FDAEAD9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30915B55-CB57-F946-A067-FFE93DB38CF6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7 ()</a:t>
          </a:r>
          <a:endParaRPr lang="en-US" sz="900" dirty="0">
            <a:latin typeface="Helvetica Light"/>
            <a:cs typeface="Helvetica Light"/>
          </a:endParaRPr>
        </a:p>
      </dgm:t>
    </dgm:pt>
    <dgm:pt modelId="{91C883E4-A5DD-774E-B6FC-812BE3B60562}" type="parTrans" cxnId="{193C3498-F1F8-424F-8DA6-C21887E80A22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93C96B47-B9CA-534E-BA66-A263082CBE66}" type="sibTrans" cxnId="{193C3498-F1F8-424F-8DA6-C21887E80A22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3558EDF2-F995-2442-A9D5-DDF312398FC3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0</a:t>
          </a:r>
          <a:endParaRPr lang="en-US" sz="900" dirty="0">
            <a:latin typeface="Helvetica Light"/>
            <a:cs typeface="Helvetica Light"/>
          </a:endParaRPr>
        </a:p>
      </dgm:t>
    </dgm:pt>
    <dgm:pt modelId="{E3EE41EE-F68A-C849-A691-BE1AEAFE8F0B}" type="parTrans" cxnId="{A107D8D0-A131-694E-8696-77DBB2698F3E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7C5DF03C-EC19-0D49-85D2-38656610FF01}" type="sibTrans" cxnId="{A107D8D0-A131-694E-8696-77DBB2698F3E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32292397-702A-0849-8A13-AA5BD855F081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6 (1)</a:t>
          </a:r>
          <a:endParaRPr lang="en-US" sz="900" dirty="0">
            <a:latin typeface="Helvetica Light"/>
            <a:cs typeface="Helvetica Light"/>
          </a:endParaRPr>
        </a:p>
      </dgm:t>
    </dgm:pt>
    <dgm:pt modelId="{B3DDE0E3-C42C-8741-BAE7-3A13989E07F5}" type="parTrans" cxnId="{F34E7C20-9D9F-9943-8F09-0FE205EE2C7C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9C545629-9E96-F440-AB9B-95DBE0A99371}" type="sibTrans" cxnId="{F34E7C20-9D9F-9943-8F09-0FE205EE2C7C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9250BA0C-2D31-3F46-B11D-437D194607E8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6 ()</a:t>
          </a:r>
          <a:endParaRPr lang="en-US" sz="900" dirty="0">
            <a:latin typeface="Helvetica Light"/>
            <a:cs typeface="Helvetica Light"/>
          </a:endParaRPr>
        </a:p>
      </dgm:t>
    </dgm:pt>
    <dgm:pt modelId="{6A99500B-00AB-DD42-B256-C1BD68C92FC0}" type="parTrans" cxnId="{8A9579AE-0629-804C-9301-6BE45D33066A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85A62731-C4E5-EC4A-ADA3-918FD9D20097}" type="sibTrans" cxnId="{8A9579AE-0629-804C-9301-6BE45D33066A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1DEC6BC5-377C-394B-A959-9C2D0E64BCF4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0</a:t>
          </a:r>
          <a:endParaRPr lang="en-US" sz="900" dirty="0">
            <a:latin typeface="Helvetica Light"/>
            <a:cs typeface="Helvetica Light"/>
          </a:endParaRPr>
        </a:p>
      </dgm:t>
    </dgm:pt>
    <dgm:pt modelId="{DCEF4313-E04B-674F-86F1-36BF1AF1948B}" type="parTrans" cxnId="{9AB9201A-5818-7D45-93A2-98D5702984D4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A65FB0BF-731D-0E41-89B4-EAF335E43308}" type="sibTrans" cxnId="{9AB9201A-5818-7D45-93A2-98D5702984D4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72F94D1C-95FA-3A4A-9B61-7932F08ED22B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5 (1)</a:t>
          </a:r>
          <a:endParaRPr lang="en-US" sz="900" dirty="0">
            <a:latin typeface="Helvetica Light"/>
            <a:cs typeface="Helvetica Light"/>
          </a:endParaRPr>
        </a:p>
      </dgm:t>
    </dgm:pt>
    <dgm:pt modelId="{33DEB549-20CD-5649-AAD7-C6F03A8DDBF2}" type="parTrans" cxnId="{A2CC27BC-C606-1B44-B50E-0D313AA33B30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8EB0E7CE-A515-EB4D-B826-F52D23A8E9F8}" type="sibTrans" cxnId="{A2CC27BC-C606-1B44-B50E-0D313AA33B30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415E554E-4307-3047-B026-AD79ADC728D8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5 ()</a:t>
          </a:r>
          <a:endParaRPr lang="en-US" sz="900" dirty="0">
            <a:latin typeface="Helvetica Light"/>
            <a:cs typeface="Helvetica Light"/>
          </a:endParaRPr>
        </a:p>
      </dgm:t>
    </dgm:pt>
    <dgm:pt modelId="{88F06FBF-C46E-6842-B96C-78F699354BE0}" type="parTrans" cxnId="{C0BAE09D-AEEC-1B44-BC8A-2028004D6E99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F9B80292-3F3A-8240-8CEF-7BBDF16F0C75}" type="sibTrans" cxnId="{C0BAE09D-AEEC-1B44-BC8A-2028004D6E99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937BAD85-DACD-8B47-947D-F7C9CC9C9DC3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0</a:t>
          </a:r>
          <a:endParaRPr lang="en-US" sz="900" dirty="0">
            <a:latin typeface="Helvetica Light"/>
            <a:cs typeface="Helvetica Light"/>
          </a:endParaRPr>
        </a:p>
      </dgm:t>
    </dgm:pt>
    <dgm:pt modelId="{BCAFAE9B-044A-9A4F-9DC4-3018AC17066F}" type="parTrans" cxnId="{478287FD-C26A-5642-886E-55307C072C74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572AADF5-4714-CA48-BF2A-9A249CFB972C}" type="sibTrans" cxnId="{478287FD-C26A-5642-886E-55307C072C74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EA8EE24F-6A2B-A549-ADA6-53E4409E3C28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4 (1)</a:t>
          </a:r>
          <a:endParaRPr lang="en-US" sz="900" dirty="0">
            <a:latin typeface="Helvetica Light"/>
            <a:cs typeface="Helvetica Light"/>
          </a:endParaRPr>
        </a:p>
      </dgm:t>
    </dgm:pt>
    <dgm:pt modelId="{ADC7B6E1-E44B-FA40-B461-62CD303D7E05}" type="parTrans" cxnId="{5230E401-E8F3-EF4B-ACEA-BBCB326F5F82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6A36F4F7-CBEA-EB40-B737-58F0339B5362}" type="sibTrans" cxnId="{5230E401-E8F3-EF4B-ACEA-BBCB326F5F82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B7C07BFF-DF0A-1249-A4D7-26E3D28E2814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4 ()</a:t>
          </a:r>
          <a:endParaRPr lang="en-US" sz="900" dirty="0">
            <a:latin typeface="Helvetica Light"/>
            <a:cs typeface="Helvetica Light"/>
          </a:endParaRPr>
        </a:p>
      </dgm:t>
    </dgm:pt>
    <dgm:pt modelId="{66B5A1D2-34E7-AF48-AF2B-ABC8DD13F0C8}" type="parTrans" cxnId="{07055307-6E50-7E40-BE0B-B83ABD6BEE63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D7B76968-67DB-0242-B58D-AF33786248E7}" type="sibTrans" cxnId="{07055307-6E50-7E40-BE0B-B83ABD6BEE63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AA30600E-E42F-4F45-9E91-7CE03B70CFEA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0</a:t>
          </a:r>
          <a:endParaRPr lang="en-US" sz="900" dirty="0">
            <a:latin typeface="Helvetica Light"/>
            <a:cs typeface="Helvetica Light"/>
          </a:endParaRPr>
        </a:p>
      </dgm:t>
    </dgm:pt>
    <dgm:pt modelId="{8771EF2C-638E-8B43-8AB0-2EEE7855502F}" type="parTrans" cxnId="{7C196003-7F43-4640-BD73-1C59265F10FD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C7EFD196-7371-7B42-8CA0-D032B6F1420C}" type="sibTrans" cxnId="{7C196003-7F43-4640-BD73-1C59265F10FD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054E8F57-3BF6-2B47-8E26-79028C93C7FC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3 (1)</a:t>
          </a:r>
          <a:endParaRPr lang="en-US" sz="900" dirty="0">
            <a:latin typeface="Helvetica Light"/>
            <a:cs typeface="Helvetica Light"/>
          </a:endParaRPr>
        </a:p>
      </dgm:t>
    </dgm:pt>
    <dgm:pt modelId="{7B987DDA-8614-A543-9C52-6796C3EE88DE}" type="parTrans" cxnId="{44F3970C-6E88-A044-9DFD-AFE952F07BE6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5BF570CE-5BB6-1F4E-91D2-67E00D3486E4}" type="sibTrans" cxnId="{44F3970C-6E88-A044-9DFD-AFE952F07BE6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0CBE1C12-63B2-514C-93D6-57F60A1964C3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3 ()</a:t>
          </a:r>
          <a:endParaRPr lang="en-US" sz="900" dirty="0">
            <a:latin typeface="Helvetica Light"/>
            <a:cs typeface="Helvetica Light"/>
          </a:endParaRPr>
        </a:p>
      </dgm:t>
    </dgm:pt>
    <dgm:pt modelId="{5C67E5F4-0E97-324F-8588-8A3E3B148F34}" type="parTrans" cxnId="{60761F5F-549E-CE45-9474-B87B55D53CD3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13FF443F-03D1-6E4B-8E90-CEF3D3427B65}" type="sibTrans" cxnId="{60761F5F-549E-CE45-9474-B87B55D53CD3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1D49E6F2-0D7E-A447-9C74-A09D0998C747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0</a:t>
          </a:r>
          <a:endParaRPr lang="en-US" sz="900" dirty="0">
            <a:latin typeface="Helvetica Light"/>
            <a:cs typeface="Helvetica Light"/>
          </a:endParaRPr>
        </a:p>
      </dgm:t>
    </dgm:pt>
    <dgm:pt modelId="{0A9D29DF-CE53-C04A-B1F5-957FEA62A70D}" type="parTrans" cxnId="{FA377F13-706C-5F45-BA2E-9485BBCDB2A4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893FE49A-A75F-8B43-A1CB-99D7B464C606}" type="sibTrans" cxnId="{FA377F13-706C-5F45-BA2E-9485BBCDB2A4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9F505B84-D17A-DA4F-88EE-36729D1DDDBD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2 (1)</a:t>
          </a:r>
          <a:endParaRPr lang="en-US" sz="900" dirty="0">
            <a:latin typeface="Helvetica Light"/>
            <a:cs typeface="Helvetica Light"/>
          </a:endParaRPr>
        </a:p>
      </dgm:t>
    </dgm:pt>
    <dgm:pt modelId="{EC28D120-B962-6349-AD35-E931CF9F0AEC}" type="parTrans" cxnId="{143EB119-3025-A04B-8A1B-94E16A630CF0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8DE0EA9D-ADC4-7747-8FB4-BAF8D2FE6D24}" type="sibTrans" cxnId="{143EB119-3025-A04B-8A1B-94E16A630CF0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907AD866-41E1-7A45-AA1D-F69668AD854F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2 ()</a:t>
          </a:r>
          <a:endParaRPr lang="en-US" sz="900" dirty="0">
            <a:latin typeface="Helvetica Light"/>
            <a:cs typeface="Helvetica Light"/>
          </a:endParaRPr>
        </a:p>
      </dgm:t>
    </dgm:pt>
    <dgm:pt modelId="{A7ED7299-1839-924F-B97E-F2353DBBA11D}" type="parTrans" cxnId="{A221C83D-DCE0-EB44-9CC1-8BFF1536B924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F88FFC21-7B4C-D449-9D53-85AAFF3F05A4}" type="sibTrans" cxnId="{A221C83D-DCE0-EB44-9CC1-8BFF1536B924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A7643910-5649-E741-8F10-194FF99E3D8C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0</a:t>
          </a:r>
          <a:endParaRPr lang="en-US" sz="900" dirty="0">
            <a:latin typeface="Helvetica Light"/>
            <a:cs typeface="Helvetica Light"/>
          </a:endParaRPr>
        </a:p>
      </dgm:t>
    </dgm:pt>
    <dgm:pt modelId="{AE141549-AC0B-5E40-9B6D-E667625304BB}" type="parTrans" cxnId="{9B886003-6F20-2B42-BAA5-D1D54008F296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0D1CB991-F655-AB44-A160-7058A797EDE9}" type="sibTrans" cxnId="{9B886003-6F20-2B42-BAA5-D1D54008F296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D7FD2442-CBB6-6247-B014-1CBD5FC0851C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1 (1)</a:t>
          </a:r>
          <a:endParaRPr lang="en-US" sz="900" dirty="0">
            <a:latin typeface="Helvetica Light"/>
            <a:cs typeface="Helvetica Light"/>
          </a:endParaRPr>
        </a:p>
      </dgm:t>
    </dgm:pt>
    <dgm:pt modelId="{70B97F15-59E2-9944-A0E2-7D4D2BFFAA7F}" type="parTrans" cxnId="{35FF55D5-7048-0842-B132-B59C2936D9FC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8733F3C5-F906-1E41-8F42-A23BDD307B5B}" type="sibTrans" cxnId="{35FF55D5-7048-0842-B132-B59C2936D9FC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0506E5CF-4CAB-4342-8554-39CCCBD2FA16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1 ()</a:t>
          </a:r>
          <a:endParaRPr lang="en-US" sz="900" dirty="0">
            <a:latin typeface="Helvetica Light"/>
            <a:cs typeface="Helvetica Light"/>
          </a:endParaRPr>
        </a:p>
      </dgm:t>
    </dgm:pt>
    <dgm:pt modelId="{0522730F-6DD1-B548-A6DC-D60DD865A7BF}" type="parTrans" cxnId="{924DF787-94AB-ED4E-B421-A2B31BE1DCE3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AB9C8E95-DA19-B041-9E7F-62CBABAF26C8}" type="sibTrans" cxnId="{924DF787-94AB-ED4E-B421-A2B31BE1DCE3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5B8D6368-8281-EF4C-ABCA-CAC86B6B2D88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0</a:t>
          </a:r>
          <a:endParaRPr lang="en-US" sz="900" dirty="0">
            <a:latin typeface="Helvetica Light"/>
            <a:cs typeface="Helvetica Light"/>
          </a:endParaRPr>
        </a:p>
      </dgm:t>
    </dgm:pt>
    <dgm:pt modelId="{675CCF44-4BFD-A34B-A8F4-11392DBF46BC}" type="parTrans" cxnId="{3D75FE5A-D1AE-4940-A531-0F3A6D75DD24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C5A0EAB0-6800-7F41-85BA-DE3F79585DCB}" type="sibTrans" cxnId="{3D75FE5A-D1AE-4940-A531-0F3A6D75DD24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FD61D694-8079-5D44-960B-1E6F1697A40D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0 (1)</a:t>
          </a:r>
          <a:endParaRPr lang="en-US" sz="900" dirty="0">
            <a:latin typeface="Helvetica Light"/>
            <a:cs typeface="Helvetica Light"/>
          </a:endParaRPr>
        </a:p>
      </dgm:t>
    </dgm:pt>
    <dgm:pt modelId="{F06F1F9E-57C6-1A43-9226-384B7B16A1EE}" type="parTrans" cxnId="{B5DAB79F-BE0D-194A-9446-5652FEE07D7E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906792F2-2A99-C14F-8D6E-835775854547}" type="sibTrans" cxnId="{B5DAB79F-BE0D-194A-9446-5652FEE07D7E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7D60180E-8747-8444-890E-D866F3F64A12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1</a:t>
          </a:r>
          <a:endParaRPr lang="en-US" sz="900" dirty="0">
            <a:latin typeface="Helvetica Light"/>
            <a:cs typeface="Helvetica Light"/>
          </a:endParaRPr>
        </a:p>
      </dgm:t>
    </dgm:pt>
    <dgm:pt modelId="{58DD4E36-9AA2-9044-9D2A-1904686DA1E4}" type="parTrans" cxnId="{0F715B5F-8B0A-B841-8A69-112210BF1468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664FF858-23B5-C04D-B8D0-A50448FE45FF}" type="sibTrans" cxnId="{0F715B5F-8B0A-B841-8A69-112210BF1468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FB6FF1B8-58EA-FE4C-927D-09EE41335AF9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1</a:t>
          </a:r>
          <a:endParaRPr lang="en-US" sz="900" dirty="0">
            <a:latin typeface="Helvetica Light"/>
            <a:cs typeface="Helvetica Light"/>
          </a:endParaRPr>
        </a:p>
      </dgm:t>
    </dgm:pt>
    <dgm:pt modelId="{4E60B146-A3F9-0F47-91C0-04CD980121CA}" type="parTrans" cxnId="{95972803-CD51-554D-A21B-78B603451EB3}">
      <dgm:prSet/>
      <dgm:spPr/>
      <dgm:t>
        <a:bodyPr/>
        <a:lstStyle/>
        <a:p>
          <a:endParaRPr lang="en-US"/>
        </a:p>
      </dgm:t>
    </dgm:pt>
    <dgm:pt modelId="{56938DF8-27BA-9148-826B-5184695C27A5}" type="sibTrans" cxnId="{95972803-CD51-554D-A21B-78B603451EB3}">
      <dgm:prSet/>
      <dgm:spPr/>
      <dgm:t>
        <a:bodyPr/>
        <a:lstStyle/>
        <a:p>
          <a:endParaRPr lang="en-US"/>
        </a:p>
      </dgm:t>
    </dgm:pt>
    <dgm:pt modelId="{75E2FB3E-F036-7B48-ABA9-C0A4746893CE}">
      <dgm:prSet phldrT="[Text]"/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5 ()</a:t>
          </a:r>
          <a:endParaRPr lang="en-US" dirty="0">
            <a:latin typeface="Helvetica Light"/>
            <a:cs typeface="Helvetica Light"/>
          </a:endParaRPr>
        </a:p>
      </dgm:t>
    </dgm:pt>
    <dgm:pt modelId="{DBD8B556-29AF-2F4C-BB50-510CBAB2E413}" type="parTrans" cxnId="{B50199F8-604E-4F48-8D3B-4C5EAFFA1C71}">
      <dgm:prSet/>
      <dgm:spPr/>
      <dgm:t>
        <a:bodyPr/>
        <a:lstStyle/>
        <a:p>
          <a:endParaRPr lang="en-US"/>
        </a:p>
      </dgm:t>
    </dgm:pt>
    <dgm:pt modelId="{7AA24C94-D299-994E-81CB-30A259EDF368}" type="sibTrans" cxnId="{B50199F8-604E-4F48-8D3B-4C5EAFFA1C71}">
      <dgm:prSet/>
      <dgm:spPr/>
      <dgm:t>
        <a:bodyPr/>
        <a:lstStyle/>
        <a:p>
          <a:endParaRPr lang="en-US"/>
        </a:p>
      </dgm:t>
    </dgm:pt>
    <dgm:pt modelId="{40BC1DF2-71DC-0C41-A8EA-3B82A6584686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0</a:t>
          </a:r>
          <a:endParaRPr lang="en-US" dirty="0">
            <a:latin typeface="Helvetica Light"/>
            <a:cs typeface="Helvetica Light"/>
          </a:endParaRPr>
        </a:p>
      </dgm:t>
    </dgm:pt>
    <dgm:pt modelId="{C613B014-47BA-7145-B916-9E438E689086}" type="parTrans" cxnId="{C61DF87B-F3AA-074D-8439-DFB9E678FC97}">
      <dgm:prSet/>
      <dgm:spPr/>
      <dgm:t>
        <a:bodyPr/>
        <a:lstStyle/>
        <a:p>
          <a:endParaRPr lang="en-US"/>
        </a:p>
      </dgm:t>
    </dgm:pt>
    <dgm:pt modelId="{ACB2B8E3-9ACC-A94D-A39A-AD5DA63F3AF9}" type="sibTrans" cxnId="{C61DF87B-F3AA-074D-8439-DFB9E678FC97}">
      <dgm:prSet/>
      <dgm:spPr/>
      <dgm:t>
        <a:bodyPr/>
        <a:lstStyle/>
        <a:p>
          <a:endParaRPr lang="en-US"/>
        </a:p>
      </dgm:t>
    </dgm:pt>
    <dgm:pt modelId="{28B3486C-2CD0-F847-AAC6-BC3A06A793AF}">
      <dgm:prSet phldrT="[Text]"/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4 (1)</a:t>
          </a:r>
          <a:endParaRPr lang="en-US" dirty="0">
            <a:latin typeface="Helvetica Light"/>
            <a:cs typeface="Helvetica Light"/>
          </a:endParaRPr>
        </a:p>
      </dgm:t>
    </dgm:pt>
    <dgm:pt modelId="{F65EF214-2DE7-DE4F-86EA-5A8333E5A967}" type="parTrans" cxnId="{760E02A0-5A5E-6F4A-AB41-B4D1505E3E30}">
      <dgm:prSet/>
      <dgm:spPr/>
      <dgm:t>
        <a:bodyPr/>
        <a:lstStyle/>
        <a:p>
          <a:endParaRPr lang="en-US"/>
        </a:p>
      </dgm:t>
    </dgm:pt>
    <dgm:pt modelId="{00ADBB6C-72C7-6E4C-A277-9B0D152CFB11}" type="sibTrans" cxnId="{760E02A0-5A5E-6F4A-AB41-B4D1505E3E30}">
      <dgm:prSet/>
      <dgm:spPr/>
      <dgm:t>
        <a:bodyPr/>
        <a:lstStyle/>
        <a:p>
          <a:endParaRPr lang="en-US"/>
        </a:p>
      </dgm:t>
    </dgm:pt>
    <dgm:pt modelId="{190CD5F6-6551-AF4D-87DF-B4E466873B39}">
      <dgm:prSet phldrT="[Text]"/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4 ()</a:t>
          </a:r>
          <a:endParaRPr lang="en-US" dirty="0">
            <a:latin typeface="Helvetica Light"/>
            <a:cs typeface="Helvetica Light"/>
          </a:endParaRPr>
        </a:p>
      </dgm:t>
    </dgm:pt>
    <dgm:pt modelId="{0D138C0C-640C-2547-A312-063C9091AC91}" type="parTrans" cxnId="{430529FE-A688-9F41-A688-356F2E79CA9F}">
      <dgm:prSet/>
      <dgm:spPr/>
      <dgm:t>
        <a:bodyPr/>
        <a:lstStyle/>
        <a:p>
          <a:endParaRPr lang="en-US"/>
        </a:p>
      </dgm:t>
    </dgm:pt>
    <dgm:pt modelId="{1401EA09-D63F-A840-9D3A-90255D8463EA}" type="sibTrans" cxnId="{430529FE-A688-9F41-A688-356F2E79CA9F}">
      <dgm:prSet/>
      <dgm:spPr/>
      <dgm:t>
        <a:bodyPr/>
        <a:lstStyle/>
        <a:p>
          <a:endParaRPr lang="en-US"/>
        </a:p>
      </dgm:t>
    </dgm:pt>
    <dgm:pt modelId="{31E09A9A-6BFF-FD4C-8D6D-6279AE79C97E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0</a:t>
          </a:r>
          <a:endParaRPr lang="en-US" dirty="0">
            <a:latin typeface="Helvetica Light"/>
            <a:cs typeface="Helvetica Light"/>
          </a:endParaRPr>
        </a:p>
      </dgm:t>
    </dgm:pt>
    <dgm:pt modelId="{7078C6B8-491F-9D41-BC85-AE81D5CB44AA}" type="parTrans" cxnId="{95017ED9-4953-AD48-8F0B-032531793CFE}">
      <dgm:prSet/>
      <dgm:spPr/>
      <dgm:t>
        <a:bodyPr/>
        <a:lstStyle/>
        <a:p>
          <a:endParaRPr lang="en-US"/>
        </a:p>
      </dgm:t>
    </dgm:pt>
    <dgm:pt modelId="{2758FEF6-71E7-2B42-BCC7-5C88041D16EA}" type="sibTrans" cxnId="{95017ED9-4953-AD48-8F0B-032531793CFE}">
      <dgm:prSet/>
      <dgm:spPr/>
      <dgm:t>
        <a:bodyPr/>
        <a:lstStyle/>
        <a:p>
          <a:endParaRPr lang="en-US"/>
        </a:p>
      </dgm:t>
    </dgm:pt>
    <dgm:pt modelId="{05CB00EA-ECBC-5F4D-A8AE-8A8B7F09EA86}">
      <dgm:prSet phldrT="[Text]"/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3 (1)</a:t>
          </a:r>
          <a:endParaRPr lang="en-US" dirty="0">
            <a:latin typeface="Helvetica Light"/>
            <a:cs typeface="Helvetica Light"/>
          </a:endParaRPr>
        </a:p>
      </dgm:t>
    </dgm:pt>
    <dgm:pt modelId="{06889A1D-DDB7-5A4C-8D37-4C3D8C749FE0}" type="parTrans" cxnId="{7A490A1C-1332-8549-B4E0-076785D3DEB1}">
      <dgm:prSet/>
      <dgm:spPr/>
      <dgm:t>
        <a:bodyPr/>
        <a:lstStyle/>
        <a:p>
          <a:endParaRPr lang="en-US"/>
        </a:p>
      </dgm:t>
    </dgm:pt>
    <dgm:pt modelId="{9A1F7288-273B-8C43-A640-18094258099F}" type="sibTrans" cxnId="{7A490A1C-1332-8549-B4E0-076785D3DEB1}">
      <dgm:prSet/>
      <dgm:spPr/>
      <dgm:t>
        <a:bodyPr/>
        <a:lstStyle/>
        <a:p>
          <a:endParaRPr lang="en-US"/>
        </a:p>
      </dgm:t>
    </dgm:pt>
    <dgm:pt modelId="{9E6F8B29-E09D-DB45-A561-AB9A88E99816}">
      <dgm:prSet phldrT="[Text]"/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3 ()</a:t>
          </a:r>
          <a:endParaRPr lang="en-US" dirty="0">
            <a:latin typeface="Helvetica Light"/>
            <a:cs typeface="Helvetica Light"/>
          </a:endParaRPr>
        </a:p>
      </dgm:t>
    </dgm:pt>
    <dgm:pt modelId="{931D8A7F-AB38-CF41-8B33-4676058C09A6}" type="parTrans" cxnId="{EDB75CA0-9CE2-A649-AAB8-DD9323577A1D}">
      <dgm:prSet/>
      <dgm:spPr/>
      <dgm:t>
        <a:bodyPr/>
        <a:lstStyle/>
        <a:p>
          <a:endParaRPr lang="en-US"/>
        </a:p>
      </dgm:t>
    </dgm:pt>
    <dgm:pt modelId="{B1C7FB77-1DD9-D742-96F7-6B7A146ADD43}" type="sibTrans" cxnId="{EDB75CA0-9CE2-A649-AAB8-DD9323577A1D}">
      <dgm:prSet/>
      <dgm:spPr/>
      <dgm:t>
        <a:bodyPr/>
        <a:lstStyle/>
        <a:p>
          <a:endParaRPr lang="en-US"/>
        </a:p>
      </dgm:t>
    </dgm:pt>
    <dgm:pt modelId="{383CF07B-9D9C-764F-A1B9-5A0E9B49EA6C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0</a:t>
          </a:r>
          <a:endParaRPr lang="en-US" dirty="0">
            <a:latin typeface="Helvetica Light"/>
            <a:cs typeface="Helvetica Light"/>
          </a:endParaRPr>
        </a:p>
      </dgm:t>
    </dgm:pt>
    <dgm:pt modelId="{5EBCD395-0D0C-1F43-B819-2C1BC5BC1CDB}" type="parTrans" cxnId="{3C94EE6F-AC12-114D-AECD-F3F0DBCC1133}">
      <dgm:prSet/>
      <dgm:spPr/>
      <dgm:t>
        <a:bodyPr/>
        <a:lstStyle/>
        <a:p>
          <a:endParaRPr lang="en-US"/>
        </a:p>
      </dgm:t>
    </dgm:pt>
    <dgm:pt modelId="{A1964853-46E3-C44F-B8A7-E2367F96E374}" type="sibTrans" cxnId="{3C94EE6F-AC12-114D-AECD-F3F0DBCC1133}">
      <dgm:prSet/>
      <dgm:spPr/>
      <dgm:t>
        <a:bodyPr/>
        <a:lstStyle/>
        <a:p>
          <a:endParaRPr lang="en-US"/>
        </a:p>
      </dgm:t>
    </dgm:pt>
    <dgm:pt modelId="{E3E02677-268C-5C40-8930-31B4899401D7}">
      <dgm:prSet phldrT="[Text]"/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2 (1)</a:t>
          </a:r>
          <a:endParaRPr lang="en-US" dirty="0">
            <a:latin typeface="Helvetica Light"/>
            <a:cs typeface="Helvetica Light"/>
          </a:endParaRPr>
        </a:p>
      </dgm:t>
    </dgm:pt>
    <dgm:pt modelId="{04DED97B-75AB-0949-AC50-BA9420DFFF77}" type="parTrans" cxnId="{60C64796-08B8-B646-AF66-6116EBC243F4}">
      <dgm:prSet/>
      <dgm:spPr/>
      <dgm:t>
        <a:bodyPr/>
        <a:lstStyle/>
        <a:p>
          <a:endParaRPr lang="en-US"/>
        </a:p>
      </dgm:t>
    </dgm:pt>
    <dgm:pt modelId="{5585AAE8-8883-4042-9EE0-021537C2E1A9}" type="sibTrans" cxnId="{60C64796-08B8-B646-AF66-6116EBC243F4}">
      <dgm:prSet/>
      <dgm:spPr/>
      <dgm:t>
        <a:bodyPr/>
        <a:lstStyle/>
        <a:p>
          <a:endParaRPr lang="en-US"/>
        </a:p>
      </dgm:t>
    </dgm:pt>
    <dgm:pt modelId="{557E518F-EBAF-484B-857A-4E8B78F3AC2F}">
      <dgm:prSet phldrT="[Text]"/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2 ()</a:t>
          </a:r>
          <a:endParaRPr lang="en-US" dirty="0">
            <a:latin typeface="Helvetica Light"/>
            <a:cs typeface="Helvetica Light"/>
          </a:endParaRPr>
        </a:p>
      </dgm:t>
    </dgm:pt>
    <dgm:pt modelId="{13A28887-5598-1341-8D2C-4C93C516901E}" type="parTrans" cxnId="{52E7ED50-4286-D549-A0D0-F7D0BEF55F47}">
      <dgm:prSet/>
      <dgm:spPr/>
      <dgm:t>
        <a:bodyPr/>
        <a:lstStyle/>
        <a:p>
          <a:endParaRPr lang="en-US"/>
        </a:p>
      </dgm:t>
    </dgm:pt>
    <dgm:pt modelId="{AFA0EDC6-93B2-1842-98CC-E31F063E06EF}" type="sibTrans" cxnId="{52E7ED50-4286-D549-A0D0-F7D0BEF55F47}">
      <dgm:prSet/>
      <dgm:spPr/>
      <dgm:t>
        <a:bodyPr/>
        <a:lstStyle/>
        <a:p>
          <a:endParaRPr lang="en-US"/>
        </a:p>
      </dgm:t>
    </dgm:pt>
    <dgm:pt modelId="{F44A8D49-9427-3F49-89EC-04A10CCDFE9D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0</a:t>
          </a:r>
          <a:endParaRPr lang="en-US" dirty="0">
            <a:latin typeface="Helvetica Light"/>
            <a:cs typeface="Helvetica Light"/>
          </a:endParaRPr>
        </a:p>
      </dgm:t>
    </dgm:pt>
    <dgm:pt modelId="{95F33A1F-BA90-A64A-8DB6-2D4147B391B3}" type="parTrans" cxnId="{338E3581-E612-1E4A-85DA-7A7008A91786}">
      <dgm:prSet/>
      <dgm:spPr/>
      <dgm:t>
        <a:bodyPr/>
        <a:lstStyle/>
        <a:p>
          <a:endParaRPr lang="en-US"/>
        </a:p>
      </dgm:t>
    </dgm:pt>
    <dgm:pt modelId="{55C5AC59-6975-6C4F-B7BF-337E4D02374E}" type="sibTrans" cxnId="{338E3581-E612-1E4A-85DA-7A7008A91786}">
      <dgm:prSet/>
      <dgm:spPr/>
      <dgm:t>
        <a:bodyPr/>
        <a:lstStyle/>
        <a:p>
          <a:endParaRPr lang="en-US"/>
        </a:p>
      </dgm:t>
    </dgm:pt>
    <dgm:pt modelId="{F03ED437-3A27-1A4D-A181-D92156011F4D}">
      <dgm:prSet phldrT="[Text]"/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1 (1)</a:t>
          </a:r>
          <a:endParaRPr lang="en-US" dirty="0">
            <a:latin typeface="Helvetica Light"/>
            <a:cs typeface="Helvetica Light"/>
          </a:endParaRPr>
        </a:p>
      </dgm:t>
    </dgm:pt>
    <dgm:pt modelId="{BE58DF6C-277C-8C4F-B933-945532BF463A}" type="parTrans" cxnId="{A9DC27D1-2723-FD42-8651-ADB5EE5105FA}">
      <dgm:prSet/>
      <dgm:spPr/>
      <dgm:t>
        <a:bodyPr/>
        <a:lstStyle/>
        <a:p>
          <a:endParaRPr lang="en-US"/>
        </a:p>
      </dgm:t>
    </dgm:pt>
    <dgm:pt modelId="{8DB06277-193D-CD45-A272-832FDFB3429C}" type="sibTrans" cxnId="{A9DC27D1-2723-FD42-8651-ADB5EE5105FA}">
      <dgm:prSet/>
      <dgm:spPr/>
      <dgm:t>
        <a:bodyPr/>
        <a:lstStyle/>
        <a:p>
          <a:endParaRPr lang="en-US"/>
        </a:p>
      </dgm:t>
    </dgm:pt>
    <dgm:pt modelId="{5D4C2D70-D833-0B49-9F2F-AAAF7DBA3FE6}">
      <dgm:prSet phldrT="[Text]"/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1 ()</a:t>
          </a:r>
          <a:endParaRPr lang="en-US" dirty="0">
            <a:latin typeface="Helvetica Light"/>
            <a:cs typeface="Helvetica Light"/>
          </a:endParaRPr>
        </a:p>
      </dgm:t>
    </dgm:pt>
    <dgm:pt modelId="{E4F6488B-CC56-F548-B470-808FC1D34013}" type="parTrans" cxnId="{9A3C31A3-9B73-354A-9AF2-952DB467E3DB}">
      <dgm:prSet/>
      <dgm:spPr/>
      <dgm:t>
        <a:bodyPr/>
        <a:lstStyle/>
        <a:p>
          <a:endParaRPr lang="en-US"/>
        </a:p>
      </dgm:t>
    </dgm:pt>
    <dgm:pt modelId="{AA91C33A-84D5-CA49-9748-49B939FA11CF}" type="sibTrans" cxnId="{9A3C31A3-9B73-354A-9AF2-952DB467E3DB}">
      <dgm:prSet/>
      <dgm:spPr/>
      <dgm:t>
        <a:bodyPr/>
        <a:lstStyle/>
        <a:p>
          <a:endParaRPr lang="en-US"/>
        </a:p>
      </dgm:t>
    </dgm:pt>
    <dgm:pt modelId="{038C7A63-F825-7F41-9775-24B356054406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0</a:t>
          </a:r>
          <a:endParaRPr lang="en-US" dirty="0">
            <a:latin typeface="Helvetica Light"/>
            <a:cs typeface="Helvetica Light"/>
          </a:endParaRPr>
        </a:p>
      </dgm:t>
    </dgm:pt>
    <dgm:pt modelId="{2E4B7E63-9E70-2841-B359-9C26509E55C4}" type="parTrans" cxnId="{5ADBBDBE-6EF1-3E42-9E8C-06745122755E}">
      <dgm:prSet/>
      <dgm:spPr/>
      <dgm:t>
        <a:bodyPr/>
        <a:lstStyle/>
        <a:p>
          <a:endParaRPr lang="en-US"/>
        </a:p>
      </dgm:t>
    </dgm:pt>
    <dgm:pt modelId="{5E8E9D0D-2D4A-2446-A9DB-410A869C5E16}" type="sibTrans" cxnId="{5ADBBDBE-6EF1-3E42-9E8C-06745122755E}">
      <dgm:prSet/>
      <dgm:spPr/>
      <dgm:t>
        <a:bodyPr/>
        <a:lstStyle/>
        <a:p>
          <a:endParaRPr lang="en-US"/>
        </a:p>
      </dgm:t>
    </dgm:pt>
    <dgm:pt modelId="{EC2D4278-C548-9E43-8E13-79EED54E1378}">
      <dgm:prSet phldrT="[Text]"/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0 (1)</a:t>
          </a:r>
          <a:endParaRPr lang="en-US" dirty="0">
            <a:latin typeface="Helvetica Light"/>
            <a:cs typeface="Helvetica Light"/>
          </a:endParaRPr>
        </a:p>
      </dgm:t>
    </dgm:pt>
    <dgm:pt modelId="{56D73FA9-22DE-0140-ADB1-6FE1177A9AB1}" type="parTrans" cxnId="{C8BA58B6-7B7E-B147-A1C9-035E53E5BA38}">
      <dgm:prSet/>
      <dgm:spPr/>
      <dgm:t>
        <a:bodyPr/>
        <a:lstStyle/>
        <a:p>
          <a:endParaRPr lang="en-US"/>
        </a:p>
      </dgm:t>
    </dgm:pt>
    <dgm:pt modelId="{6E00AD7C-7380-254A-8E06-07637DFDFC33}" type="sibTrans" cxnId="{C8BA58B6-7B7E-B147-A1C9-035E53E5BA38}">
      <dgm:prSet/>
      <dgm:spPr/>
      <dgm:t>
        <a:bodyPr/>
        <a:lstStyle/>
        <a:p>
          <a:endParaRPr lang="en-US"/>
        </a:p>
      </dgm:t>
    </dgm:pt>
    <dgm:pt modelId="{725C8D56-1F8F-7040-9105-4FC995B0F881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1</a:t>
          </a:r>
          <a:endParaRPr lang="en-US" dirty="0">
            <a:latin typeface="Helvetica Light"/>
            <a:cs typeface="Helvetica Light"/>
          </a:endParaRPr>
        </a:p>
      </dgm:t>
    </dgm:pt>
    <dgm:pt modelId="{EEAA741A-BDAD-2E47-86D7-13A2B95C7ACF}" type="parTrans" cxnId="{5DF3DE2E-E7B3-BE45-AD76-A3670786FABD}">
      <dgm:prSet/>
      <dgm:spPr/>
      <dgm:t>
        <a:bodyPr/>
        <a:lstStyle/>
        <a:p>
          <a:endParaRPr lang="en-US"/>
        </a:p>
      </dgm:t>
    </dgm:pt>
    <dgm:pt modelId="{1107D178-B58A-8E43-AB08-888ADA5D6697}" type="sibTrans" cxnId="{5DF3DE2E-E7B3-BE45-AD76-A3670786FABD}">
      <dgm:prSet/>
      <dgm:spPr/>
      <dgm:t>
        <a:bodyPr/>
        <a:lstStyle/>
        <a:p>
          <a:endParaRPr lang="en-US"/>
        </a:p>
      </dgm:t>
    </dgm:pt>
    <dgm:pt modelId="{B6215E6A-CD9D-AB42-9C69-E3504E14091F}" type="pres">
      <dgm:prSet presAssocID="{1D3F9835-E7EC-7F48-A8F7-78A3B74ACB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4BFDC4C-FCB9-7345-BC10-BD9054E7579F}" type="pres">
      <dgm:prSet presAssocID="{C88D4E48-E3DF-CB44-B563-E58EDADDCFCC}" presName="hierRoot1" presStyleCnt="0"/>
      <dgm:spPr/>
    </dgm:pt>
    <dgm:pt modelId="{9C60FC4C-5B8E-B847-A7B1-04CD71E6D540}" type="pres">
      <dgm:prSet presAssocID="{C88D4E48-E3DF-CB44-B563-E58EDADDCFCC}" presName="composite" presStyleCnt="0"/>
      <dgm:spPr/>
    </dgm:pt>
    <dgm:pt modelId="{6E3F2276-027F-9545-8905-D6AA54F2C70B}" type="pres">
      <dgm:prSet presAssocID="{C88D4E48-E3DF-CB44-B563-E58EDADDCFCC}" presName="background" presStyleLbl="node0" presStyleIdx="0" presStyleCnt="1"/>
      <dgm:spPr/>
    </dgm:pt>
    <dgm:pt modelId="{5949B653-1A84-F448-A928-363979999480}" type="pres">
      <dgm:prSet presAssocID="{C88D4E48-E3DF-CB44-B563-E58EDADDCFCC}" presName="text" presStyleLbl="fgAcc0" presStyleIdx="0" presStyleCnt="1" custScaleX="2588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743A7D-C6A4-664E-A740-97A6C97B95F4}" type="pres">
      <dgm:prSet presAssocID="{C88D4E48-E3DF-CB44-B563-E58EDADDCFCC}" presName="hierChild2" presStyleCnt="0"/>
      <dgm:spPr/>
    </dgm:pt>
    <dgm:pt modelId="{CD63B0B4-D46E-4B4C-AC03-E63355EE0B26}" type="pres">
      <dgm:prSet presAssocID="{DA294DB8-9630-1949-B25D-75B41C050868}" presName="Name10" presStyleLbl="parChTrans1D2" presStyleIdx="0" presStyleCnt="2"/>
      <dgm:spPr/>
      <dgm:t>
        <a:bodyPr/>
        <a:lstStyle/>
        <a:p>
          <a:endParaRPr lang="en-US"/>
        </a:p>
      </dgm:t>
    </dgm:pt>
    <dgm:pt modelId="{8F45D9F5-BF37-444D-AE30-610DA460529A}" type="pres">
      <dgm:prSet presAssocID="{18672E39-B5D9-854E-9071-53529C1CE63B}" presName="hierRoot2" presStyleCnt="0"/>
      <dgm:spPr/>
    </dgm:pt>
    <dgm:pt modelId="{F8170A82-F7E7-D64F-8705-F5105F7CB87C}" type="pres">
      <dgm:prSet presAssocID="{18672E39-B5D9-854E-9071-53529C1CE63B}" presName="composite2" presStyleCnt="0"/>
      <dgm:spPr/>
    </dgm:pt>
    <dgm:pt modelId="{5159F34F-F381-364F-994D-AD9A286055F7}" type="pres">
      <dgm:prSet presAssocID="{18672E39-B5D9-854E-9071-53529C1CE63B}" presName="background2" presStyleLbl="node2" presStyleIdx="0" presStyleCnt="2"/>
      <dgm:spPr/>
    </dgm:pt>
    <dgm:pt modelId="{554C16A0-B3F9-AA41-A56D-8DD9FA4008E2}" type="pres">
      <dgm:prSet presAssocID="{18672E39-B5D9-854E-9071-53529C1CE63B}" presName="text2" presStyleLbl="fgAcc2" presStyleIdx="0" presStyleCnt="2" custScaleX="2363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BDF112-1CE0-C34E-9702-6B2F4DA0C397}" type="pres">
      <dgm:prSet presAssocID="{18672E39-B5D9-854E-9071-53529C1CE63B}" presName="hierChild3" presStyleCnt="0"/>
      <dgm:spPr/>
    </dgm:pt>
    <dgm:pt modelId="{7A1039B5-76AF-5040-81A1-390B42A00FA9}" type="pres">
      <dgm:prSet presAssocID="{449DCBA5-B05C-D64B-B42C-777E7F36AC00}" presName="Name17" presStyleLbl="parChTrans1D3" presStyleIdx="0" presStyleCnt="3"/>
      <dgm:spPr/>
      <dgm:t>
        <a:bodyPr/>
        <a:lstStyle/>
        <a:p>
          <a:endParaRPr lang="en-US"/>
        </a:p>
      </dgm:t>
    </dgm:pt>
    <dgm:pt modelId="{309B4BA1-764B-F347-89BB-3D18ECEFD2F8}" type="pres">
      <dgm:prSet presAssocID="{28223583-831E-6347-BE5B-6E59B8FA63FC}" presName="hierRoot3" presStyleCnt="0"/>
      <dgm:spPr/>
    </dgm:pt>
    <dgm:pt modelId="{DA645D32-BF1E-B24F-B436-37C7A11BD1F4}" type="pres">
      <dgm:prSet presAssocID="{28223583-831E-6347-BE5B-6E59B8FA63FC}" presName="composite3" presStyleCnt="0"/>
      <dgm:spPr/>
    </dgm:pt>
    <dgm:pt modelId="{54706AB9-265F-DA41-8202-9BA06F6A749E}" type="pres">
      <dgm:prSet presAssocID="{28223583-831E-6347-BE5B-6E59B8FA63FC}" presName="background3" presStyleLbl="node3" presStyleIdx="0" presStyleCnt="3"/>
      <dgm:spPr/>
    </dgm:pt>
    <dgm:pt modelId="{A2D098A9-26C1-FB4F-9C47-1791976FD124}" type="pres">
      <dgm:prSet presAssocID="{28223583-831E-6347-BE5B-6E59B8FA63FC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AF1BB4-8DEA-9740-950D-583BDAEFE007}" type="pres">
      <dgm:prSet presAssocID="{28223583-831E-6347-BE5B-6E59B8FA63FC}" presName="hierChild4" presStyleCnt="0"/>
      <dgm:spPr/>
    </dgm:pt>
    <dgm:pt modelId="{F16CDDBA-279A-954D-84EA-18867C442D90}" type="pres">
      <dgm:prSet presAssocID="{787188ED-D822-E34D-A624-BDEF2CE434D2}" presName="Name23" presStyleLbl="parChTrans1D4" presStyleIdx="0" presStyleCnt="50"/>
      <dgm:spPr/>
      <dgm:t>
        <a:bodyPr/>
        <a:lstStyle/>
        <a:p>
          <a:endParaRPr lang="en-US"/>
        </a:p>
      </dgm:t>
    </dgm:pt>
    <dgm:pt modelId="{B5BAE8AB-30B6-2449-B465-2F20E0C108B2}" type="pres">
      <dgm:prSet presAssocID="{83B4508A-7694-8243-A205-7A20F94F766D}" presName="hierRoot4" presStyleCnt="0"/>
      <dgm:spPr/>
    </dgm:pt>
    <dgm:pt modelId="{D984A64C-A100-DA46-9D90-96E062347429}" type="pres">
      <dgm:prSet presAssocID="{83B4508A-7694-8243-A205-7A20F94F766D}" presName="composite4" presStyleCnt="0"/>
      <dgm:spPr/>
    </dgm:pt>
    <dgm:pt modelId="{693C855E-A08F-1B4E-AF83-C0B0543B16DD}" type="pres">
      <dgm:prSet presAssocID="{83B4508A-7694-8243-A205-7A20F94F766D}" presName="background4" presStyleLbl="node4" presStyleIdx="0" presStyleCnt="50"/>
      <dgm:spPr/>
    </dgm:pt>
    <dgm:pt modelId="{5D7AF416-2F18-BC48-89D4-7D5B423FEF3B}" type="pres">
      <dgm:prSet presAssocID="{83B4508A-7694-8243-A205-7A20F94F766D}" presName="text4" presStyleLbl="fgAcc4" presStyleIdx="0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F1D79A-D415-A04C-A779-0D989FCB9236}" type="pres">
      <dgm:prSet presAssocID="{83B4508A-7694-8243-A205-7A20F94F766D}" presName="hierChild5" presStyleCnt="0"/>
      <dgm:spPr/>
    </dgm:pt>
    <dgm:pt modelId="{5B84D79F-602E-A749-A7F6-FE33B113E2C1}" type="pres">
      <dgm:prSet presAssocID="{C1D881DA-A014-1A46-BE61-3FDBE61E1DBB}" presName="Name23" presStyleLbl="parChTrans1D4" presStyleIdx="1" presStyleCnt="50"/>
      <dgm:spPr/>
      <dgm:t>
        <a:bodyPr/>
        <a:lstStyle/>
        <a:p>
          <a:endParaRPr lang="en-US"/>
        </a:p>
      </dgm:t>
    </dgm:pt>
    <dgm:pt modelId="{6E1C14C0-6BAE-264D-99D3-293A63F6572E}" type="pres">
      <dgm:prSet presAssocID="{2F503CC3-9BE4-FF42-96ED-4CE99397AEF2}" presName="hierRoot4" presStyleCnt="0"/>
      <dgm:spPr/>
    </dgm:pt>
    <dgm:pt modelId="{D5CDE507-F774-DC43-9A01-482D100FFAAF}" type="pres">
      <dgm:prSet presAssocID="{2F503CC3-9BE4-FF42-96ED-4CE99397AEF2}" presName="composite4" presStyleCnt="0"/>
      <dgm:spPr/>
    </dgm:pt>
    <dgm:pt modelId="{A8946E5E-E7CA-D345-A8F7-31F075932CF0}" type="pres">
      <dgm:prSet presAssocID="{2F503CC3-9BE4-FF42-96ED-4CE99397AEF2}" presName="background4" presStyleLbl="node4" presStyleIdx="1" presStyleCnt="50"/>
      <dgm:spPr/>
    </dgm:pt>
    <dgm:pt modelId="{6800FD7B-8CE9-4149-B30D-357244289F31}" type="pres">
      <dgm:prSet presAssocID="{2F503CC3-9BE4-FF42-96ED-4CE99397AEF2}" presName="text4" presStyleLbl="fgAcc4" presStyleIdx="1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B24799-3320-A642-832C-305B84CEBCF2}" type="pres">
      <dgm:prSet presAssocID="{2F503CC3-9BE4-FF42-96ED-4CE99397AEF2}" presName="hierChild5" presStyleCnt="0"/>
      <dgm:spPr/>
    </dgm:pt>
    <dgm:pt modelId="{FC8F7A0F-CBC8-D24A-B42C-B0396CCCEA0D}" type="pres">
      <dgm:prSet presAssocID="{51E07DAF-BB90-E54E-9CDF-B3C05452790F}" presName="Name23" presStyleLbl="parChTrans1D4" presStyleIdx="2" presStyleCnt="50"/>
      <dgm:spPr/>
      <dgm:t>
        <a:bodyPr/>
        <a:lstStyle/>
        <a:p>
          <a:endParaRPr lang="en-US"/>
        </a:p>
      </dgm:t>
    </dgm:pt>
    <dgm:pt modelId="{8052BA50-B259-EF4A-A6CB-7442689D3DBA}" type="pres">
      <dgm:prSet presAssocID="{73010829-7620-0244-ACC4-5ABE2C011B75}" presName="hierRoot4" presStyleCnt="0"/>
      <dgm:spPr/>
    </dgm:pt>
    <dgm:pt modelId="{DA3A55F0-2322-4247-8A81-07D792AA5246}" type="pres">
      <dgm:prSet presAssocID="{73010829-7620-0244-ACC4-5ABE2C011B75}" presName="composite4" presStyleCnt="0"/>
      <dgm:spPr/>
    </dgm:pt>
    <dgm:pt modelId="{019279CD-B961-2544-AB19-FE66C8642D09}" type="pres">
      <dgm:prSet presAssocID="{73010829-7620-0244-ACC4-5ABE2C011B75}" presName="background4" presStyleLbl="node4" presStyleIdx="2" presStyleCnt="50"/>
      <dgm:spPr/>
    </dgm:pt>
    <dgm:pt modelId="{C7BDAA20-A19C-8A40-B3E1-A564DDEF2A8B}" type="pres">
      <dgm:prSet presAssocID="{73010829-7620-0244-ACC4-5ABE2C011B75}" presName="text4" presStyleLbl="fgAcc4" presStyleIdx="2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E6F668-B6B1-0D45-A1B0-5FF32014A7AA}" type="pres">
      <dgm:prSet presAssocID="{73010829-7620-0244-ACC4-5ABE2C011B75}" presName="hierChild5" presStyleCnt="0"/>
      <dgm:spPr/>
    </dgm:pt>
    <dgm:pt modelId="{78BD3046-1883-6742-8553-819FE3C29159}" type="pres">
      <dgm:prSet presAssocID="{206CB990-E78D-8047-88DA-C04FF81D58D2}" presName="Name23" presStyleLbl="parChTrans1D4" presStyleIdx="3" presStyleCnt="50"/>
      <dgm:spPr/>
      <dgm:t>
        <a:bodyPr/>
        <a:lstStyle/>
        <a:p>
          <a:endParaRPr lang="en-US"/>
        </a:p>
      </dgm:t>
    </dgm:pt>
    <dgm:pt modelId="{D5D1311D-6DA8-7242-9FF9-8FFD01AD1443}" type="pres">
      <dgm:prSet presAssocID="{88CF4422-515E-4543-86CD-6FC28EEFA4E9}" presName="hierRoot4" presStyleCnt="0"/>
      <dgm:spPr/>
    </dgm:pt>
    <dgm:pt modelId="{4B5507EA-0306-C943-BD2F-C8FD650CD328}" type="pres">
      <dgm:prSet presAssocID="{88CF4422-515E-4543-86CD-6FC28EEFA4E9}" presName="composite4" presStyleCnt="0"/>
      <dgm:spPr/>
    </dgm:pt>
    <dgm:pt modelId="{07A8BFA3-066F-274C-8867-75820F23FF82}" type="pres">
      <dgm:prSet presAssocID="{88CF4422-515E-4543-86CD-6FC28EEFA4E9}" presName="background4" presStyleLbl="node4" presStyleIdx="3" presStyleCnt="50"/>
      <dgm:spPr/>
    </dgm:pt>
    <dgm:pt modelId="{1CCA01EE-FC2D-2B40-B71A-06824635DF91}" type="pres">
      <dgm:prSet presAssocID="{88CF4422-515E-4543-86CD-6FC28EEFA4E9}" presName="text4" presStyleLbl="fgAcc4" presStyleIdx="3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1D8727-FDA2-E14B-B078-089700D7B48C}" type="pres">
      <dgm:prSet presAssocID="{88CF4422-515E-4543-86CD-6FC28EEFA4E9}" presName="hierChild5" presStyleCnt="0"/>
      <dgm:spPr/>
    </dgm:pt>
    <dgm:pt modelId="{577DAD3F-8F83-484E-BC2D-AB7FF1400439}" type="pres">
      <dgm:prSet presAssocID="{EE5166E2-DE83-614D-97EC-8B566197F716}" presName="Name23" presStyleLbl="parChTrans1D4" presStyleIdx="4" presStyleCnt="50"/>
      <dgm:spPr/>
      <dgm:t>
        <a:bodyPr/>
        <a:lstStyle/>
        <a:p>
          <a:endParaRPr lang="en-US"/>
        </a:p>
      </dgm:t>
    </dgm:pt>
    <dgm:pt modelId="{3A2822EB-80C6-8349-AF5D-8757DEDA0A99}" type="pres">
      <dgm:prSet presAssocID="{813E5382-A851-F341-A979-EC4A6BD18293}" presName="hierRoot4" presStyleCnt="0"/>
      <dgm:spPr/>
    </dgm:pt>
    <dgm:pt modelId="{F47FCD69-7449-DC42-AC1C-7C2B1C5C508C}" type="pres">
      <dgm:prSet presAssocID="{813E5382-A851-F341-A979-EC4A6BD18293}" presName="composite4" presStyleCnt="0"/>
      <dgm:spPr/>
    </dgm:pt>
    <dgm:pt modelId="{C37260B0-ABA4-6346-828A-9120B07CAE9F}" type="pres">
      <dgm:prSet presAssocID="{813E5382-A851-F341-A979-EC4A6BD18293}" presName="background4" presStyleLbl="node4" presStyleIdx="4" presStyleCnt="50"/>
      <dgm:spPr/>
    </dgm:pt>
    <dgm:pt modelId="{B16B3E0F-306B-BD41-A5F2-4C3231B022B3}" type="pres">
      <dgm:prSet presAssocID="{813E5382-A851-F341-A979-EC4A6BD18293}" presName="text4" presStyleLbl="fgAcc4" presStyleIdx="4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9BAE92-295F-F44B-97A0-7B61B6B67125}" type="pres">
      <dgm:prSet presAssocID="{813E5382-A851-F341-A979-EC4A6BD18293}" presName="hierChild5" presStyleCnt="0"/>
      <dgm:spPr/>
    </dgm:pt>
    <dgm:pt modelId="{ED4102FD-DB66-1C48-874A-0755F6B55CA2}" type="pres">
      <dgm:prSet presAssocID="{C6CD7753-8C9F-F044-BD1C-68AA9B03B917}" presName="Name23" presStyleLbl="parChTrans1D4" presStyleIdx="5" presStyleCnt="50"/>
      <dgm:spPr/>
      <dgm:t>
        <a:bodyPr/>
        <a:lstStyle/>
        <a:p>
          <a:endParaRPr lang="en-US"/>
        </a:p>
      </dgm:t>
    </dgm:pt>
    <dgm:pt modelId="{10F759FF-0603-924E-918F-71FFD6DE6767}" type="pres">
      <dgm:prSet presAssocID="{FDB0BE99-7B90-284D-8785-9633D555EF5A}" presName="hierRoot4" presStyleCnt="0"/>
      <dgm:spPr/>
    </dgm:pt>
    <dgm:pt modelId="{49A619BF-20AD-DB43-9103-2E6666DD7065}" type="pres">
      <dgm:prSet presAssocID="{FDB0BE99-7B90-284D-8785-9633D555EF5A}" presName="composite4" presStyleCnt="0"/>
      <dgm:spPr/>
    </dgm:pt>
    <dgm:pt modelId="{CB83DA53-4121-1A4F-B343-172AC3EACBE1}" type="pres">
      <dgm:prSet presAssocID="{FDB0BE99-7B90-284D-8785-9633D555EF5A}" presName="background4" presStyleLbl="node4" presStyleIdx="5" presStyleCnt="50"/>
      <dgm:spPr/>
    </dgm:pt>
    <dgm:pt modelId="{7D5B332E-42EE-4D4E-A09B-2F7F6F66C3A5}" type="pres">
      <dgm:prSet presAssocID="{FDB0BE99-7B90-284D-8785-9633D555EF5A}" presName="text4" presStyleLbl="fgAcc4" presStyleIdx="5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174AAB-D51F-F445-B7BC-3F617FF16804}" type="pres">
      <dgm:prSet presAssocID="{FDB0BE99-7B90-284D-8785-9633D555EF5A}" presName="hierChild5" presStyleCnt="0"/>
      <dgm:spPr/>
    </dgm:pt>
    <dgm:pt modelId="{34DC088D-F876-0D48-A9A0-66E1B53162DD}" type="pres">
      <dgm:prSet presAssocID="{B1008C3F-419E-B341-9B85-CBD5B7CC4042}" presName="Name23" presStyleLbl="parChTrans1D4" presStyleIdx="6" presStyleCnt="50"/>
      <dgm:spPr/>
      <dgm:t>
        <a:bodyPr/>
        <a:lstStyle/>
        <a:p>
          <a:endParaRPr lang="en-US"/>
        </a:p>
      </dgm:t>
    </dgm:pt>
    <dgm:pt modelId="{337F0255-C3A0-E447-BFD2-96048878F477}" type="pres">
      <dgm:prSet presAssocID="{9FBB5B38-A158-D648-8169-4C0F9E9B516F}" presName="hierRoot4" presStyleCnt="0"/>
      <dgm:spPr/>
    </dgm:pt>
    <dgm:pt modelId="{84C4FE11-83BE-1E43-989D-CA4C8A8F5601}" type="pres">
      <dgm:prSet presAssocID="{9FBB5B38-A158-D648-8169-4C0F9E9B516F}" presName="composite4" presStyleCnt="0"/>
      <dgm:spPr/>
    </dgm:pt>
    <dgm:pt modelId="{F476F2D7-4F1F-104F-8612-B46729CD4CC1}" type="pres">
      <dgm:prSet presAssocID="{9FBB5B38-A158-D648-8169-4C0F9E9B516F}" presName="background4" presStyleLbl="node4" presStyleIdx="6" presStyleCnt="50"/>
      <dgm:spPr/>
    </dgm:pt>
    <dgm:pt modelId="{546C808F-DBB7-2F48-8E5B-258FC3C1E9FB}" type="pres">
      <dgm:prSet presAssocID="{9FBB5B38-A158-D648-8169-4C0F9E9B516F}" presName="text4" presStyleLbl="fgAcc4" presStyleIdx="6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831B0A-A6D9-7C46-B799-CA89092F8E6D}" type="pres">
      <dgm:prSet presAssocID="{9FBB5B38-A158-D648-8169-4C0F9E9B516F}" presName="hierChild5" presStyleCnt="0"/>
      <dgm:spPr/>
    </dgm:pt>
    <dgm:pt modelId="{A3646ED9-F1C5-5E4E-9D48-71EA519F3C9A}" type="pres">
      <dgm:prSet presAssocID="{21C96F2A-2DDF-CC4D-B1AB-22D24728A14D}" presName="Name23" presStyleLbl="parChTrans1D4" presStyleIdx="7" presStyleCnt="50"/>
      <dgm:spPr/>
      <dgm:t>
        <a:bodyPr/>
        <a:lstStyle/>
        <a:p>
          <a:endParaRPr lang="en-US"/>
        </a:p>
      </dgm:t>
    </dgm:pt>
    <dgm:pt modelId="{BE902125-A172-DA4F-8F20-202F4847883B}" type="pres">
      <dgm:prSet presAssocID="{BBB2A76D-992E-7644-9289-684A05334E2A}" presName="hierRoot4" presStyleCnt="0"/>
      <dgm:spPr/>
    </dgm:pt>
    <dgm:pt modelId="{527FAFEB-BE8F-2143-A33C-7F6544F07C99}" type="pres">
      <dgm:prSet presAssocID="{BBB2A76D-992E-7644-9289-684A05334E2A}" presName="composite4" presStyleCnt="0"/>
      <dgm:spPr/>
    </dgm:pt>
    <dgm:pt modelId="{0088C68B-ACBA-7848-8D9A-36F3BFE01481}" type="pres">
      <dgm:prSet presAssocID="{BBB2A76D-992E-7644-9289-684A05334E2A}" presName="background4" presStyleLbl="node4" presStyleIdx="7" presStyleCnt="50"/>
      <dgm:spPr/>
    </dgm:pt>
    <dgm:pt modelId="{82F7AD2E-116D-404B-8277-A3617EDA3211}" type="pres">
      <dgm:prSet presAssocID="{BBB2A76D-992E-7644-9289-684A05334E2A}" presName="text4" presStyleLbl="fgAcc4" presStyleIdx="7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6207AB-9E8D-E447-974A-7D7CCA367EFA}" type="pres">
      <dgm:prSet presAssocID="{BBB2A76D-992E-7644-9289-684A05334E2A}" presName="hierChild5" presStyleCnt="0"/>
      <dgm:spPr/>
    </dgm:pt>
    <dgm:pt modelId="{C780793B-24DC-1045-B48E-181849875F6B}" type="pres">
      <dgm:prSet presAssocID="{732BE4EF-DEBC-AF44-A3F7-F302BB7F4299}" presName="Name23" presStyleLbl="parChTrans1D4" presStyleIdx="8" presStyleCnt="50"/>
      <dgm:spPr/>
      <dgm:t>
        <a:bodyPr/>
        <a:lstStyle/>
        <a:p>
          <a:endParaRPr lang="en-US"/>
        </a:p>
      </dgm:t>
    </dgm:pt>
    <dgm:pt modelId="{10B58C3C-CDB5-4B4B-84BE-68800DC14FC2}" type="pres">
      <dgm:prSet presAssocID="{5DE33010-B8C4-6C4D-9CCD-E0085A35917C}" presName="hierRoot4" presStyleCnt="0"/>
      <dgm:spPr/>
    </dgm:pt>
    <dgm:pt modelId="{B4295956-9BE2-F345-BF91-B3EEFE573737}" type="pres">
      <dgm:prSet presAssocID="{5DE33010-B8C4-6C4D-9CCD-E0085A35917C}" presName="composite4" presStyleCnt="0"/>
      <dgm:spPr/>
    </dgm:pt>
    <dgm:pt modelId="{9C62F737-63B2-9044-AAD9-2DDCE9A8A6E6}" type="pres">
      <dgm:prSet presAssocID="{5DE33010-B8C4-6C4D-9CCD-E0085A35917C}" presName="background4" presStyleLbl="node4" presStyleIdx="8" presStyleCnt="50"/>
      <dgm:spPr/>
    </dgm:pt>
    <dgm:pt modelId="{7B7CE378-F43F-BA4E-A4B7-A3540DB534FF}" type="pres">
      <dgm:prSet presAssocID="{5DE33010-B8C4-6C4D-9CCD-E0085A35917C}" presName="text4" presStyleLbl="fgAcc4" presStyleIdx="8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45672A-4A2D-D641-A644-EEE008EAFAA4}" type="pres">
      <dgm:prSet presAssocID="{5DE33010-B8C4-6C4D-9CCD-E0085A35917C}" presName="hierChild5" presStyleCnt="0"/>
      <dgm:spPr/>
    </dgm:pt>
    <dgm:pt modelId="{DA3EADB7-7AB5-CD44-8023-5DD52F86D5AC}" type="pres">
      <dgm:prSet presAssocID="{91C883E4-A5DD-774E-B6FC-812BE3B60562}" presName="Name23" presStyleLbl="parChTrans1D4" presStyleIdx="9" presStyleCnt="50"/>
      <dgm:spPr/>
      <dgm:t>
        <a:bodyPr/>
        <a:lstStyle/>
        <a:p>
          <a:endParaRPr lang="en-US"/>
        </a:p>
      </dgm:t>
    </dgm:pt>
    <dgm:pt modelId="{121AF93A-E796-8243-92C9-6475EC9F59CD}" type="pres">
      <dgm:prSet presAssocID="{30915B55-CB57-F946-A067-FFE93DB38CF6}" presName="hierRoot4" presStyleCnt="0"/>
      <dgm:spPr/>
    </dgm:pt>
    <dgm:pt modelId="{720A2851-0618-C94B-9DF9-01574D8B6C4D}" type="pres">
      <dgm:prSet presAssocID="{30915B55-CB57-F946-A067-FFE93DB38CF6}" presName="composite4" presStyleCnt="0"/>
      <dgm:spPr/>
    </dgm:pt>
    <dgm:pt modelId="{58D99212-883E-D24E-847D-AFAEF9AD1B36}" type="pres">
      <dgm:prSet presAssocID="{30915B55-CB57-F946-A067-FFE93DB38CF6}" presName="background4" presStyleLbl="node4" presStyleIdx="9" presStyleCnt="50"/>
      <dgm:spPr/>
    </dgm:pt>
    <dgm:pt modelId="{A61C8843-BE43-4249-A200-23D5C7A5C9CB}" type="pres">
      <dgm:prSet presAssocID="{30915B55-CB57-F946-A067-FFE93DB38CF6}" presName="text4" presStyleLbl="fgAcc4" presStyleIdx="9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DC96A3-C081-3748-BBD7-2DCD22455E09}" type="pres">
      <dgm:prSet presAssocID="{30915B55-CB57-F946-A067-FFE93DB38CF6}" presName="hierChild5" presStyleCnt="0"/>
      <dgm:spPr/>
    </dgm:pt>
    <dgm:pt modelId="{6DF0B9DD-A250-5041-9C29-0302F6686DDB}" type="pres">
      <dgm:prSet presAssocID="{E3EE41EE-F68A-C849-A691-BE1AEAFE8F0B}" presName="Name23" presStyleLbl="parChTrans1D4" presStyleIdx="10" presStyleCnt="50"/>
      <dgm:spPr/>
      <dgm:t>
        <a:bodyPr/>
        <a:lstStyle/>
        <a:p>
          <a:endParaRPr lang="en-US"/>
        </a:p>
      </dgm:t>
    </dgm:pt>
    <dgm:pt modelId="{60B0A87B-67EA-134F-8B24-C9BDD20D0951}" type="pres">
      <dgm:prSet presAssocID="{3558EDF2-F995-2442-A9D5-DDF312398FC3}" presName="hierRoot4" presStyleCnt="0"/>
      <dgm:spPr/>
    </dgm:pt>
    <dgm:pt modelId="{DB382050-6A16-1047-89FD-5F807C27B74F}" type="pres">
      <dgm:prSet presAssocID="{3558EDF2-F995-2442-A9D5-DDF312398FC3}" presName="composite4" presStyleCnt="0"/>
      <dgm:spPr/>
    </dgm:pt>
    <dgm:pt modelId="{E15A4AA2-72A7-B948-96C3-E2FE6972AD18}" type="pres">
      <dgm:prSet presAssocID="{3558EDF2-F995-2442-A9D5-DDF312398FC3}" presName="background4" presStyleLbl="node4" presStyleIdx="10" presStyleCnt="50"/>
      <dgm:spPr/>
    </dgm:pt>
    <dgm:pt modelId="{6E73DB55-A581-DD44-B088-CDA29055C537}" type="pres">
      <dgm:prSet presAssocID="{3558EDF2-F995-2442-A9D5-DDF312398FC3}" presName="text4" presStyleLbl="fgAcc4" presStyleIdx="10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993784-7EDF-A145-A63C-B03B27AE2320}" type="pres">
      <dgm:prSet presAssocID="{3558EDF2-F995-2442-A9D5-DDF312398FC3}" presName="hierChild5" presStyleCnt="0"/>
      <dgm:spPr/>
    </dgm:pt>
    <dgm:pt modelId="{DF685C93-799B-4045-9409-BA75A93B9C1C}" type="pres">
      <dgm:prSet presAssocID="{B3DDE0E3-C42C-8741-BAE7-3A13989E07F5}" presName="Name23" presStyleLbl="parChTrans1D4" presStyleIdx="11" presStyleCnt="50"/>
      <dgm:spPr/>
      <dgm:t>
        <a:bodyPr/>
        <a:lstStyle/>
        <a:p>
          <a:endParaRPr lang="en-US"/>
        </a:p>
      </dgm:t>
    </dgm:pt>
    <dgm:pt modelId="{186D9CF9-2089-7B4E-958E-911480619360}" type="pres">
      <dgm:prSet presAssocID="{32292397-702A-0849-8A13-AA5BD855F081}" presName="hierRoot4" presStyleCnt="0"/>
      <dgm:spPr/>
    </dgm:pt>
    <dgm:pt modelId="{A3C02315-F88A-2D48-B137-44C57C0A9CC8}" type="pres">
      <dgm:prSet presAssocID="{32292397-702A-0849-8A13-AA5BD855F081}" presName="composite4" presStyleCnt="0"/>
      <dgm:spPr/>
    </dgm:pt>
    <dgm:pt modelId="{38F0A1AB-5AD6-7C41-962D-2D571D494A17}" type="pres">
      <dgm:prSet presAssocID="{32292397-702A-0849-8A13-AA5BD855F081}" presName="background4" presStyleLbl="node4" presStyleIdx="11" presStyleCnt="50"/>
      <dgm:spPr/>
    </dgm:pt>
    <dgm:pt modelId="{8D3EEDC8-53A7-D644-B2F9-88F153AC6145}" type="pres">
      <dgm:prSet presAssocID="{32292397-702A-0849-8A13-AA5BD855F081}" presName="text4" presStyleLbl="fgAcc4" presStyleIdx="11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24E37D-4FD9-4D47-87E5-DE1308622FC4}" type="pres">
      <dgm:prSet presAssocID="{32292397-702A-0849-8A13-AA5BD855F081}" presName="hierChild5" presStyleCnt="0"/>
      <dgm:spPr/>
    </dgm:pt>
    <dgm:pt modelId="{BB44AF93-8FDF-004C-A286-1F60C1D5A05F}" type="pres">
      <dgm:prSet presAssocID="{6A99500B-00AB-DD42-B256-C1BD68C92FC0}" presName="Name23" presStyleLbl="parChTrans1D4" presStyleIdx="12" presStyleCnt="50"/>
      <dgm:spPr/>
      <dgm:t>
        <a:bodyPr/>
        <a:lstStyle/>
        <a:p>
          <a:endParaRPr lang="en-US"/>
        </a:p>
      </dgm:t>
    </dgm:pt>
    <dgm:pt modelId="{F84CBAF6-36BD-5245-A9FF-26C1B7AB7011}" type="pres">
      <dgm:prSet presAssocID="{9250BA0C-2D31-3F46-B11D-437D194607E8}" presName="hierRoot4" presStyleCnt="0"/>
      <dgm:spPr/>
    </dgm:pt>
    <dgm:pt modelId="{ED357F46-DE25-9F4A-8BB5-8DD7F6494110}" type="pres">
      <dgm:prSet presAssocID="{9250BA0C-2D31-3F46-B11D-437D194607E8}" presName="composite4" presStyleCnt="0"/>
      <dgm:spPr/>
    </dgm:pt>
    <dgm:pt modelId="{835A999D-6B14-484F-AAA6-4AFECAF876C9}" type="pres">
      <dgm:prSet presAssocID="{9250BA0C-2D31-3F46-B11D-437D194607E8}" presName="background4" presStyleLbl="node4" presStyleIdx="12" presStyleCnt="50"/>
      <dgm:spPr/>
    </dgm:pt>
    <dgm:pt modelId="{9652B715-4DAA-5940-8ED1-1051A85A3D90}" type="pres">
      <dgm:prSet presAssocID="{9250BA0C-2D31-3F46-B11D-437D194607E8}" presName="text4" presStyleLbl="fgAcc4" presStyleIdx="12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D86F65-5EE6-E24A-B722-FA5D63CDED7F}" type="pres">
      <dgm:prSet presAssocID="{9250BA0C-2D31-3F46-B11D-437D194607E8}" presName="hierChild5" presStyleCnt="0"/>
      <dgm:spPr/>
    </dgm:pt>
    <dgm:pt modelId="{A9428BBB-1D3F-CB43-AFBF-35D4A2C10675}" type="pres">
      <dgm:prSet presAssocID="{DCEF4313-E04B-674F-86F1-36BF1AF1948B}" presName="Name23" presStyleLbl="parChTrans1D4" presStyleIdx="13" presStyleCnt="50"/>
      <dgm:spPr/>
      <dgm:t>
        <a:bodyPr/>
        <a:lstStyle/>
        <a:p>
          <a:endParaRPr lang="en-US"/>
        </a:p>
      </dgm:t>
    </dgm:pt>
    <dgm:pt modelId="{5FA5D827-1BC3-9E48-B652-2ABDE775C766}" type="pres">
      <dgm:prSet presAssocID="{1DEC6BC5-377C-394B-A959-9C2D0E64BCF4}" presName="hierRoot4" presStyleCnt="0"/>
      <dgm:spPr/>
    </dgm:pt>
    <dgm:pt modelId="{6CD68E1E-5BFA-9F4E-BE69-CAE50E7E667F}" type="pres">
      <dgm:prSet presAssocID="{1DEC6BC5-377C-394B-A959-9C2D0E64BCF4}" presName="composite4" presStyleCnt="0"/>
      <dgm:spPr/>
    </dgm:pt>
    <dgm:pt modelId="{240027D8-A706-B440-95C9-40E728F8BD75}" type="pres">
      <dgm:prSet presAssocID="{1DEC6BC5-377C-394B-A959-9C2D0E64BCF4}" presName="background4" presStyleLbl="node4" presStyleIdx="13" presStyleCnt="50"/>
      <dgm:spPr/>
    </dgm:pt>
    <dgm:pt modelId="{C80CE494-F8D2-F842-9847-C51A525D53EE}" type="pres">
      <dgm:prSet presAssocID="{1DEC6BC5-377C-394B-A959-9C2D0E64BCF4}" presName="text4" presStyleLbl="fgAcc4" presStyleIdx="13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88714E-B07F-8445-97B4-F7A6C0C71DC7}" type="pres">
      <dgm:prSet presAssocID="{1DEC6BC5-377C-394B-A959-9C2D0E64BCF4}" presName="hierChild5" presStyleCnt="0"/>
      <dgm:spPr/>
    </dgm:pt>
    <dgm:pt modelId="{66D5171E-D13A-AC46-A586-391F77DFC3CD}" type="pres">
      <dgm:prSet presAssocID="{33DEB549-20CD-5649-AAD7-C6F03A8DDBF2}" presName="Name23" presStyleLbl="parChTrans1D4" presStyleIdx="14" presStyleCnt="50"/>
      <dgm:spPr/>
      <dgm:t>
        <a:bodyPr/>
        <a:lstStyle/>
        <a:p>
          <a:endParaRPr lang="en-US"/>
        </a:p>
      </dgm:t>
    </dgm:pt>
    <dgm:pt modelId="{C053C45B-1887-8B4E-AEEF-2C6E8953C7A0}" type="pres">
      <dgm:prSet presAssocID="{72F94D1C-95FA-3A4A-9B61-7932F08ED22B}" presName="hierRoot4" presStyleCnt="0"/>
      <dgm:spPr/>
    </dgm:pt>
    <dgm:pt modelId="{CB9052CB-5444-924B-8CE6-D8065959366B}" type="pres">
      <dgm:prSet presAssocID="{72F94D1C-95FA-3A4A-9B61-7932F08ED22B}" presName="composite4" presStyleCnt="0"/>
      <dgm:spPr/>
    </dgm:pt>
    <dgm:pt modelId="{6523B842-611C-2442-B597-BE89A407AE91}" type="pres">
      <dgm:prSet presAssocID="{72F94D1C-95FA-3A4A-9B61-7932F08ED22B}" presName="background4" presStyleLbl="node4" presStyleIdx="14" presStyleCnt="50"/>
      <dgm:spPr/>
    </dgm:pt>
    <dgm:pt modelId="{C29000DF-33DB-A245-A0B9-41373032E4A3}" type="pres">
      <dgm:prSet presAssocID="{72F94D1C-95FA-3A4A-9B61-7932F08ED22B}" presName="text4" presStyleLbl="fgAcc4" presStyleIdx="14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1C6E8F-AB1B-3745-A985-6A0EC0277883}" type="pres">
      <dgm:prSet presAssocID="{72F94D1C-95FA-3A4A-9B61-7932F08ED22B}" presName="hierChild5" presStyleCnt="0"/>
      <dgm:spPr/>
    </dgm:pt>
    <dgm:pt modelId="{50C21D95-D890-4342-84D7-5D20A73D25E5}" type="pres">
      <dgm:prSet presAssocID="{88F06FBF-C46E-6842-B96C-78F699354BE0}" presName="Name23" presStyleLbl="parChTrans1D4" presStyleIdx="15" presStyleCnt="50"/>
      <dgm:spPr/>
      <dgm:t>
        <a:bodyPr/>
        <a:lstStyle/>
        <a:p>
          <a:endParaRPr lang="en-US"/>
        </a:p>
      </dgm:t>
    </dgm:pt>
    <dgm:pt modelId="{AD38B742-29CE-F74F-B677-0406E4CEC0DD}" type="pres">
      <dgm:prSet presAssocID="{415E554E-4307-3047-B026-AD79ADC728D8}" presName="hierRoot4" presStyleCnt="0"/>
      <dgm:spPr/>
    </dgm:pt>
    <dgm:pt modelId="{787F72C6-95B4-A648-A8B1-20BF604121BB}" type="pres">
      <dgm:prSet presAssocID="{415E554E-4307-3047-B026-AD79ADC728D8}" presName="composite4" presStyleCnt="0"/>
      <dgm:spPr/>
    </dgm:pt>
    <dgm:pt modelId="{A7747956-9902-CD4C-A595-2FB17AB31ADC}" type="pres">
      <dgm:prSet presAssocID="{415E554E-4307-3047-B026-AD79ADC728D8}" presName="background4" presStyleLbl="node4" presStyleIdx="15" presStyleCnt="50"/>
      <dgm:spPr/>
    </dgm:pt>
    <dgm:pt modelId="{680EFFE0-E8AC-8A45-87DC-842A8E505C0B}" type="pres">
      <dgm:prSet presAssocID="{415E554E-4307-3047-B026-AD79ADC728D8}" presName="text4" presStyleLbl="fgAcc4" presStyleIdx="15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EA81DC-EF50-8944-9F9B-F4AC0F2845A7}" type="pres">
      <dgm:prSet presAssocID="{415E554E-4307-3047-B026-AD79ADC728D8}" presName="hierChild5" presStyleCnt="0"/>
      <dgm:spPr/>
    </dgm:pt>
    <dgm:pt modelId="{20019147-437E-E641-82EA-087704F88ED5}" type="pres">
      <dgm:prSet presAssocID="{BCAFAE9B-044A-9A4F-9DC4-3018AC17066F}" presName="Name23" presStyleLbl="parChTrans1D4" presStyleIdx="16" presStyleCnt="50"/>
      <dgm:spPr/>
      <dgm:t>
        <a:bodyPr/>
        <a:lstStyle/>
        <a:p>
          <a:endParaRPr lang="en-US"/>
        </a:p>
      </dgm:t>
    </dgm:pt>
    <dgm:pt modelId="{8E72DEFE-585A-E147-AC44-9785D0EDD261}" type="pres">
      <dgm:prSet presAssocID="{937BAD85-DACD-8B47-947D-F7C9CC9C9DC3}" presName="hierRoot4" presStyleCnt="0"/>
      <dgm:spPr/>
    </dgm:pt>
    <dgm:pt modelId="{35F0DB0A-4ACA-BB4C-854C-A501D8164746}" type="pres">
      <dgm:prSet presAssocID="{937BAD85-DACD-8B47-947D-F7C9CC9C9DC3}" presName="composite4" presStyleCnt="0"/>
      <dgm:spPr/>
    </dgm:pt>
    <dgm:pt modelId="{2BAEC446-AD1C-CE49-913A-9F29FE22EFF0}" type="pres">
      <dgm:prSet presAssocID="{937BAD85-DACD-8B47-947D-F7C9CC9C9DC3}" presName="background4" presStyleLbl="node4" presStyleIdx="16" presStyleCnt="50"/>
      <dgm:spPr/>
    </dgm:pt>
    <dgm:pt modelId="{2011C220-79E6-B84A-BDE4-7CA90FF04950}" type="pres">
      <dgm:prSet presAssocID="{937BAD85-DACD-8B47-947D-F7C9CC9C9DC3}" presName="text4" presStyleLbl="fgAcc4" presStyleIdx="16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57F509-3D39-E247-869C-BC1F1C83228A}" type="pres">
      <dgm:prSet presAssocID="{937BAD85-DACD-8B47-947D-F7C9CC9C9DC3}" presName="hierChild5" presStyleCnt="0"/>
      <dgm:spPr/>
    </dgm:pt>
    <dgm:pt modelId="{33AC570E-F0AC-FD4D-9AFC-A06951B66145}" type="pres">
      <dgm:prSet presAssocID="{ADC7B6E1-E44B-FA40-B461-62CD303D7E05}" presName="Name23" presStyleLbl="parChTrans1D4" presStyleIdx="17" presStyleCnt="50"/>
      <dgm:spPr/>
      <dgm:t>
        <a:bodyPr/>
        <a:lstStyle/>
        <a:p>
          <a:endParaRPr lang="en-US"/>
        </a:p>
      </dgm:t>
    </dgm:pt>
    <dgm:pt modelId="{11E6E8E1-2420-5743-B361-103CCD92F840}" type="pres">
      <dgm:prSet presAssocID="{EA8EE24F-6A2B-A549-ADA6-53E4409E3C28}" presName="hierRoot4" presStyleCnt="0"/>
      <dgm:spPr/>
    </dgm:pt>
    <dgm:pt modelId="{74E098A3-21C6-F047-AF7A-F424F0B24FE3}" type="pres">
      <dgm:prSet presAssocID="{EA8EE24F-6A2B-A549-ADA6-53E4409E3C28}" presName="composite4" presStyleCnt="0"/>
      <dgm:spPr/>
    </dgm:pt>
    <dgm:pt modelId="{EA108172-14EE-CD4D-94F2-8A8105BE991C}" type="pres">
      <dgm:prSet presAssocID="{EA8EE24F-6A2B-A549-ADA6-53E4409E3C28}" presName="background4" presStyleLbl="node4" presStyleIdx="17" presStyleCnt="50"/>
      <dgm:spPr/>
    </dgm:pt>
    <dgm:pt modelId="{DD3EC36A-F100-4941-99F9-E51F20E92F6B}" type="pres">
      <dgm:prSet presAssocID="{EA8EE24F-6A2B-A549-ADA6-53E4409E3C28}" presName="text4" presStyleLbl="fgAcc4" presStyleIdx="17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21D056-3EDD-A045-9BC3-FF76BD65C53C}" type="pres">
      <dgm:prSet presAssocID="{EA8EE24F-6A2B-A549-ADA6-53E4409E3C28}" presName="hierChild5" presStyleCnt="0"/>
      <dgm:spPr/>
    </dgm:pt>
    <dgm:pt modelId="{644DD737-79EB-EA48-B9F6-D25DF67A7DE1}" type="pres">
      <dgm:prSet presAssocID="{66B5A1D2-34E7-AF48-AF2B-ABC8DD13F0C8}" presName="Name23" presStyleLbl="parChTrans1D4" presStyleIdx="18" presStyleCnt="50"/>
      <dgm:spPr/>
      <dgm:t>
        <a:bodyPr/>
        <a:lstStyle/>
        <a:p>
          <a:endParaRPr lang="en-US"/>
        </a:p>
      </dgm:t>
    </dgm:pt>
    <dgm:pt modelId="{EC682792-8F6E-F748-8FB1-1DABCD71452F}" type="pres">
      <dgm:prSet presAssocID="{B7C07BFF-DF0A-1249-A4D7-26E3D28E2814}" presName="hierRoot4" presStyleCnt="0"/>
      <dgm:spPr/>
    </dgm:pt>
    <dgm:pt modelId="{6780104D-2AFD-8149-827F-1FCFC7684B3C}" type="pres">
      <dgm:prSet presAssocID="{B7C07BFF-DF0A-1249-A4D7-26E3D28E2814}" presName="composite4" presStyleCnt="0"/>
      <dgm:spPr/>
    </dgm:pt>
    <dgm:pt modelId="{6C3C3549-E26E-B84E-8538-BAC1BD79B998}" type="pres">
      <dgm:prSet presAssocID="{B7C07BFF-DF0A-1249-A4D7-26E3D28E2814}" presName="background4" presStyleLbl="node4" presStyleIdx="18" presStyleCnt="50"/>
      <dgm:spPr/>
    </dgm:pt>
    <dgm:pt modelId="{2C8457BC-D3F4-5742-9EEE-A0BF2A80BF00}" type="pres">
      <dgm:prSet presAssocID="{B7C07BFF-DF0A-1249-A4D7-26E3D28E2814}" presName="text4" presStyleLbl="fgAcc4" presStyleIdx="18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015406-90CF-754F-ADE1-B01D4FD4A5E5}" type="pres">
      <dgm:prSet presAssocID="{B7C07BFF-DF0A-1249-A4D7-26E3D28E2814}" presName="hierChild5" presStyleCnt="0"/>
      <dgm:spPr/>
    </dgm:pt>
    <dgm:pt modelId="{2E2058BF-2F95-3C45-86D6-D8C86FF96293}" type="pres">
      <dgm:prSet presAssocID="{8771EF2C-638E-8B43-8AB0-2EEE7855502F}" presName="Name23" presStyleLbl="parChTrans1D4" presStyleIdx="19" presStyleCnt="50"/>
      <dgm:spPr/>
      <dgm:t>
        <a:bodyPr/>
        <a:lstStyle/>
        <a:p>
          <a:endParaRPr lang="en-US"/>
        </a:p>
      </dgm:t>
    </dgm:pt>
    <dgm:pt modelId="{65EA977E-0FFD-F549-8367-BE0F430DCF36}" type="pres">
      <dgm:prSet presAssocID="{AA30600E-E42F-4F45-9E91-7CE03B70CFEA}" presName="hierRoot4" presStyleCnt="0"/>
      <dgm:spPr/>
    </dgm:pt>
    <dgm:pt modelId="{E7451A15-B6F0-0D46-A4E4-E8326824DCF9}" type="pres">
      <dgm:prSet presAssocID="{AA30600E-E42F-4F45-9E91-7CE03B70CFEA}" presName="composite4" presStyleCnt="0"/>
      <dgm:spPr/>
    </dgm:pt>
    <dgm:pt modelId="{7D1A0AAC-946B-DF4A-8F85-7364669A62B7}" type="pres">
      <dgm:prSet presAssocID="{AA30600E-E42F-4F45-9E91-7CE03B70CFEA}" presName="background4" presStyleLbl="node4" presStyleIdx="19" presStyleCnt="50"/>
      <dgm:spPr/>
    </dgm:pt>
    <dgm:pt modelId="{758EC974-DAF5-8F47-B211-ECB2784C7B6C}" type="pres">
      <dgm:prSet presAssocID="{AA30600E-E42F-4F45-9E91-7CE03B70CFEA}" presName="text4" presStyleLbl="fgAcc4" presStyleIdx="19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1207E5-FA15-0144-AA33-A5273D49857B}" type="pres">
      <dgm:prSet presAssocID="{AA30600E-E42F-4F45-9E91-7CE03B70CFEA}" presName="hierChild5" presStyleCnt="0"/>
      <dgm:spPr/>
    </dgm:pt>
    <dgm:pt modelId="{B45A48BF-BAC0-1446-BDF8-3D45CD433DA7}" type="pres">
      <dgm:prSet presAssocID="{7B987DDA-8614-A543-9C52-6796C3EE88DE}" presName="Name23" presStyleLbl="parChTrans1D4" presStyleIdx="20" presStyleCnt="50"/>
      <dgm:spPr/>
      <dgm:t>
        <a:bodyPr/>
        <a:lstStyle/>
        <a:p>
          <a:endParaRPr lang="en-US"/>
        </a:p>
      </dgm:t>
    </dgm:pt>
    <dgm:pt modelId="{73DE017B-6713-674F-A8F1-E47E4B832062}" type="pres">
      <dgm:prSet presAssocID="{054E8F57-3BF6-2B47-8E26-79028C93C7FC}" presName="hierRoot4" presStyleCnt="0"/>
      <dgm:spPr/>
    </dgm:pt>
    <dgm:pt modelId="{B4316635-C46F-C247-A8B5-1BB6FE54038F}" type="pres">
      <dgm:prSet presAssocID="{054E8F57-3BF6-2B47-8E26-79028C93C7FC}" presName="composite4" presStyleCnt="0"/>
      <dgm:spPr/>
    </dgm:pt>
    <dgm:pt modelId="{1F2C9B2B-8C87-0947-9937-B04E2D5762A5}" type="pres">
      <dgm:prSet presAssocID="{054E8F57-3BF6-2B47-8E26-79028C93C7FC}" presName="background4" presStyleLbl="node4" presStyleIdx="20" presStyleCnt="50"/>
      <dgm:spPr/>
    </dgm:pt>
    <dgm:pt modelId="{19BF3A25-B8C2-374B-A273-C759951E7F49}" type="pres">
      <dgm:prSet presAssocID="{054E8F57-3BF6-2B47-8E26-79028C93C7FC}" presName="text4" presStyleLbl="fgAcc4" presStyleIdx="20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FA12D3-E3F9-9344-8941-CD751F95E44F}" type="pres">
      <dgm:prSet presAssocID="{054E8F57-3BF6-2B47-8E26-79028C93C7FC}" presName="hierChild5" presStyleCnt="0"/>
      <dgm:spPr/>
    </dgm:pt>
    <dgm:pt modelId="{97C28080-8623-3A41-91C4-8CC05DE39981}" type="pres">
      <dgm:prSet presAssocID="{5C67E5F4-0E97-324F-8588-8A3E3B148F34}" presName="Name23" presStyleLbl="parChTrans1D4" presStyleIdx="21" presStyleCnt="50"/>
      <dgm:spPr/>
      <dgm:t>
        <a:bodyPr/>
        <a:lstStyle/>
        <a:p>
          <a:endParaRPr lang="en-US"/>
        </a:p>
      </dgm:t>
    </dgm:pt>
    <dgm:pt modelId="{F46BF3E9-B2C6-CE4A-BE72-51D25FD6D015}" type="pres">
      <dgm:prSet presAssocID="{0CBE1C12-63B2-514C-93D6-57F60A1964C3}" presName="hierRoot4" presStyleCnt="0"/>
      <dgm:spPr/>
    </dgm:pt>
    <dgm:pt modelId="{EB1A48C5-05C3-9343-ADE0-B61CDD8FB036}" type="pres">
      <dgm:prSet presAssocID="{0CBE1C12-63B2-514C-93D6-57F60A1964C3}" presName="composite4" presStyleCnt="0"/>
      <dgm:spPr/>
    </dgm:pt>
    <dgm:pt modelId="{71D80F9B-B3B8-3C43-A78B-D29D296189D9}" type="pres">
      <dgm:prSet presAssocID="{0CBE1C12-63B2-514C-93D6-57F60A1964C3}" presName="background4" presStyleLbl="node4" presStyleIdx="21" presStyleCnt="50"/>
      <dgm:spPr/>
    </dgm:pt>
    <dgm:pt modelId="{88ADFEA2-CAAC-2B4C-AC51-BBB1C95A6636}" type="pres">
      <dgm:prSet presAssocID="{0CBE1C12-63B2-514C-93D6-57F60A1964C3}" presName="text4" presStyleLbl="fgAcc4" presStyleIdx="21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F6BB68-9022-254E-8E5C-13EC6B7B9662}" type="pres">
      <dgm:prSet presAssocID="{0CBE1C12-63B2-514C-93D6-57F60A1964C3}" presName="hierChild5" presStyleCnt="0"/>
      <dgm:spPr/>
    </dgm:pt>
    <dgm:pt modelId="{2C99B7B0-6072-5E45-9B81-7F8670585C99}" type="pres">
      <dgm:prSet presAssocID="{0A9D29DF-CE53-C04A-B1F5-957FEA62A70D}" presName="Name23" presStyleLbl="parChTrans1D4" presStyleIdx="22" presStyleCnt="50"/>
      <dgm:spPr/>
      <dgm:t>
        <a:bodyPr/>
        <a:lstStyle/>
        <a:p>
          <a:endParaRPr lang="en-US"/>
        </a:p>
      </dgm:t>
    </dgm:pt>
    <dgm:pt modelId="{00FD3D69-EA20-6949-87CB-0DD7517EA8F8}" type="pres">
      <dgm:prSet presAssocID="{1D49E6F2-0D7E-A447-9C74-A09D0998C747}" presName="hierRoot4" presStyleCnt="0"/>
      <dgm:spPr/>
    </dgm:pt>
    <dgm:pt modelId="{8BA5E452-F36E-CF4D-88C2-ED4FE648A4AF}" type="pres">
      <dgm:prSet presAssocID="{1D49E6F2-0D7E-A447-9C74-A09D0998C747}" presName="composite4" presStyleCnt="0"/>
      <dgm:spPr/>
    </dgm:pt>
    <dgm:pt modelId="{80FB8F5D-D3A8-5A4E-9FDE-CB46337296D8}" type="pres">
      <dgm:prSet presAssocID="{1D49E6F2-0D7E-A447-9C74-A09D0998C747}" presName="background4" presStyleLbl="node4" presStyleIdx="22" presStyleCnt="50"/>
      <dgm:spPr/>
    </dgm:pt>
    <dgm:pt modelId="{15D8A163-3444-0C49-B937-D1794A894F24}" type="pres">
      <dgm:prSet presAssocID="{1D49E6F2-0D7E-A447-9C74-A09D0998C747}" presName="text4" presStyleLbl="fgAcc4" presStyleIdx="22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449ABB-B073-8647-A21E-4ADF54F951B6}" type="pres">
      <dgm:prSet presAssocID="{1D49E6F2-0D7E-A447-9C74-A09D0998C747}" presName="hierChild5" presStyleCnt="0"/>
      <dgm:spPr/>
    </dgm:pt>
    <dgm:pt modelId="{47B0981A-AFF9-5649-AF82-1E176BA3D40D}" type="pres">
      <dgm:prSet presAssocID="{EC28D120-B962-6349-AD35-E931CF9F0AEC}" presName="Name23" presStyleLbl="parChTrans1D4" presStyleIdx="23" presStyleCnt="50"/>
      <dgm:spPr/>
      <dgm:t>
        <a:bodyPr/>
        <a:lstStyle/>
        <a:p>
          <a:endParaRPr lang="en-US"/>
        </a:p>
      </dgm:t>
    </dgm:pt>
    <dgm:pt modelId="{A580067C-27EA-7145-8740-794547378B34}" type="pres">
      <dgm:prSet presAssocID="{9F505B84-D17A-DA4F-88EE-36729D1DDDBD}" presName="hierRoot4" presStyleCnt="0"/>
      <dgm:spPr/>
    </dgm:pt>
    <dgm:pt modelId="{0F28802F-7547-8740-BA20-B2E137EE9E1C}" type="pres">
      <dgm:prSet presAssocID="{9F505B84-D17A-DA4F-88EE-36729D1DDDBD}" presName="composite4" presStyleCnt="0"/>
      <dgm:spPr/>
    </dgm:pt>
    <dgm:pt modelId="{3BA3265F-4C8A-0D46-A16A-1E8F76B88937}" type="pres">
      <dgm:prSet presAssocID="{9F505B84-D17A-DA4F-88EE-36729D1DDDBD}" presName="background4" presStyleLbl="node4" presStyleIdx="23" presStyleCnt="50"/>
      <dgm:spPr/>
    </dgm:pt>
    <dgm:pt modelId="{05245902-FEBD-D944-96AB-3E8D2F149A86}" type="pres">
      <dgm:prSet presAssocID="{9F505B84-D17A-DA4F-88EE-36729D1DDDBD}" presName="text4" presStyleLbl="fgAcc4" presStyleIdx="23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741809-5B63-6541-B775-2677613D78FB}" type="pres">
      <dgm:prSet presAssocID="{9F505B84-D17A-DA4F-88EE-36729D1DDDBD}" presName="hierChild5" presStyleCnt="0"/>
      <dgm:spPr/>
    </dgm:pt>
    <dgm:pt modelId="{612CAC27-DEF5-9343-9870-C9EF3C14E201}" type="pres">
      <dgm:prSet presAssocID="{A7ED7299-1839-924F-B97E-F2353DBBA11D}" presName="Name23" presStyleLbl="parChTrans1D4" presStyleIdx="24" presStyleCnt="50"/>
      <dgm:spPr/>
      <dgm:t>
        <a:bodyPr/>
        <a:lstStyle/>
        <a:p>
          <a:endParaRPr lang="en-US"/>
        </a:p>
      </dgm:t>
    </dgm:pt>
    <dgm:pt modelId="{98448C5F-297F-4E47-B707-C67DFC9D8554}" type="pres">
      <dgm:prSet presAssocID="{907AD866-41E1-7A45-AA1D-F69668AD854F}" presName="hierRoot4" presStyleCnt="0"/>
      <dgm:spPr/>
    </dgm:pt>
    <dgm:pt modelId="{1C932552-E49E-3540-906C-F37347F80BA9}" type="pres">
      <dgm:prSet presAssocID="{907AD866-41E1-7A45-AA1D-F69668AD854F}" presName="composite4" presStyleCnt="0"/>
      <dgm:spPr/>
    </dgm:pt>
    <dgm:pt modelId="{2F33B2AA-AEB8-A74F-8194-F3EF5221B5C7}" type="pres">
      <dgm:prSet presAssocID="{907AD866-41E1-7A45-AA1D-F69668AD854F}" presName="background4" presStyleLbl="node4" presStyleIdx="24" presStyleCnt="50"/>
      <dgm:spPr/>
    </dgm:pt>
    <dgm:pt modelId="{6EBD699A-B3F4-1144-AD3C-C7120B05C6DE}" type="pres">
      <dgm:prSet presAssocID="{907AD866-41E1-7A45-AA1D-F69668AD854F}" presName="text4" presStyleLbl="fgAcc4" presStyleIdx="24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A7BC41-7A98-6E47-BA2E-9078C944FF57}" type="pres">
      <dgm:prSet presAssocID="{907AD866-41E1-7A45-AA1D-F69668AD854F}" presName="hierChild5" presStyleCnt="0"/>
      <dgm:spPr/>
    </dgm:pt>
    <dgm:pt modelId="{C8A8D5E1-AF98-8B4C-9B43-B35A817D8F44}" type="pres">
      <dgm:prSet presAssocID="{AE141549-AC0B-5E40-9B6D-E667625304BB}" presName="Name23" presStyleLbl="parChTrans1D4" presStyleIdx="25" presStyleCnt="50"/>
      <dgm:spPr/>
      <dgm:t>
        <a:bodyPr/>
        <a:lstStyle/>
        <a:p>
          <a:endParaRPr lang="en-US"/>
        </a:p>
      </dgm:t>
    </dgm:pt>
    <dgm:pt modelId="{77A30403-4778-C945-B0C4-0A93D935A9B2}" type="pres">
      <dgm:prSet presAssocID="{A7643910-5649-E741-8F10-194FF99E3D8C}" presName="hierRoot4" presStyleCnt="0"/>
      <dgm:spPr/>
    </dgm:pt>
    <dgm:pt modelId="{5ECD0201-B976-DD41-922B-598922CCE323}" type="pres">
      <dgm:prSet presAssocID="{A7643910-5649-E741-8F10-194FF99E3D8C}" presName="composite4" presStyleCnt="0"/>
      <dgm:spPr/>
    </dgm:pt>
    <dgm:pt modelId="{56CAAAF6-F7AF-C64A-BB80-2EEBF58A2096}" type="pres">
      <dgm:prSet presAssocID="{A7643910-5649-E741-8F10-194FF99E3D8C}" presName="background4" presStyleLbl="node4" presStyleIdx="25" presStyleCnt="50"/>
      <dgm:spPr/>
    </dgm:pt>
    <dgm:pt modelId="{78662B9E-EBE7-3C41-842A-F953D3517B23}" type="pres">
      <dgm:prSet presAssocID="{A7643910-5649-E741-8F10-194FF99E3D8C}" presName="text4" presStyleLbl="fgAcc4" presStyleIdx="25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B4D351-8500-3E4C-8A00-4193CD4A79CC}" type="pres">
      <dgm:prSet presAssocID="{A7643910-5649-E741-8F10-194FF99E3D8C}" presName="hierChild5" presStyleCnt="0"/>
      <dgm:spPr/>
    </dgm:pt>
    <dgm:pt modelId="{925086FE-4A24-D445-891E-7FAF4C325C70}" type="pres">
      <dgm:prSet presAssocID="{70B97F15-59E2-9944-A0E2-7D4D2BFFAA7F}" presName="Name23" presStyleLbl="parChTrans1D4" presStyleIdx="26" presStyleCnt="50"/>
      <dgm:spPr/>
      <dgm:t>
        <a:bodyPr/>
        <a:lstStyle/>
        <a:p>
          <a:endParaRPr lang="en-US"/>
        </a:p>
      </dgm:t>
    </dgm:pt>
    <dgm:pt modelId="{34867F6B-DA3D-844C-8D6A-6094A4FD29A6}" type="pres">
      <dgm:prSet presAssocID="{D7FD2442-CBB6-6247-B014-1CBD5FC0851C}" presName="hierRoot4" presStyleCnt="0"/>
      <dgm:spPr/>
    </dgm:pt>
    <dgm:pt modelId="{DC42CAE5-D938-2C42-BC49-80852CF594EB}" type="pres">
      <dgm:prSet presAssocID="{D7FD2442-CBB6-6247-B014-1CBD5FC0851C}" presName="composite4" presStyleCnt="0"/>
      <dgm:spPr/>
    </dgm:pt>
    <dgm:pt modelId="{1DEB2E91-6EC8-8049-B091-7F550A461757}" type="pres">
      <dgm:prSet presAssocID="{D7FD2442-CBB6-6247-B014-1CBD5FC0851C}" presName="background4" presStyleLbl="node4" presStyleIdx="26" presStyleCnt="50"/>
      <dgm:spPr/>
    </dgm:pt>
    <dgm:pt modelId="{74948C1D-29D1-054B-94CF-960480E8D18F}" type="pres">
      <dgm:prSet presAssocID="{D7FD2442-CBB6-6247-B014-1CBD5FC0851C}" presName="text4" presStyleLbl="fgAcc4" presStyleIdx="26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EE8A63-BAB3-994B-BC3B-71AB948EED53}" type="pres">
      <dgm:prSet presAssocID="{D7FD2442-CBB6-6247-B014-1CBD5FC0851C}" presName="hierChild5" presStyleCnt="0"/>
      <dgm:spPr/>
    </dgm:pt>
    <dgm:pt modelId="{E75BA830-2679-914B-9013-BD82DE7516ED}" type="pres">
      <dgm:prSet presAssocID="{0522730F-6DD1-B548-A6DC-D60DD865A7BF}" presName="Name23" presStyleLbl="parChTrans1D4" presStyleIdx="27" presStyleCnt="50"/>
      <dgm:spPr/>
      <dgm:t>
        <a:bodyPr/>
        <a:lstStyle/>
        <a:p>
          <a:endParaRPr lang="en-US"/>
        </a:p>
      </dgm:t>
    </dgm:pt>
    <dgm:pt modelId="{CD20D4EB-22A2-A140-A364-F1C1B5FEA63C}" type="pres">
      <dgm:prSet presAssocID="{0506E5CF-4CAB-4342-8554-39CCCBD2FA16}" presName="hierRoot4" presStyleCnt="0"/>
      <dgm:spPr/>
    </dgm:pt>
    <dgm:pt modelId="{70DBCACC-BF72-4249-9691-9374439CC39C}" type="pres">
      <dgm:prSet presAssocID="{0506E5CF-4CAB-4342-8554-39CCCBD2FA16}" presName="composite4" presStyleCnt="0"/>
      <dgm:spPr/>
    </dgm:pt>
    <dgm:pt modelId="{C52508F8-6A5C-904F-B8C8-558E23563832}" type="pres">
      <dgm:prSet presAssocID="{0506E5CF-4CAB-4342-8554-39CCCBD2FA16}" presName="background4" presStyleLbl="node4" presStyleIdx="27" presStyleCnt="50"/>
      <dgm:spPr/>
    </dgm:pt>
    <dgm:pt modelId="{B2A96C9C-5535-CF4B-A7EE-28D0C565E0D4}" type="pres">
      <dgm:prSet presAssocID="{0506E5CF-4CAB-4342-8554-39CCCBD2FA16}" presName="text4" presStyleLbl="fgAcc4" presStyleIdx="27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305C29-B9E8-ED45-8ABF-3ADFDC3F8266}" type="pres">
      <dgm:prSet presAssocID="{0506E5CF-4CAB-4342-8554-39CCCBD2FA16}" presName="hierChild5" presStyleCnt="0"/>
      <dgm:spPr/>
    </dgm:pt>
    <dgm:pt modelId="{37FA6F9E-9845-5C48-B519-4F228DFEB1E8}" type="pres">
      <dgm:prSet presAssocID="{675CCF44-4BFD-A34B-A8F4-11392DBF46BC}" presName="Name23" presStyleLbl="parChTrans1D4" presStyleIdx="28" presStyleCnt="50"/>
      <dgm:spPr/>
      <dgm:t>
        <a:bodyPr/>
        <a:lstStyle/>
        <a:p>
          <a:endParaRPr lang="en-US"/>
        </a:p>
      </dgm:t>
    </dgm:pt>
    <dgm:pt modelId="{0199C1B5-EAAF-CE42-BC4F-10DC7227CE64}" type="pres">
      <dgm:prSet presAssocID="{5B8D6368-8281-EF4C-ABCA-CAC86B6B2D88}" presName="hierRoot4" presStyleCnt="0"/>
      <dgm:spPr/>
    </dgm:pt>
    <dgm:pt modelId="{58A6831E-4763-0145-B45B-B1637A86BCCC}" type="pres">
      <dgm:prSet presAssocID="{5B8D6368-8281-EF4C-ABCA-CAC86B6B2D88}" presName="composite4" presStyleCnt="0"/>
      <dgm:spPr/>
    </dgm:pt>
    <dgm:pt modelId="{838887DB-3E10-054A-AE19-6C0A08E8AFA6}" type="pres">
      <dgm:prSet presAssocID="{5B8D6368-8281-EF4C-ABCA-CAC86B6B2D88}" presName="background4" presStyleLbl="node4" presStyleIdx="28" presStyleCnt="50"/>
      <dgm:spPr/>
    </dgm:pt>
    <dgm:pt modelId="{0A4CCC8E-FEB6-4C48-9387-B86C42955EF3}" type="pres">
      <dgm:prSet presAssocID="{5B8D6368-8281-EF4C-ABCA-CAC86B6B2D88}" presName="text4" presStyleLbl="fgAcc4" presStyleIdx="28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78107D-B1D9-F54E-9307-5646C790F02C}" type="pres">
      <dgm:prSet presAssocID="{5B8D6368-8281-EF4C-ABCA-CAC86B6B2D88}" presName="hierChild5" presStyleCnt="0"/>
      <dgm:spPr/>
    </dgm:pt>
    <dgm:pt modelId="{EA9763FD-E523-D14C-90AD-9D0AA06F4D78}" type="pres">
      <dgm:prSet presAssocID="{F06F1F9E-57C6-1A43-9226-384B7B16A1EE}" presName="Name23" presStyleLbl="parChTrans1D4" presStyleIdx="29" presStyleCnt="50"/>
      <dgm:spPr/>
      <dgm:t>
        <a:bodyPr/>
        <a:lstStyle/>
        <a:p>
          <a:endParaRPr lang="en-US"/>
        </a:p>
      </dgm:t>
    </dgm:pt>
    <dgm:pt modelId="{93E370B6-2870-784C-BD13-39C93BA01566}" type="pres">
      <dgm:prSet presAssocID="{FD61D694-8079-5D44-960B-1E6F1697A40D}" presName="hierRoot4" presStyleCnt="0"/>
      <dgm:spPr/>
    </dgm:pt>
    <dgm:pt modelId="{4BC82163-D8B0-7A4C-BFB1-299D00AF4230}" type="pres">
      <dgm:prSet presAssocID="{FD61D694-8079-5D44-960B-1E6F1697A40D}" presName="composite4" presStyleCnt="0"/>
      <dgm:spPr/>
    </dgm:pt>
    <dgm:pt modelId="{4235430B-A90E-6A4E-826D-34353488C1B3}" type="pres">
      <dgm:prSet presAssocID="{FD61D694-8079-5D44-960B-1E6F1697A40D}" presName="background4" presStyleLbl="node4" presStyleIdx="29" presStyleCnt="50"/>
      <dgm:spPr/>
    </dgm:pt>
    <dgm:pt modelId="{95877AFD-C7BE-4949-AE10-D0E566CBB161}" type="pres">
      <dgm:prSet presAssocID="{FD61D694-8079-5D44-960B-1E6F1697A40D}" presName="text4" presStyleLbl="fgAcc4" presStyleIdx="29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3A42A2-EE0A-E449-96B0-152D363FE2C4}" type="pres">
      <dgm:prSet presAssocID="{FD61D694-8079-5D44-960B-1E6F1697A40D}" presName="hierChild5" presStyleCnt="0"/>
      <dgm:spPr/>
    </dgm:pt>
    <dgm:pt modelId="{FE5F6465-E67D-DA40-AB2E-D93CA6874EA2}" type="pres">
      <dgm:prSet presAssocID="{58DD4E36-9AA2-9044-9D2A-1904686DA1E4}" presName="Name23" presStyleLbl="parChTrans1D4" presStyleIdx="30" presStyleCnt="50"/>
      <dgm:spPr/>
      <dgm:t>
        <a:bodyPr/>
        <a:lstStyle/>
        <a:p>
          <a:endParaRPr lang="en-US"/>
        </a:p>
      </dgm:t>
    </dgm:pt>
    <dgm:pt modelId="{5D101E4F-62DE-DE49-B7A0-E01B4A73CFE6}" type="pres">
      <dgm:prSet presAssocID="{7D60180E-8747-8444-890E-D866F3F64A12}" presName="hierRoot4" presStyleCnt="0"/>
      <dgm:spPr/>
    </dgm:pt>
    <dgm:pt modelId="{3AA46A97-BA71-E947-9C48-F7E8E8BFA70D}" type="pres">
      <dgm:prSet presAssocID="{7D60180E-8747-8444-890E-D866F3F64A12}" presName="composite4" presStyleCnt="0"/>
      <dgm:spPr/>
    </dgm:pt>
    <dgm:pt modelId="{5C35338A-C1C4-414B-A8B0-AF66C94EE20E}" type="pres">
      <dgm:prSet presAssocID="{7D60180E-8747-8444-890E-D866F3F64A12}" presName="background4" presStyleLbl="node4" presStyleIdx="30" presStyleCnt="50"/>
      <dgm:spPr/>
    </dgm:pt>
    <dgm:pt modelId="{72A8E4ED-3FA7-EF45-BC17-46D65C508889}" type="pres">
      <dgm:prSet presAssocID="{7D60180E-8747-8444-890E-D866F3F64A12}" presName="text4" presStyleLbl="fgAcc4" presStyleIdx="30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C99D0F-2F20-8141-AFA3-83D936005463}" type="pres">
      <dgm:prSet presAssocID="{7D60180E-8747-8444-890E-D866F3F64A12}" presName="hierChild5" presStyleCnt="0"/>
      <dgm:spPr/>
    </dgm:pt>
    <dgm:pt modelId="{7E057B38-7F95-8C4D-AFCA-58BAEFED6163}" type="pres">
      <dgm:prSet presAssocID="{1387FD3D-A6C1-6E48-9E55-EB501EA894FE}" presName="Name17" presStyleLbl="parChTrans1D3" presStyleIdx="1" presStyleCnt="3"/>
      <dgm:spPr/>
      <dgm:t>
        <a:bodyPr/>
        <a:lstStyle/>
        <a:p>
          <a:endParaRPr lang="en-US"/>
        </a:p>
      </dgm:t>
    </dgm:pt>
    <dgm:pt modelId="{F7320A0A-C5C9-D242-8E37-E01291B43BA7}" type="pres">
      <dgm:prSet presAssocID="{28B2814D-B51D-1844-9DAF-35259888F68E}" presName="hierRoot3" presStyleCnt="0"/>
      <dgm:spPr/>
    </dgm:pt>
    <dgm:pt modelId="{B552A7A1-EDE6-DA48-ADFF-2679D27BA7F0}" type="pres">
      <dgm:prSet presAssocID="{28B2814D-B51D-1844-9DAF-35259888F68E}" presName="composite3" presStyleCnt="0"/>
      <dgm:spPr/>
    </dgm:pt>
    <dgm:pt modelId="{E3D7A401-E92E-7A44-95EB-428BA6816A0A}" type="pres">
      <dgm:prSet presAssocID="{28B2814D-B51D-1844-9DAF-35259888F68E}" presName="background3" presStyleLbl="node3" presStyleIdx="1" presStyleCnt="3"/>
      <dgm:spPr/>
    </dgm:pt>
    <dgm:pt modelId="{F704F034-21DB-A848-B380-FDC3D967FC53}" type="pres">
      <dgm:prSet presAssocID="{28B2814D-B51D-1844-9DAF-35259888F68E}" presName="text3" presStyleLbl="fgAcc3" presStyleIdx="1" presStyleCnt="3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16099F-AA0E-DB4C-82EB-E4181D326B81}" type="pres">
      <dgm:prSet presAssocID="{28B2814D-B51D-1844-9DAF-35259888F68E}" presName="hierChild4" presStyleCnt="0"/>
      <dgm:spPr/>
    </dgm:pt>
    <dgm:pt modelId="{97FFB52E-4CB1-CC43-8B5A-902AFA413464}" type="pres">
      <dgm:prSet presAssocID="{8F706FF7-E51F-784C-BAF9-C9B84B9362B5}" presName="Name23" presStyleLbl="parChTrans1D4" presStyleIdx="31" presStyleCnt="50"/>
      <dgm:spPr/>
      <dgm:t>
        <a:bodyPr/>
        <a:lstStyle/>
        <a:p>
          <a:endParaRPr lang="en-US"/>
        </a:p>
      </dgm:t>
    </dgm:pt>
    <dgm:pt modelId="{E15AA0F0-4D31-244F-9D37-6902ED3BC29D}" type="pres">
      <dgm:prSet presAssocID="{77DC8395-C1BF-DE47-829B-F1826224B61D}" presName="hierRoot4" presStyleCnt="0"/>
      <dgm:spPr/>
    </dgm:pt>
    <dgm:pt modelId="{62706AB2-4A8B-7147-84DE-271D5823731A}" type="pres">
      <dgm:prSet presAssocID="{77DC8395-C1BF-DE47-829B-F1826224B61D}" presName="composite4" presStyleCnt="0"/>
      <dgm:spPr/>
    </dgm:pt>
    <dgm:pt modelId="{6E8A3BA7-98DF-5548-85B7-8122C3034B39}" type="pres">
      <dgm:prSet presAssocID="{77DC8395-C1BF-DE47-829B-F1826224B61D}" presName="background4" presStyleLbl="node4" presStyleIdx="31" presStyleCnt="50"/>
      <dgm:spPr/>
    </dgm:pt>
    <dgm:pt modelId="{68DF6EF3-1FB5-2A4F-9126-B88ACBC3A32C}" type="pres">
      <dgm:prSet presAssocID="{77DC8395-C1BF-DE47-829B-F1826224B61D}" presName="text4" presStyleLbl="fgAcc4" presStyleIdx="31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890AB7-370B-1048-A2C2-BAF292B33824}" type="pres">
      <dgm:prSet presAssocID="{77DC8395-C1BF-DE47-829B-F1826224B61D}" presName="hierChild5" presStyleCnt="0"/>
      <dgm:spPr/>
    </dgm:pt>
    <dgm:pt modelId="{F23848A7-2215-2F44-B05D-E66ACAD86660}" type="pres">
      <dgm:prSet presAssocID="{DBD8B556-29AF-2F4C-BB50-510CBAB2E413}" presName="Name23" presStyleLbl="parChTrans1D4" presStyleIdx="32" presStyleCnt="50"/>
      <dgm:spPr/>
      <dgm:t>
        <a:bodyPr/>
        <a:lstStyle/>
        <a:p>
          <a:endParaRPr lang="en-US"/>
        </a:p>
      </dgm:t>
    </dgm:pt>
    <dgm:pt modelId="{59A594C8-F5F5-3647-96A4-227A934BEE93}" type="pres">
      <dgm:prSet presAssocID="{75E2FB3E-F036-7B48-ABA9-C0A4746893CE}" presName="hierRoot4" presStyleCnt="0"/>
      <dgm:spPr/>
    </dgm:pt>
    <dgm:pt modelId="{441092CF-FE6D-9541-84E8-EDCE32FEC3D4}" type="pres">
      <dgm:prSet presAssocID="{75E2FB3E-F036-7B48-ABA9-C0A4746893CE}" presName="composite4" presStyleCnt="0"/>
      <dgm:spPr/>
    </dgm:pt>
    <dgm:pt modelId="{927B34FD-2478-644B-89FE-D693A7E8C352}" type="pres">
      <dgm:prSet presAssocID="{75E2FB3E-F036-7B48-ABA9-C0A4746893CE}" presName="background4" presStyleLbl="node4" presStyleIdx="32" presStyleCnt="50"/>
      <dgm:spPr/>
    </dgm:pt>
    <dgm:pt modelId="{12FBE432-ACA6-8A4A-BE18-EDFF0FBB2AD0}" type="pres">
      <dgm:prSet presAssocID="{75E2FB3E-F036-7B48-ABA9-C0A4746893CE}" presName="text4" presStyleLbl="fgAcc4" presStyleIdx="32" presStyleCnt="50" custLinFactX="14489" custLinFactNeighborX="100000" custLinFactNeighborY="-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A71554-C374-2344-8935-6074CD398909}" type="pres">
      <dgm:prSet presAssocID="{75E2FB3E-F036-7B48-ABA9-C0A4746893CE}" presName="hierChild5" presStyleCnt="0"/>
      <dgm:spPr/>
    </dgm:pt>
    <dgm:pt modelId="{E4D6EBF0-38EB-814D-A58A-3C4AA46F4C74}" type="pres">
      <dgm:prSet presAssocID="{C613B014-47BA-7145-B916-9E438E689086}" presName="Name23" presStyleLbl="parChTrans1D4" presStyleIdx="33" presStyleCnt="50"/>
      <dgm:spPr/>
      <dgm:t>
        <a:bodyPr/>
        <a:lstStyle/>
        <a:p>
          <a:endParaRPr lang="en-US"/>
        </a:p>
      </dgm:t>
    </dgm:pt>
    <dgm:pt modelId="{E0643D31-4251-2541-95C0-5C1AF413C99F}" type="pres">
      <dgm:prSet presAssocID="{40BC1DF2-71DC-0C41-A8EA-3B82A6584686}" presName="hierRoot4" presStyleCnt="0"/>
      <dgm:spPr/>
    </dgm:pt>
    <dgm:pt modelId="{C1EBD9BD-073E-2E4B-A5D6-74188071EF62}" type="pres">
      <dgm:prSet presAssocID="{40BC1DF2-71DC-0C41-A8EA-3B82A6584686}" presName="composite4" presStyleCnt="0"/>
      <dgm:spPr/>
    </dgm:pt>
    <dgm:pt modelId="{22BC5789-E255-2A47-B608-7C04906FC76C}" type="pres">
      <dgm:prSet presAssocID="{40BC1DF2-71DC-0C41-A8EA-3B82A6584686}" presName="background4" presStyleLbl="node4" presStyleIdx="33" presStyleCnt="50"/>
      <dgm:spPr/>
    </dgm:pt>
    <dgm:pt modelId="{D3F85164-85AE-4E42-AD6B-AD67F4190B05}" type="pres">
      <dgm:prSet presAssocID="{40BC1DF2-71DC-0C41-A8EA-3B82A6584686}" presName="text4" presStyleLbl="fgAcc4" presStyleIdx="33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055B17-9965-754D-BD9D-ABE0BB44CCAC}" type="pres">
      <dgm:prSet presAssocID="{40BC1DF2-71DC-0C41-A8EA-3B82A6584686}" presName="hierChild5" presStyleCnt="0"/>
      <dgm:spPr/>
    </dgm:pt>
    <dgm:pt modelId="{CADEA4EF-9A6E-C744-B71B-53C7B0A451C2}" type="pres">
      <dgm:prSet presAssocID="{F65EF214-2DE7-DE4F-86EA-5A8333E5A967}" presName="Name23" presStyleLbl="parChTrans1D4" presStyleIdx="34" presStyleCnt="50"/>
      <dgm:spPr/>
      <dgm:t>
        <a:bodyPr/>
        <a:lstStyle/>
        <a:p>
          <a:endParaRPr lang="en-US"/>
        </a:p>
      </dgm:t>
    </dgm:pt>
    <dgm:pt modelId="{7BC7F6DB-0AF2-7E4E-80A0-55C12018DFDC}" type="pres">
      <dgm:prSet presAssocID="{28B3486C-2CD0-F847-AAC6-BC3A06A793AF}" presName="hierRoot4" presStyleCnt="0"/>
      <dgm:spPr/>
    </dgm:pt>
    <dgm:pt modelId="{537DBB19-27C7-7F4E-A6E6-E06D1C3AC7A8}" type="pres">
      <dgm:prSet presAssocID="{28B3486C-2CD0-F847-AAC6-BC3A06A793AF}" presName="composite4" presStyleCnt="0"/>
      <dgm:spPr/>
    </dgm:pt>
    <dgm:pt modelId="{EC7170EB-4355-4A4F-8813-054C4900D052}" type="pres">
      <dgm:prSet presAssocID="{28B3486C-2CD0-F847-AAC6-BC3A06A793AF}" presName="background4" presStyleLbl="node4" presStyleIdx="34" presStyleCnt="50"/>
      <dgm:spPr/>
    </dgm:pt>
    <dgm:pt modelId="{178919D6-80C3-D345-A089-5BCBF9617D41}" type="pres">
      <dgm:prSet presAssocID="{28B3486C-2CD0-F847-AAC6-BC3A06A793AF}" presName="text4" presStyleLbl="fgAcc4" presStyleIdx="34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5C74DC-5D3E-2242-A5FA-72594F96CF6F}" type="pres">
      <dgm:prSet presAssocID="{28B3486C-2CD0-F847-AAC6-BC3A06A793AF}" presName="hierChild5" presStyleCnt="0"/>
      <dgm:spPr/>
    </dgm:pt>
    <dgm:pt modelId="{5CA41732-784B-CD49-81FA-DF270AFCB9C4}" type="pres">
      <dgm:prSet presAssocID="{0D138C0C-640C-2547-A312-063C9091AC91}" presName="Name23" presStyleLbl="parChTrans1D4" presStyleIdx="35" presStyleCnt="50"/>
      <dgm:spPr/>
      <dgm:t>
        <a:bodyPr/>
        <a:lstStyle/>
        <a:p>
          <a:endParaRPr lang="en-US"/>
        </a:p>
      </dgm:t>
    </dgm:pt>
    <dgm:pt modelId="{068576F4-476A-AA4A-908F-A21CEEC88F48}" type="pres">
      <dgm:prSet presAssocID="{190CD5F6-6551-AF4D-87DF-B4E466873B39}" presName="hierRoot4" presStyleCnt="0"/>
      <dgm:spPr/>
    </dgm:pt>
    <dgm:pt modelId="{E30E1EFE-12AF-0746-AFD0-109589374CE6}" type="pres">
      <dgm:prSet presAssocID="{190CD5F6-6551-AF4D-87DF-B4E466873B39}" presName="composite4" presStyleCnt="0"/>
      <dgm:spPr/>
    </dgm:pt>
    <dgm:pt modelId="{585722B6-FC4F-6C49-ABE3-2B3D1FE50341}" type="pres">
      <dgm:prSet presAssocID="{190CD5F6-6551-AF4D-87DF-B4E466873B39}" presName="background4" presStyleLbl="node4" presStyleIdx="35" presStyleCnt="50"/>
      <dgm:spPr/>
    </dgm:pt>
    <dgm:pt modelId="{8E6A0DE3-9D9C-6B43-B306-0ADCE93CAE75}" type="pres">
      <dgm:prSet presAssocID="{190CD5F6-6551-AF4D-87DF-B4E466873B39}" presName="text4" presStyleLbl="fgAcc4" presStyleIdx="35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BB1F81-49B8-874D-85CA-81D74925EB86}" type="pres">
      <dgm:prSet presAssocID="{190CD5F6-6551-AF4D-87DF-B4E466873B39}" presName="hierChild5" presStyleCnt="0"/>
      <dgm:spPr/>
    </dgm:pt>
    <dgm:pt modelId="{1AA18C8A-B4BA-9E4E-8356-C95855AFF84B}" type="pres">
      <dgm:prSet presAssocID="{7078C6B8-491F-9D41-BC85-AE81D5CB44AA}" presName="Name23" presStyleLbl="parChTrans1D4" presStyleIdx="36" presStyleCnt="50"/>
      <dgm:spPr/>
      <dgm:t>
        <a:bodyPr/>
        <a:lstStyle/>
        <a:p>
          <a:endParaRPr lang="en-US"/>
        </a:p>
      </dgm:t>
    </dgm:pt>
    <dgm:pt modelId="{E5890E9C-AB99-4447-A3E5-9779AA8630B5}" type="pres">
      <dgm:prSet presAssocID="{31E09A9A-6BFF-FD4C-8D6D-6279AE79C97E}" presName="hierRoot4" presStyleCnt="0"/>
      <dgm:spPr/>
    </dgm:pt>
    <dgm:pt modelId="{7D9B9DE5-6FBD-F940-B457-D18A026260AA}" type="pres">
      <dgm:prSet presAssocID="{31E09A9A-6BFF-FD4C-8D6D-6279AE79C97E}" presName="composite4" presStyleCnt="0"/>
      <dgm:spPr/>
    </dgm:pt>
    <dgm:pt modelId="{3E122E0C-1DAF-F642-829F-BB3AEA73C825}" type="pres">
      <dgm:prSet presAssocID="{31E09A9A-6BFF-FD4C-8D6D-6279AE79C97E}" presName="background4" presStyleLbl="node4" presStyleIdx="36" presStyleCnt="50"/>
      <dgm:spPr/>
    </dgm:pt>
    <dgm:pt modelId="{A4876D1C-02D4-174C-981F-38E16A803212}" type="pres">
      <dgm:prSet presAssocID="{31E09A9A-6BFF-FD4C-8D6D-6279AE79C97E}" presName="text4" presStyleLbl="fgAcc4" presStyleIdx="36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53851D-F44D-A245-9A39-E5CB74CCD398}" type="pres">
      <dgm:prSet presAssocID="{31E09A9A-6BFF-FD4C-8D6D-6279AE79C97E}" presName="hierChild5" presStyleCnt="0"/>
      <dgm:spPr/>
    </dgm:pt>
    <dgm:pt modelId="{92E7E7FD-4B75-F44B-A81A-8A2B21C21A0D}" type="pres">
      <dgm:prSet presAssocID="{06889A1D-DDB7-5A4C-8D37-4C3D8C749FE0}" presName="Name23" presStyleLbl="parChTrans1D4" presStyleIdx="37" presStyleCnt="50"/>
      <dgm:spPr/>
      <dgm:t>
        <a:bodyPr/>
        <a:lstStyle/>
        <a:p>
          <a:endParaRPr lang="en-US"/>
        </a:p>
      </dgm:t>
    </dgm:pt>
    <dgm:pt modelId="{EFF7BA78-59C0-8545-A678-62315F0C8A35}" type="pres">
      <dgm:prSet presAssocID="{05CB00EA-ECBC-5F4D-A8AE-8A8B7F09EA86}" presName="hierRoot4" presStyleCnt="0"/>
      <dgm:spPr/>
    </dgm:pt>
    <dgm:pt modelId="{04D0A27C-BF2D-F94B-99F9-C17F747DD913}" type="pres">
      <dgm:prSet presAssocID="{05CB00EA-ECBC-5F4D-A8AE-8A8B7F09EA86}" presName="composite4" presStyleCnt="0"/>
      <dgm:spPr/>
    </dgm:pt>
    <dgm:pt modelId="{E2479656-364C-3942-AFD4-19162E2B0C06}" type="pres">
      <dgm:prSet presAssocID="{05CB00EA-ECBC-5F4D-A8AE-8A8B7F09EA86}" presName="background4" presStyleLbl="node4" presStyleIdx="37" presStyleCnt="50"/>
      <dgm:spPr/>
    </dgm:pt>
    <dgm:pt modelId="{46A7E10A-6754-6944-9246-8ADC3EE1A363}" type="pres">
      <dgm:prSet presAssocID="{05CB00EA-ECBC-5F4D-A8AE-8A8B7F09EA86}" presName="text4" presStyleLbl="fgAcc4" presStyleIdx="37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FA8213-F02C-D044-A50A-5AF475ECEEBE}" type="pres">
      <dgm:prSet presAssocID="{05CB00EA-ECBC-5F4D-A8AE-8A8B7F09EA86}" presName="hierChild5" presStyleCnt="0"/>
      <dgm:spPr/>
    </dgm:pt>
    <dgm:pt modelId="{D14D3398-3C28-1C4D-AD03-9342C5E88EB6}" type="pres">
      <dgm:prSet presAssocID="{931D8A7F-AB38-CF41-8B33-4676058C09A6}" presName="Name23" presStyleLbl="parChTrans1D4" presStyleIdx="38" presStyleCnt="50"/>
      <dgm:spPr/>
      <dgm:t>
        <a:bodyPr/>
        <a:lstStyle/>
        <a:p>
          <a:endParaRPr lang="en-US"/>
        </a:p>
      </dgm:t>
    </dgm:pt>
    <dgm:pt modelId="{27F9C5CF-D217-A74A-B78C-02010CBC0B16}" type="pres">
      <dgm:prSet presAssocID="{9E6F8B29-E09D-DB45-A561-AB9A88E99816}" presName="hierRoot4" presStyleCnt="0"/>
      <dgm:spPr/>
    </dgm:pt>
    <dgm:pt modelId="{75C3B5BC-06FC-3745-A78D-C5889ECED11F}" type="pres">
      <dgm:prSet presAssocID="{9E6F8B29-E09D-DB45-A561-AB9A88E99816}" presName="composite4" presStyleCnt="0"/>
      <dgm:spPr/>
    </dgm:pt>
    <dgm:pt modelId="{6A96F715-C8EE-724B-B05F-39E0083C5DF3}" type="pres">
      <dgm:prSet presAssocID="{9E6F8B29-E09D-DB45-A561-AB9A88E99816}" presName="background4" presStyleLbl="node4" presStyleIdx="38" presStyleCnt="50"/>
      <dgm:spPr/>
    </dgm:pt>
    <dgm:pt modelId="{83DACDAA-2D37-5E4A-8093-D196F8918B7F}" type="pres">
      <dgm:prSet presAssocID="{9E6F8B29-E09D-DB45-A561-AB9A88E99816}" presName="text4" presStyleLbl="fgAcc4" presStyleIdx="38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10DF01-D9F0-A743-974A-B38361E94EEA}" type="pres">
      <dgm:prSet presAssocID="{9E6F8B29-E09D-DB45-A561-AB9A88E99816}" presName="hierChild5" presStyleCnt="0"/>
      <dgm:spPr/>
    </dgm:pt>
    <dgm:pt modelId="{301FA6C6-7F6D-6942-98E8-5F275E92C3C8}" type="pres">
      <dgm:prSet presAssocID="{5EBCD395-0D0C-1F43-B819-2C1BC5BC1CDB}" presName="Name23" presStyleLbl="parChTrans1D4" presStyleIdx="39" presStyleCnt="50"/>
      <dgm:spPr/>
      <dgm:t>
        <a:bodyPr/>
        <a:lstStyle/>
        <a:p>
          <a:endParaRPr lang="en-US"/>
        </a:p>
      </dgm:t>
    </dgm:pt>
    <dgm:pt modelId="{75DFEA91-B7AD-114B-B1C5-947768B9BBE6}" type="pres">
      <dgm:prSet presAssocID="{383CF07B-9D9C-764F-A1B9-5A0E9B49EA6C}" presName="hierRoot4" presStyleCnt="0"/>
      <dgm:spPr/>
    </dgm:pt>
    <dgm:pt modelId="{6C9280F1-CB15-1741-ADBE-57DE2B972E17}" type="pres">
      <dgm:prSet presAssocID="{383CF07B-9D9C-764F-A1B9-5A0E9B49EA6C}" presName="composite4" presStyleCnt="0"/>
      <dgm:spPr/>
    </dgm:pt>
    <dgm:pt modelId="{F3AF9653-8D19-A641-B73F-FB4562B05C6C}" type="pres">
      <dgm:prSet presAssocID="{383CF07B-9D9C-764F-A1B9-5A0E9B49EA6C}" presName="background4" presStyleLbl="node4" presStyleIdx="39" presStyleCnt="50"/>
      <dgm:spPr/>
    </dgm:pt>
    <dgm:pt modelId="{5E454413-3A43-8746-A481-5A028D18A0B1}" type="pres">
      <dgm:prSet presAssocID="{383CF07B-9D9C-764F-A1B9-5A0E9B49EA6C}" presName="text4" presStyleLbl="fgAcc4" presStyleIdx="39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F6888A-5AF3-8D41-AA3B-4B1719AA3D71}" type="pres">
      <dgm:prSet presAssocID="{383CF07B-9D9C-764F-A1B9-5A0E9B49EA6C}" presName="hierChild5" presStyleCnt="0"/>
      <dgm:spPr/>
    </dgm:pt>
    <dgm:pt modelId="{96A81A6B-DED1-DB44-9658-05E88D943E8B}" type="pres">
      <dgm:prSet presAssocID="{04DED97B-75AB-0949-AC50-BA9420DFFF77}" presName="Name23" presStyleLbl="parChTrans1D4" presStyleIdx="40" presStyleCnt="50"/>
      <dgm:spPr/>
      <dgm:t>
        <a:bodyPr/>
        <a:lstStyle/>
        <a:p>
          <a:endParaRPr lang="en-US"/>
        </a:p>
      </dgm:t>
    </dgm:pt>
    <dgm:pt modelId="{E144AD9B-2257-9B49-BE0E-CEDD7F15310E}" type="pres">
      <dgm:prSet presAssocID="{E3E02677-268C-5C40-8930-31B4899401D7}" presName="hierRoot4" presStyleCnt="0"/>
      <dgm:spPr/>
    </dgm:pt>
    <dgm:pt modelId="{06E40532-A0B6-5942-B425-5D886FA1D8C4}" type="pres">
      <dgm:prSet presAssocID="{E3E02677-268C-5C40-8930-31B4899401D7}" presName="composite4" presStyleCnt="0"/>
      <dgm:spPr/>
    </dgm:pt>
    <dgm:pt modelId="{D1497600-080C-E746-916C-153F432FB891}" type="pres">
      <dgm:prSet presAssocID="{E3E02677-268C-5C40-8930-31B4899401D7}" presName="background4" presStyleLbl="node4" presStyleIdx="40" presStyleCnt="50"/>
      <dgm:spPr/>
    </dgm:pt>
    <dgm:pt modelId="{FA08310A-C87B-D14C-920B-1F8A2E25617B}" type="pres">
      <dgm:prSet presAssocID="{E3E02677-268C-5C40-8930-31B4899401D7}" presName="text4" presStyleLbl="fgAcc4" presStyleIdx="40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68AE8E-F38D-4947-B2D6-64FAD10E1447}" type="pres">
      <dgm:prSet presAssocID="{E3E02677-268C-5C40-8930-31B4899401D7}" presName="hierChild5" presStyleCnt="0"/>
      <dgm:spPr/>
    </dgm:pt>
    <dgm:pt modelId="{130B7800-C3E9-7F40-9ADA-E29CDBA95239}" type="pres">
      <dgm:prSet presAssocID="{13A28887-5598-1341-8D2C-4C93C516901E}" presName="Name23" presStyleLbl="parChTrans1D4" presStyleIdx="41" presStyleCnt="50"/>
      <dgm:spPr/>
      <dgm:t>
        <a:bodyPr/>
        <a:lstStyle/>
        <a:p>
          <a:endParaRPr lang="en-US"/>
        </a:p>
      </dgm:t>
    </dgm:pt>
    <dgm:pt modelId="{9F1E3CE9-4330-3D48-B165-95E7C174FD19}" type="pres">
      <dgm:prSet presAssocID="{557E518F-EBAF-484B-857A-4E8B78F3AC2F}" presName="hierRoot4" presStyleCnt="0"/>
      <dgm:spPr/>
    </dgm:pt>
    <dgm:pt modelId="{646B0006-088B-B946-81FD-D19639CF0DB5}" type="pres">
      <dgm:prSet presAssocID="{557E518F-EBAF-484B-857A-4E8B78F3AC2F}" presName="composite4" presStyleCnt="0"/>
      <dgm:spPr/>
    </dgm:pt>
    <dgm:pt modelId="{27C14C6C-D24A-8B47-B530-F4AFB1F7A2A2}" type="pres">
      <dgm:prSet presAssocID="{557E518F-EBAF-484B-857A-4E8B78F3AC2F}" presName="background4" presStyleLbl="node4" presStyleIdx="41" presStyleCnt="50"/>
      <dgm:spPr/>
    </dgm:pt>
    <dgm:pt modelId="{AA9439A7-68A7-FA44-AA50-9C63AC902FD1}" type="pres">
      <dgm:prSet presAssocID="{557E518F-EBAF-484B-857A-4E8B78F3AC2F}" presName="text4" presStyleLbl="fgAcc4" presStyleIdx="41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CD0DF-50E8-AE43-9852-D95AD4960F5B}" type="pres">
      <dgm:prSet presAssocID="{557E518F-EBAF-484B-857A-4E8B78F3AC2F}" presName="hierChild5" presStyleCnt="0"/>
      <dgm:spPr/>
    </dgm:pt>
    <dgm:pt modelId="{2475CA8C-A4D1-C148-95D9-67DE4E110C28}" type="pres">
      <dgm:prSet presAssocID="{95F33A1F-BA90-A64A-8DB6-2D4147B391B3}" presName="Name23" presStyleLbl="parChTrans1D4" presStyleIdx="42" presStyleCnt="50"/>
      <dgm:spPr/>
      <dgm:t>
        <a:bodyPr/>
        <a:lstStyle/>
        <a:p>
          <a:endParaRPr lang="en-US"/>
        </a:p>
      </dgm:t>
    </dgm:pt>
    <dgm:pt modelId="{08E304CB-6EFC-4544-8DA9-34932CBABC18}" type="pres">
      <dgm:prSet presAssocID="{F44A8D49-9427-3F49-89EC-04A10CCDFE9D}" presName="hierRoot4" presStyleCnt="0"/>
      <dgm:spPr/>
    </dgm:pt>
    <dgm:pt modelId="{34802392-E965-5B45-A83E-C6BB18A0902D}" type="pres">
      <dgm:prSet presAssocID="{F44A8D49-9427-3F49-89EC-04A10CCDFE9D}" presName="composite4" presStyleCnt="0"/>
      <dgm:spPr/>
    </dgm:pt>
    <dgm:pt modelId="{2088A052-0416-6441-AD2F-8E5C3C638BC0}" type="pres">
      <dgm:prSet presAssocID="{F44A8D49-9427-3F49-89EC-04A10CCDFE9D}" presName="background4" presStyleLbl="node4" presStyleIdx="42" presStyleCnt="50"/>
      <dgm:spPr/>
    </dgm:pt>
    <dgm:pt modelId="{F51FEB27-5B8B-7345-89D6-28B2A774646B}" type="pres">
      <dgm:prSet presAssocID="{F44A8D49-9427-3F49-89EC-04A10CCDFE9D}" presName="text4" presStyleLbl="fgAcc4" presStyleIdx="42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F4D9FB-EE2D-FA40-A3C1-4F8D293CFCA9}" type="pres">
      <dgm:prSet presAssocID="{F44A8D49-9427-3F49-89EC-04A10CCDFE9D}" presName="hierChild5" presStyleCnt="0"/>
      <dgm:spPr/>
    </dgm:pt>
    <dgm:pt modelId="{1C54EBAC-EE7A-1242-B0D8-DA7F97C0E163}" type="pres">
      <dgm:prSet presAssocID="{BE58DF6C-277C-8C4F-B933-945532BF463A}" presName="Name23" presStyleLbl="parChTrans1D4" presStyleIdx="43" presStyleCnt="50"/>
      <dgm:spPr/>
      <dgm:t>
        <a:bodyPr/>
        <a:lstStyle/>
        <a:p>
          <a:endParaRPr lang="en-US"/>
        </a:p>
      </dgm:t>
    </dgm:pt>
    <dgm:pt modelId="{B34BCEBD-E72B-F645-AB36-16780EEDE4C1}" type="pres">
      <dgm:prSet presAssocID="{F03ED437-3A27-1A4D-A181-D92156011F4D}" presName="hierRoot4" presStyleCnt="0"/>
      <dgm:spPr/>
    </dgm:pt>
    <dgm:pt modelId="{70B5C0D3-043A-644B-BF4B-2D565EABBA1F}" type="pres">
      <dgm:prSet presAssocID="{F03ED437-3A27-1A4D-A181-D92156011F4D}" presName="composite4" presStyleCnt="0"/>
      <dgm:spPr/>
    </dgm:pt>
    <dgm:pt modelId="{62E719A5-F83D-644F-928C-FF0B5C654BF7}" type="pres">
      <dgm:prSet presAssocID="{F03ED437-3A27-1A4D-A181-D92156011F4D}" presName="background4" presStyleLbl="node4" presStyleIdx="43" presStyleCnt="50"/>
      <dgm:spPr/>
    </dgm:pt>
    <dgm:pt modelId="{0CAFD295-CC92-B047-B0E3-920213160DAC}" type="pres">
      <dgm:prSet presAssocID="{F03ED437-3A27-1A4D-A181-D92156011F4D}" presName="text4" presStyleLbl="fgAcc4" presStyleIdx="43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ED02CB-6C43-3543-8517-B8F5FB4F4408}" type="pres">
      <dgm:prSet presAssocID="{F03ED437-3A27-1A4D-A181-D92156011F4D}" presName="hierChild5" presStyleCnt="0"/>
      <dgm:spPr/>
    </dgm:pt>
    <dgm:pt modelId="{A4FC7593-B040-394F-8E2A-73A5836BF99A}" type="pres">
      <dgm:prSet presAssocID="{E4F6488B-CC56-F548-B470-808FC1D34013}" presName="Name23" presStyleLbl="parChTrans1D4" presStyleIdx="44" presStyleCnt="50"/>
      <dgm:spPr/>
      <dgm:t>
        <a:bodyPr/>
        <a:lstStyle/>
        <a:p>
          <a:endParaRPr lang="en-US"/>
        </a:p>
      </dgm:t>
    </dgm:pt>
    <dgm:pt modelId="{1D5566F6-0E09-4344-8CE8-4B3182A984FC}" type="pres">
      <dgm:prSet presAssocID="{5D4C2D70-D833-0B49-9F2F-AAAF7DBA3FE6}" presName="hierRoot4" presStyleCnt="0"/>
      <dgm:spPr/>
    </dgm:pt>
    <dgm:pt modelId="{4C76FD23-2C4D-4040-82B2-CF6318694955}" type="pres">
      <dgm:prSet presAssocID="{5D4C2D70-D833-0B49-9F2F-AAAF7DBA3FE6}" presName="composite4" presStyleCnt="0"/>
      <dgm:spPr/>
    </dgm:pt>
    <dgm:pt modelId="{78C281E7-14E1-9342-AA32-07BEDD9380FF}" type="pres">
      <dgm:prSet presAssocID="{5D4C2D70-D833-0B49-9F2F-AAAF7DBA3FE6}" presName="background4" presStyleLbl="node4" presStyleIdx="44" presStyleCnt="50"/>
      <dgm:spPr/>
    </dgm:pt>
    <dgm:pt modelId="{66C0DA67-47BE-2647-8086-7F8FA65A6425}" type="pres">
      <dgm:prSet presAssocID="{5D4C2D70-D833-0B49-9F2F-AAAF7DBA3FE6}" presName="text4" presStyleLbl="fgAcc4" presStyleIdx="44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D10107-818F-C84F-93BF-5E87E2C1BE53}" type="pres">
      <dgm:prSet presAssocID="{5D4C2D70-D833-0B49-9F2F-AAAF7DBA3FE6}" presName="hierChild5" presStyleCnt="0"/>
      <dgm:spPr/>
    </dgm:pt>
    <dgm:pt modelId="{E4BF802B-A0AB-1242-B7CF-25252370538F}" type="pres">
      <dgm:prSet presAssocID="{2E4B7E63-9E70-2841-B359-9C26509E55C4}" presName="Name23" presStyleLbl="parChTrans1D4" presStyleIdx="45" presStyleCnt="50"/>
      <dgm:spPr/>
      <dgm:t>
        <a:bodyPr/>
        <a:lstStyle/>
        <a:p>
          <a:endParaRPr lang="en-US"/>
        </a:p>
      </dgm:t>
    </dgm:pt>
    <dgm:pt modelId="{D0CFA98C-BAE5-2A45-BC8F-C616127E2E11}" type="pres">
      <dgm:prSet presAssocID="{038C7A63-F825-7F41-9775-24B356054406}" presName="hierRoot4" presStyleCnt="0"/>
      <dgm:spPr/>
    </dgm:pt>
    <dgm:pt modelId="{ED219D16-71F9-8E4C-9131-2022A3FBC6E4}" type="pres">
      <dgm:prSet presAssocID="{038C7A63-F825-7F41-9775-24B356054406}" presName="composite4" presStyleCnt="0"/>
      <dgm:spPr/>
    </dgm:pt>
    <dgm:pt modelId="{DCB71801-19CE-F245-B258-3715C378351E}" type="pres">
      <dgm:prSet presAssocID="{038C7A63-F825-7F41-9775-24B356054406}" presName="background4" presStyleLbl="node4" presStyleIdx="45" presStyleCnt="50"/>
      <dgm:spPr/>
    </dgm:pt>
    <dgm:pt modelId="{C00BE342-34E5-0144-A6E1-DABF36FAB9C1}" type="pres">
      <dgm:prSet presAssocID="{038C7A63-F825-7F41-9775-24B356054406}" presName="text4" presStyleLbl="fgAcc4" presStyleIdx="45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3AB80A-A0DC-9242-82F3-AD0E732DC35D}" type="pres">
      <dgm:prSet presAssocID="{038C7A63-F825-7F41-9775-24B356054406}" presName="hierChild5" presStyleCnt="0"/>
      <dgm:spPr/>
    </dgm:pt>
    <dgm:pt modelId="{EDE84A35-792A-684B-9CC0-A5C7AB7849B1}" type="pres">
      <dgm:prSet presAssocID="{56D73FA9-22DE-0140-ADB1-6FE1177A9AB1}" presName="Name23" presStyleLbl="parChTrans1D4" presStyleIdx="46" presStyleCnt="50"/>
      <dgm:spPr/>
      <dgm:t>
        <a:bodyPr/>
        <a:lstStyle/>
        <a:p>
          <a:endParaRPr lang="en-US"/>
        </a:p>
      </dgm:t>
    </dgm:pt>
    <dgm:pt modelId="{3619FB80-24E8-E345-9B85-5F5D9A616B97}" type="pres">
      <dgm:prSet presAssocID="{EC2D4278-C548-9E43-8E13-79EED54E1378}" presName="hierRoot4" presStyleCnt="0"/>
      <dgm:spPr/>
    </dgm:pt>
    <dgm:pt modelId="{73BCCBA3-0F2D-624C-BAEB-BA7D50EC57E4}" type="pres">
      <dgm:prSet presAssocID="{EC2D4278-C548-9E43-8E13-79EED54E1378}" presName="composite4" presStyleCnt="0"/>
      <dgm:spPr/>
    </dgm:pt>
    <dgm:pt modelId="{2D9110FD-BF2F-E745-ADE4-7CD03A0F853E}" type="pres">
      <dgm:prSet presAssocID="{EC2D4278-C548-9E43-8E13-79EED54E1378}" presName="background4" presStyleLbl="node4" presStyleIdx="46" presStyleCnt="50"/>
      <dgm:spPr/>
    </dgm:pt>
    <dgm:pt modelId="{91F53C6C-8754-9C46-BCB9-4DFE4F03710B}" type="pres">
      <dgm:prSet presAssocID="{EC2D4278-C548-9E43-8E13-79EED54E1378}" presName="text4" presStyleLbl="fgAcc4" presStyleIdx="46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4CDC02-8222-D240-86D0-DF80AD2E45DF}" type="pres">
      <dgm:prSet presAssocID="{EC2D4278-C548-9E43-8E13-79EED54E1378}" presName="hierChild5" presStyleCnt="0"/>
      <dgm:spPr/>
    </dgm:pt>
    <dgm:pt modelId="{F7F7F9CA-0B50-FF45-ACD6-DDCD6FF39841}" type="pres">
      <dgm:prSet presAssocID="{EEAA741A-BDAD-2E47-86D7-13A2B95C7ACF}" presName="Name23" presStyleLbl="parChTrans1D4" presStyleIdx="47" presStyleCnt="50"/>
      <dgm:spPr/>
      <dgm:t>
        <a:bodyPr/>
        <a:lstStyle/>
        <a:p>
          <a:endParaRPr lang="en-US"/>
        </a:p>
      </dgm:t>
    </dgm:pt>
    <dgm:pt modelId="{8B48E439-06B6-3549-9D8A-2FEE620BD3E0}" type="pres">
      <dgm:prSet presAssocID="{725C8D56-1F8F-7040-9105-4FC995B0F881}" presName="hierRoot4" presStyleCnt="0"/>
      <dgm:spPr/>
    </dgm:pt>
    <dgm:pt modelId="{EFA9E0AC-5D7F-E444-9795-E034E0ED4923}" type="pres">
      <dgm:prSet presAssocID="{725C8D56-1F8F-7040-9105-4FC995B0F881}" presName="composite4" presStyleCnt="0"/>
      <dgm:spPr/>
    </dgm:pt>
    <dgm:pt modelId="{4EB11516-8D56-C349-8AB5-67E49C84BCE0}" type="pres">
      <dgm:prSet presAssocID="{725C8D56-1F8F-7040-9105-4FC995B0F881}" presName="background4" presStyleLbl="node4" presStyleIdx="47" presStyleCnt="50"/>
      <dgm:spPr/>
    </dgm:pt>
    <dgm:pt modelId="{A581274B-C5FE-EF40-846A-7312A04B8FD5}" type="pres">
      <dgm:prSet presAssocID="{725C8D56-1F8F-7040-9105-4FC995B0F881}" presName="text4" presStyleLbl="fgAcc4" presStyleIdx="47" presStyleCnt="50" custLinFactX="14489" custLinFactNeighborX="100000" custLinFactNeighborY="38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816978-E907-624D-8017-22A51B28C837}" type="pres">
      <dgm:prSet presAssocID="{725C8D56-1F8F-7040-9105-4FC995B0F881}" presName="hierChild5" presStyleCnt="0"/>
      <dgm:spPr/>
    </dgm:pt>
    <dgm:pt modelId="{E4E17D59-44EC-8248-BE00-7C8C610A8BA0}" type="pres">
      <dgm:prSet presAssocID="{D68920C7-A682-3D41-9D3F-A698D7A7F97D}" presName="Name23" presStyleLbl="parChTrans1D4" presStyleIdx="48" presStyleCnt="50"/>
      <dgm:spPr/>
      <dgm:t>
        <a:bodyPr/>
        <a:lstStyle/>
        <a:p>
          <a:endParaRPr lang="en-US"/>
        </a:p>
      </dgm:t>
    </dgm:pt>
    <dgm:pt modelId="{7BE0E3A4-91E7-364F-A1B5-F09F8C047C7B}" type="pres">
      <dgm:prSet presAssocID="{90D90B59-B967-6E47-873A-EF0669E4859E}" presName="hierRoot4" presStyleCnt="0"/>
      <dgm:spPr/>
    </dgm:pt>
    <dgm:pt modelId="{C51EA889-DCD5-444E-980F-62CB9B9F9F4D}" type="pres">
      <dgm:prSet presAssocID="{90D90B59-B967-6E47-873A-EF0669E4859E}" presName="composite4" presStyleCnt="0"/>
      <dgm:spPr/>
    </dgm:pt>
    <dgm:pt modelId="{C230C033-E109-0E48-8FDC-2BB26F2F9174}" type="pres">
      <dgm:prSet presAssocID="{90D90B59-B967-6E47-873A-EF0669E4859E}" presName="background4" presStyleLbl="node4" presStyleIdx="48" presStyleCnt="50"/>
      <dgm:spPr/>
    </dgm:pt>
    <dgm:pt modelId="{ED0F063E-D7EC-CE43-B6DB-D2E45E2AF662}" type="pres">
      <dgm:prSet presAssocID="{90D90B59-B967-6E47-873A-EF0669E4859E}" presName="text4" presStyleLbl="fgAcc4" presStyleIdx="48" presStyleCnt="50" custLinFactX="100000" custLinFactNeighborX="139563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40E630-098A-F549-8E0B-86D4B9499EAD}" type="pres">
      <dgm:prSet presAssocID="{90D90B59-B967-6E47-873A-EF0669E4859E}" presName="hierChild5" presStyleCnt="0"/>
      <dgm:spPr/>
    </dgm:pt>
    <dgm:pt modelId="{F161048B-90D4-0944-B3F2-62BA13F038D9}" type="pres">
      <dgm:prSet presAssocID="{D6AAFC63-D998-6C49-83F4-1EA8A0CF1E27}" presName="Name23" presStyleLbl="parChTrans1D4" presStyleIdx="49" presStyleCnt="50"/>
      <dgm:spPr/>
      <dgm:t>
        <a:bodyPr/>
        <a:lstStyle/>
        <a:p>
          <a:endParaRPr lang="en-US"/>
        </a:p>
      </dgm:t>
    </dgm:pt>
    <dgm:pt modelId="{D0EE2D56-1BBA-4842-AA70-5BD3DBF85F2D}" type="pres">
      <dgm:prSet presAssocID="{202F3BF0-B8A6-C84E-812F-FC143A147FE1}" presName="hierRoot4" presStyleCnt="0"/>
      <dgm:spPr/>
    </dgm:pt>
    <dgm:pt modelId="{301C0568-39AF-A046-9215-7AF10EC2968E}" type="pres">
      <dgm:prSet presAssocID="{202F3BF0-B8A6-C84E-812F-FC143A147FE1}" presName="composite4" presStyleCnt="0"/>
      <dgm:spPr/>
    </dgm:pt>
    <dgm:pt modelId="{712C22DA-9290-7249-92B4-2910D8F52521}" type="pres">
      <dgm:prSet presAssocID="{202F3BF0-B8A6-C84E-812F-FC143A147FE1}" presName="background4" presStyleLbl="node4" presStyleIdx="49" presStyleCnt="50"/>
      <dgm:spPr/>
    </dgm:pt>
    <dgm:pt modelId="{7A60899C-14BF-EE4B-923C-56C7B58C77C2}" type="pres">
      <dgm:prSet presAssocID="{202F3BF0-B8A6-C84E-812F-FC143A147FE1}" presName="text4" presStyleLbl="fgAcc4" presStyleIdx="49" presStyleCnt="50" custLinFactX="100000" custLinFactNeighborX="139563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D75393-C451-B041-BFE0-3B1D87E145AC}" type="pres">
      <dgm:prSet presAssocID="{202F3BF0-B8A6-C84E-812F-FC143A147FE1}" presName="hierChild5" presStyleCnt="0"/>
      <dgm:spPr/>
    </dgm:pt>
    <dgm:pt modelId="{976B721D-D010-424E-8E53-8D1227E640E0}" type="pres">
      <dgm:prSet presAssocID="{F60E16F0-40D3-5743-AC94-B898F261FE66}" presName="Name10" presStyleLbl="parChTrans1D2" presStyleIdx="1" presStyleCnt="2"/>
      <dgm:spPr/>
      <dgm:t>
        <a:bodyPr/>
        <a:lstStyle/>
        <a:p>
          <a:endParaRPr lang="en-US"/>
        </a:p>
      </dgm:t>
    </dgm:pt>
    <dgm:pt modelId="{D67F1B82-5A17-3D4D-8D54-D7EF30B2C5D1}" type="pres">
      <dgm:prSet presAssocID="{CE181694-DEEA-FF4C-9147-72BB3B7646C4}" presName="hierRoot2" presStyleCnt="0"/>
      <dgm:spPr/>
    </dgm:pt>
    <dgm:pt modelId="{766C15EC-0FAC-2444-865E-A0A3500DE9C6}" type="pres">
      <dgm:prSet presAssocID="{CE181694-DEEA-FF4C-9147-72BB3B7646C4}" presName="composite2" presStyleCnt="0"/>
      <dgm:spPr/>
    </dgm:pt>
    <dgm:pt modelId="{757C463C-EF1D-7E48-8ED1-9250383E45BE}" type="pres">
      <dgm:prSet presAssocID="{CE181694-DEEA-FF4C-9147-72BB3B7646C4}" presName="background2" presStyleLbl="node2" presStyleIdx="1" presStyleCnt="2"/>
      <dgm:spPr/>
    </dgm:pt>
    <dgm:pt modelId="{F6368F11-7CA2-044A-9426-B95591696568}" type="pres">
      <dgm:prSet presAssocID="{CE181694-DEEA-FF4C-9147-72BB3B7646C4}" presName="text2" presStyleLbl="fgAcc2" presStyleIdx="1" presStyleCnt="2" custScaleX="241035" custLinFactX="173942" custLinFactNeighborX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EAE5FC-81F5-AE4E-A283-9921933723C4}" type="pres">
      <dgm:prSet presAssocID="{CE181694-DEEA-FF4C-9147-72BB3B7646C4}" presName="hierChild3" presStyleCnt="0"/>
      <dgm:spPr/>
    </dgm:pt>
    <dgm:pt modelId="{9955719C-99AB-8646-833A-8297D9B404BB}" type="pres">
      <dgm:prSet presAssocID="{4E60B146-A3F9-0F47-91C0-04CD980121CA}" presName="Name17" presStyleLbl="parChTrans1D3" presStyleIdx="2" presStyleCnt="3"/>
      <dgm:spPr/>
      <dgm:t>
        <a:bodyPr/>
        <a:lstStyle/>
        <a:p>
          <a:endParaRPr lang="en-US"/>
        </a:p>
      </dgm:t>
    </dgm:pt>
    <dgm:pt modelId="{992B6280-0413-1943-A141-65F97BA0DB43}" type="pres">
      <dgm:prSet presAssocID="{FB6FF1B8-58EA-FE4C-927D-09EE41335AF9}" presName="hierRoot3" presStyleCnt="0"/>
      <dgm:spPr/>
    </dgm:pt>
    <dgm:pt modelId="{EEBC1EF7-C469-B948-993B-FD0C8272AD53}" type="pres">
      <dgm:prSet presAssocID="{FB6FF1B8-58EA-FE4C-927D-09EE41335AF9}" presName="composite3" presStyleCnt="0"/>
      <dgm:spPr/>
    </dgm:pt>
    <dgm:pt modelId="{230FB7BA-E95D-BF42-9140-C757B87C80F3}" type="pres">
      <dgm:prSet presAssocID="{FB6FF1B8-58EA-FE4C-927D-09EE41335AF9}" presName="background3" presStyleLbl="node3" presStyleIdx="2" presStyleCnt="3"/>
      <dgm:spPr/>
    </dgm:pt>
    <dgm:pt modelId="{F45C439C-056C-AC4C-A961-8E730A648AE7}" type="pres">
      <dgm:prSet presAssocID="{FB6FF1B8-58EA-FE4C-927D-09EE41335AF9}" presName="text3" presStyleLbl="fgAcc3" presStyleIdx="2" presStyleCnt="3" custLinFactX="173942" custLinFactNeighborX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AD7342-A5F7-8E4C-9B79-4A826F47EDA0}" type="pres">
      <dgm:prSet presAssocID="{FB6FF1B8-58EA-FE4C-927D-09EE41335AF9}" presName="hierChild4" presStyleCnt="0"/>
      <dgm:spPr/>
    </dgm:pt>
  </dgm:ptLst>
  <dgm:cxnLst>
    <dgm:cxn modelId="{01129837-925F-B34B-AE03-2615329FD7C7}" srcId="{73010829-7620-0244-ACC4-5ABE2C011B75}" destId="{FDB0BE99-7B90-284D-8785-9633D555EF5A}" srcOrd="1" destOrd="0" parTransId="{C6CD7753-8C9F-F044-BD1C-68AA9B03B917}" sibTransId="{D7CDF517-3246-B547-8DB4-2C3960707452}"/>
    <dgm:cxn modelId="{B4CB8F14-4CAF-B541-A0E8-03D93D6D85AD}" type="presOf" srcId="{732BE4EF-DEBC-AF44-A3F7-F302BB7F4299}" destId="{C780793B-24DC-1045-B48E-181849875F6B}" srcOrd="0" destOrd="0" presId="urn:microsoft.com/office/officeart/2005/8/layout/hierarchy1"/>
    <dgm:cxn modelId="{C940147D-EC86-B64F-B4E8-FEC4FB35962F}" type="presOf" srcId="{EC28D120-B962-6349-AD35-E931CF9F0AEC}" destId="{47B0981A-AFF9-5649-AF82-1E176BA3D40D}" srcOrd="0" destOrd="0" presId="urn:microsoft.com/office/officeart/2005/8/layout/hierarchy1"/>
    <dgm:cxn modelId="{C7E45473-E8E9-7349-872A-97E4B1E4488E}" type="presOf" srcId="{2E4B7E63-9E70-2841-B359-9C26509E55C4}" destId="{E4BF802B-A0AB-1242-B7CF-25252370538F}" srcOrd="0" destOrd="0" presId="urn:microsoft.com/office/officeart/2005/8/layout/hierarchy1"/>
    <dgm:cxn modelId="{585D3F81-193B-4D44-A9DD-2E216FABDD2A}" type="presOf" srcId="{1D3F9835-E7EC-7F48-A8F7-78A3B74ACBCB}" destId="{B6215E6A-CD9D-AB42-9C69-E3504E14091F}" srcOrd="0" destOrd="0" presId="urn:microsoft.com/office/officeart/2005/8/layout/hierarchy1"/>
    <dgm:cxn modelId="{350F3F6B-F253-0E40-A498-FDFCD8BE9EB1}" type="presOf" srcId="{04DED97B-75AB-0949-AC50-BA9420DFFF77}" destId="{96A81A6B-DED1-DB44-9658-05E88D943E8B}" srcOrd="0" destOrd="0" presId="urn:microsoft.com/office/officeart/2005/8/layout/hierarchy1"/>
    <dgm:cxn modelId="{A01CCC8F-0903-5146-A7E8-F518AE207435}" type="presOf" srcId="{5B8D6368-8281-EF4C-ABCA-CAC86B6B2D88}" destId="{0A4CCC8E-FEB6-4C48-9387-B86C42955EF3}" srcOrd="0" destOrd="0" presId="urn:microsoft.com/office/officeart/2005/8/layout/hierarchy1"/>
    <dgm:cxn modelId="{B67D2308-320E-A44B-85E0-C899D38DEA8E}" type="presOf" srcId="{415E554E-4307-3047-B026-AD79ADC728D8}" destId="{680EFFE0-E8AC-8A45-87DC-842A8E505C0B}" srcOrd="0" destOrd="0" presId="urn:microsoft.com/office/officeart/2005/8/layout/hierarchy1"/>
    <dgm:cxn modelId="{5645A7BA-A657-6F43-B29E-17EA04EB2468}" type="presOf" srcId="{7B987DDA-8614-A543-9C52-6796C3EE88DE}" destId="{B45A48BF-BAC0-1446-BDF8-3D45CD433DA7}" srcOrd="0" destOrd="0" presId="urn:microsoft.com/office/officeart/2005/8/layout/hierarchy1"/>
    <dgm:cxn modelId="{5DC32B44-E339-7946-A544-8561057AFED8}" srcId="{1D3F9835-E7EC-7F48-A8F7-78A3B74ACBCB}" destId="{C88D4E48-E3DF-CB44-B563-E58EDADDCFCC}" srcOrd="0" destOrd="0" parTransId="{478303B2-B40F-0E48-9404-D2E23774F8FB}" sibTransId="{A836D999-38AD-724D-985A-1DC86B9731BF}"/>
    <dgm:cxn modelId="{FDE26506-D5E0-D648-B93C-441F2935B045}" type="presOf" srcId="{C1D881DA-A014-1A46-BE61-3FDBE61E1DBB}" destId="{5B84D79F-602E-A749-A7F6-FE33B113E2C1}" srcOrd="0" destOrd="0" presId="urn:microsoft.com/office/officeart/2005/8/layout/hierarchy1"/>
    <dgm:cxn modelId="{7D325674-3FD9-DA4F-AEB6-BF61BFD61A47}" type="presOf" srcId="{95F33A1F-BA90-A64A-8DB6-2D4147B391B3}" destId="{2475CA8C-A4D1-C148-95D9-67DE4E110C28}" srcOrd="0" destOrd="0" presId="urn:microsoft.com/office/officeart/2005/8/layout/hierarchy1"/>
    <dgm:cxn modelId="{D315585C-3E41-5243-9BBD-616D54CFB40E}" type="presOf" srcId="{0506E5CF-4CAB-4342-8554-39CCCBD2FA16}" destId="{B2A96C9C-5535-CF4B-A7EE-28D0C565E0D4}" srcOrd="0" destOrd="0" presId="urn:microsoft.com/office/officeart/2005/8/layout/hierarchy1"/>
    <dgm:cxn modelId="{C16A2E2D-2966-2E4B-A020-63EF53386FA8}" type="presOf" srcId="{787188ED-D822-E34D-A624-BDEF2CE434D2}" destId="{F16CDDBA-279A-954D-84EA-18867C442D90}" srcOrd="0" destOrd="0" presId="urn:microsoft.com/office/officeart/2005/8/layout/hierarchy1"/>
    <dgm:cxn modelId="{E5198C71-D1CA-F34A-849E-5E380B7921FD}" type="presOf" srcId="{B7C07BFF-DF0A-1249-A4D7-26E3D28E2814}" destId="{2C8457BC-D3F4-5742-9EEE-A0BF2A80BF00}" srcOrd="0" destOrd="0" presId="urn:microsoft.com/office/officeart/2005/8/layout/hierarchy1"/>
    <dgm:cxn modelId="{49E63E3D-81DA-6D41-A531-2634ABBE5F60}" type="presOf" srcId="{77DC8395-C1BF-DE47-829B-F1826224B61D}" destId="{68DF6EF3-1FB5-2A4F-9126-B88ACBC3A32C}" srcOrd="0" destOrd="0" presId="urn:microsoft.com/office/officeart/2005/8/layout/hierarchy1"/>
    <dgm:cxn modelId="{37EF1313-2995-1943-AB02-FEADD67BA943}" type="presOf" srcId="{B1008C3F-419E-B341-9B85-CBD5B7CC4042}" destId="{34DC088D-F876-0D48-A9A0-66E1B53162DD}" srcOrd="0" destOrd="0" presId="urn:microsoft.com/office/officeart/2005/8/layout/hierarchy1"/>
    <dgm:cxn modelId="{495E2AEE-4B76-114C-A6F5-6920BAA71718}" type="presOf" srcId="{9250BA0C-2D31-3F46-B11D-437D194607E8}" destId="{9652B715-4DAA-5940-8ED1-1051A85A3D90}" srcOrd="0" destOrd="0" presId="urn:microsoft.com/office/officeart/2005/8/layout/hierarchy1"/>
    <dgm:cxn modelId="{7FB412E6-4B8E-5544-A645-E03AC0E43CDE}" srcId="{FDB0BE99-7B90-284D-8785-9633D555EF5A}" destId="{9FBB5B38-A158-D648-8169-4C0F9E9B516F}" srcOrd="0" destOrd="0" parTransId="{B1008C3F-419E-B341-9B85-CBD5B7CC4042}" sibTransId="{14431D63-9313-6C40-845A-6F454EE07EA4}"/>
    <dgm:cxn modelId="{9F91E69D-8C69-1948-B624-8BD51077266C}" type="presOf" srcId="{70B97F15-59E2-9944-A0E2-7D4D2BFFAA7F}" destId="{925086FE-4A24-D445-891E-7FAF4C325C70}" srcOrd="0" destOrd="0" presId="urn:microsoft.com/office/officeart/2005/8/layout/hierarchy1"/>
    <dgm:cxn modelId="{1BD7A0C8-9E7E-824D-891A-BD9381005640}" type="presOf" srcId="{4E60B146-A3F9-0F47-91C0-04CD980121CA}" destId="{9955719C-99AB-8646-833A-8297D9B404BB}" srcOrd="0" destOrd="0" presId="urn:microsoft.com/office/officeart/2005/8/layout/hierarchy1"/>
    <dgm:cxn modelId="{C0BAE09D-AEEC-1B44-BC8A-2028004D6E99}" srcId="{72F94D1C-95FA-3A4A-9B61-7932F08ED22B}" destId="{415E554E-4307-3047-B026-AD79ADC728D8}" srcOrd="0" destOrd="0" parTransId="{88F06FBF-C46E-6842-B96C-78F699354BE0}" sibTransId="{F9B80292-3F3A-8240-8CEF-7BBDF16F0C75}"/>
    <dgm:cxn modelId="{4CE52877-1264-2746-8956-B26313D919F2}" type="presOf" srcId="{73010829-7620-0244-ACC4-5ABE2C011B75}" destId="{C7BDAA20-A19C-8A40-B3E1-A564DDEF2A8B}" srcOrd="0" destOrd="0" presId="urn:microsoft.com/office/officeart/2005/8/layout/hierarchy1"/>
    <dgm:cxn modelId="{A9DC27D1-2723-FD42-8651-ADB5EE5105FA}" srcId="{E3E02677-268C-5C40-8930-31B4899401D7}" destId="{F03ED437-3A27-1A4D-A181-D92156011F4D}" srcOrd="1" destOrd="0" parTransId="{BE58DF6C-277C-8C4F-B933-945532BF463A}" sibTransId="{8DB06277-193D-CD45-A272-832FDFB3429C}"/>
    <dgm:cxn modelId="{CC54B906-543C-4840-95E0-A175F41CC0FD}" type="presOf" srcId="{56D73FA9-22DE-0140-ADB1-6FE1177A9AB1}" destId="{EDE84A35-792A-684B-9CC0-A5C7AB7849B1}" srcOrd="0" destOrd="0" presId="urn:microsoft.com/office/officeart/2005/8/layout/hierarchy1"/>
    <dgm:cxn modelId="{3A87390F-FDCA-1B4E-81CE-A70B2AC24E89}" type="presOf" srcId="{A7ED7299-1839-924F-B97E-F2353DBBA11D}" destId="{612CAC27-DEF5-9343-9870-C9EF3C14E201}" srcOrd="0" destOrd="0" presId="urn:microsoft.com/office/officeart/2005/8/layout/hierarchy1"/>
    <dgm:cxn modelId="{2ABE8598-D21D-C544-9694-5C2413B5F61F}" type="presOf" srcId="{BCAFAE9B-044A-9A4F-9DC4-3018AC17066F}" destId="{20019147-437E-E641-82EA-087704F88ED5}" srcOrd="0" destOrd="0" presId="urn:microsoft.com/office/officeart/2005/8/layout/hierarchy1"/>
    <dgm:cxn modelId="{CFF3F106-EB6B-B64C-BF9B-5B40EBEDBDC2}" type="presOf" srcId="{6A99500B-00AB-DD42-B256-C1BD68C92FC0}" destId="{BB44AF93-8FDF-004C-A286-1F60C1D5A05F}" srcOrd="0" destOrd="0" presId="urn:microsoft.com/office/officeart/2005/8/layout/hierarchy1"/>
    <dgm:cxn modelId="{13213DD4-6F64-2644-8D46-909289C57E3C}" type="presOf" srcId="{C6CD7753-8C9F-F044-BD1C-68AA9B03B917}" destId="{ED4102FD-DB66-1C48-874A-0755F6B55CA2}" srcOrd="0" destOrd="0" presId="urn:microsoft.com/office/officeart/2005/8/layout/hierarchy1"/>
    <dgm:cxn modelId="{95017ED9-4953-AD48-8F0B-032531793CFE}" srcId="{190CD5F6-6551-AF4D-87DF-B4E466873B39}" destId="{31E09A9A-6BFF-FD4C-8D6D-6279AE79C97E}" srcOrd="0" destOrd="0" parTransId="{7078C6B8-491F-9D41-BC85-AE81D5CB44AA}" sibTransId="{2758FEF6-71E7-2B42-BCC7-5C88041D16EA}"/>
    <dgm:cxn modelId="{478287FD-C26A-5642-886E-55307C072C74}" srcId="{415E554E-4307-3047-B026-AD79ADC728D8}" destId="{937BAD85-DACD-8B47-947D-F7C9CC9C9DC3}" srcOrd="0" destOrd="0" parTransId="{BCAFAE9B-044A-9A4F-9DC4-3018AC17066F}" sibTransId="{572AADF5-4714-CA48-BF2A-9A249CFB972C}"/>
    <dgm:cxn modelId="{094EAB07-C0C6-0945-B81C-6154635A0DE0}" type="presOf" srcId="{90D90B59-B967-6E47-873A-EF0669E4859E}" destId="{ED0F063E-D7EC-CE43-B6DB-D2E45E2AF662}" srcOrd="0" destOrd="0" presId="urn:microsoft.com/office/officeart/2005/8/layout/hierarchy1"/>
    <dgm:cxn modelId="{1D7EE323-0A70-9842-ADAC-8657AC7BB483}" type="presOf" srcId="{AE141549-AC0B-5E40-9B6D-E667625304BB}" destId="{C8A8D5E1-AF98-8B4C-9B43-B35A817D8F44}" srcOrd="0" destOrd="0" presId="urn:microsoft.com/office/officeart/2005/8/layout/hierarchy1"/>
    <dgm:cxn modelId="{22BE027D-261F-994A-B115-299EB1244ADE}" type="presOf" srcId="{675CCF44-4BFD-A34B-A8F4-11392DBF46BC}" destId="{37FA6F9E-9845-5C48-B519-4F228DFEB1E8}" srcOrd="0" destOrd="0" presId="urn:microsoft.com/office/officeart/2005/8/layout/hierarchy1"/>
    <dgm:cxn modelId="{7194CFC3-B66B-FB4F-9ADC-6D077694A0E0}" type="presOf" srcId="{2F503CC3-9BE4-FF42-96ED-4CE99397AEF2}" destId="{6800FD7B-8CE9-4149-B30D-357244289F31}" srcOrd="0" destOrd="0" presId="urn:microsoft.com/office/officeart/2005/8/layout/hierarchy1"/>
    <dgm:cxn modelId="{BD4B728F-975E-5047-B4BB-E5D6E96CCD9B}" srcId="{C88D4E48-E3DF-CB44-B563-E58EDADDCFCC}" destId="{CE181694-DEEA-FF4C-9147-72BB3B7646C4}" srcOrd="1" destOrd="0" parTransId="{F60E16F0-40D3-5743-AC94-B898F261FE66}" sibTransId="{54BA392E-4FAB-5347-8F31-6B7C3071BAD5}"/>
    <dgm:cxn modelId="{143EB119-3025-A04B-8A1B-94E16A630CF0}" srcId="{054E8F57-3BF6-2B47-8E26-79028C93C7FC}" destId="{9F505B84-D17A-DA4F-88EE-36729D1DDDBD}" srcOrd="1" destOrd="0" parTransId="{EC28D120-B962-6349-AD35-E931CF9F0AEC}" sibTransId="{8DE0EA9D-ADC4-7747-8FB4-BAF8D2FE6D24}"/>
    <dgm:cxn modelId="{2056CC26-2312-4E44-8ED4-7B8660EA26CC}" type="presOf" srcId="{9E6F8B29-E09D-DB45-A561-AB9A88E99816}" destId="{83DACDAA-2D37-5E4A-8093-D196F8918B7F}" srcOrd="0" destOrd="0" presId="urn:microsoft.com/office/officeart/2005/8/layout/hierarchy1"/>
    <dgm:cxn modelId="{9B886003-6F20-2B42-BAA5-D1D54008F296}" srcId="{907AD866-41E1-7A45-AA1D-F69668AD854F}" destId="{A7643910-5649-E741-8F10-194FF99E3D8C}" srcOrd="0" destOrd="0" parTransId="{AE141549-AC0B-5E40-9B6D-E667625304BB}" sibTransId="{0D1CB991-F655-AB44-A160-7058A797EDE9}"/>
    <dgm:cxn modelId="{FA377F13-706C-5F45-BA2E-9485BBCDB2A4}" srcId="{0CBE1C12-63B2-514C-93D6-57F60A1964C3}" destId="{1D49E6F2-0D7E-A447-9C74-A09D0998C747}" srcOrd="0" destOrd="0" parTransId="{0A9D29DF-CE53-C04A-B1F5-957FEA62A70D}" sibTransId="{893FE49A-A75F-8B43-A1CB-99D7B464C606}"/>
    <dgm:cxn modelId="{F38EB6CF-6B2E-1740-887E-B16F0D331F0C}" srcId="{C88D4E48-E3DF-CB44-B563-E58EDADDCFCC}" destId="{18672E39-B5D9-854E-9071-53529C1CE63B}" srcOrd="0" destOrd="0" parTransId="{DA294DB8-9630-1949-B25D-75B41C050868}" sibTransId="{9A98525D-27E6-0744-9B52-C9954E7D4350}"/>
    <dgm:cxn modelId="{703A3366-78D9-3446-BF09-F4CEA69AC3CF}" srcId="{28223583-831E-6347-BE5B-6E59B8FA63FC}" destId="{73010829-7620-0244-ACC4-5ABE2C011B75}" srcOrd="1" destOrd="0" parTransId="{51E07DAF-BB90-E54E-9CDF-B3C05452790F}" sibTransId="{93CF71B4-D38B-3844-9950-C0BFA949E833}"/>
    <dgm:cxn modelId="{2C25EDD7-4F39-8842-8DC4-DB1CF599F0C5}" type="presOf" srcId="{AA30600E-E42F-4F45-9E91-7CE03B70CFEA}" destId="{758EC974-DAF5-8F47-B211-ECB2784C7B6C}" srcOrd="0" destOrd="0" presId="urn:microsoft.com/office/officeart/2005/8/layout/hierarchy1"/>
    <dgm:cxn modelId="{60761F5F-549E-CE45-9474-B87B55D53CD3}" srcId="{054E8F57-3BF6-2B47-8E26-79028C93C7FC}" destId="{0CBE1C12-63B2-514C-93D6-57F60A1964C3}" srcOrd="0" destOrd="0" parTransId="{5C67E5F4-0E97-324F-8588-8A3E3B148F34}" sibTransId="{13FF443F-03D1-6E4B-8E90-CEF3D3427B65}"/>
    <dgm:cxn modelId="{5ADBBDBE-6EF1-3E42-9E8C-06745122755E}" srcId="{5D4C2D70-D833-0B49-9F2F-AAAF7DBA3FE6}" destId="{038C7A63-F825-7F41-9775-24B356054406}" srcOrd="0" destOrd="0" parTransId="{2E4B7E63-9E70-2841-B359-9C26509E55C4}" sibTransId="{5E8E9D0D-2D4A-2446-A9DB-410A869C5E16}"/>
    <dgm:cxn modelId="{B892CECF-68B2-854F-B7D7-8CE9BA4DE92E}" type="presOf" srcId="{31E09A9A-6BFF-FD4C-8D6D-6279AE79C97E}" destId="{A4876D1C-02D4-174C-981F-38E16A803212}" srcOrd="0" destOrd="0" presId="urn:microsoft.com/office/officeart/2005/8/layout/hierarchy1"/>
    <dgm:cxn modelId="{8B340418-A121-E443-A361-3BDF0A471A92}" type="presOf" srcId="{DBD8B556-29AF-2F4C-BB50-510CBAB2E413}" destId="{F23848A7-2215-2F44-B05D-E66ACAD86660}" srcOrd="0" destOrd="0" presId="urn:microsoft.com/office/officeart/2005/8/layout/hierarchy1"/>
    <dgm:cxn modelId="{9A3C31A3-9B73-354A-9AF2-952DB467E3DB}" srcId="{F03ED437-3A27-1A4D-A181-D92156011F4D}" destId="{5D4C2D70-D833-0B49-9F2F-AAAF7DBA3FE6}" srcOrd="0" destOrd="0" parTransId="{E4F6488B-CC56-F548-B470-808FC1D34013}" sibTransId="{AA91C33A-84D5-CA49-9748-49B939FA11CF}"/>
    <dgm:cxn modelId="{0987F780-9CF3-C14B-8F7A-3537347EA66B}" type="presOf" srcId="{0D138C0C-640C-2547-A312-063C9091AC91}" destId="{5CA41732-784B-CD49-81FA-DF270AFCB9C4}" srcOrd="0" destOrd="0" presId="urn:microsoft.com/office/officeart/2005/8/layout/hierarchy1"/>
    <dgm:cxn modelId="{4B307E7A-402D-EB49-8A31-2322EBF9704C}" type="presOf" srcId="{88F06FBF-C46E-6842-B96C-78F699354BE0}" destId="{50C21D95-D890-4342-84D7-5D20A73D25E5}" srcOrd="0" destOrd="0" presId="urn:microsoft.com/office/officeart/2005/8/layout/hierarchy1"/>
    <dgm:cxn modelId="{B842B171-2625-AA46-9020-0347EC7A2164}" type="presOf" srcId="{BBB2A76D-992E-7644-9289-684A05334E2A}" destId="{82F7AD2E-116D-404B-8277-A3617EDA3211}" srcOrd="0" destOrd="0" presId="urn:microsoft.com/office/officeart/2005/8/layout/hierarchy1"/>
    <dgm:cxn modelId="{0F715B5F-8B0A-B841-8A69-112210BF1468}" srcId="{FD61D694-8079-5D44-960B-1E6F1697A40D}" destId="{7D60180E-8747-8444-890E-D866F3F64A12}" srcOrd="0" destOrd="0" parTransId="{58DD4E36-9AA2-9044-9D2A-1904686DA1E4}" sibTransId="{664FF858-23B5-C04D-B8D0-A50448FE45FF}"/>
    <dgm:cxn modelId="{E66FE079-E520-2D47-99E9-9E95F6FBC461}" type="presOf" srcId="{C613B014-47BA-7145-B916-9E438E689086}" destId="{E4D6EBF0-38EB-814D-A58A-3C4AA46F4C74}" srcOrd="0" destOrd="0" presId="urn:microsoft.com/office/officeart/2005/8/layout/hierarchy1"/>
    <dgm:cxn modelId="{9AB9201A-5818-7D45-93A2-98D5702984D4}" srcId="{9250BA0C-2D31-3F46-B11D-437D194607E8}" destId="{1DEC6BC5-377C-394B-A959-9C2D0E64BCF4}" srcOrd="0" destOrd="0" parTransId="{DCEF4313-E04B-674F-86F1-36BF1AF1948B}" sibTransId="{A65FB0BF-731D-0E41-89B4-EAF335E43308}"/>
    <dgm:cxn modelId="{EDB75CA0-9CE2-A649-AAB8-DD9323577A1D}" srcId="{05CB00EA-ECBC-5F4D-A8AE-8A8B7F09EA86}" destId="{9E6F8B29-E09D-DB45-A561-AB9A88E99816}" srcOrd="0" destOrd="0" parTransId="{931D8A7F-AB38-CF41-8B33-4676058C09A6}" sibTransId="{B1C7FB77-1DD9-D742-96F7-6B7A146ADD43}"/>
    <dgm:cxn modelId="{C3266681-D1ED-D944-AFF3-43C212B9456A}" type="presOf" srcId="{190CD5F6-6551-AF4D-87DF-B4E466873B39}" destId="{8E6A0DE3-9D9C-6B43-B306-0ADCE93CAE75}" srcOrd="0" destOrd="0" presId="urn:microsoft.com/office/officeart/2005/8/layout/hierarchy1"/>
    <dgm:cxn modelId="{13D617EC-A20B-2942-9201-07D090049707}" type="presOf" srcId="{33DEB549-20CD-5649-AAD7-C6F03A8DDBF2}" destId="{66D5171E-D13A-AC46-A586-391F77DFC3CD}" srcOrd="0" destOrd="0" presId="urn:microsoft.com/office/officeart/2005/8/layout/hierarchy1"/>
    <dgm:cxn modelId="{8FA53168-427C-F74B-8A6B-1538E35CF4CB}" type="presOf" srcId="{3558EDF2-F995-2442-A9D5-DDF312398FC3}" destId="{6E73DB55-A581-DD44-B088-CDA29055C537}" srcOrd="0" destOrd="0" presId="urn:microsoft.com/office/officeart/2005/8/layout/hierarchy1"/>
    <dgm:cxn modelId="{950CA1FD-E622-8E48-A504-56987A70DD30}" type="presOf" srcId="{51E07DAF-BB90-E54E-9CDF-B3C05452790F}" destId="{FC8F7A0F-CBC8-D24A-B42C-B0396CCCEA0D}" srcOrd="0" destOrd="0" presId="urn:microsoft.com/office/officeart/2005/8/layout/hierarchy1"/>
    <dgm:cxn modelId="{0F586D61-F6AF-9044-BDD8-DBD8890FB9CD}" type="presOf" srcId="{40BC1DF2-71DC-0C41-A8EA-3B82A6584686}" destId="{D3F85164-85AE-4E42-AD6B-AD67F4190B05}" srcOrd="0" destOrd="0" presId="urn:microsoft.com/office/officeart/2005/8/layout/hierarchy1"/>
    <dgm:cxn modelId="{924DF787-94AB-ED4E-B421-A2B31BE1DCE3}" srcId="{D7FD2442-CBB6-6247-B014-1CBD5FC0851C}" destId="{0506E5CF-4CAB-4342-8554-39CCCBD2FA16}" srcOrd="0" destOrd="0" parTransId="{0522730F-6DD1-B548-A6DC-D60DD865A7BF}" sibTransId="{AB9C8E95-DA19-B041-9E7F-62CBABAF26C8}"/>
    <dgm:cxn modelId="{111D5479-5445-0144-995B-C535075BEC9B}" type="presOf" srcId="{5D4C2D70-D833-0B49-9F2F-AAAF7DBA3FE6}" destId="{66C0DA67-47BE-2647-8086-7F8FA65A6425}" srcOrd="0" destOrd="0" presId="urn:microsoft.com/office/officeart/2005/8/layout/hierarchy1"/>
    <dgm:cxn modelId="{E6BE0706-19D7-134B-A1C3-BCE380D793C2}" type="presOf" srcId="{F65EF214-2DE7-DE4F-86EA-5A8333E5A967}" destId="{CADEA4EF-9A6E-C744-B71B-53C7B0A451C2}" srcOrd="0" destOrd="0" presId="urn:microsoft.com/office/officeart/2005/8/layout/hierarchy1"/>
    <dgm:cxn modelId="{5DAFC5A4-C846-C040-8286-1D59F7786AF4}" type="presOf" srcId="{88CF4422-515E-4543-86CD-6FC28EEFA4E9}" destId="{1CCA01EE-FC2D-2B40-B71A-06824635DF91}" srcOrd="0" destOrd="0" presId="urn:microsoft.com/office/officeart/2005/8/layout/hierarchy1"/>
    <dgm:cxn modelId="{60C64796-08B8-B646-AF66-6116EBC243F4}" srcId="{05CB00EA-ECBC-5F4D-A8AE-8A8B7F09EA86}" destId="{E3E02677-268C-5C40-8930-31B4899401D7}" srcOrd="1" destOrd="0" parTransId="{04DED97B-75AB-0949-AC50-BA9420DFFF77}" sibTransId="{5585AAE8-8883-4042-9EE0-021537C2E1A9}"/>
    <dgm:cxn modelId="{C2B24B55-D8EA-7144-93FB-F4A22CFC63E1}" type="presOf" srcId="{FB6FF1B8-58EA-FE4C-927D-09EE41335AF9}" destId="{F45C439C-056C-AC4C-A961-8E730A648AE7}" srcOrd="0" destOrd="0" presId="urn:microsoft.com/office/officeart/2005/8/layout/hierarchy1"/>
    <dgm:cxn modelId="{51015174-CD42-3945-9D2C-F312ACCE56B8}" type="presOf" srcId="{ADC7B6E1-E44B-FA40-B461-62CD303D7E05}" destId="{33AC570E-F0AC-FD4D-9AFC-A06951B66145}" srcOrd="0" destOrd="0" presId="urn:microsoft.com/office/officeart/2005/8/layout/hierarchy1"/>
    <dgm:cxn modelId="{5DF3DE2E-E7B3-BE45-AD76-A3670786FABD}" srcId="{EC2D4278-C548-9E43-8E13-79EED54E1378}" destId="{725C8D56-1F8F-7040-9105-4FC995B0F881}" srcOrd="0" destOrd="0" parTransId="{EEAA741A-BDAD-2E47-86D7-13A2B95C7ACF}" sibTransId="{1107D178-B58A-8E43-AB08-888ADA5D6697}"/>
    <dgm:cxn modelId="{430529FE-A688-9F41-A688-356F2E79CA9F}" srcId="{28B3486C-2CD0-F847-AAC6-BC3A06A793AF}" destId="{190CD5F6-6551-AF4D-87DF-B4E466873B39}" srcOrd="0" destOrd="0" parTransId="{0D138C0C-640C-2547-A312-063C9091AC91}" sibTransId="{1401EA09-D63F-A840-9D3A-90255D8463EA}"/>
    <dgm:cxn modelId="{6A9DE9F4-5ABF-A24B-95DE-B490819A998C}" type="presOf" srcId="{9FBB5B38-A158-D648-8169-4C0F9E9B516F}" destId="{546C808F-DBB7-2F48-8E5B-258FC3C1E9FB}" srcOrd="0" destOrd="0" presId="urn:microsoft.com/office/officeart/2005/8/layout/hierarchy1"/>
    <dgm:cxn modelId="{1335E7EE-405F-2142-9FD5-DCCDD3692EC2}" srcId="{28B2814D-B51D-1844-9DAF-35259888F68E}" destId="{77DC8395-C1BF-DE47-829B-F1826224B61D}" srcOrd="0" destOrd="0" parTransId="{8F706FF7-E51F-784C-BAF9-C9B84B9362B5}" sibTransId="{BB54E0F1-6BD6-8549-941F-AC6664992FE3}"/>
    <dgm:cxn modelId="{E670CF90-4605-8C41-93B5-3541EFD218AE}" type="presOf" srcId="{8771EF2C-638E-8B43-8AB0-2EEE7855502F}" destId="{2E2058BF-2F95-3C45-86D6-D8C86FF96293}" srcOrd="0" destOrd="0" presId="urn:microsoft.com/office/officeart/2005/8/layout/hierarchy1"/>
    <dgm:cxn modelId="{3287DE51-2C31-914A-8C50-347E5486E067}" type="presOf" srcId="{383CF07B-9D9C-764F-A1B9-5A0E9B49EA6C}" destId="{5E454413-3A43-8746-A481-5A028D18A0B1}" srcOrd="0" destOrd="0" presId="urn:microsoft.com/office/officeart/2005/8/layout/hierarchy1"/>
    <dgm:cxn modelId="{07055307-6E50-7E40-BE0B-B83ABD6BEE63}" srcId="{EA8EE24F-6A2B-A549-ADA6-53E4409E3C28}" destId="{B7C07BFF-DF0A-1249-A4D7-26E3D28E2814}" srcOrd="0" destOrd="0" parTransId="{66B5A1D2-34E7-AF48-AF2B-ABC8DD13F0C8}" sibTransId="{D7B76968-67DB-0242-B58D-AF33786248E7}"/>
    <dgm:cxn modelId="{203A4301-242A-FF46-AF7C-70AD5302D649}" type="presOf" srcId="{F60E16F0-40D3-5743-AC94-B898F261FE66}" destId="{976B721D-D010-424E-8E53-8D1227E640E0}" srcOrd="0" destOrd="0" presId="urn:microsoft.com/office/officeart/2005/8/layout/hierarchy1"/>
    <dgm:cxn modelId="{A107D8D0-A131-694E-8696-77DBB2698F3E}" srcId="{30915B55-CB57-F946-A067-FFE93DB38CF6}" destId="{3558EDF2-F995-2442-A9D5-DDF312398FC3}" srcOrd="0" destOrd="0" parTransId="{E3EE41EE-F68A-C849-A691-BE1AEAFE8F0B}" sibTransId="{7C5DF03C-EC19-0D49-85D2-38656610FF01}"/>
    <dgm:cxn modelId="{C42FF711-830D-4243-9B54-A9C41C8392A7}" type="presOf" srcId="{1DEC6BC5-377C-394B-A959-9C2D0E64BCF4}" destId="{C80CE494-F8D2-F842-9847-C51A525D53EE}" srcOrd="0" destOrd="0" presId="urn:microsoft.com/office/officeart/2005/8/layout/hierarchy1"/>
    <dgm:cxn modelId="{54A2B99C-A9D5-124A-A538-8CCFB94CFB28}" type="presOf" srcId="{DCEF4313-E04B-674F-86F1-36BF1AF1948B}" destId="{A9428BBB-1D3F-CB43-AFBF-35D4A2C10675}" srcOrd="0" destOrd="0" presId="urn:microsoft.com/office/officeart/2005/8/layout/hierarchy1"/>
    <dgm:cxn modelId="{A2CC27BC-C606-1B44-B50E-0D313AA33B30}" srcId="{32292397-702A-0849-8A13-AA5BD855F081}" destId="{72F94D1C-95FA-3A4A-9B61-7932F08ED22B}" srcOrd="1" destOrd="0" parTransId="{33DEB549-20CD-5649-AAD7-C6F03A8DDBF2}" sibTransId="{8EB0E7CE-A515-EB4D-B826-F52D23A8E9F8}"/>
    <dgm:cxn modelId="{193C3498-F1F8-424F-8DA6-C21887E80A22}" srcId="{5DE33010-B8C4-6C4D-9CCD-E0085A35917C}" destId="{30915B55-CB57-F946-A067-FFE93DB38CF6}" srcOrd="0" destOrd="0" parTransId="{91C883E4-A5DD-774E-B6FC-812BE3B60562}" sibTransId="{93C96B47-B9CA-534E-BA66-A263082CBE66}"/>
    <dgm:cxn modelId="{39265953-DB2C-2B4D-88EB-E5AFA6FC0E4B}" type="presOf" srcId="{D6AAFC63-D998-6C49-83F4-1EA8A0CF1E27}" destId="{F161048B-90D4-0944-B3F2-62BA13F038D9}" srcOrd="0" destOrd="0" presId="urn:microsoft.com/office/officeart/2005/8/layout/hierarchy1"/>
    <dgm:cxn modelId="{3D75FE5A-D1AE-4940-A531-0F3A6D75DD24}" srcId="{0506E5CF-4CAB-4342-8554-39CCCBD2FA16}" destId="{5B8D6368-8281-EF4C-ABCA-CAC86B6B2D88}" srcOrd="0" destOrd="0" parTransId="{675CCF44-4BFD-A34B-A8F4-11392DBF46BC}" sibTransId="{C5A0EAB0-6800-7F41-85BA-DE3F79585DCB}"/>
    <dgm:cxn modelId="{0078D72F-E0DB-C441-A114-9D443B3F5F70}" type="presOf" srcId="{91C883E4-A5DD-774E-B6FC-812BE3B60562}" destId="{DA3EADB7-7AB5-CD44-8023-5DD52F86D5AC}" srcOrd="0" destOrd="0" presId="urn:microsoft.com/office/officeart/2005/8/layout/hierarchy1"/>
    <dgm:cxn modelId="{44F3970C-6E88-A044-9DFD-AFE952F07BE6}" srcId="{EA8EE24F-6A2B-A549-ADA6-53E4409E3C28}" destId="{054E8F57-3BF6-2B47-8E26-79028C93C7FC}" srcOrd="1" destOrd="0" parTransId="{7B987DDA-8614-A543-9C52-6796C3EE88DE}" sibTransId="{5BF570CE-5BB6-1F4E-91D2-67E00D3486E4}"/>
    <dgm:cxn modelId="{9A007EE2-1CAE-C84F-9F2C-1CE204849982}" type="presOf" srcId="{CE181694-DEEA-FF4C-9147-72BB3B7646C4}" destId="{F6368F11-7CA2-044A-9426-B95591696568}" srcOrd="0" destOrd="0" presId="urn:microsoft.com/office/officeart/2005/8/layout/hierarchy1"/>
    <dgm:cxn modelId="{52E7ED50-4286-D549-A0D0-F7D0BEF55F47}" srcId="{E3E02677-268C-5C40-8930-31B4899401D7}" destId="{557E518F-EBAF-484B-857A-4E8B78F3AC2F}" srcOrd="0" destOrd="0" parTransId="{13A28887-5598-1341-8D2C-4C93C516901E}" sibTransId="{AFA0EDC6-93B2-1842-98CC-E31F063E06EF}"/>
    <dgm:cxn modelId="{BB808DE7-0630-9A4D-81D4-CC8C2899316A}" type="presOf" srcId="{28B3486C-2CD0-F847-AAC6-BC3A06A793AF}" destId="{178919D6-80C3-D345-A089-5BCBF9617D41}" srcOrd="0" destOrd="0" presId="urn:microsoft.com/office/officeart/2005/8/layout/hierarchy1"/>
    <dgm:cxn modelId="{C1E5D5E4-3130-714B-94DE-A3614A21396A}" srcId="{28223583-831E-6347-BE5B-6E59B8FA63FC}" destId="{83B4508A-7694-8243-A205-7A20F94F766D}" srcOrd="0" destOrd="0" parTransId="{787188ED-D822-E34D-A624-BDEF2CE434D2}" sibTransId="{D6920F40-24D6-9A40-98CE-8BE5EF062460}"/>
    <dgm:cxn modelId="{0886F964-533C-104E-BD51-893FD655A6D3}" type="presOf" srcId="{0CBE1C12-63B2-514C-93D6-57F60A1964C3}" destId="{88ADFEA2-CAAC-2B4C-AC51-BBB1C95A6636}" srcOrd="0" destOrd="0" presId="urn:microsoft.com/office/officeart/2005/8/layout/hierarchy1"/>
    <dgm:cxn modelId="{5D86598F-9A28-9549-808C-6DF46E966A4C}" type="presOf" srcId="{7078C6B8-491F-9D41-BC85-AE81D5CB44AA}" destId="{1AA18C8A-B4BA-9E4E-8356-C95855AFF84B}" srcOrd="0" destOrd="0" presId="urn:microsoft.com/office/officeart/2005/8/layout/hierarchy1"/>
    <dgm:cxn modelId="{73F68DC3-D18A-9F42-8A01-B7E76482E081}" srcId="{FDB0BE99-7B90-284D-8785-9633D555EF5A}" destId="{5DE33010-B8C4-6C4D-9CCD-E0085A35917C}" srcOrd="1" destOrd="0" parTransId="{732BE4EF-DEBC-AF44-A3F7-F302BB7F4299}" sibTransId="{B439FCFF-877A-BC46-941E-D51A46A7FD6B}"/>
    <dgm:cxn modelId="{3C2F40B1-CE6B-014E-8245-FE8497F788A6}" type="presOf" srcId="{931D8A7F-AB38-CF41-8B33-4676058C09A6}" destId="{D14D3398-3C28-1C4D-AD03-9342C5E88EB6}" srcOrd="0" destOrd="0" presId="urn:microsoft.com/office/officeart/2005/8/layout/hierarchy1"/>
    <dgm:cxn modelId="{2E661D45-42C0-1F4A-AB08-6BEE4D046FE2}" type="presOf" srcId="{937BAD85-DACD-8B47-947D-F7C9CC9C9DC3}" destId="{2011C220-79E6-B84A-BDE4-7CA90FF04950}" srcOrd="0" destOrd="0" presId="urn:microsoft.com/office/officeart/2005/8/layout/hierarchy1"/>
    <dgm:cxn modelId="{8E9BFC7F-6197-034B-987D-9DB96AEB0101}" type="presOf" srcId="{FDB0BE99-7B90-284D-8785-9633D555EF5A}" destId="{7D5B332E-42EE-4D4E-A09B-2F7F6F66C3A5}" srcOrd="0" destOrd="0" presId="urn:microsoft.com/office/officeart/2005/8/layout/hierarchy1"/>
    <dgm:cxn modelId="{0C5A3FC8-50D6-6143-A89D-5C94ECA1F2EF}" type="presOf" srcId="{C88D4E48-E3DF-CB44-B563-E58EDADDCFCC}" destId="{5949B653-1A84-F448-A928-363979999480}" srcOrd="0" destOrd="0" presId="urn:microsoft.com/office/officeart/2005/8/layout/hierarchy1"/>
    <dgm:cxn modelId="{FA0C70E5-694B-C34F-88B2-71D1015F20F2}" type="presOf" srcId="{E4F6488B-CC56-F548-B470-808FC1D34013}" destId="{A4FC7593-B040-394F-8E2A-73A5836BF99A}" srcOrd="0" destOrd="0" presId="urn:microsoft.com/office/officeart/2005/8/layout/hierarchy1"/>
    <dgm:cxn modelId="{5E55474B-D393-D64B-8569-11F14AB5CE57}" type="presOf" srcId="{30915B55-CB57-F946-A067-FFE93DB38CF6}" destId="{A61C8843-BE43-4249-A200-23D5C7A5C9CB}" srcOrd="0" destOrd="0" presId="urn:microsoft.com/office/officeart/2005/8/layout/hierarchy1"/>
    <dgm:cxn modelId="{C1A7FD55-3164-3241-AFD0-69F5A6916A39}" srcId="{88CF4422-515E-4543-86CD-6FC28EEFA4E9}" destId="{813E5382-A851-F341-A979-EC4A6BD18293}" srcOrd="0" destOrd="0" parTransId="{EE5166E2-DE83-614D-97EC-8B566197F716}" sibTransId="{165A8D98-31E2-5C40-AAC9-FFB88C2B4047}"/>
    <dgm:cxn modelId="{D74D0355-41CF-814A-84FA-7E399E23AB8D}" type="presOf" srcId="{5EBCD395-0D0C-1F43-B819-2C1BC5BC1CDB}" destId="{301FA6C6-7F6D-6942-98E8-5F275E92C3C8}" srcOrd="0" destOrd="0" presId="urn:microsoft.com/office/officeart/2005/8/layout/hierarchy1"/>
    <dgm:cxn modelId="{829AC5B0-0B01-1A41-91EB-029D0AE1E80C}" srcId="{18672E39-B5D9-854E-9071-53529C1CE63B}" destId="{28223583-831E-6347-BE5B-6E59B8FA63FC}" srcOrd="0" destOrd="0" parTransId="{449DCBA5-B05C-D64B-B42C-777E7F36AC00}" sibTransId="{BAF352E4-70B3-F140-B8AA-20A85F231D16}"/>
    <dgm:cxn modelId="{2798CBB8-9901-9B4E-9E90-15BF2D3A9C48}" type="presOf" srcId="{28223583-831E-6347-BE5B-6E59B8FA63FC}" destId="{A2D098A9-26C1-FB4F-9C47-1791976FD124}" srcOrd="0" destOrd="0" presId="urn:microsoft.com/office/officeart/2005/8/layout/hierarchy1"/>
    <dgm:cxn modelId="{F34E7C20-9D9F-9943-8F09-0FE205EE2C7C}" srcId="{5DE33010-B8C4-6C4D-9CCD-E0085A35917C}" destId="{32292397-702A-0849-8A13-AA5BD855F081}" srcOrd="1" destOrd="0" parTransId="{B3DDE0E3-C42C-8741-BAE7-3A13989E07F5}" sibTransId="{9C545629-9E96-F440-AB9B-95DBE0A99371}"/>
    <dgm:cxn modelId="{C61DF87B-F3AA-074D-8439-DFB9E678FC97}" srcId="{75E2FB3E-F036-7B48-ABA9-C0A4746893CE}" destId="{40BC1DF2-71DC-0C41-A8EA-3B82A6584686}" srcOrd="0" destOrd="0" parTransId="{C613B014-47BA-7145-B916-9E438E689086}" sibTransId="{ACB2B8E3-9ACC-A94D-A39A-AD5DA63F3AF9}"/>
    <dgm:cxn modelId="{9990CC50-7B05-A34D-A4A6-24A888559F3A}" type="presOf" srcId="{FD61D694-8079-5D44-960B-1E6F1697A40D}" destId="{95877AFD-C7BE-4949-AE10-D0E566CBB161}" srcOrd="0" destOrd="0" presId="urn:microsoft.com/office/officeart/2005/8/layout/hierarchy1"/>
    <dgm:cxn modelId="{BECC19E2-A2DF-2A4B-99E0-DED0FF8189E1}" type="presOf" srcId="{813E5382-A851-F341-A979-EC4A6BD18293}" destId="{B16B3E0F-306B-BD41-A5F2-4C3231B022B3}" srcOrd="0" destOrd="0" presId="urn:microsoft.com/office/officeart/2005/8/layout/hierarchy1"/>
    <dgm:cxn modelId="{9A576174-8C56-7D44-854C-FBE88D3915E6}" srcId="{28B2814D-B51D-1844-9DAF-35259888F68E}" destId="{90D90B59-B967-6E47-873A-EF0669E4859E}" srcOrd="1" destOrd="0" parTransId="{D68920C7-A682-3D41-9D3F-A698D7A7F97D}" sibTransId="{BD28FBDF-CE01-B145-A37E-0033058463CC}"/>
    <dgm:cxn modelId="{2FA6C9FA-3B4F-AC4A-85A6-98D2765450E5}" type="presOf" srcId="{EE5166E2-DE83-614D-97EC-8B566197F716}" destId="{577DAD3F-8F83-484E-BC2D-AB7FF1400439}" srcOrd="0" destOrd="0" presId="urn:microsoft.com/office/officeart/2005/8/layout/hierarchy1"/>
    <dgm:cxn modelId="{AEE9D7BD-59A5-3F4E-90E6-5B20B08E9A6D}" type="presOf" srcId="{8F706FF7-E51F-784C-BAF9-C9B84B9362B5}" destId="{97FFB52E-4CB1-CC43-8B5A-902AFA413464}" srcOrd="0" destOrd="0" presId="urn:microsoft.com/office/officeart/2005/8/layout/hierarchy1"/>
    <dgm:cxn modelId="{42EDC579-16ED-0146-BD88-0185C0941BE0}" type="presOf" srcId="{907AD866-41E1-7A45-AA1D-F69668AD854F}" destId="{6EBD699A-B3F4-1144-AD3C-C7120B05C6DE}" srcOrd="0" destOrd="0" presId="urn:microsoft.com/office/officeart/2005/8/layout/hierarchy1"/>
    <dgm:cxn modelId="{7C196003-7F43-4640-BD73-1C59265F10FD}" srcId="{B7C07BFF-DF0A-1249-A4D7-26E3D28E2814}" destId="{AA30600E-E42F-4F45-9E91-7CE03B70CFEA}" srcOrd="0" destOrd="0" parTransId="{8771EF2C-638E-8B43-8AB0-2EEE7855502F}" sibTransId="{C7EFD196-7371-7B42-8CA0-D032B6F1420C}"/>
    <dgm:cxn modelId="{A89BD0ED-E87E-FC40-AFAD-4438DF0E2DB5}" type="presOf" srcId="{F06F1F9E-57C6-1A43-9226-384B7B16A1EE}" destId="{EA9763FD-E523-D14C-90AD-9D0AA06F4D78}" srcOrd="0" destOrd="0" presId="urn:microsoft.com/office/officeart/2005/8/layout/hierarchy1"/>
    <dgm:cxn modelId="{0CCEC716-1AB2-5A42-A729-4B7A02BE909A}" type="presOf" srcId="{0522730F-6DD1-B548-A6DC-D60DD865A7BF}" destId="{E75BA830-2679-914B-9013-BD82DE7516ED}" srcOrd="0" destOrd="0" presId="urn:microsoft.com/office/officeart/2005/8/layout/hierarchy1"/>
    <dgm:cxn modelId="{68EE8484-6091-BF45-ACB0-DB5E7FDAEAD9}" srcId="{90D90B59-B967-6E47-873A-EF0669E4859E}" destId="{202F3BF0-B8A6-C84E-812F-FC143A147FE1}" srcOrd="0" destOrd="0" parTransId="{D6AAFC63-D998-6C49-83F4-1EA8A0CF1E27}" sibTransId="{AE839365-A844-704B-8881-D39066F4B6B6}"/>
    <dgm:cxn modelId="{1DED7141-619F-3043-8795-BA22C78F0ABC}" type="presOf" srcId="{BE58DF6C-277C-8C4F-B933-945532BF463A}" destId="{1C54EBAC-EE7A-1242-B0D8-DA7F97C0E163}" srcOrd="0" destOrd="0" presId="urn:microsoft.com/office/officeart/2005/8/layout/hierarchy1"/>
    <dgm:cxn modelId="{F7E0931C-0EAA-3044-93C0-83D604539795}" srcId="{9FBB5B38-A158-D648-8169-4C0F9E9B516F}" destId="{BBB2A76D-992E-7644-9289-684A05334E2A}" srcOrd="0" destOrd="0" parTransId="{21C96F2A-2DDF-CC4D-B1AB-22D24728A14D}" sibTransId="{36F1E46D-B5F0-694D-BC5F-D147E791B221}"/>
    <dgm:cxn modelId="{B50199F8-604E-4F48-8D3B-4C5EAFFA1C71}" srcId="{77DC8395-C1BF-DE47-829B-F1826224B61D}" destId="{75E2FB3E-F036-7B48-ABA9-C0A4746893CE}" srcOrd="0" destOrd="0" parTransId="{DBD8B556-29AF-2F4C-BB50-510CBAB2E413}" sibTransId="{7AA24C94-D299-994E-81CB-30A259EDF368}"/>
    <dgm:cxn modelId="{7A490A1C-1332-8549-B4E0-076785D3DEB1}" srcId="{28B3486C-2CD0-F847-AAC6-BC3A06A793AF}" destId="{05CB00EA-ECBC-5F4D-A8AE-8A8B7F09EA86}" srcOrd="1" destOrd="0" parTransId="{06889A1D-DDB7-5A4C-8D37-4C3D8C749FE0}" sibTransId="{9A1F7288-273B-8C43-A640-18094258099F}"/>
    <dgm:cxn modelId="{7DF3149D-6881-7F40-A94E-C28102C78F92}" type="presOf" srcId="{32292397-702A-0849-8A13-AA5BD855F081}" destId="{8D3EEDC8-53A7-D644-B2F9-88F153AC6145}" srcOrd="0" destOrd="0" presId="urn:microsoft.com/office/officeart/2005/8/layout/hierarchy1"/>
    <dgm:cxn modelId="{DAA406AC-E270-B54B-AA26-83D491520EF0}" type="presOf" srcId="{D7FD2442-CBB6-6247-B014-1CBD5FC0851C}" destId="{74948C1D-29D1-054B-94CF-960480E8D18F}" srcOrd="0" destOrd="0" presId="urn:microsoft.com/office/officeart/2005/8/layout/hierarchy1"/>
    <dgm:cxn modelId="{A221C83D-DCE0-EB44-9CC1-8BFF1536B924}" srcId="{9F505B84-D17A-DA4F-88EE-36729D1DDDBD}" destId="{907AD866-41E1-7A45-AA1D-F69668AD854F}" srcOrd="0" destOrd="0" parTransId="{A7ED7299-1839-924F-B97E-F2353DBBA11D}" sibTransId="{F88FFC21-7B4C-D449-9D53-85AAFF3F05A4}"/>
    <dgm:cxn modelId="{5230E401-E8F3-EF4B-ACEA-BBCB326F5F82}" srcId="{72F94D1C-95FA-3A4A-9B61-7932F08ED22B}" destId="{EA8EE24F-6A2B-A549-ADA6-53E4409E3C28}" srcOrd="1" destOrd="0" parTransId="{ADC7B6E1-E44B-FA40-B461-62CD303D7E05}" sibTransId="{6A36F4F7-CBEA-EB40-B737-58F0339B5362}"/>
    <dgm:cxn modelId="{B7B75A43-959E-D447-8958-243D67BECE8C}" type="presOf" srcId="{EEAA741A-BDAD-2E47-86D7-13A2B95C7ACF}" destId="{F7F7F9CA-0B50-FF45-ACD6-DDCD6FF39841}" srcOrd="0" destOrd="0" presId="urn:microsoft.com/office/officeart/2005/8/layout/hierarchy1"/>
    <dgm:cxn modelId="{0137B707-9586-5442-9F64-B9829887F633}" type="presOf" srcId="{05CB00EA-ECBC-5F4D-A8AE-8A8B7F09EA86}" destId="{46A7E10A-6754-6944-9246-8ADC3EE1A363}" srcOrd="0" destOrd="0" presId="urn:microsoft.com/office/officeart/2005/8/layout/hierarchy1"/>
    <dgm:cxn modelId="{BEDC987F-3CCA-D349-8984-AD4AF1C1519A}" type="presOf" srcId="{13A28887-5598-1341-8D2C-4C93C516901E}" destId="{130B7800-C3E9-7F40-9ADA-E29CDBA95239}" srcOrd="0" destOrd="0" presId="urn:microsoft.com/office/officeart/2005/8/layout/hierarchy1"/>
    <dgm:cxn modelId="{C8BA58B6-7B7E-B147-A1C9-035E53E5BA38}" srcId="{F03ED437-3A27-1A4D-A181-D92156011F4D}" destId="{EC2D4278-C548-9E43-8E13-79EED54E1378}" srcOrd="1" destOrd="0" parTransId="{56D73FA9-22DE-0140-ADB1-6FE1177A9AB1}" sibTransId="{6E00AD7C-7380-254A-8E06-07637DFDFC33}"/>
    <dgm:cxn modelId="{388C1706-88D7-F948-AB6D-2777D1948B07}" srcId="{18672E39-B5D9-854E-9071-53529C1CE63B}" destId="{28B2814D-B51D-1844-9DAF-35259888F68E}" srcOrd="1" destOrd="0" parTransId="{1387FD3D-A6C1-6E48-9E55-EB501EA894FE}" sibTransId="{26BA46C8-CD25-454D-B4E0-2452B718BBD7}"/>
    <dgm:cxn modelId="{3C94EE6F-AC12-114D-AECD-F3F0DBCC1133}" srcId="{9E6F8B29-E09D-DB45-A561-AB9A88E99816}" destId="{383CF07B-9D9C-764F-A1B9-5A0E9B49EA6C}" srcOrd="0" destOrd="0" parTransId="{5EBCD395-0D0C-1F43-B819-2C1BC5BC1CDB}" sibTransId="{A1964853-46E3-C44F-B8A7-E2367F96E374}"/>
    <dgm:cxn modelId="{70BEA3DF-D7BC-4145-9019-114E01F74B93}" type="presOf" srcId="{5C67E5F4-0E97-324F-8588-8A3E3B148F34}" destId="{97C28080-8623-3A41-91C4-8CC05DE39981}" srcOrd="0" destOrd="0" presId="urn:microsoft.com/office/officeart/2005/8/layout/hierarchy1"/>
    <dgm:cxn modelId="{72521CA0-4369-F844-AB45-46555DBFAE4C}" type="presOf" srcId="{B3DDE0E3-C42C-8741-BAE7-3A13989E07F5}" destId="{DF685C93-799B-4045-9409-BA75A93B9C1C}" srcOrd="0" destOrd="0" presId="urn:microsoft.com/office/officeart/2005/8/layout/hierarchy1"/>
    <dgm:cxn modelId="{42CC4611-04DB-434C-9C6D-CA951A6D429A}" type="presOf" srcId="{83B4508A-7694-8243-A205-7A20F94F766D}" destId="{5D7AF416-2F18-BC48-89D4-7D5B423FEF3B}" srcOrd="0" destOrd="0" presId="urn:microsoft.com/office/officeart/2005/8/layout/hierarchy1"/>
    <dgm:cxn modelId="{B5DAB79F-BE0D-194A-9446-5652FEE07D7E}" srcId="{D7FD2442-CBB6-6247-B014-1CBD5FC0851C}" destId="{FD61D694-8079-5D44-960B-1E6F1697A40D}" srcOrd="1" destOrd="0" parTransId="{F06F1F9E-57C6-1A43-9226-384B7B16A1EE}" sibTransId="{906792F2-2A99-C14F-8D6E-835775854547}"/>
    <dgm:cxn modelId="{48A0CDB6-0D79-094D-89E5-5FEF407EB0BD}" type="presOf" srcId="{725C8D56-1F8F-7040-9105-4FC995B0F881}" destId="{A581274B-C5FE-EF40-846A-7312A04B8FD5}" srcOrd="0" destOrd="0" presId="urn:microsoft.com/office/officeart/2005/8/layout/hierarchy1"/>
    <dgm:cxn modelId="{D629ABD9-83DD-B640-8271-F2FFE78AF22A}" type="presOf" srcId="{1387FD3D-A6C1-6E48-9E55-EB501EA894FE}" destId="{7E057B38-7F95-8C4D-AFCA-58BAEFED6163}" srcOrd="0" destOrd="0" presId="urn:microsoft.com/office/officeart/2005/8/layout/hierarchy1"/>
    <dgm:cxn modelId="{8A9579AE-0629-804C-9301-6BE45D33066A}" srcId="{32292397-702A-0849-8A13-AA5BD855F081}" destId="{9250BA0C-2D31-3F46-B11D-437D194607E8}" srcOrd="0" destOrd="0" parTransId="{6A99500B-00AB-DD42-B256-C1BD68C92FC0}" sibTransId="{85A62731-C4E5-EC4A-ADA3-918FD9D20097}"/>
    <dgm:cxn modelId="{A061F748-08D9-D54E-8D77-FEABAB394042}" type="presOf" srcId="{EC2D4278-C548-9E43-8E13-79EED54E1378}" destId="{91F53C6C-8754-9C46-BCB9-4DFE4F03710B}" srcOrd="0" destOrd="0" presId="urn:microsoft.com/office/officeart/2005/8/layout/hierarchy1"/>
    <dgm:cxn modelId="{C150E6CC-E93A-A545-B162-36C7E2552F31}" type="presOf" srcId="{054E8F57-3BF6-2B47-8E26-79028C93C7FC}" destId="{19BF3A25-B8C2-374B-A273-C759951E7F49}" srcOrd="0" destOrd="0" presId="urn:microsoft.com/office/officeart/2005/8/layout/hierarchy1"/>
    <dgm:cxn modelId="{8DAF7DC7-0545-0544-9D4B-247B9F54D0EB}" type="presOf" srcId="{5DE33010-B8C4-6C4D-9CCD-E0085A35917C}" destId="{7B7CE378-F43F-BA4E-A4B7-A3540DB534FF}" srcOrd="0" destOrd="0" presId="urn:microsoft.com/office/officeart/2005/8/layout/hierarchy1"/>
    <dgm:cxn modelId="{700279F6-D337-8A4B-BD49-37299BBF3CDC}" type="presOf" srcId="{EA8EE24F-6A2B-A549-ADA6-53E4409E3C28}" destId="{DD3EC36A-F100-4941-99F9-E51F20E92F6B}" srcOrd="0" destOrd="0" presId="urn:microsoft.com/office/officeart/2005/8/layout/hierarchy1"/>
    <dgm:cxn modelId="{95972803-CD51-554D-A21B-78B603451EB3}" srcId="{CE181694-DEEA-FF4C-9147-72BB3B7646C4}" destId="{FB6FF1B8-58EA-FE4C-927D-09EE41335AF9}" srcOrd="0" destOrd="0" parTransId="{4E60B146-A3F9-0F47-91C0-04CD980121CA}" sibTransId="{56938DF8-27BA-9148-826B-5184695C27A5}"/>
    <dgm:cxn modelId="{66AC45D7-243D-6043-AC62-3CF63DD39851}" type="presOf" srcId="{206CB990-E78D-8047-88DA-C04FF81D58D2}" destId="{78BD3046-1883-6742-8553-819FE3C29159}" srcOrd="0" destOrd="0" presId="urn:microsoft.com/office/officeart/2005/8/layout/hierarchy1"/>
    <dgm:cxn modelId="{9381CCED-2F19-3540-809B-EAD36E765A3F}" type="presOf" srcId="{F44A8D49-9427-3F49-89EC-04A10CCDFE9D}" destId="{F51FEB27-5B8B-7345-89D6-28B2A774646B}" srcOrd="0" destOrd="0" presId="urn:microsoft.com/office/officeart/2005/8/layout/hierarchy1"/>
    <dgm:cxn modelId="{75A6CE25-443E-D946-B219-2D21C2541801}" type="presOf" srcId="{1D49E6F2-0D7E-A447-9C74-A09D0998C747}" destId="{15D8A163-3444-0C49-B937-D1794A894F24}" srcOrd="0" destOrd="0" presId="urn:microsoft.com/office/officeart/2005/8/layout/hierarchy1"/>
    <dgm:cxn modelId="{012080CF-6AC7-B249-A0BE-F567EFB54A65}" type="presOf" srcId="{18672E39-B5D9-854E-9071-53529C1CE63B}" destId="{554C16A0-B3F9-AA41-A56D-8DD9FA4008E2}" srcOrd="0" destOrd="0" presId="urn:microsoft.com/office/officeart/2005/8/layout/hierarchy1"/>
    <dgm:cxn modelId="{629084F5-C16F-794F-8380-840976563BB3}" type="presOf" srcId="{66B5A1D2-34E7-AF48-AF2B-ABC8DD13F0C8}" destId="{644DD737-79EB-EA48-B9F6-D25DF67A7DE1}" srcOrd="0" destOrd="0" presId="urn:microsoft.com/office/officeart/2005/8/layout/hierarchy1"/>
    <dgm:cxn modelId="{35B412F4-F244-7E40-A579-0FACB69AD043}" type="presOf" srcId="{28B2814D-B51D-1844-9DAF-35259888F68E}" destId="{F704F034-21DB-A848-B380-FDC3D967FC53}" srcOrd="0" destOrd="0" presId="urn:microsoft.com/office/officeart/2005/8/layout/hierarchy1"/>
    <dgm:cxn modelId="{C14C03D3-C967-AA44-A896-77D38A165836}" type="presOf" srcId="{202F3BF0-B8A6-C84E-812F-FC143A147FE1}" destId="{7A60899C-14BF-EE4B-923C-56C7B58C77C2}" srcOrd="0" destOrd="0" presId="urn:microsoft.com/office/officeart/2005/8/layout/hierarchy1"/>
    <dgm:cxn modelId="{BEC4B2E8-E7D6-DE44-A3AC-BD05AFF11871}" type="presOf" srcId="{E3EE41EE-F68A-C849-A691-BE1AEAFE8F0B}" destId="{6DF0B9DD-A250-5041-9C29-0302F6686DDB}" srcOrd="0" destOrd="0" presId="urn:microsoft.com/office/officeart/2005/8/layout/hierarchy1"/>
    <dgm:cxn modelId="{489E718A-1063-284E-95F9-87BE998330CA}" srcId="{83B4508A-7694-8243-A205-7A20F94F766D}" destId="{2F503CC3-9BE4-FF42-96ED-4CE99397AEF2}" srcOrd="0" destOrd="0" parTransId="{C1D881DA-A014-1A46-BE61-3FDBE61E1DBB}" sibTransId="{3B19BC3A-A0CC-024D-9080-3C6AA9FACE5C}"/>
    <dgm:cxn modelId="{091A436A-23A1-394E-A505-7E0192D0A9D3}" type="presOf" srcId="{21C96F2A-2DDF-CC4D-B1AB-22D24728A14D}" destId="{A3646ED9-F1C5-5E4E-9D48-71EA519F3C9A}" srcOrd="0" destOrd="0" presId="urn:microsoft.com/office/officeart/2005/8/layout/hierarchy1"/>
    <dgm:cxn modelId="{B5600C90-A746-894F-A2C4-A71628AE26BD}" type="presOf" srcId="{72F94D1C-95FA-3A4A-9B61-7932F08ED22B}" destId="{C29000DF-33DB-A245-A0B9-41373032E4A3}" srcOrd="0" destOrd="0" presId="urn:microsoft.com/office/officeart/2005/8/layout/hierarchy1"/>
    <dgm:cxn modelId="{09B834D3-D6EE-DD44-AF31-4D13C1096AF5}" type="presOf" srcId="{D68920C7-A682-3D41-9D3F-A698D7A7F97D}" destId="{E4E17D59-44EC-8248-BE00-7C8C610A8BA0}" srcOrd="0" destOrd="0" presId="urn:microsoft.com/office/officeart/2005/8/layout/hierarchy1"/>
    <dgm:cxn modelId="{32073C24-7822-7A43-B34C-6DF636BBE0BB}" srcId="{73010829-7620-0244-ACC4-5ABE2C011B75}" destId="{88CF4422-515E-4543-86CD-6FC28EEFA4E9}" srcOrd="0" destOrd="0" parTransId="{206CB990-E78D-8047-88DA-C04FF81D58D2}" sibTransId="{8D002855-9911-E24E-8929-F49F8B5A3890}"/>
    <dgm:cxn modelId="{74DBF061-9F73-EF4D-B490-9D9AEA0F0277}" type="presOf" srcId="{038C7A63-F825-7F41-9775-24B356054406}" destId="{C00BE342-34E5-0144-A6E1-DABF36FAB9C1}" srcOrd="0" destOrd="0" presId="urn:microsoft.com/office/officeart/2005/8/layout/hierarchy1"/>
    <dgm:cxn modelId="{35FF55D5-7048-0842-B132-B59C2936D9FC}" srcId="{9F505B84-D17A-DA4F-88EE-36729D1DDDBD}" destId="{D7FD2442-CBB6-6247-B014-1CBD5FC0851C}" srcOrd="1" destOrd="0" parTransId="{70B97F15-59E2-9944-A0E2-7D4D2BFFAA7F}" sibTransId="{8733F3C5-F906-1E41-8F42-A23BDD307B5B}"/>
    <dgm:cxn modelId="{C9C6C498-68FA-F546-80BF-F3F90029F6DB}" type="presOf" srcId="{75E2FB3E-F036-7B48-ABA9-C0A4746893CE}" destId="{12FBE432-ACA6-8A4A-BE18-EDFF0FBB2AD0}" srcOrd="0" destOrd="0" presId="urn:microsoft.com/office/officeart/2005/8/layout/hierarchy1"/>
    <dgm:cxn modelId="{61E499E0-9AFD-3E4F-8638-2FEEAF72FC84}" type="presOf" srcId="{A7643910-5649-E741-8F10-194FF99E3D8C}" destId="{78662B9E-EBE7-3C41-842A-F953D3517B23}" srcOrd="0" destOrd="0" presId="urn:microsoft.com/office/officeart/2005/8/layout/hierarchy1"/>
    <dgm:cxn modelId="{19D51140-12A1-3D4E-A09D-4052CC47ED06}" type="presOf" srcId="{0A9D29DF-CE53-C04A-B1F5-957FEA62A70D}" destId="{2C99B7B0-6072-5E45-9B81-7F8670585C99}" srcOrd="0" destOrd="0" presId="urn:microsoft.com/office/officeart/2005/8/layout/hierarchy1"/>
    <dgm:cxn modelId="{08DAA02F-9B32-F944-84ED-CA59EE16F785}" type="presOf" srcId="{E3E02677-268C-5C40-8930-31B4899401D7}" destId="{FA08310A-C87B-D14C-920B-1F8A2E25617B}" srcOrd="0" destOrd="0" presId="urn:microsoft.com/office/officeart/2005/8/layout/hierarchy1"/>
    <dgm:cxn modelId="{C21BE6B7-EDF1-D247-BCCB-0DA40A7C55E4}" type="presOf" srcId="{9F505B84-D17A-DA4F-88EE-36729D1DDDBD}" destId="{05245902-FEBD-D944-96AB-3E8D2F149A86}" srcOrd="0" destOrd="0" presId="urn:microsoft.com/office/officeart/2005/8/layout/hierarchy1"/>
    <dgm:cxn modelId="{134682E2-5C0B-8545-84CA-C53A59F14230}" type="presOf" srcId="{557E518F-EBAF-484B-857A-4E8B78F3AC2F}" destId="{AA9439A7-68A7-FA44-AA50-9C63AC902FD1}" srcOrd="0" destOrd="0" presId="urn:microsoft.com/office/officeart/2005/8/layout/hierarchy1"/>
    <dgm:cxn modelId="{104CEDE6-13FF-A54A-8711-DDC898BB089F}" type="presOf" srcId="{7D60180E-8747-8444-890E-D866F3F64A12}" destId="{72A8E4ED-3FA7-EF45-BC17-46D65C508889}" srcOrd="0" destOrd="0" presId="urn:microsoft.com/office/officeart/2005/8/layout/hierarchy1"/>
    <dgm:cxn modelId="{5414D366-D1C2-5240-B181-3EC7EE216E5C}" type="presOf" srcId="{58DD4E36-9AA2-9044-9D2A-1904686DA1E4}" destId="{FE5F6465-E67D-DA40-AB2E-D93CA6874EA2}" srcOrd="0" destOrd="0" presId="urn:microsoft.com/office/officeart/2005/8/layout/hierarchy1"/>
    <dgm:cxn modelId="{C4B73A52-B622-BC48-80ED-49897B8E93CF}" type="presOf" srcId="{F03ED437-3A27-1A4D-A181-D92156011F4D}" destId="{0CAFD295-CC92-B047-B0E3-920213160DAC}" srcOrd="0" destOrd="0" presId="urn:microsoft.com/office/officeart/2005/8/layout/hierarchy1"/>
    <dgm:cxn modelId="{928EB763-A136-DA4B-BC9D-97702CB77215}" type="presOf" srcId="{06889A1D-DDB7-5A4C-8D37-4C3D8C749FE0}" destId="{92E7E7FD-4B75-F44B-A81A-8A2B21C21A0D}" srcOrd="0" destOrd="0" presId="urn:microsoft.com/office/officeart/2005/8/layout/hierarchy1"/>
    <dgm:cxn modelId="{760E02A0-5A5E-6F4A-AB41-B4D1505E3E30}" srcId="{77DC8395-C1BF-DE47-829B-F1826224B61D}" destId="{28B3486C-2CD0-F847-AAC6-BC3A06A793AF}" srcOrd="1" destOrd="0" parTransId="{F65EF214-2DE7-DE4F-86EA-5A8333E5A967}" sibTransId="{00ADBB6C-72C7-6E4C-A277-9B0D152CFB11}"/>
    <dgm:cxn modelId="{338E3581-E612-1E4A-85DA-7A7008A91786}" srcId="{557E518F-EBAF-484B-857A-4E8B78F3AC2F}" destId="{F44A8D49-9427-3F49-89EC-04A10CCDFE9D}" srcOrd="0" destOrd="0" parTransId="{95F33A1F-BA90-A64A-8DB6-2D4147B391B3}" sibTransId="{55C5AC59-6975-6C4F-B7BF-337E4D02374E}"/>
    <dgm:cxn modelId="{B09DEED5-03F8-994A-86D2-234FD0E6365C}" type="presOf" srcId="{DA294DB8-9630-1949-B25D-75B41C050868}" destId="{CD63B0B4-D46E-4B4C-AC03-E63355EE0B26}" srcOrd="0" destOrd="0" presId="urn:microsoft.com/office/officeart/2005/8/layout/hierarchy1"/>
    <dgm:cxn modelId="{8A416426-D05E-3B43-B0C5-A12EA05DF397}" type="presOf" srcId="{449DCBA5-B05C-D64B-B42C-777E7F36AC00}" destId="{7A1039B5-76AF-5040-81A1-390B42A00FA9}" srcOrd="0" destOrd="0" presId="urn:microsoft.com/office/officeart/2005/8/layout/hierarchy1"/>
    <dgm:cxn modelId="{451C9937-1A5B-6748-93D2-C4AFA976FCC8}" type="presParOf" srcId="{B6215E6A-CD9D-AB42-9C69-E3504E14091F}" destId="{64BFDC4C-FCB9-7345-BC10-BD9054E7579F}" srcOrd="0" destOrd="0" presId="urn:microsoft.com/office/officeart/2005/8/layout/hierarchy1"/>
    <dgm:cxn modelId="{A564B30B-B5B5-274D-B046-98C901322CCD}" type="presParOf" srcId="{64BFDC4C-FCB9-7345-BC10-BD9054E7579F}" destId="{9C60FC4C-5B8E-B847-A7B1-04CD71E6D540}" srcOrd="0" destOrd="0" presId="urn:microsoft.com/office/officeart/2005/8/layout/hierarchy1"/>
    <dgm:cxn modelId="{44B5E714-AB08-C646-BB64-C27F05EA96D1}" type="presParOf" srcId="{9C60FC4C-5B8E-B847-A7B1-04CD71E6D540}" destId="{6E3F2276-027F-9545-8905-D6AA54F2C70B}" srcOrd="0" destOrd="0" presId="urn:microsoft.com/office/officeart/2005/8/layout/hierarchy1"/>
    <dgm:cxn modelId="{E7835BE3-6EEF-5C42-B2AB-EA1AF4A4A942}" type="presParOf" srcId="{9C60FC4C-5B8E-B847-A7B1-04CD71E6D540}" destId="{5949B653-1A84-F448-A928-363979999480}" srcOrd="1" destOrd="0" presId="urn:microsoft.com/office/officeart/2005/8/layout/hierarchy1"/>
    <dgm:cxn modelId="{A0410F8F-C9EC-B544-9B0E-292C2C12D66D}" type="presParOf" srcId="{64BFDC4C-FCB9-7345-BC10-BD9054E7579F}" destId="{AA743A7D-C6A4-664E-A740-97A6C97B95F4}" srcOrd="1" destOrd="0" presId="urn:microsoft.com/office/officeart/2005/8/layout/hierarchy1"/>
    <dgm:cxn modelId="{0929EB69-B3D3-2449-8DD3-C393A40A90E0}" type="presParOf" srcId="{AA743A7D-C6A4-664E-A740-97A6C97B95F4}" destId="{CD63B0B4-D46E-4B4C-AC03-E63355EE0B26}" srcOrd="0" destOrd="0" presId="urn:microsoft.com/office/officeart/2005/8/layout/hierarchy1"/>
    <dgm:cxn modelId="{688C6ABF-CA01-B34A-BD30-C6A72B75FF7E}" type="presParOf" srcId="{AA743A7D-C6A4-664E-A740-97A6C97B95F4}" destId="{8F45D9F5-BF37-444D-AE30-610DA460529A}" srcOrd="1" destOrd="0" presId="urn:microsoft.com/office/officeart/2005/8/layout/hierarchy1"/>
    <dgm:cxn modelId="{7A52B8DE-B899-7749-A2EF-27D59B707B19}" type="presParOf" srcId="{8F45D9F5-BF37-444D-AE30-610DA460529A}" destId="{F8170A82-F7E7-D64F-8705-F5105F7CB87C}" srcOrd="0" destOrd="0" presId="urn:microsoft.com/office/officeart/2005/8/layout/hierarchy1"/>
    <dgm:cxn modelId="{42B11006-0078-6C4B-A488-04BA98FCCFCE}" type="presParOf" srcId="{F8170A82-F7E7-D64F-8705-F5105F7CB87C}" destId="{5159F34F-F381-364F-994D-AD9A286055F7}" srcOrd="0" destOrd="0" presId="urn:microsoft.com/office/officeart/2005/8/layout/hierarchy1"/>
    <dgm:cxn modelId="{CF527C8F-5682-0D45-8756-FEDED2420056}" type="presParOf" srcId="{F8170A82-F7E7-D64F-8705-F5105F7CB87C}" destId="{554C16A0-B3F9-AA41-A56D-8DD9FA4008E2}" srcOrd="1" destOrd="0" presId="urn:microsoft.com/office/officeart/2005/8/layout/hierarchy1"/>
    <dgm:cxn modelId="{5067D157-5CE3-CA4C-ABCC-BE7586FF416D}" type="presParOf" srcId="{8F45D9F5-BF37-444D-AE30-610DA460529A}" destId="{F1BDF112-1CE0-C34E-9702-6B2F4DA0C397}" srcOrd="1" destOrd="0" presId="urn:microsoft.com/office/officeart/2005/8/layout/hierarchy1"/>
    <dgm:cxn modelId="{233EE220-F730-1A4E-8407-350A34876881}" type="presParOf" srcId="{F1BDF112-1CE0-C34E-9702-6B2F4DA0C397}" destId="{7A1039B5-76AF-5040-81A1-390B42A00FA9}" srcOrd="0" destOrd="0" presId="urn:microsoft.com/office/officeart/2005/8/layout/hierarchy1"/>
    <dgm:cxn modelId="{2B1BA2C3-8218-D942-A2E1-DF078A11D426}" type="presParOf" srcId="{F1BDF112-1CE0-C34E-9702-6B2F4DA0C397}" destId="{309B4BA1-764B-F347-89BB-3D18ECEFD2F8}" srcOrd="1" destOrd="0" presId="urn:microsoft.com/office/officeart/2005/8/layout/hierarchy1"/>
    <dgm:cxn modelId="{F50133EF-02B4-5F44-9452-D7E67546FC66}" type="presParOf" srcId="{309B4BA1-764B-F347-89BB-3D18ECEFD2F8}" destId="{DA645D32-BF1E-B24F-B436-37C7A11BD1F4}" srcOrd="0" destOrd="0" presId="urn:microsoft.com/office/officeart/2005/8/layout/hierarchy1"/>
    <dgm:cxn modelId="{01B7166E-D266-B348-B604-D11FA613B828}" type="presParOf" srcId="{DA645D32-BF1E-B24F-B436-37C7A11BD1F4}" destId="{54706AB9-265F-DA41-8202-9BA06F6A749E}" srcOrd="0" destOrd="0" presId="urn:microsoft.com/office/officeart/2005/8/layout/hierarchy1"/>
    <dgm:cxn modelId="{5E4B5E1B-2894-9E4E-A7B2-73C08BAE90AF}" type="presParOf" srcId="{DA645D32-BF1E-B24F-B436-37C7A11BD1F4}" destId="{A2D098A9-26C1-FB4F-9C47-1791976FD124}" srcOrd="1" destOrd="0" presId="urn:microsoft.com/office/officeart/2005/8/layout/hierarchy1"/>
    <dgm:cxn modelId="{F30BEE34-09B5-594A-B11E-89840D5B80B8}" type="presParOf" srcId="{309B4BA1-764B-F347-89BB-3D18ECEFD2F8}" destId="{25AF1BB4-8DEA-9740-950D-583BDAEFE007}" srcOrd="1" destOrd="0" presId="urn:microsoft.com/office/officeart/2005/8/layout/hierarchy1"/>
    <dgm:cxn modelId="{BF1AB367-9680-1D4E-A54C-E90C76211250}" type="presParOf" srcId="{25AF1BB4-8DEA-9740-950D-583BDAEFE007}" destId="{F16CDDBA-279A-954D-84EA-18867C442D90}" srcOrd="0" destOrd="0" presId="urn:microsoft.com/office/officeart/2005/8/layout/hierarchy1"/>
    <dgm:cxn modelId="{19297AFF-BF05-BB43-BA90-AFBAF5058E8D}" type="presParOf" srcId="{25AF1BB4-8DEA-9740-950D-583BDAEFE007}" destId="{B5BAE8AB-30B6-2449-B465-2F20E0C108B2}" srcOrd="1" destOrd="0" presId="urn:microsoft.com/office/officeart/2005/8/layout/hierarchy1"/>
    <dgm:cxn modelId="{EFBEE81A-B951-6B4C-8E29-0E9C5DB5CF8B}" type="presParOf" srcId="{B5BAE8AB-30B6-2449-B465-2F20E0C108B2}" destId="{D984A64C-A100-DA46-9D90-96E062347429}" srcOrd="0" destOrd="0" presId="urn:microsoft.com/office/officeart/2005/8/layout/hierarchy1"/>
    <dgm:cxn modelId="{615CDF2C-B0B8-0E4C-AEDB-E34BE1BC636E}" type="presParOf" srcId="{D984A64C-A100-DA46-9D90-96E062347429}" destId="{693C855E-A08F-1B4E-AF83-C0B0543B16DD}" srcOrd="0" destOrd="0" presId="urn:microsoft.com/office/officeart/2005/8/layout/hierarchy1"/>
    <dgm:cxn modelId="{AB5A7CDD-5FBD-F046-93D7-DEDA7379C196}" type="presParOf" srcId="{D984A64C-A100-DA46-9D90-96E062347429}" destId="{5D7AF416-2F18-BC48-89D4-7D5B423FEF3B}" srcOrd="1" destOrd="0" presId="urn:microsoft.com/office/officeart/2005/8/layout/hierarchy1"/>
    <dgm:cxn modelId="{D61D13C3-377F-2F4F-8A8E-F319630CA3D8}" type="presParOf" srcId="{B5BAE8AB-30B6-2449-B465-2F20E0C108B2}" destId="{EEF1D79A-D415-A04C-A779-0D989FCB9236}" srcOrd="1" destOrd="0" presId="urn:microsoft.com/office/officeart/2005/8/layout/hierarchy1"/>
    <dgm:cxn modelId="{A1CA3E42-0BF6-E64F-A164-C438A1FA3D2E}" type="presParOf" srcId="{EEF1D79A-D415-A04C-A779-0D989FCB9236}" destId="{5B84D79F-602E-A749-A7F6-FE33B113E2C1}" srcOrd="0" destOrd="0" presId="urn:microsoft.com/office/officeart/2005/8/layout/hierarchy1"/>
    <dgm:cxn modelId="{137972D8-67DC-ED4D-A1C8-DA69C6579BBB}" type="presParOf" srcId="{EEF1D79A-D415-A04C-A779-0D989FCB9236}" destId="{6E1C14C0-6BAE-264D-99D3-293A63F6572E}" srcOrd="1" destOrd="0" presId="urn:microsoft.com/office/officeart/2005/8/layout/hierarchy1"/>
    <dgm:cxn modelId="{578A3530-520B-E44B-93E4-6CD4794C3BCD}" type="presParOf" srcId="{6E1C14C0-6BAE-264D-99D3-293A63F6572E}" destId="{D5CDE507-F774-DC43-9A01-482D100FFAAF}" srcOrd="0" destOrd="0" presId="urn:microsoft.com/office/officeart/2005/8/layout/hierarchy1"/>
    <dgm:cxn modelId="{09B0A2A0-3943-3347-97C5-09028E21F382}" type="presParOf" srcId="{D5CDE507-F774-DC43-9A01-482D100FFAAF}" destId="{A8946E5E-E7CA-D345-A8F7-31F075932CF0}" srcOrd="0" destOrd="0" presId="urn:microsoft.com/office/officeart/2005/8/layout/hierarchy1"/>
    <dgm:cxn modelId="{73899105-16D8-514F-9CF1-89E6FFBA3A49}" type="presParOf" srcId="{D5CDE507-F774-DC43-9A01-482D100FFAAF}" destId="{6800FD7B-8CE9-4149-B30D-357244289F31}" srcOrd="1" destOrd="0" presId="urn:microsoft.com/office/officeart/2005/8/layout/hierarchy1"/>
    <dgm:cxn modelId="{EE648E84-CCEA-F54E-8851-DC0385EAB78C}" type="presParOf" srcId="{6E1C14C0-6BAE-264D-99D3-293A63F6572E}" destId="{D4B24799-3320-A642-832C-305B84CEBCF2}" srcOrd="1" destOrd="0" presId="urn:microsoft.com/office/officeart/2005/8/layout/hierarchy1"/>
    <dgm:cxn modelId="{68CDC7E9-9E5C-B747-A675-C9DEC0DE015C}" type="presParOf" srcId="{25AF1BB4-8DEA-9740-950D-583BDAEFE007}" destId="{FC8F7A0F-CBC8-D24A-B42C-B0396CCCEA0D}" srcOrd="2" destOrd="0" presId="urn:microsoft.com/office/officeart/2005/8/layout/hierarchy1"/>
    <dgm:cxn modelId="{848B1E37-A979-E040-922F-DAD443C8C619}" type="presParOf" srcId="{25AF1BB4-8DEA-9740-950D-583BDAEFE007}" destId="{8052BA50-B259-EF4A-A6CB-7442689D3DBA}" srcOrd="3" destOrd="0" presId="urn:microsoft.com/office/officeart/2005/8/layout/hierarchy1"/>
    <dgm:cxn modelId="{943A3D50-952A-C145-9DC3-18CDBE806125}" type="presParOf" srcId="{8052BA50-B259-EF4A-A6CB-7442689D3DBA}" destId="{DA3A55F0-2322-4247-8A81-07D792AA5246}" srcOrd="0" destOrd="0" presId="urn:microsoft.com/office/officeart/2005/8/layout/hierarchy1"/>
    <dgm:cxn modelId="{C090730A-0741-8545-B07E-5B7CBCF0A6A6}" type="presParOf" srcId="{DA3A55F0-2322-4247-8A81-07D792AA5246}" destId="{019279CD-B961-2544-AB19-FE66C8642D09}" srcOrd="0" destOrd="0" presId="urn:microsoft.com/office/officeart/2005/8/layout/hierarchy1"/>
    <dgm:cxn modelId="{9A880D26-C508-B14B-BD72-1C54394E8D8C}" type="presParOf" srcId="{DA3A55F0-2322-4247-8A81-07D792AA5246}" destId="{C7BDAA20-A19C-8A40-B3E1-A564DDEF2A8B}" srcOrd="1" destOrd="0" presId="urn:microsoft.com/office/officeart/2005/8/layout/hierarchy1"/>
    <dgm:cxn modelId="{A31243F1-0674-1440-AE75-BECC3961E619}" type="presParOf" srcId="{8052BA50-B259-EF4A-A6CB-7442689D3DBA}" destId="{47E6F668-B6B1-0D45-A1B0-5FF32014A7AA}" srcOrd="1" destOrd="0" presId="urn:microsoft.com/office/officeart/2005/8/layout/hierarchy1"/>
    <dgm:cxn modelId="{415D1159-E38D-BD44-AD07-4606231A507B}" type="presParOf" srcId="{47E6F668-B6B1-0D45-A1B0-5FF32014A7AA}" destId="{78BD3046-1883-6742-8553-819FE3C29159}" srcOrd="0" destOrd="0" presId="urn:microsoft.com/office/officeart/2005/8/layout/hierarchy1"/>
    <dgm:cxn modelId="{5CE9BE3C-F80B-6E49-967D-F178CDA9D8E5}" type="presParOf" srcId="{47E6F668-B6B1-0D45-A1B0-5FF32014A7AA}" destId="{D5D1311D-6DA8-7242-9FF9-8FFD01AD1443}" srcOrd="1" destOrd="0" presId="urn:microsoft.com/office/officeart/2005/8/layout/hierarchy1"/>
    <dgm:cxn modelId="{470B9193-FEE8-1D4D-801A-BDB8E9389632}" type="presParOf" srcId="{D5D1311D-6DA8-7242-9FF9-8FFD01AD1443}" destId="{4B5507EA-0306-C943-BD2F-C8FD650CD328}" srcOrd="0" destOrd="0" presId="urn:microsoft.com/office/officeart/2005/8/layout/hierarchy1"/>
    <dgm:cxn modelId="{AE779AA5-2570-C548-8577-50E875668765}" type="presParOf" srcId="{4B5507EA-0306-C943-BD2F-C8FD650CD328}" destId="{07A8BFA3-066F-274C-8867-75820F23FF82}" srcOrd="0" destOrd="0" presId="urn:microsoft.com/office/officeart/2005/8/layout/hierarchy1"/>
    <dgm:cxn modelId="{7E8F096A-8587-C04E-BBC8-19639B506010}" type="presParOf" srcId="{4B5507EA-0306-C943-BD2F-C8FD650CD328}" destId="{1CCA01EE-FC2D-2B40-B71A-06824635DF91}" srcOrd="1" destOrd="0" presId="urn:microsoft.com/office/officeart/2005/8/layout/hierarchy1"/>
    <dgm:cxn modelId="{DAD57F56-6F79-5B4A-9185-8ED501B5D172}" type="presParOf" srcId="{D5D1311D-6DA8-7242-9FF9-8FFD01AD1443}" destId="{2A1D8727-FDA2-E14B-B078-089700D7B48C}" srcOrd="1" destOrd="0" presId="urn:microsoft.com/office/officeart/2005/8/layout/hierarchy1"/>
    <dgm:cxn modelId="{237548E9-CA97-204B-AB81-1CC59F971D5A}" type="presParOf" srcId="{2A1D8727-FDA2-E14B-B078-089700D7B48C}" destId="{577DAD3F-8F83-484E-BC2D-AB7FF1400439}" srcOrd="0" destOrd="0" presId="urn:microsoft.com/office/officeart/2005/8/layout/hierarchy1"/>
    <dgm:cxn modelId="{E0CA8ACC-0074-2244-95F4-3C48BD0EDE61}" type="presParOf" srcId="{2A1D8727-FDA2-E14B-B078-089700D7B48C}" destId="{3A2822EB-80C6-8349-AF5D-8757DEDA0A99}" srcOrd="1" destOrd="0" presId="urn:microsoft.com/office/officeart/2005/8/layout/hierarchy1"/>
    <dgm:cxn modelId="{AB88C865-BD2B-2C44-94BC-7B39A1D57A38}" type="presParOf" srcId="{3A2822EB-80C6-8349-AF5D-8757DEDA0A99}" destId="{F47FCD69-7449-DC42-AC1C-7C2B1C5C508C}" srcOrd="0" destOrd="0" presId="urn:microsoft.com/office/officeart/2005/8/layout/hierarchy1"/>
    <dgm:cxn modelId="{B2BE511D-2B4F-1846-99BA-A8D94B8EAB41}" type="presParOf" srcId="{F47FCD69-7449-DC42-AC1C-7C2B1C5C508C}" destId="{C37260B0-ABA4-6346-828A-9120B07CAE9F}" srcOrd="0" destOrd="0" presId="urn:microsoft.com/office/officeart/2005/8/layout/hierarchy1"/>
    <dgm:cxn modelId="{06D63557-9DBD-134A-9096-BA956936E75A}" type="presParOf" srcId="{F47FCD69-7449-DC42-AC1C-7C2B1C5C508C}" destId="{B16B3E0F-306B-BD41-A5F2-4C3231B022B3}" srcOrd="1" destOrd="0" presId="urn:microsoft.com/office/officeart/2005/8/layout/hierarchy1"/>
    <dgm:cxn modelId="{2F4B70E5-0DFB-7941-8499-F03C9840B0D9}" type="presParOf" srcId="{3A2822EB-80C6-8349-AF5D-8757DEDA0A99}" destId="{679BAE92-295F-F44B-97A0-7B61B6B67125}" srcOrd="1" destOrd="0" presId="urn:microsoft.com/office/officeart/2005/8/layout/hierarchy1"/>
    <dgm:cxn modelId="{29E88397-185E-5543-987D-AF906199298F}" type="presParOf" srcId="{47E6F668-B6B1-0D45-A1B0-5FF32014A7AA}" destId="{ED4102FD-DB66-1C48-874A-0755F6B55CA2}" srcOrd="2" destOrd="0" presId="urn:microsoft.com/office/officeart/2005/8/layout/hierarchy1"/>
    <dgm:cxn modelId="{88CCD9AC-191A-0C46-A1ED-DEDE9640A66A}" type="presParOf" srcId="{47E6F668-B6B1-0D45-A1B0-5FF32014A7AA}" destId="{10F759FF-0603-924E-918F-71FFD6DE6767}" srcOrd="3" destOrd="0" presId="urn:microsoft.com/office/officeart/2005/8/layout/hierarchy1"/>
    <dgm:cxn modelId="{147C7E90-10E0-484E-9698-E2E0DAB1C4FE}" type="presParOf" srcId="{10F759FF-0603-924E-918F-71FFD6DE6767}" destId="{49A619BF-20AD-DB43-9103-2E6666DD7065}" srcOrd="0" destOrd="0" presId="urn:microsoft.com/office/officeart/2005/8/layout/hierarchy1"/>
    <dgm:cxn modelId="{748EA0AE-9D8B-4342-9A00-96BB53B598A3}" type="presParOf" srcId="{49A619BF-20AD-DB43-9103-2E6666DD7065}" destId="{CB83DA53-4121-1A4F-B343-172AC3EACBE1}" srcOrd="0" destOrd="0" presId="urn:microsoft.com/office/officeart/2005/8/layout/hierarchy1"/>
    <dgm:cxn modelId="{9E8A81DF-16F4-2945-8FE4-ABF6B22610F7}" type="presParOf" srcId="{49A619BF-20AD-DB43-9103-2E6666DD7065}" destId="{7D5B332E-42EE-4D4E-A09B-2F7F6F66C3A5}" srcOrd="1" destOrd="0" presId="urn:microsoft.com/office/officeart/2005/8/layout/hierarchy1"/>
    <dgm:cxn modelId="{7C802C23-6AEE-5147-978D-6B75F8474631}" type="presParOf" srcId="{10F759FF-0603-924E-918F-71FFD6DE6767}" destId="{68174AAB-D51F-F445-B7BC-3F617FF16804}" srcOrd="1" destOrd="0" presId="urn:microsoft.com/office/officeart/2005/8/layout/hierarchy1"/>
    <dgm:cxn modelId="{FA5C5BC4-2615-FA4D-8A0A-91B707C2BA48}" type="presParOf" srcId="{68174AAB-D51F-F445-B7BC-3F617FF16804}" destId="{34DC088D-F876-0D48-A9A0-66E1B53162DD}" srcOrd="0" destOrd="0" presId="urn:microsoft.com/office/officeart/2005/8/layout/hierarchy1"/>
    <dgm:cxn modelId="{F5E33B82-AF50-734E-AD99-021F212514C8}" type="presParOf" srcId="{68174AAB-D51F-F445-B7BC-3F617FF16804}" destId="{337F0255-C3A0-E447-BFD2-96048878F477}" srcOrd="1" destOrd="0" presId="urn:microsoft.com/office/officeart/2005/8/layout/hierarchy1"/>
    <dgm:cxn modelId="{5B72BAD7-1471-7541-8315-D068A866B988}" type="presParOf" srcId="{337F0255-C3A0-E447-BFD2-96048878F477}" destId="{84C4FE11-83BE-1E43-989D-CA4C8A8F5601}" srcOrd="0" destOrd="0" presId="urn:microsoft.com/office/officeart/2005/8/layout/hierarchy1"/>
    <dgm:cxn modelId="{3C880F89-B0D7-FB46-82F2-617D17505E45}" type="presParOf" srcId="{84C4FE11-83BE-1E43-989D-CA4C8A8F5601}" destId="{F476F2D7-4F1F-104F-8612-B46729CD4CC1}" srcOrd="0" destOrd="0" presId="urn:microsoft.com/office/officeart/2005/8/layout/hierarchy1"/>
    <dgm:cxn modelId="{96E4DB25-D2DE-A14E-A46C-5A1319937EA0}" type="presParOf" srcId="{84C4FE11-83BE-1E43-989D-CA4C8A8F5601}" destId="{546C808F-DBB7-2F48-8E5B-258FC3C1E9FB}" srcOrd="1" destOrd="0" presId="urn:microsoft.com/office/officeart/2005/8/layout/hierarchy1"/>
    <dgm:cxn modelId="{0B494CE3-7EC0-4443-B80D-2576C7CEB238}" type="presParOf" srcId="{337F0255-C3A0-E447-BFD2-96048878F477}" destId="{A1831B0A-A6D9-7C46-B799-CA89092F8E6D}" srcOrd="1" destOrd="0" presId="urn:microsoft.com/office/officeart/2005/8/layout/hierarchy1"/>
    <dgm:cxn modelId="{0E250452-6019-AE4D-8AA0-B2A00E81E556}" type="presParOf" srcId="{A1831B0A-A6D9-7C46-B799-CA89092F8E6D}" destId="{A3646ED9-F1C5-5E4E-9D48-71EA519F3C9A}" srcOrd="0" destOrd="0" presId="urn:microsoft.com/office/officeart/2005/8/layout/hierarchy1"/>
    <dgm:cxn modelId="{62D8EF97-9E06-B940-B0D3-D51502B90037}" type="presParOf" srcId="{A1831B0A-A6D9-7C46-B799-CA89092F8E6D}" destId="{BE902125-A172-DA4F-8F20-202F4847883B}" srcOrd="1" destOrd="0" presId="urn:microsoft.com/office/officeart/2005/8/layout/hierarchy1"/>
    <dgm:cxn modelId="{64F0FF51-BDF5-534E-B553-A764361D88CF}" type="presParOf" srcId="{BE902125-A172-DA4F-8F20-202F4847883B}" destId="{527FAFEB-BE8F-2143-A33C-7F6544F07C99}" srcOrd="0" destOrd="0" presId="urn:microsoft.com/office/officeart/2005/8/layout/hierarchy1"/>
    <dgm:cxn modelId="{C7394A68-9E4C-6046-A09E-693FED8246CD}" type="presParOf" srcId="{527FAFEB-BE8F-2143-A33C-7F6544F07C99}" destId="{0088C68B-ACBA-7848-8D9A-36F3BFE01481}" srcOrd="0" destOrd="0" presId="urn:microsoft.com/office/officeart/2005/8/layout/hierarchy1"/>
    <dgm:cxn modelId="{8CE54231-53CD-114C-9536-9BBD61659F6C}" type="presParOf" srcId="{527FAFEB-BE8F-2143-A33C-7F6544F07C99}" destId="{82F7AD2E-116D-404B-8277-A3617EDA3211}" srcOrd="1" destOrd="0" presId="urn:microsoft.com/office/officeart/2005/8/layout/hierarchy1"/>
    <dgm:cxn modelId="{3C6A284C-F1F9-CF4D-B97C-A4413F1FC408}" type="presParOf" srcId="{BE902125-A172-DA4F-8F20-202F4847883B}" destId="{5D6207AB-9E8D-E447-974A-7D7CCA367EFA}" srcOrd="1" destOrd="0" presId="urn:microsoft.com/office/officeart/2005/8/layout/hierarchy1"/>
    <dgm:cxn modelId="{4B76FD85-210F-5C4F-A65D-CBFDA5FA2268}" type="presParOf" srcId="{68174AAB-D51F-F445-B7BC-3F617FF16804}" destId="{C780793B-24DC-1045-B48E-181849875F6B}" srcOrd="2" destOrd="0" presId="urn:microsoft.com/office/officeart/2005/8/layout/hierarchy1"/>
    <dgm:cxn modelId="{A48A293C-4BC6-314F-8110-6E61A4600B8A}" type="presParOf" srcId="{68174AAB-D51F-F445-B7BC-3F617FF16804}" destId="{10B58C3C-CDB5-4B4B-84BE-68800DC14FC2}" srcOrd="3" destOrd="0" presId="urn:microsoft.com/office/officeart/2005/8/layout/hierarchy1"/>
    <dgm:cxn modelId="{9779CEB2-EC61-9C4B-A7F2-281AB97B5C1D}" type="presParOf" srcId="{10B58C3C-CDB5-4B4B-84BE-68800DC14FC2}" destId="{B4295956-9BE2-F345-BF91-B3EEFE573737}" srcOrd="0" destOrd="0" presId="urn:microsoft.com/office/officeart/2005/8/layout/hierarchy1"/>
    <dgm:cxn modelId="{09A8016E-E3EA-D042-A9FA-EF442FEE0D62}" type="presParOf" srcId="{B4295956-9BE2-F345-BF91-B3EEFE573737}" destId="{9C62F737-63B2-9044-AAD9-2DDCE9A8A6E6}" srcOrd="0" destOrd="0" presId="urn:microsoft.com/office/officeart/2005/8/layout/hierarchy1"/>
    <dgm:cxn modelId="{CACA6DD5-BDE3-4544-BAD3-EBBF0F8B39BB}" type="presParOf" srcId="{B4295956-9BE2-F345-BF91-B3EEFE573737}" destId="{7B7CE378-F43F-BA4E-A4B7-A3540DB534FF}" srcOrd="1" destOrd="0" presId="urn:microsoft.com/office/officeart/2005/8/layout/hierarchy1"/>
    <dgm:cxn modelId="{D67A0BF8-70DB-7644-A87E-F7616D2A712D}" type="presParOf" srcId="{10B58C3C-CDB5-4B4B-84BE-68800DC14FC2}" destId="{9A45672A-4A2D-D641-A644-EEE008EAFAA4}" srcOrd="1" destOrd="0" presId="urn:microsoft.com/office/officeart/2005/8/layout/hierarchy1"/>
    <dgm:cxn modelId="{19D41180-4800-624F-B5BC-21FED6406B53}" type="presParOf" srcId="{9A45672A-4A2D-D641-A644-EEE008EAFAA4}" destId="{DA3EADB7-7AB5-CD44-8023-5DD52F86D5AC}" srcOrd="0" destOrd="0" presId="urn:microsoft.com/office/officeart/2005/8/layout/hierarchy1"/>
    <dgm:cxn modelId="{CCE06ACE-96C5-C149-9372-9B165A76C18C}" type="presParOf" srcId="{9A45672A-4A2D-D641-A644-EEE008EAFAA4}" destId="{121AF93A-E796-8243-92C9-6475EC9F59CD}" srcOrd="1" destOrd="0" presId="urn:microsoft.com/office/officeart/2005/8/layout/hierarchy1"/>
    <dgm:cxn modelId="{EE0D7FD7-60D4-4946-B7FD-F6F14ABBB302}" type="presParOf" srcId="{121AF93A-E796-8243-92C9-6475EC9F59CD}" destId="{720A2851-0618-C94B-9DF9-01574D8B6C4D}" srcOrd="0" destOrd="0" presId="urn:microsoft.com/office/officeart/2005/8/layout/hierarchy1"/>
    <dgm:cxn modelId="{9D352873-538A-4E4F-9C9F-83F3F87BCE6C}" type="presParOf" srcId="{720A2851-0618-C94B-9DF9-01574D8B6C4D}" destId="{58D99212-883E-D24E-847D-AFAEF9AD1B36}" srcOrd="0" destOrd="0" presId="urn:microsoft.com/office/officeart/2005/8/layout/hierarchy1"/>
    <dgm:cxn modelId="{FAED390A-1DF0-C749-8AF8-0A2F847A0EB4}" type="presParOf" srcId="{720A2851-0618-C94B-9DF9-01574D8B6C4D}" destId="{A61C8843-BE43-4249-A200-23D5C7A5C9CB}" srcOrd="1" destOrd="0" presId="urn:microsoft.com/office/officeart/2005/8/layout/hierarchy1"/>
    <dgm:cxn modelId="{A821D077-15E5-4442-8557-0BFFE43B9776}" type="presParOf" srcId="{121AF93A-E796-8243-92C9-6475EC9F59CD}" destId="{FBDC96A3-C081-3748-BBD7-2DCD22455E09}" srcOrd="1" destOrd="0" presId="urn:microsoft.com/office/officeart/2005/8/layout/hierarchy1"/>
    <dgm:cxn modelId="{7546E53F-3EF1-5A40-A305-DF4AEA943512}" type="presParOf" srcId="{FBDC96A3-C081-3748-BBD7-2DCD22455E09}" destId="{6DF0B9DD-A250-5041-9C29-0302F6686DDB}" srcOrd="0" destOrd="0" presId="urn:microsoft.com/office/officeart/2005/8/layout/hierarchy1"/>
    <dgm:cxn modelId="{35271582-AFA4-404F-A9E8-8E03D0DDA8D6}" type="presParOf" srcId="{FBDC96A3-C081-3748-BBD7-2DCD22455E09}" destId="{60B0A87B-67EA-134F-8B24-C9BDD20D0951}" srcOrd="1" destOrd="0" presId="urn:microsoft.com/office/officeart/2005/8/layout/hierarchy1"/>
    <dgm:cxn modelId="{16353EFF-2CCC-2E41-8E40-C776B1CF2EC1}" type="presParOf" srcId="{60B0A87B-67EA-134F-8B24-C9BDD20D0951}" destId="{DB382050-6A16-1047-89FD-5F807C27B74F}" srcOrd="0" destOrd="0" presId="urn:microsoft.com/office/officeart/2005/8/layout/hierarchy1"/>
    <dgm:cxn modelId="{F761BE89-F281-674D-90FB-703E23CA81EB}" type="presParOf" srcId="{DB382050-6A16-1047-89FD-5F807C27B74F}" destId="{E15A4AA2-72A7-B948-96C3-E2FE6972AD18}" srcOrd="0" destOrd="0" presId="urn:microsoft.com/office/officeart/2005/8/layout/hierarchy1"/>
    <dgm:cxn modelId="{386ECC48-8BA2-8E4D-8DF2-46956C364AEC}" type="presParOf" srcId="{DB382050-6A16-1047-89FD-5F807C27B74F}" destId="{6E73DB55-A581-DD44-B088-CDA29055C537}" srcOrd="1" destOrd="0" presId="urn:microsoft.com/office/officeart/2005/8/layout/hierarchy1"/>
    <dgm:cxn modelId="{3D3C6CC5-5A3E-2940-A651-3944F293EBEA}" type="presParOf" srcId="{60B0A87B-67EA-134F-8B24-C9BDD20D0951}" destId="{06993784-7EDF-A145-A63C-B03B27AE2320}" srcOrd="1" destOrd="0" presId="urn:microsoft.com/office/officeart/2005/8/layout/hierarchy1"/>
    <dgm:cxn modelId="{43CDD8A0-979B-2848-ACBD-AFF241596AC4}" type="presParOf" srcId="{9A45672A-4A2D-D641-A644-EEE008EAFAA4}" destId="{DF685C93-799B-4045-9409-BA75A93B9C1C}" srcOrd="2" destOrd="0" presId="urn:microsoft.com/office/officeart/2005/8/layout/hierarchy1"/>
    <dgm:cxn modelId="{458E2C13-9CA0-7741-A0BE-03A8FE11A0D6}" type="presParOf" srcId="{9A45672A-4A2D-D641-A644-EEE008EAFAA4}" destId="{186D9CF9-2089-7B4E-958E-911480619360}" srcOrd="3" destOrd="0" presId="urn:microsoft.com/office/officeart/2005/8/layout/hierarchy1"/>
    <dgm:cxn modelId="{10CB8219-4205-3642-A1AD-19E5DFBEA35C}" type="presParOf" srcId="{186D9CF9-2089-7B4E-958E-911480619360}" destId="{A3C02315-F88A-2D48-B137-44C57C0A9CC8}" srcOrd="0" destOrd="0" presId="urn:microsoft.com/office/officeart/2005/8/layout/hierarchy1"/>
    <dgm:cxn modelId="{96EF35E7-499F-B946-816C-E7A49F420C83}" type="presParOf" srcId="{A3C02315-F88A-2D48-B137-44C57C0A9CC8}" destId="{38F0A1AB-5AD6-7C41-962D-2D571D494A17}" srcOrd="0" destOrd="0" presId="urn:microsoft.com/office/officeart/2005/8/layout/hierarchy1"/>
    <dgm:cxn modelId="{18F2E154-9D2E-424A-B23A-9787692F57CB}" type="presParOf" srcId="{A3C02315-F88A-2D48-B137-44C57C0A9CC8}" destId="{8D3EEDC8-53A7-D644-B2F9-88F153AC6145}" srcOrd="1" destOrd="0" presId="urn:microsoft.com/office/officeart/2005/8/layout/hierarchy1"/>
    <dgm:cxn modelId="{0EA0775A-5AF4-C543-81E7-13FA8CFA85C7}" type="presParOf" srcId="{186D9CF9-2089-7B4E-958E-911480619360}" destId="{3324E37D-4FD9-4D47-87E5-DE1308622FC4}" srcOrd="1" destOrd="0" presId="urn:microsoft.com/office/officeart/2005/8/layout/hierarchy1"/>
    <dgm:cxn modelId="{83A4EDC8-3682-0944-9BA1-230E24907729}" type="presParOf" srcId="{3324E37D-4FD9-4D47-87E5-DE1308622FC4}" destId="{BB44AF93-8FDF-004C-A286-1F60C1D5A05F}" srcOrd="0" destOrd="0" presId="urn:microsoft.com/office/officeart/2005/8/layout/hierarchy1"/>
    <dgm:cxn modelId="{2A0C4365-F89E-2442-ACF8-8F03A21B850B}" type="presParOf" srcId="{3324E37D-4FD9-4D47-87E5-DE1308622FC4}" destId="{F84CBAF6-36BD-5245-A9FF-26C1B7AB7011}" srcOrd="1" destOrd="0" presId="urn:microsoft.com/office/officeart/2005/8/layout/hierarchy1"/>
    <dgm:cxn modelId="{30BFA955-3966-7347-ADD7-EF88A8C64204}" type="presParOf" srcId="{F84CBAF6-36BD-5245-A9FF-26C1B7AB7011}" destId="{ED357F46-DE25-9F4A-8BB5-8DD7F6494110}" srcOrd="0" destOrd="0" presId="urn:microsoft.com/office/officeart/2005/8/layout/hierarchy1"/>
    <dgm:cxn modelId="{DDD1F82F-977C-C844-BB3E-A2DCD76186A8}" type="presParOf" srcId="{ED357F46-DE25-9F4A-8BB5-8DD7F6494110}" destId="{835A999D-6B14-484F-AAA6-4AFECAF876C9}" srcOrd="0" destOrd="0" presId="urn:microsoft.com/office/officeart/2005/8/layout/hierarchy1"/>
    <dgm:cxn modelId="{6A56AA41-1EBB-2345-BD95-30B5DCD77217}" type="presParOf" srcId="{ED357F46-DE25-9F4A-8BB5-8DD7F6494110}" destId="{9652B715-4DAA-5940-8ED1-1051A85A3D90}" srcOrd="1" destOrd="0" presId="urn:microsoft.com/office/officeart/2005/8/layout/hierarchy1"/>
    <dgm:cxn modelId="{4398DA0B-C861-F946-BC04-29816A11CCF4}" type="presParOf" srcId="{F84CBAF6-36BD-5245-A9FF-26C1B7AB7011}" destId="{2DD86F65-5EE6-E24A-B722-FA5D63CDED7F}" srcOrd="1" destOrd="0" presId="urn:microsoft.com/office/officeart/2005/8/layout/hierarchy1"/>
    <dgm:cxn modelId="{3FB92AEF-5D2C-AD43-B0A0-02F4759546C5}" type="presParOf" srcId="{2DD86F65-5EE6-E24A-B722-FA5D63CDED7F}" destId="{A9428BBB-1D3F-CB43-AFBF-35D4A2C10675}" srcOrd="0" destOrd="0" presId="urn:microsoft.com/office/officeart/2005/8/layout/hierarchy1"/>
    <dgm:cxn modelId="{EDB77115-147A-8C4F-BDC1-DBC56E1B9498}" type="presParOf" srcId="{2DD86F65-5EE6-E24A-B722-FA5D63CDED7F}" destId="{5FA5D827-1BC3-9E48-B652-2ABDE775C766}" srcOrd="1" destOrd="0" presId="urn:microsoft.com/office/officeart/2005/8/layout/hierarchy1"/>
    <dgm:cxn modelId="{20DBB2FC-9AEC-1B46-8C3F-FC6C40F9AB2A}" type="presParOf" srcId="{5FA5D827-1BC3-9E48-B652-2ABDE775C766}" destId="{6CD68E1E-5BFA-9F4E-BE69-CAE50E7E667F}" srcOrd="0" destOrd="0" presId="urn:microsoft.com/office/officeart/2005/8/layout/hierarchy1"/>
    <dgm:cxn modelId="{9A314E87-0F9B-9D4F-8289-9322EDF5B18F}" type="presParOf" srcId="{6CD68E1E-5BFA-9F4E-BE69-CAE50E7E667F}" destId="{240027D8-A706-B440-95C9-40E728F8BD75}" srcOrd="0" destOrd="0" presId="urn:microsoft.com/office/officeart/2005/8/layout/hierarchy1"/>
    <dgm:cxn modelId="{1EB916F0-D3C9-234E-B3E2-21EF96F1F7B7}" type="presParOf" srcId="{6CD68E1E-5BFA-9F4E-BE69-CAE50E7E667F}" destId="{C80CE494-F8D2-F842-9847-C51A525D53EE}" srcOrd="1" destOrd="0" presId="urn:microsoft.com/office/officeart/2005/8/layout/hierarchy1"/>
    <dgm:cxn modelId="{F1F2D6A6-04A1-CD40-BD46-E71E3D3B290C}" type="presParOf" srcId="{5FA5D827-1BC3-9E48-B652-2ABDE775C766}" destId="{4788714E-B07F-8445-97B4-F7A6C0C71DC7}" srcOrd="1" destOrd="0" presId="urn:microsoft.com/office/officeart/2005/8/layout/hierarchy1"/>
    <dgm:cxn modelId="{72A25EFD-83BD-754B-82A0-B5A25C5F421E}" type="presParOf" srcId="{3324E37D-4FD9-4D47-87E5-DE1308622FC4}" destId="{66D5171E-D13A-AC46-A586-391F77DFC3CD}" srcOrd="2" destOrd="0" presId="urn:microsoft.com/office/officeart/2005/8/layout/hierarchy1"/>
    <dgm:cxn modelId="{6803A862-2EF7-5641-9942-6669FFF09FCB}" type="presParOf" srcId="{3324E37D-4FD9-4D47-87E5-DE1308622FC4}" destId="{C053C45B-1887-8B4E-AEEF-2C6E8953C7A0}" srcOrd="3" destOrd="0" presId="urn:microsoft.com/office/officeart/2005/8/layout/hierarchy1"/>
    <dgm:cxn modelId="{BD97CB93-F5DD-9449-B777-8BB5A5E0F9FA}" type="presParOf" srcId="{C053C45B-1887-8B4E-AEEF-2C6E8953C7A0}" destId="{CB9052CB-5444-924B-8CE6-D8065959366B}" srcOrd="0" destOrd="0" presId="urn:microsoft.com/office/officeart/2005/8/layout/hierarchy1"/>
    <dgm:cxn modelId="{39477774-64D0-074E-B7F5-21820F4257D5}" type="presParOf" srcId="{CB9052CB-5444-924B-8CE6-D8065959366B}" destId="{6523B842-611C-2442-B597-BE89A407AE91}" srcOrd="0" destOrd="0" presId="urn:microsoft.com/office/officeart/2005/8/layout/hierarchy1"/>
    <dgm:cxn modelId="{A5FDB258-FC3B-5346-8760-1E2CECAC2814}" type="presParOf" srcId="{CB9052CB-5444-924B-8CE6-D8065959366B}" destId="{C29000DF-33DB-A245-A0B9-41373032E4A3}" srcOrd="1" destOrd="0" presId="urn:microsoft.com/office/officeart/2005/8/layout/hierarchy1"/>
    <dgm:cxn modelId="{3526B997-413B-E64D-9325-7E3D5D08E47E}" type="presParOf" srcId="{C053C45B-1887-8B4E-AEEF-2C6E8953C7A0}" destId="{631C6E8F-AB1B-3745-A985-6A0EC0277883}" srcOrd="1" destOrd="0" presId="urn:microsoft.com/office/officeart/2005/8/layout/hierarchy1"/>
    <dgm:cxn modelId="{A84706C3-066A-4846-B849-2EA8A9934608}" type="presParOf" srcId="{631C6E8F-AB1B-3745-A985-6A0EC0277883}" destId="{50C21D95-D890-4342-84D7-5D20A73D25E5}" srcOrd="0" destOrd="0" presId="urn:microsoft.com/office/officeart/2005/8/layout/hierarchy1"/>
    <dgm:cxn modelId="{32AF2E6E-F030-2749-979F-4B1B1C61DE02}" type="presParOf" srcId="{631C6E8F-AB1B-3745-A985-6A0EC0277883}" destId="{AD38B742-29CE-F74F-B677-0406E4CEC0DD}" srcOrd="1" destOrd="0" presId="urn:microsoft.com/office/officeart/2005/8/layout/hierarchy1"/>
    <dgm:cxn modelId="{23519B23-3A7A-144A-A5C3-2B59251D6BE5}" type="presParOf" srcId="{AD38B742-29CE-F74F-B677-0406E4CEC0DD}" destId="{787F72C6-95B4-A648-A8B1-20BF604121BB}" srcOrd="0" destOrd="0" presId="urn:microsoft.com/office/officeart/2005/8/layout/hierarchy1"/>
    <dgm:cxn modelId="{E403E4C1-C4A7-A34C-BEEB-78E5472D7073}" type="presParOf" srcId="{787F72C6-95B4-A648-A8B1-20BF604121BB}" destId="{A7747956-9902-CD4C-A595-2FB17AB31ADC}" srcOrd="0" destOrd="0" presId="urn:microsoft.com/office/officeart/2005/8/layout/hierarchy1"/>
    <dgm:cxn modelId="{1BDCC6E3-F6AD-3249-9299-A82F1D76FECC}" type="presParOf" srcId="{787F72C6-95B4-A648-A8B1-20BF604121BB}" destId="{680EFFE0-E8AC-8A45-87DC-842A8E505C0B}" srcOrd="1" destOrd="0" presId="urn:microsoft.com/office/officeart/2005/8/layout/hierarchy1"/>
    <dgm:cxn modelId="{875A0E03-0C7D-8B49-8A87-BBFBF42E46D0}" type="presParOf" srcId="{AD38B742-29CE-F74F-B677-0406E4CEC0DD}" destId="{28EA81DC-EF50-8944-9F9B-F4AC0F2845A7}" srcOrd="1" destOrd="0" presId="urn:microsoft.com/office/officeart/2005/8/layout/hierarchy1"/>
    <dgm:cxn modelId="{11065FC5-5A3A-6A40-8543-59BA3CEE9942}" type="presParOf" srcId="{28EA81DC-EF50-8944-9F9B-F4AC0F2845A7}" destId="{20019147-437E-E641-82EA-087704F88ED5}" srcOrd="0" destOrd="0" presId="urn:microsoft.com/office/officeart/2005/8/layout/hierarchy1"/>
    <dgm:cxn modelId="{A33F5D82-B9FD-1A41-A6BD-0E644CBF8FB9}" type="presParOf" srcId="{28EA81DC-EF50-8944-9F9B-F4AC0F2845A7}" destId="{8E72DEFE-585A-E147-AC44-9785D0EDD261}" srcOrd="1" destOrd="0" presId="urn:microsoft.com/office/officeart/2005/8/layout/hierarchy1"/>
    <dgm:cxn modelId="{8BCB0D00-2593-2749-907C-A9A5A5074672}" type="presParOf" srcId="{8E72DEFE-585A-E147-AC44-9785D0EDD261}" destId="{35F0DB0A-4ACA-BB4C-854C-A501D8164746}" srcOrd="0" destOrd="0" presId="urn:microsoft.com/office/officeart/2005/8/layout/hierarchy1"/>
    <dgm:cxn modelId="{A0426808-0927-D44A-A5AB-3576BD7406DA}" type="presParOf" srcId="{35F0DB0A-4ACA-BB4C-854C-A501D8164746}" destId="{2BAEC446-AD1C-CE49-913A-9F29FE22EFF0}" srcOrd="0" destOrd="0" presId="urn:microsoft.com/office/officeart/2005/8/layout/hierarchy1"/>
    <dgm:cxn modelId="{58DC7D59-8E13-1A4D-9B46-F500182322AD}" type="presParOf" srcId="{35F0DB0A-4ACA-BB4C-854C-A501D8164746}" destId="{2011C220-79E6-B84A-BDE4-7CA90FF04950}" srcOrd="1" destOrd="0" presId="urn:microsoft.com/office/officeart/2005/8/layout/hierarchy1"/>
    <dgm:cxn modelId="{B71D0957-64E1-D44D-BB75-9E949CB50EE8}" type="presParOf" srcId="{8E72DEFE-585A-E147-AC44-9785D0EDD261}" destId="{A257F509-3D39-E247-869C-BC1F1C83228A}" srcOrd="1" destOrd="0" presId="urn:microsoft.com/office/officeart/2005/8/layout/hierarchy1"/>
    <dgm:cxn modelId="{37FE02E5-B996-AB41-BE89-AA02F74722D9}" type="presParOf" srcId="{631C6E8F-AB1B-3745-A985-6A0EC0277883}" destId="{33AC570E-F0AC-FD4D-9AFC-A06951B66145}" srcOrd="2" destOrd="0" presId="urn:microsoft.com/office/officeart/2005/8/layout/hierarchy1"/>
    <dgm:cxn modelId="{6B1B29C0-389F-A44A-9E0E-7B2C44BFA2F6}" type="presParOf" srcId="{631C6E8F-AB1B-3745-A985-6A0EC0277883}" destId="{11E6E8E1-2420-5743-B361-103CCD92F840}" srcOrd="3" destOrd="0" presId="urn:microsoft.com/office/officeart/2005/8/layout/hierarchy1"/>
    <dgm:cxn modelId="{391DE5FE-CF57-814C-A01C-996593715EF1}" type="presParOf" srcId="{11E6E8E1-2420-5743-B361-103CCD92F840}" destId="{74E098A3-21C6-F047-AF7A-F424F0B24FE3}" srcOrd="0" destOrd="0" presId="urn:microsoft.com/office/officeart/2005/8/layout/hierarchy1"/>
    <dgm:cxn modelId="{CB9D772D-9ECD-D74A-ADFE-2304E8C84E9E}" type="presParOf" srcId="{74E098A3-21C6-F047-AF7A-F424F0B24FE3}" destId="{EA108172-14EE-CD4D-94F2-8A8105BE991C}" srcOrd="0" destOrd="0" presId="urn:microsoft.com/office/officeart/2005/8/layout/hierarchy1"/>
    <dgm:cxn modelId="{9353C8C8-7D27-9148-AC6B-CC8111BAE443}" type="presParOf" srcId="{74E098A3-21C6-F047-AF7A-F424F0B24FE3}" destId="{DD3EC36A-F100-4941-99F9-E51F20E92F6B}" srcOrd="1" destOrd="0" presId="urn:microsoft.com/office/officeart/2005/8/layout/hierarchy1"/>
    <dgm:cxn modelId="{2FBFBB10-DD3C-7C49-905D-00DA12B92C53}" type="presParOf" srcId="{11E6E8E1-2420-5743-B361-103CCD92F840}" destId="{F721D056-3EDD-A045-9BC3-FF76BD65C53C}" srcOrd="1" destOrd="0" presId="urn:microsoft.com/office/officeart/2005/8/layout/hierarchy1"/>
    <dgm:cxn modelId="{B9E34CBA-ED1F-0D4B-9C0E-A9A76FC14B09}" type="presParOf" srcId="{F721D056-3EDD-A045-9BC3-FF76BD65C53C}" destId="{644DD737-79EB-EA48-B9F6-D25DF67A7DE1}" srcOrd="0" destOrd="0" presId="urn:microsoft.com/office/officeart/2005/8/layout/hierarchy1"/>
    <dgm:cxn modelId="{194B7508-472F-2D4B-914A-72F6D1E8D174}" type="presParOf" srcId="{F721D056-3EDD-A045-9BC3-FF76BD65C53C}" destId="{EC682792-8F6E-F748-8FB1-1DABCD71452F}" srcOrd="1" destOrd="0" presId="urn:microsoft.com/office/officeart/2005/8/layout/hierarchy1"/>
    <dgm:cxn modelId="{033704EB-1D49-0049-8057-9C4ECB737CF4}" type="presParOf" srcId="{EC682792-8F6E-F748-8FB1-1DABCD71452F}" destId="{6780104D-2AFD-8149-827F-1FCFC7684B3C}" srcOrd="0" destOrd="0" presId="urn:microsoft.com/office/officeart/2005/8/layout/hierarchy1"/>
    <dgm:cxn modelId="{1E455280-4AB6-B541-B72A-92EF787F114F}" type="presParOf" srcId="{6780104D-2AFD-8149-827F-1FCFC7684B3C}" destId="{6C3C3549-E26E-B84E-8538-BAC1BD79B998}" srcOrd="0" destOrd="0" presId="urn:microsoft.com/office/officeart/2005/8/layout/hierarchy1"/>
    <dgm:cxn modelId="{BF0FE741-2D55-BC4B-BF18-234E3D04001D}" type="presParOf" srcId="{6780104D-2AFD-8149-827F-1FCFC7684B3C}" destId="{2C8457BC-D3F4-5742-9EEE-A0BF2A80BF00}" srcOrd="1" destOrd="0" presId="urn:microsoft.com/office/officeart/2005/8/layout/hierarchy1"/>
    <dgm:cxn modelId="{1C084531-C9CD-CA48-9530-6EC64FAA1304}" type="presParOf" srcId="{EC682792-8F6E-F748-8FB1-1DABCD71452F}" destId="{1A015406-90CF-754F-ADE1-B01D4FD4A5E5}" srcOrd="1" destOrd="0" presId="urn:microsoft.com/office/officeart/2005/8/layout/hierarchy1"/>
    <dgm:cxn modelId="{EE8DBCAE-F12C-494D-A690-668D21B69E5D}" type="presParOf" srcId="{1A015406-90CF-754F-ADE1-B01D4FD4A5E5}" destId="{2E2058BF-2F95-3C45-86D6-D8C86FF96293}" srcOrd="0" destOrd="0" presId="urn:microsoft.com/office/officeart/2005/8/layout/hierarchy1"/>
    <dgm:cxn modelId="{C02F3F19-77F7-F948-B91D-465E2698D62E}" type="presParOf" srcId="{1A015406-90CF-754F-ADE1-B01D4FD4A5E5}" destId="{65EA977E-0FFD-F549-8367-BE0F430DCF36}" srcOrd="1" destOrd="0" presId="urn:microsoft.com/office/officeart/2005/8/layout/hierarchy1"/>
    <dgm:cxn modelId="{58FE48F7-E43E-D74A-9AEB-7D614B59B42A}" type="presParOf" srcId="{65EA977E-0FFD-F549-8367-BE0F430DCF36}" destId="{E7451A15-B6F0-0D46-A4E4-E8326824DCF9}" srcOrd="0" destOrd="0" presId="urn:microsoft.com/office/officeart/2005/8/layout/hierarchy1"/>
    <dgm:cxn modelId="{3CD965F5-6AA3-044D-A211-6E5FA4C2332D}" type="presParOf" srcId="{E7451A15-B6F0-0D46-A4E4-E8326824DCF9}" destId="{7D1A0AAC-946B-DF4A-8F85-7364669A62B7}" srcOrd="0" destOrd="0" presId="urn:microsoft.com/office/officeart/2005/8/layout/hierarchy1"/>
    <dgm:cxn modelId="{562F64FE-9BCC-F84A-B64B-44CD5E1B311E}" type="presParOf" srcId="{E7451A15-B6F0-0D46-A4E4-E8326824DCF9}" destId="{758EC974-DAF5-8F47-B211-ECB2784C7B6C}" srcOrd="1" destOrd="0" presId="urn:microsoft.com/office/officeart/2005/8/layout/hierarchy1"/>
    <dgm:cxn modelId="{3F55352B-28F1-F84D-943E-11017E6F11AC}" type="presParOf" srcId="{65EA977E-0FFD-F549-8367-BE0F430DCF36}" destId="{231207E5-FA15-0144-AA33-A5273D49857B}" srcOrd="1" destOrd="0" presId="urn:microsoft.com/office/officeart/2005/8/layout/hierarchy1"/>
    <dgm:cxn modelId="{8FA377F0-72A7-1942-B4A1-A6277A5791FB}" type="presParOf" srcId="{F721D056-3EDD-A045-9BC3-FF76BD65C53C}" destId="{B45A48BF-BAC0-1446-BDF8-3D45CD433DA7}" srcOrd="2" destOrd="0" presId="urn:microsoft.com/office/officeart/2005/8/layout/hierarchy1"/>
    <dgm:cxn modelId="{EC43B56F-E197-5D43-81B7-625E71437640}" type="presParOf" srcId="{F721D056-3EDD-A045-9BC3-FF76BD65C53C}" destId="{73DE017B-6713-674F-A8F1-E47E4B832062}" srcOrd="3" destOrd="0" presId="urn:microsoft.com/office/officeart/2005/8/layout/hierarchy1"/>
    <dgm:cxn modelId="{9DF3CD27-1D39-E24A-A806-3ADEDDE42334}" type="presParOf" srcId="{73DE017B-6713-674F-A8F1-E47E4B832062}" destId="{B4316635-C46F-C247-A8B5-1BB6FE54038F}" srcOrd="0" destOrd="0" presId="urn:microsoft.com/office/officeart/2005/8/layout/hierarchy1"/>
    <dgm:cxn modelId="{0B465D6C-841A-7A43-A4DA-8BAACC1C66B2}" type="presParOf" srcId="{B4316635-C46F-C247-A8B5-1BB6FE54038F}" destId="{1F2C9B2B-8C87-0947-9937-B04E2D5762A5}" srcOrd="0" destOrd="0" presId="urn:microsoft.com/office/officeart/2005/8/layout/hierarchy1"/>
    <dgm:cxn modelId="{795D5C51-A8DC-A141-9DC9-41B706A07DD2}" type="presParOf" srcId="{B4316635-C46F-C247-A8B5-1BB6FE54038F}" destId="{19BF3A25-B8C2-374B-A273-C759951E7F49}" srcOrd="1" destOrd="0" presId="urn:microsoft.com/office/officeart/2005/8/layout/hierarchy1"/>
    <dgm:cxn modelId="{D7A562F8-FD70-8541-93C7-D13A00C008F1}" type="presParOf" srcId="{73DE017B-6713-674F-A8F1-E47E4B832062}" destId="{01FA12D3-E3F9-9344-8941-CD751F95E44F}" srcOrd="1" destOrd="0" presId="urn:microsoft.com/office/officeart/2005/8/layout/hierarchy1"/>
    <dgm:cxn modelId="{DA86545D-D646-404D-A820-09DBBF5FDAA0}" type="presParOf" srcId="{01FA12D3-E3F9-9344-8941-CD751F95E44F}" destId="{97C28080-8623-3A41-91C4-8CC05DE39981}" srcOrd="0" destOrd="0" presId="urn:microsoft.com/office/officeart/2005/8/layout/hierarchy1"/>
    <dgm:cxn modelId="{5492FA4D-9E39-F24E-AECC-DD24F9D0A171}" type="presParOf" srcId="{01FA12D3-E3F9-9344-8941-CD751F95E44F}" destId="{F46BF3E9-B2C6-CE4A-BE72-51D25FD6D015}" srcOrd="1" destOrd="0" presId="urn:microsoft.com/office/officeart/2005/8/layout/hierarchy1"/>
    <dgm:cxn modelId="{5E133DA6-C42A-2D42-9209-9F65FD298FD3}" type="presParOf" srcId="{F46BF3E9-B2C6-CE4A-BE72-51D25FD6D015}" destId="{EB1A48C5-05C3-9343-ADE0-B61CDD8FB036}" srcOrd="0" destOrd="0" presId="urn:microsoft.com/office/officeart/2005/8/layout/hierarchy1"/>
    <dgm:cxn modelId="{AA5AED81-F404-5F48-99F9-C6851E93F47B}" type="presParOf" srcId="{EB1A48C5-05C3-9343-ADE0-B61CDD8FB036}" destId="{71D80F9B-B3B8-3C43-A78B-D29D296189D9}" srcOrd="0" destOrd="0" presId="urn:microsoft.com/office/officeart/2005/8/layout/hierarchy1"/>
    <dgm:cxn modelId="{D8959892-DF59-894F-BAB3-9A676A8F0021}" type="presParOf" srcId="{EB1A48C5-05C3-9343-ADE0-B61CDD8FB036}" destId="{88ADFEA2-CAAC-2B4C-AC51-BBB1C95A6636}" srcOrd="1" destOrd="0" presId="urn:microsoft.com/office/officeart/2005/8/layout/hierarchy1"/>
    <dgm:cxn modelId="{A16FACEA-6008-004C-B083-A33A10D75E41}" type="presParOf" srcId="{F46BF3E9-B2C6-CE4A-BE72-51D25FD6D015}" destId="{3DF6BB68-9022-254E-8E5C-13EC6B7B9662}" srcOrd="1" destOrd="0" presId="urn:microsoft.com/office/officeart/2005/8/layout/hierarchy1"/>
    <dgm:cxn modelId="{79CFBC53-E80C-5D41-959C-A681624B6402}" type="presParOf" srcId="{3DF6BB68-9022-254E-8E5C-13EC6B7B9662}" destId="{2C99B7B0-6072-5E45-9B81-7F8670585C99}" srcOrd="0" destOrd="0" presId="urn:microsoft.com/office/officeart/2005/8/layout/hierarchy1"/>
    <dgm:cxn modelId="{39BAA279-6BC7-FB4D-B1CE-970489B4DA00}" type="presParOf" srcId="{3DF6BB68-9022-254E-8E5C-13EC6B7B9662}" destId="{00FD3D69-EA20-6949-87CB-0DD7517EA8F8}" srcOrd="1" destOrd="0" presId="urn:microsoft.com/office/officeart/2005/8/layout/hierarchy1"/>
    <dgm:cxn modelId="{D8BA1A3E-9C86-834D-8162-CD2BBA3DEE32}" type="presParOf" srcId="{00FD3D69-EA20-6949-87CB-0DD7517EA8F8}" destId="{8BA5E452-F36E-CF4D-88C2-ED4FE648A4AF}" srcOrd="0" destOrd="0" presId="urn:microsoft.com/office/officeart/2005/8/layout/hierarchy1"/>
    <dgm:cxn modelId="{BC061696-A4D3-044A-AE58-030A5D3D24BC}" type="presParOf" srcId="{8BA5E452-F36E-CF4D-88C2-ED4FE648A4AF}" destId="{80FB8F5D-D3A8-5A4E-9FDE-CB46337296D8}" srcOrd="0" destOrd="0" presId="urn:microsoft.com/office/officeart/2005/8/layout/hierarchy1"/>
    <dgm:cxn modelId="{BD80E006-09A9-0A4C-BA9B-5675B803D5D9}" type="presParOf" srcId="{8BA5E452-F36E-CF4D-88C2-ED4FE648A4AF}" destId="{15D8A163-3444-0C49-B937-D1794A894F24}" srcOrd="1" destOrd="0" presId="urn:microsoft.com/office/officeart/2005/8/layout/hierarchy1"/>
    <dgm:cxn modelId="{39C4D879-5C73-3247-B687-3E75CE790F84}" type="presParOf" srcId="{00FD3D69-EA20-6949-87CB-0DD7517EA8F8}" destId="{84449ABB-B073-8647-A21E-4ADF54F951B6}" srcOrd="1" destOrd="0" presId="urn:microsoft.com/office/officeart/2005/8/layout/hierarchy1"/>
    <dgm:cxn modelId="{34B43F69-E310-274E-8A17-5A57518901F3}" type="presParOf" srcId="{01FA12D3-E3F9-9344-8941-CD751F95E44F}" destId="{47B0981A-AFF9-5649-AF82-1E176BA3D40D}" srcOrd="2" destOrd="0" presId="urn:microsoft.com/office/officeart/2005/8/layout/hierarchy1"/>
    <dgm:cxn modelId="{921F7148-4421-FF4D-8BB3-1420FF7B5223}" type="presParOf" srcId="{01FA12D3-E3F9-9344-8941-CD751F95E44F}" destId="{A580067C-27EA-7145-8740-794547378B34}" srcOrd="3" destOrd="0" presId="urn:microsoft.com/office/officeart/2005/8/layout/hierarchy1"/>
    <dgm:cxn modelId="{E64DFBF7-198C-4049-AE38-52ADFBB895EE}" type="presParOf" srcId="{A580067C-27EA-7145-8740-794547378B34}" destId="{0F28802F-7547-8740-BA20-B2E137EE9E1C}" srcOrd="0" destOrd="0" presId="urn:microsoft.com/office/officeart/2005/8/layout/hierarchy1"/>
    <dgm:cxn modelId="{3214A16F-5A51-744F-A5DF-4B795B0CA878}" type="presParOf" srcId="{0F28802F-7547-8740-BA20-B2E137EE9E1C}" destId="{3BA3265F-4C8A-0D46-A16A-1E8F76B88937}" srcOrd="0" destOrd="0" presId="urn:microsoft.com/office/officeart/2005/8/layout/hierarchy1"/>
    <dgm:cxn modelId="{A228A5AC-2837-6A48-B354-A54DACCF7230}" type="presParOf" srcId="{0F28802F-7547-8740-BA20-B2E137EE9E1C}" destId="{05245902-FEBD-D944-96AB-3E8D2F149A86}" srcOrd="1" destOrd="0" presId="urn:microsoft.com/office/officeart/2005/8/layout/hierarchy1"/>
    <dgm:cxn modelId="{3CFCD480-C179-AE4C-BDA3-D2BF3659695E}" type="presParOf" srcId="{A580067C-27EA-7145-8740-794547378B34}" destId="{E8741809-5B63-6541-B775-2677613D78FB}" srcOrd="1" destOrd="0" presId="urn:microsoft.com/office/officeart/2005/8/layout/hierarchy1"/>
    <dgm:cxn modelId="{018CBF6E-BD49-FE40-AA92-86A526B038D0}" type="presParOf" srcId="{E8741809-5B63-6541-B775-2677613D78FB}" destId="{612CAC27-DEF5-9343-9870-C9EF3C14E201}" srcOrd="0" destOrd="0" presId="urn:microsoft.com/office/officeart/2005/8/layout/hierarchy1"/>
    <dgm:cxn modelId="{8015EAD3-9F17-5E45-B96A-11E7F8CC7FC0}" type="presParOf" srcId="{E8741809-5B63-6541-B775-2677613D78FB}" destId="{98448C5F-297F-4E47-B707-C67DFC9D8554}" srcOrd="1" destOrd="0" presId="urn:microsoft.com/office/officeart/2005/8/layout/hierarchy1"/>
    <dgm:cxn modelId="{8490ABB1-B04D-8547-AF2B-09849864E7D3}" type="presParOf" srcId="{98448C5F-297F-4E47-B707-C67DFC9D8554}" destId="{1C932552-E49E-3540-906C-F37347F80BA9}" srcOrd="0" destOrd="0" presId="urn:microsoft.com/office/officeart/2005/8/layout/hierarchy1"/>
    <dgm:cxn modelId="{9D3F302E-0C74-4347-9E74-793285A91EE4}" type="presParOf" srcId="{1C932552-E49E-3540-906C-F37347F80BA9}" destId="{2F33B2AA-AEB8-A74F-8194-F3EF5221B5C7}" srcOrd="0" destOrd="0" presId="urn:microsoft.com/office/officeart/2005/8/layout/hierarchy1"/>
    <dgm:cxn modelId="{87E0EFCE-5040-8842-BFDF-E5E64DBCC2EA}" type="presParOf" srcId="{1C932552-E49E-3540-906C-F37347F80BA9}" destId="{6EBD699A-B3F4-1144-AD3C-C7120B05C6DE}" srcOrd="1" destOrd="0" presId="urn:microsoft.com/office/officeart/2005/8/layout/hierarchy1"/>
    <dgm:cxn modelId="{9F6F4486-4B61-EA4C-98DB-2E6C5FD20A08}" type="presParOf" srcId="{98448C5F-297F-4E47-B707-C67DFC9D8554}" destId="{06A7BC41-7A98-6E47-BA2E-9078C944FF57}" srcOrd="1" destOrd="0" presId="urn:microsoft.com/office/officeart/2005/8/layout/hierarchy1"/>
    <dgm:cxn modelId="{4964D39D-A7CF-D644-BB54-C3A2140A36CB}" type="presParOf" srcId="{06A7BC41-7A98-6E47-BA2E-9078C944FF57}" destId="{C8A8D5E1-AF98-8B4C-9B43-B35A817D8F44}" srcOrd="0" destOrd="0" presId="urn:microsoft.com/office/officeart/2005/8/layout/hierarchy1"/>
    <dgm:cxn modelId="{C9860A50-2A1A-0542-971D-E520FC5C3876}" type="presParOf" srcId="{06A7BC41-7A98-6E47-BA2E-9078C944FF57}" destId="{77A30403-4778-C945-B0C4-0A93D935A9B2}" srcOrd="1" destOrd="0" presId="urn:microsoft.com/office/officeart/2005/8/layout/hierarchy1"/>
    <dgm:cxn modelId="{F0F85FE7-8923-8240-93F9-A2536B44F6C5}" type="presParOf" srcId="{77A30403-4778-C945-B0C4-0A93D935A9B2}" destId="{5ECD0201-B976-DD41-922B-598922CCE323}" srcOrd="0" destOrd="0" presId="urn:microsoft.com/office/officeart/2005/8/layout/hierarchy1"/>
    <dgm:cxn modelId="{7825D64D-48D7-0947-9CBD-29E1AC771976}" type="presParOf" srcId="{5ECD0201-B976-DD41-922B-598922CCE323}" destId="{56CAAAF6-F7AF-C64A-BB80-2EEBF58A2096}" srcOrd="0" destOrd="0" presId="urn:microsoft.com/office/officeart/2005/8/layout/hierarchy1"/>
    <dgm:cxn modelId="{A9C311DF-0C7A-CC46-9C4C-BF083C7EB316}" type="presParOf" srcId="{5ECD0201-B976-DD41-922B-598922CCE323}" destId="{78662B9E-EBE7-3C41-842A-F953D3517B23}" srcOrd="1" destOrd="0" presId="urn:microsoft.com/office/officeart/2005/8/layout/hierarchy1"/>
    <dgm:cxn modelId="{C2196C11-36A3-F644-994F-EB2F123D7F36}" type="presParOf" srcId="{77A30403-4778-C945-B0C4-0A93D935A9B2}" destId="{1AB4D351-8500-3E4C-8A00-4193CD4A79CC}" srcOrd="1" destOrd="0" presId="urn:microsoft.com/office/officeart/2005/8/layout/hierarchy1"/>
    <dgm:cxn modelId="{59135F3E-036E-EB44-B9A2-A824F9257910}" type="presParOf" srcId="{E8741809-5B63-6541-B775-2677613D78FB}" destId="{925086FE-4A24-D445-891E-7FAF4C325C70}" srcOrd="2" destOrd="0" presId="urn:microsoft.com/office/officeart/2005/8/layout/hierarchy1"/>
    <dgm:cxn modelId="{946EC6B1-92B5-B34E-88C1-69EAAA6887B8}" type="presParOf" srcId="{E8741809-5B63-6541-B775-2677613D78FB}" destId="{34867F6B-DA3D-844C-8D6A-6094A4FD29A6}" srcOrd="3" destOrd="0" presId="urn:microsoft.com/office/officeart/2005/8/layout/hierarchy1"/>
    <dgm:cxn modelId="{9D74DE0E-60AD-8C4F-BB26-C7AC023E94DA}" type="presParOf" srcId="{34867F6B-DA3D-844C-8D6A-6094A4FD29A6}" destId="{DC42CAE5-D938-2C42-BC49-80852CF594EB}" srcOrd="0" destOrd="0" presId="urn:microsoft.com/office/officeart/2005/8/layout/hierarchy1"/>
    <dgm:cxn modelId="{C372FA9E-9AC1-154F-9F2F-BD43CB785233}" type="presParOf" srcId="{DC42CAE5-D938-2C42-BC49-80852CF594EB}" destId="{1DEB2E91-6EC8-8049-B091-7F550A461757}" srcOrd="0" destOrd="0" presId="urn:microsoft.com/office/officeart/2005/8/layout/hierarchy1"/>
    <dgm:cxn modelId="{AFDCA8B9-211D-8345-97B8-872EAEE92F0A}" type="presParOf" srcId="{DC42CAE5-D938-2C42-BC49-80852CF594EB}" destId="{74948C1D-29D1-054B-94CF-960480E8D18F}" srcOrd="1" destOrd="0" presId="urn:microsoft.com/office/officeart/2005/8/layout/hierarchy1"/>
    <dgm:cxn modelId="{06DD1493-6149-3042-8D13-BF8D529D8B0E}" type="presParOf" srcId="{34867F6B-DA3D-844C-8D6A-6094A4FD29A6}" destId="{66EE8A63-BAB3-994B-BC3B-71AB948EED53}" srcOrd="1" destOrd="0" presId="urn:microsoft.com/office/officeart/2005/8/layout/hierarchy1"/>
    <dgm:cxn modelId="{B4E92DFE-E2DB-D34A-A4DD-B5FC57F16BA3}" type="presParOf" srcId="{66EE8A63-BAB3-994B-BC3B-71AB948EED53}" destId="{E75BA830-2679-914B-9013-BD82DE7516ED}" srcOrd="0" destOrd="0" presId="urn:microsoft.com/office/officeart/2005/8/layout/hierarchy1"/>
    <dgm:cxn modelId="{55E2BA9B-E062-9048-9225-1CE58D8CA0A5}" type="presParOf" srcId="{66EE8A63-BAB3-994B-BC3B-71AB948EED53}" destId="{CD20D4EB-22A2-A140-A364-F1C1B5FEA63C}" srcOrd="1" destOrd="0" presId="urn:microsoft.com/office/officeart/2005/8/layout/hierarchy1"/>
    <dgm:cxn modelId="{73367A3C-1807-8444-9375-C4DC4FD5EAC1}" type="presParOf" srcId="{CD20D4EB-22A2-A140-A364-F1C1B5FEA63C}" destId="{70DBCACC-BF72-4249-9691-9374439CC39C}" srcOrd="0" destOrd="0" presId="urn:microsoft.com/office/officeart/2005/8/layout/hierarchy1"/>
    <dgm:cxn modelId="{83A7C874-5456-3E41-A5B0-4540CB4225CA}" type="presParOf" srcId="{70DBCACC-BF72-4249-9691-9374439CC39C}" destId="{C52508F8-6A5C-904F-B8C8-558E23563832}" srcOrd="0" destOrd="0" presId="urn:microsoft.com/office/officeart/2005/8/layout/hierarchy1"/>
    <dgm:cxn modelId="{61B1DF1A-D806-E64C-ABE4-85E3B2DB5768}" type="presParOf" srcId="{70DBCACC-BF72-4249-9691-9374439CC39C}" destId="{B2A96C9C-5535-CF4B-A7EE-28D0C565E0D4}" srcOrd="1" destOrd="0" presId="urn:microsoft.com/office/officeart/2005/8/layout/hierarchy1"/>
    <dgm:cxn modelId="{6D19C363-FFEC-E04B-8149-A3505C0C26B7}" type="presParOf" srcId="{CD20D4EB-22A2-A140-A364-F1C1B5FEA63C}" destId="{CB305C29-B9E8-ED45-8ABF-3ADFDC3F8266}" srcOrd="1" destOrd="0" presId="urn:microsoft.com/office/officeart/2005/8/layout/hierarchy1"/>
    <dgm:cxn modelId="{9DE36CED-6A4E-3648-93AA-9DF1E4883B00}" type="presParOf" srcId="{CB305C29-B9E8-ED45-8ABF-3ADFDC3F8266}" destId="{37FA6F9E-9845-5C48-B519-4F228DFEB1E8}" srcOrd="0" destOrd="0" presId="urn:microsoft.com/office/officeart/2005/8/layout/hierarchy1"/>
    <dgm:cxn modelId="{55E0CF1D-80DE-1649-9544-BD7C52F5DACA}" type="presParOf" srcId="{CB305C29-B9E8-ED45-8ABF-3ADFDC3F8266}" destId="{0199C1B5-EAAF-CE42-BC4F-10DC7227CE64}" srcOrd="1" destOrd="0" presId="urn:microsoft.com/office/officeart/2005/8/layout/hierarchy1"/>
    <dgm:cxn modelId="{00BEFA28-2F13-954B-88EA-0CF74B9E6BF1}" type="presParOf" srcId="{0199C1B5-EAAF-CE42-BC4F-10DC7227CE64}" destId="{58A6831E-4763-0145-B45B-B1637A86BCCC}" srcOrd="0" destOrd="0" presId="urn:microsoft.com/office/officeart/2005/8/layout/hierarchy1"/>
    <dgm:cxn modelId="{64947DFB-0D14-5445-9D02-8C413F919F76}" type="presParOf" srcId="{58A6831E-4763-0145-B45B-B1637A86BCCC}" destId="{838887DB-3E10-054A-AE19-6C0A08E8AFA6}" srcOrd="0" destOrd="0" presId="urn:microsoft.com/office/officeart/2005/8/layout/hierarchy1"/>
    <dgm:cxn modelId="{246B104A-8D9A-4D47-BDFF-2281864F23D3}" type="presParOf" srcId="{58A6831E-4763-0145-B45B-B1637A86BCCC}" destId="{0A4CCC8E-FEB6-4C48-9387-B86C42955EF3}" srcOrd="1" destOrd="0" presId="urn:microsoft.com/office/officeart/2005/8/layout/hierarchy1"/>
    <dgm:cxn modelId="{885FE895-5EEA-EE4A-96AC-C32524C15727}" type="presParOf" srcId="{0199C1B5-EAAF-CE42-BC4F-10DC7227CE64}" destId="{5878107D-B1D9-F54E-9307-5646C790F02C}" srcOrd="1" destOrd="0" presId="urn:microsoft.com/office/officeart/2005/8/layout/hierarchy1"/>
    <dgm:cxn modelId="{43CDEDE5-B261-5141-9D66-B1BBB4F5AAC0}" type="presParOf" srcId="{66EE8A63-BAB3-994B-BC3B-71AB948EED53}" destId="{EA9763FD-E523-D14C-90AD-9D0AA06F4D78}" srcOrd="2" destOrd="0" presId="urn:microsoft.com/office/officeart/2005/8/layout/hierarchy1"/>
    <dgm:cxn modelId="{D144E59A-4D99-1E4B-B486-493AE850F576}" type="presParOf" srcId="{66EE8A63-BAB3-994B-BC3B-71AB948EED53}" destId="{93E370B6-2870-784C-BD13-39C93BA01566}" srcOrd="3" destOrd="0" presId="urn:microsoft.com/office/officeart/2005/8/layout/hierarchy1"/>
    <dgm:cxn modelId="{5C9B0A8A-438D-4843-98A8-64670D15A5BB}" type="presParOf" srcId="{93E370B6-2870-784C-BD13-39C93BA01566}" destId="{4BC82163-D8B0-7A4C-BFB1-299D00AF4230}" srcOrd="0" destOrd="0" presId="urn:microsoft.com/office/officeart/2005/8/layout/hierarchy1"/>
    <dgm:cxn modelId="{04551086-6478-9D46-A82D-6C06A827AA91}" type="presParOf" srcId="{4BC82163-D8B0-7A4C-BFB1-299D00AF4230}" destId="{4235430B-A90E-6A4E-826D-34353488C1B3}" srcOrd="0" destOrd="0" presId="urn:microsoft.com/office/officeart/2005/8/layout/hierarchy1"/>
    <dgm:cxn modelId="{708D58C0-1F7F-6D46-9F9F-058E2CF6FDA3}" type="presParOf" srcId="{4BC82163-D8B0-7A4C-BFB1-299D00AF4230}" destId="{95877AFD-C7BE-4949-AE10-D0E566CBB161}" srcOrd="1" destOrd="0" presId="urn:microsoft.com/office/officeart/2005/8/layout/hierarchy1"/>
    <dgm:cxn modelId="{2B9E4A1B-B401-F64B-B514-6972D293FCBE}" type="presParOf" srcId="{93E370B6-2870-784C-BD13-39C93BA01566}" destId="{1C3A42A2-EE0A-E449-96B0-152D363FE2C4}" srcOrd="1" destOrd="0" presId="urn:microsoft.com/office/officeart/2005/8/layout/hierarchy1"/>
    <dgm:cxn modelId="{8D091E9D-3DB0-6D4A-9295-9D82A19A7CAD}" type="presParOf" srcId="{1C3A42A2-EE0A-E449-96B0-152D363FE2C4}" destId="{FE5F6465-E67D-DA40-AB2E-D93CA6874EA2}" srcOrd="0" destOrd="0" presId="urn:microsoft.com/office/officeart/2005/8/layout/hierarchy1"/>
    <dgm:cxn modelId="{9D361BA6-D19B-0D4C-8567-9F96C63A8F3F}" type="presParOf" srcId="{1C3A42A2-EE0A-E449-96B0-152D363FE2C4}" destId="{5D101E4F-62DE-DE49-B7A0-E01B4A73CFE6}" srcOrd="1" destOrd="0" presId="urn:microsoft.com/office/officeart/2005/8/layout/hierarchy1"/>
    <dgm:cxn modelId="{5D98A0B3-557A-8B4D-BA3F-C508D54E4CFD}" type="presParOf" srcId="{5D101E4F-62DE-DE49-B7A0-E01B4A73CFE6}" destId="{3AA46A97-BA71-E947-9C48-F7E8E8BFA70D}" srcOrd="0" destOrd="0" presId="urn:microsoft.com/office/officeart/2005/8/layout/hierarchy1"/>
    <dgm:cxn modelId="{3EC628F2-3195-1E4C-B040-7D8C62B92D89}" type="presParOf" srcId="{3AA46A97-BA71-E947-9C48-F7E8E8BFA70D}" destId="{5C35338A-C1C4-414B-A8B0-AF66C94EE20E}" srcOrd="0" destOrd="0" presId="urn:microsoft.com/office/officeart/2005/8/layout/hierarchy1"/>
    <dgm:cxn modelId="{79345F6A-2EFC-2946-9613-32A5F1D419A3}" type="presParOf" srcId="{3AA46A97-BA71-E947-9C48-F7E8E8BFA70D}" destId="{72A8E4ED-3FA7-EF45-BC17-46D65C508889}" srcOrd="1" destOrd="0" presId="urn:microsoft.com/office/officeart/2005/8/layout/hierarchy1"/>
    <dgm:cxn modelId="{0C8A6A18-0FDB-5D46-8D18-FB53BEE133E5}" type="presParOf" srcId="{5D101E4F-62DE-DE49-B7A0-E01B4A73CFE6}" destId="{1FC99D0F-2F20-8141-AFA3-83D936005463}" srcOrd="1" destOrd="0" presId="urn:microsoft.com/office/officeart/2005/8/layout/hierarchy1"/>
    <dgm:cxn modelId="{4A7C70A0-FE93-C945-AA0D-6B4DF97B217F}" type="presParOf" srcId="{F1BDF112-1CE0-C34E-9702-6B2F4DA0C397}" destId="{7E057B38-7F95-8C4D-AFCA-58BAEFED6163}" srcOrd="2" destOrd="0" presId="urn:microsoft.com/office/officeart/2005/8/layout/hierarchy1"/>
    <dgm:cxn modelId="{49396BB6-85DB-B247-A43D-8066626A7D24}" type="presParOf" srcId="{F1BDF112-1CE0-C34E-9702-6B2F4DA0C397}" destId="{F7320A0A-C5C9-D242-8E37-E01291B43BA7}" srcOrd="3" destOrd="0" presId="urn:microsoft.com/office/officeart/2005/8/layout/hierarchy1"/>
    <dgm:cxn modelId="{FBB0A820-9ED3-924A-A025-670162D800B7}" type="presParOf" srcId="{F7320A0A-C5C9-D242-8E37-E01291B43BA7}" destId="{B552A7A1-EDE6-DA48-ADFF-2679D27BA7F0}" srcOrd="0" destOrd="0" presId="urn:microsoft.com/office/officeart/2005/8/layout/hierarchy1"/>
    <dgm:cxn modelId="{83B24291-792D-A241-A6B9-0ABD5827430C}" type="presParOf" srcId="{B552A7A1-EDE6-DA48-ADFF-2679D27BA7F0}" destId="{E3D7A401-E92E-7A44-95EB-428BA6816A0A}" srcOrd="0" destOrd="0" presId="urn:microsoft.com/office/officeart/2005/8/layout/hierarchy1"/>
    <dgm:cxn modelId="{3CEA001E-DEB6-3F41-A8EB-9317BC68C7B7}" type="presParOf" srcId="{B552A7A1-EDE6-DA48-ADFF-2679D27BA7F0}" destId="{F704F034-21DB-A848-B380-FDC3D967FC53}" srcOrd="1" destOrd="0" presId="urn:microsoft.com/office/officeart/2005/8/layout/hierarchy1"/>
    <dgm:cxn modelId="{F55653B2-66E9-8749-90FD-597822B04A55}" type="presParOf" srcId="{F7320A0A-C5C9-D242-8E37-E01291B43BA7}" destId="{7716099F-AA0E-DB4C-82EB-E4181D326B81}" srcOrd="1" destOrd="0" presId="urn:microsoft.com/office/officeart/2005/8/layout/hierarchy1"/>
    <dgm:cxn modelId="{030199B8-CE67-CB47-B32A-60F9DCEE9760}" type="presParOf" srcId="{7716099F-AA0E-DB4C-82EB-E4181D326B81}" destId="{97FFB52E-4CB1-CC43-8B5A-902AFA413464}" srcOrd="0" destOrd="0" presId="urn:microsoft.com/office/officeart/2005/8/layout/hierarchy1"/>
    <dgm:cxn modelId="{662A91E1-DF06-FA4F-A8B3-E079C82D0A5F}" type="presParOf" srcId="{7716099F-AA0E-DB4C-82EB-E4181D326B81}" destId="{E15AA0F0-4D31-244F-9D37-6902ED3BC29D}" srcOrd="1" destOrd="0" presId="urn:microsoft.com/office/officeart/2005/8/layout/hierarchy1"/>
    <dgm:cxn modelId="{ABDA220A-3614-704D-AAAB-0F623D44A304}" type="presParOf" srcId="{E15AA0F0-4D31-244F-9D37-6902ED3BC29D}" destId="{62706AB2-4A8B-7147-84DE-271D5823731A}" srcOrd="0" destOrd="0" presId="urn:microsoft.com/office/officeart/2005/8/layout/hierarchy1"/>
    <dgm:cxn modelId="{888F6DE7-DD87-734C-9EE3-783368D5638C}" type="presParOf" srcId="{62706AB2-4A8B-7147-84DE-271D5823731A}" destId="{6E8A3BA7-98DF-5548-85B7-8122C3034B39}" srcOrd="0" destOrd="0" presId="urn:microsoft.com/office/officeart/2005/8/layout/hierarchy1"/>
    <dgm:cxn modelId="{2568FB13-B487-374F-B2EF-FE827511349E}" type="presParOf" srcId="{62706AB2-4A8B-7147-84DE-271D5823731A}" destId="{68DF6EF3-1FB5-2A4F-9126-B88ACBC3A32C}" srcOrd="1" destOrd="0" presId="urn:microsoft.com/office/officeart/2005/8/layout/hierarchy1"/>
    <dgm:cxn modelId="{20B485FB-12D7-D540-A100-9D620F064543}" type="presParOf" srcId="{E15AA0F0-4D31-244F-9D37-6902ED3BC29D}" destId="{D7890AB7-370B-1048-A2C2-BAF292B33824}" srcOrd="1" destOrd="0" presId="urn:microsoft.com/office/officeart/2005/8/layout/hierarchy1"/>
    <dgm:cxn modelId="{C21BB1BE-FC95-D747-903F-4AACDADCBDE0}" type="presParOf" srcId="{D7890AB7-370B-1048-A2C2-BAF292B33824}" destId="{F23848A7-2215-2F44-B05D-E66ACAD86660}" srcOrd="0" destOrd="0" presId="urn:microsoft.com/office/officeart/2005/8/layout/hierarchy1"/>
    <dgm:cxn modelId="{527BF6D9-9CF0-8A40-89B9-CFD269D540D5}" type="presParOf" srcId="{D7890AB7-370B-1048-A2C2-BAF292B33824}" destId="{59A594C8-F5F5-3647-96A4-227A934BEE93}" srcOrd="1" destOrd="0" presId="urn:microsoft.com/office/officeart/2005/8/layout/hierarchy1"/>
    <dgm:cxn modelId="{34293443-A16D-B343-AE88-D1E854738736}" type="presParOf" srcId="{59A594C8-F5F5-3647-96A4-227A934BEE93}" destId="{441092CF-FE6D-9541-84E8-EDCE32FEC3D4}" srcOrd="0" destOrd="0" presId="urn:microsoft.com/office/officeart/2005/8/layout/hierarchy1"/>
    <dgm:cxn modelId="{5AD85F10-AAAA-1146-BF74-91A56F091B23}" type="presParOf" srcId="{441092CF-FE6D-9541-84E8-EDCE32FEC3D4}" destId="{927B34FD-2478-644B-89FE-D693A7E8C352}" srcOrd="0" destOrd="0" presId="urn:microsoft.com/office/officeart/2005/8/layout/hierarchy1"/>
    <dgm:cxn modelId="{1A63F7B7-08EF-5644-9F09-495F13BE4095}" type="presParOf" srcId="{441092CF-FE6D-9541-84E8-EDCE32FEC3D4}" destId="{12FBE432-ACA6-8A4A-BE18-EDFF0FBB2AD0}" srcOrd="1" destOrd="0" presId="urn:microsoft.com/office/officeart/2005/8/layout/hierarchy1"/>
    <dgm:cxn modelId="{86950C83-EECC-BA41-A7A1-B60F2E9B187F}" type="presParOf" srcId="{59A594C8-F5F5-3647-96A4-227A934BEE93}" destId="{6EA71554-C374-2344-8935-6074CD398909}" srcOrd="1" destOrd="0" presId="urn:microsoft.com/office/officeart/2005/8/layout/hierarchy1"/>
    <dgm:cxn modelId="{D3D216F6-0D15-2546-9D6F-1D5EDFAF85BC}" type="presParOf" srcId="{6EA71554-C374-2344-8935-6074CD398909}" destId="{E4D6EBF0-38EB-814D-A58A-3C4AA46F4C74}" srcOrd="0" destOrd="0" presId="urn:microsoft.com/office/officeart/2005/8/layout/hierarchy1"/>
    <dgm:cxn modelId="{6027E7EB-7BF9-2046-A306-226A044B8BB4}" type="presParOf" srcId="{6EA71554-C374-2344-8935-6074CD398909}" destId="{E0643D31-4251-2541-95C0-5C1AF413C99F}" srcOrd="1" destOrd="0" presId="urn:microsoft.com/office/officeart/2005/8/layout/hierarchy1"/>
    <dgm:cxn modelId="{7D554C3C-A073-BC4C-8281-959744EC1C7C}" type="presParOf" srcId="{E0643D31-4251-2541-95C0-5C1AF413C99F}" destId="{C1EBD9BD-073E-2E4B-A5D6-74188071EF62}" srcOrd="0" destOrd="0" presId="urn:microsoft.com/office/officeart/2005/8/layout/hierarchy1"/>
    <dgm:cxn modelId="{F7582677-B5E1-7846-9E32-C9C4A249A747}" type="presParOf" srcId="{C1EBD9BD-073E-2E4B-A5D6-74188071EF62}" destId="{22BC5789-E255-2A47-B608-7C04906FC76C}" srcOrd="0" destOrd="0" presId="urn:microsoft.com/office/officeart/2005/8/layout/hierarchy1"/>
    <dgm:cxn modelId="{6D1B7B15-4AD8-8744-AA0A-7779E04BDC61}" type="presParOf" srcId="{C1EBD9BD-073E-2E4B-A5D6-74188071EF62}" destId="{D3F85164-85AE-4E42-AD6B-AD67F4190B05}" srcOrd="1" destOrd="0" presId="urn:microsoft.com/office/officeart/2005/8/layout/hierarchy1"/>
    <dgm:cxn modelId="{6B1FCE42-9737-C04B-A3CA-DFE98879BD34}" type="presParOf" srcId="{E0643D31-4251-2541-95C0-5C1AF413C99F}" destId="{7F055B17-9965-754D-BD9D-ABE0BB44CCAC}" srcOrd="1" destOrd="0" presId="urn:microsoft.com/office/officeart/2005/8/layout/hierarchy1"/>
    <dgm:cxn modelId="{EB0AABBF-C159-E240-963C-05C17280D799}" type="presParOf" srcId="{D7890AB7-370B-1048-A2C2-BAF292B33824}" destId="{CADEA4EF-9A6E-C744-B71B-53C7B0A451C2}" srcOrd="2" destOrd="0" presId="urn:microsoft.com/office/officeart/2005/8/layout/hierarchy1"/>
    <dgm:cxn modelId="{34D05D11-549D-2447-84BC-19CB2504CFD2}" type="presParOf" srcId="{D7890AB7-370B-1048-A2C2-BAF292B33824}" destId="{7BC7F6DB-0AF2-7E4E-80A0-55C12018DFDC}" srcOrd="3" destOrd="0" presId="urn:microsoft.com/office/officeart/2005/8/layout/hierarchy1"/>
    <dgm:cxn modelId="{8AE927B4-E1A0-BA48-B14B-8C84AECBA29A}" type="presParOf" srcId="{7BC7F6DB-0AF2-7E4E-80A0-55C12018DFDC}" destId="{537DBB19-27C7-7F4E-A6E6-E06D1C3AC7A8}" srcOrd="0" destOrd="0" presId="urn:microsoft.com/office/officeart/2005/8/layout/hierarchy1"/>
    <dgm:cxn modelId="{D7C24066-EAD0-244A-B847-DE44C68CF946}" type="presParOf" srcId="{537DBB19-27C7-7F4E-A6E6-E06D1C3AC7A8}" destId="{EC7170EB-4355-4A4F-8813-054C4900D052}" srcOrd="0" destOrd="0" presId="urn:microsoft.com/office/officeart/2005/8/layout/hierarchy1"/>
    <dgm:cxn modelId="{80F1926B-D42E-1642-9010-DD2AA2F39881}" type="presParOf" srcId="{537DBB19-27C7-7F4E-A6E6-E06D1C3AC7A8}" destId="{178919D6-80C3-D345-A089-5BCBF9617D41}" srcOrd="1" destOrd="0" presId="urn:microsoft.com/office/officeart/2005/8/layout/hierarchy1"/>
    <dgm:cxn modelId="{DAA06676-552C-2B49-838D-F3FF34795FDB}" type="presParOf" srcId="{7BC7F6DB-0AF2-7E4E-80A0-55C12018DFDC}" destId="{835C74DC-5D3E-2242-A5FA-72594F96CF6F}" srcOrd="1" destOrd="0" presId="urn:microsoft.com/office/officeart/2005/8/layout/hierarchy1"/>
    <dgm:cxn modelId="{C6AACEF3-F94C-F543-B723-3C2F910F11E4}" type="presParOf" srcId="{835C74DC-5D3E-2242-A5FA-72594F96CF6F}" destId="{5CA41732-784B-CD49-81FA-DF270AFCB9C4}" srcOrd="0" destOrd="0" presId="urn:microsoft.com/office/officeart/2005/8/layout/hierarchy1"/>
    <dgm:cxn modelId="{184E7047-7669-3F4A-96C7-156BFD3F7BF7}" type="presParOf" srcId="{835C74DC-5D3E-2242-A5FA-72594F96CF6F}" destId="{068576F4-476A-AA4A-908F-A21CEEC88F48}" srcOrd="1" destOrd="0" presId="urn:microsoft.com/office/officeart/2005/8/layout/hierarchy1"/>
    <dgm:cxn modelId="{14B5F4FA-7D73-234B-8592-038358409C1C}" type="presParOf" srcId="{068576F4-476A-AA4A-908F-A21CEEC88F48}" destId="{E30E1EFE-12AF-0746-AFD0-109589374CE6}" srcOrd="0" destOrd="0" presId="urn:microsoft.com/office/officeart/2005/8/layout/hierarchy1"/>
    <dgm:cxn modelId="{F45C699B-A04D-0748-9D26-7C7EF3D3F55B}" type="presParOf" srcId="{E30E1EFE-12AF-0746-AFD0-109589374CE6}" destId="{585722B6-FC4F-6C49-ABE3-2B3D1FE50341}" srcOrd="0" destOrd="0" presId="urn:microsoft.com/office/officeart/2005/8/layout/hierarchy1"/>
    <dgm:cxn modelId="{AFB1E10E-1F3D-2B4F-A254-F86683B903D4}" type="presParOf" srcId="{E30E1EFE-12AF-0746-AFD0-109589374CE6}" destId="{8E6A0DE3-9D9C-6B43-B306-0ADCE93CAE75}" srcOrd="1" destOrd="0" presId="urn:microsoft.com/office/officeart/2005/8/layout/hierarchy1"/>
    <dgm:cxn modelId="{21619C5E-3791-1141-A53B-FFD465C95309}" type="presParOf" srcId="{068576F4-476A-AA4A-908F-A21CEEC88F48}" destId="{2EBB1F81-49B8-874D-85CA-81D74925EB86}" srcOrd="1" destOrd="0" presId="urn:microsoft.com/office/officeart/2005/8/layout/hierarchy1"/>
    <dgm:cxn modelId="{C75EB281-6D27-A842-A68A-4DBE42914527}" type="presParOf" srcId="{2EBB1F81-49B8-874D-85CA-81D74925EB86}" destId="{1AA18C8A-B4BA-9E4E-8356-C95855AFF84B}" srcOrd="0" destOrd="0" presId="urn:microsoft.com/office/officeart/2005/8/layout/hierarchy1"/>
    <dgm:cxn modelId="{6C1CA84E-9979-3546-8C43-53CBF6AEB2E2}" type="presParOf" srcId="{2EBB1F81-49B8-874D-85CA-81D74925EB86}" destId="{E5890E9C-AB99-4447-A3E5-9779AA8630B5}" srcOrd="1" destOrd="0" presId="urn:microsoft.com/office/officeart/2005/8/layout/hierarchy1"/>
    <dgm:cxn modelId="{0D4ABF1C-C583-DB4D-8633-F844189FC45F}" type="presParOf" srcId="{E5890E9C-AB99-4447-A3E5-9779AA8630B5}" destId="{7D9B9DE5-6FBD-F940-B457-D18A026260AA}" srcOrd="0" destOrd="0" presId="urn:microsoft.com/office/officeart/2005/8/layout/hierarchy1"/>
    <dgm:cxn modelId="{89FE9F5D-1CC5-404B-B83E-FF0BAF2E9328}" type="presParOf" srcId="{7D9B9DE5-6FBD-F940-B457-D18A026260AA}" destId="{3E122E0C-1DAF-F642-829F-BB3AEA73C825}" srcOrd="0" destOrd="0" presId="urn:microsoft.com/office/officeart/2005/8/layout/hierarchy1"/>
    <dgm:cxn modelId="{0A3F39EB-4975-A742-AEB7-31704329C395}" type="presParOf" srcId="{7D9B9DE5-6FBD-F940-B457-D18A026260AA}" destId="{A4876D1C-02D4-174C-981F-38E16A803212}" srcOrd="1" destOrd="0" presId="urn:microsoft.com/office/officeart/2005/8/layout/hierarchy1"/>
    <dgm:cxn modelId="{CA755DB1-BEBE-574B-92DB-D3780B7B46F2}" type="presParOf" srcId="{E5890E9C-AB99-4447-A3E5-9779AA8630B5}" destId="{DD53851D-F44D-A245-9A39-E5CB74CCD398}" srcOrd="1" destOrd="0" presId="urn:microsoft.com/office/officeart/2005/8/layout/hierarchy1"/>
    <dgm:cxn modelId="{48E15E70-C296-324E-8B86-F740FBB3DB4F}" type="presParOf" srcId="{835C74DC-5D3E-2242-A5FA-72594F96CF6F}" destId="{92E7E7FD-4B75-F44B-A81A-8A2B21C21A0D}" srcOrd="2" destOrd="0" presId="urn:microsoft.com/office/officeart/2005/8/layout/hierarchy1"/>
    <dgm:cxn modelId="{FEC1850A-3E2A-7642-B716-9EA65BAEA61C}" type="presParOf" srcId="{835C74DC-5D3E-2242-A5FA-72594F96CF6F}" destId="{EFF7BA78-59C0-8545-A678-62315F0C8A35}" srcOrd="3" destOrd="0" presId="urn:microsoft.com/office/officeart/2005/8/layout/hierarchy1"/>
    <dgm:cxn modelId="{A8CD5F4E-18FD-4744-8229-88A5A8822BF1}" type="presParOf" srcId="{EFF7BA78-59C0-8545-A678-62315F0C8A35}" destId="{04D0A27C-BF2D-F94B-99F9-C17F747DD913}" srcOrd="0" destOrd="0" presId="urn:microsoft.com/office/officeart/2005/8/layout/hierarchy1"/>
    <dgm:cxn modelId="{8892D33A-27F5-1548-BD19-54F3ECC21B5D}" type="presParOf" srcId="{04D0A27C-BF2D-F94B-99F9-C17F747DD913}" destId="{E2479656-364C-3942-AFD4-19162E2B0C06}" srcOrd="0" destOrd="0" presId="urn:microsoft.com/office/officeart/2005/8/layout/hierarchy1"/>
    <dgm:cxn modelId="{0A771B5C-C46D-E64D-AA4D-260CEEAF1E7B}" type="presParOf" srcId="{04D0A27C-BF2D-F94B-99F9-C17F747DD913}" destId="{46A7E10A-6754-6944-9246-8ADC3EE1A363}" srcOrd="1" destOrd="0" presId="urn:microsoft.com/office/officeart/2005/8/layout/hierarchy1"/>
    <dgm:cxn modelId="{220BDB37-0223-1047-A1FF-58F52AE6681B}" type="presParOf" srcId="{EFF7BA78-59C0-8545-A678-62315F0C8A35}" destId="{D2FA8213-F02C-D044-A50A-5AF475ECEEBE}" srcOrd="1" destOrd="0" presId="urn:microsoft.com/office/officeart/2005/8/layout/hierarchy1"/>
    <dgm:cxn modelId="{AB3D77CA-509C-564D-8B05-7E98C0E35C87}" type="presParOf" srcId="{D2FA8213-F02C-D044-A50A-5AF475ECEEBE}" destId="{D14D3398-3C28-1C4D-AD03-9342C5E88EB6}" srcOrd="0" destOrd="0" presId="urn:microsoft.com/office/officeart/2005/8/layout/hierarchy1"/>
    <dgm:cxn modelId="{66249475-A6D7-B845-A739-017C96761A9F}" type="presParOf" srcId="{D2FA8213-F02C-D044-A50A-5AF475ECEEBE}" destId="{27F9C5CF-D217-A74A-B78C-02010CBC0B16}" srcOrd="1" destOrd="0" presId="urn:microsoft.com/office/officeart/2005/8/layout/hierarchy1"/>
    <dgm:cxn modelId="{5D1268A6-8440-5A41-824D-45A174C833E2}" type="presParOf" srcId="{27F9C5CF-D217-A74A-B78C-02010CBC0B16}" destId="{75C3B5BC-06FC-3745-A78D-C5889ECED11F}" srcOrd="0" destOrd="0" presId="urn:microsoft.com/office/officeart/2005/8/layout/hierarchy1"/>
    <dgm:cxn modelId="{59A0E315-8DF2-854F-BDA3-A5F2795412DB}" type="presParOf" srcId="{75C3B5BC-06FC-3745-A78D-C5889ECED11F}" destId="{6A96F715-C8EE-724B-B05F-39E0083C5DF3}" srcOrd="0" destOrd="0" presId="urn:microsoft.com/office/officeart/2005/8/layout/hierarchy1"/>
    <dgm:cxn modelId="{EE0E53DE-2151-B34B-907C-A80D5AEB36CA}" type="presParOf" srcId="{75C3B5BC-06FC-3745-A78D-C5889ECED11F}" destId="{83DACDAA-2D37-5E4A-8093-D196F8918B7F}" srcOrd="1" destOrd="0" presId="urn:microsoft.com/office/officeart/2005/8/layout/hierarchy1"/>
    <dgm:cxn modelId="{AA4695E2-9880-1449-9AF0-62D3D79E6B45}" type="presParOf" srcId="{27F9C5CF-D217-A74A-B78C-02010CBC0B16}" destId="{C510DF01-D9F0-A743-974A-B38361E94EEA}" srcOrd="1" destOrd="0" presId="urn:microsoft.com/office/officeart/2005/8/layout/hierarchy1"/>
    <dgm:cxn modelId="{012A8706-C1B6-9847-B318-34D90C9CDEF9}" type="presParOf" srcId="{C510DF01-D9F0-A743-974A-B38361E94EEA}" destId="{301FA6C6-7F6D-6942-98E8-5F275E92C3C8}" srcOrd="0" destOrd="0" presId="urn:microsoft.com/office/officeart/2005/8/layout/hierarchy1"/>
    <dgm:cxn modelId="{E62F30D3-E2F2-6D4D-A487-D3D35B24936E}" type="presParOf" srcId="{C510DF01-D9F0-A743-974A-B38361E94EEA}" destId="{75DFEA91-B7AD-114B-B1C5-947768B9BBE6}" srcOrd="1" destOrd="0" presId="urn:microsoft.com/office/officeart/2005/8/layout/hierarchy1"/>
    <dgm:cxn modelId="{DF638D6E-8F2B-5B44-A741-691E7C6665F4}" type="presParOf" srcId="{75DFEA91-B7AD-114B-B1C5-947768B9BBE6}" destId="{6C9280F1-CB15-1741-ADBE-57DE2B972E17}" srcOrd="0" destOrd="0" presId="urn:microsoft.com/office/officeart/2005/8/layout/hierarchy1"/>
    <dgm:cxn modelId="{87F92EC6-FD0B-7648-994B-FAD845998B37}" type="presParOf" srcId="{6C9280F1-CB15-1741-ADBE-57DE2B972E17}" destId="{F3AF9653-8D19-A641-B73F-FB4562B05C6C}" srcOrd="0" destOrd="0" presId="urn:microsoft.com/office/officeart/2005/8/layout/hierarchy1"/>
    <dgm:cxn modelId="{1F80D6B6-F6D2-A442-ACAD-B22AFC0EB196}" type="presParOf" srcId="{6C9280F1-CB15-1741-ADBE-57DE2B972E17}" destId="{5E454413-3A43-8746-A481-5A028D18A0B1}" srcOrd="1" destOrd="0" presId="urn:microsoft.com/office/officeart/2005/8/layout/hierarchy1"/>
    <dgm:cxn modelId="{31CDA0E2-F6F9-E94E-9E0C-FB14604D29FA}" type="presParOf" srcId="{75DFEA91-B7AD-114B-B1C5-947768B9BBE6}" destId="{C1F6888A-5AF3-8D41-AA3B-4B1719AA3D71}" srcOrd="1" destOrd="0" presId="urn:microsoft.com/office/officeart/2005/8/layout/hierarchy1"/>
    <dgm:cxn modelId="{33C93E91-1223-4B46-9E8F-C08EA81823B7}" type="presParOf" srcId="{D2FA8213-F02C-D044-A50A-5AF475ECEEBE}" destId="{96A81A6B-DED1-DB44-9658-05E88D943E8B}" srcOrd="2" destOrd="0" presId="urn:microsoft.com/office/officeart/2005/8/layout/hierarchy1"/>
    <dgm:cxn modelId="{2D1940D7-EED5-3F47-BB35-752C56FB1F2E}" type="presParOf" srcId="{D2FA8213-F02C-D044-A50A-5AF475ECEEBE}" destId="{E144AD9B-2257-9B49-BE0E-CEDD7F15310E}" srcOrd="3" destOrd="0" presId="urn:microsoft.com/office/officeart/2005/8/layout/hierarchy1"/>
    <dgm:cxn modelId="{50B6921B-C8DF-A64D-99C9-9DB0811EFC70}" type="presParOf" srcId="{E144AD9B-2257-9B49-BE0E-CEDD7F15310E}" destId="{06E40532-A0B6-5942-B425-5D886FA1D8C4}" srcOrd="0" destOrd="0" presId="urn:microsoft.com/office/officeart/2005/8/layout/hierarchy1"/>
    <dgm:cxn modelId="{FF1E6382-4E45-B24D-B65B-7DC1E0F75ACA}" type="presParOf" srcId="{06E40532-A0B6-5942-B425-5D886FA1D8C4}" destId="{D1497600-080C-E746-916C-153F432FB891}" srcOrd="0" destOrd="0" presId="urn:microsoft.com/office/officeart/2005/8/layout/hierarchy1"/>
    <dgm:cxn modelId="{C588381A-3104-CB46-B5FC-8FDC37427B10}" type="presParOf" srcId="{06E40532-A0B6-5942-B425-5D886FA1D8C4}" destId="{FA08310A-C87B-D14C-920B-1F8A2E25617B}" srcOrd="1" destOrd="0" presId="urn:microsoft.com/office/officeart/2005/8/layout/hierarchy1"/>
    <dgm:cxn modelId="{6462CE96-667A-7F44-A15F-7272DBABEA3A}" type="presParOf" srcId="{E144AD9B-2257-9B49-BE0E-CEDD7F15310E}" destId="{1368AE8E-F38D-4947-B2D6-64FAD10E1447}" srcOrd="1" destOrd="0" presId="urn:microsoft.com/office/officeart/2005/8/layout/hierarchy1"/>
    <dgm:cxn modelId="{685D42CC-00FB-ED4D-AD09-C16D505B8B4F}" type="presParOf" srcId="{1368AE8E-F38D-4947-B2D6-64FAD10E1447}" destId="{130B7800-C3E9-7F40-9ADA-E29CDBA95239}" srcOrd="0" destOrd="0" presId="urn:microsoft.com/office/officeart/2005/8/layout/hierarchy1"/>
    <dgm:cxn modelId="{82096219-FE55-ED44-AB82-2817A35DE9D7}" type="presParOf" srcId="{1368AE8E-F38D-4947-B2D6-64FAD10E1447}" destId="{9F1E3CE9-4330-3D48-B165-95E7C174FD19}" srcOrd="1" destOrd="0" presId="urn:microsoft.com/office/officeart/2005/8/layout/hierarchy1"/>
    <dgm:cxn modelId="{6D7E5F6E-C8DF-8843-94C2-4910EEA7E5C8}" type="presParOf" srcId="{9F1E3CE9-4330-3D48-B165-95E7C174FD19}" destId="{646B0006-088B-B946-81FD-D19639CF0DB5}" srcOrd="0" destOrd="0" presId="urn:microsoft.com/office/officeart/2005/8/layout/hierarchy1"/>
    <dgm:cxn modelId="{AFAFAAF4-0AA5-3346-BE14-B040F22AB494}" type="presParOf" srcId="{646B0006-088B-B946-81FD-D19639CF0DB5}" destId="{27C14C6C-D24A-8B47-B530-F4AFB1F7A2A2}" srcOrd="0" destOrd="0" presId="urn:microsoft.com/office/officeart/2005/8/layout/hierarchy1"/>
    <dgm:cxn modelId="{D3FAD4FA-9656-0644-B249-2CECD05AC9CE}" type="presParOf" srcId="{646B0006-088B-B946-81FD-D19639CF0DB5}" destId="{AA9439A7-68A7-FA44-AA50-9C63AC902FD1}" srcOrd="1" destOrd="0" presId="urn:microsoft.com/office/officeart/2005/8/layout/hierarchy1"/>
    <dgm:cxn modelId="{1B584622-44AA-B843-AD23-829CDE6C24F3}" type="presParOf" srcId="{9F1E3CE9-4330-3D48-B165-95E7C174FD19}" destId="{B22CD0DF-50E8-AE43-9852-D95AD4960F5B}" srcOrd="1" destOrd="0" presId="urn:microsoft.com/office/officeart/2005/8/layout/hierarchy1"/>
    <dgm:cxn modelId="{001D22CB-106E-AA41-8040-2B502F88FA58}" type="presParOf" srcId="{B22CD0DF-50E8-AE43-9852-D95AD4960F5B}" destId="{2475CA8C-A4D1-C148-95D9-67DE4E110C28}" srcOrd="0" destOrd="0" presId="urn:microsoft.com/office/officeart/2005/8/layout/hierarchy1"/>
    <dgm:cxn modelId="{9E0CBF3D-219A-A440-9AA7-E86018AF4AC1}" type="presParOf" srcId="{B22CD0DF-50E8-AE43-9852-D95AD4960F5B}" destId="{08E304CB-6EFC-4544-8DA9-34932CBABC18}" srcOrd="1" destOrd="0" presId="urn:microsoft.com/office/officeart/2005/8/layout/hierarchy1"/>
    <dgm:cxn modelId="{6B3545A5-20EF-1547-803D-DB549D657253}" type="presParOf" srcId="{08E304CB-6EFC-4544-8DA9-34932CBABC18}" destId="{34802392-E965-5B45-A83E-C6BB18A0902D}" srcOrd="0" destOrd="0" presId="urn:microsoft.com/office/officeart/2005/8/layout/hierarchy1"/>
    <dgm:cxn modelId="{26E7B243-5BD9-8C4D-950A-4C78D0AEA8A4}" type="presParOf" srcId="{34802392-E965-5B45-A83E-C6BB18A0902D}" destId="{2088A052-0416-6441-AD2F-8E5C3C638BC0}" srcOrd="0" destOrd="0" presId="urn:microsoft.com/office/officeart/2005/8/layout/hierarchy1"/>
    <dgm:cxn modelId="{CDECF60D-FBF9-EE46-ADEA-8AB1293F5194}" type="presParOf" srcId="{34802392-E965-5B45-A83E-C6BB18A0902D}" destId="{F51FEB27-5B8B-7345-89D6-28B2A774646B}" srcOrd="1" destOrd="0" presId="urn:microsoft.com/office/officeart/2005/8/layout/hierarchy1"/>
    <dgm:cxn modelId="{B5169AC5-0BAC-A34A-A4FB-364646BEC175}" type="presParOf" srcId="{08E304CB-6EFC-4544-8DA9-34932CBABC18}" destId="{49F4D9FB-EE2D-FA40-A3C1-4F8D293CFCA9}" srcOrd="1" destOrd="0" presId="urn:microsoft.com/office/officeart/2005/8/layout/hierarchy1"/>
    <dgm:cxn modelId="{34438B28-0A16-DA4B-8DEB-15D168C609C9}" type="presParOf" srcId="{1368AE8E-F38D-4947-B2D6-64FAD10E1447}" destId="{1C54EBAC-EE7A-1242-B0D8-DA7F97C0E163}" srcOrd="2" destOrd="0" presId="urn:microsoft.com/office/officeart/2005/8/layout/hierarchy1"/>
    <dgm:cxn modelId="{6FCE7EA1-EA80-FE49-ADB6-7E0D82113571}" type="presParOf" srcId="{1368AE8E-F38D-4947-B2D6-64FAD10E1447}" destId="{B34BCEBD-E72B-F645-AB36-16780EEDE4C1}" srcOrd="3" destOrd="0" presId="urn:microsoft.com/office/officeart/2005/8/layout/hierarchy1"/>
    <dgm:cxn modelId="{D2834EF8-B99D-544B-9982-DF251E93A9C9}" type="presParOf" srcId="{B34BCEBD-E72B-F645-AB36-16780EEDE4C1}" destId="{70B5C0D3-043A-644B-BF4B-2D565EABBA1F}" srcOrd="0" destOrd="0" presId="urn:microsoft.com/office/officeart/2005/8/layout/hierarchy1"/>
    <dgm:cxn modelId="{102A2AAC-A812-EC45-9C5D-32B4364F8065}" type="presParOf" srcId="{70B5C0D3-043A-644B-BF4B-2D565EABBA1F}" destId="{62E719A5-F83D-644F-928C-FF0B5C654BF7}" srcOrd="0" destOrd="0" presId="urn:microsoft.com/office/officeart/2005/8/layout/hierarchy1"/>
    <dgm:cxn modelId="{31776C1B-A02A-6B44-99AE-FC95FCA194B6}" type="presParOf" srcId="{70B5C0D3-043A-644B-BF4B-2D565EABBA1F}" destId="{0CAFD295-CC92-B047-B0E3-920213160DAC}" srcOrd="1" destOrd="0" presId="urn:microsoft.com/office/officeart/2005/8/layout/hierarchy1"/>
    <dgm:cxn modelId="{F5AD6683-6BE0-7145-B282-049ADBBE2A3D}" type="presParOf" srcId="{B34BCEBD-E72B-F645-AB36-16780EEDE4C1}" destId="{83ED02CB-6C43-3543-8517-B8F5FB4F4408}" srcOrd="1" destOrd="0" presId="urn:microsoft.com/office/officeart/2005/8/layout/hierarchy1"/>
    <dgm:cxn modelId="{93A8A98C-0078-B948-AD56-C2788998F9C4}" type="presParOf" srcId="{83ED02CB-6C43-3543-8517-B8F5FB4F4408}" destId="{A4FC7593-B040-394F-8E2A-73A5836BF99A}" srcOrd="0" destOrd="0" presId="urn:microsoft.com/office/officeart/2005/8/layout/hierarchy1"/>
    <dgm:cxn modelId="{FB8A4700-30AB-8541-82D8-313C89B2408E}" type="presParOf" srcId="{83ED02CB-6C43-3543-8517-B8F5FB4F4408}" destId="{1D5566F6-0E09-4344-8CE8-4B3182A984FC}" srcOrd="1" destOrd="0" presId="urn:microsoft.com/office/officeart/2005/8/layout/hierarchy1"/>
    <dgm:cxn modelId="{B7CD40E9-D643-3540-9131-7629964874C7}" type="presParOf" srcId="{1D5566F6-0E09-4344-8CE8-4B3182A984FC}" destId="{4C76FD23-2C4D-4040-82B2-CF6318694955}" srcOrd="0" destOrd="0" presId="urn:microsoft.com/office/officeart/2005/8/layout/hierarchy1"/>
    <dgm:cxn modelId="{3CC501E6-A597-724A-8901-4EAD62350593}" type="presParOf" srcId="{4C76FD23-2C4D-4040-82B2-CF6318694955}" destId="{78C281E7-14E1-9342-AA32-07BEDD9380FF}" srcOrd="0" destOrd="0" presId="urn:microsoft.com/office/officeart/2005/8/layout/hierarchy1"/>
    <dgm:cxn modelId="{320969D1-8D50-5C47-95EA-EA8F9F3981B0}" type="presParOf" srcId="{4C76FD23-2C4D-4040-82B2-CF6318694955}" destId="{66C0DA67-47BE-2647-8086-7F8FA65A6425}" srcOrd="1" destOrd="0" presId="urn:microsoft.com/office/officeart/2005/8/layout/hierarchy1"/>
    <dgm:cxn modelId="{B626DB68-D067-BF48-B0D9-E345F8738CA8}" type="presParOf" srcId="{1D5566F6-0E09-4344-8CE8-4B3182A984FC}" destId="{88D10107-818F-C84F-93BF-5E87E2C1BE53}" srcOrd="1" destOrd="0" presId="urn:microsoft.com/office/officeart/2005/8/layout/hierarchy1"/>
    <dgm:cxn modelId="{94F23A94-7EAD-FA4D-8265-D594DCF79AE6}" type="presParOf" srcId="{88D10107-818F-C84F-93BF-5E87E2C1BE53}" destId="{E4BF802B-A0AB-1242-B7CF-25252370538F}" srcOrd="0" destOrd="0" presId="urn:microsoft.com/office/officeart/2005/8/layout/hierarchy1"/>
    <dgm:cxn modelId="{0EC770C9-946D-3B41-9BA0-BB959E14565C}" type="presParOf" srcId="{88D10107-818F-C84F-93BF-5E87E2C1BE53}" destId="{D0CFA98C-BAE5-2A45-BC8F-C616127E2E11}" srcOrd="1" destOrd="0" presId="urn:microsoft.com/office/officeart/2005/8/layout/hierarchy1"/>
    <dgm:cxn modelId="{A7873C44-8178-9245-A932-2210A73C4446}" type="presParOf" srcId="{D0CFA98C-BAE5-2A45-BC8F-C616127E2E11}" destId="{ED219D16-71F9-8E4C-9131-2022A3FBC6E4}" srcOrd="0" destOrd="0" presId="urn:microsoft.com/office/officeart/2005/8/layout/hierarchy1"/>
    <dgm:cxn modelId="{0EECF757-E3D7-EA4E-8CA7-7B76F5AEB874}" type="presParOf" srcId="{ED219D16-71F9-8E4C-9131-2022A3FBC6E4}" destId="{DCB71801-19CE-F245-B258-3715C378351E}" srcOrd="0" destOrd="0" presId="urn:microsoft.com/office/officeart/2005/8/layout/hierarchy1"/>
    <dgm:cxn modelId="{A364FAD8-AACC-0644-B724-1A2404ABB0C7}" type="presParOf" srcId="{ED219D16-71F9-8E4C-9131-2022A3FBC6E4}" destId="{C00BE342-34E5-0144-A6E1-DABF36FAB9C1}" srcOrd="1" destOrd="0" presId="urn:microsoft.com/office/officeart/2005/8/layout/hierarchy1"/>
    <dgm:cxn modelId="{8FB115B8-D921-4241-BCEF-FDAF740D1BBF}" type="presParOf" srcId="{D0CFA98C-BAE5-2A45-BC8F-C616127E2E11}" destId="{CF3AB80A-A0DC-9242-82F3-AD0E732DC35D}" srcOrd="1" destOrd="0" presId="urn:microsoft.com/office/officeart/2005/8/layout/hierarchy1"/>
    <dgm:cxn modelId="{669AD6BD-4F73-884E-8651-60BAF99CEA77}" type="presParOf" srcId="{83ED02CB-6C43-3543-8517-B8F5FB4F4408}" destId="{EDE84A35-792A-684B-9CC0-A5C7AB7849B1}" srcOrd="2" destOrd="0" presId="urn:microsoft.com/office/officeart/2005/8/layout/hierarchy1"/>
    <dgm:cxn modelId="{E2966780-E42F-AD4E-ADE5-582183CD1DC0}" type="presParOf" srcId="{83ED02CB-6C43-3543-8517-B8F5FB4F4408}" destId="{3619FB80-24E8-E345-9B85-5F5D9A616B97}" srcOrd="3" destOrd="0" presId="urn:microsoft.com/office/officeart/2005/8/layout/hierarchy1"/>
    <dgm:cxn modelId="{E882B4D3-3E0D-BE4A-BE39-C3B65630B1F3}" type="presParOf" srcId="{3619FB80-24E8-E345-9B85-5F5D9A616B97}" destId="{73BCCBA3-0F2D-624C-BAEB-BA7D50EC57E4}" srcOrd="0" destOrd="0" presId="urn:microsoft.com/office/officeart/2005/8/layout/hierarchy1"/>
    <dgm:cxn modelId="{F07E7E83-96CF-4945-8F62-A21E26CE7670}" type="presParOf" srcId="{73BCCBA3-0F2D-624C-BAEB-BA7D50EC57E4}" destId="{2D9110FD-BF2F-E745-ADE4-7CD03A0F853E}" srcOrd="0" destOrd="0" presId="urn:microsoft.com/office/officeart/2005/8/layout/hierarchy1"/>
    <dgm:cxn modelId="{8A3BCEF5-B5FB-5D40-850D-E7E88C0C691A}" type="presParOf" srcId="{73BCCBA3-0F2D-624C-BAEB-BA7D50EC57E4}" destId="{91F53C6C-8754-9C46-BCB9-4DFE4F03710B}" srcOrd="1" destOrd="0" presId="urn:microsoft.com/office/officeart/2005/8/layout/hierarchy1"/>
    <dgm:cxn modelId="{99E884FD-35F3-7244-8DC4-8889DFBF0419}" type="presParOf" srcId="{3619FB80-24E8-E345-9B85-5F5D9A616B97}" destId="{9F4CDC02-8222-D240-86D0-DF80AD2E45DF}" srcOrd="1" destOrd="0" presId="urn:microsoft.com/office/officeart/2005/8/layout/hierarchy1"/>
    <dgm:cxn modelId="{EA0A033B-701A-4C4D-A361-FD5D14199455}" type="presParOf" srcId="{9F4CDC02-8222-D240-86D0-DF80AD2E45DF}" destId="{F7F7F9CA-0B50-FF45-ACD6-DDCD6FF39841}" srcOrd="0" destOrd="0" presId="urn:microsoft.com/office/officeart/2005/8/layout/hierarchy1"/>
    <dgm:cxn modelId="{683CC057-FF2B-CD4F-83E6-D36BF06B2B76}" type="presParOf" srcId="{9F4CDC02-8222-D240-86D0-DF80AD2E45DF}" destId="{8B48E439-06B6-3549-9D8A-2FEE620BD3E0}" srcOrd="1" destOrd="0" presId="urn:microsoft.com/office/officeart/2005/8/layout/hierarchy1"/>
    <dgm:cxn modelId="{93A22A6B-8340-224C-A360-8997B3265CE8}" type="presParOf" srcId="{8B48E439-06B6-3549-9D8A-2FEE620BD3E0}" destId="{EFA9E0AC-5D7F-E444-9795-E034E0ED4923}" srcOrd="0" destOrd="0" presId="urn:microsoft.com/office/officeart/2005/8/layout/hierarchy1"/>
    <dgm:cxn modelId="{3372D2B6-F234-6949-BA9E-19BC1D66D1E8}" type="presParOf" srcId="{EFA9E0AC-5D7F-E444-9795-E034E0ED4923}" destId="{4EB11516-8D56-C349-8AB5-67E49C84BCE0}" srcOrd="0" destOrd="0" presId="urn:microsoft.com/office/officeart/2005/8/layout/hierarchy1"/>
    <dgm:cxn modelId="{1A38A2F8-34CE-CB41-A3EE-B29B0DD23605}" type="presParOf" srcId="{EFA9E0AC-5D7F-E444-9795-E034E0ED4923}" destId="{A581274B-C5FE-EF40-846A-7312A04B8FD5}" srcOrd="1" destOrd="0" presId="urn:microsoft.com/office/officeart/2005/8/layout/hierarchy1"/>
    <dgm:cxn modelId="{71513FBB-2E9A-1C43-8A16-25131E4A2BA0}" type="presParOf" srcId="{8B48E439-06B6-3549-9D8A-2FEE620BD3E0}" destId="{BC816978-E907-624D-8017-22A51B28C837}" srcOrd="1" destOrd="0" presId="urn:microsoft.com/office/officeart/2005/8/layout/hierarchy1"/>
    <dgm:cxn modelId="{6360D6DE-2B7C-A445-8F71-73B0E15A636C}" type="presParOf" srcId="{7716099F-AA0E-DB4C-82EB-E4181D326B81}" destId="{E4E17D59-44EC-8248-BE00-7C8C610A8BA0}" srcOrd="2" destOrd="0" presId="urn:microsoft.com/office/officeart/2005/8/layout/hierarchy1"/>
    <dgm:cxn modelId="{00726586-497A-B14C-9794-600862BC5660}" type="presParOf" srcId="{7716099F-AA0E-DB4C-82EB-E4181D326B81}" destId="{7BE0E3A4-91E7-364F-A1B5-F09F8C047C7B}" srcOrd="3" destOrd="0" presId="urn:microsoft.com/office/officeart/2005/8/layout/hierarchy1"/>
    <dgm:cxn modelId="{909F723B-9CED-6640-BD3B-3DAAAE3C36AC}" type="presParOf" srcId="{7BE0E3A4-91E7-364F-A1B5-F09F8C047C7B}" destId="{C51EA889-DCD5-444E-980F-62CB9B9F9F4D}" srcOrd="0" destOrd="0" presId="urn:microsoft.com/office/officeart/2005/8/layout/hierarchy1"/>
    <dgm:cxn modelId="{9C5EC1E4-4883-EF4A-A925-0544E6A47C05}" type="presParOf" srcId="{C51EA889-DCD5-444E-980F-62CB9B9F9F4D}" destId="{C230C033-E109-0E48-8FDC-2BB26F2F9174}" srcOrd="0" destOrd="0" presId="urn:microsoft.com/office/officeart/2005/8/layout/hierarchy1"/>
    <dgm:cxn modelId="{B57902B2-72BD-7C4C-B3C5-4D6DA71750B8}" type="presParOf" srcId="{C51EA889-DCD5-444E-980F-62CB9B9F9F4D}" destId="{ED0F063E-D7EC-CE43-B6DB-D2E45E2AF662}" srcOrd="1" destOrd="0" presId="urn:microsoft.com/office/officeart/2005/8/layout/hierarchy1"/>
    <dgm:cxn modelId="{50C4FBB4-00EF-DC41-88A7-F64CF4ED66EB}" type="presParOf" srcId="{7BE0E3A4-91E7-364F-A1B5-F09F8C047C7B}" destId="{0840E630-098A-F549-8E0B-86D4B9499EAD}" srcOrd="1" destOrd="0" presId="urn:microsoft.com/office/officeart/2005/8/layout/hierarchy1"/>
    <dgm:cxn modelId="{AE130DE0-292A-C745-9C83-2AD6313589C6}" type="presParOf" srcId="{0840E630-098A-F549-8E0B-86D4B9499EAD}" destId="{F161048B-90D4-0944-B3F2-62BA13F038D9}" srcOrd="0" destOrd="0" presId="urn:microsoft.com/office/officeart/2005/8/layout/hierarchy1"/>
    <dgm:cxn modelId="{D10A86EF-AC21-E341-9A41-FF79DFE2BCE5}" type="presParOf" srcId="{0840E630-098A-F549-8E0B-86D4B9499EAD}" destId="{D0EE2D56-1BBA-4842-AA70-5BD3DBF85F2D}" srcOrd="1" destOrd="0" presId="urn:microsoft.com/office/officeart/2005/8/layout/hierarchy1"/>
    <dgm:cxn modelId="{415402B1-CEF8-1944-BEC7-A6C13BC6662D}" type="presParOf" srcId="{D0EE2D56-1BBA-4842-AA70-5BD3DBF85F2D}" destId="{301C0568-39AF-A046-9215-7AF10EC2968E}" srcOrd="0" destOrd="0" presId="urn:microsoft.com/office/officeart/2005/8/layout/hierarchy1"/>
    <dgm:cxn modelId="{B668AADF-D627-2F48-82C3-B173A0EBCBC8}" type="presParOf" srcId="{301C0568-39AF-A046-9215-7AF10EC2968E}" destId="{712C22DA-9290-7249-92B4-2910D8F52521}" srcOrd="0" destOrd="0" presId="urn:microsoft.com/office/officeart/2005/8/layout/hierarchy1"/>
    <dgm:cxn modelId="{A3688BF5-093C-0446-86EB-C9E91AD072FA}" type="presParOf" srcId="{301C0568-39AF-A046-9215-7AF10EC2968E}" destId="{7A60899C-14BF-EE4B-923C-56C7B58C77C2}" srcOrd="1" destOrd="0" presId="urn:microsoft.com/office/officeart/2005/8/layout/hierarchy1"/>
    <dgm:cxn modelId="{A3D9474F-C978-0F48-85CE-4FDB4BFEBE45}" type="presParOf" srcId="{D0EE2D56-1BBA-4842-AA70-5BD3DBF85F2D}" destId="{1FD75393-C451-B041-BFE0-3B1D87E145AC}" srcOrd="1" destOrd="0" presId="urn:microsoft.com/office/officeart/2005/8/layout/hierarchy1"/>
    <dgm:cxn modelId="{664AC2F4-EF55-CE40-9D7C-46EFCFA004F8}" type="presParOf" srcId="{AA743A7D-C6A4-664E-A740-97A6C97B95F4}" destId="{976B721D-D010-424E-8E53-8D1227E640E0}" srcOrd="2" destOrd="0" presId="urn:microsoft.com/office/officeart/2005/8/layout/hierarchy1"/>
    <dgm:cxn modelId="{8AFC56EC-2112-2749-BC00-89FD80297E4F}" type="presParOf" srcId="{AA743A7D-C6A4-664E-A740-97A6C97B95F4}" destId="{D67F1B82-5A17-3D4D-8D54-D7EF30B2C5D1}" srcOrd="3" destOrd="0" presId="urn:microsoft.com/office/officeart/2005/8/layout/hierarchy1"/>
    <dgm:cxn modelId="{2C4081C1-8086-A44D-9660-5F34F6D362AE}" type="presParOf" srcId="{D67F1B82-5A17-3D4D-8D54-D7EF30B2C5D1}" destId="{766C15EC-0FAC-2444-865E-A0A3500DE9C6}" srcOrd="0" destOrd="0" presId="urn:microsoft.com/office/officeart/2005/8/layout/hierarchy1"/>
    <dgm:cxn modelId="{6237C710-B295-764D-8052-08FD083C1B57}" type="presParOf" srcId="{766C15EC-0FAC-2444-865E-A0A3500DE9C6}" destId="{757C463C-EF1D-7E48-8ED1-9250383E45BE}" srcOrd="0" destOrd="0" presId="urn:microsoft.com/office/officeart/2005/8/layout/hierarchy1"/>
    <dgm:cxn modelId="{17ACD295-1693-3744-8694-F1A1FE9C513D}" type="presParOf" srcId="{766C15EC-0FAC-2444-865E-A0A3500DE9C6}" destId="{F6368F11-7CA2-044A-9426-B95591696568}" srcOrd="1" destOrd="0" presId="urn:microsoft.com/office/officeart/2005/8/layout/hierarchy1"/>
    <dgm:cxn modelId="{A059025F-B2E8-F245-8155-2BEF45F62DAC}" type="presParOf" srcId="{D67F1B82-5A17-3D4D-8D54-D7EF30B2C5D1}" destId="{30EAE5FC-81F5-AE4E-A283-9921933723C4}" srcOrd="1" destOrd="0" presId="urn:microsoft.com/office/officeart/2005/8/layout/hierarchy1"/>
    <dgm:cxn modelId="{60F504CB-3A25-9E4A-A1E0-6CDE1F7EF1B1}" type="presParOf" srcId="{30EAE5FC-81F5-AE4E-A283-9921933723C4}" destId="{9955719C-99AB-8646-833A-8297D9B404BB}" srcOrd="0" destOrd="0" presId="urn:microsoft.com/office/officeart/2005/8/layout/hierarchy1"/>
    <dgm:cxn modelId="{FF2B0D6F-1554-CB42-83C7-4C87EDFF6770}" type="presParOf" srcId="{30EAE5FC-81F5-AE4E-A283-9921933723C4}" destId="{992B6280-0413-1943-A141-65F97BA0DB43}" srcOrd="1" destOrd="0" presId="urn:microsoft.com/office/officeart/2005/8/layout/hierarchy1"/>
    <dgm:cxn modelId="{5774D136-75D9-5C40-AF2A-E5F640F3C151}" type="presParOf" srcId="{992B6280-0413-1943-A141-65F97BA0DB43}" destId="{EEBC1EF7-C469-B948-993B-FD0C8272AD53}" srcOrd="0" destOrd="0" presId="urn:microsoft.com/office/officeart/2005/8/layout/hierarchy1"/>
    <dgm:cxn modelId="{CD8E9508-B130-8942-8201-2AB0CC3E609A}" type="presParOf" srcId="{EEBC1EF7-C469-B948-993B-FD0C8272AD53}" destId="{230FB7BA-E95D-BF42-9140-C757B87C80F3}" srcOrd="0" destOrd="0" presId="urn:microsoft.com/office/officeart/2005/8/layout/hierarchy1"/>
    <dgm:cxn modelId="{B105DA69-AE23-EB49-82E6-F5C4057AC16A}" type="presParOf" srcId="{EEBC1EF7-C469-B948-993B-FD0C8272AD53}" destId="{F45C439C-056C-AC4C-A961-8E730A648AE7}" srcOrd="1" destOrd="0" presId="urn:microsoft.com/office/officeart/2005/8/layout/hierarchy1"/>
    <dgm:cxn modelId="{C9E40538-15BB-3B4F-92D0-F02BE1243D94}" type="presParOf" srcId="{992B6280-0413-1943-A141-65F97BA0DB43}" destId="{85AD7342-A5F7-8E4C-9B79-4A826F47EDA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955719C-99AB-8646-833A-8297D9B404BB}">
      <dsp:nvSpPr>
        <dsp:cNvPr id="0" name=""/>
        <dsp:cNvSpPr/>
      </dsp:nvSpPr>
      <dsp:spPr>
        <a:xfrm>
          <a:off x="7128002" y="655534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6B721D-D010-424E-8E53-8D1227E640E0}">
      <dsp:nvSpPr>
        <dsp:cNvPr id="0" name=""/>
        <dsp:cNvSpPr/>
      </dsp:nvSpPr>
      <dsp:spPr>
        <a:xfrm>
          <a:off x="4588556" y="266712"/>
          <a:ext cx="2585166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2585166" y="83235"/>
              </a:lnTo>
              <a:lnTo>
                <a:pt x="2585166" y="122140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1048B-90D4-0944-B3F2-62BA13F038D9}">
      <dsp:nvSpPr>
        <dsp:cNvPr id="0" name=""/>
        <dsp:cNvSpPr/>
      </dsp:nvSpPr>
      <dsp:spPr>
        <a:xfrm>
          <a:off x="6555632" y="1431269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17D59-44EC-8248-BE00-7C8C610A8BA0}">
      <dsp:nvSpPr>
        <dsp:cNvPr id="0" name=""/>
        <dsp:cNvSpPr/>
      </dsp:nvSpPr>
      <dsp:spPr>
        <a:xfrm>
          <a:off x="5570805" y="1042448"/>
          <a:ext cx="1030546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1030546" y="83235"/>
              </a:lnTo>
              <a:lnTo>
                <a:pt x="1030546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F7F9CA-0B50-FF45-ACD6-DDCD6FF39841}">
      <dsp:nvSpPr>
        <dsp:cNvPr id="0" name=""/>
        <dsp:cNvSpPr/>
      </dsp:nvSpPr>
      <dsp:spPr>
        <a:xfrm>
          <a:off x="7089032" y="3375374"/>
          <a:ext cx="91440" cy="1342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4288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84A35-792A-684B-9CC0-A5C7AB7849B1}">
      <dsp:nvSpPr>
        <dsp:cNvPr id="0" name=""/>
        <dsp:cNvSpPr/>
      </dsp:nvSpPr>
      <dsp:spPr>
        <a:xfrm>
          <a:off x="6878104" y="2986553"/>
          <a:ext cx="256647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256647" y="83235"/>
              </a:lnTo>
              <a:lnTo>
                <a:pt x="256647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BF802B-A0AB-1242-B7CF-25252370538F}">
      <dsp:nvSpPr>
        <dsp:cNvPr id="0" name=""/>
        <dsp:cNvSpPr/>
      </dsp:nvSpPr>
      <dsp:spPr>
        <a:xfrm>
          <a:off x="6575737" y="3375374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FC7593-B040-394F-8E2A-73A5836BF99A}">
      <dsp:nvSpPr>
        <dsp:cNvPr id="0" name=""/>
        <dsp:cNvSpPr/>
      </dsp:nvSpPr>
      <dsp:spPr>
        <a:xfrm>
          <a:off x="6621457" y="2986553"/>
          <a:ext cx="256647" cy="122140"/>
        </a:xfrm>
        <a:custGeom>
          <a:avLst/>
          <a:gdLst/>
          <a:ahLst/>
          <a:cxnLst/>
          <a:rect l="0" t="0" r="0" b="0"/>
          <a:pathLst>
            <a:path>
              <a:moveTo>
                <a:pt x="256647" y="0"/>
              </a:moveTo>
              <a:lnTo>
                <a:pt x="256647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4EBAC-EE7A-1242-B0D8-DA7F97C0E163}">
      <dsp:nvSpPr>
        <dsp:cNvPr id="0" name=""/>
        <dsp:cNvSpPr/>
      </dsp:nvSpPr>
      <dsp:spPr>
        <a:xfrm>
          <a:off x="6493133" y="2597732"/>
          <a:ext cx="384971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384971" y="83235"/>
              </a:lnTo>
              <a:lnTo>
                <a:pt x="384971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5CA8C-A4D1-C148-95D9-67DE4E110C28}">
      <dsp:nvSpPr>
        <dsp:cNvPr id="0" name=""/>
        <dsp:cNvSpPr/>
      </dsp:nvSpPr>
      <dsp:spPr>
        <a:xfrm>
          <a:off x="6062441" y="2986553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0B7800-C3E9-7F40-9ADA-E29CDBA95239}">
      <dsp:nvSpPr>
        <dsp:cNvPr id="0" name=""/>
        <dsp:cNvSpPr/>
      </dsp:nvSpPr>
      <dsp:spPr>
        <a:xfrm>
          <a:off x="6108161" y="2597732"/>
          <a:ext cx="384971" cy="122140"/>
        </a:xfrm>
        <a:custGeom>
          <a:avLst/>
          <a:gdLst/>
          <a:ahLst/>
          <a:cxnLst/>
          <a:rect l="0" t="0" r="0" b="0"/>
          <a:pathLst>
            <a:path>
              <a:moveTo>
                <a:pt x="384971" y="0"/>
              </a:moveTo>
              <a:lnTo>
                <a:pt x="384971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A81A6B-DED1-DB44-9658-05E88D943E8B}">
      <dsp:nvSpPr>
        <dsp:cNvPr id="0" name=""/>
        <dsp:cNvSpPr/>
      </dsp:nvSpPr>
      <dsp:spPr>
        <a:xfrm>
          <a:off x="6043999" y="2208911"/>
          <a:ext cx="449133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449133" y="83235"/>
              </a:lnTo>
              <a:lnTo>
                <a:pt x="449133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FA6C6-7F6D-6942-98E8-5F275E92C3C8}">
      <dsp:nvSpPr>
        <dsp:cNvPr id="0" name=""/>
        <dsp:cNvSpPr/>
      </dsp:nvSpPr>
      <dsp:spPr>
        <a:xfrm>
          <a:off x="5549146" y="2597732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4D3398-3C28-1C4D-AD03-9342C5E88EB6}">
      <dsp:nvSpPr>
        <dsp:cNvPr id="0" name=""/>
        <dsp:cNvSpPr/>
      </dsp:nvSpPr>
      <dsp:spPr>
        <a:xfrm>
          <a:off x="5594866" y="2208911"/>
          <a:ext cx="449133" cy="122140"/>
        </a:xfrm>
        <a:custGeom>
          <a:avLst/>
          <a:gdLst/>
          <a:ahLst/>
          <a:cxnLst/>
          <a:rect l="0" t="0" r="0" b="0"/>
          <a:pathLst>
            <a:path>
              <a:moveTo>
                <a:pt x="449133" y="0"/>
              </a:moveTo>
              <a:lnTo>
                <a:pt x="449133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7E7FD-4B75-F44B-A81A-8A2B21C21A0D}">
      <dsp:nvSpPr>
        <dsp:cNvPr id="0" name=""/>
        <dsp:cNvSpPr/>
      </dsp:nvSpPr>
      <dsp:spPr>
        <a:xfrm>
          <a:off x="5562785" y="1820090"/>
          <a:ext cx="481214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481214" y="83235"/>
              </a:lnTo>
              <a:lnTo>
                <a:pt x="481214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A18C8A-B4BA-9E4E-8356-C95855AFF84B}">
      <dsp:nvSpPr>
        <dsp:cNvPr id="0" name=""/>
        <dsp:cNvSpPr/>
      </dsp:nvSpPr>
      <dsp:spPr>
        <a:xfrm>
          <a:off x="5035851" y="2208911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A41732-784B-CD49-81FA-DF270AFCB9C4}">
      <dsp:nvSpPr>
        <dsp:cNvPr id="0" name=""/>
        <dsp:cNvSpPr/>
      </dsp:nvSpPr>
      <dsp:spPr>
        <a:xfrm>
          <a:off x="5081571" y="1820090"/>
          <a:ext cx="481214" cy="122140"/>
        </a:xfrm>
        <a:custGeom>
          <a:avLst/>
          <a:gdLst/>
          <a:ahLst/>
          <a:cxnLst/>
          <a:rect l="0" t="0" r="0" b="0"/>
          <a:pathLst>
            <a:path>
              <a:moveTo>
                <a:pt x="481214" y="0"/>
              </a:moveTo>
              <a:lnTo>
                <a:pt x="481214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DEA4EF-9A6E-C744-B71B-53C7B0A451C2}">
      <dsp:nvSpPr>
        <dsp:cNvPr id="0" name=""/>
        <dsp:cNvSpPr/>
      </dsp:nvSpPr>
      <dsp:spPr>
        <a:xfrm>
          <a:off x="5065531" y="1431269"/>
          <a:ext cx="497254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497254" y="83235"/>
              </a:lnTo>
              <a:lnTo>
                <a:pt x="497254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6EBF0-38EB-814D-A58A-3C4AA46F4C74}">
      <dsp:nvSpPr>
        <dsp:cNvPr id="0" name=""/>
        <dsp:cNvSpPr/>
      </dsp:nvSpPr>
      <dsp:spPr>
        <a:xfrm>
          <a:off x="4522556" y="1819583"/>
          <a:ext cx="91440" cy="1226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647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848A7-2215-2F44-B05D-E66ACAD86660}">
      <dsp:nvSpPr>
        <dsp:cNvPr id="0" name=""/>
        <dsp:cNvSpPr/>
      </dsp:nvSpPr>
      <dsp:spPr>
        <a:xfrm>
          <a:off x="4568276" y="1431269"/>
          <a:ext cx="497254" cy="121634"/>
        </a:xfrm>
        <a:custGeom>
          <a:avLst/>
          <a:gdLst/>
          <a:ahLst/>
          <a:cxnLst/>
          <a:rect l="0" t="0" r="0" b="0"/>
          <a:pathLst>
            <a:path>
              <a:moveTo>
                <a:pt x="497254" y="0"/>
              </a:moveTo>
              <a:lnTo>
                <a:pt x="497254" y="82728"/>
              </a:lnTo>
              <a:lnTo>
                <a:pt x="0" y="82728"/>
              </a:lnTo>
              <a:lnTo>
                <a:pt x="0" y="121634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FFB52E-4CB1-CC43-8B5A-902AFA413464}">
      <dsp:nvSpPr>
        <dsp:cNvPr id="0" name=""/>
        <dsp:cNvSpPr/>
      </dsp:nvSpPr>
      <dsp:spPr>
        <a:xfrm>
          <a:off x="5065531" y="1042448"/>
          <a:ext cx="505274" cy="122140"/>
        </a:xfrm>
        <a:custGeom>
          <a:avLst/>
          <a:gdLst/>
          <a:ahLst/>
          <a:cxnLst/>
          <a:rect l="0" t="0" r="0" b="0"/>
          <a:pathLst>
            <a:path>
              <a:moveTo>
                <a:pt x="505274" y="0"/>
              </a:moveTo>
              <a:lnTo>
                <a:pt x="505274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57B38-7F95-8C4D-AFCA-58BAEFED6163}">
      <dsp:nvSpPr>
        <dsp:cNvPr id="0" name=""/>
        <dsp:cNvSpPr/>
      </dsp:nvSpPr>
      <dsp:spPr>
        <a:xfrm>
          <a:off x="3563887" y="655534"/>
          <a:ext cx="2006918" cy="120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328"/>
              </a:lnTo>
              <a:lnTo>
                <a:pt x="2006918" y="81328"/>
              </a:lnTo>
              <a:lnTo>
                <a:pt x="2006918" y="120234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F6465-E67D-DA40-AB2E-D93CA6874EA2}">
      <dsp:nvSpPr>
        <dsp:cNvPr id="0" name=""/>
        <dsp:cNvSpPr/>
      </dsp:nvSpPr>
      <dsp:spPr>
        <a:xfrm>
          <a:off x="6612224" y="4932566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763FD-E523-D14C-90AD-9D0AA06F4D78}">
      <dsp:nvSpPr>
        <dsp:cNvPr id="0" name=""/>
        <dsp:cNvSpPr/>
      </dsp:nvSpPr>
      <dsp:spPr>
        <a:xfrm>
          <a:off x="6401296" y="4543745"/>
          <a:ext cx="256647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256647" y="83235"/>
              </a:lnTo>
              <a:lnTo>
                <a:pt x="256647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A6F9E-9845-5C48-B519-4F228DFEB1E8}">
      <dsp:nvSpPr>
        <dsp:cNvPr id="0" name=""/>
        <dsp:cNvSpPr/>
      </dsp:nvSpPr>
      <dsp:spPr>
        <a:xfrm>
          <a:off x="6098929" y="4932566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5BA830-2679-914B-9013-BD82DE7516ED}">
      <dsp:nvSpPr>
        <dsp:cNvPr id="0" name=""/>
        <dsp:cNvSpPr/>
      </dsp:nvSpPr>
      <dsp:spPr>
        <a:xfrm>
          <a:off x="6144649" y="4543745"/>
          <a:ext cx="256647" cy="122140"/>
        </a:xfrm>
        <a:custGeom>
          <a:avLst/>
          <a:gdLst/>
          <a:ahLst/>
          <a:cxnLst/>
          <a:rect l="0" t="0" r="0" b="0"/>
          <a:pathLst>
            <a:path>
              <a:moveTo>
                <a:pt x="256647" y="0"/>
              </a:moveTo>
              <a:lnTo>
                <a:pt x="256647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5086FE-4A24-D445-891E-7FAF4C325C70}">
      <dsp:nvSpPr>
        <dsp:cNvPr id="0" name=""/>
        <dsp:cNvSpPr/>
      </dsp:nvSpPr>
      <dsp:spPr>
        <a:xfrm>
          <a:off x="6016325" y="4154923"/>
          <a:ext cx="384971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384971" y="83235"/>
              </a:lnTo>
              <a:lnTo>
                <a:pt x="384971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A8D5E1-AF98-8B4C-9B43-B35A817D8F44}">
      <dsp:nvSpPr>
        <dsp:cNvPr id="0" name=""/>
        <dsp:cNvSpPr/>
      </dsp:nvSpPr>
      <dsp:spPr>
        <a:xfrm>
          <a:off x="5585633" y="4543745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2CAC27-DEF5-9343-9870-C9EF3C14E201}">
      <dsp:nvSpPr>
        <dsp:cNvPr id="0" name=""/>
        <dsp:cNvSpPr/>
      </dsp:nvSpPr>
      <dsp:spPr>
        <a:xfrm>
          <a:off x="5631353" y="4154923"/>
          <a:ext cx="384971" cy="122140"/>
        </a:xfrm>
        <a:custGeom>
          <a:avLst/>
          <a:gdLst/>
          <a:ahLst/>
          <a:cxnLst/>
          <a:rect l="0" t="0" r="0" b="0"/>
          <a:pathLst>
            <a:path>
              <a:moveTo>
                <a:pt x="384971" y="0"/>
              </a:moveTo>
              <a:lnTo>
                <a:pt x="384971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0981A-AFF9-5649-AF82-1E176BA3D40D}">
      <dsp:nvSpPr>
        <dsp:cNvPr id="0" name=""/>
        <dsp:cNvSpPr/>
      </dsp:nvSpPr>
      <dsp:spPr>
        <a:xfrm>
          <a:off x="5567192" y="3766102"/>
          <a:ext cx="449133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449133" y="83235"/>
              </a:lnTo>
              <a:lnTo>
                <a:pt x="449133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99B7B0-6072-5E45-9B81-7F8670585C99}">
      <dsp:nvSpPr>
        <dsp:cNvPr id="0" name=""/>
        <dsp:cNvSpPr/>
      </dsp:nvSpPr>
      <dsp:spPr>
        <a:xfrm>
          <a:off x="5072338" y="4154923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28080-8623-3A41-91C4-8CC05DE39981}">
      <dsp:nvSpPr>
        <dsp:cNvPr id="0" name=""/>
        <dsp:cNvSpPr/>
      </dsp:nvSpPr>
      <dsp:spPr>
        <a:xfrm>
          <a:off x="5118058" y="3766102"/>
          <a:ext cx="449133" cy="122140"/>
        </a:xfrm>
        <a:custGeom>
          <a:avLst/>
          <a:gdLst/>
          <a:ahLst/>
          <a:cxnLst/>
          <a:rect l="0" t="0" r="0" b="0"/>
          <a:pathLst>
            <a:path>
              <a:moveTo>
                <a:pt x="449133" y="0"/>
              </a:moveTo>
              <a:lnTo>
                <a:pt x="449133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A48BF-BAC0-1446-BDF8-3D45CD433DA7}">
      <dsp:nvSpPr>
        <dsp:cNvPr id="0" name=""/>
        <dsp:cNvSpPr/>
      </dsp:nvSpPr>
      <dsp:spPr>
        <a:xfrm>
          <a:off x="5085977" y="3377281"/>
          <a:ext cx="481214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481214" y="83235"/>
              </a:lnTo>
              <a:lnTo>
                <a:pt x="481214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058BF-2F95-3C45-86D6-D8C86FF96293}">
      <dsp:nvSpPr>
        <dsp:cNvPr id="0" name=""/>
        <dsp:cNvSpPr/>
      </dsp:nvSpPr>
      <dsp:spPr>
        <a:xfrm>
          <a:off x="4559043" y="3766102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DD737-79EB-EA48-B9F6-D25DF67A7DE1}">
      <dsp:nvSpPr>
        <dsp:cNvPr id="0" name=""/>
        <dsp:cNvSpPr/>
      </dsp:nvSpPr>
      <dsp:spPr>
        <a:xfrm>
          <a:off x="4604763" y="3377281"/>
          <a:ext cx="481214" cy="122140"/>
        </a:xfrm>
        <a:custGeom>
          <a:avLst/>
          <a:gdLst/>
          <a:ahLst/>
          <a:cxnLst/>
          <a:rect l="0" t="0" r="0" b="0"/>
          <a:pathLst>
            <a:path>
              <a:moveTo>
                <a:pt x="481214" y="0"/>
              </a:moveTo>
              <a:lnTo>
                <a:pt x="481214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C570E-F0AC-FD4D-9AFC-A06951B66145}">
      <dsp:nvSpPr>
        <dsp:cNvPr id="0" name=""/>
        <dsp:cNvSpPr/>
      </dsp:nvSpPr>
      <dsp:spPr>
        <a:xfrm>
          <a:off x="4588723" y="2988460"/>
          <a:ext cx="497254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497254" y="83235"/>
              </a:lnTo>
              <a:lnTo>
                <a:pt x="497254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019147-437E-E641-82EA-087704F88ED5}">
      <dsp:nvSpPr>
        <dsp:cNvPr id="0" name=""/>
        <dsp:cNvSpPr/>
      </dsp:nvSpPr>
      <dsp:spPr>
        <a:xfrm>
          <a:off x="4045748" y="3377281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21D95-D890-4342-84D7-5D20A73D25E5}">
      <dsp:nvSpPr>
        <dsp:cNvPr id="0" name=""/>
        <dsp:cNvSpPr/>
      </dsp:nvSpPr>
      <dsp:spPr>
        <a:xfrm>
          <a:off x="4091468" y="2988460"/>
          <a:ext cx="497254" cy="122140"/>
        </a:xfrm>
        <a:custGeom>
          <a:avLst/>
          <a:gdLst/>
          <a:ahLst/>
          <a:cxnLst/>
          <a:rect l="0" t="0" r="0" b="0"/>
          <a:pathLst>
            <a:path>
              <a:moveTo>
                <a:pt x="497254" y="0"/>
              </a:moveTo>
              <a:lnTo>
                <a:pt x="497254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5171E-D13A-AC46-A586-391F77DFC3CD}">
      <dsp:nvSpPr>
        <dsp:cNvPr id="0" name=""/>
        <dsp:cNvSpPr/>
      </dsp:nvSpPr>
      <dsp:spPr>
        <a:xfrm>
          <a:off x="4083448" y="2599639"/>
          <a:ext cx="505274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505274" y="83235"/>
              </a:lnTo>
              <a:lnTo>
                <a:pt x="505274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28BBB-1D3F-CB43-AFBF-35D4A2C10675}">
      <dsp:nvSpPr>
        <dsp:cNvPr id="0" name=""/>
        <dsp:cNvSpPr/>
      </dsp:nvSpPr>
      <dsp:spPr>
        <a:xfrm>
          <a:off x="3532453" y="2988460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44AF93-8FDF-004C-A286-1F60C1D5A05F}">
      <dsp:nvSpPr>
        <dsp:cNvPr id="0" name=""/>
        <dsp:cNvSpPr/>
      </dsp:nvSpPr>
      <dsp:spPr>
        <a:xfrm>
          <a:off x="3578173" y="2599639"/>
          <a:ext cx="505274" cy="122140"/>
        </a:xfrm>
        <a:custGeom>
          <a:avLst/>
          <a:gdLst/>
          <a:ahLst/>
          <a:cxnLst/>
          <a:rect l="0" t="0" r="0" b="0"/>
          <a:pathLst>
            <a:path>
              <a:moveTo>
                <a:pt x="505274" y="0"/>
              </a:moveTo>
              <a:lnTo>
                <a:pt x="505274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85C93-799B-4045-9409-BA75A93B9C1C}">
      <dsp:nvSpPr>
        <dsp:cNvPr id="0" name=""/>
        <dsp:cNvSpPr/>
      </dsp:nvSpPr>
      <dsp:spPr>
        <a:xfrm>
          <a:off x="3574163" y="2210818"/>
          <a:ext cx="509285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509285" y="83235"/>
              </a:lnTo>
              <a:lnTo>
                <a:pt x="509285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F0B9DD-A250-5041-9C29-0302F6686DDB}">
      <dsp:nvSpPr>
        <dsp:cNvPr id="0" name=""/>
        <dsp:cNvSpPr/>
      </dsp:nvSpPr>
      <dsp:spPr>
        <a:xfrm>
          <a:off x="3019158" y="2599639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EADB7-7AB5-CD44-8023-5DD52F86D5AC}">
      <dsp:nvSpPr>
        <dsp:cNvPr id="0" name=""/>
        <dsp:cNvSpPr/>
      </dsp:nvSpPr>
      <dsp:spPr>
        <a:xfrm>
          <a:off x="3064878" y="2210818"/>
          <a:ext cx="509285" cy="122140"/>
        </a:xfrm>
        <a:custGeom>
          <a:avLst/>
          <a:gdLst/>
          <a:ahLst/>
          <a:cxnLst/>
          <a:rect l="0" t="0" r="0" b="0"/>
          <a:pathLst>
            <a:path>
              <a:moveTo>
                <a:pt x="509285" y="0"/>
              </a:moveTo>
              <a:lnTo>
                <a:pt x="509285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80793B-24DC-1045-B48E-181849875F6B}">
      <dsp:nvSpPr>
        <dsp:cNvPr id="0" name=""/>
        <dsp:cNvSpPr/>
      </dsp:nvSpPr>
      <dsp:spPr>
        <a:xfrm>
          <a:off x="3062872" y="1821997"/>
          <a:ext cx="511290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511290" y="83235"/>
              </a:lnTo>
              <a:lnTo>
                <a:pt x="51129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646ED9-F1C5-5E4E-9D48-71EA519F3C9A}">
      <dsp:nvSpPr>
        <dsp:cNvPr id="0" name=""/>
        <dsp:cNvSpPr/>
      </dsp:nvSpPr>
      <dsp:spPr>
        <a:xfrm>
          <a:off x="2505862" y="2210818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C088D-F876-0D48-A9A0-66E1B53162DD}">
      <dsp:nvSpPr>
        <dsp:cNvPr id="0" name=""/>
        <dsp:cNvSpPr/>
      </dsp:nvSpPr>
      <dsp:spPr>
        <a:xfrm>
          <a:off x="2551582" y="1821997"/>
          <a:ext cx="511290" cy="122140"/>
        </a:xfrm>
        <a:custGeom>
          <a:avLst/>
          <a:gdLst/>
          <a:ahLst/>
          <a:cxnLst/>
          <a:rect l="0" t="0" r="0" b="0"/>
          <a:pathLst>
            <a:path>
              <a:moveTo>
                <a:pt x="511290" y="0"/>
              </a:moveTo>
              <a:lnTo>
                <a:pt x="511290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102FD-DB66-1C48-874A-0755F6B55CA2}">
      <dsp:nvSpPr>
        <dsp:cNvPr id="0" name=""/>
        <dsp:cNvSpPr/>
      </dsp:nvSpPr>
      <dsp:spPr>
        <a:xfrm>
          <a:off x="2550580" y="1433176"/>
          <a:ext cx="512292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512292" y="83235"/>
              </a:lnTo>
              <a:lnTo>
                <a:pt x="512292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7DAD3F-8F83-484E-BC2D-AB7FF1400439}">
      <dsp:nvSpPr>
        <dsp:cNvPr id="0" name=""/>
        <dsp:cNvSpPr/>
      </dsp:nvSpPr>
      <dsp:spPr>
        <a:xfrm>
          <a:off x="1992567" y="1821997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BD3046-1883-6742-8553-819FE3C29159}">
      <dsp:nvSpPr>
        <dsp:cNvPr id="0" name=""/>
        <dsp:cNvSpPr/>
      </dsp:nvSpPr>
      <dsp:spPr>
        <a:xfrm>
          <a:off x="2038287" y="1433176"/>
          <a:ext cx="512292" cy="122140"/>
        </a:xfrm>
        <a:custGeom>
          <a:avLst/>
          <a:gdLst/>
          <a:ahLst/>
          <a:cxnLst/>
          <a:rect l="0" t="0" r="0" b="0"/>
          <a:pathLst>
            <a:path>
              <a:moveTo>
                <a:pt x="512292" y="0"/>
              </a:moveTo>
              <a:lnTo>
                <a:pt x="512292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8F7A0F-CBC8-D24A-B42C-B0396CCCEA0D}">
      <dsp:nvSpPr>
        <dsp:cNvPr id="0" name=""/>
        <dsp:cNvSpPr/>
      </dsp:nvSpPr>
      <dsp:spPr>
        <a:xfrm>
          <a:off x="2037786" y="1044355"/>
          <a:ext cx="512793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512793" y="83235"/>
              </a:lnTo>
              <a:lnTo>
                <a:pt x="512793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4D79F-602E-A749-A7F6-FE33B113E2C1}">
      <dsp:nvSpPr>
        <dsp:cNvPr id="0" name=""/>
        <dsp:cNvSpPr/>
      </dsp:nvSpPr>
      <dsp:spPr>
        <a:xfrm>
          <a:off x="1479272" y="1433176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CDDBA-279A-954D-84EA-18867C442D90}">
      <dsp:nvSpPr>
        <dsp:cNvPr id="0" name=""/>
        <dsp:cNvSpPr/>
      </dsp:nvSpPr>
      <dsp:spPr>
        <a:xfrm>
          <a:off x="1524992" y="1044355"/>
          <a:ext cx="512793" cy="122140"/>
        </a:xfrm>
        <a:custGeom>
          <a:avLst/>
          <a:gdLst/>
          <a:ahLst/>
          <a:cxnLst/>
          <a:rect l="0" t="0" r="0" b="0"/>
          <a:pathLst>
            <a:path>
              <a:moveTo>
                <a:pt x="512793" y="0"/>
              </a:moveTo>
              <a:lnTo>
                <a:pt x="512793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1039B5-76AF-5040-81A1-390B42A00FA9}">
      <dsp:nvSpPr>
        <dsp:cNvPr id="0" name=""/>
        <dsp:cNvSpPr/>
      </dsp:nvSpPr>
      <dsp:spPr>
        <a:xfrm>
          <a:off x="2037786" y="655534"/>
          <a:ext cx="1526100" cy="122140"/>
        </a:xfrm>
        <a:custGeom>
          <a:avLst/>
          <a:gdLst/>
          <a:ahLst/>
          <a:cxnLst/>
          <a:rect l="0" t="0" r="0" b="0"/>
          <a:pathLst>
            <a:path>
              <a:moveTo>
                <a:pt x="1526100" y="0"/>
              </a:moveTo>
              <a:lnTo>
                <a:pt x="1526100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3B0B4-D46E-4B4C-AC03-E63355EE0B26}">
      <dsp:nvSpPr>
        <dsp:cNvPr id="0" name=""/>
        <dsp:cNvSpPr/>
      </dsp:nvSpPr>
      <dsp:spPr>
        <a:xfrm>
          <a:off x="3563887" y="266712"/>
          <a:ext cx="1024669" cy="122140"/>
        </a:xfrm>
        <a:custGeom>
          <a:avLst/>
          <a:gdLst/>
          <a:ahLst/>
          <a:cxnLst/>
          <a:rect l="0" t="0" r="0" b="0"/>
          <a:pathLst>
            <a:path>
              <a:moveTo>
                <a:pt x="1024669" y="0"/>
              </a:moveTo>
              <a:lnTo>
                <a:pt x="1024669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3F2276-027F-9545-8905-D6AA54F2C70B}">
      <dsp:nvSpPr>
        <dsp:cNvPr id="0" name=""/>
        <dsp:cNvSpPr/>
      </dsp:nvSpPr>
      <dsp:spPr>
        <a:xfrm>
          <a:off x="4044967" y="32"/>
          <a:ext cx="1087177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9B653-1A84-F448-A928-363979999480}">
      <dsp:nvSpPr>
        <dsp:cNvPr id="0" name=""/>
        <dsp:cNvSpPr/>
      </dsp:nvSpPr>
      <dsp:spPr>
        <a:xfrm>
          <a:off x="4091631" y="44362"/>
          <a:ext cx="1087177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Helvetica Light"/>
              <a:cs typeface="Helvetica Light"/>
            </a:rPr>
            <a:t>10 (10 5 1)</a:t>
          </a:r>
          <a:endParaRPr lang="en-US" sz="1400" b="1" kern="1200" dirty="0">
            <a:latin typeface="Helvetica Light"/>
            <a:cs typeface="Helvetica Light"/>
          </a:endParaRPr>
        </a:p>
      </dsp:txBody>
      <dsp:txXfrm>
        <a:off x="4091631" y="44362"/>
        <a:ext cx="1087177" cy="266680"/>
      </dsp:txXfrm>
    </dsp:sp>
    <dsp:sp modelId="{5159F34F-F381-364F-994D-AD9A286055F7}">
      <dsp:nvSpPr>
        <dsp:cNvPr id="0" name=""/>
        <dsp:cNvSpPr/>
      </dsp:nvSpPr>
      <dsp:spPr>
        <a:xfrm>
          <a:off x="3067694" y="388853"/>
          <a:ext cx="992386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C16A0-B3F9-AA41-A56D-8DD9FA4008E2}">
      <dsp:nvSpPr>
        <dsp:cNvPr id="0" name=""/>
        <dsp:cNvSpPr/>
      </dsp:nvSpPr>
      <dsp:spPr>
        <a:xfrm>
          <a:off x="3114357" y="433183"/>
          <a:ext cx="992386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Helvetica Light"/>
              <a:cs typeface="Helvetica Light"/>
            </a:rPr>
            <a:t>10 (5 1)</a:t>
          </a:r>
          <a:endParaRPr lang="en-US" sz="1200" kern="1200" dirty="0">
            <a:latin typeface="Helvetica Light"/>
            <a:cs typeface="Helvetica Light"/>
          </a:endParaRPr>
        </a:p>
      </dsp:txBody>
      <dsp:txXfrm>
        <a:off x="3114357" y="433183"/>
        <a:ext cx="992386" cy="266680"/>
      </dsp:txXfrm>
    </dsp:sp>
    <dsp:sp modelId="{54706AB9-265F-DA41-8202-9BA06F6A749E}">
      <dsp:nvSpPr>
        <dsp:cNvPr id="0" name=""/>
        <dsp:cNvSpPr/>
      </dsp:nvSpPr>
      <dsp:spPr>
        <a:xfrm>
          <a:off x="1827802" y="777674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098A9-26C1-FB4F-9C47-1791976FD124}">
      <dsp:nvSpPr>
        <dsp:cNvPr id="0" name=""/>
        <dsp:cNvSpPr/>
      </dsp:nvSpPr>
      <dsp:spPr>
        <a:xfrm>
          <a:off x="1874465" y="822004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10 (1)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1874465" y="822004"/>
        <a:ext cx="419968" cy="266680"/>
      </dsp:txXfrm>
    </dsp:sp>
    <dsp:sp modelId="{693C855E-A08F-1B4E-AF83-C0B0543B16DD}">
      <dsp:nvSpPr>
        <dsp:cNvPr id="0" name=""/>
        <dsp:cNvSpPr/>
      </dsp:nvSpPr>
      <dsp:spPr>
        <a:xfrm>
          <a:off x="1315008" y="1166496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AF416-2F18-BC48-89D4-7D5B423FEF3B}">
      <dsp:nvSpPr>
        <dsp:cNvPr id="0" name=""/>
        <dsp:cNvSpPr/>
      </dsp:nvSpPr>
      <dsp:spPr>
        <a:xfrm>
          <a:off x="1361671" y="1210826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10 ()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1361671" y="1210826"/>
        <a:ext cx="419968" cy="266680"/>
      </dsp:txXfrm>
    </dsp:sp>
    <dsp:sp modelId="{A8946E5E-E7CA-D345-A8F7-31F075932CF0}">
      <dsp:nvSpPr>
        <dsp:cNvPr id="0" name=""/>
        <dsp:cNvSpPr/>
      </dsp:nvSpPr>
      <dsp:spPr>
        <a:xfrm>
          <a:off x="1315008" y="1555317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0FD7B-8CE9-4149-B30D-357244289F31}">
      <dsp:nvSpPr>
        <dsp:cNvPr id="0" name=""/>
        <dsp:cNvSpPr/>
      </dsp:nvSpPr>
      <dsp:spPr>
        <a:xfrm>
          <a:off x="1361671" y="1599647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0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1361671" y="1599647"/>
        <a:ext cx="419968" cy="266680"/>
      </dsp:txXfrm>
    </dsp:sp>
    <dsp:sp modelId="{019279CD-B961-2544-AB19-FE66C8642D09}">
      <dsp:nvSpPr>
        <dsp:cNvPr id="0" name=""/>
        <dsp:cNvSpPr/>
      </dsp:nvSpPr>
      <dsp:spPr>
        <a:xfrm>
          <a:off x="2340595" y="1166496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DAA20-A19C-8A40-B3E1-A564DDEF2A8B}">
      <dsp:nvSpPr>
        <dsp:cNvPr id="0" name=""/>
        <dsp:cNvSpPr/>
      </dsp:nvSpPr>
      <dsp:spPr>
        <a:xfrm>
          <a:off x="2387259" y="1210826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9 (1)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2387259" y="1210826"/>
        <a:ext cx="419968" cy="266680"/>
      </dsp:txXfrm>
    </dsp:sp>
    <dsp:sp modelId="{07A8BFA3-066F-274C-8867-75820F23FF82}">
      <dsp:nvSpPr>
        <dsp:cNvPr id="0" name=""/>
        <dsp:cNvSpPr/>
      </dsp:nvSpPr>
      <dsp:spPr>
        <a:xfrm>
          <a:off x="1828303" y="1555317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A01EE-FC2D-2B40-B71A-06824635DF91}">
      <dsp:nvSpPr>
        <dsp:cNvPr id="0" name=""/>
        <dsp:cNvSpPr/>
      </dsp:nvSpPr>
      <dsp:spPr>
        <a:xfrm>
          <a:off x="1874966" y="1599647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9 ()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1874966" y="1599647"/>
        <a:ext cx="419968" cy="266680"/>
      </dsp:txXfrm>
    </dsp:sp>
    <dsp:sp modelId="{C37260B0-ABA4-6346-828A-9120B07CAE9F}">
      <dsp:nvSpPr>
        <dsp:cNvPr id="0" name=""/>
        <dsp:cNvSpPr/>
      </dsp:nvSpPr>
      <dsp:spPr>
        <a:xfrm>
          <a:off x="1828303" y="1944138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B3E0F-306B-BD41-A5F2-4C3231B022B3}">
      <dsp:nvSpPr>
        <dsp:cNvPr id="0" name=""/>
        <dsp:cNvSpPr/>
      </dsp:nvSpPr>
      <dsp:spPr>
        <a:xfrm>
          <a:off x="1874966" y="1988468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0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1874966" y="1988468"/>
        <a:ext cx="419968" cy="266680"/>
      </dsp:txXfrm>
    </dsp:sp>
    <dsp:sp modelId="{CB83DA53-4121-1A4F-B343-172AC3EACBE1}">
      <dsp:nvSpPr>
        <dsp:cNvPr id="0" name=""/>
        <dsp:cNvSpPr/>
      </dsp:nvSpPr>
      <dsp:spPr>
        <a:xfrm>
          <a:off x="2852888" y="1555317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B332E-42EE-4D4E-A09B-2F7F6F66C3A5}">
      <dsp:nvSpPr>
        <dsp:cNvPr id="0" name=""/>
        <dsp:cNvSpPr/>
      </dsp:nvSpPr>
      <dsp:spPr>
        <a:xfrm>
          <a:off x="2899551" y="1599647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8 (1)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2899551" y="1599647"/>
        <a:ext cx="419968" cy="266680"/>
      </dsp:txXfrm>
    </dsp:sp>
    <dsp:sp modelId="{F476F2D7-4F1F-104F-8612-B46729CD4CC1}">
      <dsp:nvSpPr>
        <dsp:cNvPr id="0" name=""/>
        <dsp:cNvSpPr/>
      </dsp:nvSpPr>
      <dsp:spPr>
        <a:xfrm>
          <a:off x="2341598" y="1944138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6C808F-DBB7-2F48-8E5B-258FC3C1E9FB}">
      <dsp:nvSpPr>
        <dsp:cNvPr id="0" name=""/>
        <dsp:cNvSpPr/>
      </dsp:nvSpPr>
      <dsp:spPr>
        <a:xfrm>
          <a:off x="2388261" y="1988468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8 ()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2388261" y="1988468"/>
        <a:ext cx="419968" cy="266680"/>
      </dsp:txXfrm>
    </dsp:sp>
    <dsp:sp modelId="{0088C68B-ACBA-7848-8D9A-36F3BFE01481}">
      <dsp:nvSpPr>
        <dsp:cNvPr id="0" name=""/>
        <dsp:cNvSpPr/>
      </dsp:nvSpPr>
      <dsp:spPr>
        <a:xfrm>
          <a:off x="2341598" y="2332959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7AD2E-116D-404B-8277-A3617EDA3211}">
      <dsp:nvSpPr>
        <dsp:cNvPr id="0" name=""/>
        <dsp:cNvSpPr/>
      </dsp:nvSpPr>
      <dsp:spPr>
        <a:xfrm>
          <a:off x="2388261" y="2377289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0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2388261" y="2377289"/>
        <a:ext cx="419968" cy="266680"/>
      </dsp:txXfrm>
    </dsp:sp>
    <dsp:sp modelId="{9C62F737-63B2-9044-AAD9-2DDCE9A8A6E6}">
      <dsp:nvSpPr>
        <dsp:cNvPr id="0" name=""/>
        <dsp:cNvSpPr/>
      </dsp:nvSpPr>
      <dsp:spPr>
        <a:xfrm>
          <a:off x="3364178" y="1944138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CE378-F43F-BA4E-A4B7-A3540DB534FF}">
      <dsp:nvSpPr>
        <dsp:cNvPr id="0" name=""/>
        <dsp:cNvSpPr/>
      </dsp:nvSpPr>
      <dsp:spPr>
        <a:xfrm>
          <a:off x="3410841" y="1988468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7 (1)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3410841" y="1988468"/>
        <a:ext cx="419968" cy="266680"/>
      </dsp:txXfrm>
    </dsp:sp>
    <dsp:sp modelId="{58D99212-883E-D24E-847D-AFAEF9AD1B36}">
      <dsp:nvSpPr>
        <dsp:cNvPr id="0" name=""/>
        <dsp:cNvSpPr/>
      </dsp:nvSpPr>
      <dsp:spPr>
        <a:xfrm>
          <a:off x="2854893" y="2332959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C8843-BE43-4249-A200-23D5C7A5C9CB}">
      <dsp:nvSpPr>
        <dsp:cNvPr id="0" name=""/>
        <dsp:cNvSpPr/>
      </dsp:nvSpPr>
      <dsp:spPr>
        <a:xfrm>
          <a:off x="2901556" y="2377289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7 ()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2901556" y="2377289"/>
        <a:ext cx="419968" cy="266680"/>
      </dsp:txXfrm>
    </dsp:sp>
    <dsp:sp modelId="{E15A4AA2-72A7-B948-96C3-E2FE6972AD18}">
      <dsp:nvSpPr>
        <dsp:cNvPr id="0" name=""/>
        <dsp:cNvSpPr/>
      </dsp:nvSpPr>
      <dsp:spPr>
        <a:xfrm>
          <a:off x="2854893" y="2721780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3DB55-A581-DD44-B088-CDA29055C537}">
      <dsp:nvSpPr>
        <dsp:cNvPr id="0" name=""/>
        <dsp:cNvSpPr/>
      </dsp:nvSpPr>
      <dsp:spPr>
        <a:xfrm>
          <a:off x="2901556" y="2766110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0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2901556" y="2766110"/>
        <a:ext cx="419968" cy="266680"/>
      </dsp:txXfrm>
    </dsp:sp>
    <dsp:sp modelId="{38F0A1AB-5AD6-7C41-962D-2D571D494A17}">
      <dsp:nvSpPr>
        <dsp:cNvPr id="0" name=""/>
        <dsp:cNvSpPr/>
      </dsp:nvSpPr>
      <dsp:spPr>
        <a:xfrm>
          <a:off x="3873463" y="2332959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EEDC8-53A7-D644-B2F9-88F153AC6145}">
      <dsp:nvSpPr>
        <dsp:cNvPr id="0" name=""/>
        <dsp:cNvSpPr/>
      </dsp:nvSpPr>
      <dsp:spPr>
        <a:xfrm>
          <a:off x="3920126" y="2377289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6 (1)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3920126" y="2377289"/>
        <a:ext cx="419968" cy="266680"/>
      </dsp:txXfrm>
    </dsp:sp>
    <dsp:sp modelId="{835A999D-6B14-484F-AAA6-4AFECAF876C9}">
      <dsp:nvSpPr>
        <dsp:cNvPr id="0" name=""/>
        <dsp:cNvSpPr/>
      </dsp:nvSpPr>
      <dsp:spPr>
        <a:xfrm>
          <a:off x="3368188" y="2721780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2B715-4DAA-5940-8ED1-1051A85A3D90}">
      <dsp:nvSpPr>
        <dsp:cNvPr id="0" name=""/>
        <dsp:cNvSpPr/>
      </dsp:nvSpPr>
      <dsp:spPr>
        <a:xfrm>
          <a:off x="3414852" y="2766110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6 ()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3414852" y="2766110"/>
        <a:ext cx="419968" cy="266680"/>
      </dsp:txXfrm>
    </dsp:sp>
    <dsp:sp modelId="{240027D8-A706-B440-95C9-40E728F8BD75}">
      <dsp:nvSpPr>
        <dsp:cNvPr id="0" name=""/>
        <dsp:cNvSpPr/>
      </dsp:nvSpPr>
      <dsp:spPr>
        <a:xfrm>
          <a:off x="3368188" y="3110601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CE494-F8D2-F842-9847-C51A525D53EE}">
      <dsp:nvSpPr>
        <dsp:cNvPr id="0" name=""/>
        <dsp:cNvSpPr/>
      </dsp:nvSpPr>
      <dsp:spPr>
        <a:xfrm>
          <a:off x="3414852" y="3154931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0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3414852" y="3154931"/>
        <a:ext cx="419968" cy="266680"/>
      </dsp:txXfrm>
    </dsp:sp>
    <dsp:sp modelId="{6523B842-611C-2442-B597-BE89A407AE91}">
      <dsp:nvSpPr>
        <dsp:cNvPr id="0" name=""/>
        <dsp:cNvSpPr/>
      </dsp:nvSpPr>
      <dsp:spPr>
        <a:xfrm>
          <a:off x="4378738" y="2721780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9000DF-33DB-A245-A0B9-41373032E4A3}">
      <dsp:nvSpPr>
        <dsp:cNvPr id="0" name=""/>
        <dsp:cNvSpPr/>
      </dsp:nvSpPr>
      <dsp:spPr>
        <a:xfrm>
          <a:off x="4425401" y="2766110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5 (1)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4425401" y="2766110"/>
        <a:ext cx="419968" cy="266680"/>
      </dsp:txXfrm>
    </dsp:sp>
    <dsp:sp modelId="{A7747956-9902-CD4C-A595-2FB17AB31ADC}">
      <dsp:nvSpPr>
        <dsp:cNvPr id="0" name=""/>
        <dsp:cNvSpPr/>
      </dsp:nvSpPr>
      <dsp:spPr>
        <a:xfrm>
          <a:off x="3881484" y="3110601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EFFE0-E8AC-8A45-87DC-842A8E505C0B}">
      <dsp:nvSpPr>
        <dsp:cNvPr id="0" name=""/>
        <dsp:cNvSpPr/>
      </dsp:nvSpPr>
      <dsp:spPr>
        <a:xfrm>
          <a:off x="3928147" y="3154931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5 ()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3928147" y="3154931"/>
        <a:ext cx="419968" cy="266680"/>
      </dsp:txXfrm>
    </dsp:sp>
    <dsp:sp modelId="{2BAEC446-AD1C-CE49-913A-9F29FE22EFF0}">
      <dsp:nvSpPr>
        <dsp:cNvPr id="0" name=""/>
        <dsp:cNvSpPr/>
      </dsp:nvSpPr>
      <dsp:spPr>
        <a:xfrm>
          <a:off x="3881484" y="3499422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1C220-79E6-B84A-BDE4-7CA90FF04950}">
      <dsp:nvSpPr>
        <dsp:cNvPr id="0" name=""/>
        <dsp:cNvSpPr/>
      </dsp:nvSpPr>
      <dsp:spPr>
        <a:xfrm>
          <a:off x="3928147" y="3543752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0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3928147" y="3543752"/>
        <a:ext cx="419968" cy="266680"/>
      </dsp:txXfrm>
    </dsp:sp>
    <dsp:sp modelId="{EA108172-14EE-CD4D-94F2-8A8105BE991C}">
      <dsp:nvSpPr>
        <dsp:cNvPr id="0" name=""/>
        <dsp:cNvSpPr/>
      </dsp:nvSpPr>
      <dsp:spPr>
        <a:xfrm>
          <a:off x="4875993" y="3110601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EC36A-F100-4941-99F9-E51F20E92F6B}">
      <dsp:nvSpPr>
        <dsp:cNvPr id="0" name=""/>
        <dsp:cNvSpPr/>
      </dsp:nvSpPr>
      <dsp:spPr>
        <a:xfrm>
          <a:off x="4922656" y="3154931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4 (1)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4922656" y="3154931"/>
        <a:ext cx="419968" cy="266680"/>
      </dsp:txXfrm>
    </dsp:sp>
    <dsp:sp modelId="{6C3C3549-E26E-B84E-8538-BAC1BD79B998}">
      <dsp:nvSpPr>
        <dsp:cNvPr id="0" name=""/>
        <dsp:cNvSpPr/>
      </dsp:nvSpPr>
      <dsp:spPr>
        <a:xfrm>
          <a:off x="4394779" y="3499422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457BC-D3F4-5742-9EEE-A0BF2A80BF00}">
      <dsp:nvSpPr>
        <dsp:cNvPr id="0" name=""/>
        <dsp:cNvSpPr/>
      </dsp:nvSpPr>
      <dsp:spPr>
        <a:xfrm>
          <a:off x="4441442" y="3543752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4 ()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4441442" y="3543752"/>
        <a:ext cx="419968" cy="266680"/>
      </dsp:txXfrm>
    </dsp:sp>
    <dsp:sp modelId="{7D1A0AAC-946B-DF4A-8F85-7364669A62B7}">
      <dsp:nvSpPr>
        <dsp:cNvPr id="0" name=""/>
        <dsp:cNvSpPr/>
      </dsp:nvSpPr>
      <dsp:spPr>
        <a:xfrm>
          <a:off x="4394779" y="3888243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EC974-DAF5-8F47-B211-ECB2784C7B6C}">
      <dsp:nvSpPr>
        <dsp:cNvPr id="0" name=""/>
        <dsp:cNvSpPr/>
      </dsp:nvSpPr>
      <dsp:spPr>
        <a:xfrm>
          <a:off x="4441442" y="3932573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0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4441442" y="3932573"/>
        <a:ext cx="419968" cy="266680"/>
      </dsp:txXfrm>
    </dsp:sp>
    <dsp:sp modelId="{1F2C9B2B-8C87-0947-9937-B04E2D5762A5}">
      <dsp:nvSpPr>
        <dsp:cNvPr id="0" name=""/>
        <dsp:cNvSpPr/>
      </dsp:nvSpPr>
      <dsp:spPr>
        <a:xfrm>
          <a:off x="5357207" y="3499422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F3A25-B8C2-374B-A273-C759951E7F49}">
      <dsp:nvSpPr>
        <dsp:cNvPr id="0" name=""/>
        <dsp:cNvSpPr/>
      </dsp:nvSpPr>
      <dsp:spPr>
        <a:xfrm>
          <a:off x="5403870" y="3543752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3 (1)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5403870" y="3543752"/>
        <a:ext cx="419968" cy="266680"/>
      </dsp:txXfrm>
    </dsp:sp>
    <dsp:sp modelId="{71D80F9B-B3B8-3C43-A78B-D29D296189D9}">
      <dsp:nvSpPr>
        <dsp:cNvPr id="0" name=""/>
        <dsp:cNvSpPr/>
      </dsp:nvSpPr>
      <dsp:spPr>
        <a:xfrm>
          <a:off x="4908074" y="3888243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DFEA2-CAAC-2B4C-AC51-BBB1C95A6636}">
      <dsp:nvSpPr>
        <dsp:cNvPr id="0" name=""/>
        <dsp:cNvSpPr/>
      </dsp:nvSpPr>
      <dsp:spPr>
        <a:xfrm>
          <a:off x="4954737" y="3932573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3 ()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4954737" y="3932573"/>
        <a:ext cx="419968" cy="266680"/>
      </dsp:txXfrm>
    </dsp:sp>
    <dsp:sp modelId="{80FB8F5D-D3A8-5A4E-9FDE-CB46337296D8}">
      <dsp:nvSpPr>
        <dsp:cNvPr id="0" name=""/>
        <dsp:cNvSpPr/>
      </dsp:nvSpPr>
      <dsp:spPr>
        <a:xfrm>
          <a:off x="4908074" y="4277064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8A163-3444-0C49-B937-D1794A894F24}">
      <dsp:nvSpPr>
        <dsp:cNvPr id="0" name=""/>
        <dsp:cNvSpPr/>
      </dsp:nvSpPr>
      <dsp:spPr>
        <a:xfrm>
          <a:off x="4954737" y="4321394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0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4954737" y="4321394"/>
        <a:ext cx="419968" cy="266680"/>
      </dsp:txXfrm>
    </dsp:sp>
    <dsp:sp modelId="{3BA3265F-4C8A-0D46-A16A-1E8F76B88937}">
      <dsp:nvSpPr>
        <dsp:cNvPr id="0" name=""/>
        <dsp:cNvSpPr/>
      </dsp:nvSpPr>
      <dsp:spPr>
        <a:xfrm>
          <a:off x="5806340" y="3888243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45902-FEBD-D944-96AB-3E8D2F149A86}">
      <dsp:nvSpPr>
        <dsp:cNvPr id="0" name=""/>
        <dsp:cNvSpPr/>
      </dsp:nvSpPr>
      <dsp:spPr>
        <a:xfrm>
          <a:off x="5853004" y="3932573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2 (1)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5853004" y="3932573"/>
        <a:ext cx="419968" cy="266680"/>
      </dsp:txXfrm>
    </dsp:sp>
    <dsp:sp modelId="{2F33B2AA-AEB8-A74F-8194-F3EF5221B5C7}">
      <dsp:nvSpPr>
        <dsp:cNvPr id="0" name=""/>
        <dsp:cNvSpPr/>
      </dsp:nvSpPr>
      <dsp:spPr>
        <a:xfrm>
          <a:off x="5421369" y="4277064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D699A-B3F4-1144-AD3C-C7120B05C6DE}">
      <dsp:nvSpPr>
        <dsp:cNvPr id="0" name=""/>
        <dsp:cNvSpPr/>
      </dsp:nvSpPr>
      <dsp:spPr>
        <a:xfrm>
          <a:off x="5468032" y="4321394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2 ()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5468032" y="4321394"/>
        <a:ext cx="419968" cy="266680"/>
      </dsp:txXfrm>
    </dsp:sp>
    <dsp:sp modelId="{56CAAAF6-F7AF-C64A-BB80-2EEBF58A2096}">
      <dsp:nvSpPr>
        <dsp:cNvPr id="0" name=""/>
        <dsp:cNvSpPr/>
      </dsp:nvSpPr>
      <dsp:spPr>
        <a:xfrm>
          <a:off x="5421369" y="4665885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662B9E-EBE7-3C41-842A-F953D3517B23}">
      <dsp:nvSpPr>
        <dsp:cNvPr id="0" name=""/>
        <dsp:cNvSpPr/>
      </dsp:nvSpPr>
      <dsp:spPr>
        <a:xfrm>
          <a:off x="5468032" y="4710215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0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5468032" y="4710215"/>
        <a:ext cx="419968" cy="266680"/>
      </dsp:txXfrm>
    </dsp:sp>
    <dsp:sp modelId="{1DEB2E91-6EC8-8049-B091-7F550A461757}">
      <dsp:nvSpPr>
        <dsp:cNvPr id="0" name=""/>
        <dsp:cNvSpPr/>
      </dsp:nvSpPr>
      <dsp:spPr>
        <a:xfrm>
          <a:off x="6191312" y="4277064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948C1D-29D1-054B-94CF-960480E8D18F}">
      <dsp:nvSpPr>
        <dsp:cNvPr id="0" name=""/>
        <dsp:cNvSpPr/>
      </dsp:nvSpPr>
      <dsp:spPr>
        <a:xfrm>
          <a:off x="6237975" y="4321394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1 (1)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6237975" y="4321394"/>
        <a:ext cx="419968" cy="266680"/>
      </dsp:txXfrm>
    </dsp:sp>
    <dsp:sp modelId="{C52508F8-6A5C-904F-B8C8-558E23563832}">
      <dsp:nvSpPr>
        <dsp:cNvPr id="0" name=""/>
        <dsp:cNvSpPr/>
      </dsp:nvSpPr>
      <dsp:spPr>
        <a:xfrm>
          <a:off x="5934664" y="4665885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96C9C-5535-CF4B-A7EE-28D0C565E0D4}">
      <dsp:nvSpPr>
        <dsp:cNvPr id="0" name=""/>
        <dsp:cNvSpPr/>
      </dsp:nvSpPr>
      <dsp:spPr>
        <a:xfrm>
          <a:off x="5981327" y="4710215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1 ()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5981327" y="4710215"/>
        <a:ext cx="419968" cy="266680"/>
      </dsp:txXfrm>
    </dsp:sp>
    <dsp:sp modelId="{838887DB-3E10-054A-AE19-6C0A08E8AFA6}">
      <dsp:nvSpPr>
        <dsp:cNvPr id="0" name=""/>
        <dsp:cNvSpPr/>
      </dsp:nvSpPr>
      <dsp:spPr>
        <a:xfrm>
          <a:off x="5934664" y="5054707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CCC8E-FEB6-4C48-9387-B86C42955EF3}">
      <dsp:nvSpPr>
        <dsp:cNvPr id="0" name=""/>
        <dsp:cNvSpPr/>
      </dsp:nvSpPr>
      <dsp:spPr>
        <a:xfrm>
          <a:off x="5981327" y="5099037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0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5981327" y="5099037"/>
        <a:ext cx="419968" cy="266680"/>
      </dsp:txXfrm>
    </dsp:sp>
    <dsp:sp modelId="{4235430B-A90E-6A4E-826D-34353488C1B3}">
      <dsp:nvSpPr>
        <dsp:cNvPr id="0" name=""/>
        <dsp:cNvSpPr/>
      </dsp:nvSpPr>
      <dsp:spPr>
        <a:xfrm>
          <a:off x="6447959" y="4665885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77AFD-C7BE-4949-AE10-D0E566CBB161}">
      <dsp:nvSpPr>
        <dsp:cNvPr id="0" name=""/>
        <dsp:cNvSpPr/>
      </dsp:nvSpPr>
      <dsp:spPr>
        <a:xfrm>
          <a:off x="6494623" y="4710215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0 (1)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6494623" y="4710215"/>
        <a:ext cx="419968" cy="266680"/>
      </dsp:txXfrm>
    </dsp:sp>
    <dsp:sp modelId="{5C35338A-C1C4-414B-A8B0-AF66C94EE20E}">
      <dsp:nvSpPr>
        <dsp:cNvPr id="0" name=""/>
        <dsp:cNvSpPr/>
      </dsp:nvSpPr>
      <dsp:spPr>
        <a:xfrm>
          <a:off x="6447959" y="5054707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8E4ED-3FA7-EF45-BC17-46D65C508889}">
      <dsp:nvSpPr>
        <dsp:cNvPr id="0" name=""/>
        <dsp:cNvSpPr/>
      </dsp:nvSpPr>
      <dsp:spPr>
        <a:xfrm>
          <a:off x="6494623" y="5099037"/>
          <a:ext cx="419968" cy="266680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1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6494623" y="5099037"/>
        <a:ext cx="419968" cy="266680"/>
      </dsp:txXfrm>
    </dsp:sp>
    <dsp:sp modelId="{E3D7A401-E92E-7A44-95EB-428BA6816A0A}">
      <dsp:nvSpPr>
        <dsp:cNvPr id="0" name=""/>
        <dsp:cNvSpPr/>
      </dsp:nvSpPr>
      <dsp:spPr>
        <a:xfrm>
          <a:off x="5360821" y="775768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4F034-21DB-A848-B380-FDC3D967FC53}">
      <dsp:nvSpPr>
        <dsp:cNvPr id="0" name=""/>
        <dsp:cNvSpPr/>
      </dsp:nvSpPr>
      <dsp:spPr>
        <a:xfrm>
          <a:off x="5407484" y="820098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5 (5 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5407484" y="820098"/>
        <a:ext cx="419968" cy="266680"/>
      </dsp:txXfrm>
    </dsp:sp>
    <dsp:sp modelId="{6E8A3BA7-98DF-5548-85B7-8122C3034B39}">
      <dsp:nvSpPr>
        <dsp:cNvPr id="0" name=""/>
        <dsp:cNvSpPr/>
      </dsp:nvSpPr>
      <dsp:spPr>
        <a:xfrm>
          <a:off x="4855546" y="1164589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F6EF3-1FB5-2A4F-9126-B88ACBC3A32C}">
      <dsp:nvSpPr>
        <dsp:cNvPr id="0" name=""/>
        <dsp:cNvSpPr/>
      </dsp:nvSpPr>
      <dsp:spPr>
        <a:xfrm>
          <a:off x="4902209" y="1208919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5 (1)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4902209" y="1208919"/>
        <a:ext cx="419968" cy="266680"/>
      </dsp:txXfrm>
    </dsp:sp>
    <dsp:sp modelId="{927B34FD-2478-644B-89FE-D693A7E8C352}">
      <dsp:nvSpPr>
        <dsp:cNvPr id="0" name=""/>
        <dsp:cNvSpPr/>
      </dsp:nvSpPr>
      <dsp:spPr>
        <a:xfrm>
          <a:off x="4358291" y="1552903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BE432-ACA6-8A4A-BE18-EDFF0FBB2AD0}">
      <dsp:nvSpPr>
        <dsp:cNvPr id="0" name=""/>
        <dsp:cNvSpPr/>
      </dsp:nvSpPr>
      <dsp:spPr>
        <a:xfrm>
          <a:off x="4404955" y="1597233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5 ()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4404955" y="1597233"/>
        <a:ext cx="419968" cy="266680"/>
      </dsp:txXfrm>
    </dsp:sp>
    <dsp:sp modelId="{22BC5789-E255-2A47-B608-7C04906FC76C}">
      <dsp:nvSpPr>
        <dsp:cNvPr id="0" name=""/>
        <dsp:cNvSpPr/>
      </dsp:nvSpPr>
      <dsp:spPr>
        <a:xfrm>
          <a:off x="4358291" y="1942231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85164-85AE-4E42-AD6B-AD67F4190B05}">
      <dsp:nvSpPr>
        <dsp:cNvPr id="0" name=""/>
        <dsp:cNvSpPr/>
      </dsp:nvSpPr>
      <dsp:spPr>
        <a:xfrm>
          <a:off x="4404955" y="1986561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0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4404955" y="1986561"/>
        <a:ext cx="419968" cy="266680"/>
      </dsp:txXfrm>
    </dsp:sp>
    <dsp:sp modelId="{EC7170EB-4355-4A4F-8813-054C4900D052}">
      <dsp:nvSpPr>
        <dsp:cNvPr id="0" name=""/>
        <dsp:cNvSpPr/>
      </dsp:nvSpPr>
      <dsp:spPr>
        <a:xfrm>
          <a:off x="5352801" y="1553410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919D6-80C3-D345-A089-5BCBF9617D41}">
      <dsp:nvSpPr>
        <dsp:cNvPr id="0" name=""/>
        <dsp:cNvSpPr/>
      </dsp:nvSpPr>
      <dsp:spPr>
        <a:xfrm>
          <a:off x="5399464" y="1597740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4 (1)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5399464" y="1597740"/>
        <a:ext cx="419968" cy="266680"/>
      </dsp:txXfrm>
    </dsp:sp>
    <dsp:sp modelId="{585722B6-FC4F-6C49-ABE3-2B3D1FE50341}">
      <dsp:nvSpPr>
        <dsp:cNvPr id="0" name=""/>
        <dsp:cNvSpPr/>
      </dsp:nvSpPr>
      <dsp:spPr>
        <a:xfrm>
          <a:off x="4871587" y="1942231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A0DE3-9D9C-6B43-B306-0ADCE93CAE75}">
      <dsp:nvSpPr>
        <dsp:cNvPr id="0" name=""/>
        <dsp:cNvSpPr/>
      </dsp:nvSpPr>
      <dsp:spPr>
        <a:xfrm>
          <a:off x="4918250" y="1986561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4 ()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4918250" y="1986561"/>
        <a:ext cx="419968" cy="266680"/>
      </dsp:txXfrm>
    </dsp:sp>
    <dsp:sp modelId="{3E122E0C-1DAF-F642-829F-BB3AEA73C825}">
      <dsp:nvSpPr>
        <dsp:cNvPr id="0" name=""/>
        <dsp:cNvSpPr/>
      </dsp:nvSpPr>
      <dsp:spPr>
        <a:xfrm>
          <a:off x="4871587" y="2331052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76D1C-02D4-174C-981F-38E16A803212}">
      <dsp:nvSpPr>
        <dsp:cNvPr id="0" name=""/>
        <dsp:cNvSpPr/>
      </dsp:nvSpPr>
      <dsp:spPr>
        <a:xfrm>
          <a:off x="4918250" y="2375382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0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4918250" y="2375382"/>
        <a:ext cx="419968" cy="266680"/>
      </dsp:txXfrm>
    </dsp:sp>
    <dsp:sp modelId="{E2479656-364C-3942-AFD4-19162E2B0C06}">
      <dsp:nvSpPr>
        <dsp:cNvPr id="0" name=""/>
        <dsp:cNvSpPr/>
      </dsp:nvSpPr>
      <dsp:spPr>
        <a:xfrm>
          <a:off x="5834015" y="1942231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7E10A-6754-6944-9246-8ADC3EE1A363}">
      <dsp:nvSpPr>
        <dsp:cNvPr id="0" name=""/>
        <dsp:cNvSpPr/>
      </dsp:nvSpPr>
      <dsp:spPr>
        <a:xfrm>
          <a:off x="5880678" y="1986561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3 (1)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5880678" y="1986561"/>
        <a:ext cx="419968" cy="266680"/>
      </dsp:txXfrm>
    </dsp:sp>
    <dsp:sp modelId="{6A96F715-C8EE-724B-B05F-39E0083C5DF3}">
      <dsp:nvSpPr>
        <dsp:cNvPr id="0" name=""/>
        <dsp:cNvSpPr/>
      </dsp:nvSpPr>
      <dsp:spPr>
        <a:xfrm>
          <a:off x="5384882" y="2331052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ACDAA-2D37-5E4A-8093-D196F8918B7F}">
      <dsp:nvSpPr>
        <dsp:cNvPr id="0" name=""/>
        <dsp:cNvSpPr/>
      </dsp:nvSpPr>
      <dsp:spPr>
        <a:xfrm>
          <a:off x="5431545" y="2375382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3 ()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5431545" y="2375382"/>
        <a:ext cx="419968" cy="266680"/>
      </dsp:txXfrm>
    </dsp:sp>
    <dsp:sp modelId="{F3AF9653-8D19-A641-B73F-FB4562B05C6C}">
      <dsp:nvSpPr>
        <dsp:cNvPr id="0" name=""/>
        <dsp:cNvSpPr/>
      </dsp:nvSpPr>
      <dsp:spPr>
        <a:xfrm>
          <a:off x="5384882" y="2719873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54413-3A43-8746-A481-5A028D18A0B1}">
      <dsp:nvSpPr>
        <dsp:cNvPr id="0" name=""/>
        <dsp:cNvSpPr/>
      </dsp:nvSpPr>
      <dsp:spPr>
        <a:xfrm>
          <a:off x="5431545" y="2764203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0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5431545" y="2764203"/>
        <a:ext cx="419968" cy="266680"/>
      </dsp:txXfrm>
    </dsp:sp>
    <dsp:sp modelId="{D1497600-080C-E746-916C-153F432FB891}">
      <dsp:nvSpPr>
        <dsp:cNvPr id="0" name=""/>
        <dsp:cNvSpPr/>
      </dsp:nvSpPr>
      <dsp:spPr>
        <a:xfrm>
          <a:off x="6283148" y="2331052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8310A-C87B-D14C-920B-1F8A2E25617B}">
      <dsp:nvSpPr>
        <dsp:cNvPr id="0" name=""/>
        <dsp:cNvSpPr/>
      </dsp:nvSpPr>
      <dsp:spPr>
        <a:xfrm>
          <a:off x="6329812" y="2375382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2 (1)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6329812" y="2375382"/>
        <a:ext cx="419968" cy="266680"/>
      </dsp:txXfrm>
    </dsp:sp>
    <dsp:sp modelId="{27C14C6C-D24A-8B47-B530-F4AFB1F7A2A2}">
      <dsp:nvSpPr>
        <dsp:cNvPr id="0" name=""/>
        <dsp:cNvSpPr/>
      </dsp:nvSpPr>
      <dsp:spPr>
        <a:xfrm>
          <a:off x="5898177" y="2719873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439A7-68A7-FA44-AA50-9C63AC902FD1}">
      <dsp:nvSpPr>
        <dsp:cNvPr id="0" name=""/>
        <dsp:cNvSpPr/>
      </dsp:nvSpPr>
      <dsp:spPr>
        <a:xfrm>
          <a:off x="5944840" y="2764203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2 ()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5944840" y="2764203"/>
        <a:ext cx="419968" cy="266680"/>
      </dsp:txXfrm>
    </dsp:sp>
    <dsp:sp modelId="{2088A052-0416-6441-AD2F-8E5C3C638BC0}">
      <dsp:nvSpPr>
        <dsp:cNvPr id="0" name=""/>
        <dsp:cNvSpPr/>
      </dsp:nvSpPr>
      <dsp:spPr>
        <a:xfrm>
          <a:off x="5898177" y="3108694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FEB27-5B8B-7345-89D6-28B2A774646B}">
      <dsp:nvSpPr>
        <dsp:cNvPr id="0" name=""/>
        <dsp:cNvSpPr/>
      </dsp:nvSpPr>
      <dsp:spPr>
        <a:xfrm>
          <a:off x="5944840" y="3153024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0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5944840" y="3153024"/>
        <a:ext cx="419968" cy="266680"/>
      </dsp:txXfrm>
    </dsp:sp>
    <dsp:sp modelId="{62E719A5-F83D-644F-928C-FF0B5C654BF7}">
      <dsp:nvSpPr>
        <dsp:cNvPr id="0" name=""/>
        <dsp:cNvSpPr/>
      </dsp:nvSpPr>
      <dsp:spPr>
        <a:xfrm>
          <a:off x="6668120" y="2719873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FD295-CC92-B047-B0E3-920213160DAC}">
      <dsp:nvSpPr>
        <dsp:cNvPr id="0" name=""/>
        <dsp:cNvSpPr/>
      </dsp:nvSpPr>
      <dsp:spPr>
        <a:xfrm>
          <a:off x="6714783" y="2764203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1 (1)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6714783" y="2764203"/>
        <a:ext cx="419968" cy="266680"/>
      </dsp:txXfrm>
    </dsp:sp>
    <dsp:sp modelId="{78C281E7-14E1-9342-AA32-07BEDD9380FF}">
      <dsp:nvSpPr>
        <dsp:cNvPr id="0" name=""/>
        <dsp:cNvSpPr/>
      </dsp:nvSpPr>
      <dsp:spPr>
        <a:xfrm>
          <a:off x="6411472" y="3108694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0DA67-47BE-2647-8086-7F8FA65A6425}">
      <dsp:nvSpPr>
        <dsp:cNvPr id="0" name=""/>
        <dsp:cNvSpPr/>
      </dsp:nvSpPr>
      <dsp:spPr>
        <a:xfrm>
          <a:off x="6458135" y="3153024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1 ()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6458135" y="3153024"/>
        <a:ext cx="419968" cy="266680"/>
      </dsp:txXfrm>
    </dsp:sp>
    <dsp:sp modelId="{DCB71801-19CE-F245-B258-3715C378351E}">
      <dsp:nvSpPr>
        <dsp:cNvPr id="0" name=""/>
        <dsp:cNvSpPr/>
      </dsp:nvSpPr>
      <dsp:spPr>
        <a:xfrm>
          <a:off x="6411472" y="3497515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BE342-34E5-0144-A6E1-DABF36FAB9C1}">
      <dsp:nvSpPr>
        <dsp:cNvPr id="0" name=""/>
        <dsp:cNvSpPr/>
      </dsp:nvSpPr>
      <dsp:spPr>
        <a:xfrm>
          <a:off x="6458135" y="3541845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0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6458135" y="3541845"/>
        <a:ext cx="419968" cy="266680"/>
      </dsp:txXfrm>
    </dsp:sp>
    <dsp:sp modelId="{2D9110FD-BF2F-E745-ADE4-7CD03A0F853E}">
      <dsp:nvSpPr>
        <dsp:cNvPr id="0" name=""/>
        <dsp:cNvSpPr/>
      </dsp:nvSpPr>
      <dsp:spPr>
        <a:xfrm>
          <a:off x="6924767" y="3108694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53C6C-8754-9C46-BCB9-4DFE4F03710B}">
      <dsp:nvSpPr>
        <dsp:cNvPr id="0" name=""/>
        <dsp:cNvSpPr/>
      </dsp:nvSpPr>
      <dsp:spPr>
        <a:xfrm>
          <a:off x="6971431" y="3153024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0 (1)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6971431" y="3153024"/>
        <a:ext cx="419968" cy="266680"/>
      </dsp:txXfrm>
    </dsp:sp>
    <dsp:sp modelId="{4EB11516-8D56-C349-8AB5-67E49C84BCE0}">
      <dsp:nvSpPr>
        <dsp:cNvPr id="0" name=""/>
        <dsp:cNvSpPr/>
      </dsp:nvSpPr>
      <dsp:spPr>
        <a:xfrm>
          <a:off x="6924767" y="3509663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1274B-C5FE-EF40-846A-7312A04B8FD5}">
      <dsp:nvSpPr>
        <dsp:cNvPr id="0" name=""/>
        <dsp:cNvSpPr/>
      </dsp:nvSpPr>
      <dsp:spPr>
        <a:xfrm>
          <a:off x="6971431" y="3553993"/>
          <a:ext cx="419968" cy="266680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1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6971431" y="3553993"/>
        <a:ext cx="419968" cy="266680"/>
      </dsp:txXfrm>
    </dsp:sp>
    <dsp:sp modelId="{C230C033-E109-0E48-8FDC-2BB26F2F9174}">
      <dsp:nvSpPr>
        <dsp:cNvPr id="0" name=""/>
        <dsp:cNvSpPr/>
      </dsp:nvSpPr>
      <dsp:spPr>
        <a:xfrm>
          <a:off x="6391368" y="1164589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F063E-D7EC-CE43-B6DB-D2E45E2AF662}">
      <dsp:nvSpPr>
        <dsp:cNvPr id="0" name=""/>
        <dsp:cNvSpPr/>
      </dsp:nvSpPr>
      <dsp:spPr>
        <a:xfrm>
          <a:off x="6438031" y="1208919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0 (5 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6438031" y="1208919"/>
        <a:ext cx="419968" cy="266680"/>
      </dsp:txXfrm>
    </dsp:sp>
    <dsp:sp modelId="{712C22DA-9290-7249-92B4-2910D8F52521}">
      <dsp:nvSpPr>
        <dsp:cNvPr id="0" name=""/>
        <dsp:cNvSpPr/>
      </dsp:nvSpPr>
      <dsp:spPr>
        <a:xfrm>
          <a:off x="6391368" y="1553410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0899C-14BF-EE4B-923C-56C7B58C77C2}">
      <dsp:nvSpPr>
        <dsp:cNvPr id="0" name=""/>
        <dsp:cNvSpPr/>
      </dsp:nvSpPr>
      <dsp:spPr>
        <a:xfrm>
          <a:off x="6438031" y="1597740"/>
          <a:ext cx="419968" cy="266680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1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6438031" y="1597740"/>
        <a:ext cx="419968" cy="266680"/>
      </dsp:txXfrm>
    </dsp:sp>
    <dsp:sp modelId="{757C463C-EF1D-7E48-8ED1-9250383E45BE}">
      <dsp:nvSpPr>
        <dsp:cNvPr id="0" name=""/>
        <dsp:cNvSpPr/>
      </dsp:nvSpPr>
      <dsp:spPr>
        <a:xfrm>
          <a:off x="6667586" y="388853"/>
          <a:ext cx="1012271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68F11-7CA2-044A-9426-B95591696568}">
      <dsp:nvSpPr>
        <dsp:cNvPr id="0" name=""/>
        <dsp:cNvSpPr/>
      </dsp:nvSpPr>
      <dsp:spPr>
        <a:xfrm>
          <a:off x="6714250" y="433183"/>
          <a:ext cx="1012271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Helvetica Light"/>
              <a:cs typeface="Helvetica Light"/>
            </a:rPr>
            <a:t>0 (10 5 1)</a:t>
          </a:r>
          <a:endParaRPr lang="en-US" sz="1200" kern="1200" dirty="0">
            <a:latin typeface="Helvetica Light"/>
            <a:cs typeface="Helvetica Light"/>
          </a:endParaRPr>
        </a:p>
      </dsp:txBody>
      <dsp:txXfrm>
        <a:off x="6714250" y="433183"/>
        <a:ext cx="1012271" cy="266680"/>
      </dsp:txXfrm>
    </dsp:sp>
    <dsp:sp modelId="{230FB7BA-E95D-BF42-9140-C757B87C80F3}">
      <dsp:nvSpPr>
        <dsp:cNvPr id="0" name=""/>
        <dsp:cNvSpPr/>
      </dsp:nvSpPr>
      <dsp:spPr>
        <a:xfrm>
          <a:off x="6963738" y="777674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C439C-056C-AC4C-A961-8E730A648AE7}">
      <dsp:nvSpPr>
        <dsp:cNvPr id="0" name=""/>
        <dsp:cNvSpPr/>
      </dsp:nvSpPr>
      <dsp:spPr>
        <a:xfrm>
          <a:off x="7010401" y="822004"/>
          <a:ext cx="419968" cy="266680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1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7010401" y="822004"/>
        <a:ext cx="419968" cy="266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20097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7938" y="615950"/>
            <a:ext cx="4784725" cy="3587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0625" y="4563192"/>
            <a:ext cx="6301588" cy="43175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576" tIns="46947" rIns="95576" bIns="469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We want this to be in font 11 and justify.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0861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pitchFamily="-65" charset="0"/>
        <a:ea typeface="ＭＳ Ｐゴシック" charset="-128"/>
        <a:cs typeface="ＭＳ Ｐゴシック" charset="-128"/>
      </a:defRPr>
    </a:lvl1pPr>
    <a:lvl2pPr marL="37931725" indent="-374745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038600" cy="53058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990601"/>
            <a:ext cx="4038600" cy="53058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2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89012"/>
            <a:ext cx="8229600" cy="1588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0" y="6622038"/>
            <a:ext cx="9144000" cy="235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UC</a:t>
            </a:r>
            <a:r>
              <a:rPr lang="en-US" sz="1200" b="1" baseline="0" dirty="0" smtClean="0">
                <a:solidFill>
                  <a:schemeClr val="tx1"/>
                </a:solidFill>
                <a:latin typeface="18 VAG Rounded Black   09390"/>
              </a:rPr>
              <a:t> Berkeley </a:t>
            </a: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“</a:t>
            </a:r>
            <a:r>
              <a:rPr lang="en-US" sz="1200" b="1" baseline="0" dirty="0" smtClean="0">
                <a:solidFill>
                  <a:schemeClr val="tx1"/>
                </a:solidFill>
                <a:latin typeface="18 VAG Rounded Black   09390"/>
              </a:rPr>
              <a:t>The Beauty and Joy of Computing” </a:t>
            </a:r>
            <a:r>
              <a:rPr lang="en-US" sz="1200" b="1" baseline="0" dirty="0" smtClean="0">
                <a:solidFill>
                  <a:srgbClr val="FFFF00"/>
                </a:solidFill>
                <a:latin typeface="18 VAG Rounded Black   09390"/>
              </a:rPr>
              <a:t>: Recursion II </a:t>
            </a: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(</a:t>
            </a:r>
            <a:fld id="{0382F9D6-1C8F-9447-89CA-9F506CE985D4}" type="slidenum">
              <a:rPr lang="en-US" sz="1200" b="1">
                <a:solidFill>
                  <a:schemeClr val="tx1"/>
                </a:solidFill>
                <a:latin typeface="18 VAG Rounded Black   09390"/>
              </a:rPr>
              <a:pPr algn="ctr">
                <a:defRPr/>
              </a:pPr>
              <a:t>‹#›</a:t>
            </a:fld>
            <a:r>
              <a:rPr lang="en-US" sz="1200" b="1" dirty="0">
                <a:solidFill>
                  <a:schemeClr val="tx1"/>
                </a:solidFill>
                <a:latin typeface="18 VAG Rounded Black   09390"/>
              </a:rPr>
              <a:t>)</a:t>
            </a: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8631039" y="6248400"/>
            <a:ext cx="512961" cy="205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000" b="1" dirty="0">
                <a:solidFill>
                  <a:schemeClr val="tx1"/>
                </a:solidFill>
                <a:latin typeface="18 VAG Rounded Black   09390"/>
              </a:rPr>
              <a:t>Garcia</a:t>
            </a:r>
          </a:p>
        </p:txBody>
      </p:sp>
      <p:pic>
        <p:nvPicPr>
          <p:cNvPr id="13" name="Picture 25" descr="Seal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200" y="6192838"/>
            <a:ext cx="609600" cy="609600"/>
          </a:xfrm>
          <a:prstGeom prst="rect">
            <a:avLst/>
          </a:prstGeom>
          <a:noFill/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26400" y="6464300"/>
            <a:ext cx="1117600" cy="3937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234" y="53235"/>
            <a:ext cx="425877" cy="504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3767D12C-1D62-DB44-B351-8710E9C41DB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EB5093A4-CC93-424A-94EB-96D0AD625C4C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86300" y="1143000"/>
            <a:ext cx="3848100" cy="21383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0772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23925" y="1219200"/>
            <a:ext cx="3848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4425" y="1219200"/>
            <a:ext cx="3848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48600" y="6324600"/>
            <a:ext cx="914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B558E2B-82AE-5041-B6CB-97EA201DA47A}" type="slidenum">
              <a:rPr lang="en-US"/>
              <a:pPr/>
              <a:t>‹#›</a:t>
            </a:fld>
            <a:r>
              <a:rPr lang="en-US"/>
              <a:t>/15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828800" y="6324600"/>
            <a:ext cx="5486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CS106B Lec 12 : Recursion Introduction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4504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8E3342FC-85AC-0141-B4E7-B626C592947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F08356AB-6050-C54D-8146-0D0927CCFB8F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50361CD5-B477-9E43-A365-B6CBAABDE15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CD69752C-0324-1C40-9504-CBF4C9360C2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44F050E0-6EC7-2D45-8299-7B7E99CE3E4C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9956C743-C58C-B546-AEA2-8065E3DEDFB6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20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59693" y="1302242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81299" y="1395381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40613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59693" y="1302242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81299" y="1395381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40613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59692" y="1302240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81298" y="1395380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40612" y="1301265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458E6A8A-592E-AF43-B50A-9BAEEB4055E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6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Rectangle 10"/>
          <p:cNvSpPr>
            <a:spLocks noChangeArrowheads="1"/>
          </p:cNvSpPr>
          <p:nvPr userDrawn="1"/>
        </p:nvSpPr>
        <p:spPr bwMode="auto">
          <a:xfrm>
            <a:off x="0" y="6622038"/>
            <a:ext cx="9144000" cy="235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UC</a:t>
            </a:r>
            <a:r>
              <a:rPr lang="en-US" sz="1200" b="1" baseline="0" dirty="0" smtClean="0">
                <a:solidFill>
                  <a:schemeClr val="tx1"/>
                </a:solidFill>
                <a:latin typeface="18 VAG Rounded Black   09390"/>
              </a:rPr>
              <a:t> Berkeley </a:t>
            </a: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“</a:t>
            </a:r>
            <a:r>
              <a:rPr lang="en-US" sz="1200" b="1" baseline="0" dirty="0" smtClean="0">
                <a:solidFill>
                  <a:schemeClr val="tx1"/>
                </a:solidFill>
                <a:latin typeface="18 VAG Rounded Black   09390"/>
              </a:rPr>
              <a:t>The Beauty and Joy of Computing” </a:t>
            </a:r>
            <a:r>
              <a:rPr lang="en-US" sz="1200" b="1" baseline="0" dirty="0" smtClean="0">
                <a:solidFill>
                  <a:srgbClr val="FFFF00"/>
                </a:solidFill>
                <a:latin typeface="18 VAG Rounded Black   09390"/>
              </a:rPr>
              <a:t>: Recursion II </a:t>
            </a: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(</a:t>
            </a:r>
            <a:fld id="{0382F9D6-1C8F-9447-89CA-9F506CE985D4}" type="slidenum">
              <a:rPr lang="en-US" sz="1200" b="1">
                <a:solidFill>
                  <a:schemeClr val="tx1"/>
                </a:solidFill>
                <a:latin typeface="18 VAG Rounded Black   09390"/>
              </a:rPr>
              <a:pPr algn="ctr">
                <a:defRPr/>
              </a:pPr>
              <a:t>‹#›</a:t>
            </a:fld>
            <a:r>
              <a:rPr lang="en-US" sz="1200" b="1" dirty="0">
                <a:solidFill>
                  <a:schemeClr val="tx1"/>
                </a:solidFill>
                <a:latin typeface="18 VAG Rounded Black   09390"/>
              </a:rPr>
              <a:t>)</a:t>
            </a:r>
          </a:p>
        </p:txBody>
      </p:sp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8631039" y="6248400"/>
            <a:ext cx="512961" cy="205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000" b="1" dirty="0">
                <a:solidFill>
                  <a:schemeClr val="tx1"/>
                </a:solidFill>
                <a:latin typeface="18 VAG Rounded Black   09390"/>
              </a:rPr>
              <a:t>Garcia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989012"/>
            <a:ext cx="8229600" cy="1588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5" descr="Seal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76200" y="6192838"/>
            <a:ext cx="609600" cy="6096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26400" y="6464300"/>
            <a:ext cx="1117600" cy="393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53234" y="53235"/>
            <a:ext cx="425877" cy="504664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0" i="0" kern="1200" spc="-100">
          <a:solidFill>
            <a:srgbClr val="C1EEFF"/>
          </a:solidFill>
          <a:latin typeface="18 VAG Rounded Bold   07390"/>
          <a:ea typeface="ＭＳ Ｐゴシック" charset="-128"/>
          <a:cs typeface="AppleGaramond Bd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9pPr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-65" charset="2"/>
        <a:buChar char=""/>
        <a:defRPr sz="3000" b="0" i="0" kern="1200">
          <a:solidFill>
            <a:schemeClr val="tx1"/>
          </a:solidFill>
          <a:latin typeface="18 VAG Rounded Bold   07390"/>
          <a:ea typeface="ＭＳ Ｐゴシック" charset="-128"/>
          <a:cs typeface="ＭＳ Ｐゴシック" charset="-128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-65" charset="2"/>
        <a:buChar char=""/>
        <a:defRPr sz="2600" b="0" i="0" kern="1200">
          <a:solidFill>
            <a:schemeClr val="accent3">
              <a:lumMod val="40000"/>
              <a:lumOff val="60000"/>
            </a:schemeClr>
          </a:solidFill>
          <a:latin typeface="18 VAG Rounded Light   02390"/>
          <a:ea typeface="ＭＳ Ｐゴシック" charset="-128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Font typeface="Wingdings 2" pitchFamily="-65" charset="2"/>
        <a:buChar char=""/>
        <a:defRPr sz="2400" b="0" i="0" kern="1200">
          <a:solidFill>
            <a:schemeClr val="tx2">
              <a:lumMod val="90000"/>
            </a:schemeClr>
          </a:solidFill>
          <a:latin typeface="18 VAG Rounded Light   02390"/>
          <a:ea typeface="ＭＳ Ｐゴシック" charset="-128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3" pitchFamily="-65" charset="2"/>
        <a:buChar char=""/>
        <a:defRPr sz="2200" b="0" i="0" kern="1200">
          <a:solidFill>
            <a:srgbClr val="F273AF"/>
          </a:solidFill>
          <a:latin typeface="18 VAG Rounded Light   02390"/>
          <a:ea typeface="ＭＳ Ｐゴシック" charset="-128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-65" charset="2"/>
        <a:buChar char=""/>
        <a:defRPr sz="2000" b="0" i="0" kern="1200">
          <a:solidFill>
            <a:schemeClr val="tx1"/>
          </a:solidFill>
          <a:latin typeface="18 VAG Rounded Light   02390"/>
          <a:ea typeface="ＭＳ Ｐゴシック" charset="-128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hyperlink" Target="http://inst.eecs.berkeley.edu/~cs10/sp13/lec/10/movies/FibonacciAndTheGoldenMean.mp4" TargetMode="External"/><Relationship Id="rId5" Type="http://schemas.openxmlformats.org/officeDocument/2006/relationships/image" Target="../media/image13.emf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rio_Merz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981200" y="322283"/>
            <a:ext cx="5181600" cy="19637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77000"/>
              </a:lnSpc>
            </a:pPr>
            <a:r>
              <a:rPr lang="en-US" sz="36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>The Beauty and Joy of Computing</a:t>
            </a:r>
            <a: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/>
            </a:r>
            <a:b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</a:br>
            <a:r>
              <a:rPr lang="en-US" sz="3200" b="1" dirty="0" smtClean="0">
                <a:latin typeface="18 VAG Rounded Bold   07390"/>
                <a:cs typeface=""/>
              </a:rPr>
              <a:t/>
            </a:r>
            <a:br>
              <a:rPr lang="en-US" sz="3200" b="1" dirty="0" smtClean="0">
                <a:latin typeface="18 VAG Rounded Bold   07390"/>
                <a:cs typeface=""/>
              </a:rPr>
            </a:br>
            <a: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  <a:t>Lecture #10</a:t>
            </a:r>
            <a:b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</a:br>
            <a: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  <a:t>Recursion II</a:t>
            </a:r>
            <a:endParaRPr lang="en-US" sz="3200" b="1" dirty="0">
              <a:solidFill>
                <a:schemeClr val="bg2"/>
              </a:solidFill>
              <a:latin typeface="18 VAG Rounded Bold   07390"/>
              <a:cs typeface=""/>
            </a:endParaRPr>
          </a:p>
        </p:txBody>
      </p:sp>
      <p:sp>
        <p:nvSpPr>
          <p:cNvPr id="48" name="Title 47"/>
          <p:cNvSpPr>
            <a:spLocks noGrp="1"/>
          </p:cNvSpPr>
          <p:nvPr>
            <p:ph type="ctrTitle"/>
          </p:nvPr>
        </p:nvSpPr>
        <p:spPr>
          <a:xfrm>
            <a:off x="381000" y="3581400"/>
            <a:ext cx="60960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err="1" smtClean="0">
                <a:solidFill>
                  <a:srgbClr val="FFFF00"/>
                </a:solidFill>
              </a:rPr>
              <a:t>Recursive drawing</a:t>
            </a:r>
            <a:endParaRPr lang="en-US" sz="2800" dirty="0">
              <a:solidFill>
                <a:srgbClr val="FFFF00"/>
              </a:solidFill>
              <a:ea typeface="+mj-ea"/>
              <a:cs typeface="+mj-cs"/>
            </a:endParaRPr>
          </a:p>
        </p:txBody>
      </p:sp>
      <p:sp>
        <p:nvSpPr>
          <p:cNvPr id="15365" name="Subtitle 48"/>
          <p:cNvSpPr>
            <a:spLocks noGrp="1"/>
          </p:cNvSpPr>
          <p:nvPr>
            <p:ph type="subTitle" idx="1"/>
          </p:nvPr>
        </p:nvSpPr>
        <p:spPr>
          <a:xfrm>
            <a:off x="381001" y="4038600"/>
            <a:ext cx="5029199" cy="2057400"/>
          </a:xfrm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Toby Shachman created this amazing spatial programming language called “Recursive Drawing” that allows you to create drawings (even recursive ones) without typing a line of code.  It’s a great example of a next-generation interface…</a:t>
            </a:r>
            <a:endParaRPr lang="en-US" i="1" dirty="0" smtClean="0">
              <a:solidFill>
                <a:schemeClr val="accent4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5367" name="Subtitle 48"/>
          <p:cNvSpPr txBox="1">
            <a:spLocks/>
          </p:cNvSpPr>
          <p:nvPr/>
        </p:nvSpPr>
        <p:spPr bwMode="auto">
          <a:xfrm>
            <a:off x="0" y="60960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84">
            <a:prstTxWarp prst="textNoShape">
              <a:avLst/>
            </a:prstTxWarp>
          </a:bodyPr>
          <a:lstStyle/>
          <a:p>
            <a:pPr algn="ctr"/>
            <a:r>
              <a:rPr lang="en-US" sz="3600" b="1" dirty="0" err="1" smtClean="0">
                <a:latin typeface="Courier"/>
              </a:rPr>
              <a:t>recursivedrawing.com</a:t>
            </a:r>
            <a:endParaRPr lang="en-US" sz="3600" b="1" dirty="0" smtClean="0">
              <a:latin typeface="Courier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5334000" y="5943600"/>
            <a:ext cx="37338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271" y="228600"/>
            <a:ext cx="2186330" cy="2590800"/>
          </a:xfrm>
          <a:prstGeom prst="rect">
            <a:avLst/>
          </a:prstGeom>
        </p:spPr>
      </p:pic>
      <p:pic>
        <p:nvPicPr>
          <p:cNvPr id="13" name="Picture 12" descr="Screen Shot 2012-10-06 at 9.59.37 PM.png"/>
          <p:cNvPicPr>
            <a:picLocks noChangeAspect="1"/>
          </p:cNvPicPr>
          <p:nvPr/>
        </p:nvPicPr>
        <p:blipFill>
          <a:blip r:embed="rId3"/>
          <a:srcRect l="4910" r="8000"/>
          <a:stretch>
            <a:fillRect/>
          </a:stretch>
        </p:blipFill>
        <p:spPr>
          <a:xfrm>
            <a:off x="5513294" y="3810000"/>
            <a:ext cx="3179856" cy="2032000"/>
          </a:xfrm>
          <a:prstGeom prst="rect">
            <a:avLst/>
          </a:prstGeom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304800"/>
            <a:ext cx="1600200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0" y="2438400"/>
            <a:ext cx="2362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UC Berkeley EECS</a:t>
            </a:r>
            <a:b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</a:b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Sr Lecturer SOE</a:t>
            </a:r>
            <a:b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</a:b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Dan Garcia</a:t>
            </a:r>
            <a:endParaRPr lang="en-US" sz="2000" b="1" dirty="0">
              <a:solidFill>
                <a:schemeClr val="bg2"/>
              </a:solidFill>
              <a:latin typeface="18 VAG Rounded Bold   0739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/>
              <a:t>Factorial(n) = n!</a:t>
            </a:r>
            <a:br>
              <a:rPr lang="en-US" sz="2400" b="1" dirty="0"/>
            </a:br>
            <a:r>
              <a:rPr lang="en-US" sz="2400" b="1" dirty="0"/>
              <a:t>Inductive definition: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n! = 1            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7F7F7F"/>
                </a:solidFill>
              </a:rPr>
              <a:t>, </a:t>
            </a:r>
            <a:r>
              <a:rPr lang="en-US" sz="2000" b="1" dirty="0">
                <a:solidFill>
                  <a:srgbClr val="7F7F7F"/>
                </a:solidFill>
              </a:rPr>
              <a:t>n </a:t>
            </a:r>
            <a:r>
              <a:rPr lang="en-US" sz="2000" b="1" dirty="0">
                <a:solidFill>
                  <a:srgbClr val="7F7F7F"/>
                </a:solidFill>
                <a:latin typeface="Lucida Grande" pitchFamily="-65" charset="0"/>
              </a:rPr>
              <a:t>= </a:t>
            </a:r>
            <a:r>
              <a:rPr lang="en-US" sz="2000" b="1" dirty="0">
                <a:solidFill>
                  <a:srgbClr val="7F7F7F"/>
                </a:solidFill>
              </a:rPr>
              <a:t>0</a:t>
            </a:r>
            <a:endParaRPr lang="en-US" sz="2000" b="1" dirty="0"/>
          </a:p>
          <a:p>
            <a:pPr lvl="1">
              <a:lnSpc>
                <a:spcPct val="90000"/>
              </a:lnSpc>
            </a:pPr>
            <a:r>
              <a:rPr lang="en-US" sz="2000" b="1" dirty="0"/>
              <a:t>n! = n * (n-1)!</a:t>
            </a:r>
            <a:r>
              <a:rPr lang="en-US" sz="2000" b="1" dirty="0">
                <a:solidFill>
                  <a:srgbClr val="7F7F7F"/>
                </a:solidFill>
              </a:rPr>
              <a:t>, n &gt; </a:t>
            </a:r>
            <a:r>
              <a:rPr lang="en-US" sz="2000" b="1" dirty="0" smtClean="0">
                <a:solidFill>
                  <a:srgbClr val="7F7F7F"/>
                </a:solidFill>
              </a:rPr>
              <a:t>0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Let’s act it out…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“contractor” model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5!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Computer Works … n!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419600" y="5423055"/>
            <a:ext cx="41910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9427123"/>
              </p:ext>
            </p:extLst>
          </p:nvPr>
        </p:nvGraphicFramePr>
        <p:xfrm>
          <a:off x="2438400" y="3733800"/>
          <a:ext cx="914400" cy="25958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agrounded"/>
                          <a:cs typeface="Vagrounded"/>
                        </a:rPr>
                        <a:t>n</a:t>
                      </a:r>
                      <a:endParaRPr lang="en-US" sz="1200" b="1" dirty="0">
                        <a:latin typeface="Vagrounded"/>
                        <a:cs typeface="Vagrounded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n!</a:t>
                      </a:r>
                      <a:endParaRPr lang="en-US" sz="1200" b="1">
                        <a:latin typeface="Vagrounded"/>
                        <a:cs typeface="Vagrounded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agrounded"/>
                          <a:cs typeface="Vagrounded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agrounded"/>
                          <a:cs typeface="Vagrounded"/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agrounded"/>
                          <a:cs typeface="Vagrounded"/>
                        </a:rPr>
                        <a:t>120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524000"/>
            <a:ext cx="4632799" cy="3157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84049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869656" cy="5305864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 marL="582613" indent="-457200">
              <a:buFont typeface="+mj-lt"/>
              <a:buAutoNum type="alphaLcParenR"/>
            </a:pPr>
            <a:r>
              <a:rPr lang="en-US" dirty="0" smtClean="0"/>
              <a:t>Constant</a:t>
            </a:r>
            <a:endParaRPr lang="en-US" dirty="0"/>
          </a:p>
          <a:p>
            <a:pPr marL="582613" indent="-457200">
              <a:buFont typeface="+mj-lt"/>
              <a:buAutoNum type="alphaLcParenR"/>
            </a:pPr>
            <a:r>
              <a:rPr lang="en-US" dirty="0" smtClean="0"/>
              <a:t>Logarithmic</a:t>
            </a:r>
            <a:endParaRPr lang="en-US" dirty="0"/>
          </a:p>
          <a:p>
            <a:pPr marL="582613" indent="-457200">
              <a:buFont typeface="+mj-lt"/>
              <a:buAutoNum type="alphaLcParenR"/>
            </a:pPr>
            <a:r>
              <a:rPr lang="en-US" dirty="0" smtClean="0"/>
              <a:t>Linear</a:t>
            </a:r>
            <a:endParaRPr lang="en-US" dirty="0"/>
          </a:p>
          <a:p>
            <a:pPr marL="582613" indent="-457200">
              <a:buFont typeface="+mj-lt"/>
              <a:buAutoNum type="alphaLcParenR"/>
            </a:pPr>
            <a:r>
              <a:rPr lang="en-US" dirty="0" smtClean="0"/>
              <a:t>Quadratic</a:t>
            </a:r>
            <a:endParaRPr lang="en-US" dirty="0"/>
          </a:p>
          <a:p>
            <a:pPr marL="582613" indent="-457200">
              <a:buFont typeface="+mj-lt"/>
              <a:buAutoNum type="alphaLcParenR"/>
            </a:pPr>
            <a:r>
              <a:rPr lang="en-US" dirty="0" smtClean="0"/>
              <a:t>Exponential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growth of # of calls of n!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352800" y="5700252"/>
            <a:ext cx="54102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10"/>
          <p:cNvPicPr>
            <a:picLocks noChangeAspect="1"/>
          </p:cNvPicPr>
          <p:nvPr/>
        </p:nvPicPr>
        <p:blipFill>
          <a:blip r:embed="rId2"/>
          <a:srcRect l="7298" t="14340" r="10573" b="10814"/>
          <a:stretch>
            <a:fillRect/>
          </a:stretch>
        </p:blipFill>
        <p:spPr bwMode="auto">
          <a:xfrm>
            <a:off x="1295400" y="4267200"/>
            <a:ext cx="1143000" cy="1041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3505201" y="1319261"/>
            <a:ext cx="5090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18 VAG Rounded Thin   55390"/>
                <a:cs typeface="Vagrounded"/>
              </a:rPr>
              <a:t>(source: </a:t>
            </a:r>
            <a:r>
              <a:rPr lang="en-US" sz="1200" dirty="0" smtClean="0">
                <a:solidFill>
                  <a:schemeClr val="tx1"/>
                </a:solidFill>
                <a:latin typeface="Courier"/>
                <a:cs typeface="Courier"/>
              </a:rPr>
              <a:t>FallingFifth.co</a:t>
            </a:r>
            <a:r>
              <a:rPr lang="en-US" sz="1200" dirty="0" smtClean="0">
                <a:solidFill>
                  <a:schemeClr val="tx1"/>
                </a:solidFill>
                <a:latin typeface="18 VAG Rounded Thin   55390"/>
                <a:cs typeface="Vagrounded"/>
              </a:rPr>
              <a:t>m)</a:t>
            </a:r>
            <a:endParaRPr lang="en-US" sz="500" i="1" dirty="0">
              <a:solidFill>
                <a:schemeClr val="tx1"/>
              </a:solidFill>
              <a:latin typeface="18 VAG Rounded Thin   55390"/>
              <a:cs typeface="Vagrounde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0" y="1828800"/>
            <a:ext cx="2857500" cy="381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1600200"/>
            <a:ext cx="5077097" cy="4038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549612" cy="53058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Inductive </a:t>
            </a:r>
            <a:r>
              <a:rPr lang="en-US" sz="2400" b="1" dirty="0"/>
              <a:t>definition: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fib(n) </a:t>
            </a:r>
            <a:r>
              <a:rPr lang="en-US" sz="2000" b="1" dirty="0"/>
              <a:t>= </a:t>
            </a:r>
            <a:r>
              <a:rPr lang="en-US" sz="2000" b="1" dirty="0" smtClean="0"/>
              <a:t>n                    </a:t>
            </a:r>
            <a:r>
              <a:rPr lang="en-US" sz="2000" b="1" dirty="0"/>
              <a:t> </a:t>
            </a:r>
            <a:r>
              <a:rPr lang="en-US" sz="2000" b="1" dirty="0" smtClean="0"/>
              <a:t>   </a:t>
            </a:r>
            <a:r>
              <a:rPr lang="en-US" sz="2000" b="1" dirty="0" smtClean="0">
                <a:solidFill>
                  <a:srgbClr val="7F7F7F"/>
                </a:solidFill>
              </a:rPr>
              <a:t>, </a:t>
            </a:r>
            <a:r>
              <a:rPr lang="en-US" sz="2000" b="1" dirty="0">
                <a:solidFill>
                  <a:srgbClr val="7F7F7F"/>
                </a:solidFill>
              </a:rPr>
              <a:t>n </a:t>
            </a:r>
            <a:r>
              <a:rPr lang="en-US" sz="2000" b="1" dirty="0" smtClean="0">
                <a:solidFill>
                  <a:srgbClr val="7F7F7F"/>
                </a:solidFill>
                <a:latin typeface="Lucida Grande" pitchFamily="-65" charset="0"/>
              </a:rPr>
              <a:t>&lt; </a:t>
            </a:r>
            <a:r>
              <a:rPr lang="en-US" sz="2000" b="1" dirty="0" smtClean="0">
                <a:solidFill>
                  <a:srgbClr val="7F7F7F"/>
                </a:solidFill>
              </a:rPr>
              <a:t>2</a:t>
            </a:r>
            <a:endParaRPr lang="en-US" sz="2000" b="1" dirty="0"/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fib(n) = fib(n-1)+fib(n-2)</a:t>
            </a:r>
            <a:r>
              <a:rPr lang="en-US" sz="2000" b="1" dirty="0" smtClean="0">
                <a:solidFill>
                  <a:srgbClr val="7F7F7F"/>
                </a:solidFill>
              </a:rPr>
              <a:t>, </a:t>
            </a:r>
            <a:r>
              <a:rPr lang="en-US" sz="2000" b="1" dirty="0">
                <a:solidFill>
                  <a:srgbClr val="7F7F7F"/>
                </a:solidFill>
              </a:rPr>
              <a:t>n &gt; </a:t>
            </a:r>
            <a:r>
              <a:rPr lang="en-US" sz="2000" b="1" dirty="0" smtClean="0">
                <a:solidFill>
                  <a:srgbClr val="7F7F7F"/>
                </a:solidFill>
              </a:rPr>
              <a:t>1</a:t>
            </a:r>
            <a:endParaRPr lang="en-US" b="1" dirty="0"/>
          </a:p>
          <a:p>
            <a:pPr>
              <a:lnSpc>
                <a:spcPct val="90000"/>
              </a:lnSpc>
            </a:pPr>
            <a:r>
              <a:rPr lang="en-US" b="1" dirty="0" smtClean="0"/>
              <a:t>Let’s act it out…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“contractor” model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fib(5)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Computer Works … fib(n)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72000" y="5471652"/>
            <a:ext cx="41910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6" name="Picture 5" descr="FibIn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3956" y="1295400"/>
            <a:ext cx="3520444" cy="838200"/>
          </a:xfrm>
          <a:prstGeom prst="rect">
            <a:avLst/>
          </a:prstGeom>
          <a:noFill/>
        </p:spPr>
      </p:pic>
      <p:pic>
        <p:nvPicPr>
          <p:cNvPr id="9" name="Picture 11" descr="Fibonacci"/>
          <p:cNvPicPr>
            <a:picLocks noChangeAspect="1" noChangeArrowheads="1"/>
          </p:cNvPicPr>
          <p:nvPr/>
        </p:nvPicPr>
        <p:blipFill>
          <a:blip r:embed="rId3"/>
          <a:srcRect l="18114" r="23032"/>
          <a:stretch>
            <a:fillRect/>
          </a:stretch>
        </p:blipFill>
        <p:spPr bwMode="auto">
          <a:xfrm>
            <a:off x="2362200" y="4419600"/>
            <a:ext cx="1268413" cy="1676400"/>
          </a:xfrm>
          <a:prstGeom prst="rect">
            <a:avLst/>
          </a:prstGeom>
          <a:noFill/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24237888"/>
              </p:ext>
            </p:extLst>
          </p:nvPr>
        </p:nvGraphicFramePr>
        <p:xfrm>
          <a:off x="1066800" y="3873837"/>
          <a:ext cx="990600" cy="25958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810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agrounded"/>
                          <a:cs typeface="Vagrounded"/>
                        </a:rPr>
                        <a:t>n</a:t>
                      </a:r>
                      <a:endParaRPr lang="en-US" sz="1200" b="1" dirty="0">
                        <a:latin typeface="Vagrounded"/>
                        <a:cs typeface="Vagrounded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Vagrounded"/>
                          <a:cs typeface="Vagrounded"/>
                        </a:rPr>
                        <a:t>fib(n</a:t>
                      </a:r>
                      <a:r>
                        <a:rPr lang="en-US" sz="1200" dirty="0">
                          <a:latin typeface="Vagrounded"/>
                          <a:cs typeface="Vagrounded"/>
                        </a:rPr>
                        <a:t>)</a:t>
                      </a:r>
                      <a:endParaRPr lang="en-US" sz="1200" b="1" dirty="0">
                        <a:latin typeface="Vagrounded"/>
                        <a:cs typeface="Vagrounded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agrounded"/>
                          <a:cs typeface="Vagrounded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agrounded"/>
                          <a:cs typeface="Vagrounded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agrounded"/>
                          <a:cs typeface="Vagrounded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agrounded"/>
                          <a:cs typeface="Vagrounded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agrounded"/>
                          <a:cs typeface="Vagrounded"/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agrounded"/>
                          <a:cs typeface="Vagrounded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320580" y="6091003"/>
            <a:ext cx="13516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agrounded"/>
                <a:cs typeface="Vagrounded"/>
              </a:rPr>
              <a:t>Leonardo de Pisa</a:t>
            </a:r>
            <a:b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agrounded"/>
                <a:cs typeface="Vagrounded"/>
              </a:rPr>
            </a:b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agrounded"/>
                <a:cs typeface="Vagrounded"/>
              </a:rPr>
              <a:t>aka, Fibonacci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73066" y="0"/>
            <a:ext cx="3970934" cy="427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200" b="1" dirty="0" err="1">
                <a:solidFill>
                  <a:srgbClr val="7F7F7F"/>
                </a:solidFill>
                <a:latin typeface="Courier"/>
                <a:cs typeface="Courier"/>
              </a:rPr>
              <a:t>en.wikipedia.org</a:t>
            </a:r>
            <a:r>
              <a:rPr lang="en-US" sz="1200" b="1" dirty="0">
                <a:solidFill>
                  <a:srgbClr val="7F7F7F"/>
                </a:solidFill>
                <a:latin typeface="Courier"/>
                <a:cs typeface="Courier"/>
              </a:rPr>
              <a:t>/wiki/</a:t>
            </a:r>
            <a:r>
              <a:rPr lang="en-US" sz="1200" b="1" dirty="0" err="1">
                <a:solidFill>
                  <a:srgbClr val="7F7F7F"/>
                </a:solidFill>
                <a:latin typeface="Courier"/>
                <a:cs typeface="Courier"/>
              </a:rPr>
              <a:t>Fibonacci_number</a:t>
            </a:r>
            <a:r>
              <a:rPr lang="en-US" sz="1200" b="1" dirty="0">
                <a:solidFill>
                  <a:srgbClr val="7F7F7F"/>
                </a:solidFill>
                <a:latin typeface="Courier"/>
                <a:cs typeface="Courier"/>
              </a:rPr>
              <a:t/>
            </a:r>
            <a:br>
              <a:rPr lang="en-US" sz="1200" b="1" dirty="0">
                <a:solidFill>
                  <a:srgbClr val="7F7F7F"/>
                </a:solidFill>
                <a:latin typeface="Courier"/>
                <a:cs typeface="Courier"/>
              </a:rPr>
            </a:br>
            <a:r>
              <a:rPr lang="en-US" sz="1200" b="1" dirty="0" err="1">
                <a:solidFill>
                  <a:srgbClr val="7F7F7F"/>
                </a:solidFill>
                <a:latin typeface="Courier"/>
                <a:cs typeface="Courier"/>
              </a:rPr>
              <a:t>www.ics.uci.edu</a:t>
            </a:r>
            <a:r>
              <a:rPr lang="en-US" sz="1200" b="1" dirty="0">
                <a:solidFill>
                  <a:srgbClr val="7F7F7F"/>
                </a:solidFill>
                <a:latin typeface="Courier"/>
                <a:cs typeface="Courier"/>
              </a:rPr>
              <a:t>/~</a:t>
            </a:r>
            <a:r>
              <a:rPr lang="en-US" sz="1200" b="1" dirty="0" err="1">
                <a:solidFill>
                  <a:srgbClr val="7F7F7F"/>
                </a:solidFill>
                <a:latin typeface="Courier"/>
                <a:cs typeface="Courier"/>
              </a:rPr>
              <a:t>eppstein</a:t>
            </a:r>
            <a:r>
              <a:rPr lang="en-US" sz="1200" b="1" dirty="0">
                <a:solidFill>
                  <a:srgbClr val="7F7F7F"/>
                </a:solidFill>
                <a:latin typeface="Courier"/>
                <a:cs typeface="Courier"/>
              </a:rPr>
              <a:t>/161/960109.html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343400" y="5943600"/>
            <a:ext cx="457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accent1"/>
                </a:solidFill>
                <a:latin typeface="Vagrounded"/>
                <a:cs typeface="Vagrounded"/>
              </a:rPr>
              <a:t>Let’s now: trace… (gif from </a:t>
            </a:r>
            <a:r>
              <a:rPr lang="en-US" sz="1600" dirty="0" err="1">
                <a:solidFill>
                  <a:schemeClr val="accent1"/>
                </a:solidFill>
                <a:latin typeface="Vagrounded"/>
                <a:cs typeface="Vagrounded"/>
              </a:rPr>
              <a:t>Ybungalobill@wikimedia</a:t>
            </a:r>
            <a:r>
              <a:rPr lang="en-US" sz="1600" dirty="0">
                <a:solidFill>
                  <a:schemeClr val="accent1"/>
                </a:solidFill>
                <a:latin typeface="Vagrounded"/>
                <a:cs typeface="Vagrounded"/>
              </a:rPr>
              <a:t>)</a:t>
            </a:r>
          </a:p>
        </p:txBody>
      </p:sp>
      <p:pic>
        <p:nvPicPr>
          <p:cNvPr id="15" name="Picture 5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25635" y="4934118"/>
            <a:ext cx="685800" cy="647363"/>
          </a:xfrm>
          <a:prstGeom prst="rect">
            <a:avLst/>
          </a:prstGeom>
          <a:noFill/>
        </p:spPr>
      </p:pic>
      <p:sp>
        <p:nvSpPr>
          <p:cNvPr id="7" name="AutoShape 5" descr="data:image/png;base64,iVBORw0KGgoAAAANSUhEUgAAAjcAAAEJCAYAAABosAbuAAAgAElEQVR4XuydB2BcxbX+v23qVrEsN4wLLhQTgyGAKSG0PBKSkNBNM80BEhJe+KeRRsujBEJNI3mEQHgJhBS6DQkmBozBDfciuUiyetne797yP3NXKyRZ0u7d5t3VuXl6i7V35s785t7dT9+cM2NCgR49r3/mi9aJJ81WA+3HWsunTzZZy0oUWZprLh5fAU2G2VZZbTJboakyEVD6XjVAox/9EK8m/cdkMkOjH3E+TBZ6tUEN9tKpVNZsk03mYl8MoxLs8pk0pddsK3GK38mBlk6Yi7aZLKW+iL+5y+Za91bNBU2uAsXO3WICTIAJMAEmcNAJiG/vvD2cL82sNk069yLNUnGmqaj2KBIss8xF5ZWaqpihBKHKAdItIXoN6q+aEgZUCaoikXaJ0L8j9KrQD4kUTSWxokZFjRA4JkKjv5hI2AiBExM24tVKGqdICBt6LSaxU0SvJQD9mK1l0VdbOZ0mfujfwxxKoE3RFMWrSa6QyaTuVEN2l2axrdSkrj3jT3tuWd4OCjecCTABJsAEmMBBJpBX4sbx5tmfMY2bt8RkqTzNVDphjrlonFUIFi3igxrx0Ktf/2+NRI0S6iYhE6bfk6lC7oym9gmZfuCpdj3m8Ahzx0z/j5wd8SqEDQmeqPAh0VM8noybKhI5pbCWz4S5pA7m4irdARrtUAIdEomvgBbq3qUq/r1U+Vq0/f1P7Poc5CeGL88EmAATYAI5TyDVb/iMdtC19r8vg2Xcpeai2pNNtpJJUGEmpwMK/WiSm0wY+gl26q8auTO6M9M/nZTRpqVcuYkEj3B5LGWHkNiphrlUiJ5a/d9CCI106KJHDtghe3cpEc/LLHhSHgqugAkwASbABAqMQM6JG/t7137bWnHY18zlU48gu8VM0zVkwDggXoUbExUzXn16KRoTU5iHtWoOmTulsJQf0ieAxuv/PdyhBDuDasjZZpJd/5Fl95/GL/rNqsKkwr1iAkyACTABJhCfQE6og35BUzrhCJpCMivBHhIzvRSM2wrV39Y3tUTTSgUsZuIPVfQMXezogmcqvU6DtXLOAUVJ6MgkeJpY7CRKlc9jAkyACTCBQiJw0MRNTNCYSkjQKBIJmi4SNN2Q/SRoAu167AyLmcRuNeHyiOksIXTEz9BpLTXskojrdiD49+qFP7svsVr5LCbABJgAE2AC+Ukgq+Im+MENMyJlc35rKq37HCkZq+Lv0KeZIr79UUEjspvYnUn5ThLOTkzoDCd2ZM/eDoS7X7eFu+8tPfUPzSlfkCtgAkyACTABJpBDBLIibhyrrj7PUnH045QlNJumm0wKCRnZ2wTF38IOTRZuBiF2iupOIMEz94C4HcXf2quGe96yWNUHKz5195YsNIcvwQSYABNgAkwgowQyKm4cq26831J26LWm4urJInZGTDkp3r20BE1XNKmJj6wTMJfU6CLHVvMp2MZ/atD1lVCPWw20vs5CJ+vDwhdkAkyACTCBNBLIiLjxrP/h72GrvprWfymRacqJ3AHInt36OjQ87ZTG0UuxKrHwoK12wbBCJzZ1Na72xO+bZl3AKyqnyJqLMwEmwASYQPYIpFXcCFFjKp12Ha07Q/E0+2nqaR85Nc2U0V3YadvZG67MXWk0oaN4G/dTOv5LVcff/e3MtYBrZgJMgAkwASaQHgJpETfOj2573FIx+xtaxGUVsTSyZ48eTyO2NGCnJj0Dlc1aRhI6FPCtyv62XSbF9Wjlwp89lc028bWYABNgAkyACSRKICVx41p141LaDuEhWmWvWvE1IuJugOpr5XCaROnnwXlC6BRNPIkCkk8cFIws1tLRJPsqVXY/VLXwbt4LKw/GkpvIBJgAExgrBJISN47l5y+w1B33lslWNjnioQBhiqcRjg0fhU1ABCMXT/4sBSIvoK0ixvd3Vl9Hx9vwuhpxPMqrIxf2PcC9YwJMgAnkAwHD4saz8Z53NHPxmSL7KULTTzK5NfrO2rw+TT6Md9raGEsvL6o7adCigZxxlTbEXBETYAJMgAkkSSBhceP86LvftpRNeUgJdlsVEjUR9059s0oWNUmSL6BiIqXcNv5oyrpacIDQoenKFezoFNBgc1eYABNgAnlAIK640VcVrjp6PaVxTxAuTcS9i1YV7mFRkweDezCaOKLQEZt7hp2btXD7Y9UnPv7Xg9E2viYTYAJMgAmMDQKjihv76m88RTt0X6/4mk2ycwfF1TSODSrcy7QQGEnoiKwrNdjVqoU63zIXF/2KV0ZOC26uhAkwASbABPoIDCtuhFsTsk1YYbIUz5Zd9Yg4t/G+T3zLpERAbO5pq6GpqyHByKJSEZBMsTo01+n5t6UIT7PYSQk1F2YCTIAJjHkCB4gbPb27YsbvFF+bWXaRW0MrDPPBBNJJQGRdificEXcxF2nmEVe7Eu5Zrymhd2tO/MUT6bw+18UEmAATYAKFTWCQuHGt/dGHJmvJooiYgnJtg8rbJRT26OdI7+LtYi6aqYiYnZCzzaSFW5SI52VNDXzMaec5MoDcDCbABJhAjhHQxY3jo2+cZi6auFwLuysizu36PlCcBZVjIzWGmiPETlTwzIalbNoBO5kPRCFEjyZLYUQcG1VVcgqnR7zPbs8YumG4q0yACTCBIQRMjg+//YSlZNI3Ze9uU8S+leIfelnY8G2ScwREzI5YOFD8iOms2H/Ha6hYSVmNeH3iPDXiaTSTJxkrIxygoeVNiHRxNlc8qvw+E2ACTCC3CZhcG+7UZHJrJPsmXowvt8eKWzcMASF6TJZS3d0RW0VYyqfpZwkBlIlDCbQp3s0Pvm8yac9Muazp2Uxcg+tkAkyACTCB1AiYelcs1mjXZ1C2Smo1cWkmkIMEdNFjLdVbZin75L9HEkAxoTRSVxRamdu75aG+t7WVpcXaBTUXNPW7QTmIgJvEBJgAExhzBEyerY9ooZY39Z28+WACTMAoAW3l1MWNZxotxeczASbABJhA5giQuHmUxM1yFjeZY8w1FzgBk6ZeN+XypmcKvJvcPSbABJhA3hBg5yZvhoobmrMENO3dqZc3npGz7eOGMQEmwATGGAF2bsbYgHN3M0Ng6uJ9cfdpy8yVuVYmwASYABMYSoCdG74nmEAKBJq7JG3V1hC+91SvOYVquCgTYAJMgAmkkQA7N2mEyVWNPQK72yJ4Y40PD77oZOdm7A0/95gJMIEcJZAx58ZeXoWuCTPhq5kDyazBVlRLCDT9fyb6H7/mFwe7pxNvrX4WNhU4pqwIi6zFmGstytHbOnvNamiVsGxtgMSNg8VN9rDzlZgAE2ACoxJIu3Ozfcax8E6aD5kEjEvqgk92ICh7IalByKpEvxUSJ7q5A7/mD4dIJITmtiZa5ReIhDTIQQ0WTcMp5cW4umTcmH3M2LkZs0PPHWcCTCCHCaTNuWmsm4G2macioPjQE2pGT7gZrnAHCZqwLmLEIRwbPvKTgHDaomNI2xgoJHACGiTa1CDsUWGOaLiwvBznFEcXyxtLBzs3Y2m0ua9MgAnkC4G0ODdrF5yPAH2xtfl3oT2wE26pu+9rMF8wcDuTI6AhQg5OyEU/Tg0TYMa91TXJVZWnpdi5ydOB42YzASZQ0ARScm4CRcXYePSX4VI92Of7GF0BscoxuzNG75jakmmYW7kI5ZZqwmdCubWafBJ1wLRdYvE5Kzb/HU0de2AtNqFsohkl47KVwEPixq0haKepqqCKO6qqMcFsNYohL89n5yYvh40bzQSYQIETSNq50YXNggvQLbVhj2etHl/D006J3y1F5lIcN+GLqC2ZjoDshEfqgZ82rBbxSbImQdUUw3FJnb2t8Hp8UMJRR0WWgKJyoPJQM6xFmRU6YtpKxOEEujUoXhX3VI8NgcPOTeL3PJ/JBJgAE8gWgaSdm9XHXYwuuQs7Xe/DH3GR4cCOTSKDJkTNp8afjbrSGbCH2tAb2k8/zfBG7HoGmTiSFYmx8hTnqwscyQuKixGxMSqKx5lQMTWzIkejCyuSBl+nBjNd84maCYkgyetz2LnJ6+HjxjMBJlCgBJJybkSMTY85hB2udylomBwbFjYJ3R4VtlqcMulSEoNOtPp3UnxSvZ5FNjdch0XSkZivHYESFKOkuCoatatH7/bN9CWQWrbtg3+ivXMPumYCe+eq6JxMckfWEHabEHQqiJDgmTDPAostcy6OEDgyZVP5OjRUh0wFH4PDzk1Ctz6fxASYABPIKgHDzo3IimqeuQhbnSvQSTE2yboMWe1lDlxMxNWcWHeBHnS9z7tBd2qEqPmGfDlK1SJotI6M6rMDIQ+0SJDy5EnVCAvGwORUb2cLPDQt5afsJS85KGFalOaD86IiRyZhI6aMRPBv1czMxuMIBylMMTjeNhWXlJYVdBYVOzc58HBxE5gAE2ACQwgYdm5WnXAFmv3baTrq3b4vXmYaj4AQNovqLsFe7zrsca9FhNLjf+S5HNNNU6B074HW2wjV2QayPKJVJeuE6WKIqiFd5A4rcIaB3oACN80OvXGhrLtA/h4N/m4V1bPMNFWVOQdHrGLk7VAhO1T8uoCnp9i5iXf38/tMgAkwgewTMOTcbJ9+LNomTMdmx5uU7t2T/dbm4RXFVNRnJl+BRu9G7HKtRm2kGHeEb4TN3QulYwfUzvqoQ5OsoBmJSZ/Q6aEg324/CR1FxfJLZXhpvT1fp4pAL01RHWHO6BRVhDKn3PtVnGIpwpKywlzoj52bPHwouclMgAkUPAFDzs2HJ1yFxsBW7HCya5PInSGCh8+Yeq0+fSeYVUkW/DR4PWz2NihN66GJaah0i5qhDSORE6Bpqlavgp6IimVC4FAGlXBVgm4VtXMtGcykisbehHsV/La2MIOL2blJ5Engc5gAE2AC2SWQsHMj9oraMf/L2GB/Hb3B5uy2Mk+vdlztl1BqrSCn618UA2PHE/7bYO1phrJ3NbSgJ/PCJsaNBE5Y1dDsUtBNAufFG2RKE9fgaaHVhWk5mpqZmVuTJkxp4e5mFd+rHFeQe1Gxc5OnDyc3mwkwgYImkLBzI6akGsfXYX3vq/oeUdk6vB0K/F0iZeiTY9whIuMHcDVRRlHfIX5XXheNIQm51AHvaaiZbc1wfMmBNIRrc9YhN2Cn8300+Tbhh26KsfFZIDe8mx3HZgQHZ59LRmulhmUXywiRceRpl1F7eObcG1XRaCxULNJsBTk1xc5Ntj4J+DpMgAkwgcQJJOzcfHTsRWiKNGEbZUllaxXimLC588sv4sSZ5w7q1Qdtf4O914Hzj7mp//druv+B39ffpIuby6bf3/+eWO339f2P4OXmBxInk+KZIoCYkq+xyb4cM4Lj8J3w1SRsVkLt2JU9x2YYgSNicPY5I1jxFQXtE1Ryb4gOCZDaOZlyb8ghaqNd4Z0qHh4vdoYvrIOdm8IaT+4NE2AChUEgYedm1cILsTu4TV+NOBvp32K9lK5tMu4870BhI9Dnurj54vT/R67NSsqQ2oBHAreiuL0Jyi4hDA/yQVz30PRUW0TGP65XEKTAYk+7iskLMiNuRFq4SEHX7Coeqyo8ccPOzUG+n/nyTIAJMIFhCCTs3Kw64Upsp/Tv/f5tSYkbyWnB9p9PgOy1YN4tdlQdRXnKoxwi06a8Zw4eX/weiiwl+pm7PR/hgc1f6i91xez7cfbUr2XFuTHS/triaVgw/nP6FN4knwnfka6BvOMtqN17D55rE6NE4sYeVLCbnJR3vkJTVNUUE0PTRhWHjL72jZH+DxxWIW5CDor56VLwq6rCCypm54Y/V5kAE2ACuUcgYedmzaKl+pd1R2B3Ur0w+uUoppZOr1qKpafdBwtFvRqZWsrEtJSR9i+aeAmtZRPEht7XcZXnNJzinYHIlmViT4RR2TlDKrb1RPRzTNTjYyYV6WvWxH4nfl9mNWHhZBvMKWRZyTQNtcsewfbZCj44naamKF1bpoyq0aamjPR/aCf1GCgKKn6qjp2bpB4eLsQEmAATYAKGCCTs3HxE4uZj+rIWWwYkcxj5cuytp2weig256fQH++NmVFqx96/rHsJft91P6ctW2hhShb2BAoqj69ZhaEDx0Jiblxt+gafeuveTpps0TJxPIoHEQiKHkfafPeVraAvu1Pfd+rnnRlR0tEChQOJ4ad9C3Kjn3YUZ5y6NNon6vOelR2GjTLX+39GvI14HpD8ugda2JZGmH3gOuTdNbgVNqox/LlEoXZvSwmmxPcFjpMNI/4fW4W5T0PKhhJdPmZxce3O4FDs3OTw43DQmwATGLAEDzs3X+pybhqRgGfly1Frq8ND5K1BbMXXYa3UHG/Hd94/HqaXk7JwadXbEMVJAcUwYlRdXDwpAFjtvP7b1cmx3vxO3T0baf/rkq9Hs26JnST3s+BpKWnZA2b/RuLgZpVWK34Hw09dAbd0ct+0HnEDipp02tmwKRfDCdYqeNeXvkWlRv8yIG5HV1vSehNfPKTxxwzE3xm8/LsEEmAATyDSBnHRuaoqn4kcL3sT4kvSIm9EgKrRB5S93XEl7Zb09Kmsj4ub86d+j9YBe0/eRejL8Y0S2LouuRBznOMC5ofOVpnUI/vYiBGnaCFc/jbqFn+uvRd70MkLP3xqv2gPfJ3HT6JHxYUsIH/3ATAv6KejaKmPuudHYpuEOI/0fWt7VrKBxpYQ3Pld44oadG+O3H5dgAkyACWSaQE46N6LT8eJmxLRUos6NqC/m6ohdCS6s/R98af7N/Wy7Avvwow0npk3cfHn6d/tdrt8Gb4e8dTkFE8ePVRpuWkp655eQ/vUwVOG2HL0Eh195N0yWqFMVEz7J3CS7eiN4tSGItvusFA9DzgqJj2OvKc2MuGHnJpkh4jJMgAkwASaQJIGMODf29SXY98fxhppUeWQI8252wmSNBtGkU9wMDUY2d0/EA+e+3T/tJaanntj+iXuTavvFysSNlALulDrwm/0XQ27eCM3dEZdHPHGzDTOx6N5/w2yLOixJixsSSvUOBa/UB9B6r0VfQVhMGx27JCpuUu3/0I6ycxN36PkEJsAEmAATSCOBjDg36fhyzKS4cTXKePAL72J23TE6yqHiJ9X2z6hYAJfURT+deGjrSShx9kbFTZwMp2yKm41dEt7rCGHvT61w7FbRsVnC0RdnSNywc5PGR5arYgJMgAkwgXgEMuLcDHdRozEbB1PcpNr+WRUL4ZXt6Ak1474di1DpckO1035cOSRu3mkOY1Mggqbvm9G5UYZjj4z5l2RoWopjbuI9h/w+E2ACTIAJpJFAws7NeydcQRtAvokuylRK5sgVcRNb+fiJS97rd26GTkulKm4OKT+KYmRkWhOoAVc0z8LJvTUUUEwxNzT9NdqRLedGBCe/2hBAy1Eqmr9oRsuqCCSKYcpYQHGT3JctNSWZWyeny3C2VE4PDzeOCTCBMUogYefmmXlz0SPt16dbktl+IVfEjZiSqrPMwxMDVj72RRx4bPtlFCdD6dojHEbaX2arwsSSWWijNYGmeyy4rfE4fXVijdK3R3NvsiJuKN5mtyOCN/aEYb/JjK5yird5N4JpJ9swbpIlLf0fWIlYodi5V0XvJgkvnszZUmP0c4a7zQSYABPIKoGEnZv/m3sYuuQuOMJteSduYuvc/N+a+3S4QtjE4m3Ev2OZVKORNyJuRD1zKhfBHm4mXu34xY7TUOxxQesd3fXKhrjRaGHAt/aFscUjoZXibXp3KmhdG8HCUTKlRH+M9j/GUoibnm20s/tuGX8+aVJWb+5sXIydm2xQ5mswASbABIwRSNi5eWH2YeiGC93BfXSFxFb1HdgUo1+O6Yy5GQ2JWBDwh+tPiEvNaPvF1JQQEp2h3ZjlKY26N/ZGaN7eUd2b4vPvhu3U66LtofKxVHDxT/OkuSi7lbZxsBbrbxvOliLXZoddxtv7Qui50QzHBA37V8tQIqNPSaUibkS4dttaugZt8fCnUybG5ZxvJ/A6N/k2YtxeJsAExgKBhJ2b9ydNwPbKYtp+YRfFk9CGRwYPo+JAVD9wY8zh9pY6Z+qNuOywe2ifpcErFA9XNiC7UW6tGdTqRBybWAGj7beYbJhJgcW95N6IrKkfNCzEoV4z1F4KLJYCcYOLDeKNfzoJm56Agneawmit1ND8dRMc9SraNkg48oJi2ErNo9ZhtP+xymSJtnqgNXROLy/GN2ZVxW9nnp3Bzk2eDRg3lwkwgTFBIGHnprOkGG/OnIl2WnU3oHjGBJxUOzm5dC5slmJ0BvdAkoN4dMfpsPlF5tR+QKZNNFPY/NJQ20jYuCUV7++XUO+OoPlOC0IeFa3k2lgpQWrWGVEnKBOHh/aVan4/gp8fX40jSOAU2sHOTaGNKPeHCTCBQiCQsHMjOvvcvHlwyN2U4txE/zI+NVUIwIz0IereHAOf7ER3qBHjQxb8uOEE2AJeqK727Dg4fY7NmvYI9nojaL/VDH+ZCe0bIvrKxEd8Jb5rY6TPg8/V0LFBgXOXhH+eWXiZUqKv7Nwkf3dwSSbABJhApggk7NyIBoipqV1V5egQToRCUyt8xCVQbC7DtPKj4Y50oje0H7VhG368ZxGKQgGo3m5oPorBEYsyp9vFIVEjqt1JMTZbuyl4mKakur9tRqDShK7NMrp3yDjqwkwKG9BO4+TafBDBWeNLCnJKSgw+OzdxHwE+gQkwASaQdQKGnJuoezMXdnJvemmBOnZvEhsvkRp+SNmRcFLmlD3cCpU26/zB7oWYHh4HVaSH+ymTKkxTfaocFTriMCp2xKZZejkSFVRNq4ucGreCensE8hQzmm826dV3b5PRW69g5pmjp34n1rPRzqK9sDbI8FCW1N9PL7wU8FjP2blJ/U7hGpgAE2AC6SZgyLkRF99aPQ7rJk2ixfz20XSLI6m08HR3Ih/qEwJnSsnhxKwXDqmdnK8g5vjG4eb9x6BUpfVlwn4SOH54KGW8tcuucxXei5HXQISmgELRwOEOL2VaFWnwXkd7R02jvbrctNbMDgWOfQoOO6do1DVtUuUp2i32q2pbF8HSuRX4Yl15qlXmbHl2bnJ2aLhhTIAJjGEChp0bwepvs2bCbo2gJ9iMkOIjk4HjbxK5h6JTVEchooUowLeHtmjohUJ2yhz/OJzUW4f5/oloburF66vqqTp9rsrQazEFB6vF5NAcaYJ7oVkXNXJYg6dJg4MWLxTp9ZmNsaFWk4MUdNBeVR8rqPQDvzuxLhE0eXsOOzd5O3TccCbABAqYgGHnJsbiz3Nnw6X59ODiiBJmgZPgTSKCjOtKZupp6UHKOgsqbnJzXMQwqDs1+kEvRgWjEBX9Md70n8Kp8XWQc9OhwttJQmOqGdNOssVN+U6wG8OeJtoQJseoa5MCuUvF86cW3qJ9QzvOzk0qdwyXZQJMgAlkhkBSzo1oitdmwcuzZsGremEPtSGkkoPDGVQJj5IQOZPL5qLUUgmZnJwwBWhH1BBcNC3V2+FMxrihxfgoActH01FeDQFyT0JuDRWTTZh5elFGRU1Uj5FjY1fRs11BgNK/nzxlAups0fWHCvlg56aQR5f7xgSYQL4SSNq5iQmcV2ntGy9CFCzbAT/F4HCQsfFbQcTj1BQdgiJTMVr29mLdmw0GJ6Si1K1l0dciyoiafGymA4YH9lOjtHIV9nqKWCZB9cSJtWNC2AgC7NwYv9+5BBNgAkwg0wSSdm4GNkzE4HiLrfBQHImH4kjCsp9dnEyPXE7UT26NU4VznwpXo4I6q7ngY2yGYmfnJiduRG4EE2ACTGAQgZScm4E1iSyqTRMnkYcTgdjqwB9x0lSVH4pGf833HTxtlb93X388EHVBlQBftwo/xdV42hVaq0fD9UeNK+isqJFGjp2b/L2nueVMgAkULoG0ODcD8YiF/pqqxkMxm/RMKkkNUixJGG3NHZBCJHSMJQDx+bnCiwZZIhETCZBbQ1lXIYcGs6LinJllBbtAXyKPPTs3iVDic5gAE2AC2SVgcq37oSp1robsb0lrPrfYi2p31Ti0VVDArFnD8hc2w+0IJJHgzPomF/SNyaShssIMi2rCoinFOGtiSUHuFWX08atvCWPZWj8e+psrrc+P0Xbw+UyACTABJvAJAVP7C7Noi29eqIZvCiaQDIH61giWrfGRuHGyuEkGIJdhAkyACWSAgKn9+VkrSdt8NgN1c5VMoMAJaPhoZwjr6kP++19wVhR4Z7l7TIAJMIG8IWDqeH7mtZrJ/Me8aTE3lAnkBAENTlqw8O2NQTh8kefv/pPzipxoFjeCCTABJsAEoqvusXvDdwITMEKAtrPwKFjXINE6N2F2bYyg43OZABNgAlkgoIsb50szq4Mh08ux6anmbkmTIiKENLGNG4ttmjZ9YlFWYg5UVdV2tUqwWSwJty/RfvB5iY33WOVE9x6Fp5nJsVHQ0iOj0xHxz64Nzl/661BzFp5VvgQTYAJMgAkkSGCQINGnqGC69rkVntN6Paol0R2pJ1ZatCvPoWVxM3wIYbN6O8U4NIRFChVFQRvfOXusfjFzv1MXbrQrqC73aecRf1ERXuWpqAw/8Fw9E2ACTCBJAoMEiXvjPX/WzEXnm80lFBxJf6WKQ9+QkU4b/VUzlU7WfJvuNWtyMMmmjF4sJmw27JFMMyaZ/VdctbTMXDqR1E1C7YvXfn6/gDiqYbsc2Pv8KvIen5lyWdOzGbkhuVImwASYABPIWQK6uAl+cMMMady8bWqwp0Lxt0INu4Sqof8TAif+KiuWimmareZo+pN2nM+/7bGKdAucmLBZvztsmjnZ4v/qKZXl1vJDNVjEVFj89iW1CyXXG70H8pGDEtJkf2ufcNdWlhZrF9Rc0CRuaj6YABNgAkxgDBDQvwA8Wx7yRty7K+TeDVDCSWx+SX8iF09cBNuE49MucIYTNmNgXLiLaSWgrZy6uPHMtFbJlTEBJsAEmEDOEjC5Pr77L1rEe7nU/p/khE2sa7rAOZkEznFpEzhC2HywLYSPxVTUZLPu2OQsSW5YThMwaep1Uzh7tWgAACAASURBVC5veianG8mNYwJMgAkwgbQQMLk2/dwn2zeWSz1rqMIUY4JjAqd2oQlFlfoUVXO7RwtFtKSCf/d3Sdq25ogeY8PCJi3jPXYr0bR3p17eeMbYBcA9ZwJMgAmMHQIm77bHtGDLm5DdDenp9RAH54+/uqe8rdufXNo2JadMqTVrl51RZU5P47iWsUqAbiXXIYsba8Zq/7nfTIAJMIGxRIB2BX9EC7W+ReJmd/r63S9wFoqYVD1pO9msJjXYrQX2vZiipZS+rnFN+Udgf3dEe39LAN97ys4iOf+Gj1vMBJgAEzBMgMTNo1qoZTlkzx7DhUctQALHVjmXNA1tI51K1o0iUeZLencsT29HubZcJ9DQJtHmlgE8+KKDRXKuDxa3jwkwASaQBgJR50ZMS6Vb3KShcUaqCJk1fHDsV1BeVCesIpJTqS/axvWkl6NP6sGpG19BqZZdjbG7LYLXxc7dL/LO3UaeKT6XCTABJpCvBDLn3GSRSJgmG56cpACltbCZi1PxifJxVZe86a+khuDztOA79nFZFTjs3GTxYeRLMQEmwARygEDeOzdhswl/mGKGwyxBUgNQNRI5qWZ95cDAFF4TyEujNQFVmTSoYsL3nJVZEzjs3BTe3cQ9YgJMgAmMRiCvnRshbJ49pBQus4yw6kdY8bOwyen7XdPFjRoBSigU6wee7Agcdm5y+qbgxjEBJsAE0k4gb50byWzGn6dVw2WREVK98EecCQubOeEJWCQdifnaEShBMUqKq+gblxwfEQqS2I4Teoz0tg/+ifbOPeiaCeydq6JrctrHJ2MV+vYUw++SYSmTYS2nTie904IJFbVWWMf17UUWp8Ua2TcUI64LnFLVjNt9JHAy7LSxc5Ox24grZgJMgAnkJIG8dG4kixkvTp8It0VDUPbALXXq383xDiFqviFfTl+qRdA8nVB9diDkgRahzT7FPlpi3sRA1E1vZws8Hh8JKw1e+sIO21R8cF5+iBxHPbB/Fe2uLheRjRIy0u1BQshabMHNtyzFTv+7sIea4w2B/r4QOHJIiBygjATOD4OZFTjs3CQ0LHwSE2ACTKBgCOSdcyNZLPjnjGnwWoGA7EZvaL+eGRXv+KF7MaabpkDp3gOttxGqs42+2OlLXRxiHZ5kDl0MUTWki9xhBU7SCr0BBe4JwLKLROxP7h6uJgVN70n4tOVKVFcnt7ZdSUkJFixYAPPx9fi49w20B0gxJXgIgSP5SeDQEJRR9tSPI1UZc3DYuUlwUPg0JsAEmECBEMgr5yZCwubVWbPhs5rhlx3oCJBQiSNsaiOluCN8I2zuXigdO6B20hewECXJCpqRBr5P6PQENXT7SegoKpZfKsNXmaRwyvAN5m5W0LhSwtWf+h/Mn390UlezWq2YPHky6ktfxvre12g8jK1yLQRO2E0uDonCcnLMfqJkRuCwc5PU8HIhJsAEmEDeEsgb5yZisWLZ7CPgpy9U2gwLrT4SKnqAzMiHEDY/DV4Pm70NStN6aGIaKt2iZujl6Qs7QNNUrV4FPREVy3JU4MScmwcuexmfO+dzKd3ALzXfZ9i5iV1QUzWEnCoi5OCUm8y4A2KKKr0LCbNzk9LwcmEmwASYQN4RyAvnRgibf889FgGbDd5IDxq9GynlO34A6+O+b8Pa0wxl72poQU/mhU3/NzY5EvSl3exS0E0C529Lc2+KKubcPLA4dXHzcvP9STk3AwVOwK5CptAnXeCYK1FGr+k62LlJF0muhwkwASaQHwQMOTd2j4yGVsrl7TtmTrJiCmXKDDxoHx+09Q7+Mh/uvETxyBYb/jPvRASLiilwuAu7PWv61rIZvYbbRYyNzwK54d3sODYjODj7KCOptVLD8otzS+DkinMzUOD4ukjgUKBxhdmCO63pEzjs3CT6tPF5TIAJMIHCIGDIuRHipnTBnZh90vX9vQ82vwrXR7fp/44Jm1OufBaT550ziFDHX2cbJiaEzaojPkPCpgTuSCd2Ot+Doi/SN/ohsqK+E76ahM1KqB27sufYDCNwRAzOPmcEK76i5FSq+EjOjSzLOO2007BmzZr+3lx66aV47rnnUFREmVXDHKk6NwMFjreDpqgCJHAovuru4vQIHHZu4j0x/D4TYAJMoLAIGHZuRhI3Ijh0XX0YJ11+oLARyIyKG9lahI+OPAvhojI4pQ5sdbxNwuYT12i0YXg48C0UtzdB2bXi4I8WcdlD01NtERn/vD7+VFoyDY4EVTh2K6g7ygqzNbEA5uGcm7a2Npx99tmorz8w62nGjBnYvn07ysvLD2hiKjE3B+hBVYWnlTKpdIFjxs/KqlKeomLnJpm7isswASbABPKXgCHnRnSz8rg7UT53SX+PY86NP6SiyTcDZ930Jn3BlujvS73rYV9xmWE6Cgmb9fPPg1RcDke4TQ9WTVTY6K6NdA3kHW9B7d578FybfjtCgz2oYDcFzb7zFTmt7o23Q4GfpnLEcf4xN+GG0/4Hv9qxBFudb8dlPtS5UUlU3HLLLXjyySfx1FNP4YYbbtDrGPj722+/Hffff/8BdafLuYlVrFKmmXu/hgilildQZtz/VJDAoUUbkz3YuUmWHJdjAkyACeQnAUPOzWhdFFNWyiFLsODzd8JkpjgcCvj17fgNvNseNURGsRZj89FfhVQyDvZwC9Z1vwRZo+VsEzyu8pyGU7wzENmyDFAox3iUw0mCbFtPtG6x//Uxk4r0NWtivxO/LyMnZOFkG8wpZFnJioZd9gi2z1aw+rPx1+QZrc3CIevaRg5W3+zcnV9+ESfOPDcqRGjK7ontVyYkboY6N7HpKOHQDJ2Cir3X2dk5rHuTTudmoMBxNamQfFGBc19VddICh52bBB8ePo0JMAEmUCAEDDk3wp3Z2ihFF/KlQwQKTx5vwZZ9EgJhEgfn/eyTeBwSN7veexwtHz6Mo2cVJ4RLCJvtx1wKmbZD6A21YHXX84aEjbjIA56voaKjBQoFEsdL+xbiRj3vLsw4d2m0fdTmPS89Clt51Se/o19HvA5If1wCrW1LQv044CQC1uSmRfNoY6WXliQ3NTXQpTl0/OF4YvF7KLJEHbJ+QWBA3BjJloq5N8uXLx9W3KTbuRkocJx7VYS9GsbZzLh/fHICh52b5G5bLsUEmAATyFcChpwbIW6CE6/G0efeEXVn6BDTUmte/RlOuuZVlFZOGZaD7GtGzxtnjcpIpams+mOvhlJSjZ5QE97t/BO5KLQ+v8HjF46lKGnZAWX/RuPiZpRrKX4Hwk9fA7V1s8EWCdGkod1H03ahCP56XeLiRohIe4NMKdJRNTnQpRnaiDXd/8Dv629KuG1GsqVizs2ZZ5457LRUJpybgQKnt16BRAKnssiCB+qMCxx2bhK+LfhEJsAEmEBBEDDs3Awnbrxbfo6as/5Ojkfy4mbnad+H2VKMnmATVrT/HpEkhI0YkSfDP0Zk67LoSsRxjgOcGzpfaVqH4G8vQpAW4sPVT6Nu4ScL3MmbXkbo+VvjVXvg+6RSGmna7sOWENbcbolbfuDUU23FVDx6yQqI16GHL+LAY9sv09f9MXoYcW5eeuklXHjhhXj77bf1gOOhR6acm36BQ3OFXVtltHwUgUk24a2Lhr/PRmLAzo3Ru4PPZwJMgAnkN4G0ODciFfyANHGDMTc7TvseIhRbs8XxL1rLZm1Ca9kMh/63wdshb11OwcS7447McNNS0ju/hPSvh+n65LYcvQSHX3k3TLSIoDhiwiduxcOcsKs3glcbgmi7b/C6QMPVJcRNcdtsPH7pgVNP4vzdno/wwOYvJdOM/jKJOjcff/wxjj/++EFBxkMvnEnnRlxLDqvY8c8QvO0aaIFq/PuSA4XeaDDYuUnpVuHCTIAJMIG8I5AW5yYd4kbsG/XynMOh2Eppl20nmn2bE1qFeCjx3+y/GHLzRmjujriDEU/cbMNMLLr33zDborEtSYsbEiv1DgWv1AeSFjciWPiu1y5Dg/wOyuuSzxyKQUnEuYk5NiNlScXqyqRzo0gq6l8Lw9uhoarchGfOnIiKImP9Z+cm7qPAJzABJsAECopAzjg3gmqAViF+hfaPUmmpFrfUSbtMG9uIUdTx4NYTUeLsjYqbOBlO2RQ3G7skvNcRwr6f2hK6gaaWHY47Fr4Dm/nAYOyV9S/ikZVfQ+0RtK6NObF1bYZeNJ5zExM2A9PCR2p4Jp2bPW+G4NqvwkQC8Y9nTcLk8vjTekPbyc5NQrccn8QEmAATKBgCOePcxIi6Skrx+szDoNF3tli8rzvYaAj2vTtOQqXLDdXenFPi5p3mMDYFImj+vrEv55riqfjxsW+hpujAOBNPyIE7XrkInbbNht2c0Zybhx9+GN/97ndHjLEZOiCZcm5aP5LQ26DARKn0jy+agMOqEhOGQ9vHzo2hR4hPZgJMgAnkPYGccm4GCpxXpx8KhWYf3OFO9NJ6N4keVzTPwsm9NRRQTDE3cbZqyJZzI4KTX20IoOUoFS1fNiZuBvb7v+c/jwXjh9/Be2XDi3i27esprVAsrmVU2IgymXBu2jdIcOwhx0bW8PDxtTisMjlhI9rHzk2iTw+fxwSYABMoDAI559zEsHaUFGH59EPIwTHRFFW3vlJxIsdsfwVuazxOX51Yo/Tt0aamsiJuaDpltyOCN/aEYb/JDM+05KaRBvZ9pCkrI4v4DefcxMuKGol/up2bzs0ROBtVaJQlde+nanDkuMTWSRqpfezcJPLk8DlMgAkwgcIhkJPOTQxve4kNy6ZPg0rL8YodwYXISeR4aMepKPa4oPWOPqWVDXGjUdbYW/vC2OKR0JZgvE0ifYydM9DNMSJuRlqheOCGmUPbMdL+Uul0bnq2R/QYG7E7+L1H1+CI8uE36zTCiJ0bI7T4XCbABJhA/hPIWecmhnZ7VTlWTRyvCxwHTU8FZV9c6rN9fe6NvRGat3dU96b4/LthO/W6aJ0kRGKp4OKf5klzUXYrbeNAKyeLw3C2FLk2O+wy3t4XQs+N6XFtRur8OVNvxCWz7kp6b6lYyvdocEcSN+lybvzdtPfWtqiwuWFaBc6dUBZ3rBM5gZ2bRCjxOUyACTCBwiFgyLkR3S6fdw0qj/0xCYZo7Ehs40zx34M21TS4zs1oSLdVleG9uioSODJc4XaElEDcEfh+w7E41GuG2kuBxRKdn8LeUHEvNtwJJGx6AgreaQqjtVLD/q8bS19O6poGCsXLljJQVVpibgK9CsRKxELYXDu5Av9Vkx5hI/rBzo2R0eRzmQATYAL5T8CQc3Mwu7ulsoQEzjhd4IgpqrASjNucR7Z/Bja/yJzaL1aCy57AIWHjpvVZ3t8vod4dwf674i/cF7czaT4hkXVuEr1kqs5NyEmuHO0hJdP+ZEtqy3FOZfqEjegDOzeJjiSfxwSYABMoDAKGnZuD2e0Pa6xYW1Ohr17slXsgxdn1uzZsw48bToAt4IXqas+Og9Pn2Kxpj2CvN4L2W80IVeeWayPGMObc/OLK13HmGWemNKypxNyEPQpczZru2Fw4vgRfLq1IqS3DFWbnJu1IuUImwASYQE4TyBvnJkZx2cRi7Cq36QLHE+mJu02DLnD2LEJRKADV2w3NRzE4Yh/KdE9TkagR1e6kGJut3RJaaUqq+9u5KWwES+ceDW3rInjm1jU48ogjU7pJk3VuhKBx9wUPn0jB41+rqEypHSMVZucmI1i5UibABJhAzhLIK+cmRvGliUXYU0bxNJpEWzXQtBP9L94hYnCmh2laS6SH+ymTKuwBVDkqdMRhVOyILbv1chR3RNW0usipcSuot0cgTzHnXIzNUD6hjiKcc/RiVJdPoC6YCIOW9KuiRrC+9zV9N/dED4XW/vF1qogENHzKbMMt5ZkRNqI97NwkOip8HhNgAkygMAjknXMTw/6POisJHMpgIoEjMqiivsnoh8iiunn/MShVKRg67CeB44eHUsZbu+xJfbEHIgqc5D6IwOEOr4pQsQb/tZa0rGUTry/peH9CyQwU0fYOupFFP8m+SmoYvSEK3E7wUGnF4aCdhA2FTc3XbPh60bgESyZ3Gjs3yXHjUkyACTCBfCWQl85NDPZfJgKNJCjoa5Lib4IJyJt8HabCabemagh7osJmrmrDN02ZFTbs3BTOvcM9YQJMgAkkSiBvnZtYB5+apKKjSCEHh6aDVKnPg0i0+3xeVgnQVJ6Is4mEgKkRC74jZ24qamC/2LnJ6ijzxZgAE2ACB51AXjs3gl6IEpGenCTBZSaBQw6OWBE4OsnCR24RoIlDGhrh2IwjDfrdYBVKszROHHOTW3cCt4YJMAEmkGkCee/cRAWOht9MCsFpkuHpiEDPEE8liCTZ4BMuNyJ3Cy3yXF5nQQWNzW2eSpSKbd+zdLBzkyXQfBkmwASYQI4QyHvnJsZRCJxfTvRjzet+hJzR8GLWN8kHCaebX0mNCSd8vhS32sdlVdiI+4Odmxz5tOFmMAEmwASyRKAgnJssseLL5CmB+hYJb6z14xd/c2bPLspTVtxsJsAEmEAhECgY56YQBoP7kAkCGj7aGca6hpD//ucd6V/+OBNN5jqZABNgAkwgJQLs3KSEjwvnNgENDtreYcWmEBy+yPN3/8l5RW63l1vHBJgAE2AC6SDAzk06KHIdOUhAg5MWVlzXEEZ9S9h//wtOdm1ycJS4SUyACTCBTBBIg3NDa5cogJ3+QvYGKZBXT8U20yst509bGoz2WlJk0qZPtGUpDkLTRGBptFmjt4vfz28+YjcJcmxMLT0KOh0R/+za4PylvzawhHImnjSukwkwASbABLJGICXnRlZU7Ngvo7lTQrdbhS8ohI0QOKL98XOV6ipN2pXnVGVB3GjaXtqle/k6HwkxM10v3blAXF8i450t7iSwNavVHCiyaa/yVFTWPkv4QkyACTCBnCGQtHPjof2U1teHsbUpjKuuu81z2JHHF1usxcVRp4a+xuj7PoFXDbZKzfneUrMm+zMERQgbiaYnJFPdlDn+i675XpnZNs6UYPsS7QefN8x4Q/HJ4e61q0hOPlP56fufzdAAc7VMgAkwASbABAYRSMq5EY7Ne1vD2Ndbhu/+9IkwlGCxKjmhyQG9cjE1lcjUjrmoRrOUH2IymW0+xwffrEi/wIkKm/UkbCZMneP/8hfOLLeUjCddY+GpqWxMzakRTQ3H0q+1lZq1+IKahXe5+BlkAkyACTABJpBJAkk4Nxq27JPwn80B3Pngn8OqZC9Wfc1QdefF2AwTKQzNOu4wWCqmk8ApSrPAiU5FUUCpqa5P2GQSJNedCAFtZfUJ95+ZyJl8DhNgAkyACTCBZAkYdm6Ea7N8bQAnf+GbnjnzjqqU3btI2EQdm2QOYSBYx82BufxQk9mSLoFzoGOTTNu4TPoJkG12Xc2J9z2T/pq5RibABJgAE2ACUQKGnZsup4zXP/Lj/93zXFgLthXL3n2impR4RgXObBI40/sFTlObU5NksnYSyLoaOgVG2VvalkZ2bFIalAwVpnDzd2tOuP+MDFXP1TIBJsAEmAATEOLmES3U8iZkz56EcDS0h7VlHwVwz6N/N0Wc2yjcpiuhcvFO+mSKaoYeg/O7e68pb+12k2qKn3U1NAunluKFx0+eo13y1bNpz3A+coyAq/qE+2pyrE3cHCbABJgAEyggAoadG7FWzBtrfLj7kb9Bdm1Pm7jRbaQ+B8dSPl0kawtDJuksJDXi1aSe9alZSgU00LnQlWZy41auacR/3/8mi85cGBBuAxNgAkygQAkYd27aJD3m5u5HXoTk2AY11J1WNMLBMZVMFOuwJTUl1T9FBUVTQg4WN2kdndQqq2/sxavv1OPeJ9/lcUkNJZdmAkyACTCBUQik4Ny82OfcpFfc8GgZI2AJRmAJWGBSyoT3BXNROaDSktFCPog1FROc1WtY/Rocnc2oPWw6xh85B2VTpxhrSAJnC3HzyopduO9377G4SYAXn8IEmAATYALJEcg55ya5boy9UkLUFAXGgwwqaJ5OqD47EPJAiwRpLo9Ujb5MdILKhs6zd7bA7fHBH9HglTQSSTYc+dXPpVXksHMz9u5T7jETYAJM4GAQYOfmYFBP8ZpF3VZYtCIo3Xug9TZCdbYBcihaqwhUSuaI7pkBmXSRO6zAGQZ6aRXqiom1OPKKC5Kp8YAy7NykBSNXwgSYABNgAnEIsHOTR7eIWZJR5K4i9dEFpWMH1M76TyKu09mPPqHTQxuhdvsV+BQTjllyEWxVlSldhZ2blPBxYSbABJgAE0iQADs3CYI62KcJYWNzUjyNfT+UpvXQxDRUsi5Nop0hkROgaapWrwJXxIQFKQocdm4SBc/nMQEmwASYQCoE2LlJhV4Wy5b0VEDr2Qdl72poQU/mhU2sbyRwwqqGZhdNVZHA+fS3rku61+zcJI2OCzIBJsAEmIABAuzcGIB1sE61dVGMjdcFueHd7Dg2Qzva5+Dsc8nQqsbjqKuSi8Fh5+Zg3UF8XSbABJjA2CLAzk2Oj7eeFeWpImGzEmrHruw5NsMIHBGDs88ZwVGXfjGpLCp2bnL8ZuPmMQEmwAQKhAA7NxkayI4eL87/+l+wu5liY+h45TdX4LMnzDR8tRLHOKht9VB2rTBcNu0FyMHZQ9NTDtmC47+xxHD17NwYRsYFmAATYAJMIAkC7NwkAS2RIrq4ueVF7G6M7r21/K8P4fTjpyLi3J5Icf0c3bXx1kDe8RbU7r0Hz7WJtZjEjT2oYLdTxfxLzzPs3rBzk/DQ84lMgAkwASaQAgF2blKAN1rRdIgbm12BxRlEZMsyWqyPFp4Z5XCGVGzriehn0NYVOGZSkb5mTex34vdlVhMWTrbBnEKWlUyLBu6yR1Bx+Fwces7phuixc2MIF5/MBJgAE2ACSRLIinOzeVcnPnv103oT68aXY9nvr0JFWVH/tM1t156MO285s78LsqLi80v/hPXb2gd1a+h54s2hdb/+5JX43V/X4+l/fNxf9oJzjsTv7jkfRTbLAZhUygT67oNvDTpfnHTolCqs+euNKCu1DSqTSF9qq8rwk8dHnkb65U++iKu/ckzcISvpLoba3gCFAonjpX0LcaOedxdmnLs0Wi+tUrznpUdhK6/65Hf064jXAemPS6C1bYl7/WFPIPemyU1TU5oNx9x4laE62LkxhItPZgJMgAkwgSQJZMW5GSgIJk6oxmdOXoB/vPZef5O/983Lcc/3rkC4+0O8vrIeV33vHyN2Z2JtFd743WLMnVGrnzOw7tEYTJ82EWv/9k2UWPtW8qWT411L1Peruy/DVefN7q86kb4IcXP7vX8YsTlP/uI7uPqiUxDp3TDqsBW1kxjbvwnK/o3Gxc0oNSt+B8JPXwO1dbPx24bETbtPRWeYFvb7+jWGyrNzYwgXn8wEmAATYAJJEsi6cyPaKeJPzjj5UzBZPnFFNDmAte+91O/wzJg2CR//5w8oLyuFqqr47x89gf997jW9mxef/1n8732XwxTcf4C4EcLh2svP08/buHU3Tv78zf1ovnvLZbjj5hNpJ3P7qOVeWb4Kly29s7/cG3++C6fOk4YVUyP1pbWjC1+88m407G3Ry4nzzjztuP46FckVV9yUuSYgsnVZdCXiOMcBzg2drzStQ/C3FyFIC/GBnLO6hZ/rr0Xe9DJCz98ar9oD3xfOjUfGhy1hXHr31w2VZ+fGEC4+mQkwASbABJIkcFCcm7f/+RhmT7UNCq4dOj2ki5TFn4fk3KKLkS27HTj9iif1bgr3599/fwizauzYuKWhXxCJ3+t1HzpOFw6izu8/tgZPPf+OXk4Ipg3//jXMng2DpqJiQqrEGtbLiWmxL9z8D6zbtFsvd/GXz8D//vw6mPz1g0RR//WG9EWUSUfMTamDgom3Lqdg4mg7RjuGm5aS3vklpH89DFW4LUcvweEktkwWq15NTPjEq3e493f1RvBqQxDfefQWQ8XZuTGEi09mAkyACTCBJAlk3bmJCoJHcdgkBbJnX3+zo6nTz1PqdG/crgysY8Pa1UPEzeC6f/2XDfjxo2/1i6K3//EIplXa8V9XP0YxPbThJB1iWuxnt1/fL6TE7371l434yaPL9fd18bPiSdhC9cOIqQP7ki5xU1Jvh9y8EZq7Iy6TeOJmG2Zi0b3/htlWkpq4IaFU71DwSn0gKXHz6jv1uPfJd5Pc3TMuBj6BCTABJsAEmAAOknMzgrgZkDo92tgYETe/+r81/cG9sXIzJkg467KfYcPW1n5xE4v5iV33gHIkimaOd2Ljpu2jiqlY+XQ4N9Z1lDbuaI+KmzgZTtkUN5u6JHzYKePGez+Z8kvkWWLnJhFKfA4TYAJMgAmkSiC3nJsB4mZg7MzwndQg+5oQz7kZKFKi009PwRppNyRuYuWK1a6410unuLF9TLE2zk6o9uacEjfvNIexL2jFdXcY22eKY25SfVy5PBNgAkyACSRCIGecGxEf871HVuEPf31fb7eIc3nqF+QMeAanLIvzfvTo27jjG2foadpDs5cGTnkNTSkXdT79+Pehenfg//3sRTz997X6tWKxOFZfNH18pHLw78yqc2PZsx/mzi4KKKaYG00ZdTyz5dyI4ORXGwKYumAeTrnwrETusf5z2LkxhItPZgJMgAkwgSQJ5IxzI9r/xrv7cOV3X+jvyndvuRR33HgcVIl2waYjtqVBSJL1TKriSPOoYmOgayPK65lNpxyNiGMzNm1v6g9QFu8Jp+iKc6fqwctDU8QHljswgHn4mBtdIN34AtZvadLbLuJ67vr2lwytUGz2emHd1aqvTqxR+vZoU1NZETcUb7PbEcEbe8K44tavonb6VEO3HTs3hnDxyUyACTABJpAkgZxxbmLtX74+hMu//sio3ZlO00sb33kKtnDDIHEzWiE9aPiHS6EEO/sFxptrvVh8yy9HvVZseixWbjSnaGhFA4OSB76X6CJ+oozt4waKuemG1ts4ajuzIW40WhjwrX1hNHiBgEzBcgAAIABJREFUW+690fAtx86NYWRcgAkwASbABJIgkFPOTaz91upP4bZ7/tK/rs3AfulTS0/crq82LNLEhwb43v/Tm3HDfz8wCEVsjRmxlo5YKHDgYa6cj3Mu/x+s/XjnoN8PXGdn4Jo0RsSNqPC3L7Xjh/c9M6juRBfxE4XMnj73xt4IzUuZZKMEFheffzdsp/bFwZAQiaWC6/VMmouyW2kbB2ux3hbDqeDk2uywy3h7XwiLv2XctRHXZOcmiSeUizABJsAEmIBhAllxbkSrbFXzYCk/tK+B0WDggangQ1tutpTAWvtpmPu+jAe+r6mSPrUkpquGExtzpo2DubhmUJUDHZuh1zLZylFceyIpAPPgt4RA6FtnZ+AbRvtSVHcCpWBXDm5PAov4xQpYtuwhkeOE2kuBxVIgbnCx4bsgXgESNj0BBe80haFVjcclt10ar8Sw77NzkxQ2LsQEmAATYAIGCWTFuTHYJkOnG3VSDFWeQyfb1lPmFMXdqPb9FPFMm2imsPmloW6RsHFLKt7fL2GfW8UtPzeW/j3wWuzcGCLPJzMBJsAEmECSBLLm3CTZvrjFxoq4MYdCsGyhRQ8DLqgu2lA0Gw5On2Ozpj2C/V4VS75/OUprquKOyUgnsHOTNDouyASYABNgAgYIsHNjANbBPlUXONuaYQp5KZ2dgox9FIND20al3cUhUSOq3UkxNlu7JXTRTNj1t6cmbAQ7dm4O9h3E12cCTIAJjA0Cee/ciGEyGgOT70MrYnAsIQmqSA/3u6CFKVVelaNCRxxGp6xIzETLAUGqptUVwV63gnp7BJOm1iUdYzOUMzs3+X7ncfuZABNgAvlBIO+dm/zAnP5Wiiwqy54OmBRa3C/sJ4Hjh9fjQkuXnTSKiXSOZug1GFHgCEUDhztoCspSUozLbvyC4bVsRuspOzfpvw+4RibABJgAEziQQNLOzV0PPq0p3r1QQg7eBJHvrIQI7Nzbg1dX7ML9//s+3zMJEeOTmAATYAJMIBkChp2bZju0D3fZcP2SC5OY/0imiVymUAgIcfPaf+px3+/eY3FTKIPK/WACTIAJ5CABw86NqWQCyqZ/iUI8/A0mk2VeDvaJm5STBDSs3tiKDze1+H/2m5UVOdlEbhQTYAJMgAkUBAHDzg1MFpRMOxeW4vHtmiYb21yoIJBxJ5IhYHcF8a9Ve+B0+5//0WPvXJFMHVyGCTABJsAEmEAiBAw7NyIlxzZ+AYomf4Y2mexh9yYRymP6HA12ZxBrtrRiZ2Ov/2e/ZtdmTN8O3HkmwASYQBYIGHduRKOEezPldFjHf0pTAh27Y9NTze0OLRTWKJ5CX3yFfvh1rHJQVXGjaHB6Qmhuc6Gj1+ufPqVs/tKfLKM9JPhgAkyACTABJpA5Akk4N9HGmGwVEHsmWauPFHs8tZu0sPeP/9g8p8cZsJhonRWN1k7h17HLQSF1I8bfajH7S4vMr/JUVOYeYq6ZCTABJsAEBhNIzrmJ1UEOjq3mKH1DTEvpRCF4YlYNc2YCB42AGuqVA3ufX2Uyac9Muazp2YPWEL4wE2ACTIAJHBQCSTs3n7SW9IzJCnNRNe3EXd0nbnhKiqfkDuKUpCJpsr+lL91cW1larF1Qc0GT66A8YXxRJsAEmAATyDqB1JybrDeXL8gEjBOg1Zo3HbK4caHxklyCCTABJsAE8pFAGpybfOw2t3kMErht6uJ9j43BfnOXmQATYAJjjgA7N2NuyMdmh7tdMo69eT+vjDw2h597zQSYwBgjwM7NGBvwsdjdhjYJy9YE8OCLvA/aWBx/7jMTYAJjjwA7N2NvzMdcj3e3RfD6Gh8eetHJzs2YG33uMBNgAmORADs3Y3HUx1if2bkZYwPO3WUCTGDME2DnZszfAoUPgJ2bwh9j7iETYAJMYCABdm74fih4AuzcFPwQcweZABNgAoMIsHPDN0TBE2DnpuCHmDvIBJgAExgsblzrfqRKnR/gkxVdmRATKCwC9S1hLFsbwEN/44DiwhpZ7g0TYAJMYHgCpvYXZtH+zbTDIR9MoEAJ1LdIeGOtH79gcVOgI8zdYgJMgAkMJmBqf37WStI2n2UwTKAwCWj4aGcY6xpC/vufd1QUZh+5V0yACTABJjCQgKnj+ZnXaibzHxkLEyg8AhocHgUrNoXg8EWev/tPzisKr4/cIybABJgAExhKQJ+OYveGb4zCI6DB6VXJsQmDYm7897/gZNem8AaZe8QEmAATGJaALm6cL82sDoZML8emp/Z3R7SQpJnogKZp9OvRX0uKTNr0ibasxO2oqqrtao3AahbNS6x9fN7Y4UT3B93RJjh9Clp6FHQ6Iv7ZtcH5S38daubPACbABJgAExgbBAYJEn2KCqZrn1vhPs3ugQXQ9C+KeK91lSbtynOqMi5uhLBZvT0k4idIcJnpeom1j88bO5xIi+uH1WryF9m0V3kqamx8kHEvmQATYAIDCQwSJO6N9/xZMxedbzaXkIUv/gIWuoa+LUQy1eivmql0subbdK9Zk4MZIRwTNut3h00zJ1v8V1y1tMxcOlFYEom0L177+X3myPdR/OecnxN+Tvg54eckpz4H1LBdDux9fpXJpD0z5bKmZ2MCRBc3wQ9umCGNm7dNDfZUKP5WqGFX1K3RohZ/POfDUjFNs9UcbYJtnM+/7bGKdAucmLDZsEcyzZhk9n/1lMpya/mhGixF1Lj47YvXfn5/7Dg7fL/w88LPOz/v/DlQQJ8DSkiT/a19Ro22srRYu6DmgiaX/gvPloe8EffuCrl3A5Swo0/QGDBgSDIVT1wE24Tj0y5whLD5YFsIHwthMzkqbAy0jE9lAkyACTABJsAExgwBbeXUxY1nmlwf3/0XLeK9XGr/T3LCpt8DEgLnZBI4x6VN4AydimJhM2buTu4oE2ACTIAJMIGkCJg09TqTa9PPfbJ9Y7nUs8a4YzP0srqDQwKndqEJRZX6FFVTm1uTZHojgayroVlNLZS1tbVJ0mNsWNgkNcZciAkwASbABJjA2CKgae+avNse04Itb0J2N6Sn8zGBQw6OqajGXlE3bbZp/OfcyVbOiwwmS47LMQEmwASYABMYewQ0aK7oruCtb5G42Z0+Av0CZ6GI3TMlkG01YvS1GuzWAvtezHiaefo6zzUxASbABJgAE2ACB4OAWKfv/S0BkLh5VAu1LIfs2ZPedpDAsVXOpUxtNbX1aBSJIqFbWNykd3S4NibABJgAE2ACBUegoU3CsjW6uCHnRkxLpVvcFByy7HXIXl6Frgkz4auZA8mswVZUSxcnoy1qg/Erc+D7gJ8D/hzgz4Gc/xxwerrw5upnUaSZsKDUhkXWYsy1FmX0y3R3WwSvr/Fl0LnJaPMLs/LtM46Fd9J8yHTLuqQu+GQHgrIXkhqErEq8oo8u8XiFigJaoYLHk+9n/lwr4M+1cCSE/e1NoAkYysYGIgENVkouOrmsGFeXjsvIFzk7NxnBmlyljXUz0DbzVAQUH3poC6SecDNc4Q4SNGH9w18cwrHhgwkwASbABJhAvhAQsw3R7y/a80DRSNwAkleD5KNZCBI8F5aX45zi0rR2h52btOJMvrK1C85HgAa3zb8L7YGdcEvdfbdC8nVySSbABJgAE2ACuUmARE5Qg9gIIehUMcFkxr1VNWlrKjs3aUOZXEWBomJsPPrLcKke7PN9jK6ACOg25s5MLD0Mh1eejMMqPw0z/a/cOl5PTItN3vAUDk9h5eIUltPbixUbXoGqKoiUO+AraYdkcyb3IOVZKX5m+ZnMxWcy3ndFZp5ZDSG3hkCvChtNWf20sgoTzNaUn2h2blJGmHwFurBZcAG6pTbs8azV42uMTDt9ZtKVOLLmDFhNVorJ8SCs+iEpISiaRD9K/xx28i3kkkwgcwTCkTDa21sgR1SEgxGEAxGago1AGtcDZ+X2zF34INbMz+xBhM+XTplApp5ZMW0lk4vj76b/8qm4u6o6ZYHDzk3Kw518BauPuxhdchd2ut6HP+IityUxx2Z+zZk4ddJi/S9eWlYaXokCjlU3FPpi4Nic5MeDS2aXwNB5+KBPQsArwe8KIhyh1+p98JY2Z7dRGboaP7MZAsvVZpVAJp9ZsXuBCDj2ddBe2BRw/Hi1yA5O/mDnJnl2KZUUMTY95hB2uN6loGFybBIUNlfMfgCVtgnk8nTQT6fu2Bidxkqp4VyYCWSUAM3BB2R47AF4HEFI8KF70uqMXjHTlfMzm2nCXP/BJZC+Z1YIHDmkwduuoUYypRSDw87NQbgrRFZU88xF2OpcgU6KsUlkKqrcVoNLZ95DrVXRG2qBJ9JVMKJGoaR3C6wosVRA/HeppZL6xuv55Mt6Rr3eLiz76M8U7WXBIZOnY/rk2airmpLik0UfcM4gXN0BBIJ+9NStgWIJpVhndovzM8trceXqM5zLz6xgFqYYHE+biktLy5LOomLnJrufd/rVVp1wBZr922k66t2EBIr4kLzisAcQVrzoDjZRqrg7IUF0ELpm6JJiCq2iqIqm11Rez6fvTogX0JeL70doDYvmtibQrCgi9FeXmDs3UebDrGlzcPzhpxm6JwaeLD7kJH8E9k4fvG4SOJM+zBuBw88sr0WVi89qLIg595/Z6PSUZFfwm/ETkvoMYecmKWzJF9o+/Vi0TZiOzY43Kd27J6GKrp/7S0S0sO7yiKDhRJyehCo+SCcpmgzx4S+m1Hg9n4M0CGm87OB5+OgCXZIPCHtUQDHjU3M/jXmHHp3UFUXdkZCC3jYPvF4vOieLPwhy/+BnNvfHaCy3MB+e2UhQhadFxcnmIiwpM77QHzs3Wb7DPzzhKjQGtmKHMzHXRszXF1tK0eHfXRCOTZGljL6uVF7PJ8v3XfYvF13DIuSiH6eG8uJx+MKplyTVjJiD09NKAifkyvkYHH5mkxpmLnTQCeTaM0tT0x0qIpQi/pta4+4NOzdZvKHEXlE75n8ZG+yvozcYPwtEZFh8ZtIVJATq4aYYm3x2bFRKTS+xjoMvYje0ns+c8AQsko7EfO0IlKAYJcVVYonLvqUuE5/L2fbBP9HeuQddM4G9c1V0Tc7iwGfhUmLVTy1iQsRPK3/SXzwa/VsOmyC7bLCUy7BWkItiwCfXVDNKaKkCWxWVHUdlkz6ia1gE7dQ+yYLPnfRVVJSKmCpjhxA4PorB6d7vgbuyPmezqPiZBfiZTeze5mc2Pqewl0IWmhV8v7LS8F5U7NzE55u2M8SUVOP4OqzvfVXfIyrecdORv4ebMqk6Ag193+LxSuTm+0LYlNmqKBB6f8Lr+YgPyG/Il6NULYLm6YTqswMhD32BB+lLWnxRG/imJlnY20lB2B4fpdzTXwOUbhi2qfjgvPwXOTTDh6BDgbdLCAiVhAT9pUNLmyvUT0hWaO5ymCooELeEVscysGqYWbPikLk1KJ8loWRK/Ht1tDsvtoZFgNawiPhNOPfkC5MSOEKd9bR44Oil6akp7+Tkzc7PLD+z8W5MfmbjEfrkfVVR4W7WcJJqMzw1xc5N4pxTPvOjYy9CU6QJ2yhLKl769um0QN+8qlPRGtiub5qZz0cxTUXZw60Jr+fzQ/diTDdNgdK9B1pvI1RnGyg/MIogwZT5A3jpYoiqIV3kDitw0nd9b0CBm9zOZReRE5Rnh/irL0xCxtVEPy0Kgl1mlIbqMK3qcBRbyzDOPBGBAKkcEjRlZfTvccbmrEtKSnDo4bWYccRk9FZtxib7cl2cJnv0r2HRSZOSQQsuOGNJUlWJhf469jngLWqBo3JHUnVkqhA/s/zMjnZv8TObzDNLWVOttHKxG3i4ZryhR5edG0O4Ujt51cILsTu4TXcv4k0x3XTkU/Ql3EmuTX1cIZRaqzJbWsTYiKmoRNbzqY2U4o7wjXQj90Lp2AG1k/ouREmygmakrvUJnR6KCen2k9Chvw6WXyrDV5nYIoqZJRa/doWEjXjgHQ0kzhqBieqROGLCIlRXV2PixIn6q8lsgiRJsFgsKKdN6YyKG6vVismTJ+v11Y6PLqb1QdfzeHX/Q0mLnNgaFiILolirSDIGh9ybVi/sXS50HbIyPqwsnsHPLD+zI91u/Mwm98wK1zfQQ38Q9aiGF/Vj5yaLH36rTrgS2yn9e79/26jiRuw7c/HMn6DZu1VfgThfD5EVVWKtSGg9HyFsfhq8HjZ7G5Sm9bQEN/U73aJmKEgSOQGavmn1KuihLQCW5YHAER+S7kYF3dsVhJrKsbD285hcNw1z5szBzJkzMWXKFF3cCDFTVFQEIVLSeQRkN55u+BY22pclVW1sDQsvrWGxYO6JSWVR+d0htO9zonfC+pzZi4qfWX5mRxM2/Mwm98yKz4uQg1zqLgW/qjIWVMzOTVIf0ckVWrNoqR5v0xHYPWoFwt6eXXkirYWzmbZUoKCKPD1EAPF+39aE1vN53PdtWHuaoexdDS1Iqy5nWtjEmJLACasaml0kGEjg/G1p7k5RCVvbTY5N1yYZkcYanDjlfEyfPh3HHXcc5s2bh7q6OpSWlmblbhECRzg5yR3RLAjJZcKFZ15ruAoxD9+2xwGXqSlnpqb4meVndrgbmZ/ZKJVUnlmRkOBqlPHURGPihp0bwx+tyRf4iMTNx72vo12fahr5uGb2o5C0IJ23k05KbKpkw7/34IlbXhtU6Q+evQhllSW484I/9/9e/O6ok6fr/27a3t3/XmVtGX70l0sxZVb6tpwXqjuR9XxuFzE2Pgvkhnez49gMRd/n4OxzyWit1LD84twUOAEKHO7YoCDcMB4nTDwfhx12GE455RTMnTsXVVVVMJvNyd+cSZT81Y4lSTs4Yg0L934VMyfNxfFHfMbg1TV0NbvhcDjRPeV9g2Uzczo/s4l9TqWNPj+zSaHMx2fW3Uqfyx9F8NIpxlJc2blJ6hZJrtCaRV/rc25E9tPIx/XznoBH6kV3qDFubI6oZThhI37/u3/eD5SHcNO5d/dfTPxu3qLJ5KhsGSRuxtdV4w+vP4SyQyR9scBUjzJbNZp9m+Ku5yOyor4TvpqEzUqoHbuy59gMI3BEDM4+ZwQrvqLkXKq4yLDo3CKjY72KT5dfhMPnzMcZZ5zRL2yMjpcsyzjttNNw77334uyzzzZaXD9fTFHdvfHMJGNwoiuQBh3AxWdfa+j6QjQ7O3ywd7vQPuk/hspm6mR+ZjNFdpR6SeAU+jMbe07XrFnTD+LSSy/Fc889p087Gz3y8ZkVqeBNKyW8/jlj4oadmwTvDn9IxdZGKZqBTMfMSVZMqTUWz5Coc3PT4f+LrtBeOMJtccWNQhb9vYv/ir2bO/V23fn4t3HBVZ/v79Wa9R9mXdyI/aHKrTUJrefzcOBbKG5vgrJLZJAd5IMGdw9NT7VFZPzz+lTWdkl/P3w9ClpWRzCuYz5OPOy/dGFz/PHH6/E1Rg+x3cUtt9yCJ598Em+//XbS4kZcd3XXC/hDwzeNNkE/X6xh4W5WccYJXzC0F5UQN57eILranOiYlAP3DfWFn9mkboHUCxXwM9vW1qY/m/X1Bzr9M2bMwPbt2/VkAaNHvj2zriYSN+8aFzfs3CR4ZwhxE5x4NY4+9w7KRImKmmDzq3B9dFuCNQCJOjffPOo5CjreTNlS3XHrdnb58OA1tEDdPjuE+/L0aw+hbmaFnpEVOw4pPwITSmb0/9sZ7si4cxNWA3HX89FdG+kayDvegtq99+C5NjEy9EFpDyrY7VTxzlfknHFvRBBx7w4SXR+qOH38dVi4cCHOOussTJs2zfBU1EBhI7qdqrgRdfxg3XFJuTciHkGksk+vpT2oDE5NeWnH8Pa9DnQempy4EX+k2BtkfR8sC/0BXHuElVgmP7XCz2zcj6rMnFCgz+zA5/Spp57CDTfcoPMb+Pvbb78d999P7nwSRz49s+zcJDHARoqkQ9wk6tx8i8RNM00buSWx8/fox8C4GaNTS6mUHa1VRbS7d0dgV9z1fK7ynIZTvDMQ2UKZNwotPDPK4SRxua2HdmakQ+w1fMykIn3NmtjvxO/LrCYsnGyDOYVgZJm+cHfZI9g+W8Hqz/bZdPEGIcPviyV+Wj6SENpSh3OOvFIXNieddJLh4OGPP/5Yd3vEsXjxYrzwwgtpETcv7PsJ/t32ZBIUxM6/lObpK8JXPnuFofKdTU5sfrcRJeduM1QudrLuwLbW4aHzV6C2YiotV+DAY9svQ6N3Y1L18TN7IDZ+ZpN/ZmPTUcKhGToFFXuvs7Mzafcmn57ZrDo3do+MBgryiR4ajpxOy7STmRGbthlXasLRs4r773axvsW6+jBl/gx+AIaeJ949sO4iNHfJCIQ/+aIptgHHzC6GZZi/tMS1tuyTBp0f/UIE7VBM7bQM/usskb7Y6EvTQRb67JOux4LP39nv3LRseQnr/vFNTKw2Y/bU+POfiTo33zrq/0jckHMTR9w8e+cKvPP8lmE/jL900wm45DunQTg7P1/yd3Q0OvXzRgoojgmjdsde3PKFB/rrnHBIJe5btgTFpQQ9wcNqLkGTb2Pc9Xwe8HwNFR0tUCiQOF52lPigVM+7CzPOXdp326nY89KjsNGWFv2/o3ciXgekPy6B1jY8l7hdoPunyU02KGWpvbQkN6amRFxK8/shTHF+Bmce9yWcc845OPzww+N2ZeAJsb/4li9frn8g/utf/8KFF16YFnFT716NB7ecb6g90U8OSsWnVYsllwVfPf1qQ+XbKVtq3Vu7UX3R6MH5I1WafnHDz+xQ1vzMpvbMjnTvDn2Wk5mayqdnNqvOjRAEpQvu1L/s9Q8pWg6//r3HEfY7+r/8ZV8zet44C/u7I2jrVTCubi7OvvlNmK0lg8bMZ29Ey8tnoboimukxtG6x1H79+7/C9GMvQWnllP6yUsABx3vX0/LyW/t/F7uWOO+Mr7026Hy9nbQn0c5XrkON9EF/mUT6EnA2Qgr5UT1l5J2Npd71sK+4bNQP6HQ7N8/dtRJv/2X4vzSv//aluOlHi/Fh/XL84ppX0LovOsU1UkDxaA2fcuhEPPKvb0Cy0DKRCRwl/7+9a4GSojrTX/cMM8A8CA4wgPISB/GBiK6KICICchKz7hpNNuLqCj7QxJg1cT3Z45rEbEw2JkbdPHSTjVl1fWQ3EfEBMSqroFFA8AEDMzyGefW8Z/o1/ayu6v1v9dRMT89MV1V39Uw1+escjscz99669d36b339///9/oIyEu17W1fP5yc9t2B800HIjfQMOt6WIRtlmnnI9B5GnvwHKM2fGJhtShP66rX0KqgPS/jdBnuQGy9Vxm18N4pFjquxevlnVXIjxPWyuTZv3mwZuRG6TQ/su8z0dDQNi1AncPXKm0z1tx+5MeZtZZsdfpnZZo2//prnZtWqVRmHpfLJZkfdc5NKbuKSD86igeRGQW5qnr9U9fAsu/4pTF+wZsTVE+TIX/0LBKofHUpu0qy5ICvud29FpPWdfo+P3r3EcIHWPfDt+PKwZErMZbhnkSN+FFdkR26s9tyMIw+J3DAFN6z+pvosWs7N3KpZ6v9H5KApciOIz0Url6h9D31yFNddPpAouuHrX8RVdy+hU1z0JdK5yosS9bP09HyeiNwHaf/WhBKxzjUcuZHr9yD0+DUIiTpKNzyJqUvW9o8S+/glhJ+/S2/YoX8ncnOcyPv7TWHs+laB+f456OFtlHGcTgusrfgali9frpKbbPVsrCQ34pGfOnI3CVTuQHdYvyBsMkRhjyiMp+Dv1iV+KBm97EdujHlu2GbZZo2+4yO1s8p288Vmx9RzIxYhNblWCw9Vrf5ev4eHShWjZ2eCjHjlqZjz+c393hU57IZ750a01e8b5BUSY2teETGmNP9+zLlgw8BHzF+PDvIQiVDUoHul9Cs4/9eorBo48hps2ALvB98YlkwNlyicrzk3IixlxHOjEaNJswvVZOM4Cdv9/sGP8OozFDKia+asSjy381E0RAcSlUcyvjIiN0b0fB4PfQux/dsomTi9qKG4z3Au7uj2nyH6p4ehCG/L2Tfi9OsfgKMgkeytEZ9MNpKaLgkvHw7B9QNjp+GEwJQQmjJ8OeKYdhblBlG408jlrlPQ9K6MK0++GytWrMDKlSuzVh62aoPU5r+54Qf4sPMVtIX01zL5mb3NMhrfj+LOr20yAkV/GzPkRuwb7QcojJ4iXyRybR75YiLnxhfuwbe3XIMjHfsS9zC5Rlbm3LDNmnoV1MZ/CTYrnlPLm0tOMjaPVqKHnW02+ZnG1HMjQke9B38J/4FH+uckyMDR7gqsvGUgPNTduBvv/Obq/jaLP/evScQnMUb9n388mNykjF3vrsC567f0kyLVe0OE6cN9n2LFzUmhqCQiJW7YFJyDv7pha39YTIm41bDWEDI1zLOI/laQG6s9N2JeeknBZjbKVJ2bP/32Ezz7w0T15UROzkNAZZeu96a4oEQV72sPUeGjNNcvG69FrOEjCi226tqnHrk5gLlY+uAbcI5LhD0zJjf0IawlsbwttUFT5Oahz76D+VMX6z6H1kBUSv/36uupNMWbun2CTUUQ/74w5z5cuPgSnHHGGbp99BpYSW6O+/eSp+4V7Op8kQqStujdetDf1Y1rRxRfvze35KbYNR+PfWkHigoGh8XTTdbMGhnNk2ObHfhBwjZrylSg2Ww2p6S0O9rdZgeRm9HUuRkuL2Y4cpN6dDrtUvaRCj1yU9sUxbnXbxvIf+kLae3Z8SIuu21bP3nRcn60e6b200JaLbVvpSVTWn8ryI3VOTe53ii3PbkXL/zbjiRyY0zkrzlwCF2RBngoITpdgdCH9l+I8e6uBLkxm3ND657subFyo/yoPYodrWHU3W8siVp4bnJJbiS/EzF/ITYseAznzb4cFRWJQpbZXFaSm2rKrxKeul2dm6mCvbG8LDF3VYzvmIKOT2VsuqMvUdzgQ5n13OSe3BjLuWGbzQ25OdFtVrNXKzw24h20u80OIjejqXNzIpAbzdukR6asJDf55rlJJjciLPW4sMbkAAAQaklEQVT7956A39miq2DcTMfAeyLNuiKEDx68COUeL5RuytOwEbnZ3hDBx0EJDfcaz7n5zpL/w+zSRQY/zaRXYcJzow269uTb8eVTv2/4HukaWklu3nA9Tifj9qgEh860GZ6fIDedB2R46hy49baBULORAcyQGzHezImn49tLtmOcc+AUp959zKyRXTw3bLMnns0+/PDDuOeeeyw52ai98/lgs9pcxzbnZphQjohzeyv+HgtXD4jeRTo/RM/2wSeKRLsDpPy7cE6Rekw7HXHSjpSvvO31JM9NIo/nYM1xLNuY5LmhXJzOrYkcm3T92HOTqDuVqpGTqnx8xd9eiu8//k24ItW6YakWKgzqldrQEaqjkUfOK1nfMA8Xd02mhGLK06CPfbprtMJSIjn55cNBNJ1JeS5/bXyj1PtQWvH3KeNn40cX9OWEZDmgleTmRcq3Oex5D0d8H6Rd76FTjsO1m2QeWotwy6Z8Pwo+9p4bttkTz2ZzQWyEHeaTzdou50YA2BaYgoXXvtSfHyOF3PC+uxFST0KDRCtpMKFsBtbcvgW+vfcjHdkQoSVp/PxBR8qVqAc972xAV2froATlOH0sRS6OSF4WR8R9jlOH7Wc050YQpK5J12PRugGdm1wpFG9a+Bu4AtXwS126n7Bc5dwk/wIUkxAnqc5fcRaJnO1Tawqlu4TXxh1to8KfNeShGPmX/PxAKe4+fp6qThyn49vpvDejQm5ojY/0SHjtaATdm5zwnWIs4Vd3kSxscPOCn2NZZeKkXzaXVeTm/Y7/UfWMPureSrpM+orayXOORUlTiE6BnTZngZokbeZyHe1WdW4mX5O+TttIY1qtc8M2OxRpttkEJpnarFU2mroy+WaztvPcaICOv+hXmDx34JRSoOc4Xn/skn68+4XxKCwhPDDDkZsa0tA5uP0nap/Lb0/y2tD/JxMM58J/QeXiAfd2cgJz6hFxrZ+REJs22dSkZO1ZjIr4Gc25+cLs+xBUPEQifLq1pawiN+k+LEIz5677N1KyaKJsg94VlqmoIRGclkANgrIvbfMfH1yOYp8H8a70ycejsVEKGYDX6yL41BeFy2C+jR4WVv9deG++u+RtTCgsz2poKzbO3lgP3mx+gjw2u1Hjfdf0fHwumcQJJVy7/vOYPm2m4f4inNVU041Dexowfm214X7JDa0mN2yzY0NuTlSbHa5gZirCmdSXykebtaXnRluMySv+E+Nnrkq/CfWdbhpCbtL0Sk0aFk2N3CtZcM8MuRHjl67agrJpQ/VujIj4Gc25uWrWP0GKRxCIuUeN3Iiw1PnLFuGNLTsHIa5p3wjNnBrP4L+lW9CW4GFKKG5FZ7iemo3sAZnf2+e9ITHHuJ88VWlyb4qvegDjlveR16SEYjEPZ2UVJt5FZRwKEzkVpk9L0dfuYHcMb9aF0XmbPb02Gt5LKj6HO898OqOPutbJCnLzWtOjqnduv/stBKSEArbxK47WvTLVd5Lx1btvNd6NWgpyc+yjNtRVu1C85qCpvlpjq8kN2+zwy8A2m8DFrM0ml0oZ6QXPhNzko82OqudGgF1+3ndQUnVjAvcRjk8nL0rBxOmoWPMiCiZUDlkrLbQkwlXDkY1o524UTVs6qF+6kFBh+WmYcsXLpHmSkjyYcjxcG9Dss0y54hWMm3zmoPkYITdGPTdXnvIN9Rvvl4Rgnn5oJLkwptj4Ra5LW/Bo//ym0q/9GRMX0piJsZI9MKl9ZSo7UOgcfErIqMcmGRARmvJRWK01dBRRIkbprnsPn4tZdCJI6aLE4ii1zaI2VKZfus6gjO31ETSXx9F4R0It287X8srrsHHBz8Zsiq+7fk7vWT0OkXBfe5hyq0zI/IhJh+i4fcN7EhYuON10SErcbP/ORjTWtaJ0XWZhKTGHycUzcd+5r2Ny0Yysa0uxzervU5a+rMRO2WbNIZqvNjuqnhtzkJprbdaTYm70sW2944L1hvRfzq+4ErNKzoZHaldLW+Tr1RKspdybVqoYLVRr029+P61egXEBcXKqEYhREc3RIjgi8T2qYGdjFLVeCY3fNSbcZ4c1Eb8GRTw/2xCVmWcRbu13Wp9ST8Id83+Ipl5R/sTsh41EF/fG4DkWxx13mTsCLuYqRWXs2XYE0UmtcCxsMjP9nLVlm2WbNfJysc2at1lPQ0zNzXt17UD5JSNYH3ZFsXVXEA7f/p/Gw01/RMw38IvfyABWtzmRyc1/LahCZ7RRV/+longWVs3cAE+kHZISshriURtPJJj6yPvUTp4k8VFMp3lTERmH+w5fgHFBPxQPCcGNhgen79ffrhaJPtQSWu5yIkxFUPPpEjk4fzP7XkuSjPWeWyQitpNHsDPSqCaWt4WO6YZNU8cUnkUvlVtw7ZGwYtVSLDrrHL3bDvl7e6MH+944hpJLGxEv85vun4sObLNss0bfK7ZZ4zaramEdpfD1JzH87uKhUZ90mB9xSXh1V68gN48QudnG5MboG5pBu/+uOhXtsXZd/Rcx9NWkRispwb4TU2Z/GWcwuRx1aaGPYUj2oDPUAJForIXGhrudSnCOLkVROAjF34F4L+XgiHCH1V4cIjVi2EOUY7O/I4pmCkl1/GP+EZtkDMWGKX4Vin8TCyeR5++srFdUqJgGZT+d3DtEOTU9RFDdRGiOoolO8ol8MLOhKHHiMNSjoHWfjMJYCW7ccF0Gc6TcqPebcWx/C8qv0q9JlsENMu7CNss2a+blYZvVR0vVwqqWEaiN4dml5siN7Tw34nHN5sDoQ2SPFi/MPxUd8Ojqv4jZCjf37NLF5PnoQEyJ2uMBMpyFi8JT4mMokoslOZKW4IhbiByc2ZEyKOJ4eIBOUkXoxBXlAvV/TM2SHTV7VJAkyvWgYZo95KnxyqjtlhCb4cyLHBuz0F86/UaUF01RPStigzD3XxEKdajvnSCkvURsvKQ2LXK5vGoemPlLEJuIX0H7xzJCXQXY9BVzon3aHb1dAex7qw4OKgNil5CUNje2WbZZ85Yx0INtdjj04mjeJUFpiuPpZdNMwWs7z42p2edZ452VU1BdXqyr/6I9lvglGFUC9HHpTnyZ8/SSlAgRm+NEcDxUNdqFsEIeHJ3nEaeobm9cjAkKCelFAkRwAvDRkfHm9m6TH+rEhz0oke5ROJGE2Eof2XBxHIGbCmypZWPFMk8ZPwdFpMarOr7on5n/aiwyLAeI3AQQiVGoUK06mdk7KMhVqFtRf4H1UqWNG27+EspKMznKHkf1+02oP9iO0isPWQGT5WOwzbLNZvpSsc0ORS4WUdCwI4YVE4vwlXmTTEFrS8+NqSfIo8Zt44vxx7lzDem/iMc6rfxCLD5pnZq3EqGPjB4hsDMUguB0kOcmTGEOcfoqQDk4mX4s7fycPLdUBOLwUI5NN7mVpd5CrL/xmoyIjSBIrXVuHNhJ2jbnUPhjRrstoWabteWy8KRMIWAfm/W3JArr/uj8yVhYYrx0inhc9tyYWvTsGz+zYAF6Yh26+i/andadcicmFJSquTeCIOQzwRHPJHJwZETUEg6+WBd5BfKbtGX/RpyoI5C3xq3AXafAc1xGSUlZhjk2CV0bb0cABz9ohjfoxsTLqFyHjS+2WRsvDk8tDQJ2s9nEqUpvTQx/WDXd9Mqx58Y0ZNl1EKGpmkklhvRftDsJgTAREfBHu4gYxPKe4IhTVMJzE1XCaikHIQAXpvCbHKeEmL4r30lcdm9JfvVOpGcnLpEe1tuhINCuwEe/uuSgEyvWXJjRqSgxnhg74AmjZrcLna3dmLjOXknEI60U22x+vcN/abPNB5sNkhZW03sxrDqp2HRISqwne27G4K1+ho6Ed5P3xoj+i5ieOP1yxclfpTpNkpqYeyJ4cMRzCaG/MAn8xSmjQySuRunYu3g2V0MromEiOmaTRbi9ueQaq/CitYz2xiEF6Zefh9ayh8hO3IGzzzNfMyrZHDWPzdGP29De5Ebp2mNAUX4k17PNqsyUbdgqG7N6HNvbbELB3HNYwh9WmvfaiH2EPTdjQG72f6YMeyorDem/aNMTm+WaGbfB6XQSwfGS6m+gb+cYgwew+JaC2AQp2Tgsh4jmxPDGc3vh66YkYt4b84LfgaSBJpYX0VwLUbVwNk4/o8pUrajhXydySVOOTf2BDnjdXkxcRbXH8oTYsM0yr7H73mVnm1V/1DSSFtZuCbdUleLKqSUZfXHYc5MRbNl3+t95c9FdKBnSf0m+m4jnlxVOJu0Yv+rtyPdj4tkjySOcWAjQxtYdQvPhLriO9EAuCtk+x0YPf7ZZPYT47/mNgHU2q2lhiVybSRTS/o8Lp2QMDXtuMoYu+47PVs2HJ95rWP9Fu6M4kbFo8lrV7ytCOaKoZYzyV7Q4qqZrkv0MeQRGIHcIJL+n0UgM7naqJu/yQygQB3vDKDuvx7anosyiwjZrFjFub0cEcmmzgtiI8HbrvhiUTgXPLTMn2peKF3tuxvAN8o8rwEvz5sGv+A3rvyRPNyEadi4VuixQxfFkkCgdid011DdBCksc77Y6Ts3jWRpvUIiOh/1RhHqj8PeEIAT6YnIMZQuoHoxNakZZvT2wzaq/yXhvytO9JFc2q2lhdZAWVpgOIjx+8RRMHZddnT/23Fi9e5kcTxCcl0n7hoJMGeu/iLo2c0vPwfQJp6PAUYBXnn0b7k5S9eWLEbAzApSrM6FMEPMYSuaE4DyZ1KhtUisq17CxzeYaYR4/JwjkxGZJV4dybLroyLfTF8djF1RkTWzEs7PnJidvgPlBRQ6Ov7iQ9V/MQ8c9GAFGgBFgBPIOgYSujqcujp7jMUwrLMgqxyb18dlzY6MXQpyi+nhaJflwJNZ/sdG68FQYAUaAEWAEMkcgWVdHJjWHIOXU9LYp8LcoUHoVbDyzLONTUSPNij03ma9XznoKob/6SSdBdjpY/4Xj85yfkKf5CXlxjp/ti+1rNOxLoWThIOlhBaiArjeOYLeMQipXt3ruhIwE+ox8fPs9N549/6xE2/6MWKAps+p4Ru7GbUwhIGpRHZlUBhcVGYw549j2wifw9gjRO7bH0bBHxpnfM37POP+X94Hs9wGnI47yUicKFAeWzijG5dPGm64VZerjSY1rmyJ4bTeV92l5YZ5Cj8DExiyC3J4RYAQYAUaAEWAEbIVAbVMUW3fTycuW5+e9Tdxmpa1mx5NhBBgBRoARYAQYAUbAFAJx7KqJYHdNKOBofX7uTXGH87em+nNjRoARYAQYAUaAEWAEbINAHG6/gjf3BdETiD2vhqPYe2Ob1eGJMAKMACPACDACjIApBBLEZndtGIebo4EfvuAuVcmNe/Pcz4TCjpe08FRjRzQekRyUChSnxH+HKu/P/2Uc+D1gO+B9gPcB3gd4H7DLPkCVG9TMd09AQWO7hDaPHJh/UvCsW34RbhiUSKyGqOC46Zm3fJd0+ZQCuzwAz4M3VN5QeUPlfYD3Ad4HeB9I3gfkuEKFzh0gHcBAURFefuBp93rN4cOnpEy5vrgxI8AIMAKMACPACNgdASY3dl8hnh8jwAgwAowAI8AImEKAyY0puLgxI8AIMAKMACPACNgdASY3dl8hnh8jwAgwAowAI8AImEKAyY0puLgxI8AIMAKMACPACNgdgf8H+yDmIV8PKh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4255559" y="2438400"/>
            <a:ext cx="4747681" cy="2218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33111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869656" cy="5305864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 marL="582613" indent="-457200">
              <a:buFont typeface="+mj-lt"/>
              <a:buAutoNum type="alphaLcParenR"/>
            </a:pPr>
            <a:r>
              <a:rPr lang="en-US" dirty="0" smtClean="0"/>
              <a:t>Constant</a:t>
            </a:r>
            <a:endParaRPr lang="en-US" dirty="0"/>
          </a:p>
          <a:p>
            <a:pPr marL="582613" indent="-457200">
              <a:buFont typeface="+mj-lt"/>
              <a:buAutoNum type="alphaLcParenR"/>
            </a:pPr>
            <a:r>
              <a:rPr lang="en-US" dirty="0" smtClean="0"/>
              <a:t>Logarithmic</a:t>
            </a:r>
            <a:endParaRPr lang="en-US" dirty="0"/>
          </a:p>
          <a:p>
            <a:pPr marL="582613" indent="-457200">
              <a:buFont typeface="+mj-lt"/>
              <a:buAutoNum type="alphaLcParenR"/>
            </a:pPr>
            <a:r>
              <a:rPr lang="en-US" dirty="0" smtClean="0"/>
              <a:t>Linear</a:t>
            </a:r>
            <a:endParaRPr lang="en-US" dirty="0"/>
          </a:p>
          <a:p>
            <a:pPr marL="582613" indent="-457200">
              <a:buFont typeface="+mj-lt"/>
              <a:buAutoNum type="alphaLcParenR"/>
            </a:pPr>
            <a:r>
              <a:rPr lang="en-US" dirty="0" smtClean="0"/>
              <a:t>Quadratic</a:t>
            </a:r>
            <a:endParaRPr lang="en-US" dirty="0"/>
          </a:p>
          <a:p>
            <a:pPr marL="582613" indent="-457200">
              <a:buFont typeface="+mj-lt"/>
              <a:buAutoNum type="alphaLcParenR"/>
            </a:pPr>
            <a:r>
              <a:rPr lang="en-US" dirty="0" smtClean="0"/>
              <a:t>Exponential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growth of # of calls of fib(n)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72000" y="5700252"/>
            <a:ext cx="41910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10"/>
          <p:cNvPicPr>
            <a:picLocks noChangeAspect="1"/>
          </p:cNvPicPr>
          <p:nvPr/>
        </p:nvPicPr>
        <p:blipFill>
          <a:blip r:embed="rId2"/>
          <a:srcRect l="7298" t="14340" r="10573" b="10814"/>
          <a:stretch>
            <a:fillRect/>
          </a:stretch>
        </p:blipFill>
        <p:spPr bwMode="auto">
          <a:xfrm>
            <a:off x="2895600" y="2362200"/>
            <a:ext cx="1143000" cy="1041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4648200" y="1013691"/>
            <a:ext cx="4072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agrounded"/>
                <a:cs typeface="Vagrounded"/>
              </a:rPr>
              <a:t>Chimney </a:t>
            </a:r>
            <a:r>
              <a:rPr lang="en-US" sz="1200" dirty="0">
                <a:solidFill>
                  <a:schemeClr val="tx1"/>
                </a:solidFill>
                <a:latin typeface="Vagrounded"/>
                <a:cs typeface="Vagrounded"/>
              </a:rPr>
              <a:t>of Turku </a:t>
            </a:r>
            <a:r>
              <a:rPr lang="en-US" sz="1200" dirty="0" err="1">
                <a:solidFill>
                  <a:schemeClr val="tx1"/>
                </a:solidFill>
                <a:latin typeface="Vagrounded"/>
                <a:cs typeface="Vagrounded"/>
              </a:rPr>
              <a:t>Energia</a:t>
            </a:r>
            <a:r>
              <a:rPr lang="en-US" sz="1200" dirty="0">
                <a:solidFill>
                  <a:schemeClr val="tx1"/>
                </a:solidFill>
                <a:latin typeface="Vagrounded"/>
                <a:cs typeface="Vagrounded"/>
              </a:rPr>
              <a:t>, Turku, Finland featuring Fibonacci sequence in 2m high neon lights. By Italian artist </a:t>
            </a:r>
            <a:r>
              <a:rPr lang="en-US" sz="1200" dirty="0">
                <a:solidFill>
                  <a:schemeClr val="tx1"/>
                </a:solidFill>
                <a:latin typeface="Vagrounded"/>
                <a:cs typeface="Vagrounded"/>
                <a:hlinkClick r:id="rId3"/>
              </a:rPr>
              <a:t>Mario Merz</a:t>
            </a:r>
            <a:r>
              <a:rPr lang="en-US" sz="1200" dirty="0">
                <a:solidFill>
                  <a:schemeClr val="tx1"/>
                </a:solidFill>
                <a:latin typeface="Vagrounded"/>
                <a:cs typeface="Vagrounded"/>
              </a:rPr>
              <a:t> for an environmental art </a:t>
            </a:r>
            <a:r>
              <a:rPr lang="en-US" sz="1200" dirty="0" smtClean="0">
                <a:solidFill>
                  <a:schemeClr val="tx1"/>
                </a:solidFill>
                <a:latin typeface="Vagrounded"/>
                <a:cs typeface="Vagrounded"/>
              </a:rPr>
              <a:t>project.  (Wikipedia)</a:t>
            </a:r>
            <a:endParaRPr lang="en-US" sz="500" i="1" dirty="0">
              <a:solidFill>
                <a:schemeClr val="tx1"/>
              </a:solidFill>
              <a:latin typeface="Vagrounded"/>
              <a:cs typeface="Vagrounde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0" y="1828800"/>
            <a:ext cx="2857500" cy="3810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Given coins {50, 25, 10, 5, 1} how many ways are there of making change?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Change (thanks to BH)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752600" y="6140471"/>
            <a:ext cx="41910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dirty="0"/>
              <a:t>5 </a:t>
            </a:r>
          </a:p>
          <a:p>
            <a:pPr lvl="2"/>
            <a:r>
              <a:rPr lang="en-US" b="1" dirty="0"/>
              <a:t>2</a:t>
            </a:r>
            <a:r>
              <a:rPr lang="en-US" dirty="0"/>
              <a:t> (N, 5P)</a:t>
            </a:r>
          </a:p>
          <a:p>
            <a:pPr lvl="1"/>
            <a:r>
              <a:rPr lang="en-US" dirty="0"/>
              <a:t>10</a:t>
            </a:r>
          </a:p>
          <a:p>
            <a:pPr lvl="2"/>
            <a:r>
              <a:rPr lang="en-US" b="1" dirty="0"/>
              <a:t>4</a:t>
            </a:r>
            <a:r>
              <a:rPr lang="en-US" dirty="0"/>
              <a:t> (D, 2N, N5P, 10P) </a:t>
            </a:r>
          </a:p>
          <a:p>
            <a:pPr lvl="1"/>
            <a:r>
              <a:rPr lang="en-US" dirty="0"/>
              <a:t>15</a:t>
            </a:r>
          </a:p>
          <a:p>
            <a:pPr lvl="2"/>
            <a:r>
              <a:rPr lang="en-US" b="1" dirty="0"/>
              <a:t>6</a:t>
            </a:r>
            <a:r>
              <a:rPr lang="en-US" dirty="0"/>
              <a:t> (DN, D5P, 3N, 2N5P, 1N10P, 15P)</a:t>
            </a:r>
          </a:p>
          <a:p>
            <a:pPr lvl="1"/>
            <a:r>
              <a:rPr lang="en-US" dirty="0"/>
              <a:t>100?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685800" y="2819400"/>
            <a:ext cx="6911340" cy="332232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26132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88385" y="4119265"/>
            <a:ext cx="5389577" cy="2590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762000"/>
          </a:xfrm>
        </p:spPr>
        <p:txBody>
          <a:bodyPr/>
          <a:lstStyle/>
          <a:p>
            <a:r>
              <a:rPr lang="en-US" sz="3600" dirty="0" smtClean="0"/>
              <a:t>Call Tree for “Count Change 10 (10 5 1)”</a:t>
            </a:r>
            <a:endParaRPr lang="en-US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4068558"/>
              </p:ext>
            </p:extLst>
          </p:nvPr>
        </p:nvGraphicFramePr>
        <p:xfrm>
          <a:off x="-17060" y="1187450"/>
          <a:ext cx="8229600" cy="536575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431248" y="928698"/>
            <a:ext cx="23519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Wingdings"/>
                <a:ea typeface="Wingdings"/>
                <a:cs typeface="Wingdings"/>
              </a:rPr>
              <a:t></a:t>
            </a: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Skip Coin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6590583" y="1006839"/>
            <a:ext cx="20505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Use Coin 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Wingdings"/>
                <a:ea typeface="Wingdings"/>
                <a:cs typeface="Wingdings"/>
              </a:rPr>
              <a:t>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7467600" y="1905000"/>
            <a:ext cx="3899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D</a:t>
            </a:r>
            <a:endParaRPr 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6861280" y="2667000"/>
            <a:ext cx="6063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NN</a:t>
            </a:r>
            <a:endParaRPr 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7378212" y="4648200"/>
            <a:ext cx="8258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N 5P</a:t>
            </a:r>
            <a:endParaRPr 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34200" y="6172200"/>
            <a:ext cx="6463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10P</a:t>
            </a:r>
            <a:endParaRPr 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105400" y="1447800"/>
            <a:ext cx="543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D?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429000" y="1905000"/>
            <a:ext cx="543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N?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5562600" y="2209800"/>
            <a:ext cx="543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N?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1848036" y="2286000"/>
            <a:ext cx="505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P?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2314133" y="2662535"/>
            <a:ext cx="505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P?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2819400" y="3043535"/>
            <a:ext cx="505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P?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3352800" y="3429000"/>
            <a:ext cx="505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P?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3810000" y="3810000"/>
            <a:ext cx="505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P?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4343400" y="4191000"/>
            <a:ext cx="505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P?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876800" y="4572000"/>
            <a:ext cx="505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P?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5334000" y="4953000"/>
            <a:ext cx="505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P?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5791200" y="5334000"/>
            <a:ext cx="505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P?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4800600" y="2667000"/>
            <a:ext cx="505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P?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5334000" y="3048000"/>
            <a:ext cx="505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P?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5832540" y="3429000"/>
            <a:ext cx="505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P?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6248400" y="3810000"/>
            <a:ext cx="505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P?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6706344" y="4142601"/>
            <a:ext cx="3513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P?</a:t>
            </a:r>
            <a:endParaRPr lang="en-US" sz="12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6243420" y="5678640"/>
            <a:ext cx="3513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P?</a:t>
            </a:r>
            <a:endParaRPr lang="en-US" sz="12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907044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869656" cy="5305864"/>
          </a:xfrm>
        </p:spPr>
        <p:txBody>
          <a:bodyPr/>
          <a:lstStyle/>
          <a:p>
            <a:pPr>
              <a:buNone/>
            </a:pPr>
            <a:endParaRPr lang="en-US"/>
          </a:p>
          <a:p>
            <a:pPr marL="582613" indent="-457200">
              <a:buFont typeface="+mj-lt"/>
              <a:buAutoNum type="alphaLcParenR"/>
            </a:pPr>
            <a:r>
              <a:rPr lang="en-US"/>
              <a:t>Strongly disagree</a:t>
            </a:r>
          </a:p>
          <a:p>
            <a:pPr marL="582613" indent="-457200">
              <a:buFont typeface="+mj-lt"/>
              <a:buAutoNum type="alphaLcParenR"/>
            </a:pPr>
            <a:r>
              <a:rPr lang="en-US"/>
              <a:t>Disagree</a:t>
            </a:r>
          </a:p>
          <a:p>
            <a:pPr marL="582613" indent="-457200">
              <a:buFont typeface="+mj-lt"/>
              <a:buAutoNum type="alphaLcParenR"/>
            </a:pPr>
            <a:r>
              <a:rPr lang="en-US"/>
              <a:t>Neutral</a:t>
            </a:r>
          </a:p>
          <a:p>
            <a:pPr marL="582613" indent="-457200">
              <a:buFont typeface="+mj-lt"/>
              <a:buAutoNum type="alphaLcParenR"/>
            </a:pPr>
            <a:r>
              <a:rPr lang="en-US"/>
              <a:t>Agree</a:t>
            </a:r>
          </a:p>
          <a:p>
            <a:pPr marL="582613" indent="-457200">
              <a:buFont typeface="+mj-lt"/>
              <a:buAutoNum type="alphaLcParenR"/>
            </a:pPr>
            <a:r>
              <a:rPr lang="en-US"/>
              <a:t>Strongly agree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“I understood Count Change”</a:t>
            </a:r>
          </a:p>
        </p:txBody>
      </p:sp>
      <p:sp>
        <p:nvSpPr>
          <p:cNvPr id="8" name="Oval 7"/>
          <p:cNvSpPr/>
          <p:nvPr/>
        </p:nvSpPr>
        <p:spPr>
          <a:xfrm>
            <a:off x="4572000" y="5700252"/>
            <a:ext cx="41910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10"/>
          <p:cNvPicPr>
            <a:picLocks noChangeAspect="1"/>
          </p:cNvPicPr>
          <p:nvPr/>
        </p:nvPicPr>
        <p:blipFill>
          <a:blip r:embed="rId2"/>
          <a:srcRect l="7298" t="14340" r="10573" b="10814"/>
          <a:stretch>
            <a:fillRect/>
          </a:stretch>
        </p:blipFill>
        <p:spPr bwMode="auto">
          <a:xfrm>
            <a:off x="2895600" y="2362200"/>
            <a:ext cx="1143000" cy="1041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4419600" y="2209800"/>
            <a:ext cx="452274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FFFFFF"/>
                </a:solidFill>
              </a:rPr>
              <a:t>img4.joyreactor.com/pics/post/drawing-recursion-girl-275624.jpeg</a:t>
            </a:r>
            <a:endParaRPr lang="en-US" sz="1100" i="1"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485755"/>
            <a:ext cx="4514062" cy="311141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It’s important to understand the machine model</a:t>
            </a:r>
          </a:p>
          <a:p>
            <a:r>
              <a:rPr lang="en-US" dirty="0" smtClean="0"/>
              <a:t>It’s often the cleanest, simplest way to solve many problems</a:t>
            </a:r>
          </a:p>
          <a:p>
            <a:pPr lvl="1"/>
            <a:r>
              <a:rPr lang="en-US" dirty="0" smtClean="0"/>
              <a:t>Esp those recursive in nature!</a:t>
            </a:r>
          </a:p>
          <a:p>
            <a:r>
              <a:rPr lang="en-US" sz="2700" dirty="0" smtClean="0">
                <a:solidFill>
                  <a:srgbClr val="FFFF00"/>
                </a:solidFill>
              </a:rPr>
              <a:t>Recursion is a very powerful idea, often separates good from great (you’re great!)</a:t>
            </a:r>
            <a:endParaRPr lang="en-US" sz="2700" dirty="0">
              <a:solidFill>
                <a:srgbClr val="FFFF00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1524000"/>
            <a:ext cx="31729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 smtClean="0">
                <a:solidFill>
                  <a:schemeClr val="tx1"/>
                </a:solidFill>
              </a:rPr>
              <a:t>Menger</a:t>
            </a:r>
            <a:r>
              <a:rPr lang="en-US" sz="1200" i="1" dirty="0" smtClean="0">
                <a:solidFill>
                  <a:schemeClr val="tx1"/>
                </a:solidFill>
              </a:rPr>
              <a:t> Cube </a:t>
            </a:r>
            <a:r>
              <a:rPr lang="en-US" sz="1200" dirty="0" smtClean="0">
                <a:solidFill>
                  <a:schemeClr val="tx1"/>
                </a:solidFill>
              </a:rPr>
              <a:t>by Dan Garcia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8" name="Picture 7" descr="siercube3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600200"/>
            <a:ext cx="38481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4572000" y="5562600"/>
            <a:ext cx="41910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48337</TotalTime>
  <Pages>47</Pages>
  <Words>673</Words>
  <Application>Microsoft Macintosh PowerPoint</Application>
  <PresentationFormat>Letter Paper (8.5x11 in)</PresentationFormat>
  <Paragraphs>170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Metro</vt:lpstr>
      <vt:lpstr>Recursive drawing</vt:lpstr>
      <vt:lpstr>How the Computer Works … n!</vt:lpstr>
      <vt:lpstr>Order of growth of # of calls of n!</vt:lpstr>
      <vt:lpstr>How the Computer Works … fib(n)</vt:lpstr>
      <vt:lpstr>Order of growth of # of calls of fib(n)</vt:lpstr>
      <vt:lpstr>Counting Change (thanks to BH)</vt:lpstr>
      <vt:lpstr>Call Tree for “Count Change 10 (10 5 1)”</vt:lpstr>
      <vt:lpstr>“I understood Count Change”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CS61C - Lecture 13</dc:title>
  <dc:creator>John Wawrzynek</dc:creator>
  <cp:lastModifiedBy>Dan Garcia</cp:lastModifiedBy>
  <cp:revision>3032</cp:revision>
  <cp:lastPrinted>2014-02-20T13:06:42Z</cp:lastPrinted>
  <dcterms:created xsi:type="dcterms:W3CDTF">2014-03-03T18:06:35Z</dcterms:created>
  <dcterms:modified xsi:type="dcterms:W3CDTF">2014-03-03T19:49:03Z</dcterms:modified>
</cp:coreProperties>
</file>