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diagrams/colors1.xml" ContentType="application/vnd.openxmlformats-officedocument.drawingml.diagramColor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139" r:id="rId2"/>
    <p:sldId id="1185" r:id="rId3"/>
    <p:sldId id="1085" r:id="rId4"/>
    <p:sldId id="1194" r:id="rId5"/>
    <p:sldId id="1195" r:id="rId6"/>
    <p:sldId id="1192" r:id="rId7"/>
    <p:sldId id="1196" r:id="rId8"/>
    <p:sldId id="1197" r:id="rId9"/>
    <p:sldId id="1193" r:id="rId10"/>
    <p:sldId id="1198" r:id="rId11"/>
    <p:sldId id="1199" r:id="rId12"/>
    <p:sldId id="1200" r:id="rId13"/>
    <p:sldId id="1191" r:id="rId14"/>
  </p:sldIdLst>
  <p:sldSz cx="14630400" cy="8229600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1pPr>
    <a:lvl2pPr marL="652979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2pPr>
    <a:lvl3pPr marL="1305960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3pPr>
    <a:lvl4pPr marL="195894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4pPr>
    <a:lvl5pPr marL="261192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5pPr>
    <a:lvl6pPr marL="3264898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6pPr>
    <a:lvl7pPr marL="3917878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7pPr>
    <a:lvl8pPr marL="4570857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8pPr>
    <a:lvl9pPr marL="5223836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showPr showNarration="1" useTimings="0">
    <p:present/>
    <p:sldAll/>
    <p:penClr>
      <a:schemeClr val="tx1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EB1575"/>
    <a:srgbClr val="147500"/>
    <a:srgbClr val="900306"/>
    <a:srgbClr val="32415C"/>
    <a:srgbClr val="FB0A10"/>
    <a:srgbClr val="94F0E4"/>
    <a:srgbClr val="5771A0"/>
    <a:srgbClr val="800080"/>
    <a:srgbClr val="66FF33"/>
    <a:srgbClr val="FF00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594" autoAdjust="0"/>
    <p:restoredTop sz="94660" autoAdjust="0"/>
  </p:normalViewPr>
  <p:slideViewPr>
    <p:cSldViewPr>
      <p:cViewPr varScale="1">
        <p:scale>
          <a:sx n="129" d="100"/>
          <a:sy n="129" d="100"/>
        </p:scale>
        <p:origin x="-200" y="-112"/>
      </p:cViewPr>
      <p:guideLst>
        <p:guide orient="horz" pos="2592"/>
        <p:guide pos="4605"/>
      </p:guideLst>
    </p:cSldViewPr>
  </p:slideViewPr>
  <p:outlineViewPr>
    <p:cViewPr>
      <p:scale>
        <a:sx n="33" d="100"/>
        <a:sy n="33" d="100"/>
      </p:scale>
      <p:origin x="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4208" y="-112"/>
      </p:cViewPr>
      <p:guideLst>
        <p:guide orient="horz" pos="2931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F9835-E7EC-7F48-A8F7-78A3B74ACBCB}" type="doc">
      <dgm:prSet loTypeId="urn:microsoft.com/office/officeart/2005/8/layout/hierarchy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88D4E48-E3DF-CB44-B563-E58EDADDCFCC}">
      <dgm:prSet phldrT="[Text]" custT="1"/>
      <dgm:spPr/>
      <dgm:t>
        <a:bodyPr/>
        <a:lstStyle/>
        <a:p>
          <a:r>
            <a:rPr lang="en-US" sz="1400" b="1" dirty="0" smtClean="0">
              <a:latin typeface="18 VAG Rounded Thin   55390"/>
              <a:cs typeface="Helvetica Light"/>
            </a:rPr>
            <a:t>10 (10 5 1)</a:t>
          </a:r>
          <a:endParaRPr lang="en-US" sz="1400" b="1" dirty="0">
            <a:latin typeface="18 VAG Rounded Thin   55390"/>
            <a:cs typeface="Helvetica Light"/>
          </a:endParaRPr>
        </a:p>
      </dgm:t>
    </dgm:pt>
    <dgm:pt modelId="{478303B2-B40F-0E48-9404-D2E23774F8FB}" type="parTrans" cxnId="{5DC32B44-E339-7946-A544-8561057AFED8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A836D999-38AD-724D-985A-1DC86B9731BF}" type="sibTrans" cxnId="{5DC32B44-E339-7946-A544-8561057AFED8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18672E39-B5D9-854E-9071-53529C1CE63B}">
      <dgm:prSet phldrT="[Text]" custT="1"/>
      <dgm:spPr/>
      <dgm:t>
        <a:bodyPr/>
        <a:lstStyle/>
        <a:p>
          <a:r>
            <a:rPr lang="en-US" sz="1200" dirty="0" smtClean="0">
              <a:latin typeface="18 VAG Rounded Thin   55390"/>
              <a:cs typeface="Helvetica Light"/>
            </a:rPr>
            <a:t>10 (5 1)</a:t>
          </a:r>
          <a:endParaRPr lang="en-US" sz="1200" dirty="0">
            <a:latin typeface="18 VAG Rounded Thin   55390"/>
            <a:cs typeface="Helvetica Light"/>
          </a:endParaRPr>
        </a:p>
      </dgm:t>
    </dgm:pt>
    <dgm:pt modelId="{DA294DB8-9630-1949-B25D-75B41C050868}" type="parTrans" cxnId="{F38EB6CF-6B2E-1740-887E-B16F0D331F0C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A98525D-27E6-0744-9B52-C9954E7D4350}" type="sibTrans" cxnId="{F38EB6CF-6B2E-1740-887E-B16F0D331F0C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28223583-831E-6347-BE5B-6E59B8FA63FC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10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449DCBA5-B05C-D64B-B42C-777E7F36AC00}" type="parTrans" cxnId="{829AC5B0-0B01-1A41-91EB-029D0AE1E80C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BAF352E4-70B3-F140-B8AA-20A85F231D16}" type="sibTrans" cxnId="{829AC5B0-0B01-1A41-91EB-029D0AE1E80C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28B2814D-B51D-1844-9DAF-35259888F68E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5 (5 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1387FD3D-A6C1-6E48-9E55-EB501EA894FE}" type="parTrans" cxnId="{388C1706-88D7-F948-AB6D-2777D1948B07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26BA46C8-CD25-454D-B4E0-2452B718BBD7}" type="sibTrans" cxnId="{388C1706-88D7-F948-AB6D-2777D1948B07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CE181694-DEEA-FF4C-9147-72BB3B7646C4}">
      <dgm:prSet phldrT="[Text]" custT="1"/>
      <dgm:spPr/>
      <dgm:t>
        <a:bodyPr/>
        <a:lstStyle/>
        <a:p>
          <a:r>
            <a:rPr lang="en-US" sz="1200" dirty="0" smtClean="0">
              <a:latin typeface="18 VAG Rounded Thin   55390"/>
              <a:cs typeface="Helvetica Light"/>
            </a:rPr>
            <a:t>0 (10 5 1)</a:t>
          </a:r>
          <a:endParaRPr lang="en-US" sz="1200" dirty="0">
            <a:latin typeface="18 VAG Rounded Thin   55390"/>
            <a:cs typeface="Helvetica Light"/>
          </a:endParaRPr>
        </a:p>
      </dgm:t>
    </dgm:pt>
    <dgm:pt modelId="{F60E16F0-40D3-5743-AC94-B898F261FE66}" type="parTrans" cxnId="{BD4B728F-975E-5047-B4BB-E5D6E96CCD9B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54BA392E-4FAB-5347-8F31-6B7C3071BAD5}" type="sibTrans" cxnId="{BD4B728F-975E-5047-B4BB-E5D6E96CCD9B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3B4508A-7694-8243-A205-7A20F94F766D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10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787188ED-D822-E34D-A624-BDEF2CE434D2}" type="parTrans" cxnId="{C1E5D5E4-3130-714B-94DE-A3614A21396A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D6920F40-24D6-9A40-98CE-8BE5EF062460}" type="sibTrans" cxnId="{C1E5D5E4-3130-714B-94DE-A3614A21396A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73010829-7620-0244-ACC4-5ABE2C011B75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9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51E07DAF-BB90-E54E-9CDF-B3C05452790F}" type="parTrans" cxnId="{703A3366-78D9-3446-BF09-F4CEA69AC3CF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3CF71B4-D38B-3844-9950-C0BFA949E833}" type="sibTrans" cxnId="{703A3366-78D9-3446-BF09-F4CEA69AC3CF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2F503CC3-9BE4-FF42-96ED-4CE99397AEF2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C1D881DA-A014-1A46-BE61-3FDBE61E1DBB}" type="parTrans" cxnId="{489E718A-1063-284E-95F9-87BE998330CA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3B19BC3A-A0CC-024D-9080-3C6AA9FACE5C}" type="sibTrans" cxnId="{489E718A-1063-284E-95F9-87BE998330CA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FDB0BE99-7B90-284D-8785-9633D555EF5A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8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C6CD7753-8C9F-F044-BD1C-68AA9B03B917}" type="parTrans" cxnId="{01129837-925F-B34B-AE03-2615329FD7C7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D7CDF517-3246-B547-8DB4-2C3960707452}" type="sibTrans" cxnId="{01129837-925F-B34B-AE03-2615329FD7C7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8CF4422-515E-4543-86CD-6FC28EEFA4E9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9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206CB990-E78D-8047-88DA-C04FF81D58D2}" type="parTrans" cxnId="{32073C24-7822-7A43-B34C-6DF636BBE0BB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D002855-9911-E24E-8929-F49F8B5A3890}" type="sibTrans" cxnId="{32073C24-7822-7A43-B34C-6DF636BBE0BB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13E5382-A851-F341-A979-EC4A6BD1829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EE5166E2-DE83-614D-97EC-8B566197F716}" type="parTrans" cxnId="{C1A7FD55-3164-3241-AFD0-69F5A6916A39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165A8D98-31E2-5C40-AAC9-FFB88C2B4047}" type="sibTrans" cxnId="{C1A7FD55-3164-3241-AFD0-69F5A6916A39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FBB5B38-A158-D648-8169-4C0F9E9B516F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8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B1008C3F-419E-B341-9B85-CBD5B7CC4042}" type="parTrans" cxnId="{7FB412E6-4B8E-5544-A645-E03AC0E43CDE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14431D63-9313-6C40-845A-6F454EE07EA4}" type="sibTrans" cxnId="{7FB412E6-4B8E-5544-A645-E03AC0E43CDE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5DE33010-B8C4-6C4D-9CCD-E0085A35917C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7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732BE4EF-DEBC-AF44-A3F7-F302BB7F4299}" type="parTrans" cxnId="{73F68DC3-D18A-9F42-8A01-B7E76482E081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B439FCFF-877A-BC46-941E-D51A46A7FD6B}" type="sibTrans" cxnId="{73F68DC3-D18A-9F42-8A01-B7E76482E081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BBB2A76D-992E-7644-9289-684A05334E2A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21C96F2A-2DDF-CC4D-B1AB-22D24728A14D}" type="parTrans" cxnId="{F7E0931C-0EAA-3044-93C0-83D604539795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36F1E46D-B5F0-694D-BC5F-D147E791B221}" type="sibTrans" cxnId="{F7E0931C-0EAA-3044-93C0-83D604539795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77DC8395-C1BF-DE47-829B-F1826224B61D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5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8F706FF7-E51F-784C-BAF9-C9B84B9362B5}" type="parTrans" cxnId="{1335E7EE-405F-2142-9FD5-DCCDD3692EC2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BB54E0F1-6BD6-8549-941F-AC6664992FE3}" type="sibTrans" cxnId="{1335E7EE-405F-2142-9FD5-DCCDD3692EC2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0D90B59-B967-6E47-873A-EF0669E4859E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 (5 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D68920C7-A682-3D41-9D3F-A698D7A7F97D}" type="parTrans" cxnId="{9A576174-8C56-7D44-854C-FBE88D3915E6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BD28FBDF-CE01-B145-A37E-0033058463CC}" type="sibTrans" cxnId="{9A576174-8C56-7D44-854C-FBE88D3915E6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202F3BF0-B8A6-C84E-812F-FC143A147FE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1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D6AAFC63-D998-6C49-83F4-1EA8A0CF1E27}" type="parTrans" cxnId="{68EE8484-6091-BF45-ACB0-DB5E7FDAEAD9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AE839365-A844-704B-8881-D39066F4B6B6}" type="sibTrans" cxnId="{68EE8484-6091-BF45-ACB0-DB5E7FDAEAD9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30915B55-CB57-F946-A067-FFE93DB38CF6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7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91C883E4-A5DD-774E-B6FC-812BE3B60562}" type="parTrans" cxnId="{193C3498-F1F8-424F-8DA6-C21887E80A22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3C96B47-B9CA-534E-BA66-A263082CBE66}" type="sibTrans" cxnId="{193C3498-F1F8-424F-8DA6-C21887E80A22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3558EDF2-F995-2442-A9D5-DDF312398FC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E3EE41EE-F68A-C849-A691-BE1AEAFE8F0B}" type="parTrans" cxnId="{A107D8D0-A131-694E-8696-77DBB2698F3E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7C5DF03C-EC19-0D49-85D2-38656610FF01}" type="sibTrans" cxnId="{A107D8D0-A131-694E-8696-77DBB2698F3E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32292397-702A-0849-8A13-AA5BD855F081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6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B3DDE0E3-C42C-8741-BAE7-3A13989E07F5}" type="parTrans" cxnId="{F34E7C20-9D9F-9943-8F09-0FE205EE2C7C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C545629-9E96-F440-AB9B-95DBE0A99371}" type="sibTrans" cxnId="{F34E7C20-9D9F-9943-8F09-0FE205EE2C7C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250BA0C-2D31-3F46-B11D-437D194607E8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6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6A99500B-00AB-DD42-B256-C1BD68C92FC0}" type="parTrans" cxnId="{8A9579AE-0629-804C-9301-6BE45D33066A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5A62731-C4E5-EC4A-ADA3-918FD9D20097}" type="sibTrans" cxnId="{8A9579AE-0629-804C-9301-6BE45D33066A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1DEC6BC5-377C-394B-A959-9C2D0E64BCF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DCEF4313-E04B-674F-86F1-36BF1AF1948B}" type="parTrans" cxnId="{9AB9201A-5818-7D45-93A2-98D5702984D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A65FB0BF-731D-0E41-89B4-EAF335E43308}" type="sibTrans" cxnId="{9AB9201A-5818-7D45-93A2-98D5702984D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72F94D1C-95FA-3A4A-9B61-7932F08ED22B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5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33DEB549-20CD-5649-AAD7-C6F03A8DDBF2}" type="parTrans" cxnId="{A2CC27BC-C606-1B44-B50E-0D313AA33B30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EB0E7CE-A515-EB4D-B826-F52D23A8E9F8}" type="sibTrans" cxnId="{A2CC27BC-C606-1B44-B50E-0D313AA33B30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415E554E-4307-3047-B026-AD79ADC728D8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5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88F06FBF-C46E-6842-B96C-78F699354BE0}" type="parTrans" cxnId="{C0BAE09D-AEEC-1B44-BC8A-2028004D6E99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F9B80292-3F3A-8240-8CEF-7BBDF16F0C75}" type="sibTrans" cxnId="{C0BAE09D-AEEC-1B44-BC8A-2028004D6E99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37BAD85-DACD-8B47-947D-F7C9CC9C9DC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BCAFAE9B-044A-9A4F-9DC4-3018AC17066F}" type="parTrans" cxnId="{478287FD-C26A-5642-886E-55307C072C7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572AADF5-4714-CA48-BF2A-9A249CFB972C}" type="sibTrans" cxnId="{478287FD-C26A-5642-886E-55307C072C7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EA8EE24F-6A2B-A549-ADA6-53E4409E3C28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4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ADC7B6E1-E44B-FA40-B461-62CD303D7E05}" type="parTrans" cxnId="{5230E401-E8F3-EF4B-ACEA-BBCB326F5F82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6A36F4F7-CBEA-EB40-B737-58F0339B5362}" type="sibTrans" cxnId="{5230E401-E8F3-EF4B-ACEA-BBCB326F5F82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B7C07BFF-DF0A-1249-A4D7-26E3D28E2814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4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66B5A1D2-34E7-AF48-AF2B-ABC8DD13F0C8}" type="parTrans" cxnId="{07055307-6E50-7E40-BE0B-B83ABD6BEE63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D7B76968-67DB-0242-B58D-AF33786248E7}" type="sibTrans" cxnId="{07055307-6E50-7E40-BE0B-B83ABD6BEE63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AA30600E-E42F-4F45-9E91-7CE03B70CFEA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8771EF2C-638E-8B43-8AB0-2EEE7855502F}" type="parTrans" cxnId="{7C196003-7F43-4640-BD73-1C59265F10FD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C7EFD196-7371-7B42-8CA0-D032B6F1420C}" type="sibTrans" cxnId="{7C196003-7F43-4640-BD73-1C59265F10FD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054E8F57-3BF6-2B47-8E26-79028C93C7FC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3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7B987DDA-8614-A543-9C52-6796C3EE88DE}" type="parTrans" cxnId="{44F3970C-6E88-A044-9DFD-AFE952F07BE6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5BF570CE-5BB6-1F4E-91D2-67E00D3486E4}" type="sibTrans" cxnId="{44F3970C-6E88-A044-9DFD-AFE952F07BE6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0CBE1C12-63B2-514C-93D6-57F60A1964C3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3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5C67E5F4-0E97-324F-8588-8A3E3B148F34}" type="parTrans" cxnId="{60761F5F-549E-CE45-9474-B87B55D53CD3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13FF443F-03D1-6E4B-8E90-CEF3D3427B65}" type="sibTrans" cxnId="{60761F5F-549E-CE45-9474-B87B55D53CD3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1D49E6F2-0D7E-A447-9C74-A09D0998C747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0A9D29DF-CE53-C04A-B1F5-957FEA62A70D}" type="parTrans" cxnId="{FA377F13-706C-5F45-BA2E-9485BBCDB2A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93FE49A-A75F-8B43-A1CB-99D7B464C606}" type="sibTrans" cxnId="{FA377F13-706C-5F45-BA2E-9485BBCDB2A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F505B84-D17A-DA4F-88EE-36729D1DDDBD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2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EC28D120-B962-6349-AD35-E931CF9F0AEC}" type="parTrans" cxnId="{143EB119-3025-A04B-8A1B-94E16A630CF0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DE0EA9D-ADC4-7747-8FB4-BAF8D2FE6D24}" type="sibTrans" cxnId="{143EB119-3025-A04B-8A1B-94E16A630CF0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07AD866-41E1-7A45-AA1D-F69668AD854F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2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A7ED7299-1839-924F-B97E-F2353DBBA11D}" type="parTrans" cxnId="{A221C83D-DCE0-EB44-9CC1-8BFF1536B92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F88FFC21-7B4C-D449-9D53-85AAFF3F05A4}" type="sibTrans" cxnId="{A221C83D-DCE0-EB44-9CC1-8BFF1536B92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A7643910-5649-E741-8F10-194FF99E3D8C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AE141549-AC0B-5E40-9B6D-E667625304BB}" type="parTrans" cxnId="{9B886003-6F20-2B42-BAA5-D1D54008F296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0D1CB991-F655-AB44-A160-7058A797EDE9}" type="sibTrans" cxnId="{9B886003-6F20-2B42-BAA5-D1D54008F296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D7FD2442-CBB6-6247-B014-1CBD5FC0851C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1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70B97F15-59E2-9944-A0E2-7D4D2BFFAA7F}" type="parTrans" cxnId="{35FF55D5-7048-0842-B132-B59C2936D9FC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733F3C5-F906-1E41-8F42-A23BDD307B5B}" type="sibTrans" cxnId="{35FF55D5-7048-0842-B132-B59C2936D9FC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0506E5CF-4CAB-4342-8554-39CCCBD2FA16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1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0522730F-6DD1-B548-A6DC-D60DD865A7BF}" type="parTrans" cxnId="{924DF787-94AB-ED4E-B421-A2B31BE1DCE3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AB9C8E95-DA19-B041-9E7F-62CBABAF26C8}" type="sibTrans" cxnId="{924DF787-94AB-ED4E-B421-A2B31BE1DCE3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5B8D6368-8281-EF4C-ABCA-CAC86B6B2D88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675CCF44-4BFD-A34B-A8F4-11392DBF46BC}" type="parTrans" cxnId="{3D75FE5A-D1AE-4940-A531-0F3A6D75DD2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C5A0EAB0-6800-7F41-85BA-DE3F79585DCB}" type="sibTrans" cxnId="{3D75FE5A-D1AE-4940-A531-0F3A6D75DD2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FD61D694-8079-5D44-960B-1E6F1697A40D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F06F1F9E-57C6-1A43-9226-384B7B16A1EE}" type="parTrans" cxnId="{B5DAB79F-BE0D-194A-9446-5652FEE07D7E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06792F2-2A99-C14F-8D6E-835775854547}" type="sibTrans" cxnId="{B5DAB79F-BE0D-194A-9446-5652FEE07D7E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7D60180E-8747-8444-890E-D866F3F64A1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1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58DD4E36-9AA2-9044-9D2A-1904686DA1E4}" type="parTrans" cxnId="{0F715B5F-8B0A-B841-8A69-112210BF1468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664FF858-23B5-C04D-B8D0-A50448FE45FF}" type="sibTrans" cxnId="{0F715B5F-8B0A-B841-8A69-112210BF1468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FB6FF1B8-58EA-FE4C-927D-09EE41335AF9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1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4E60B146-A3F9-0F47-91C0-04CD980121CA}" type="parTrans" cxnId="{95972803-CD51-554D-A21B-78B603451EB3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56938DF8-27BA-9148-826B-5184695C27A5}" type="sibTrans" cxnId="{95972803-CD51-554D-A21B-78B603451EB3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75E2FB3E-F036-7B48-ABA9-C0A4746893CE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5 ()</a:t>
          </a:r>
          <a:endParaRPr lang="en-US" dirty="0">
            <a:latin typeface="18 VAG Rounded Thin   55390"/>
            <a:cs typeface="Helvetica Light"/>
          </a:endParaRPr>
        </a:p>
      </dgm:t>
    </dgm:pt>
    <dgm:pt modelId="{DBD8B556-29AF-2F4C-BB50-510CBAB2E413}" type="parTrans" cxnId="{B50199F8-604E-4F48-8D3B-4C5EAFFA1C71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7AA24C94-D299-994E-81CB-30A259EDF368}" type="sibTrans" cxnId="{B50199F8-604E-4F48-8D3B-4C5EAFFA1C71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40BC1DF2-71DC-0C41-A8EA-3B82A6584686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0</a:t>
          </a:r>
          <a:endParaRPr lang="en-US" dirty="0">
            <a:latin typeface="18 VAG Rounded Thin   55390"/>
            <a:cs typeface="Helvetica Light"/>
          </a:endParaRPr>
        </a:p>
      </dgm:t>
    </dgm:pt>
    <dgm:pt modelId="{C613B014-47BA-7145-B916-9E438E689086}" type="parTrans" cxnId="{C61DF87B-F3AA-074D-8439-DFB9E678FC97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ACB2B8E3-9ACC-A94D-A39A-AD5DA63F3AF9}" type="sibTrans" cxnId="{C61DF87B-F3AA-074D-8439-DFB9E678FC97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28B3486C-2CD0-F847-AAC6-BC3A06A793AF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4 (1)</a:t>
          </a:r>
          <a:endParaRPr lang="en-US" dirty="0">
            <a:latin typeface="18 VAG Rounded Thin   55390"/>
            <a:cs typeface="Helvetica Light"/>
          </a:endParaRPr>
        </a:p>
      </dgm:t>
    </dgm:pt>
    <dgm:pt modelId="{F65EF214-2DE7-DE4F-86EA-5A8333E5A967}" type="parTrans" cxnId="{760E02A0-5A5E-6F4A-AB41-B4D1505E3E30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00ADBB6C-72C7-6E4C-A277-9B0D152CFB11}" type="sibTrans" cxnId="{760E02A0-5A5E-6F4A-AB41-B4D1505E3E30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190CD5F6-6551-AF4D-87DF-B4E466873B39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4 ()</a:t>
          </a:r>
          <a:endParaRPr lang="en-US" dirty="0">
            <a:latin typeface="18 VAG Rounded Thin   55390"/>
            <a:cs typeface="Helvetica Light"/>
          </a:endParaRPr>
        </a:p>
      </dgm:t>
    </dgm:pt>
    <dgm:pt modelId="{0D138C0C-640C-2547-A312-063C9091AC91}" type="parTrans" cxnId="{430529FE-A688-9F41-A688-356F2E79CA9F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1401EA09-D63F-A840-9D3A-90255D8463EA}" type="sibTrans" cxnId="{430529FE-A688-9F41-A688-356F2E79CA9F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31E09A9A-6BFF-FD4C-8D6D-6279AE79C97E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0</a:t>
          </a:r>
          <a:endParaRPr lang="en-US" dirty="0">
            <a:latin typeface="18 VAG Rounded Thin   55390"/>
            <a:cs typeface="Helvetica Light"/>
          </a:endParaRPr>
        </a:p>
      </dgm:t>
    </dgm:pt>
    <dgm:pt modelId="{7078C6B8-491F-9D41-BC85-AE81D5CB44AA}" type="parTrans" cxnId="{95017ED9-4953-AD48-8F0B-032531793CFE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2758FEF6-71E7-2B42-BCC7-5C88041D16EA}" type="sibTrans" cxnId="{95017ED9-4953-AD48-8F0B-032531793CFE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05CB00EA-ECBC-5F4D-A8AE-8A8B7F09EA86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3 (1)</a:t>
          </a:r>
          <a:endParaRPr lang="en-US" dirty="0">
            <a:latin typeface="18 VAG Rounded Thin   55390"/>
            <a:cs typeface="Helvetica Light"/>
          </a:endParaRPr>
        </a:p>
      </dgm:t>
    </dgm:pt>
    <dgm:pt modelId="{06889A1D-DDB7-5A4C-8D37-4C3D8C749FE0}" type="parTrans" cxnId="{7A490A1C-1332-8549-B4E0-076785D3DEB1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9A1F7288-273B-8C43-A640-18094258099F}" type="sibTrans" cxnId="{7A490A1C-1332-8549-B4E0-076785D3DEB1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9E6F8B29-E09D-DB45-A561-AB9A88E99816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3 ()</a:t>
          </a:r>
          <a:endParaRPr lang="en-US" dirty="0">
            <a:latin typeface="18 VAG Rounded Thin   55390"/>
            <a:cs typeface="Helvetica Light"/>
          </a:endParaRPr>
        </a:p>
      </dgm:t>
    </dgm:pt>
    <dgm:pt modelId="{931D8A7F-AB38-CF41-8B33-4676058C09A6}" type="parTrans" cxnId="{EDB75CA0-9CE2-A649-AAB8-DD9323577A1D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B1C7FB77-1DD9-D742-96F7-6B7A146ADD43}" type="sibTrans" cxnId="{EDB75CA0-9CE2-A649-AAB8-DD9323577A1D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383CF07B-9D9C-764F-A1B9-5A0E9B49EA6C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0</a:t>
          </a:r>
          <a:endParaRPr lang="en-US" dirty="0">
            <a:latin typeface="18 VAG Rounded Thin   55390"/>
            <a:cs typeface="Helvetica Light"/>
          </a:endParaRPr>
        </a:p>
      </dgm:t>
    </dgm:pt>
    <dgm:pt modelId="{5EBCD395-0D0C-1F43-B819-2C1BC5BC1CDB}" type="parTrans" cxnId="{3C94EE6F-AC12-114D-AECD-F3F0DBCC1133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A1964853-46E3-C44F-B8A7-E2367F96E374}" type="sibTrans" cxnId="{3C94EE6F-AC12-114D-AECD-F3F0DBCC1133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E3E02677-268C-5C40-8930-31B4899401D7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2 (1)</a:t>
          </a:r>
          <a:endParaRPr lang="en-US" dirty="0">
            <a:latin typeface="18 VAG Rounded Thin   55390"/>
            <a:cs typeface="Helvetica Light"/>
          </a:endParaRPr>
        </a:p>
      </dgm:t>
    </dgm:pt>
    <dgm:pt modelId="{04DED97B-75AB-0949-AC50-BA9420DFFF77}" type="parTrans" cxnId="{60C64796-08B8-B646-AF66-6116EBC243F4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5585AAE8-8883-4042-9EE0-021537C2E1A9}" type="sibTrans" cxnId="{60C64796-08B8-B646-AF66-6116EBC243F4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557E518F-EBAF-484B-857A-4E8B78F3AC2F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2 ()</a:t>
          </a:r>
          <a:endParaRPr lang="en-US" dirty="0">
            <a:latin typeface="18 VAG Rounded Thin   55390"/>
            <a:cs typeface="Helvetica Light"/>
          </a:endParaRPr>
        </a:p>
      </dgm:t>
    </dgm:pt>
    <dgm:pt modelId="{13A28887-5598-1341-8D2C-4C93C516901E}" type="parTrans" cxnId="{52E7ED50-4286-D549-A0D0-F7D0BEF55F47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AFA0EDC6-93B2-1842-98CC-E31F063E06EF}" type="sibTrans" cxnId="{52E7ED50-4286-D549-A0D0-F7D0BEF55F47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F44A8D49-9427-3F49-89EC-04A10CCDFE9D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0</a:t>
          </a:r>
          <a:endParaRPr lang="en-US" dirty="0">
            <a:latin typeface="18 VAG Rounded Thin   55390"/>
            <a:cs typeface="Helvetica Light"/>
          </a:endParaRPr>
        </a:p>
      </dgm:t>
    </dgm:pt>
    <dgm:pt modelId="{95F33A1F-BA90-A64A-8DB6-2D4147B391B3}" type="parTrans" cxnId="{338E3581-E612-1E4A-85DA-7A7008A91786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55C5AC59-6975-6C4F-B7BF-337E4D02374E}" type="sibTrans" cxnId="{338E3581-E612-1E4A-85DA-7A7008A91786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F03ED437-3A27-1A4D-A181-D92156011F4D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1 (1)</a:t>
          </a:r>
          <a:endParaRPr lang="en-US" dirty="0">
            <a:latin typeface="18 VAG Rounded Thin   55390"/>
            <a:cs typeface="Helvetica Light"/>
          </a:endParaRPr>
        </a:p>
      </dgm:t>
    </dgm:pt>
    <dgm:pt modelId="{BE58DF6C-277C-8C4F-B933-945532BF463A}" type="parTrans" cxnId="{A9DC27D1-2723-FD42-8651-ADB5EE5105FA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8DB06277-193D-CD45-A272-832FDFB3429C}" type="sibTrans" cxnId="{A9DC27D1-2723-FD42-8651-ADB5EE5105FA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5D4C2D70-D833-0B49-9F2F-AAAF7DBA3FE6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1 ()</a:t>
          </a:r>
          <a:endParaRPr lang="en-US" dirty="0">
            <a:latin typeface="18 VAG Rounded Thin   55390"/>
            <a:cs typeface="Helvetica Light"/>
          </a:endParaRPr>
        </a:p>
      </dgm:t>
    </dgm:pt>
    <dgm:pt modelId="{E4F6488B-CC56-F548-B470-808FC1D34013}" type="parTrans" cxnId="{9A3C31A3-9B73-354A-9AF2-952DB467E3DB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AA91C33A-84D5-CA49-9748-49B939FA11CF}" type="sibTrans" cxnId="{9A3C31A3-9B73-354A-9AF2-952DB467E3DB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038C7A63-F825-7F41-9775-24B356054406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0</a:t>
          </a:r>
          <a:endParaRPr lang="en-US" dirty="0">
            <a:latin typeface="18 VAG Rounded Thin   55390"/>
            <a:cs typeface="Helvetica Light"/>
          </a:endParaRPr>
        </a:p>
      </dgm:t>
    </dgm:pt>
    <dgm:pt modelId="{2E4B7E63-9E70-2841-B359-9C26509E55C4}" type="parTrans" cxnId="{5ADBBDBE-6EF1-3E42-9E8C-06745122755E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5E8E9D0D-2D4A-2446-A9DB-410A869C5E16}" type="sibTrans" cxnId="{5ADBBDBE-6EF1-3E42-9E8C-06745122755E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EC2D4278-C548-9E43-8E13-79EED54E1378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0 (1)</a:t>
          </a:r>
          <a:endParaRPr lang="en-US" dirty="0">
            <a:latin typeface="18 VAG Rounded Thin   55390"/>
            <a:cs typeface="Helvetica Light"/>
          </a:endParaRPr>
        </a:p>
      </dgm:t>
    </dgm:pt>
    <dgm:pt modelId="{56D73FA9-22DE-0140-ADB1-6FE1177A9AB1}" type="parTrans" cxnId="{C8BA58B6-7B7E-B147-A1C9-035E53E5BA38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6E00AD7C-7380-254A-8E06-07637DFDFC33}" type="sibTrans" cxnId="{C8BA58B6-7B7E-B147-A1C9-035E53E5BA38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725C8D56-1F8F-7040-9105-4FC995B0F88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1</a:t>
          </a:r>
          <a:endParaRPr lang="en-US" dirty="0">
            <a:latin typeface="18 VAG Rounded Thin   55390"/>
            <a:cs typeface="Helvetica Light"/>
          </a:endParaRPr>
        </a:p>
      </dgm:t>
    </dgm:pt>
    <dgm:pt modelId="{EEAA741A-BDAD-2E47-86D7-13A2B95C7ACF}" type="parTrans" cxnId="{5DF3DE2E-E7B3-BE45-AD76-A3670786FABD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1107D178-B58A-8E43-AB08-888ADA5D6697}" type="sibTrans" cxnId="{5DF3DE2E-E7B3-BE45-AD76-A3670786FABD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B6215E6A-CD9D-AB42-9C69-E3504E14091F}" type="pres">
      <dgm:prSet presAssocID="{1D3F9835-E7EC-7F48-A8F7-78A3B74ACB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4BFDC4C-FCB9-7345-BC10-BD9054E7579F}" type="pres">
      <dgm:prSet presAssocID="{C88D4E48-E3DF-CB44-B563-E58EDADDCFCC}" presName="hierRoot1" presStyleCnt="0"/>
      <dgm:spPr/>
    </dgm:pt>
    <dgm:pt modelId="{9C60FC4C-5B8E-B847-A7B1-04CD71E6D540}" type="pres">
      <dgm:prSet presAssocID="{C88D4E48-E3DF-CB44-B563-E58EDADDCFCC}" presName="composite" presStyleCnt="0"/>
      <dgm:spPr/>
    </dgm:pt>
    <dgm:pt modelId="{6E3F2276-027F-9545-8905-D6AA54F2C70B}" type="pres">
      <dgm:prSet presAssocID="{C88D4E48-E3DF-CB44-B563-E58EDADDCFCC}" presName="background" presStyleLbl="node0" presStyleIdx="0" presStyleCnt="1"/>
      <dgm:spPr/>
    </dgm:pt>
    <dgm:pt modelId="{5949B653-1A84-F448-A928-363979999480}" type="pres">
      <dgm:prSet presAssocID="{C88D4E48-E3DF-CB44-B563-E58EDADDCFCC}" presName="text" presStyleLbl="fgAcc0" presStyleIdx="0" presStyleCnt="1" custScaleX="2588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743A7D-C6A4-664E-A740-97A6C97B95F4}" type="pres">
      <dgm:prSet presAssocID="{C88D4E48-E3DF-CB44-B563-E58EDADDCFCC}" presName="hierChild2" presStyleCnt="0"/>
      <dgm:spPr/>
    </dgm:pt>
    <dgm:pt modelId="{CD63B0B4-D46E-4B4C-AC03-E63355EE0B26}" type="pres">
      <dgm:prSet presAssocID="{DA294DB8-9630-1949-B25D-75B41C05086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F45D9F5-BF37-444D-AE30-610DA460529A}" type="pres">
      <dgm:prSet presAssocID="{18672E39-B5D9-854E-9071-53529C1CE63B}" presName="hierRoot2" presStyleCnt="0"/>
      <dgm:spPr/>
    </dgm:pt>
    <dgm:pt modelId="{F8170A82-F7E7-D64F-8705-F5105F7CB87C}" type="pres">
      <dgm:prSet presAssocID="{18672E39-B5D9-854E-9071-53529C1CE63B}" presName="composite2" presStyleCnt="0"/>
      <dgm:spPr/>
    </dgm:pt>
    <dgm:pt modelId="{5159F34F-F381-364F-994D-AD9A286055F7}" type="pres">
      <dgm:prSet presAssocID="{18672E39-B5D9-854E-9071-53529C1CE63B}" presName="background2" presStyleLbl="node2" presStyleIdx="0" presStyleCnt="2"/>
      <dgm:spPr/>
    </dgm:pt>
    <dgm:pt modelId="{554C16A0-B3F9-AA41-A56D-8DD9FA4008E2}" type="pres">
      <dgm:prSet presAssocID="{18672E39-B5D9-854E-9071-53529C1CE63B}" presName="text2" presStyleLbl="fgAcc2" presStyleIdx="0" presStyleCnt="2" custScaleX="2363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DF112-1CE0-C34E-9702-6B2F4DA0C397}" type="pres">
      <dgm:prSet presAssocID="{18672E39-B5D9-854E-9071-53529C1CE63B}" presName="hierChild3" presStyleCnt="0"/>
      <dgm:spPr/>
    </dgm:pt>
    <dgm:pt modelId="{7A1039B5-76AF-5040-81A1-390B42A00FA9}" type="pres">
      <dgm:prSet presAssocID="{449DCBA5-B05C-D64B-B42C-777E7F36AC0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09B4BA1-764B-F347-89BB-3D18ECEFD2F8}" type="pres">
      <dgm:prSet presAssocID="{28223583-831E-6347-BE5B-6E59B8FA63FC}" presName="hierRoot3" presStyleCnt="0"/>
      <dgm:spPr/>
    </dgm:pt>
    <dgm:pt modelId="{DA645D32-BF1E-B24F-B436-37C7A11BD1F4}" type="pres">
      <dgm:prSet presAssocID="{28223583-831E-6347-BE5B-6E59B8FA63FC}" presName="composite3" presStyleCnt="0"/>
      <dgm:spPr/>
    </dgm:pt>
    <dgm:pt modelId="{54706AB9-265F-DA41-8202-9BA06F6A749E}" type="pres">
      <dgm:prSet presAssocID="{28223583-831E-6347-BE5B-6E59B8FA63FC}" presName="background3" presStyleLbl="node3" presStyleIdx="0" presStyleCnt="3"/>
      <dgm:spPr/>
    </dgm:pt>
    <dgm:pt modelId="{A2D098A9-26C1-FB4F-9C47-1791976FD124}" type="pres">
      <dgm:prSet presAssocID="{28223583-831E-6347-BE5B-6E59B8FA63F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F1BB4-8DEA-9740-950D-583BDAEFE007}" type="pres">
      <dgm:prSet presAssocID="{28223583-831E-6347-BE5B-6E59B8FA63FC}" presName="hierChild4" presStyleCnt="0"/>
      <dgm:spPr/>
    </dgm:pt>
    <dgm:pt modelId="{F16CDDBA-279A-954D-84EA-18867C442D90}" type="pres">
      <dgm:prSet presAssocID="{787188ED-D822-E34D-A624-BDEF2CE434D2}" presName="Name23" presStyleLbl="parChTrans1D4" presStyleIdx="0" presStyleCnt="50"/>
      <dgm:spPr/>
      <dgm:t>
        <a:bodyPr/>
        <a:lstStyle/>
        <a:p>
          <a:endParaRPr lang="en-US"/>
        </a:p>
      </dgm:t>
    </dgm:pt>
    <dgm:pt modelId="{B5BAE8AB-30B6-2449-B465-2F20E0C108B2}" type="pres">
      <dgm:prSet presAssocID="{83B4508A-7694-8243-A205-7A20F94F766D}" presName="hierRoot4" presStyleCnt="0"/>
      <dgm:spPr/>
    </dgm:pt>
    <dgm:pt modelId="{D984A64C-A100-DA46-9D90-96E062347429}" type="pres">
      <dgm:prSet presAssocID="{83B4508A-7694-8243-A205-7A20F94F766D}" presName="composite4" presStyleCnt="0"/>
      <dgm:spPr/>
    </dgm:pt>
    <dgm:pt modelId="{693C855E-A08F-1B4E-AF83-C0B0543B16DD}" type="pres">
      <dgm:prSet presAssocID="{83B4508A-7694-8243-A205-7A20F94F766D}" presName="background4" presStyleLbl="node4" presStyleIdx="0" presStyleCnt="50"/>
      <dgm:spPr/>
    </dgm:pt>
    <dgm:pt modelId="{5D7AF416-2F18-BC48-89D4-7D5B423FEF3B}" type="pres">
      <dgm:prSet presAssocID="{83B4508A-7694-8243-A205-7A20F94F766D}" presName="text4" presStyleLbl="fgAcc4" presStyleIdx="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F1D79A-D415-A04C-A779-0D989FCB9236}" type="pres">
      <dgm:prSet presAssocID="{83B4508A-7694-8243-A205-7A20F94F766D}" presName="hierChild5" presStyleCnt="0"/>
      <dgm:spPr/>
    </dgm:pt>
    <dgm:pt modelId="{5B84D79F-602E-A749-A7F6-FE33B113E2C1}" type="pres">
      <dgm:prSet presAssocID="{C1D881DA-A014-1A46-BE61-3FDBE61E1DBB}" presName="Name23" presStyleLbl="parChTrans1D4" presStyleIdx="1" presStyleCnt="50"/>
      <dgm:spPr/>
      <dgm:t>
        <a:bodyPr/>
        <a:lstStyle/>
        <a:p>
          <a:endParaRPr lang="en-US"/>
        </a:p>
      </dgm:t>
    </dgm:pt>
    <dgm:pt modelId="{6E1C14C0-6BAE-264D-99D3-293A63F6572E}" type="pres">
      <dgm:prSet presAssocID="{2F503CC3-9BE4-FF42-96ED-4CE99397AEF2}" presName="hierRoot4" presStyleCnt="0"/>
      <dgm:spPr/>
    </dgm:pt>
    <dgm:pt modelId="{D5CDE507-F774-DC43-9A01-482D100FFAAF}" type="pres">
      <dgm:prSet presAssocID="{2F503CC3-9BE4-FF42-96ED-4CE99397AEF2}" presName="composite4" presStyleCnt="0"/>
      <dgm:spPr/>
    </dgm:pt>
    <dgm:pt modelId="{A8946E5E-E7CA-D345-A8F7-31F075932CF0}" type="pres">
      <dgm:prSet presAssocID="{2F503CC3-9BE4-FF42-96ED-4CE99397AEF2}" presName="background4" presStyleLbl="node4" presStyleIdx="1" presStyleCnt="50"/>
      <dgm:spPr/>
    </dgm:pt>
    <dgm:pt modelId="{6800FD7B-8CE9-4149-B30D-357244289F31}" type="pres">
      <dgm:prSet presAssocID="{2F503CC3-9BE4-FF42-96ED-4CE99397AEF2}" presName="text4" presStyleLbl="fgAcc4" presStyleIdx="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B24799-3320-A642-832C-305B84CEBCF2}" type="pres">
      <dgm:prSet presAssocID="{2F503CC3-9BE4-FF42-96ED-4CE99397AEF2}" presName="hierChild5" presStyleCnt="0"/>
      <dgm:spPr/>
    </dgm:pt>
    <dgm:pt modelId="{FC8F7A0F-CBC8-D24A-B42C-B0396CCCEA0D}" type="pres">
      <dgm:prSet presAssocID="{51E07DAF-BB90-E54E-9CDF-B3C05452790F}" presName="Name23" presStyleLbl="parChTrans1D4" presStyleIdx="2" presStyleCnt="50"/>
      <dgm:spPr/>
      <dgm:t>
        <a:bodyPr/>
        <a:lstStyle/>
        <a:p>
          <a:endParaRPr lang="en-US"/>
        </a:p>
      </dgm:t>
    </dgm:pt>
    <dgm:pt modelId="{8052BA50-B259-EF4A-A6CB-7442689D3DBA}" type="pres">
      <dgm:prSet presAssocID="{73010829-7620-0244-ACC4-5ABE2C011B75}" presName="hierRoot4" presStyleCnt="0"/>
      <dgm:spPr/>
    </dgm:pt>
    <dgm:pt modelId="{DA3A55F0-2322-4247-8A81-07D792AA5246}" type="pres">
      <dgm:prSet presAssocID="{73010829-7620-0244-ACC4-5ABE2C011B75}" presName="composite4" presStyleCnt="0"/>
      <dgm:spPr/>
    </dgm:pt>
    <dgm:pt modelId="{019279CD-B961-2544-AB19-FE66C8642D09}" type="pres">
      <dgm:prSet presAssocID="{73010829-7620-0244-ACC4-5ABE2C011B75}" presName="background4" presStyleLbl="node4" presStyleIdx="2" presStyleCnt="50"/>
      <dgm:spPr/>
    </dgm:pt>
    <dgm:pt modelId="{C7BDAA20-A19C-8A40-B3E1-A564DDEF2A8B}" type="pres">
      <dgm:prSet presAssocID="{73010829-7620-0244-ACC4-5ABE2C011B75}" presName="text4" presStyleLbl="fgAcc4" presStyleIdx="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F668-B6B1-0D45-A1B0-5FF32014A7AA}" type="pres">
      <dgm:prSet presAssocID="{73010829-7620-0244-ACC4-5ABE2C011B75}" presName="hierChild5" presStyleCnt="0"/>
      <dgm:spPr/>
    </dgm:pt>
    <dgm:pt modelId="{78BD3046-1883-6742-8553-819FE3C29159}" type="pres">
      <dgm:prSet presAssocID="{206CB990-E78D-8047-88DA-C04FF81D58D2}" presName="Name23" presStyleLbl="parChTrans1D4" presStyleIdx="3" presStyleCnt="50"/>
      <dgm:spPr/>
      <dgm:t>
        <a:bodyPr/>
        <a:lstStyle/>
        <a:p>
          <a:endParaRPr lang="en-US"/>
        </a:p>
      </dgm:t>
    </dgm:pt>
    <dgm:pt modelId="{D5D1311D-6DA8-7242-9FF9-8FFD01AD1443}" type="pres">
      <dgm:prSet presAssocID="{88CF4422-515E-4543-86CD-6FC28EEFA4E9}" presName="hierRoot4" presStyleCnt="0"/>
      <dgm:spPr/>
    </dgm:pt>
    <dgm:pt modelId="{4B5507EA-0306-C943-BD2F-C8FD650CD328}" type="pres">
      <dgm:prSet presAssocID="{88CF4422-515E-4543-86CD-6FC28EEFA4E9}" presName="composite4" presStyleCnt="0"/>
      <dgm:spPr/>
    </dgm:pt>
    <dgm:pt modelId="{07A8BFA3-066F-274C-8867-75820F23FF82}" type="pres">
      <dgm:prSet presAssocID="{88CF4422-515E-4543-86CD-6FC28EEFA4E9}" presName="background4" presStyleLbl="node4" presStyleIdx="3" presStyleCnt="50"/>
      <dgm:spPr/>
    </dgm:pt>
    <dgm:pt modelId="{1CCA01EE-FC2D-2B40-B71A-06824635DF91}" type="pres">
      <dgm:prSet presAssocID="{88CF4422-515E-4543-86CD-6FC28EEFA4E9}" presName="text4" presStyleLbl="fgAcc4" presStyleIdx="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D8727-FDA2-E14B-B078-089700D7B48C}" type="pres">
      <dgm:prSet presAssocID="{88CF4422-515E-4543-86CD-6FC28EEFA4E9}" presName="hierChild5" presStyleCnt="0"/>
      <dgm:spPr/>
    </dgm:pt>
    <dgm:pt modelId="{577DAD3F-8F83-484E-BC2D-AB7FF1400439}" type="pres">
      <dgm:prSet presAssocID="{EE5166E2-DE83-614D-97EC-8B566197F716}" presName="Name23" presStyleLbl="parChTrans1D4" presStyleIdx="4" presStyleCnt="50"/>
      <dgm:spPr/>
      <dgm:t>
        <a:bodyPr/>
        <a:lstStyle/>
        <a:p>
          <a:endParaRPr lang="en-US"/>
        </a:p>
      </dgm:t>
    </dgm:pt>
    <dgm:pt modelId="{3A2822EB-80C6-8349-AF5D-8757DEDA0A99}" type="pres">
      <dgm:prSet presAssocID="{813E5382-A851-F341-A979-EC4A6BD18293}" presName="hierRoot4" presStyleCnt="0"/>
      <dgm:spPr/>
    </dgm:pt>
    <dgm:pt modelId="{F47FCD69-7449-DC42-AC1C-7C2B1C5C508C}" type="pres">
      <dgm:prSet presAssocID="{813E5382-A851-F341-A979-EC4A6BD18293}" presName="composite4" presStyleCnt="0"/>
      <dgm:spPr/>
    </dgm:pt>
    <dgm:pt modelId="{C37260B0-ABA4-6346-828A-9120B07CAE9F}" type="pres">
      <dgm:prSet presAssocID="{813E5382-A851-F341-A979-EC4A6BD18293}" presName="background4" presStyleLbl="node4" presStyleIdx="4" presStyleCnt="50"/>
      <dgm:spPr/>
    </dgm:pt>
    <dgm:pt modelId="{B16B3E0F-306B-BD41-A5F2-4C3231B022B3}" type="pres">
      <dgm:prSet presAssocID="{813E5382-A851-F341-A979-EC4A6BD18293}" presName="text4" presStyleLbl="fgAcc4" presStyleIdx="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BAE92-295F-F44B-97A0-7B61B6B67125}" type="pres">
      <dgm:prSet presAssocID="{813E5382-A851-F341-A979-EC4A6BD18293}" presName="hierChild5" presStyleCnt="0"/>
      <dgm:spPr/>
    </dgm:pt>
    <dgm:pt modelId="{ED4102FD-DB66-1C48-874A-0755F6B55CA2}" type="pres">
      <dgm:prSet presAssocID="{C6CD7753-8C9F-F044-BD1C-68AA9B03B917}" presName="Name23" presStyleLbl="parChTrans1D4" presStyleIdx="5" presStyleCnt="50"/>
      <dgm:spPr/>
      <dgm:t>
        <a:bodyPr/>
        <a:lstStyle/>
        <a:p>
          <a:endParaRPr lang="en-US"/>
        </a:p>
      </dgm:t>
    </dgm:pt>
    <dgm:pt modelId="{10F759FF-0603-924E-918F-71FFD6DE6767}" type="pres">
      <dgm:prSet presAssocID="{FDB0BE99-7B90-284D-8785-9633D555EF5A}" presName="hierRoot4" presStyleCnt="0"/>
      <dgm:spPr/>
    </dgm:pt>
    <dgm:pt modelId="{49A619BF-20AD-DB43-9103-2E6666DD7065}" type="pres">
      <dgm:prSet presAssocID="{FDB0BE99-7B90-284D-8785-9633D555EF5A}" presName="composite4" presStyleCnt="0"/>
      <dgm:spPr/>
    </dgm:pt>
    <dgm:pt modelId="{CB83DA53-4121-1A4F-B343-172AC3EACBE1}" type="pres">
      <dgm:prSet presAssocID="{FDB0BE99-7B90-284D-8785-9633D555EF5A}" presName="background4" presStyleLbl="node4" presStyleIdx="5" presStyleCnt="50"/>
      <dgm:spPr/>
    </dgm:pt>
    <dgm:pt modelId="{7D5B332E-42EE-4D4E-A09B-2F7F6F66C3A5}" type="pres">
      <dgm:prSet presAssocID="{FDB0BE99-7B90-284D-8785-9633D555EF5A}" presName="text4" presStyleLbl="fgAcc4" presStyleIdx="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74AAB-D51F-F445-B7BC-3F617FF16804}" type="pres">
      <dgm:prSet presAssocID="{FDB0BE99-7B90-284D-8785-9633D555EF5A}" presName="hierChild5" presStyleCnt="0"/>
      <dgm:spPr/>
    </dgm:pt>
    <dgm:pt modelId="{34DC088D-F876-0D48-A9A0-66E1B53162DD}" type="pres">
      <dgm:prSet presAssocID="{B1008C3F-419E-B341-9B85-CBD5B7CC4042}" presName="Name23" presStyleLbl="parChTrans1D4" presStyleIdx="6" presStyleCnt="50"/>
      <dgm:spPr/>
      <dgm:t>
        <a:bodyPr/>
        <a:lstStyle/>
        <a:p>
          <a:endParaRPr lang="en-US"/>
        </a:p>
      </dgm:t>
    </dgm:pt>
    <dgm:pt modelId="{337F0255-C3A0-E447-BFD2-96048878F477}" type="pres">
      <dgm:prSet presAssocID="{9FBB5B38-A158-D648-8169-4C0F9E9B516F}" presName="hierRoot4" presStyleCnt="0"/>
      <dgm:spPr/>
    </dgm:pt>
    <dgm:pt modelId="{84C4FE11-83BE-1E43-989D-CA4C8A8F5601}" type="pres">
      <dgm:prSet presAssocID="{9FBB5B38-A158-D648-8169-4C0F9E9B516F}" presName="composite4" presStyleCnt="0"/>
      <dgm:spPr/>
    </dgm:pt>
    <dgm:pt modelId="{F476F2D7-4F1F-104F-8612-B46729CD4CC1}" type="pres">
      <dgm:prSet presAssocID="{9FBB5B38-A158-D648-8169-4C0F9E9B516F}" presName="background4" presStyleLbl="node4" presStyleIdx="6" presStyleCnt="50"/>
      <dgm:spPr/>
    </dgm:pt>
    <dgm:pt modelId="{546C808F-DBB7-2F48-8E5B-258FC3C1E9FB}" type="pres">
      <dgm:prSet presAssocID="{9FBB5B38-A158-D648-8169-4C0F9E9B516F}" presName="text4" presStyleLbl="fgAcc4" presStyleIdx="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831B0A-A6D9-7C46-B799-CA89092F8E6D}" type="pres">
      <dgm:prSet presAssocID="{9FBB5B38-A158-D648-8169-4C0F9E9B516F}" presName="hierChild5" presStyleCnt="0"/>
      <dgm:spPr/>
    </dgm:pt>
    <dgm:pt modelId="{A3646ED9-F1C5-5E4E-9D48-71EA519F3C9A}" type="pres">
      <dgm:prSet presAssocID="{21C96F2A-2DDF-CC4D-B1AB-22D24728A14D}" presName="Name23" presStyleLbl="parChTrans1D4" presStyleIdx="7" presStyleCnt="50"/>
      <dgm:spPr/>
      <dgm:t>
        <a:bodyPr/>
        <a:lstStyle/>
        <a:p>
          <a:endParaRPr lang="en-US"/>
        </a:p>
      </dgm:t>
    </dgm:pt>
    <dgm:pt modelId="{BE902125-A172-DA4F-8F20-202F4847883B}" type="pres">
      <dgm:prSet presAssocID="{BBB2A76D-992E-7644-9289-684A05334E2A}" presName="hierRoot4" presStyleCnt="0"/>
      <dgm:spPr/>
    </dgm:pt>
    <dgm:pt modelId="{527FAFEB-BE8F-2143-A33C-7F6544F07C99}" type="pres">
      <dgm:prSet presAssocID="{BBB2A76D-992E-7644-9289-684A05334E2A}" presName="composite4" presStyleCnt="0"/>
      <dgm:spPr/>
    </dgm:pt>
    <dgm:pt modelId="{0088C68B-ACBA-7848-8D9A-36F3BFE01481}" type="pres">
      <dgm:prSet presAssocID="{BBB2A76D-992E-7644-9289-684A05334E2A}" presName="background4" presStyleLbl="node4" presStyleIdx="7" presStyleCnt="50"/>
      <dgm:spPr/>
    </dgm:pt>
    <dgm:pt modelId="{82F7AD2E-116D-404B-8277-A3617EDA3211}" type="pres">
      <dgm:prSet presAssocID="{BBB2A76D-992E-7644-9289-684A05334E2A}" presName="text4" presStyleLbl="fgAcc4" presStyleIdx="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6207AB-9E8D-E447-974A-7D7CCA367EFA}" type="pres">
      <dgm:prSet presAssocID="{BBB2A76D-992E-7644-9289-684A05334E2A}" presName="hierChild5" presStyleCnt="0"/>
      <dgm:spPr/>
    </dgm:pt>
    <dgm:pt modelId="{C780793B-24DC-1045-B48E-181849875F6B}" type="pres">
      <dgm:prSet presAssocID="{732BE4EF-DEBC-AF44-A3F7-F302BB7F4299}" presName="Name23" presStyleLbl="parChTrans1D4" presStyleIdx="8" presStyleCnt="50"/>
      <dgm:spPr/>
      <dgm:t>
        <a:bodyPr/>
        <a:lstStyle/>
        <a:p>
          <a:endParaRPr lang="en-US"/>
        </a:p>
      </dgm:t>
    </dgm:pt>
    <dgm:pt modelId="{10B58C3C-CDB5-4B4B-84BE-68800DC14FC2}" type="pres">
      <dgm:prSet presAssocID="{5DE33010-B8C4-6C4D-9CCD-E0085A35917C}" presName="hierRoot4" presStyleCnt="0"/>
      <dgm:spPr/>
    </dgm:pt>
    <dgm:pt modelId="{B4295956-9BE2-F345-BF91-B3EEFE573737}" type="pres">
      <dgm:prSet presAssocID="{5DE33010-B8C4-6C4D-9CCD-E0085A35917C}" presName="composite4" presStyleCnt="0"/>
      <dgm:spPr/>
    </dgm:pt>
    <dgm:pt modelId="{9C62F737-63B2-9044-AAD9-2DDCE9A8A6E6}" type="pres">
      <dgm:prSet presAssocID="{5DE33010-B8C4-6C4D-9CCD-E0085A35917C}" presName="background4" presStyleLbl="node4" presStyleIdx="8" presStyleCnt="50"/>
      <dgm:spPr/>
    </dgm:pt>
    <dgm:pt modelId="{7B7CE378-F43F-BA4E-A4B7-A3540DB534FF}" type="pres">
      <dgm:prSet presAssocID="{5DE33010-B8C4-6C4D-9CCD-E0085A35917C}" presName="text4" presStyleLbl="fgAcc4" presStyleIdx="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45672A-4A2D-D641-A644-EEE008EAFAA4}" type="pres">
      <dgm:prSet presAssocID="{5DE33010-B8C4-6C4D-9CCD-E0085A35917C}" presName="hierChild5" presStyleCnt="0"/>
      <dgm:spPr/>
    </dgm:pt>
    <dgm:pt modelId="{DA3EADB7-7AB5-CD44-8023-5DD52F86D5AC}" type="pres">
      <dgm:prSet presAssocID="{91C883E4-A5DD-774E-B6FC-812BE3B60562}" presName="Name23" presStyleLbl="parChTrans1D4" presStyleIdx="9" presStyleCnt="50"/>
      <dgm:spPr/>
      <dgm:t>
        <a:bodyPr/>
        <a:lstStyle/>
        <a:p>
          <a:endParaRPr lang="en-US"/>
        </a:p>
      </dgm:t>
    </dgm:pt>
    <dgm:pt modelId="{121AF93A-E796-8243-92C9-6475EC9F59CD}" type="pres">
      <dgm:prSet presAssocID="{30915B55-CB57-F946-A067-FFE93DB38CF6}" presName="hierRoot4" presStyleCnt="0"/>
      <dgm:spPr/>
    </dgm:pt>
    <dgm:pt modelId="{720A2851-0618-C94B-9DF9-01574D8B6C4D}" type="pres">
      <dgm:prSet presAssocID="{30915B55-CB57-F946-A067-FFE93DB38CF6}" presName="composite4" presStyleCnt="0"/>
      <dgm:spPr/>
    </dgm:pt>
    <dgm:pt modelId="{58D99212-883E-D24E-847D-AFAEF9AD1B36}" type="pres">
      <dgm:prSet presAssocID="{30915B55-CB57-F946-A067-FFE93DB38CF6}" presName="background4" presStyleLbl="node4" presStyleIdx="9" presStyleCnt="50"/>
      <dgm:spPr/>
    </dgm:pt>
    <dgm:pt modelId="{A61C8843-BE43-4249-A200-23D5C7A5C9CB}" type="pres">
      <dgm:prSet presAssocID="{30915B55-CB57-F946-A067-FFE93DB38CF6}" presName="text4" presStyleLbl="fgAcc4" presStyleIdx="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C96A3-C081-3748-BBD7-2DCD22455E09}" type="pres">
      <dgm:prSet presAssocID="{30915B55-CB57-F946-A067-FFE93DB38CF6}" presName="hierChild5" presStyleCnt="0"/>
      <dgm:spPr/>
    </dgm:pt>
    <dgm:pt modelId="{6DF0B9DD-A250-5041-9C29-0302F6686DDB}" type="pres">
      <dgm:prSet presAssocID="{E3EE41EE-F68A-C849-A691-BE1AEAFE8F0B}" presName="Name23" presStyleLbl="parChTrans1D4" presStyleIdx="10" presStyleCnt="50"/>
      <dgm:spPr/>
      <dgm:t>
        <a:bodyPr/>
        <a:lstStyle/>
        <a:p>
          <a:endParaRPr lang="en-US"/>
        </a:p>
      </dgm:t>
    </dgm:pt>
    <dgm:pt modelId="{60B0A87B-67EA-134F-8B24-C9BDD20D0951}" type="pres">
      <dgm:prSet presAssocID="{3558EDF2-F995-2442-A9D5-DDF312398FC3}" presName="hierRoot4" presStyleCnt="0"/>
      <dgm:spPr/>
    </dgm:pt>
    <dgm:pt modelId="{DB382050-6A16-1047-89FD-5F807C27B74F}" type="pres">
      <dgm:prSet presAssocID="{3558EDF2-F995-2442-A9D5-DDF312398FC3}" presName="composite4" presStyleCnt="0"/>
      <dgm:spPr/>
    </dgm:pt>
    <dgm:pt modelId="{E15A4AA2-72A7-B948-96C3-E2FE6972AD18}" type="pres">
      <dgm:prSet presAssocID="{3558EDF2-F995-2442-A9D5-DDF312398FC3}" presName="background4" presStyleLbl="node4" presStyleIdx="10" presStyleCnt="50"/>
      <dgm:spPr/>
    </dgm:pt>
    <dgm:pt modelId="{6E73DB55-A581-DD44-B088-CDA29055C537}" type="pres">
      <dgm:prSet presAssocID="{3558EDF2-F995-2442-A9D5-DDF312398FC3}" presName="text4" presStyleLbl="fgAcc4" presStyleIdx="1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93784-7EDF-A145-A63C-B03B27AE2320}" type="pres">
      <dgm:prSet presAssocID="{3558EDF2-F995-2442-A9D5-DDF312398FC3}" presName="hierChild5" presStyleCnt="0"/>
      <dgm:spPr/>
    </dgm:pt>
    <dgm:pt modelId="{DF685C93-799B-4045-9409-BA75A93B9C1C}" type="pres">
      <dgm:prSet presAssocID="{B3DDE0E3-C42C-8741-BAE7-3A13989E07F5}" presName="Name23" presStyleLbl="parChTrans1D4" presStyleIdx="11" presStyleCnt="50"/>
      <dgm:spPr/>
      <dgm:t>
        <a:bodyPr/>
        <a:lstStyle/>
        <a:p>
          <a:endParaRPr lang="en-US"/>
        </a:p>
      </dgm:t>
    </dgm:pt>
    <dgm:pt modelId="{186D9CF9-2089-7B4E-958E-911480619360}" type="pres">
      <dgm:prSet presAssocID="{32292397-702A-0849-8A13-AA5BD855F081}" presName="hierRoot4" presStyleCnt="0"/>
      <dgm:spPr/>
    </dgm:pt>
    <dgm:pt modelId="{A3C02315-F88A-2D48-B137-44C57C0A9CC8}" type="pres">
      <dgm:prSet presAssocID="{32292397-702A-0849-8A13-AA5BD855F081}" presName="composite4" presStyleCnt="0"/>
      <dgm:spPr/>
    </dgm:pt>
    <dgm:pt modelId="{38F0A1AB-5AD6-7C41-962D-2D571D494A17}" type="pres">
      <dgm:prSet presAssocID="{32292397-702A-0849-8A13-AA5BD855F081}" presName="background4" presStyleLbl="node4" presStyleIdx="11" presStyleCnt="50"/>
      <dgm:spPr/>
    </dgm:pt>
    <dgm:pt modelId="{8D3EEDC8-53A7-D644-B2F9-88F153AC6145}" type="pres">
      <dgm:prSet presAssocID="{32292397-702A-0849-8A13-AA5BD855F081}" presName="text4" presStyleLbl="fgAcc4" presStyleIdx="1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4E37D-4FD9-4D47-87E5-DE1308622FC4}" type="pres">
      <dgm:prSet presAssocID="{32292397-702A-0849-8A13-AA5BD855F081}" presName="hierChild5" presStyleCnt="0"/>
      <dgm:spPr/>
    </dgm:pt>
    <dgm:pt modelId="{BB44AF93-8FDF-004C-A286-1F60C1D5A05F}" type="pres">
      <dgm:prSet presAssocID="{6A99500B-00AB-DD42-B256-C1BD68C92FC0}" presName="Name23" presStyleLbl="parChTrans1D4" presStyleIdx="12" presStyleCnt="50"/>
      <dgm:spPr/>
      <dgm:t>
        <a:bodyPr/>
        <a:lstStyle/>
        <a:p>
          <a:endParaRPr lang="en-US"/>
        </a:p>
      </dgm:t>
    </dgm:pt>
    <dgm:pt modelId="{F84CBAF6-36BD-5245-A9FF-26C1B7AB7011}" type="pres">
      <dgm:prSet presAssocID="{9250BA0C-2D31-3F46-B11D-437D194607E8}" presName="hierRoot4" presStyleCnt="0"/>
      <dgm:spPr/>
    </dgm:pt>
    <dgm:pt modelId="{ED357F46-DE25-9F4A-8BB5-8DD7F6494110}" type="pres">
      <dgm:prSet presAssocID="{9250BA0C-2D31-3F46-B11D-437D194607E8}" presName="composite4" presStyleCnt="0"/>
      <dgm:spPr/>
    </dgm:pt>
    <dgm:pt modelId="{835A999D-6B14-484F-AAA6-4AFECAF876C9}" type="pres">
      <dgm:prSet presAssocID="{9250BA0C-2D31-3F46-B11D-437D194607E8}" presName="background4" presStyleLbl="node4" presStyleIdx="12" presStyleCnt="50"/>
      <dgm:spPr/>
    </dgm:pt>
    <dgm:pt modelId="{9652B715-4DAA-5940-8ED1-1051A85A3D90}" type="pres">
      <dgm:prSet presAssocID="{9250BA0C-2D31-3F46-B11D-437D194607E8}" presName="text4" presStyleLbl="fgAcc4" presStyleIdx="1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D86F65-5EE6-E24A-B722-FA5D63CDED7F}" type="pres">
      <dgm:prSet presAssocID="{9250BA0C-2D31-3F46-B11D-437D194607E8}" presName="hierChild5" presStyleCnt="0"/>
      <dgm:spPr/>
    </dgm:pt>
    <dgm:pt modelId="{A9428BBB-1D3F-CB43-AFBF-35D4A2C10675}" type="pres">
      <dgm:prSet presAssocID="{DCEF4313-E04B-674F-86F1-36BF1AF1948B}" presName="Name23" presStyleLbl="parChTrans1D4" presStyleIdx="13" presStyleCnt="50"/>
      <dgm:spPr/>
      <dgm:t>
        <a:bodyPr/>
        <a:lstStyle/>
        <a:p>
          <a:endParaRPr lang="en-US"/>
        </a:p>
      </dgm:t>
    </dgm:pt>
    <dgm:pt modelId="{5FA5D827-1BC3-9E48-B652-2ABDE775C766}" type="pres">
      <dgm:prSet presAssocID="{1DEC6BC5-377C-394B-A959-9C2D0E64BCF4}" presName="hierRoot4" presStyleCnt="0"/>
      <dgm:spPr/>
    </dgm:pt>
    <dgm:pt modelId="{6CD68E1E-5BFA-9F4E-BE69-CAE50E7E667F}" type="pres">
      <dgm:prSet presAssocID="{1DEC6BC5-377C-394B-A959-9C2D0E64BCF4}" presName="composite4" presStyleCnt="0"/>
      <dgm:spPr/>
    </dgm:pt>
    <dgm:pt modelId="{240027D8-A706-B440-95C9-40E728F8BD75}" type="pres">
      <dgm:prSet presAssocID="{1DEC6BC5-377C-394B-A959-9C2D0E64BCF4}" presName="background4" presStyleLbl="node4" presStyleIdx="13" presStyleCnt="50"/>
      <dgm:spPr/>
    </dgm:pt>
    <dgm:pt modelId="{C80CE494-F8D2-F842-9847-C51A525D53EE}" type="pres">
      <dgm:prSet presAssocID="{1DEC6BC5-377C-394B-A959-9C2D0E64BCF4}" presName="text4" presStyleLbl="fgAcc4" presStyleIdx="1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88714E-B07F-8445-97B4-F7A6C0C71DC7}" type="pres">
      <dgm:prSet presAssocID="{1DEC6BC5-377C-394B-A959-9C2D0E64BCF4}" presName="hierChild5" presStyleCnt="0"/>
      <dgm:spPr/>
    </dgm:pt>
    <dgm:pt modelId="{66D5171E-D13A-AC46-A586-391F77DFC3CD}" type="pres">
      <dgm:prSet presAssocID="{33DEB549-20CD-5649-AAD7-C6F03A8DDBF2}" presName="Name23" presStyleLbl="parChTrans1D4" presStyleIdx="14" presStyleCnt="50"/>
      <dgm:spPr/>
      <dgm:t>
        <a:bodyPr/>
        <a:lstStyle/>
        <a:p>
          <a:endParaRPr lang="en-US"/>
        </a:p>
      </dgm:t>
    </dgm:pt>
    <dgm:pt modelId="{C053C45B-1887-8B4E-AEEF-2C6E8953C7A0}" type="pres">
      <dgm:prSet presAssocID="{72F94D1C-95FA-3A4A-9B61-7932F08ED22B}" presName="hierRoot4" presStyleCnt="0"/>
      <dgm:spPr/>
    </dgm:pt>
    <dgm:pt modelId="{CB9052CB-5444-924B-8CE6-D8065959366B}" type="pres">
      <dgm:prSet presAssocID="{72F94D1C-95FA-3A4A-9B61-7932F08ED22B}" presName="composite4" presStyleCnt="0"/>
      <dgm:spPr/>
    </dgm:pt>
    <dgm:pt modelId="{6523B842-611C-2442-B597-BE89A407AE91}" type="pres">
      <dgm:prSet presAssocID="{72F94D1C-95FA-3A4A-9B61-7932F08ED22B}" presName="background4" presStyleLbl="node4" presStyleIdx="14" presStyleCnt="50"/>
      <dgm:spPr/>
    </dgm:pt>
    <dgm:pt modelId="{C29000DF-33DB-A245-A0B9-41373032E4A3}" type="pres">
      <dgm:prSet presAssocID="{72F94D1C-95FA-3A4A-9B61-7932F08ED22B}" presName="text4" presStyleLbl="fgAcc4" presStyleIdx="1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1C6E8F-AB1B-3745-A985-6A0EC0277883}" type="pres">
      <dgm:prSet presAssocID="{72F94D1C-95FA-3A4A-9B61-7932F08ED22B}" presName="hierChild5" presStyleCnt="0"/>
      <dgm:spPr/>
    </dgm:pt>
    <dgm:pt modelId="{50C21D95-D890-4342-84D7-5D20A73D25E5}" type="pres">
      <dgm:prSet presAssocID="{88F06FBF-C46E-6842-B96C-78F699354BE0}" presName="Name23" presStyleLbl="parChTrans1D4" presStyleIdx="15" presStyleCnt="50"/>
      <dgm:spPr/>
      <dgm:t>
        <a:bodyPr/>
        <a:lstStyle/>
        <a:p>
          <a:endParaRPr lang="en-US"/>
        </a:p>
      </dgm:t>
    </dgm:pt>
    <dgm:pt modelId="{AD38B742-29CE-F74F-B677-0406E4CEC0DD}" type="pres">
      <dgm:prSet presAssocID="{415E554E-4307-3047-B026-AD79ADC728D8}" presName="hierRoot4" presStyleCnt="0"/>
      <dgm:spPr/>
    </dgm:pt>
    <dgm:pt modelId="{787F72C6-95B4-A648-A8B1-20BF604121BB}" type="pres">
      <dgm:prSet presAssocID="{415E554E-4307-3047-B026-AD79ADC728D8}" presName="composite4" presStyleCnt="0"/>
      <dgm:spPr/>
    </dgm:pt>
    <dgm:pt modelId="{A7747956-9902-CD4C-A595-2FB17AB31ADC}" type="pres">
      <dgm:prSet presAssocID="{415E554E-4307-3047-B026-AD79ADC728D8}" presName="background4" presStyleLbl="node4" presStyleIdx="15" presStyleCnt="50"/>
      <dgm:spPr/>
    </dgm:pt>
    <dgm:pt modelId="{680EFFE0-E8AC-8A45-87DC-842A8E505C0B}" type="pres">
      <dgm:prSet presAssocID="{415E554E-4307-3047-B026-AD79ADC728D8}" presName="text4" presStyleLbl="fgAcc4" presStyleIdx="1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A81DC-EF50-8944-9F9B-F4AC0F2845A7}" type="pres">
      <dgm:prSet presAssocID="{415E554E-4307-3047-B026-AD79ADC728D8}" presName="hierChild5" presStyleCnt="0"/>
      <dgm:spPr/>
    </dgm:pt>
    <dgm:pt modelId="{20019147-437E-E641-82EA-087704F88ED5}" type="pres">
      <dgm:prSet presAssocID="{BCAFAE9B-044A-9A4F-9DC4-3018AC17066F}" presName="Name23" presStyleLbl="parChTrans1D4" presStyleIdx="16" presStyleCnt="50"/>
      <dgm:spPr/>
      <dgm:t>
        <a:bodyPr/>
        <a:lstStyle/>
        <a:p>
          <a:endParaRPr lang="en-US"/>
        </a:p>
      </dgm:t>
    </dgm:pt>
    <dgm:pt modelId="{8E72DEFE-585A-E147-AC44-9785D0EDD261}" type="pres">
      <dgm:prSet presAssocID="{937BAD85-DACD-8B47-947D-F7C9CC9C9DC3}" presName="hierRoot4" presStyleCnt="0"/>
      <dgm:spPr/>
    </dgm:pt>
    <dgm:pt modelId="{35F0DB0A-4ACA-BB4C-854C-A501D8164746}" type="pres">
      <dgm:prSet presAssocID="{937BAD85-DACD-8B47-947D-F7C9CC9C9DC3}" presName="composite4" presStyleCnt="0"/>
      <dgm:spPr/>
    </dgm:pt>
    <dgm:pt modelId="{2BAEC446-AD1C-CE49-913A-9F29FE22EFF0}" type="pres">
      <dgm:prSet presAssocID="{937BAD85-DACD-8B47-947D-F7C9CC9C9DC3}" presName="background4" presStyleLbl="node4" presStyleIdx="16" presStyleCnt="50"/>
      <dgm:spPr/>
    </dgm:pt>
    <dgm:pt modelId="{2011C220-79E6-B84A-BDE4-7CA90FF04950}" type="pres">
      <dgm:prSet presAssocID="{937BAD85-DACD-8B47-947D-F7C9CC9C9DC3}" presName="text4" presStyleLbl="fgAcc4" presStyleIdx="1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57F509-3D39-E247-869C-BC1F1C83228A}" type="pres">
      <dgm:prSet presAssocID="{937BAD85-DACD-8B47-947D-F7C9CC9C9DC3}" presName="hierChild5" presStyleCnt="0"/>
      <dgm:spPr/>
    </dgm:pt>
    <dgm:pt modelId="{33AC570E-F0AC-FD4D-9AFC-A06951B66145}" type="pres">
      <dgm:prSet presAssocID="{ADC7B6E1-E44B-FA40-B461-62CD303D7E05}" presName="Name23" presStyleLbl="parChTrans1D4" presStyleIdx="17" presStyleCnt="50"/>
      <dgm:spPr/>
      <dgm:t>
        <a:bodyPr/>
        <a:lstStyle/>
        <a:p>
          <a:endParaRPr lang="en-US"/>
        </a:p>
      </dgm:t>
    </dgm:pt>
    <dgm:pt modelId="{11E6E8E1-2420-5743-B361-103CCD92F840}" type="pres">
      <dgm:prSet presAssocID="{EA8EE24F-6A2B-A549-ADA6-53E4409E3C28}" presName="hierRoot4" presStyleCnt="0"/>
      <dgm:spPr/>
    </dgm:pt>
    <dgm:pt modelId="{74E098A3-21C6-F047-AF7A-F424F0B24FE3}" type="pres">
      <dgm:prSet presAssocID="{EA8EE24F-6A2B-A549-ADA6-53E4409E3C28}" presName="composite4" presStyleCnt="0"/>
      <dgm:spPr/>
    </dgm:pt>
    <dgm:pt modelId="{EA108172-14EE-CD4D-94F2-8A8105BE991C}" type="pres">
      <dgm:prSet presAssocID="{EA8EE24F-6A2B-A549-ADA6-53E4409E3C28}" presName="background4" presStyleLbl="node4" presStyleIdx="17" presStyleCnt="50"/>
      <dgm:spPr/>
    </dgm:pt>
    <dgm:pt modelId="{DD3EC36A-F100-4941-99F9-E51F20E92F6B}" type="pres">
      <dgm:prSet presAssocID="{EA8EE24F-6A2B-A549-ADA6-53E4409E3C28}" presName="text4" presStyleLbl="fgAcc4" presStyleIdx="1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21D056-3EDD-A045-9BC3-FF76BD65C53C}" type="pres">
      <dgm:prSet presAssocID="{EA8EE24F-6A2B-A549-ADA6-53E4409E3C28}" presName="hierChild5" presStyleCnt="0"/>
      <dgm:spPr/>
    </dgm:pt>
    <dgm:pt modelId="{644DD737-79EB-EA48-B9F6-D25DF67A7DE1}" type="pres">
      <dgm:prSet presAssocID="{66B5A1D2-34E7-AF48-AF2B-ABC8DD13F0C8}" presName="Name23" presStyleLbl="parChTrans1D4" presStyleIdx="18" presStyleCnt="50"/>
      <dgm:spPr/>
      <dgm:t>
        <a:bodyPr/>
        <a:lstStyle/>
        <a:p>
          <a:endParaRPr lang="en-US"/>
        </a:p>
      </dgm:t>
    </dgm:pt>
    <dgm:pt modelId="{EC682792-8F6E-F748-8FB1-1DABCD71452F}" type="pres">
      <dgm:prSet presAssocID="{B7C07BFF-DF0A-1249-A4D7-26E3D28E2814}" presName="hierRoot4" presStyleCnt="0"/>
      <dgm:spPr/>
    </dgm:pt>
    <dgm:pt modelId="{6780104D-2AFD-8149-827F-1FCFC7684B3C}" type="pres">
      <dgm:prSet presAssocID="{B7C07BFF-DF0A-1249-A4D7-26E3D28E2814}" presName="composite4" presStyleCnt="0"/>
      <dgm:spPr/>
    </dgm:pt>
    <dgm:pt modelId="{6C3C3549-E26E-B84E-8538-BAC1BD79B998}" type="pres">
      <dgm:prSet presAssocID="{B7C07BFF-DF0A-1249-A4D7-26E3D28E2814}" presName="background4" presStyleLbl="node4" presStyleIdx="18" presStyleCnt="50"/>
      <dgm:spPr/>
    </dgm:pt>
    <dgm:pt modelId="{2C8457BC-D3F4-5742-9EEE-A0BF2A80BF00}" type="pres">
      <dgm:prSet presAssocID="{B7C07BFF-DF0A-1249-A4D7-26E3D28E2814}" presName="text4" presStyleLbl="fgAcc4" presStyleIdx="1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15406-90CF-754F-ADE1-B01D4FD4A5E5}" type="pres">
      <dgm:prSet presAssocID="{B7C07BFF-DF0A-1249-A4D7-26E3D28E2814}" presName="hierChild5" presStyleCnt="0"/>
      <dgm:spPr/>
    </dgm:pt>
    <dgm:pt modelId="{2E2058BF-2F95-3C45-86D6-D8C86FF96293}" type="pres">
      <dgm:prSet presAssocID="{8771EF2C-638E-8B43-8AB0-2EEE7855502F}" presName="Name23" presStyleLbl="parChTrans1D4" presStyleIdx="19" presStyleCnt="50"/>
      <dgm:spPr/>
      <dgm:t>
        <a:bodyPr/>
        <a:lstStyle/>
        <a:p>
          <a:endParaRPr lang="en-US"/>
        </a:p>
      </dgm:t>
    </dgm:pt>
    <dgm:pt modelId="{65EA977E-0FFD-F549-8367-BE0F430DCF36}" type="pres">
      <dgm:prSet presAssocID="{AA30600E-E42F-4F45-9E91-7CE03B70CFEA}" presName="hierRoot4" presStyleCnt="0"/>
      <dgm:spPr/>
    </dgm:pt>
    <dgm:pt modelId="{E7451A15-B6F0-0D46-A4E4-E8326824DCF9}" type="pres">
      <dgm:prSet presAssocID="{AA30600E-E42F-4F45-9E91-7CE03B70CFEA}" presName="composite4" presStyleCnt="0"/>
      <dgm:spPr/>
    </dgm:pt>
    <dgm:pt modelId="{7D1A0AAC-946B-DF4A-8F85-7364669A62B7}" type="pres">
      <dgm:prSet presAssocID="{AA30600E-E42F-4F45-9E91-7CE03B70CFEA}" presName="background4" presStyleLbl="node4" presStyleIdx="19" presStyleCnt="50"/>
      <dgm:spPr/>
    </dgm:pt>
    <dgm:pt modelId="{758EC974-DAF5-8F47-B211-ECB2784C7B6C}" type="pres">
      <dgm:prSet presAssocID="{AA30600E-E42F-4F45-9E91-7CE03B70CFEA}" presName="text4" presStyleLbl="fgAcc4" presStyleIdx="1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1207E5-FA15-0144-AA33-A5273D49857B}" type="pres">
      <dgm:prSet presAssocID="{AA30600E-E42F-4F45-9E91-7CE03B70CFEA}" presName="hierChild5" presStyleCnt="0"/>
      <dgm:spPr/>
    </dgm:pt>
    <dgm:pt modelId="{B45A48BF-BAC0-1446-BDF8-3D45CD433DA7}" type="pres">
      <dgm:prSet presAssocID="{7B987DDA-8614-A543-9C52-6796C3EE88DE}" presName="Name23" presStyleLbl="parChTrans1D4" presStyleIdx="20" presStyleCnt="50"/>
      <dgm:spPr/>
      <dgm:t>
        <a:bodyPr/>
        <a:lstStyle/>
        <a:p>
          <a:endParaRPr lang="en-US"/>
        </a:p>
      </dgm:t>
    </dgm:pt>
    <dgm:pt modelId="{73DE017B-6713-674F-A8F1-E47E4B832062}" type="pres">
      <dgm:prSet presAssocID="{054E8F57-3BF6-2B47-8E26-79028C93C7FC}" presName="hierRoot4" presStyleCnt="0"/>
      <dgm:spPr/>
    </dgm:pt>
    <dgm:pt modelId="{B4316635-C46F-C247-A8B5-1BB6FE54038F}" type="pres">
      <dgm:prSet presAssocID="{054E8F57-3BF6-2B47-8E26-79028C93C7FC}" presName="composite4" presStyleCnt="0"/>
      <dgm:spPr/>
    </dgm:pt>
    <dgm:pt modelId="{1F2C9B2B-8C87-0947-9937-B04E2D5762A5}" type="pres">
      <dgm:prSet presAssocID="{054E8F57-3BF6-2B47-8E26-79028C93C7FC}" presName="background4" presStyleLbl="node4" presStyleIdx="20" presStyleCnt="50"/>
      <dgm:spPr/>
    </dgm:pt>
    <dgm:pt modelId="{19BF3A25-B8C2-374B-A273-C759951E7F49}" type="pres">
      <dgm:prSet presAssocID="{054E8F57-3BF6-2B47-8E26-79028C93C7FC}" presName="text4" presStyleLbl="fgAcc4" presStyleIdx="2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FA12D3-E3F9-9344-8941-CD751F95E44F}" type="pres">
      <dgm:prSet presAssocID="{054E8F57-3BF6-2B47-8E26-79028C93C7FC}" presName="hierChild5" presStyleCnt="0"/>
      <dgm:spPr/>
    </dgm:pt>
    <dgm:pt modelId="{97C28080-8623-3A41-91C4-8CC05DE39981}" type="pres">
      <dgm:prSet presAssocID="{5C67E5F4-0E97-324F-8588-8A3E3B148F34}" presName="Name23" presStyleLbl="parChTrans1D4" presStyleIdx="21" presStyleCnt="50"/>
      <dgm:spPr/>
      <dgm:t>
        <a:bodyPr/>
        <a:lstStyle/>
        <a:p>
          <a:endParaRPr lang="en-US"/>
        </a:p>
      </dgm:t>
    </dgm:pt>
    <dgm:pt modelId="{F46BF3E9-B2C6-CE4A-BE72-51D25FD6D015}" type="pres">
      <dgm:prSet presAssocID="{0CBE1C12-63B2-514C-93D6-57F60A1964C3}" presName="hierRoot4" presStyleCnt="0"/>
      <dgm:spPr/>
    </dgm:pt>
    <dgm:pt modelId="{EB1A48C5-05C3-9343-ADE0-B61CDD8FB036}" type="pres">
      <dgm:prSet presAssocID="{0CBE1C12-63B2-514C-93D6-57F60A1964C3}" presName="composite4" presStyleCnt="0"/>
      <dgm:spPr/>
    </dgm:pt>
    <dgm:pt modelId="{71D80F9B-B3B8-3C43-A78B-D29D296189D9}" type="pres">
      <dgm:prSet presAssocID="{0CBE1C12-63B2-514C-93D6-57F60A1964C3}" presName="background4" presStyleLbl="node4" presStyleIdx="21" presStyleCnt="50"/>
      <dgm:spPr/>
    </dgm:pt>
    <dgm:pt modelId="{88ADFEA2-CAAC-2B4C-AC51-BBB1C95A6636}" type="pres">
      <dgm:prSet presAssocID="{0CBE1C12-63B2-514C-93D6-57F60A1964C3}" presName="text4" presStyleLbl="fgAcc4" presStyleIdx="2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F6BB68-9022-254E-8E5C-13EC6B7B9662}" type="pres">
      <dgm:prSet presAssocID="{0CBE1C12-63B2-514C-93D6-57F60A1964C3}" presName="hierChild5" presStyleCnt="0"/>
      <dgm:spPr/>
    </dgm:pt>
    <dgm:pt modelId="{2C99B7B0-6072-5E45-9B81-7F8670585C99}" type="pres">
      <dgm:prSet presAssocID="{0A9D29DF-CE53-C04A-B1F5-957FEA62A70D}" presName="Name23" presStyleLbl="parChTrans1D4" presStyleIdx="22" presStyleCnt="50"/>
      <dgm:spPr/>
      <dgm:t>
        <a:bodyPr/>
        <a:lstStyle/>
        <a:p>
          <a:endParaRPr lang="en-US"/>
        </a:p>
      </dgm:t>
    </dgm:pt>
    <dgm:pt modelId="{00FD3D69-EA20-6949-87CB-0DD7517EA8F8}" type="pres">
      <dgm:prSet presAssocID="{1D49E6F2-0D7E-A447-9C74-A09D0998C747}" presName="hierRoot4" presStyleCnt="0"/>
      <dgm:spPr/>
    </dgm:pt>
    <dgm:pt modelId="{8BA5E452-F36E-CF4D-88C2-ED4FE648A4AF}" type="pres">
      <dgm:prSet presAssocID="{1D49E6F2-0D7E-A447-9C74-A09D0998C747}" presName="composite4" presStyleCnt="0"/>
      <dgm:spPr/>
    </dgm:pt>
    <dgm:pt modelId="{80FB8F5D-D3A8-5A4E-9FDE-CB46337296D8}" type="pres">
      <dgm:prSet presAssocID="{1D49E6F2-0D7E-A447-9C74-A09D0998C747}" presName="background4" presStyleLbl="node4" presStyleIdx="22" presStyleCnt="50"/>
      <dgm:spPr/>
    </dgm:pt>
    <dgm:pt modelId="{15D8A163-3444-0C49-B937-D1794A894F24}" type="pres">
      <dgm:prSet presAssocID="{1D49E6F2-0D7E-A447-9C74-A09D0998C747}" presName="text4" presStyleLbl="fgAcc4" presStyleIdx="2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49ABB-B073-8647-A21E-4ADF54F951B6}" type="pres">
      <dgm:prSet presAssocID="{1D49E6F2-0D7E-A447-9C74-A09D0998C747}" presName="hierChild5" presStyleCnt="0"/>
      <dgm:spPr/>
    </dgm:pt>
    <dgm:pt modelId="{47B0981A-AFF9-5649-AF82-1E176BA3D40D}" type="pres">
      <dgm:prSet presAssocID="{EC28D120-B962-6349-AD35-E931CF9F0AEC}" presName="Name23" presStyleLbl="parChTrans1D4" presStyleIdx="23" presStyleCnt="50"/>
      <dgm:spPr/>
      <dgm:t>
        <a:bodyPr/>
        <a:lstStyle/>
        <a:p>
          <a:endParaRPr lang="en-US"/>
        </a:p>
      </dgm:t>
    </dgm:pt>
    <dgm:pt modelId="{A580067C-27EA-7145-8740-794547378B34}" type="pres">
      <dgm:prSet presAssocID="{9F505B84-D17A-DA4F-88EE-36729D1DDDBD}" presName="hierRoot4" presStyleCnt="0"/>
      <dgm:spPr/>
    </dgm:pt>
    <dgm:pt modelId="{0F28802F-7547-8740-BA20-B2E137EE9E1C}" type="pres">
      <dgm:prSet presAssocID="{9F505B84-D17A-DA4F-88EE-36729D1DDDBD}" presName="composite4" presStyleCnt="0"/>
      <dgm:spPr/>
    </dgm:pt>
    <dgm:pt modelId="{3BA3265F-4C8A-0D46-A16A-1E8F76B88937}" type="pres">
      <dgm:prSet presAssocID="{9F505B84-D17A-DA4F-88EE-36729D1DDDBD}" presName="background4" presStyleLbl="node4" presStyleIdx="23" presStyleCnt="50"/>
      <dgm:spPr/>
    </dgm:pt>
    <dgm:pt modelId="{05245902-FEBD-D944-96AB-3E8D2F149A86}" type="pres">
      <dgm:prSet presAssocID="{9F505B84-D17A-DA4F-88EE-36729D1DDDBD}" presName="text4" presStyleLbl="fgAcc4" presStyleIdx="2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741809-5B63-6541-B775-2677613D78FB}" type="pres">
      <dgm:prSet presAssocID="{9F505B84-D17A-DA4F-88EE-36729D1DDDBD}" presName="hierChild5" presStyleCnt="0"/>
      <dgm:spPr/>
    </dgm:pt>
    <dgm:pt modelId="{612CAC27-DEF5-9343-9870-C9EF3C14E201}" type="pres">
      <dgm:prSet presAssocID="{A7ED7299-1839-924F-B97E-F2353DBBA11D}" presName="Name23" presStyleLbl="parChTrans1D4" presStyleIdx="24" presStyleCnt="50"/>
      <dgm:spPr/>
      <dgm:t>
        <a:bodyPr/>
        <a:lstStyle/>
        <a:p>
          <a:endParaRPr lang="en-US"/>
        </a:p>
      </dgm:t>
    </dgm:pt>
    <dgm:pt modelId="{98448C5F-297F-4E47-B707-C67DFC9D8554}" type="pres">
      <dgm:prSet presAssocID="{907AD866-41E1-7A45-AA1D-F69668AD854F}" presName="hierRoot4" presStyleCnt="0"/>
      <dgm:spPr/>
    </dgm:pt>
    <dgm:pt modelId="{1C932552-E49E-3540-906C-F37347F80BA9}" type="pres">
      <dgm:prSet presAssocID="{907AD866-41E1-7A45-AA1D-F69668AD854F}" presName="composite4" presStyleCnt="0"/>
      <dgm:spPr/>
    </dgm:pt>
    <dgm:pt modelId="{2F33B2AA-AEB8-A74F-8194-F3EF5221B5C7}" type="pres">
      <dgm:prSet presAssocID="{907AD866-41E1-7A45-AA1D-F69668AD854F}" presName="background4" presStyleLbl="node4" presStyleIdx="24" presStyleCnt="50"/>
      <dgm:spPr/>
    </dgm:pt>
    <dgm:pt modelId="{6EBD699A-B3F4-1144-AD3C-C7120B05C6DE}" type="pres">
      <dgm:prSet presAssocID="{907AD866-41E1-7A45-AA1D-F69668AD854F}" presName="text4" presStyleLbl="fgAcc4" presStyleIdx="2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7BC41-7A98-6E47-BA2E-9078C944FF57}" type="pres">
      <dgm:prSet presAssocID="{907AD866-41E1-7A45-AA1D-F69668AD854F}" presName="hierChild5" presStyleCnt="0"/>
      <dgm:spPr/>
    </dgm:pt>
    <dgm:pt modelId="{C8A8D5E1-AF98-8B4C-9B43-B35A817D8F44}" type="pres">
      <dgm:prSet presAssocID="{AE141549-AC0B-5E40-9B6D-E667625304BB}" presName="Name23" presStyleLbl="parChTrans1D4" presStyleIdx="25" presStyleCnt="50"/>
      <dgm:spPr/>
      <dgm:t>
        <a:bodyPr/>
        <a:lstStyle/>
        <a:p>
          <a:endParaRPr lang="en-US"/>
        </a:p>
      </dgm:t>
    </dgm:pt>
    <dgm:pt modelId="{77A30403-4778-C945-B0C4-0A93D935A9B2}" type="pres">
      <dgm:prSet presAssocID="{A7643910-5649-E741-8F10-194FF99E3D8C}" presName="hierRoot4" presStyleCnt="0"/>
      <dgm:spPr/>
    </dgm:pt>
    <dgm:pt modelId="{5ECD0201-B976-DD41-922B-598922CCE323}" type="pres">
      <dgm:prSet presAssocID="{A7643910-5649-E741-8F10-194FF99E3D8C}" presName="composite4" presStyleCnt="0"/>
      <dgm:spPr/>
    </dgm:pt>
    <dgm:pt modelId="{56CAAAF6-F7AF-C64A-BB80-2EEBF58A2096}" type="pres">
      <dgm:prSet presAssocID="{A7643910-5649-E741-8F10-194FF99E3D8C}" presName="background4" presStyleLbl="node4" presStyleIdx="25" presStyleCnt="50"/>
      <dgm:spPr/>
    </dgm:pt>
    <dgm:pt modelId="{78662B9E-EBE7-3C41-842A-F953D3517B23}" type="pres">
      <dgm:prSet presAssocID="{A7643910-5649-E741-8F10-194FF99E3D8C}" presName="text4" presStyleLbl="fgAcc4" presStyleIdx="2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B4D351-8500-3E4C-8A00-4193CD4A79CC}" type="pres">
      <dgm:prSet presAssocID="{A7643910-5649-E741-8F10-194FF99E3D8C}" presName="hierChild5" presStyleCnt="0"/>
      <dgm:spPr/>
    </dgm:pt>
    <dgm:pt modelId="{925086FE-4A24-D445-891E-7FAF4C325C70}" type="pres">
      <dgm:prSet presAssocID="{70B97F15-59E2-9944-A0E2-7D4D2BFFAA7F}" presName="Name23" presStyleLbl="parChTrans1D4" presStyleIdx="26" presStyleCnt="50"/>
      <dgm:spPr/>
      <dgm:t>
        <a:bodyPr/>
        <a:lstStyle/>
        <a:p>
          <a:endParaRPr lang="en-US"/>
        </a:p>
      </dgm:t>
    </dgm:pt>
    <dgm:pt modelId="{34867F6B-DA3D-844C-8D6A-6094A4FD29A6}" type="pres">
      <dgm:prSet presAssocID="{D7FD2442-CBB6-6247-B014-1CBD5FC0851C}" presName="hierRoot4" presStyleCnt="0"/>
      <dgm:spPr/>
    </dgm:pt>
    <dgm:pt modelId="{DC42CAE5-D938-2C42-BC49-80852CF594EB}" type="pres">
      <dgm:prSet presAssocID="{D7FD2442-CBB6-6247-B014-1CBD5FC0851C}" presName="composite4" presStyleCnt="0"/>
      <dgm:spPr/>
    </dgm:pt>
    <dgm:pt modelId="{1DEB2E91-6EC8-8049-B091-7F550A461757}" type="pres">
      <dgm:prSet presAssocID="{D7FD2442-CBB6-6247-B014-1CBD5FC0851C}" presName="background4" presStyleLbl="node4" presStyleIdx="26" presStyleCnt="50"/>
      <dgm:spPr/>
    </dgm:pt>
    <dgm:pt modelId="{74948C1D-29D1-054B-94CF-960480E8D18F}" type="pres">
      <dgm:prSet presAssocID="{D7FD2442-CBB6-6247-B014-1CBD5FC0851C}" presName="text4" presStyleLbl="fgAcc4" presStyleIdx="2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E8A63-BAB3-994B-BC3B-71AB948EED53}" type="pres">
      <dgm:prSet presAssocID="{D7FD2442-CBB6-6247-B014-1CBD5FC0851C}" presName="hierChild5" presStyleCnt="0"/>
      <dgm:spPr/>
    </dgm:pt>
    <dgm:pt modelId="{E75BA830-2679-914B-9013-BD82DE7516ED}" type="pres">
      <dgm:prSet presAssocID="{0522730F-6DD1-B548-A6DC-D60DD865A7BF}" presName="Name23" presStyleLbl="parChTrans1D4" presStyleIdx="27" presStyleCnt="50"/>
      <dgm:spPr/>
      <dgm:t>
        <a:bodyPr/>
        <a:lstStyle/>
        <a:p>
          <a:endParaRPr lang="en-US"/>
        </a:p>
      </dgm:t>
    </dgm:pt>
    <dgm:pt modelId="{CD20D4EB-22A2-A140-A364-F1C1B5FEA63C}" type="pres">
      <dgm:prSet presAssocID="{0506E5CF-4CAB-4342-8554-39CCCBD2FA16}" presName="hierRoot4" presStyleCnt="0"/>
      <dgm:spPr/>
    </dgm:pt>
    <dgm:pt modelId="{70DBCACC-BF72-4249-9691-9374439CC39C}" type="pres">
      <dgm:prSet presAssocID="{0506E5CF-4CAB-4342-8554-39CCCBD2FA16}" presName="composite4" presStyleCnt="0"/>
      <dgm:spPr/>
    </dgm:pt>
    <dgm:pt modelId="{C52508F8-6A5C-904F-B8C8-558E23563832}" type="pres">
      <dgm:prSet presAssocID="{0506E5CF-4CAB-4342-8554-39CCCBD2FA16}" presName="background4" presStyleLbl="node4" presStyleIdx="27" presStyleCnt="50"/>
      <dgm:spPr/>
    </dgm:pt>
    <dgm:pt modelId="{B2A96C9C-5535-CF4B-A7EE-28D0C565E0D4}" type="pres">
      <dgm:prSet presAssocID="{0506E5CF-4CAB-4342-8554-39CCCBD2FA16}" presName="text4" presStyleLbl="fgAcc4" presStyleIdx="2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305C29-B9E8-ED45-8ABF-3ADFDC3F8266}" type="pres">
      <dgm:prSet presAssocID="{0506E5CF-4CAB-4342-8554-39CCCBD2FA16}" presName="hierChild5" presStyleCnt="0"/>
      <dgm:spPr/>
    </dgm:pt>
    <dgm:pt modelId="{37FA6F9E-9845-5C48-B519-4F228DFEB1E8}" type="pres">
      <dgm:prSet presAssocID="{675CCF44-4BFD-A34B-A8F4-11392DBF46BC}" presName="Name23" presStyleLbl="parChTrans1D4" presStyleIdx="28" presStyleCnt="50"/>
      <dgm:spPr/>
      <dgm:t>
        <a:bodyPr/>
        <a:lstStyle/>
        <a:p>
          <a:endParaRPr lang="en-US"/>
        </a:p>
      </dgm:t>
    </dgm:pt>
    <dgm:pt modelId="{0199C1B5-EAAF-CE42-BC4F-10DC7227CE64}" type="pres">
      <dgm:prSet presAssocID="{5B8D6368-8281-EF4C-ABCA-CAC86B6B2D88}" presName="hierRoot4" presStyleCnt="0"/>
      <dgm:spPr/>
    </dgm:pt>
    <dgm:pt modelId="{58A6831E-4763-0145-B45B-B1637A86BCCC}" type="pres">
      <dgm:prSet presAssocID="{5B8D6368-8281-EF4C-ABCA-CAC86B6B2D88}" presName="composite4" presStyleCnt="0"/>
      <dgm:spPr/>
    </dgm:pt>
    <dgm:pt modelId="{838887DB-3E10-054A-AE19-6C0A08E8AFA6}" type="pres">
      <dgm:prSet presAssocID="{5B8D6368-8281-EF4C-ABCA-CAC86B6B2D88}" presName="background4" presStyleLbl="node4" presStyleIdx="28" presStyleCnt="50"/>
      <dgm:spPr/>
    </dgm:pt>
    <dgm:pt modelId="{0A4CCC8E-FEB6-4C48-9387-B86C42955EF3}" type="pres">
      <dgm:prSet presAssocID="{5B8D6368-8281-EF4C-ABCA-CAC86B6B2D88}" presName="text4" presStyleLbl="fgAcc4" presStyleIdx="2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8107D-B1D9-F54E-9307-5646C790F02C}" type="pres">
      <dgm:prSet presAssocID="{5B8D6368-8281-EF4C-ABCA-CAC86B6B2D88}" presName="hierChild5" presStyleCnt="0"/>
      <dgm:spPr/>
    </dgm:pt>
    <dgm:pt modelId="{EA9763FD-E523-D14C-90AD-9D0AA06F4D78}" type="pres">
      <dgm:prSet presAssocID="{F06F1F9E-57C6-1A43-9226-384B7B16A1EE}" presName="Name23" presStyleLbl="parChTrans1D4" presStyleIdx="29" presStyleCnt="50"/>
      <dgm:spPr/>
      <dgm:t>
        <a:bodyPr/>
        <a:lstStyle/>
        <a:p>
          <a:endParaRPr lang="en-US"/>
        </a:p>
      </dgm:t>
    </dgm:pt>
    <dgm:pt modelId="{93E370B6-2870-784C-BD13-39C93BA01566}" type="pres">
      <dgm:prSet presAssocID="{FD61D694-8079-5D44-960B-1E6F1697A40D}" presName="hierRoot4" presStyleCnt="0"/>
      <dgm:spPr/>
    </dgm:pt>
    <dgm:pt modelId="{4BC82163-D8B0-7A4C-BFB1-299D00AF4230}" type="pres">
      <dgm:prSet presAssocID="{FD61D694-8079-5D44-960B-1E6F1697A40D}" presName="composite4" presStyleCnt="0"/>
      <dgm:spPr/>
    </dgm:pt>
    <dgm:pt modelId="{4235430B-A90E-6A4E-826D-34353488C1B3}" type="pres">
      <dgm:prSet presAssocID="{FD61D694-8079-5D44-960B-1E6F1697A40D}" presName="background4" presStyleLbl="node4" presStyleIdx="29" presStyleCnt="50"/>
      <dgm:spPr/>
    </dgm:pt>
    <dgm:pt modelId="{95877AFD-C7BE-4949-AE10-D0E566CBB161}" type="pres">
      <dgm:prSet presAssocID="{FD61D694-8079-5D44-960B-1E6F1697A40D}" presName="text4" presStyleLbl="fgAcc4" presStyleIdx="2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3A42A2-EE0A-E449-96B0-152D363FE2C4}" type="pres">
      <dgm:prSet presAssocID="{FD61D694-8079-5D44-960B-1E6F1697A40D}" presName="hierChild5" presStyleCnt="0"/>
      <dgm:spPr/>
    </dgm:pt>
    <dgm:pt modelId="{FE5F6465-E67D-DA40-AB2E-D93CA6874EA2}" type="pres">
      <dgm:prSet presAssocID="{58DD4E36-9AA2-9044-9D2A-1904686DA1E4}" presName="Name23" presStyleLbl="parChTrans1D4" presStyleIdx="30" presStyleCnt="50"/>
      <dgm:spPr/>
      <dgm:t>
        <a:bodyPr/>
        <a:lstStyle/>
        <a:p>
          <a:endParaRPr lang="en-US"/>
        </a:p>
      </dgm:t>
    </dgm:pt>
    <dgm:pt modelId="{5D101E4F-62DE-DE49-B7A0-E01B4A73CFE6}" type="pres">
      <dgm:prSet presAssocID="{7D60180E-8747-8444-890E-D866F3F64A12}" presName="hierRoot4" presStyleCnt="0"/>
      <dgm:spPr/>
    </dgm:pt>
    <dgm:pt modelId="{3AA46A97-BA71-E947-9C48-F7E8E8BFA70D}" type="pres">
      <dgm:prSet presAssocID="{7D60180E-8747-8444-890E-D866F3F64A12}" presName="composite4" presStyleCnt="0"/>
      <dgm:spPr/>
    </dgm:pt>
    <dgm:pt modelId="{5C35338A-C1C4-414B-A8B0-AF66C94EE20E}" type="pres">
      <dgm:prSet presAssocID="{7D60180E-8747-8444-890E-D866F3F64A12}" presName="background4" presStyleLbl="node4" presStyleIdx="30" presStyleCnt="50"/>
      <dgm:spPr/>
    </dgm:pt>
    <dgm:pt modelId="{72A8E4ED-3FA7-EF45-BC17-46D65C508889}" type="pres">
      <dgm:prSet presAssocID="{7D60180E-8747-8444-890E-D866F3F64A12}" presName="text4" presStyleLbl="fgAcc4" presStyleIdx="3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99D0F-2F20-8141-AFA3-83D936005463}" type="pres">
      <dgm:prSet presAssocID="{7D60180E-8747-8444-890E-D866F3F64A12}" presName="hierChild5" presStyleCnt="0"/>
      <dgm:spPr/>
    </dgm:pt>
    <dgm:pt modelId="{7E057B38-7F95-8C4D-AFCA-58BAEFED6163}" type="pres">
      <dgm:prSet presAssocID="{1387FD3D-A6C1-6E48-9E55-EB501EA894FE}" presName="Name17" presStyleLbl="parChTrans1D3" presStyleIdx="1" presStyleCnt="3"/>
      <dgm:spPr/>
      <dgm:t>
        <a:bodyPr/>
        <a:lstStyle/>
        <a:p>
          <a:endParaRPr lang="en-US"/>
        </a:p>
      </dgm:t>
    </dgm:pt>
    <dgm:pt modelId="{F7320A0A-C5C9-D242-8E37-E01291B43BA7}" type="pres">
      <dgm:prSet presAssocID="{28B2814D-B51D-1844-9DAF-35259888F68E}" presName="hierRoot3" presStyleCnt="0"/>
      <dgm:spPr/>
    </dgm:pt>
    <dgm:pt modelId="{B552A7A1-EDE6-DA48-ADFF-2679D27BA7F0}" type="pres">
      <dgm:prSet presAssocID="{28B2814D-B51D-1844-9DAF-35259888F68E}" presName="composite3" presStyleCnt="0"/>
      <dgm:spPr/>
    </dgm:pt>
    <dgm:pt modelId="{E3D7A401-E92E-7A44-95EB-428BA6816A0A}" type="pres">
      <dgm:prSet presAssocID="{28B2814D-B51D-1844-9DAF-35259888F68E}" presName="background3" presStyleLbl="node3" presStyleIdx="1" presStyleCnt="3"/>
      <dgm:spPr/>
    </dgm:pt>
    <dgm:pt modelId="{F704F034-21DB-A848-B380-FDC3D967FC53}" type="pres">
      <dgm:prSet presAssocID="{28B2814D-B51D-1844-9DAF-35259888F68E}" presName="text3" presStyleLbl="fgAcc3" presStyleIdx="1" presStyleCnt="3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16099F-AA0E-DB4C-82EB-E4181D326B81}" type="pres">
      <dgm:prSet presAssocID="{28B2814D-B51D-1844-9DAF-35259888F68E}" presName="hierChild4" presStyleCnt="0"/>
      <dgm:spPr/>
    </dgm:pt>
    <dgm:pt modelId="{97FFB52E-4CB1-CC43-8B5A-902AFA413464}" type="pres">
      <dgm:prSet presAssocID="{8F706FF7-E51F-784C-BAF9-C9B84B9362B5}" presName="Name23" presStyleLbl="parChTrans1D4" presStyleIdx="31" presStyleCnt="50"/>
      <dgm:spPr/>
      <dgm:t>
        <a:bodyPr/>
        <a:lstStyle/>
        <a:p>
          <a:endParaRPr lang="en-US"/>
        </a:p>
      </dgm:t>
    </dgm:pt>
    <dgm:pt modelId="{E15AA0F0-4D31-244F-9D37-6902ED3BC29D}" type="pres">
      <dgm:prSet presAssocID="{77DC8395-C1BF-DE47-829B-F1826224B61D}" presName="hierRoot4" presStyleCnt="0"/>
      <dgm:spPr/>
    </dgm:pt>
    <dgm:pt modelId="{62706AB2-4A8B-7147-84DE-271D5823731A}" type="pres">
      <dgm:prSet presAssocID="{77DC8395-C1BF-DE47-829B-F1826224B61D}" presName="composite4" presStyleCnt="0"/>
      <dgm:spPr/>
    </dgm:pt>
    <dgm:pt modelId="{6E8A3BA7-98DF-5548-85B7-8122C3034B39}" type="pres">
      <dgm:prSet presAssocID="{77DC8395-C1BF-DE47-829B-F1826224B61D}" presName="background4" presStyleLbl="node4" presStyleIdx="31" presStyleCnt="50"/>
      <dgm:spPr/>
    </dgm:pt>
    <dgm:pt modelId="{68DF6EF3-1FB5-2A4F-9126-B88ACBC3A32C}" type="pres">
      <dgm:prSet presAssocID="{77DC8395-C1BF-DE47-829B-F1826224B61D}" presName="text4" presStyleLbl="fgAcc4" presStyleIdx="31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90AB7-370B-1048-A2C2-BAF292B33824}" type="pres">
      <dgm:prSet presAssocID="{77DC8395-C1BF-DE47-829B-F1826224B61D}" presName="hierChild5" presStyleCnt="0"/>
      <dgm:spPr/>
    </dgm:pt>
    <dgm:pt modelId="{F23848A7-2215-2F44-B05D-E66ACAD86660}" type="pres">
      <dgm:prSet presAssocID="{DBD8B556-29AF-2F4C-BB50-510CBAB2E413}" presName="Name23" presStyleLbl="parChTrans1D4" presStyleIdx="32" presStyleCnt="50"/>
      <dgm:spPr/>
      <dgm:t>
        <a:bodyPr/>
        <a:lstStyle/>
        <a:p>
          <a:endParaRPr lang="en-US"/>
        </a:p>
      </dgm:t>
    </dgm:pt>
    <dgm:pt modelId="{59A594C8-F5F5-3647-96A4-227A934BEE93}" type="pres">
      <dgm:prSet presAssocID="{75E2FB3E-F036-7B48-ABA9-C0A4746893CE}" presName="hierRoot4" presStyleCnt="0"/>
      <dgm:spPr/>
    </dgm:pt>
    <dgm:pt modelId="{441092CF-FE6D-9541-84E8-EDCE32FEC3D4}" type="pres">
      <dgm:prSet presAssocID="{75E2FB3E-F036-7B48-ABA9-C0A4746893CE}" presName="composite4" presStyleCnt="0"/>
      <dgm:spPr/>
    </dgm:pt>
    <dgm:pt modelId="{927B34FD-2478-644B-89FE-D693A7E8C352}" type="pres">
      <dgm:prSet presAssocID="{75E2FB3E-F036-7B48-ABA9-C0A4746893CE}" presName="background4" presStyleLbl="node4" presStyleIdx="32" presStyleCnt="50"/>
      <dgm:spPr/>
    </dgm:pt>
    <dgm:pt modelId="{12FBE432-ACA6-8A4A-BE18-EDFF0FBB2AD0}" type="pres">
      <dgm:prSet presAssocID="{75E2FB3E-F036-7B48-ABA9-C0A4746893CE}" presName="text4" presStyleLbl="fgAcc4" presStyleIdx="32" presStyleCnt="50" custLinFactX="14489" custLinFactNeighborX="100000" custLinFactNeighborY="-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A71554-C374-2344-8935-6074CD398909}" type="pres">
      <dgm:prSet presAssocID="{75E2FB3E-F036-7B48-ABA9-C0A4746893CE}" presName="hierChild5" presStyleCnt="0"/>
      <dgm:spPr/>
    </dgm:pt>
    <dgm:pt modelId="{E4D6EBF0-38EB-814D-A58A-3C4AA46F4C74}" type="pres">
      <dgm:prSet presAssocID="{C613B014-47BA-7145-B916-9E438E689086}" presName="Name23" presStyleLbl="parChTrans1D4" presStyleIdx="33" presStyleCnt="50"/>
      <dgm:spPr/>
      <dgm:t>
        <a:bodyPr/>
        <a:lstStyle/>
        <a:p>
          <a:endParaRPr lang="en-US"/>
        </a:p>
      </dgm:t>
    </dgm:pt>
    <dgm:pt modelId="{E0643D31-4251-2541-95C0-5C1AF413C99F}" type="pres">
      <dgm:prSet presAssocID="{40BC1DF2-71DC-0C41-A8EA-3B82A6584686}" presName="hierRoot4" presStyleCnt="0"/>
      <dgm:spPr/>
    </dgm:pt>
    <dgm:pt modelId="{C1EBD9BD-073E-2E4B-A5D6-74188071EF62}" type="pres">
      <dgm:prSet presAssocID="{40BC1DF2-71DC-0C41-A8EA-3B82A6584686}" presName="composite4" presStyleCnt="0"/>
      <dgm:spPr/>
    </dgm:pt>
    <dgm:pt modelId="{22BC5789-E255-2A47-B608-7C04906FC76C}" type="pres">
      <dgm:prSet presAssocID="{40BC1DF2-71DC-0C41-A8EA-3B82A6584686}" presName="background4" presStyleLbl="node4" presStyleIdx="33" presStyleCnt="50"/>
      <dgm:spPr/>
    </dgm:pt>
    <dgm:pt modelId="{D3F85164-85AE-4E42-AD6B-AD67F4190B05}" type="pres">
      <dgm:prSet presAssocID="{40BC1DF2-71DC-0C41-A8EA-3B82A6584686}" presName="text4" presStyleLbl="fgAcc4" presStyleIdx="33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055B17-9965-754D-BD9D-ABE0BB44CCAC}" type="pres">
      <dgm:prSet presAssocID="{40BC1DF2-71DC-0C41-A8EA-3B82A6584686}" presName="hierChild5" presStyleCnt="0"/>
      <dgm:spPr/>
    </dgm:pt>
    <dgm:pt modelId="{CADEA4EF-9A6E-C744-B71B-53C7B0A451C2}" type="pres">
      <dgm:prSet presAssocID="{F65EF214-2DE7-DE4F-86EA-5A8333E5A967}" presName="Name23" presStyleLbl="parChTrans1D4" presStyleIdx="34" presStyleCnt="50"/>
      <dgm:spPr/>
      <dgm:t>
        <a:bodyPr/>
        <a:lstStyle/>
        <a:p>
          <a:endParaRPr lang="en-US"/>
        </a:p>
      </dgm:t>
    </dgm:pt>
    <dgm:pt modelId="{7BC7F6DB-0AF2-7E4E-80A0-55C12018DFDC}" type="pres">
      <dgm:prSet presAssocID="{28B3486C-2CD0-F847-AAC6-BC3A06A793AF}" presName="hierRoot4" presStyleCnt="0"/>
      <dgm:spPr/>
    </dgm:pt>
    <dgm:pt modelId="{537DBB19-27C7-7F4E-A6E6-E06D1C3AC7A8}" type="pres">
      <dgm:prSet presAssocID="{28B3486C-2CD0-F847-AAC6-BC3A06A793AF}" presName="composite4" presStyleCnt="0"/>
      <dgm:spPr/>
    </dgm:pt>
    <dgm:pt modelId="{EC7170EB-4355-4A4F-8813-054C4900D052}" type="pres">
      <dgm:prSet presAssocID="{28B3486C-2CD0-F847-AAC6-BC3A06A793AF}" presName="background4" presStyleLbl="node4" presStyleIdx="34" presStyleCnt="50"/>
      <dgm:spPr/>
    </dgm:pt>
    <dgm:pt modelId="{178919D6-80C3-D345-A089-5BCBF9617D41}" type="pres">
      <dgm:prSet presAssocID="{28B3486C-2CD0-F847-AAC6-BC3A06A793AF}" presName="text4" presStyleLbl="fgAcc4" presStyleIdx="34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C74DC-5D3E-2242-A5FA-72594F96CF6F}" type="pres">
      <dgm:prSet presAssocID="{28B3486C-2CD0-F847-AAC6-BC3A06A793AF}" presName="hierChild5" presStyleCnt="0"/>
      <dgm:spPr/>
    </dgm:pt>
    <dgm:pt modelId="{5CA41732-784B-CD49-81FA-DF270AFCB9C4}" type="pres">
      <dgm:prSet presAssocID="{0D138C0C-640C-2547-A312-063C9091AC91}" presName="Name23" presStyleLbl="parChTrans1D4" presStyleIdx="35" presStyleCnt="50"/>
      <dgm:spPr/>
      <dgm:t>
        <a:bodyPr/>
        <a:lstStyle/>
        <a:p>
          <a:endParaRPr lang="en-US"/>
        </a:p>
      </dgm:t>
    </dgm:pt>
    <dgm:pt modelId="{068576F4-476A-AA4A-908F-A21CEEC88F48}" type="pres">
      <dgm:prSet presAssocID="{190CD5F6-6551-AF4D-87DF-B4E466873B39}" presName="hierRoot4" presStyleCnt="0"/>
      <dgm:spPr/>
    </dgm:pt>
    <dgm:pt modelId="{E30E1EFE-12AF-0746-AFD0-109589374CE6}" type="pres">
      <dgm:prSet presAssocID="{190CD5F6-6551-AF4D-87DF-B4E466873B39}" presName="composite4" presStyleCnt="0"/>
      <dgm:spPr/>
    </dgm:pt>
    <dgm:pt modelId="{585722B6-FC4F-6C49-ABE3-2B3D1FE50341}" type="pres">
      <dgm:prSet presAssocID="{190CD5F6-6551-AF4D-87DF-B4E466873B39}" presName="background4" presStyleLbl="node4" presStyleIdx="35" presStyleCnt="50"/>
      <dgm:spPr/>
    </dgm:pt>
    <dgm:pt modelId="{8E6A0DE3-9D9C-6B43-B306-0ADCE93CAE75}" type="pres">
      <dgm:prSet presAssocID="{190CD5F6-6551-AF4D-87DF-B4E466873B39}" presName="text4" presStyleLbl="fgAcc4" presStyleIdx="35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BB1F81-49B8-874D-85CA-81D74925EB86}" type="pres">
      <dgm:prSet presAssocID="{190CD5F6-6551-AF4D-87DF-B4E466873B39}" presName="hierChild5" presStyleCnt="0"/>
      <dgm:spPr/>
    </dgm:pt>
    <dgm:pt modelId="{1AA18C8A-B4BA-9E4E-8356-C95855AFF84B}" type="pres">
      <dgm:prSet presAssocID="{7078C6B8-491F-9D41-BC85-AE81D5CB44AA}" presName="Name23" presStyleLbl="parChTrans1D4" presStyleIdx="36" presStyleCnt="50"/>
      <dgm:spPr/>
      <dgm:t>
        <a:bodyPr/>
        <a:lstStyle/>
        <a:p>
          <a:endParaRPr lang="en-US"/>
        </a:p>
      </dgm:t>
    </dgm:pt>
    <dgm:pt modelId="{E5890E9C-AB99-4447-A3E5-9779AA8630B5}" type="pres">
      <dgm:prSet presAssocID="{31E09A9A-6BFF-FD4C-8D6D-6279AE79C97E}" presName="hierRoot4" presStyleCnt="0"/>
      <dgm:spPr/>
    </dgm:pt>
    <dgm:pt modelId="{7D9B9DE5-6FBD-F940-B457-D18A026260AA}" type="pres">
      <dgm:prSet presAssocID="{31E09A9A-6BFF-FD4C-8D6D-6279AE79C97E}" presName="composite4" presStyleCnt="0"/>
      <dgm:spPr/>
    </dgm:pt>
    <dgm:pt modelId="{3E122E0C-1DAF-F642-829F-BB3AEA73C825}" type="pres">
      <dgm:prSet presAssocID="{31E09A9A-6BFF-FD4C-8D6D-6279AE79C97E}" presName="background4" presStyleLbl="node4" presStyleIdx="36" presStyleCnt="50"/>
      <dgm:spPr/>
    </dgm:pt>
    <dgm:pt modelId="{A4876D1C-02D4-174C-981F-38E16A803212}" type="pres">
      <dgm:prSet presAssocID="{31E09A9A-6BFF-FD4C-8D6D-6279AE79C97E}" presName="text4" presStyleLbl="fgAcc4" presStyleIdx="36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3851D-F44D-A245-9A39-E5CB74CCD398}" type="pres">
      <dgm:prSet presAssocID="{31E09A9A-6BFF-FD4C-8D6D-6279AE79C97E}" presName="hierChild5" presStyleCnt="0"/>
      <dgm:spPr/>
    </dgm:pt>
    <dgm:pt modelId="{92E7E7FD-4B75-F44B-A81A-8A2B21C21A0D}" type="pres">
      <dgm:prSet presAssocID="{06889A1D-DDB7-5A4C-8D37-4C3D8C749FE0}" presName="Name23" presStyleLbl="parChTrans1D4" presStyleIdx="37" presStyleCnt="50"/>
      <dgm:spPr/>
      <dgm:t>
        <a:bodyPr/>
        <a:lstStyle/>
        <a:p>
          <a:endParaRPr lang="en-US"/>
        </a:p>
      </dgm:t>
    </dgm:pt>
    <dgm:pt modelId="{EFF7BA78-59C0-8545-A678-62315F0C8A35}" type="pres">
      <dgm:prSet presAssocID="{05CB00EA-ECBC-5F4D-A8AE-8A8B7F09EA86}" presName="hierRoot4" presStyleCnt="0"/>
      <dgm:spPr/>
    </dgm:pt>
    <dgm:pt modelId="{04D0A27C-BF2D-F94B-99F9-C17F747DD913}" type="pres">
      <dgm:prSet presAssocID="{05CB00EA-ECBC-5F4D-A8AE-8A8B7F09EA86}" presName="composite4" presStyleCnt="0"/>
      <dgm:spPr/>
    </dgm:pt>
    <dgm:pt modelId="{E2479656-364C-3942-AFD4-19162E2B0C06}" type="pres">
      <dgm:prSet presAssocID="{05CB00EA-ECBC-5F4D-A8AE-8A8B7F09EA86}" presName="background4" presStyleLbl="node4" presStyleIdx="37" presStyleCnt="50"/>
      <dgm:spPr/>
    </dgm:pt>
    <dgm:pt modelId="{46A7E10A-6754-6944-9246-8ADC3EE1A363}" type="pres">
      <dgm:prSet presAssocID="{05CB00EA-ECBC-5F4D-A8AE-8A8B7F09EA86}" presName="text4" presStyleLbl="fgAcc4" presStyleIdx="37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FA8213-F02C-D044-A50A-5AF475ECEEBE}" type="pres">
      <dgm:prSet presAssocID="{05CB00EA-ECBC-5F4D-A8AE-8A8B7F09EA86}" presName="hierChild5" presStyleCnt="0"/>
      <dgm:spPr/>
    </dgm:pt>
    <dgm:pt modelId="{D14D3398-3C28-1C4D-AD03-9342C5E88EB6}" type="pres">
      <dgm:prSet presAssocID="{931D8A7F-AB38-CF41-8B33-4676058C09A6}" presName="Name23" presStyleLbl="parChTrans1D4" presStyleIdx="38" presStyleCnt="50"/>
      <dgm:spPr/>
      <dgm:t>
        <a:bodyPr/>
        <a:lstStyle/>
        <a:p>
          <a:endParaRPr lang="en-US"/>
        </a:p>
      </dgm:t>
    </dgm:pt>
    <dgm:pt modelId="{27F9C5CF-D217-A74A-B78C-02010CBC0B16}" type="pres">
      <dgm:prSet presAssocID="{9E6F8B29-E09D-DB45-A561-AB9A88E99816}" presName="hierRoot4" presStyleCnt="0"/>
      <dgm:spPr/>
    </dgm:pt>
    <dgm:pt modelId="{75C3B5BC-06FC-3745-A78D-C5889ECED11F}" type="pres">
      <dgm:prSet presAssocID="{9E6F8B29-E09D-DB45-A561-AB9A88E99816}" presName="composite4" presStyleCnt="0"/>
      <dgm:spPr/>
    </dgm:pt>
    <dgm:pt modelId="{6A96F715-C8EE-724B-B05F-39E0083C5DF3}" type="pres">
      <dgm:prSet presAssocID="{9E6F8B29-E09D-DB45-A561-AB9A88E99816}" presName="background4" presStyleLbl="node4" presStyleIdx="38" presStyleCnt="50"/>
      <dgm:spPr/>
    </dgm:pt>
    <dgm:pt modelId="{83DACDAA-2D37-5E4A-8093-D196F8918B7F}" type="pres">
      <dgm:prSet presAssocID="{9E6F8B29-E09D-DB45-A561-AB9A88E99816}" presName="text4" presStyleLbl="fgAcc4" presStyleIdx="38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0DF01-D9F0-A743-974A-B38361E94EEA}" type="pres">
      <dgm:prSet presAssocID="{9E6F8B29-E09D-DB45-A561-AB9A88E99816}" presName="hierChild5" presStyleCnt="0"/>
      <dgm:spPr/>
    </dgm:pt>
    <dgm:pt modelId="{301FA6C6-7F6D-6942-98E8-5F275E92C3C8}" type="pres">
      <dgm:prSet presAssocID="{5EBCD395-0D0C-1F43-B819-2C1BC5BC1CDB}" presName="Name23" presStyleLbl="parChTrans1D4" presStyleIdx="39" presStyleCnt="50"/>
      <dgm:spPr/>
      <dgm:t>
        <a:bodyPr/>
        <a:lstStyle/>
        <a:p>
          <a:endParaRPr lang="en-US"/>
        </a:p>
      </dgm:t>
    </dgm:pt>
    <dgm:pt modelId="{75DFEA91-B7AD-114B-B1C5-947768B9BBE6}" type="pres">
      <dgm:prSet presAssocID="{383CF07B-9D9C-764F-A1B9-5A0E9B49EA6C}" presName="hierRoot4" presStyleCnt="0"/>
      <dgm:spPr/>
    </dgm:pt>
    <dgm:pt modelId="{6C9280F1-CB15-1741-ADBE-57DE2B972E17}" type="pres">
      <dgm:prSet presAssocID="{383CF07B-9D9C-764F-A1B9-5A0E9B49EA6C}" presName="composite4" presStyleCnt="0"/>
      <dgm:spPr/>
    </dgm:pt>
    <dgm:pt modelId="{F3AF9653-8D19-A641-B73F-FB4562B05C6C}" type="pres">
      <dgm:prSet presAssocID="{383CF07B-9D9C-764F-A1B9-5A0E9B49EA6C}" presName="background4" presStyleLbl="node4" presStyleIdx="39" presStyleCnt="50"/>
      <dgm:spPr/>
    </dgm:pt>
    <dgm:pt modelId="{5E454413-3A43-8746-A481-5A028D18A0B1}" type="pres">
      <dgm:prSet presAssocID="{383CF07B-9D9C-764F-A1B9-5A0E9B49EA6C}" presName="text4" presStyleLbl="fgAcc4" presStyleIdx="39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6888A-5AF3-8D41-AA3B-4B1719AA3D71}" type="pres">
      <dgm:prSet presAssocID="{383CF07B-9D9C-764F-A1B9-5A0E9B49EA6C}" presName="hierChild5" presStyleCnt="0"/>
      <dgm:spPr/>
    </dgm:pt>
    <dgm:pt modelId="{96A81A6B-DED1-DB44-9658-05E88D943E8B}" type="pres">
      <dgm:prSet presAssocID="{04DED97B-75AB-0949-AC50-BA9420DFFF77}" presName="Name23" presStyleLbl="parChTrans1D4" presStyleIdx="40" presStyleCnt="50"/>
      <dgm:spPr/>
      <dgm:t>
        <a:bodyPr/>
        <a:lstStyle/>
        <a:p>
          <a:endParaRPr lang="en-US"/>
        </a:p>
      </dgm:t>
    </dgm:pt>
    <dgm:pt modelId="{E144AD9B-2257-9B49-BE0E-CEDD7F15310E}" type="pres">
      <dgm:prSet presAssocID="{E3E02677-268C-5C40-8930-31B4899401D7}" presName="hierRoot4" presStyleCnt="0"/>
      <dgm:spPr/>
    </dgm:pt>
    <dgm:pt modelId="{06E40532-A0B6-5942-B425-5D886FA1D8C4}" type="pres">
      <dgm:prSet presAssocID="{E3E02677-268C-5C40-8930-31B4899401D7}" presName="composite4" presStyleCnt="0"/>
      <dgm:spPr/>
    </dgm:pt>
    <dgm:pt modelId="{D1497600-080C-E746-916C-153F432FB891}" type="pres">
      <dgm:prSet presAssocID="{E3E02677-268C-5C40-8930-31B4899401D7}" presName="background4" presStyleLbl="node4" presStyleIdx="40" presStyleCnt="50"/>
      <dgm:spPr/>
    </dgm:pt>
    <dgm:pt modelId="{FA08310A-C87B-D14C-920B-1F8A2E25617B}" type="pres">
      <dgm:prSet presAssocID="{E3E02677-268C-5C40-8930-31B4899401D7}" presName="text4" presStyleLbl="fgAcc4" presStyleIdx="40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8AE8E-F38D-4947-B2D6-64FAD10E1447}" type="pres">
      <dgm:prSet presAssocID="{E3E02677-268C-5C40-8930-31B4899401D7}" presName="hierChild5" presStyleCnt="0"/>
      <dgm:spPr/>
    </dgm:pt>
    <dgm:pt modelId="{130B7800-C3E9-7F40-9ADA-E29CDBA95239}" type="pres">
      <dgm:prSet presAssocID="{13A28887-5598-1341-8D2C-4C93C516901E}" presName="Name23" presStyleLbl="parChTrans1D4" presStyleIdx="41" presStyleCnt="50"/>
      <dgm:spPr/>
      <dgm:t>
        <a:bodyPr/>
        <a:lstStyle/>
        <a:p>
          <a:endParaRPr lang="en-US"/>
        </a:p>
      </dgm:t>
    </dgm:pt>
    <dgm:pt modelId="{9F1E3CE9-4330-3D48-B165-95E7C174FD19}" type="pres">
      <dgm:prSet presAssocID="{557E518F-EBAF-484B-857A-4E8B78F3AC2F}" presName="hierRoot4" presStyleCnt="0"/>
      <dgm:spPr/>
    </dgm:pt>
    <dgm:pt modelId="{646B0006-088B-B946-81FD-D19639CF0DB5}" type="pres">
      <dgm:prSet presAssocID="{557E518F-EBAF-484B-857A-4E8B78F3AC2F}" presName="composite4" presStyleCnt="0"/>
      <dgm:spPr/>
    </dgm:pt>
    <dgm:pt modelId="{27C14C6C-D24A-8B47-B530-F4AFB1F7A2A2}" type="pres">
      <dgm:prSet presAssocID="{557E518F-EBAF-484B-857A-4E8B78F3AC2F}" presName="background4" presStyleLbl="node4" presStyleIdx="41" presStyleCnt="50"/>
      <dgm:spPr/>
    </dgm:pt>
    <dgm:pt modelId="{AA9439A7-68A7-FA44-AA50-9C63AC902FD1}" type="pres">
      <dgm:prSet presAssocID="{557E518F-EBAF-484B-857A-4E8B78F3AC2F}" presName="text4" presStyleLbl="fgAcc4" presStyleIdx="41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CD0DF-50E8-AE43-9852-D95AD4960F5B}" type="pres">
      <dgm:prSet presAssocID="{557E518F-EBAF-484B-857A-4E8B78F3AC2F}" presName="hierChild5" presStyleCnt="0"/>
      <dgm:spPr/>
    </dgm:pt>
    <dgm:pt modelId="{2475CA8C-A4D1-C148-95D9-67DE4E110C28}" type="pres">
      <dgm:prSet presAssocID="{95F33A1F-BA90-A64A-8DB6-2D4147B391B3}" presName="Name23" presStyleLbl="parChTrans1D4" presStyleIdx="42" presStyleCnt="50"/>
      <dgm:spPr/>
      <dgm:t>
        <a:bodyPr/>
        <a:lstStyle/>
        <a:p>
          <a:endParaRPr lang="en-US"/>
        </a:p>
      </dgm:t>
    </dgm:pt>
    <dgm:pt modelId="{08E304CB-6EFC-4544-8DA9-34932CBABC18}" type="pres">
      <dgm:prSet presAssocID="{F44A8D49-9427-3F49-89EC-04A10CCDFE9D}" presName="hierRoot4" presStyleCnt="0"/>
      <dgm:spPr/>
    </dgm:pt>
    <dgm:pt modelId="{34802392-E965-5B45-A83E-C6BB18A0902D}" type="pres">
      <dgm:prSet presAssocID="{F44A8D49-9427-3F49-89EC-04A10CCDFE9D}" presName="composite4" presStyleCnt="0"/>
      <dgm:spPr/>
    </dgm:pt>
    <dgm:pt modelId="{2088A052-0416-6441-AD2F-8E5C3C638BC0}" type="pres">
      <dgm:prSet presAssocID="{F44A8D49-9427-3F49-89EC-04A10CCDFE9D}" presName="background4" presStyleLbl="node4" presStyleIdx="42" presStyleCnt="50"/>
      <dgm:spPr/>
    </dgm:pt>
    <dgm:pt modelId="{F51FEB27-5B8B-7345-89D6-28B2A774646B}" type="pres">
      <dgm:prSet presAssocID="{F44A8D49-9427-3F49-89EC-04A10CCDFE9D}" presName="text4" presStyleLbl="fgAcc4" presStyleIdx="42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F4D9FB-EE2D-FA40-A3C1-4F8D293CFCA9}" type="pres">
      <dgm:prSet presAssocID="{F44A8D49-9427-3F49-89EC-04A10CCDFE9D}" presName="hierChild5" presStyleCnt="0"/>
      <dgm:spPr/>
    </dgm:pt>
    <dgm:pt modelId="{1C54EBAC-EE7A-1242-B0D8-DA7F97C0E163}" type="pres">
      <dgm:prSet presAssocID="{BE58DF6C-277C-8C4F-B933-945532BF463A}" presName="Name23" presStyleLbl="parChTrans1D4" presStyleIdx="43" presStyleCnt="50"/>
      <dgm:spPr/>
      <dgm:t>
        <a:bodyPr/>
        <a:lstStyle/>
        <a:p>
          <a:endParaRPr lang="en-US"/>
        </a:p>
      </dgm:t>
    </dgm:pt>
    <dgm:pt modelId="{B34BCEBD-E72B-F645-AB36-16780EEDE4C1}" type="pres">
      <dgm:prSet presAssocID="{F03ED437-3A27-1A4D-A181-D92156011F4D}" presName="hierRoot4" presStyleCnt="0"/>
      <dgm:spPr/>
    </dgm:pt>
    <dgm:pt modelId="{70B5C0D3-043A-644B-BF4B-2D565EABBA1F}" type="pres">
      <dgm:prSet presAssocID="{F03ED437-3A27-1A4D-A181-D92156011F4D}" presName="composite4" presStyleCnt="0"/>
      <dgm:spPr/>
    </dgm:pt>
    <dgm:pt modelId="{62E719A5-F83D-644F-928C-FF0B5C654BF7}" type="pres">
      <dgm:prSet presAssocID="{F03ED437-3A27-1A4D-A181-D92156011F4D}" presName="background4" presStyleLbl="node4" presStyleIdx="43" presStyleCnt="50"/>
      <dgm:spPr/>
    </dgm:pt>
    <dgm:pt modelId="{0CAFD295-CC92-B047-B0E3-920213160DAC}" type="pres">
      <dgm:prSet presAssocID="{F03ED437-3A27-1A4D-A181-D92156011F4D}" presName="text4" presStyleLbl="fgAcc4" presStyleIdx="43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D02CB-6C43-3543-8517-B8F5FB4F4408}" type="pres">
      <dgm:prSet presAssocID="{F03ED437-3A27-1A4D-A181-D92156011F4D}" presName="hierChild5" presStyleCnt="0"/>
      <dgm:spPr/>
    </dgm:pt>
    <dgm:pt modelId="{A4FC7593-B040-394F-8E2A-73A5836BF99A}" type="pres">
      <dgm:prSet presAssocID="{E4F6488B-CC56-F548-B470-808FC1D34013}" presName="Name23" presStyleLbl="parChTrans1D4" presStyleIdx="44" presStyleCnt="50"/>
      <dgm:spPr/>
      <dgm:t>
        <a:bodyPr/>
        <a:lstStyle/>
        <a:p>
          <a:endParaRPr lang="en-US"/>
        </a:p>
      </dgm:t>
    </dgm:pt>
    <dgm:pt modelId="{1D5566F6-0E09-4344-8CE8-4B3182A984FC}" type="pres">
      <dgm:prSet presAssocID="{5D4C2D70-D833-0B49-9F2F-AAAF7DBA3FE6}" presName="hierRoot4" presStyleCnt="0"/>
      <dgm:spPr/>
    </dgm:pt>
    <dgm:pt modelId="{4C76FD23-2C4D-4040-82B2-CF6318694955}" type="pres">
      <dgm:prSet presAssocID="{5D4C2D70-D833-0B49-9F2F-AAAF7DBA3FE6}" presName="composite4" presStyleCnt="0"/>
      <dgm:spPr/>
    </dgm:pt>
    <dgm:pt modelId="{78C281E7-14E1-9342-AA32-07BEDD9380FF}" type="pres">
      <dgm:prSet presAssocID="{5D4C2D70-D833-0B49-9F2F-AAAF7DBA3FE6}" presName="background4" presStyleLbl="node4" presStyleIdx="44" presStyleCnt="50"/>
      <dgm:spPr/>
    </dgm:pt>
    <dgm:pt modelId="{66C0DA67-47BE-2647-8086-7F8FA65A6425}" type="pres">
      <dgm:prSet presAssocID="{5D4C2D70-D833-0B49-9F2F-AAAF7DBA3FE6}" presName="text4" presStyleLbl="fgAcc4" presStyleIdx="44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10107-818F-C84F-93BF-5E87E2C1BE53}" type="pres">
      <dgm:prSet presAssocID="{5D4C2D70-D833-0B49-9F2F-AAAF7DBA3FE6}" presName="hierChild5" presStyleCnt="0"/>
      <dgm:spPr/>
    </dgm:pt>
    <dgm:pt modelId="{E4BF802B-A0AB-1242-B7CF-25252370538F}" type="pres">
      <dgm:prSet presAssocID="{2E4B7E63-9E70-2841-B359-9C26509E55C4}" presName="Name23" presStyleLbl="parChTrans1D4" presStyleIdx="45" presStyleCnt="50"/>
      <dgm:spPr/>
      <dgm:t>
        <a:bodyPr/>
        <a:lstStyle/>
        <a:p>
          <a:endParaRPr lang="en-US"/>
        </a:p>
      </dgm:t>
    </dgm:pt>
    <dgm:pt modelId="{D0CFA98C-BAE5-2A45-BC8F-C616127E2E11}" type="pres">
      <dgm:prSet presAssocID="{038C7A63-F825-7F41-9775-24B356054406}" presName="hierRoot4" presStyleCnt="0"/>
      <dgm:spPr/>
    </dgm:pt>
    <dgm:pt modelId="{ED219D16-71F9-8E4C-9131-2022A3FBC6E4}" type="pres">
      <dgm:prSet presAssocID="{038C7A63-F825-7F41-9775-24B356054406}" presName="composite4" presStyleCnt="0"/>
      <dgm:spPr/>
    </dgm:pt>
    <dgm:pt modelId="{DCB71801-19CE-F245-B258-3715C378351E}" type="pres">
      <dgm:prSet presAssocID="{038C7A63-F825-7F41-9775-24B356054406}" presName="background4" presStyleLbl="node4" presStyleIdx="45" presStyleCnt="50"/>
      <dgm:spPr/>
    </dgm:pt>
    <dgm:pt modelId="{C00BE342-34E5-0144-A6E1-DABF36FAB9C1}" type="pres">
      <dgm:prSet presAssocID="{038C7A63-F825-7F41-9775-24B356054406}" presName="text4" presStyleLbl="fgAcc4" presStyleIdx="45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3AB80A-A0DC-9242-82F3-AD0E732DC35D}" type="pres">
      <dgm:prSet presAssocID="{038C7A63-F825-7F41-9775-24B356054406}" presName="hierChild5" presStyleCnt="0"/>
      <dgm:spPr/>
    </dgm:pt>
    <dgm:pt modelId="{EDE84A35-792A-684B-9CC0-A5C7AB7849B1}" type="pres">
      <dgm:prSet presAssocID="{56D73FA9-22DE-0140-ADB1-6FE1177A9AB1}" presName="Name23" presStyleLbl="parChTrans1D4" presStyleIdx="46" presStyleCnt="50"/>
      <dgm:spPr/>
      <dgm:t>
        <a:bodyPr/>
        <a:lstStyle/>
        <a:p>
          <a:endParaRPr lang="en-US"/>
        </a:p>
      </dgm:t>
    </dgm:pt>
    <dgm:pt modelId="{3619FB80-24E8-E345-9B85-5F5D9A616B97}" type="pres">
      <dgm:prSet presAssocID="{EC2D4278-C548-9E43-8E13-79EED54E1378}" presName="hierRoot4" presStyleCnt="0"/>
      <dgm:spPr/>
    </dgm:pt>
    <dgm:pt modelId="{73BCCBA3-0F2D-624C-BAEB-BA7D50EC57E4}" type="pres">
      <dgm:prSet presAssocID="{EC2D4278-C548-9E43-8E13-79EED54E1378}" presName="composite4" presStyleCnt="0"/>
      <dgm:spPr/>
    </dgm:pt>
    <dgm:pt modelId="{2D9110FD-BF2F-E745-ADE4-7CD03A0F853E}" type="pres">
      <dgm:prSet presAssocID="{EC2D4278-C548-9E43-8E13-79EED54E1378}" presName="background4" presStyleLbl="node4" presStyleIdx="46" presStyleCnt="50"/>
      <dgm:spPr/>
    </dgm:pt>
    <dgm:pt modelId="{91F53C6C-8754-9C46-BCB9-4DFE4F03710B}" type="pres">
      <dgm:prSet presAssocID="{EC2D4278-C548-9E43-8E13-79EED54E1378}" presName="text4" presStyleLbl="fgAcc4" presStyleIdx="46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4CDC02-8222-D240-86D0-DF80AD2E45DF}" type="pres">
      <dgm:prSet presAssocID="{EC2D4278-C548-9E43-8E13-79EED54E1378}" presName="hierChild5" presStyleCnt="0"/>
      <dgm:spPr/>
    </dgm:pt>
    <dgm:pt modelId="{F7F7F9CA-0B50-FF45-ACD6-DDCD6FF39841}" type="pres">
      <dgm:prSet presAssocID="{EEAA741A-BDAD-2E47-86D7-13A2B95C7ACF}" presName="Name23" presStyleLbl="parChTrans1D4" presStyleIdx="47" presStyleCnt="50"/>
      <dgm:spPr/>
      <dgm:t>
        <a:bodyPr/>
        <a:lstStyle/>
        <a:p>
          <a:endParaRPr lang="en-US"/>
        </a:p>
      </dgm:t>
    </dgm:pt>
    <dgm:pt modelId="{8B48E439-06B6-3549-9D8A-2FEE620BD3E0}" type="pres">
      <dgm:prSet presAssocID="{725C8D56-1F8F-7040-9105-4FC995B0F881}" presName="hierRoot4" presStyleCnt="0"/>
      <dgm:spPr/>
    </dgm:pt>
    <dgm:pt modelId="{EFA9E0AC-5D7F-E444-9795-E034E0ED4923}" type="pres">
      <dgm:prSet presAssocID="{725C8D56-1F8F-7040-9105-4FC995B0F881}" presName="composite4" presStyleCnt="0"/>
      <dgm:spPr/>
    </dgm:pt>
    <dgm:pt modelId="{4EB11516-8D56-C349-8AB5-67E49C84BCE0}" type="pres">
      <dgm:prSet presAssocID="{725C8D56-1F8F-7040-9105-4FC995B0F881}" presName="background4" presStyleLbl="node4" presStyleIdx="47" presStyleCnt="50"/>
      <dgm:spPr/>
    </dgm:pt>
    <dgm:pt modelId="{A581274B-C5FE-EF40-846A-7312A04B8FD5}" type="pres">
      <dgm:prSet presAssocID="{725C8D56-1F8F-7040-9105-4FC995B0F881}" presName="text4" presStyleLbl="fgAcc4" presStyleIdx="47" presStyleCnt="50" custLinFactX="14489" custLinFactNeighborX="100000" custLinFactNeighborY="38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816978-E907-624D-8017-22A51B28C837}" type="pres">
      <dgm:prSet presAssocID="{725C8D56-1F8F-7040-9105-4FC995B0F881}" presName="hierChild5" presStyleCnt="0"/>
      <dgm:spPr/>
    </dgm:pt>
    <dgm:pt modelId="{E4E17D59-44EC-8248-BE00-7C8C610A8BA0}" type="pres">
      <dgm:prSet presAssocID="{D68920C7-A682-3D41-9D3F-A698D7A7F97D}" presName="Name23" presStyleLbl="parChTrans1D4" presStyleIdx="48" presStyleCnt="50"/>
      <dgm:spPr/>
      <dgm:t>
        <a:bodyPr/>
        <a:lstStyle/>
        <a:p>
          <a:endParaRPr lang="en-US"/>
        </a:p>
      </dgm:t>
    </dgm:pt>
    <dgm:pt modelId="{7BE0E3A4-91E7-364F-A1B5-F09F8C047C7B}" type="pres">
      <dgm:prSet presAssocID="{90D90B59-B967-6E47-873A-EF0669E4859E}" presName="hierRoot4" presStyleCnt="0"/>
      <dgm:spPr/>
    </dgm:pt>
    <dgm:pt modelId="{C51EA889-DCD5-444E-980F-62CB9B9F9F4D}" type="pres">
      <dgm:prSet presAssocID="{90D90B59-B967-6E47-873A-EF0669E4859E}" presName="composite4" presStyleCnt="0"/>
      <dgm:spPr/>
    </dgm:pt>
    <dgm:pt modelId="{C230C033-E109-0E48-8FDC-2BB26F2F9174}" type="pres">
      <dgm:prSet presAssocID="{90D90B59-B967-6E47-873A-EF0669E4859E}" presName="background4" presStyleLbl="node4" presStyleIdx="48" presStyleCnt="50"/>
      <dgm:spPr/>
    </dgm:pt>
    <dgm:pt modelId="{ED0F063E-D7EC-CE43-B6DB-D2E45E2AF662}" type="pres">
      <dgm:prSet presAssocID="{90D90B59-B967-6E47-873A-EF0669E4859E}" presName="text4" presStyleLbl="fgAcc4" presStyleIdx="48" presStyleCnt="50" custLinFactX="100000" custLinFactNeighborX="139563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40E630-098A-F549-8E0B-86D4B9499EAD}" type="pres">
      <dgm:prSet presAssocID="{90D90B59-B967-6E47-873A-EF0669E4859E}" presName="hierChild5" presStyleCnt="0"/>
      <dgm:spPr/>
    </dgm:pt>
    <dgm:pt modelId="{F161048B-90D4-0944-B3F2-62BA13F038D9}" type="pres">
      <dgm:prSet presAssocID="{D6AAFC63-D998-6C49-83F4-1EA8A0CF1E27}" presName="Name23" presStyleLbl="parChTrans1D4" presStyleIdx="49" presStyleCnt="50"/>
      <dgm:spPr/>
      <dgm:t>
        <a:bodyPr/>
        <a:lstStyle/>
        <a:p>
          <a:endParaRPr lang="en-US"/>
        </a:p>
      </dgm:t>
    </dgm:pt>
    <dgm:pt modelId="{D0EE2D56-1BBA-4842-AA70-5BD3DBF85F2D}" type="pres">
      <dgm:prSet presAssocID="{202F3BF0-B8A6-C84E-812F-FC143A147FE1}" presName="hierRoot4" presStyleCnt="0"/>
      <dgm:spPr/>
    </dgm:pt>
    <dgm:pt modelId="{301C0568-39AF-A046-9215-7AF10EC2968E}" type="pres">
      <dgm:prSet presAssocID="{202F3BF0-B8A6-C84E-812F-FC143A147FE1}" presName="composite4" presStyleCnt="0"/>
      <dgm:spPr/>
    </dgm:pt>
    <dgm:pt modelId="{712C22DA-9290-7249-92B4-2910D8F52521}" type="pres">
      <dgm:prSet presAssocID="{202F3BF0-B8A6-C84E-812F-FC143A147FE1}" presName="background4" presStyleLbl="node4" presStyleIdx="49" presStyleCnt="50"/>
      <dgm:spPr/>
    </dgm:pt>
    <dgm:pt modelId="{7A60899C-14BF-EE4B-923C-56C7B58C77C2}" type="pres">
      <dgm:prSet presAssocID="{202F3BF0-B8A6-C84E-812F-FC143A147FE1}" presName="text4" presStyleLbl="fgAcc4" presStyleIdx="49" presStyleCnt="50" custLinFactX="100000" custLinFactNeighborX="139563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D75393-C451-B041-BFE0-3B1D87E145AC}" type="pres">
      <dgm:prSet presAssocID="{202F3BF0-B8A6-C84E-812F-FC143A147FE1}" presName="hierChild5" presStyleCnt="0"/>
      <dgm:spPr/>
    </dgm:pt>
    <dgm:pt modelId="{976B721D-D010-424E-8E53-8D1227E640E0}" type="pres">
      <dgm:prSet presAssocID="{F60E16F0-40D3-5743-AC94-B898F261FE6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67F1B82-5A17-3D4D-8D54-D7EF30B2C5D1}" type="pres">
      <dgm:prSet presAssocID="{CE181694-DEEA-FF4C-9147-72BB3B7646C4}" presName="hierRoot2" presStyleCnt="0"/>
      <dgm:spPr/>
    </dgm:pt>
    <dgm:pt modelId="{766C15EC-0FAC-2444-865E-A0A3500DE9C6}" type="pres">
      <dgm:prSet presAssocID="{CE181694-DEEA-FF4C-9147-72BB3B7646C4}" presName="composite2" presStyleCnt="0"/>
      <dgm:spPr/>
    </dgm:pt>
    <dgm:pt modelId="{757C463C-EF1D-7E48-8ED1-9250383E45BE}" type="pres">
      <dgm:prSet presAssocID="{CE181694-DEEA-FF4C-9147-72BB3B7646C4}" presName="background2" presStyleLbl="node2" presStyleIdx="1" presStyleCnt="2"/>
      <dgm:spPr/>
    </dgm:pt>
    <dgm:pt modelId="{F6368F11-7CA2-044A-9426-B95591696568}" type="pres">
      <dgm:prSet presAssocID="{CE181694-DEEA-FF4C-9147-72BB3B7646C4}" presName="text2" presStyleLbl="fgAcc2" presStyleIdx="1" presStyleCnt="2" custScaleX="241035" custLinFactX="173942" custLinFactNeighborX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AE5FC-81F5-AE4E-A283-9921933723C4}" type="pres">
      <dgm:prSet presAssocID="{CE181694-DEEA-FF4C-9147-72BB3B7646C4}" presName="hierChild3" presStyleCnt="0"/>
      <dgm:spPr/>
    </dgm:pt>
    <dgm:pt modelId="{9955719C-99AB-8646-833A-8297D9B404BB}" type="pres">
      <dgm:prSet presAssocID="{4E60B146-A3F9-0F47-91C0-04CD980121CA}" presName="Name17" presStyleLbl="parChTrans1D3" presStyleIdx="2" presStyleCnt="3"/>
      <dgm:spPr/>
      <dgm:t>
        <a:bodyPr/>
        <a:lstStyle/>
        <a:p>
          <a:endParaRPr lang="en-US"/>
        </a:p>
      </dgm:t>
    </dgm:pt>
    <dgm:pt modelId="{992B6280-0413-1943-A141-65F97BA0DB43}" type="pres">
      <dgm:prSet presAssocID="{FB6FF1B8-58EA-FE4C-927D-09EE41335AF9}" presName="hierRoot3" presStyleCnt="0"/>
      <dgm:spPr/>
    </dgm:pt>
    <dgm:pt modelId="{EEBC1EF7-C469-B948-993B-FD0C8272AD53}" type="pres">
      <dgm:prSet presAssocID="{FB6FF1B8-58EA-FE4C-927D-09EE41335AF9}" presName="composite3" presStyleCnt="0"/>
      <dgm:spPr/>
    </dgm:pt>
    <dgm:pt modelId="{230FB7BA-E95D-BF42-9140-C757B87C80F3}" type="pres">
      <dgm:prSet presAssocID="{FB6FF1B8-58EA-FE4C-927D-09EE41335AF9}" presName="background3" presStyleLbl="node3" presStyleIdx="2" presStyleCnt="3"/>
      <dgm:spPr/>
    </dgm:pt>
    <dgm:pt modelId="{F45C439C-056C-AC4C-A961-8E730A648AE7}" type="pres">
      <dgm:prSet presAssocID="{FB6FF1B8-58EA-FE4C-927D-09EE41335AF9}" presName="text3" presStyleLbl="fgAcc3" presStyleIdx="2" presStyleCnt="3" custLinFactX="173942" custLinFactNeighborX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D7342-A5F7-8E4C-9B79-4A826F47EDA0}" type="pres">
      <dgm:prSet presAssocID="{FB6FF1B8-58EA-FE4C-927D-09EE41335AF9}" presName="hierChild4" presStyleCnt="0"/>
      <dgm:spPr/>
    </dgm:pt>
  </dgm:ptLst>
  <dgm:cxnLst>
    <dgm:cxn modelId="{AC353066-4544-7B47-A9D8-CE3EB67A5959}" type="presOf" srcId="{4E60B146-A3F9-0F47-91C0-04CD980121CA}" destId="{9955719C-99AB-8646-833A-8297D9B404BB}" srcOrd="0" destOrd="0" presId="urn:microsoft.com/office/officeart/2005/8/layout/hierarchy1"/>
    <dgm:cxn modelId="{4DA32F5C-E432-A34A-8E5D-AE3DF00696D5}" type="presOf" srcId="{EEAA741A-BDAD-2E47-86D7-13A2B95C7ACF}" destId="{F7F7F9CA-0B50-FF45-ACD6-DDCD6FF39841}" srcOrd="0" destOrd="0" presId="urn:microsoft.com/office/officeart/2005/8/layout/hierarchy1"/>
    <dgm:cxn modelId="{A107D8D0-A131-694E-8696-77DBB2698F3E}" srcId="{30915B55-CB57-F946-A067-FFE93DB38CF6}" destId="{3558EDF2-F995-2442-A9D5-DDF312398FC3}" srcOrd="0" destOrd="0" parTransId="{E3EE41EE-F68A-C849-A691-BE1AEAFE8F0B}" sibTransId="{7C5DF03C-EC19-0D49-85D2-38656610FF01}"/>
    <dgm:cxn modelId="{BD4B728F-975E-5047-B4BB-E5D6E96CCD9B}" srcId="{C88D4E48-E3DF-CB44-B563-E58EDADDCFCC}" destId="{CE181694-DEEA-FF4C-9147-72BB3B7646C4}" srcOrd="1" destOrd="0" parTransId="{F60E16F0-40D3-5743-AC94-B898F261FE66}" sibTransId="{54BA392E-4FAB-5347-8F31-6B7C3071BAD5}"/>
    <dgm:cxn modelId="{55C13D17-3AB1-824A-A6B3-0C030CD8543C}" type="presOf" srcId="{70B97F15-59E2-9944-A0E2-7D4D2BFFAA7F}" destId="{925086FE-4A24-D445-891E-7FAF4C325C70}" srcOrd="0" destOrd="0" presId="urn:microsoft.com/office/officeart/2005/8/layout/hierarchy1"/>
    <dgm:cxn modelId="{9AB9201A-5818-7D45-93A2-98D5702984D4}" srcId="{9250BA0C-2D31-3F46-B11D-437D194607E8}" destId="{1DEC6BC5-377C-394B-A959-9C2D0E64BCF4}" srcOrd="0" destOrd="0" parTransId="{DCEF4313-E04B-674F-86F1-36BF1AF1948B}" sibTransId="{A65FB0BF-731D-0E41-89B4-EAF335E43308}"/>
    <dgm:cxn modelId="{32E05F4A-D914-A845-846E-24874774ACB6}" type="presOf" srcId="{DA294DB8-9630-1949-B25D-75B41C050868}" destId="{CD63B0B4-D46E-4B4C-AC03-E63355EE0B26}" srcOrd="0" destOrd="0" presId="urn:microsoft.com/office/officeart/2005/8/layout/hierarchy1"/>
    <dgm:cxn modelId="{9A3C31A3-9B73-354A-9AF2-952DB467E3DB}" srcId="{F03ED437-3A27-1A4D-A181-D92156011F4D}" destId="{5D4C2D70-D833-0B49-9F2F-AAAF7DBA3FE6}" srcOrd="0" destOrd="0" parTransId="{E4F6488B-CC56-F548-B470-808FC1D34013}" sibTransId="{AA91C33A-84D5-CA49-9748-49B939FA11CF}"/>
    <dgm:cxn modelId="{EDB75CA0-9CE2-A649-AAB8-DD9323577A1D}" srcId="{05CB00EA-ECBC-5F4D-A8AE-8A8B7F09EA86}" destId="{9E6F8B29-E09D-DB45-A561-AB9A88E99816}" srcOrd="0" destOrd="0" parTransId="{931D8A7F-AB38-CF41-8B33-4676058C09A6}" sibTransId="{B1C7FB77-1DD9-D742-96F7-6B7A146ADD43}"/>
    <dgm:cxn modelId="{5641063D-1E8F-8A49-BD20-0F8ED4C13041}" type="presOf" srcId="{2E4B7E63-9E70-2841-B359-9C26509E55C4}" destId="{E4BF802B-A0AB-1242-B7CF-25252370538F}" srcOrd="0" destOrd="0" presId="urn:microsoft.com/office/officeart/2005/8/layout/hierarchy1"/>
    <dgm:cxn modelId="{61E47C39-EDB4-7D4A-9843-7EF45DE96FB7}" type="presOf" srcId="{9250BA0C-2D31-3F46-B11D-437D194607E8}" destId="{9652B715-4DAA-5940-8ED1-1051A85A3D90}" srcOrd="0" destOrd="0" presId="urn:microsoft.com/office/officeart/2005/8/layout/hierarchy1"/>
    <dgm:cxn modelId="{6F03D013-C649-A645-A90E-8EC4BE5DBD6C}" type="presOf" srcId="{5C67E5F4-0E97-324F-8588-8A3E3B148F34}" destId="{97C28080-8623-3A41-91C4-8CC05DE39981}" srcOrd="0" destOrd="0" presId="urn:microsoft.com/office/officeart/2005/8/layout/hierarchy1"/>
    <dgm:cxn modelId="{68A641C4-030E-AC4B-A773-F398DC4BAB5D}" type="presOf" srcId="{813E5382-A851-F341-A979-EC4A6BD18293}" destId="{B16B3E0F-306B-BD41-A5F2-4C3231B022B3}" srcOrd="0" destOrd="0" presId="urn:microsoft.com/office/officeart/2005/8/layout/hierarchy1"/>
    <dgm:cxn modelId="{924DF787-94AB-ED4E-B421-A2B31BE1DCE3}" srcId="{D7FD2442-CBB6-6247-B014-1CBD5FC0851C}" destId="{0506E5CF-4CAB-4342-8554-39CCCBD2FA16}" srcOrd="0" destOrd="0" parTransId="{0522730F-6DD1-B548-A6DC-D60DD865A7BF}" sibTransId="{AB9C8E95-DA19-B041-9E7F-62CBABAF26C8}"/>
    <dgm:cxn modelId="{85C996EE-DFD2-7C49-8FA9-A3E5227EB87C}" type="presOf" srcId="{FDB0BE99-7B90-284D-8785-9633D555EF5A}" destId="{7D5B332E-42EE-4D4E-A09B-2F7F6F66C3A5}" srcOrd="0" destOrd="0" presId="urn:microsoft.com/office/officeart/2005/8/layout/hierarchy1"/>
    <dgm:cxn modelId="{C6174CFA-FF09-B845-B370-95D2863D561C}" type="presOf" srcId="{A7643910-5649-E741-8F10-194FF99E3D8C}" destId="{78662B9E-EBE7-3C41-842A-F953D3517B23}" srcOrd="0" destOrd="0" presId="urn:microsoft.com/office/officeart/2005/8/layout/hierarchy1"/>
    <dgm:cxn modelId="{C61DF87B-F3AA-074D-8439-DFB9E678FC97}" srcId="{75E2FB3E-F036-7B48-ABA9-C0A4746893CE}" destId="{40BC1DF2-71DC-0C41-A8EA-3B82A6584686}" srcOrd="0" destOrd="0" parTransId="{C613B014-47BA-7145-B916-9E438E689086}" sibTransId="{ACB2B8E3-9ACC-A94D-A39A-AD5DA63F3AF9}"/>
    <dgm:cxn modelId="{21287053-92CF-824E-8EDB-E56B7D1B2AC3}" type="presOf" srcId="{1D3F9835-E7EC-7F48-A8F7-78A3B74ACBCB}" destId="{B6215E6A-CD9D-AB42-9C69-E3504E14091F}" srcOrd="0" destOrd="0" presId="urn:microsoft.com/office/officeart/2005/8/layout/hierarchy1"/>
    <dgm:cxn modelId="{386B5266-5D22-054D-9E13-272A50F87838}" type="presOf" srcId="{B1008C3F-419E-B341-9B85-CBD5B7CC4042}" destId="{34DC088D-F876-0D48-A9A0-66E1B53162DD}" srcOrd="0" destOrd="0" presId="urn:microsoft.com/office/officeart/2005/8/layout/hierarchy1"/>
    <dgm:cxn modelId="{10985577-1205-9D46-98B7-6FBFCBF87F6C}" type="presOf" srcId="{1D49E6F2-0D7E-A447-9C74-A09D0998C747}" destId="{15D8A163-3444-0C49-B937-D1794A894F24}" srcOrd="0" destOrd="0" presId="urn:microsoft.com/office/officeart/2005/8/layout/hierarchy1"/>
    <dgm:cxn modelId="{D5054EF3-D40E-5248-854D-9748B6ECE35A}" type="presOf" srcId="{0506E5CF-4CAB-4342-8554-39CCCBD2FA16}" destId="{B2A96C9C-5535-CF4B-A7EE-28D0C565E0D4}" srcOrd="0" destOrd="0" presId="urn:microsoft.com/office/officeart/2005/8/layout/hierarchy1"/>
    <dgm:cxn modelId="{58D4B5A9-AB1B-2A4E-A7FD-E9E8BCAC6662}" type="presOf" srcId="{A7ED7299-1839-924F-B97E-F2353DBBA11D}" destId="{612CAC27-DEF5-9343-9870-C9EF3C14E201}" srcOrd="0" destOrd="0" presId="urn:microsoft.com/office/officeart/2005/8/layout/hierarchy1"/>
    <dgm:cxn modelId="{C1E5D5E4-3130-714B-94DE-A3614A21396A}" srcId="{28223583-831E-6347-BE5B-6E59B8FA63FC}" destId="{83B4508A-7694-8243-A205-7A20F94F766D}" srcOrd="0" destOrd="0" parTransId="{787188ED-D822-E34D-A624-BDEF2CE434D2}" sibTransId="{D6920F40-24D6-9A40-98CE-8BE5EF062460}"/>
    <dgm:cxn modelId="{E94C50FD-86AE-5541-BE42-A6EA2517C6F9}" type="presOf" srcId="{CE181694-DEEA-FF4C-9147-72BB3B7646C4}" destId="{F6368F11-7CA2-044A-9426-B95591696568}" srcOrd="0" destOrd="0" presId="urn:microsoft.com/office/officeart/2005/8/layout/hierarchy1"/>
    <dgm:cxn modelId="{0A239EC5-A674-5042-9CA3-CB825EBF0AA2}" type="presOf" srcId="{77DC8395-C1BF-DE47-829B-F1826224B61D}" destId="{68DF6EF3-1FB5-2A4F-9126-B88ACBC3A32C}" srcOrd="0" destOrd="0" presId="urn:microsoft.com/office/officeart/2005/8/layout/hierarchy1"/>
    <dgm:cxn modelId="{BC0AE329-3BEB-D047-815F-1265DCF96086}" type="presOf" srcId="{ADC7B6E1-E44B-FA40-B461-62CD303D7E05}" destId="{33AC570E-F0AC-FD4D-9AFC-A06951B66145}" srcOrd="0" destOrd="0" presId="urn:microsoft.com/office/officeart/2005/8/layout/hierarchy1"/>
    <dgm:cxn modelId="{829AC5B0-0B01-1A41-91EB-029D0AE1E80C}" srcId="{18672E39-B5D9-854E-9071-53529C1CE63B}" destId="{28223583-831E-6347-BE5B-6E59B8FA63FC}" srcOrd="0" destOrd="0" parTransId="{449DCBA5-B05C-D64B-B42C-777E7F36AC00}" sibTransId="{BAF352E4-70B3-F140-B8AA-20A85F231D16}"/>
    <dgm:cxn modelId="{17694003-70A9-AC4E-B43B-85D0986409DF}" type="presOf" srcId="{F06F1F9E-57C6-1A43-9226-384B7B16A1EE}" destId="{EA9763FD-E523-D14C-90AD-9D0AA06F4D78}" srcOrd="0" destOrd="0" presId="urn:microsoft.com/office/officeart/2005/8/layout/hierarchy1"/>
    <dgm:cxn modelId="{DCFB085E-85F9-1246-96D1-BC76D342498D}" type="presOf" srcId="{2F503CC3-9BE4-FF42-96ED-4CE99397AEF2}" destId="{6800FD7B-8CE9-4149-B30D-357244289F31}" srcOrd="0" destOrd="0" presId="urn:microsoft.com/office/officeart/2005/8/layout/hierarchy1"/>
    <dgm:cxn modelId="{2614F2C1-7771-5240-B0F7-8F3E3B13F5AA}" type="presOf" srcId="{72F94D1C-95FA-3A4A-9B61-7932F08ED22B}" destId="{C29000DF-33DB-A245-A0B9-41373032E4A3}" srcOrd="0" destOrd="0" presId="urn:microsoft.com/office/officeart/2005/8/layout/hierarchy1"/>
    <dgm:cxn modelId="{9F2D179B-294D-5B41-8A43-3AC4CC9EF8E5}" type="presOf" srcId="{88CF4422-515E-4543-86CD-6FC28EEFA4E9}" destId="{1CCA01EE-FC2D-2B40-B71A-06824635DF91}" srcOrd="0" destOrd="0" presId="urn:microsoft.com/office/officeart/2005/8/layout/hierarchy1"/>
    <dgm:cxn modelId="{B5DAB79F-BE0D-194A-9446-5652FEE07D7E}" srcId="{D7FD2442-CBB6-6247-B014-1CBD5FC0851C}" destId="{FD61D694-8079-5D44-960B-1E6F1697A40D}" srcOrd="1" destOrd="0" parTransId="{F06F1F9E-57C6-1A43-9226-384B7B16A1EE}" sibTransId="{906792F2-2A99-C14F-8D6E-835775854547}"/>
    <dgm:cxn modelId="{44135CC2-A4AB-5946-BAB3-145FC7A9E896}" type="presOf" srcId="{C1D881DA-A014-1A46-BE61-3FDBE61E1DBB}" destId="{5B84D79F-602E-A749-A7F6-FE33B113E2C1}" srcOrd="0" destOrd="0" presId="urn:microsoft.com/office/officeart/2005/8/layout/hierarchy1"/>
    <dgm:cxn modelId="{C9183165-9756-3F4A-B5FD-2E3E867AB0FF}" type="presOf" srcId="{40BC1DF2-71DC-0C41-A8EA-3B82A6584686}" destId="{D3F85164-85AE-4E42-AD6B-AD67F4190B05}" srcOrd="0" destOrd="0" presId="urn:microsoft.com/office/officeart/2005/8/layout/hierarchy1"/>
    <dgm:cxn modelId="{5AD74D78-4F9C-8348-9AD5-3A6D6F055929}" type="presOf" srcId="{75E2FB3E-F036-7B48-ABA9-C0A4746893CE}" destId="{12FBE432-ACA6-8A4A-BE18-EDFF0FBB2AD0}" srcOrd="0" destOrd="0" presId="urn:microsoft.com/office/officeart/2005/8/layout/hierarchy1"/>
    <dgm:cxn modelId="{67F22FA7-3816-1341-9547-2892EF8F0C75}" type="presOf" srcId="{28223583-831E-6347-BE5B-6E59B8FA63FC}" destId="{A2D098A9-26C1-FB4F-9C47-1791976FD124}" srcOrd="0" destOrd="0" presId="urn:microsoft.com/office/officeart/2005/8/layout/hierarchy1"/>
    <dgm:cxn modelId="{BAAC46C8-AE22-FC4B-B959-40FBE7BCEAB2}" type="presOf" srcId="{EE5166E2-DE83-614D-97EC-8B566197F716}" destId="{577DAD3F-8F83-484E-BC2D-AB7FF1400439}" srcOrd="0" destOrd="0" presId="urn:microsoft.com/office/officeart/2005/8/layout/hierarchy1"/>
    <dgm:cxn modelId="{22A6D795-882E-ED47-A5D6-0F84D981B433}" type="presOf" srcId="{190CD5F6-6551-AF4D-87DF-B4E466873B39}" destId="{8E6A0DE3-9D9C-6B43-B306-0ADCE93CAE75}" srcOrd="0" destOrd="0" presId="urn:microsoft.com/office/officeart/2005/8/layout/hierarchy1"/>
    <dgm:cxn modelId="{266A4A43-A2AC-4B4D-A1F2-BBBD8A8E2703}" type="presOf" srcId="{0522730F-6DD1-B548-A6DC-D60DD865A7BF}" destId="{E75BA830-2679-914B-9013-BD82DE7516ED}" srcOrd="0" destOrd="0" presId="urn:microsoft.com/office/officeart/2005/8/layout/hierarchy1"/>
    <dgm:cxn modelId="{F2F39FF8-1638-FF4B-B03D-64C85EFED124}" type="presOf" srcId="{0D138C0C-640C-2547-A312-063C9091AC91}" destId="{5CA41732-784B-CD49-81FA-DF270AFCB9C4}" srcOrd="0" destOrd="0" presId="urn:microsoft.com/office/officeart/2005/8/layout/hierarchy1"/>
    <dgm:cxn modelId="{5DF3DE2E-E7B3-BE45-AD76-A3670786FABD}" srcId="{EC2D4278-C548-9E43-8E13-79EED54E1378}" destId="{725C8D56-1F8F-7040-9105-4FC995B0F881}" srcOrd="0" destOrd="0" parTransId="{EEAA741A-BDAD-2E47-86D7-13A2B95C7ACF}" sibTransId="{1107D178-B58A-8E43-AB08-888ADA5D6697}"/>
    <dgm:cxn modelId="{BAC3AE62-E84B-794D-A7D0-EC6ECF9BE3B0}" type="presOf" srcId="{FD61D694-8079-5D44-960B-1E6F1697A40D}" destId="{95877AFD-C7BE-4949-AE10-D0E566CBB161}" srcOrd="0" destOrd="0" presId="urn:microsoft.com/office/officeart/2005/8/layout/hierarchy1"/>
    <dgm:cxn modelId="{3D75FE5A-D1AE-4940-A531-0F3A6D75DD24}" srcId="{0506E5CF-4CAB-4342-8554-39CCCBD2FA16}" destId="{5B8D6368-8281-EF4C-ABCA-CAC86B6B2D88}" srcOrd="0" destOrd="0" parTransId="{675CCF44-4BFD-A34B-A8F4-11392DBF46BC}" sibTransId="{C5A0EAB0-6800-7F41-85BA-DE3F79585DCB}"/>
    <dgm:cxn modelId="{430529FE-A688-9F41-A688-356F2E79CA9F}" srcId="{28B3486C-2CD0-F847-AAC6-BC3A06A793AF}" destId="{190CD5F6-6551-AF4D-87DF-B4E466873B39}" srcOrd="0" destOrd="0" parTransId="{0D138C0C-640C-2547-A312-063C9091AC91}" sibTransId="{1401EA09-D63F-A840-9D3A-90255D8463EA}"/>
    <dgm:cxn modelId="{A76C8B34-D315-A44D-BA92-D4739192ACFE}" type="presOf" srcId="{907AD866-41E1-7A45-AA1D-F69668AD854F}" destId="{6EBD699A-B3F4-1144-AD3C-C7120B05C6DE}" srcOrd="0" destOrd="0" presId="urn:microsoft.com/office/officeart/2005/8/layout/hierarchy1"/>
    <dgm:cxn modelId="{4F07D925-8281-6641-BBCB-C25766F6A78F}" type="presOf" srcId="{EC2D4278-C548-9E43-8E13-79EED54E1378}" destId="{91F53C6C-8754-9C46-BCB9-4DFE4F03710B}" srcOrd="0" destOrd="0" presId="urn:microsoft.com/office/officeart/2005/8/layout/hierarchy1"/>
    <dgm:cxn modelId="{CF373B7D-4D9A-E845-BA3C-850DFD438292}" type="presOf" srcId="{7078C6B8-491F-9D41-BC85-AE81D5CB44AA}" destId="{1AA18C8A-B4BA-9E4E-8356-C95855AFF84B}" srcOrd="0" destOrd="0" presId="urn:microsoft.com/office/officeart/2005/8/layout/hierarchy1"/>
    <dgm:cxn modelId="{C97536FE-38FA-EF44-B0EB-4A2C11628F35}" type="presOf" srcId="{202F3BF0-B8A6-C84E-812F-FC143A147FE1}" destId="{7A60899C-14BF-EE4B-923C-56C7B58C77C2}" srcOrd="0" destOrd="0" presId="urn:microsoft.com/office/officeart/2005/8/layout/hierarchy1"/>
    <dgm:cxn modelId="{0F715B5F-8B0A-B841-8A69-112210BF1468}" srcId="{FD61D694-8079-5D44-960B-1E6F1697A40D}" destId="{7D60180E-8747-8444-890E-D866F3F64A12}" srcOrd="0" destOrd="0" parTransId="{58DD4E36-9AA2-9044-9D2A-1904686DA1E4}" sibTransId="{664FF858-23B5-C04D-B8D0-A50448FE45FF}"/>
    <dgm:cxn modelId="{5F139AD3-96C3-A245-913F-49644F1BC0D5}" type="presOf" srcId="{054E8F57-3BF6-2B47-8E26-79028C93C7FC}" destId="{19BF3A25-B8C2-374B-A273-C759951E7F49}" srcOrd="0" destOrd="0" presId="urn:microsoft.com/office/officeart/2005/8/layout/hierarchy1"/>
    <dgm:cxn modelId="{B68C3F06-A0AB-1B44-8FE5-5E969A0391B4}" type="presOf" srcId="{C6CD7753-8C9F-F044-BD1C-68AA9B03B917}" destId="{ED4102FD-DB66-1C48-874A-0755F6B55CA2}" srcOrd="0" destOrd="0" presId="urn:microsoft.com/office/officeart/2005/8/layout/hierarchy1"/>
    <dgm:cxn modelId="{92A6A01B-64AC-854D-BD1F-8491A3376FC5}" type="presOf" srcId="{BE58DF6C-277C-8C4F-B933-945532BF463A}" destId="{1C54EBAC-EE7A-1242-B0D8-DA7F97C0E163}" srcOrd="0" destOrd="0" presId="urn:microsoft.com/office/officeart/2005/8/layout/hierarchy1"/>
    <dgm:cxn modelId="{C8BA58B6-7B7E-B147-A1C9-035E53E5BA38}" srcId="{F03ED437-3A27-1A4D-A181-D92156011F4D}" destId="{EC2D4278-C548-9E43-8E13-79EED54E1378}" srcOrd="1" destOrd="0" parTransId="{56D73FA9-22DE-0140-ADB1-6FE1177A9AB1}" sibTransId="{6E00AD7C-7380-254A-8E06-07637DFDFC33}"/>
    <dgm:cxn modelId="{A221C83D-DCE0-EB44-9CC1-8BFF1536B924}" srcId="{9F505B84-D17A-DA4F-88EE-36729D1DDDBD}" destId="{907AD866-41E1-7A45-AA1D-F69668AD854F}" srcOrd="0" destOrd="0" parTransId="{A7ED7299-1839-924F-B97E-F2353DBBA11D}" sibTransId="{F88FFC21-7B4C-D449-9D53-85AAFF3F05A4}"/>
    <dgm:cxn modelId="{95972803-CD51-554D-A21B-78B603451EB3}" srcId="{CE181694-DEEA-FF4C-9147-72BB3B7646C4}" destId="{FB6FF1B8-58EA-FE4C-927D-09EE41335AF9}" srcOrd="0" destOrd="0" parTransId="{4E60B146-A3F9-0F47-91C0-04CD980121CA}" sibTransId="{56938DF8-27BA-9148-826B-5184695C27A5}"/>
    <dgm:cxn modelId="{FA377F13-706C-5F45-BA2E-9485BBCDB2A4}" srcId="{0CBE1C12-63B2-514C-93D6-57F60A1964C3}" destId="{1D49E6F2-0D7E-A447-9C74-A09D0998C747}" srcOrd="0" destOrd="0" parTransId="{0A9D29DF-CE53-C04A-B1F5-957FEA62A70D}" sibTransId="{893FE49A-A75F-8B43-A1CB-99D7B464C606}"/>
    <dgm:cxn modelId="{3032F4DA-005C-AE42-88AC-60D9C9F89404}" type="presOf" srcId="{F65EF214-2DE7-DE4F-86EA-5A8333E5A967}" destId="{CADEA4EF-9A6E-C744-B71B-53C7B0A451C2}" srcOrd="0" destOrd="0" presId="urn:microsoft.com/office/officeart/2005/8/layout/hierarchy1"/>
    <dgm:cxn modelId="{A2CC27BC-C606-1B44-B50E-0D313AA33B30}" srcId="{32292397-702A-0849-8A13-AA5BD855F081}" destId="{72F94D1C-95FA-3A4A-9B61-7932F08ED22B}" srcOrd="1" destOrd="0" parTransId="{33DEB549-20CD-5649-AAD7-C6F03A8DDBF2}" sibTransId="{8EB0E7CE-A515-EB4D-B826-F52D23A8E9F8}"/>
    <dgm:cxn modelId="{07055307-6E50-7E40-BE0B-B83ABD6BEE63}" srcId="{EA8EE24F-6A2B-A549-ADA6-53E4409E3C28}" destId="{B7C07BFF-DF0A-1249-A4D7-26E3D28E2814}" srcOrd="0" destOrd="0" parTransId="{66B5A1D2-34E7-AF48-AF2B-ABC8DD13F0C8}" sibTransId="{D7B76968-67DB-0242-B58D-AF33786248E7}"/>
    <dgm:cxn modelId="{F34E7C20-9D9F-9943-8F09-0FE205EE2C7C}" srcId="{5DE33010-B8C4-6C4D-9CCD-E0085A35917C}" destId="{32292397-702A-0849-8A13-AA5BD855F081}" srcOrd="1" destOrd="0" parTransId="{B3DDE0E3-C42C-8741-BAE7-3A13989E07F5}" sibTransId="{9C545629-9E96-F440-AB9B-95DBE0A99371}"/>
    <dgm:cxn modelId="{36714108-1C87-4F4B-B8EE-0D662095B7BF}" type="presOf" srcId="{FB6FF1B8-58EA-FE4C-927D-09EE41335AF9}" destId="{F45C439C-056C-AC4C-A961-8E730A648AE7}" srcOrd="0" destOrd="0" presId="urn:microsoft.com/office/officeart/2005/8/layout/hierarchy1"/>
    <dgm:cxn modelId="{F81E61EF-9725-FC4C-AF91-28153C16FF52}" type="presOf" srcId="{1387FD3D-A6C1-6E48-9E55-EB501EA894FE}" destId="{7E057B38-7F95-8C4D-AFCA-58BAEFED6163}" srcOrd="0" destOrd="0" presId="urn:microsoft.com/office/officeart/2005/8/layout/hierarchy1"/>
    <dgm:cxn modelId="{B50199F8-604E-4F48-8D3B-4C5EAFFA1C71}" srcId="{77DC8395-C1BF-DE47-829B-F1826224B61D}" destId="{75E2FB3E-F036-7B48-ABA9-C0A4746893CE}" srcOrd="0" destOrd="0" parTransId="{DBD8B556-29AF-2F4C-BB50-510CBAB2E413}" sibTransId="{7AA24C94-D299-994E-81CB-30A259EDF368}"/>
    <dgm:cxn modelId="{0FDAEC77-0D2B-2D49-87F6-8FFDBA9B2802}" type="presOf" srcId="{DBD8B556-29AF-2F4C-BB50-510CBAB2E413}" destId="{F23848A7-2215-2F44-B05D-E66ACAD86660}" srcOrd="0" destOrd="0" presId="urn:microsoft.com/office/officeart/2005/8/layout/hierarchy1"/>
    <dgm:cxn modelId="{703A3366-78D9-3446-BF09-F4CEA69AC3CF}" srcId="{28223583-831E-6347-BE5B-6E59B8FA63FC}" destId="{73010829-7620-0244-ACC4-5ABE2C011B75}" srcOrd="1" destOrd="0" parTransId="{51E07DAF-BB90-E54E-9CDF-B3C05452790F}" sibTransId="{93CF71B4-D38B-3844-9950-C0BFA949E833}"/>
    <dgm:cxn modelId="{C4734E52-18BE-5F4A-994D-7FF5DE61E382}" type="presOf" srcId="{05CB00EA-ECBC-5F4D-A8AE-8A8B7F09EA86}" destId="{46A7E10A-6754-6944-9246-8ADC3EE1A363}" srcOrd="0" destOrd="0" presId="urn:microsoft.com/office/officeart/2005/8/layout/hierarchy1"/>
    <dgm:cxn modelId="{317736F4-C9C9-974C-9E08-E542E7513D82}" type="presOf" srcId="{B3DDE0E3-C42C-8741-BAE7-3A13989E07F5}" destId="{DF685C93-799B-4045-9409-BA75A93B9C1C}" srcOrd="0" destOrd="0" presId="urn:microsoft.com/office/officeart/2005/8/layout/hierarchy1"/>
    <dgm:cxn modelId="{45E59F37-5E8A-8747-A2B9-D323A269F10A}" type="presOf" srcId="{557E518F-EBAF-484B-857A-4E8B78F3AC2F}" destId="{AA9439A7-68A7-FA44-AA50-9C63AC902FD1}" srcOrd="0" destOrd="0" presId="urn:microsoft.com/office/officeart/2005/8/layout/hierarchy1"/>
    <dgm:cxn modelId="{8A9579AE-0629-804C-9301-6BE45D33066A}" srcId="{32292397-702A-0849-8A13-AA5BD855F081}" destId="{9250BA0C-2D31-3F46-B11D-437D194607E8}" srcOrd="0" destOrd="0" parTransId="{6A99500B-00AB-DD42-B256-C1BD68C92FC0}" sibTransId="{85A62731-C4E5-EC4A-ADA3-918FD9D20097}"/>
    <dgm:cxn modelId="{760E02A0-5A5E-6F4A-AB41-B4D1505E3E30}" srcId="{77DC8395-C1BF-DE47-829B-F1826224B61D}" destId="{28B3486C-2CD0-F847-AAC6-BC3A06A793AF}" srcOrd="1" destOrd="0" parTransId="{F65EF214-2DE7-DE4F-86EA-5A8333E5A967}" sibTransId="{00ADBB6C-72C7-6E4C-A277-9B0D152CFB11}"/>
    <dgm:cxn modelId="{5DC32B44-E339-7946-A544-8561057AFED8}" srcId="{1D3F9835-E7EC-7F48-A8F7-78A3B74ACBCB}" destId="{C88D4E48-E3DF-CB44-B563-E58EDADDCFCC}" srcOrd="0" destOrd="0" parTransId="{478303B2-B40F-0E48-9404-D2E23774F8FB}" sibTransId="{A836D999-38AD-724D-985A-1DC86B9731BF}"/>
    <dgm:cxn modelId="{3E0355D6-E4D7-0E4B-874B-A499E06DDBBD}" type="presOf" srcId="{DCEF4313-E04B-674F-86F1-36BF1AF1948B}" destId="{A9428BBB-1D3F-CB43-AFBF-35D4A2C10675}" srcOrd="0" destOrd="0" presId="urn:microsoft.com/office/officeart/2005/8/layout/hierarchy1"/>
    <dgm:cxn modelId="{A446A19F-9A5D-854C-8DC9-002337DAC747}" type="presOf" srcId="{5DE33010-B8C4-6C4D-9CCD-E0085A35917C}" destId="{7B7CE378-F43F-BA4E-A4B7-A3540DB534FF}" srcOrd="0" destOrd="0" presId="urn:microsoft.com/office/officeart/2005/8/layout/hierarchy1"/>
    <dgm:cxn modelId="{DEF00A9E-36A9-4E40-8B16-5A7F5F6DD25D}" type="presOf" srcId="{449DCBA5-B05C-D64B-B42C-777E7F36AC00}" destId="{7A1039B5-76AF-5040-81A1-390B42A00FA9}" srcOrd="0" destOrd="0" presId="urn:microsoft.com/office/officeart/2005/8/layout/hierarchy1"/>
    <dgm:cxn modelId="{7A490A1C-1332-8549-B4E0-076785D3DEB1}" srcId="{28B3486C-2CD0-F847-AAC6-BC3A06A793AF}" destId="{05CB00EA-ECBC-5F4D-A8AE-8A8B7F09EA86}" srcOrd="1" destOrd="0" parTransId="{06889A1D-DDB7-5A4C-8D37-4C3D8C749FE0}" sibTransId="{9A1F7288-273B-8C43-A640-18094258099F}"/>
    <dgm:cxn modelId="{A2862C75-1EF7-3247-96A2-3AED8E640D69}" type="presOf" srcId="{732BE4EF-DEBC-AF44-A3F7-F302BB7F4299}" destId="{C780793B-24DC-1045-B48E-181849875F6B}" srcOrd="0" destOrd="0" presId="urn:microsoft.com/office/officeart/2005/8/layout/hierarchy1"/>
    <dgm:cxn modelId="{8814F948-494E-BB46-B09E-01ACB68C1702}" type="presOf" srcId="{BCAFAE9B-044A-9A4F-9DC4-3018AC17066F}" destId="{20019147-437E-E641-82EA-087704F88ED5}" srcOrd="0" destOrd="0" presId="urn:microsoft.com/office/officeart/2005/8/layout/hierarchy1"/>
    <dgm:cxn modelId="{F661930A-AD8B-B741-9F67-9A76AE2C4109}" type="presOf" srcId="{937BAD85-DACD-8B47-947D-F7C9CC9C9DC3}" destId="{2011C220-79E6-B84A-BDE4-7CA90FF04950}" srcOrd="0" destOrd="0" presId="urn:microsoft.com/office/officeart/2005/8/layout/hierarchy1"/>
    <dgm:cxn modelId="{992577F6-ED1D-D84F-B932-CF9243FC959A}" type="presOf" srcId="{8771EF2C-638E-8B43-8AB0-2EEE7855502F}" destId="{2E2058BF-2F95-3C45-86D6-D8C86FF96293}" srcOrd="0" destOrd="0" presId="urn:microsoft.com/office/officeart/2005/8/layout/hierarchy1"/>
    <dgm:cxn modelId="{5ADBBDBE-6EF1-3E42-9E8C-06745122755E}" srcId="{5D4C2D70-D833-0B49-9F2F-AAAF7DBA3FE6}" destId="{038C7A63-F825-7F41-9775-24B356054406}" srcOrd="0" destOrd="0" parTransId="{2E4B7E63-9E70-2841-B359-9C26509E55C4}" sibTransId="{5E8E9D0D-2D4A-2446-A9DB-410A869C5E16}"/>
    <dgm:cxn modelId="{BB9C3067-CECC-CE49-9BF5-3407982A5A12}" type="presOf" srcId="{21C96F2A-2DDF-CC4D-B1AB-22D24728A14D}" destId="{A3646ED9-F1C5-5E4E-9D48-71EA519F3C9A}" srcOrd="0" destOrd="0" presId="urn:microsoft.com/office/officeart/2005/8/layout/hierarchy1"/>
    <dgm:cxn modelId="{C0BAE09D-AEEC-1B44-BC8A-2028004D6E99}" srcId="{72F94D1C-95FA-3A4A-9B61-7932F08ED22B}" destId="{415E554E-4307-3047-B026-AD79ADC728D8}" srcOrd="0" destOrd="0" parTransId="{88F06FBF-C46E-6842-B96C-78F699354BE0}" sibTransId="{F9B80292-3F3A-8240-8CEF-7BBDF16F0C75}"/>
    <dgm:cxn modelId="{44F3970C-6E88-A044-9DFD-AFE952F07BE6}" srcId="{EA8EE24F-6A2B-A549-ADA6-53E4409E3C28}" destId="{054E8F57-3BF6-2B47-8E26-79028C93C7FC}" srcOrd="1" destOrd="0" parTransId="{7B987DDA-8614-A543-9C52-6796C3EE88DE}" sibTransId="{5BF570CE-5BB6-1F4E-91D2-67E00D3486E4}"/>
    <dgm:cxn modelId="{D55F7269-7CE1-BE4A-8949-6547E2D28A80}" type="presOf" srcId="{1DEC6BC5-377C-394B-A959-9C2D0E64BCF4}" destId="{C80CE494-F8D2-F842-9847-C51A525D53EE}" srcOrd="0" destOrd="0" presId="urn:microsoft.com/office/officeart/2005/8/layout/hierarchy1"/>
    <dgm:cxn modelId="{0E9AEB91-A09F-CE40-B5F9-6DEBA055931B}" type="presOf" srcId="{E3EE41EE-F68A-C849-A691-BE1AEAFE8F0B}" destId="{6DF0B9DD-A250-5041-9C29-0302F6686DDB}" srcOrd="0" destOrd="0" presId="urn:microsoft.com/office/officeart/2005/8/layout/hierarchy1"/>
    <dgm:cxn modelId="{B23A3648-43A9-4E49-A356-C8D025E563BD}" type="presOf" srcId="{C88D4E48-E3DF-CB44-B563-E58EDADDCFCC}" destId="{5949B653-1A84-F448-A928-363979999480}" srcOrd="0" destOrd="0" presId="urn:microsoft.com/office/officeart/2005/8/layout/hierarchy1"/>
    <dgm:cxn modelId="{475C0B37-CD8C-FF45-A08B-2F34DF333523}" type="presOf" srcId="{32292397-702A-0849-8A13-AA5BD855F081}" destId="{8D3EEDC8-53A7-D644-B2F9-88F153AC6145}" srcOrd="0" destOrd="0" presId="urn:microsoft.com/office/officeart/2005/8/layout/hierarchy1"/>
    <dgm:cxn modelId="{6EB64419-89EF-AE43-BB41-5E5DD6F5A633}" type="presOf" srcId="{415E554E-4307-3047-B026-AD79ADC728D8}" destId="{680EFFE0-E8AC-8A45-87DC-842A8E505C0B}" srcOrd="0" destOrd="0" presId="urn:microsoft.com/office/officeart/2005/8/layout/hierarchy1"/>
    <dgm:cxn modelId="{B4130B52-740E-A04F-81F3-5A8CE1B282AB}" type="presOf" srcId="{06889A1D-DDB7-5A4C-8D37-4C3D8C749FE0}" destId="{92E7E7FD-4B75-F44B-A81A-8A2B21C21A0D}" srcOrd="0" destOrd="0" presId="urn:microsoft.com/office/officeart/2005/8/layout/hierarchy1"/>
    <dgm:cxn modelId="{5F7A5FCC-94DA-9F4F-90B3-50AB5794A4B9}" type="presOf" srcId="{383CF07B-9D9C-764F-A1B9-5A0E9B49EA6C}" destId="{5E454413-3A43-8746-A481-5A028D18A0B1}" srcOrd="0" destOrd="0" presId="urn:microsoft.com/office/officeart/2005/8/layout/hierarchy1"/>
    <dgm:cxn modelId="{32073C24-7822-7A43-B34C-6DF636BBE0BB}" srcId="{73010829-7620-0244-ACC4-5ABE2C011B75}" destId="{88CF4422-515E-4543-86CD-6FC28EEFA4E9}" srcOrd="0" destOrd="0" parTransId="{206CB990-E78D-8047-88DA-C04FF81D58D2}" sibTransId="{8D002855-9911-E24E-8929-F49F8B5A3890}"/>
    <dgm:cxn modelId="{60C64796-08B8-B646-AF66-6116EBC243F4}" srcId="{05CB00EA-ECBC-5F4D-A8AE-8A8B7F09EA86}" destId="{E3E02677-268C-5C40-8930-31B4899401D7}" srcOrd="1" destOrd="0" parTransId="{04DED97B-75AB-0949-AC50-BA9420DFFF77}" sibTransId="{5585AAE8-8883-4042-9EE0-021537C2E1A9}"/>
    <dgm:cxn modelId="{0297BC63-5F1A-704C-9E4E-09D8A15A6074}" type="presOf" srcId="{3558EDF2-F995-2442-A9D5-DDF312398FC3}" destId="{6E73DB55-A581-DD44-B088-CDA29055C537}" srcOrd="0" destOrd="0" presId="urn:microsoft.com/office/officeart/2005/8/layout/hierarchy1"/>
    <dgm:cxn modelId="{C1A7FD55-3164-3241-AFD0-69F5A6916A39}" srcId="{88CF4422-515E-4543-86CD-6FC28EEFA4E9}" destId="{813E5382-A851-F341-A979-EC4A6BD18293}" srcOrd="0" destOrd="0" parTransId="{EE5166E2-DE83-614D-97EC-8B566197F716}" sibTransId="{165A8D98-31E2-5C40-AAC9-FFB88C2B4047}"/>
    <dgm:cxn modelId="{AE01051A-C1F0-F344-9761-864491A24BBE}" type="presOf" srcId="{931D8A7F-AB38-CF41-8B33-4676058C09A6}" destId="{D14D3398-3C28-1C4D-AD03-9342C5E88EB6}" srcOrd="0" destOrd="0" presId="urn:microsoft.com/office/officeart/2005/8/layout/hierarchy1"/>
    <dgm:cxn modelId="{E5357EAA-5C56-7D48-A33E-5B05C802B326}" type="presOf" srcId="{675CCF44-4BFD-A34B-A8F4-11392DBF46BC}" destId="{37FA6F9E-9845-5C48-B519-4F228DFEB1E8}" srcOrd="0" destOrd="0" presId="urn:microsoft.com/office/officeart/2005/8/layout/hierarchy1"/>
    <dgm:cxn modelId="{064CEE0D-37F3-C548-8DE3-72524186E805}" type="presOf" srcId="{B7C07BFF-DF0A-1249-A4D7-26E3D28E2814}" destId="{2C8457BC-D3F4-5742-9EEE-A0BF2A80BF00}" srcOrd="0" destOrd="0" presId="urn:microsoft.com/office/officeart/2005/8/layout/hierarchy1"/>
    <dgm:cxn modelId="{036CA607-2EC3-4B4E-A91A-E474665D0FE7}" type="presOf" srcId="{EC28D120-B962-6349-AD35-E931CF9F0AEC}" destId="{47B0981A-AFF9-5649-AF82-1E176BA3D40D}" srcOrd="0" destOrd="0" presId="urn:microsoft.com/office/officeart/2005/8/layout/hierarchy1"/>
    <dgm:cxn modelId="{48A54760-4170-9B48-BD7A-4C08A8C54707}" type="presOf" srcId="{7D60180E-8747-8444-890E-D866F3F64A12}" destId="{72A8E4ED-3FA7-EF45-BC17-46D65C508889}" srcOrd="0" destOrd="0" presId="urn:microsoft.com/office/officeart/2005/8/layout/hierarchy1"/>
    <dgm:cxn modelId="{A6739707-13C8-2C43-89A2-3D620A0D71AF}" type="presOf" srcId="{7B987DDA-8614-A543-9C52-6796C3EE88DE}" destId="{B45A48BF-BAC0-1446-BDF8-3D45CD433DA7}" srcOrd="0" destOrd="0" presId="urn:microsoft.com/office/officeart/2005/8/layout/hierarchy1"/>
    <dgm:cxn modelId="{8AE1D3C0-58C4-A743-A696-089EAFBCCD64}" type="presOf" srcId="{D6AAFC63-D998-6C49-83F4-1EA8A0CF1E27}" destId="{F161048B-90D4-0944-B3F2-62BA13F038D9}" srcOrd="0" destOrd="0" presId="urn:microsoft.com/office/officeart/2005/8/layout/hierarchy1"/>
    <dgm:cxn modelId="{F7E0931C-0EAA-3044-93C0-83D604539795}" srcId="{9FBB5B38-A158-D648-8169-4C0F9E9B516F}" destId="{BBB2A76D-992E-7644-9289-684A05334E2A}" srcOrd="0" destOrd="0" parTransId="{21C96F2A-2DDF-CC4D-B1AB-22D24728A14D}" sibTransId="{36F1E46D-B5F0-694D-BC5F-D147E791B221}"/>
    <dgm:cxn modelId="{3620BF8D-F386-D948-8707-3B8699E44532}" type="presOf" srcId="{51E07DAF-BB90-E54E-9CDF-B3C05452790F}" destId="{FC8F7A0F-CBC8-D24A-B42C-B0396CCCEA0D}" srcOrd="0" destOrd="0" presId="urn:microsoft.com/office/officeart/2005/8/layout/hierarchy1"/>
    <dgm:cxn modelId="{2C044293-B2BD-C24D-9AC2-0D9DFBCB8CA2}" type="presOf" srcId="{E3E02677-268C-5C40-8930-31B4899401D7}" destId="{FA08310A-C87B-D14C-920B-1F8A2E25617B}" srcOrd="0" destOrd="0" presId="urn:microsoft.com/office/officeart/2005/8/layout/hierarchy1"/>
    <dgm:cxn modelId="{68EE8484-6091-BF45-ACB0-DB5E7FDAEAD9}" srcId="{90D90B59-B967-6E47-873A-EF0669E4859E}" destId="{202F3BF0-B8A6-C84E-812F-FC143A147FE1}" srcOrd="0" destOrd="0" parTransId="{D6AAFC63-D998-6C49-83F4-1EA8A0CF1E27}" sibTransId="{AE839365-A844-704B-8881-D39066F4B6B6}"/>
    <dgm:cxn modelId="{9CADACF7-6046-8E4D-90B7-64F30D62A09B}" type="presOf" srcId="{D68920C7-A682-3D41-9D3F-A698D7A7F97D}" destId="{E4E17D59-44EC-8248-BE00-7C8C610A8BA0}" srcOrd="0" destOrd="0" presId="urn:microsoft.com/office/officeart/2005/8/layout/hierarchy1"/>
    <dgm:cxn modelId="{543700FB-4D9B-0042-A42E-99E8DE55A727}" type="presOf" srcId="{C613B014-47BA-7145-B916-9E438E689086}" destId="{E4D6EBF0-38EB-814D-A58A-3C4AA46F4C74}" srcOrd="0" destOrd="0" presId="urn:microsoft.com/office/officeart/2005/8/layout/hierarchy1"/>
    <dgm:cxn modelId="{95017ED9-4953-AD48-8F0B-032531793CFE}" srcId="{190CD5F6-6551-AF4D-87DF-B4E466873B39}" destId="{31E09A9A-6BFF-FD4C-8D6D-6279AE79C97E}" srcOrd="0" destOrd="0" parTransId="{7078C6B8-491F-9D41-BC85-AE81D5CB44AA}" sibTransId="{2758FEF6-71E7-2B42-BCC7-5C88041D16EA}"/>
    <dgm:cxn modelId="{AD1DFB37-0BA8-E54E-B406-1EAB092BA089}" type="presOf" srcId="{04DED97B-75AB-0949-AC50-BA9420DFFF77}" destId="{96A81A6B-DED1-DB44-9658-05E88D943E8B}" srcOrd="0" destOrd="0" presId="urn:microsoft.com/office/officeart/2005/8/layout/hierarchy1"/>
    <dgm:cxn modelId="{A9DC27D1-2723-FD42-8651-ADB5EE5105FA}" srcId="{E3E02677-268C-5C40-8930-31B4899401D7}" destId="{F03ED437-3A27-1A4D-A181-D92156011F4D}" srcOrd="1" destOrd="0" parTransId="{BE58DF6C-277C-8C4F-B933-945532BF463A}" sibTransId="{8DB06277-193D-CD45-A272-832FDFB3429C}"/>
    <dgm:cxn modelId="{35FF55D5-7048-0842-B132-B59C2936D9FC}" srcId="{9F505B84-D17A-DA4F-88EE-36729D1DDDBD}" destId="{D7FD2442-CBB6-6247-B014-1CBD5FC0851C}" srcOrd="1" destOrd="0" parTransId="{70B97F15-59E2-9944-A0E2-7D4D2BFFAA7F}" sibTransId="{8733F3C5-F906-1E41-8F42-A23BDD307B5B}"/>
    <dgm:cxn modelId="{60761F5F-549E-CE45-9474-B87B55D53CD3}" srcId="{054E8F57-3BF6-2B47-8E26-79028C93C7FC}" destId="{0CBE1C12-63B2-514C-93D6-57F60A1964C3}" srcOrd="0" destOrd="0" parTransId="{5C67E5F4-0E97-324F-8588-8A3E3B148F34}" sibTransId="{13FF443F-03D1-6E4B-8E90-CEF3D3427B65}"/>
    <dgm:cxn modelId="{7C196003-7F43-4640-BD73-1C59265F10FD}" srcId="{B7C07BFF-DF0A-1249-A4D7-26E3D28E2814}" destId="{AA30600E-E42F-4F45-9E91-7CE03B70CFEA}" srcOrd="0" destOrd="0" parTransId="{8771EF2C-638E-8B43-8AB0-2EEE7855502F}" sibTransId="{C7EFD196-7371-7B42-8CA0-D032B6F1420C}"/>
    <dgm:cxn modelId="{FF45A6E4-58EF-6548-B181-ECACF776715C}" type="presOf" srcId="{AA30600E-E42F-4F45-9E91-7CE03B70CFEA}" destId="{758EC974-DAF5-8F47-B211-ECB2784C7B6C}" srcOrd="0" destOrd="0" presId="urn:microsoft.com/office/officeart/2005/8/layout/hierarchy1"/>
    <dgm:cxn modelId="{FADCC4AB-9861-754B-8690-F67B703B6DC2}" type="presOf" srcId="{D7FD2442-CBB6-6247-B014-1CBD5FC0851C}" destId="{74948C1D-29D1-054B-94CF-960480E8D18F}" srcOrd="0" destOrd="0" presId="urn:microsoft.com/office/officeart/2005/8/layout/hierarchy1"/>
    <dgm:cxn modelId="{4BC6DC52-60C5-6C4F-8CD9-E4D2A5E3CF2F}" type="presOf" srcId="{28B2814D-B51D-1844-9DAF-35259888F68E}" destId="{F704F034-21DB-A848-B380-FDC3D967FC53}" srcOrd="0" destOrd="0" presId="urn:microsoft.com/office/officeart/2005/8/layout/hierarchy1"/>
    <dgm:cxn modelId="{F38EB6CF-6B2E-1740-887E-B16F0D331F0C}" srcId="{C88D4E48-E3DF-CB44-B563-E58EDADDCFCC}" destId="{18672E39-B5D9-854E-9071-53529C1CE63B}" srcOrd="0" destOrd="0" parTransId="{DA294DB8-9630-1949-B25D-75B41C050868}" sibTransId="{9A98525D-27E6-0744-9B52-C9954E7D4350}"/>
    <dgm:cxn modelId="{98201CA0-245A-7543-96EF-30E064D15FE4}" type="presOf" srcId="{0A9D29DF-CE53-C04A-B1F5-957FEA62A70D}" destId="{2C99B7B0-6072-5E45-9B81-7F8670585C99}" srcOrd="0" destOrd="0" presId="urn:microsoft.com/office/officeart/2005/8/layout/hierarchy1"/>
    <dgm:cxn modelId="{C650938B-BD41-5E41-8464-4F1A7096AF9D}" type="presOf" srcId="{F44A8D49-9427-3F49-89EC-04A10CCDFE9D}" destId="{F51FEB27-5B8B-7345-89D6-28B2A774646B}" srcOrd="0" destOrd="0" presId="urn:microsoft.com/office/officeart/2005/8/layout/hierarchy1"/>
    <dgm:cxn modelId="{1DCC9719-B545-964E-80F5-0A52552412BA}" type="presOf" srcId="{F60E16F0-40D3-5743-AC94-B898F261FE66}" destId="{976B721D-D010-424E-8E53-8D1227E640E0}" srcOrd="0" destOrd="0" presId="urn:microsoft.com/office/officeart/2005/8/layout/hierarchy1"/>
    <dgm:cxn modelId="{9B886003-6F20-2B42-BAA5-D1D54008F296}" srcId="{907AD866-41E1-7A45-AA1D-F69668AD854F}" destId="{A7643910-5649-E741-8F10-194FF99E3D8C}" srcOrd="0" destOrd="0" parTransId="{AE141549-AC0B-5E40-9B6D-E667625304BB}" sibTransId="{0D1CB991-F655-AB44-A160-7058A797EDE9}"/>
    <dgm:cxn modelId="{92D477A1-173A-2D46-8EFA-F61CCEEFD0E2}" type="presOf" srcId="{73010829-7620-0244-ACC4-5ABE2C011B75}" destId="{C7BDAA20-A19C-8A40-B3E1-A564DDEF2A8B}" srcOrd="0" destOrd="0" presId="urn:microsoft.com/office/officeart/2005/8/layout/hierarchy1"/>
    <dgm:cxn modelId="{D8F57A9B-7010-9A41-95C9-DE40261F1195}" type="presOf" srcId="{91C883E4-A5DD-774E-B6FC-812BE3B60562}" destId="{DA3EADB7-7AB5-CD44-8023-5DD52F86D5AC}" srcOrd="0" destOrd="0" presId="urn:microsoft.com/office/officeart/2005/8/layout/hierarchy1"/>
    <dgm:cxn modelId="{57C6E9D0-C4B5-DD47-B53B-956037C3E3FF}" type="presOf" srcId="{88F06FBF-C46E-6842-B96C-78F699354BE0}" destId="{50C21D95-D890-4342-84D7-5D20A73D25E5}" srcOrd="0" destOrd="0" presId="urn:microsoft.com/office/officeart/2005/8/layout/hierarchy1"/>
    <dgm:cxn modelId="{52E7ED50-4286-D549-A0D0-F7D0BEF55F47}" srcId="{E3E02677-268C-5C40-8930-31B4899401D7}" destId="{557E518F-EBAF-484B-857A-4E8B78F3AC2F}" srcOrd="0" destOrd="0" parTransId="{13A28887-5598-1341-8D2C-4C93C516901E}" sibTransId="{AFA0EDC6-93B2-1842-98CC-E31F063E06EF}"/>
    <dgm:cxn modelId="{22ABA3EE-0AE3-5648-89E6-875BE5EA3702}" type="presOf" srcId="{9F505B84-D17A-DA4F-88EE-36729D1DDDBD}" destId="{05245902-FEBD-D944-96AB-3E8D2F149A86}" srcOrd="0" destOrd="0" presId="urn:microsoft.com/office/officeart/2005/8/layout/hierarchy1"/>
    <dgm:cxn modelId="{95D1C60F-2AC5-AB48-8366-435733C43FB2}" type="presOf" srcId="{6A99500B-00AB-DD42-B256-C1BD68C92FC0}" destId="{BB44AF93-8FDF-004C-A286-1F60C1D5A05F}" srcOrd="0" destOrd="0" presId="urn:microsoft.com/office/officeart/2005/8/layout/hierarchy1"/>
    <dgm:cxn modelId="{D2E4A18B-F0FF-1C4B-9F53-4455152D93DF}" type="presOf" srcId="{18672E39-B5D9-854E-9071-53529C1CE63B}" destId="{554C16A0-B3F9-AA41-A56D-8DD9FA4008E2}" srcOrd="0" destOrd="0" presId="urn:microsoft.com/office/officeart/2005/8/layout/hierarchy1"/>
    <dgm:cxn modelId="{345B6AFC-2EFE-F843-A515-717DEB57F574}" type="presOf" srcId="{33DEB549-20CD-5649-AAD7-C6F03A8DDBF2}" destId="{66D5171E-D13A-AC46-A586-391F77DFC3CD}" srcOrd="0" destOrd="0" presId="urn:microsoft.com/office/officeart/2005/8/layout/hierarchy1"/>
    <dgm:cxn modelId="{C9EBE8D6-68C0-BB42-AC43-22388EFD2213}" type="presOf" srcId="{0CBE1C12-63B2-514C-93D6-57F60A1964C3}" destId="{88ADFEA2-CAAC-2B4C-AC51-BBB1C95A6636}" srcOrd="0" destOrd="0" presId="urn:microsoft.com/office/officeart/2005/8/layout/hierarchy1"/>
    <dgm:cxn modelId="{338E3581-E612-1E4A-85DA-7A7008A91786}" srcId="{557E518F-EBAF-484B-857A-4E8B78F3AC2F}" destId="{F44A8D49-9427-3F49-89EC-04A10CCDFE9D}" srcOrd="0" destOrd="0" parTransId="{95F33A1F-BA90-A64A-8DB6-2D4147B391B3}" sibTransId="{55C5AC59-6975-6C4F-B7BF-337E4D02374E}"/>
    <dgm:cxn modelId="{14E31BE9-2C95-204D-ADBE-859BEE7AA0BB}" type="presOf" srcId="{725C8D56-1F8F-7040-9105-4FC995B0F881}" destId="{A581274B-C5FE-EF40-846A-7312A04B8FD5}" srcOrd="0" destOrd="0" presId="urn:microsoft.com/office/officeart/2005/8/layout/hierarchy1"/>
    <dgm:cxn modelId="{5230E401-E8F3-EF4B-ACEA-BBCB326F5F82}" srcId="{72F94D1C-95FA-3A4A-9B61-7932F08ED22B}" destId="{EA8EE24F-6A2B-A549-ADA6-53E4409E3C28}" srcOrd="1" destOrd="0" parTransId="{ADC7B6E1-E44B-FA40-B461-62CD303D7E05}" sibTransId="{6A36F4F7-CBEA-EB40-B737-58F0339B5362}"/>
    <dgm:cxn modelId="{D7AC9033-3E77-7C4F-811C-8AE38C19178D}" type="presOf" srcId="{787188ED-D822-E34D-A624-BDEF2CE434D2}" destId="{F16CDDBA-279A-954D-84EA-18867C442D90}" srcOrd="0" destOrd="0" presId="urn:microsoft.com/office/officeart/2005/8/layout/hierarchy1"/>
    <dgm:cxn modelId="{969636E4-A47F-DB4E-9E35-DADDA825676E}" type="presOf" srcId="{8F706FF7-E51F-784C-BAF9-C9B84B9362B5}" destId="{97FFB52E-4CB1-CC43-8B5A-902AFA413464}" srcOrd="0" destOrd="0" presId="urn:microsoft.com/office/officeart/2005/8/layout/hierarchy1"/>
    <dgm:cxn modelId="{1A10ABF7-DD25-7C40-9EFA-C7A4100572CB}" type="presOf" srcId="{83B4508A-7694-8243-A205-7A20F94F766D}" destId="{5D7AF416-2F18-BC48-89D4-7D5B423FEF3B}" srcOrd="0" destOrd="0" presId="urn:microsoft.com/office/officeart/2005/8/layout/hierarchy1"/>
    <dgm:cxn modelId="{DCE24640-E64A-0E41-B96A-ABAA4140A0FB}" type="presOf" srcId="{90D90B59-B967-6E47-873A-EF0669E4859E}" destId="{ED0F063E-D7EC-CE43-B6DB-D2E45E2AF662}" srcOrd="0" destOrd="0" presId="urn:microsoft.com/office/officeart/2005/8/layout/hierarchy1"/>
    <dgm:cxn modelId="{E03CDF32-B07B-1D45-9FB7-B41C06E68D7F}" type="presOf" srcId="{5D4C2D70-D833-0B49-9F2F-AAAF7DBA3FE6}" destId="{66C0DA67-47BE-2647-8086-7F8FA65A6425}" srcOrd="0" destOrd="0" presId="urn:microsoft.com/office/officeart/2005/8/layout/hierarchy1"/>
    <dgm:cxn modelId="{1335E7EE-405F-2142-9FD5-DCCDD3692EC2}" srcId="{28B2814D-B51D-1844-9DAF-35259888F68E}" destId="{77DC8395-C1BF-DE47-829B-F1826224B61D}" srcOrd="0" destOrd="0" parTransId="{8F706FF7-E51F-784C-BAF9-C9B84B9362B5}" sibTransId="{BB54E0F1-6BD6-8549-941F-AC6664992FE3}"/>
    <dgm:cxn modelId="{478287FD-C26A-5642-886E-55307C072C74}" srcId="{415E554E-4307-3047-B026-AD79ADC728D8}" destId="{937BAD85-DACD-8B47-947D-F7C9CC9C9DC3}" srcOrd="0" destOrd="0" parTransId="{BCAFAE9B-044A-9A4F-9DC4-3018AC17066F}" sibTransId="{572AADF5-4714-CA48-BF2A-9A249CFB972C}"/>
    <dgm:cxn modelId="{9A576174-8C56-7D44-854C-FBE88D3915E6}" srcId="{28B2814D-B51D-1844-9DAF-35259888F68E}" destId="{90D90B59-B967-6E47-873A-EF0669E4859E}" srcOrd="1" destOrd="0" parTransId="{D68920C7-A682-3D41-9D3F-A698D7A7F97D}" sibTransId="{BD28FBDF-CE01-B145-A37E-0033058463CC}"/>
    <dgm:cxn modelId="{25C44D77-DF6C-D047-A7E5-14767B2D455B}" type="presOf" srcId="{EA8EE24F-6A2B-A549-ADA6-53E4409E3C28}" destId="{DD3EC36A-F100-4941-99F9-E51F20E92F6B}" srcOrd="0" destOrd="0" presId="urn:microsoft.com/office/officeart/2005/8/layout/hierarchy1"/>
    <dgm:cxn modelId="{489E718A-1063-284E-95F9-87BE998330CA}" srcId="{83B4508A-7694-8243-A205-7A20F94F766D}" destId="{2F503CC3-9BE4-FF42-96ED-4CE99397AEF2}" srcOrd="0" destOrd="0" parTransId="{C1D881DA-A014-1A46-BE61-3FDBE61E1DBB}" sibTransId="{3B19BC3A-A0CC-024D-9080-3C6AA9FACE5C}"/>
    <dgm:cxn modelId="{4E41DCC1-C107-2B45-9B51-80448920D8F6}" type="presOf" srcId="{E4F6488B-CC56-F548-B470-808FC1D34013}" destId="{A4FC7593-B040-394F-8E2A-73A5836BF99A}" srcOrd="0" destOrd="0" presId="urn:microsoft.com/office/officeart/2005/8/layout/hierarchy1"/>
    <dgm:cxn modelId="{DA2355BA-18FD-2449-9149-058B6AD27214}" type="presOf" srcId="{AE141549-AC0B-5E40-9B6D-E667625304BB}" destId="{C8A8D5E1-AF98-8B4C-9B43-B35A817D8F44}" srcOrd="0" destOrd="0" presId="urn:microsoft.com/office/officeart/2005/8/layout/hierarchy1"/>
    <dgm:cxn modelId="{00DEF5B4-5B84-E24D-BBE2-006DA1A9A733}" type="presOf" srcId="{5B8D6368-8281-EF4C-ABCA-CAC86B6B2D88}" destId="{0A4CCC8E-FEB6-4C48-9387-B86C42955EF3}" srcOrd="0" destOrd="0" presId="urn:microsoft.com/office/officeart/2005/8/layout/hierarchy1"/>
    <dgm:cxn modelId="{062DAE55-46E7-0041-94BF-A0142356FC25}" type="presOf" srcId="{56D73FA9-22DE-0140-ADB1-6FE1177A9AB1}" destId="{EDE84A35-792A-684B-9CC0-A5C7AB7849B1}" srcOrd="0" destOrd="0" presId="urn:microsoft.com/office/officeart/2005/8/layout/hierarchy1"/>
    <dgm:cxn modelId="{4FF22473-D0C2-9342-A605-7E18FE7DA5CF}" type="presOf" srcId="{31E09A9A-6BFF-FD4C-8D6D-6279AE79C97E}" destId="{A4876D1C-02D4-174C-981F-38E16A803212}" srcOrd="0" destOrd="0" presId="urn:microsoft.com/office/officeart/2005/8/layout/hierarchy1"/>
    <dgm:cxn modelId="{D0E88AE0-3FCB-1F49-B2C3-1181B840B65E}" type="presOf" srcId="{206CB990-E78D-8047-88DA-C04FF81D58D2}" destId="{78BD3046-1883-6742-8553-819FE3C29159}" srcOrd="0" destOrd="0" presId="urn:microsoft.com/office/officeart/2005/8/layout/hierarchy1"/>
    <dgm:cxn modelId="{960F3C24-2170-0E47-ABE1-5F0B92DB3533}" type="presOf" srcId="{13A28887-5598-1341-8D2C-4C93C516901E}" destId="{130B7800-C3E9-7F40-9ADA-E29CDBA95239}" srcOrd="0" destOrd="0" presId="urn:microsoft.com/office/officeart/2005/8/layout/hierarchy1"/>
    <dgm:cxn modelId="{644AC263-E663-D341-BC9C-A94D33115600}" type="presOf" srcId="{9E6F8B29-E09D-DB45-A561-AB9A88E99816}" destId="{83DACDAA-2D37-5E4A-8093-D196F8918B7F}" srcOrd="0" destOrd="0" presId="urn:microsoft.com/office/officeart/2005/8/layout/hierarchy1"/>
    <dgm:cxn modelId="{97AACA28-3DB8-B441-912D-80D00DB31C4A}" type="presOf" srcId="{9FBB5B38-A158-D648-8169-4C0F9E9B516F}" destId="{546C808F-DBB7-2F48-8E5B-258FC3C1E9FB}" srcOrd="0" destOrd="0" presId="urn:microsoft.com/office/officeart/2005/8/layout/hierarchy1"/>
    <dgm:cxn modelId="{691F407F-B64D-E346-BF91-36CB34B5737C}" type="presOf" srcId="{BBB2A76D-992E-7644-9289-684A05334E2A}" destId="{82F7AD2E-116D-404B-8277-A3617EDA3211}" srcOrd="0" destOrd="0" presId="urn:microsoft.com/office/officeart/2005/8/layout/hierarchy1"/>
    <dgm:cxn modelId="{A4F8629E-302B-604E-8B07-EB4DD7370DDC}" type="presOf" srcId="{038C7A63-F825-7F41-9775-24B356054406}" destId="{C00BE342-34E5-0144-A6E1-DABF36FAB9C1}" srcOrd="0" destOrd="0" presId="urn:microsoft.com/office/officeart/2005/8/layout/hierarchy1"/>
    <dgm:cxn modelId="{3C94EE6F-AC12-114D-AECD-F3F0DBCC1133}" srcId="{9E6F8B29-E09D-DB45-A561-AB9A88E99816}" destId="{383CF07B-9D9C-764F-A1B9-5A0E9B49EA6C}" srcOrd="0" destOrd="0" parTransId="{5EBCD395-0D0C-1F43-B819-2C1BC5BC1CDB}" sibTransId="{A1964853-46E3-C44F-B8A7-E2367F96E374}"/>
    <dgm:cxn modelId="{993CDE47-6522-2D42-91FF-6EA1DDBB9363}" type="presOf" srcId="{58DD4E36-9AA2-9044-9D2A-1904686DA1E4}" destId="{FE5F6465-E67D-DA40-AB2E-D93CA6874EA2}" srcOrd="0" destOrd="0" presId="urn:microsoft.com/office/officeart/2005/8/layout/hierarchy1"/>
    <dgm:cxn modelId="{B47115E7-9297-0E47-9AF5-D5B9E8E019F8}" type="presOf" srcId="{5EBCD395-0D0C-1F43-B819-2C1BC5BC1CDB}" destId="{301FA6C6-7F6D-6942-98E8-5F275E92C3C8}" srcOrd="0" destOrd="0" presId="urn:microsoft.com/office/officeart/2005/8/layout/hierarchy1"/>
    <dgm:cxn modelId="{193C3498-F1F8-424F-8DA6-C21887E80A22}" srcId="{5DE33010-B8C4-6C4D-9CCD-E0085A35917C}" destId="{30915B55-CB57-F946-A067-FFE93DB38CF6}" srcOrd="0" destOrd="0" parTransId="{91C883E4-A5DD-774E-B6FC-812BE3B60562}" sibTransId="{93C96B47-B9CA-534E-BA66-A263082CBE66}"/>
    <dgm:cxn modelId="{143EB119-3025-A04B-8A1B-94E16A630CF0}" srcId="{054E8F57-3BF6-2B47-8E26-79028C93C7FC}" destId="{9F505B84-D17A-DA4F-88EE-36729D1DDDBD}" srcOrd="1" destOrd="0" parTransId="{EC28D120-B962-6349-AD35-E931CF9F0AEC}" sibTransId="{8DE0EA9D-ADC4-7747-8FB4-BAF8D2FE6D24}"/>
    <dgm:cxn modelId="{041DB9B9-1977-8E47-9DC3-4226D52C87EC}" type="presOf" srcId="{28B3486C-2CD0-F847-AAC6-BC3A06A793AF}" destId="{178919D6-80C3-D345-A089-5BCBF9617D41}" srcOrd="0" destOrd="0" presId="urn:microsoft.com/office/officeart/2005/8/layout/hierarchy1"/>
    <dgm:cxn modelId="{77084A6A-2D6A-6249-8A39-6A38A2CD1463}" type="presOf" srcId="{30915B55-CB57-F946-A067-FFE93DB38CF6}" destId="{A61C8843-BE43-4249-A200-23D5C7A5C9CB}" srcOrd="0" destOrd="0" presId="urn:microsoft.com/office/officeart/2005/8/layout/hierarchy1"/>
    <dgm:cxn modelId="{01129837-925F-B34B-AE03-2615329FD7C7}" srcId="{73010829-7620-0244-ACC4-5ABE2C011B75}" destId="{FDB0BE99-7B90-284D-8785-9633D555EF5A}" srcOrd="1" destOrd="0" parTransId="{C6CD7753-8C9F-F044-BD1C-68AA9B03B917}" sibTransId="{D7CDF517-3246-B547-8DB4-2C3960707452}"/>
    <dgm:cxn modelId="{7FB412E6-4B8E-5544-A645-E03AC0E43CDE}" srcId="{FDB0BE99-7B90-284D-8785-9633D555EF5A}" destId="{9FBB5B38-A158-D648-8169-4C0F9E9B516F}" srcOrd="0" destOrd="0" parTransId="{B1008C3F-419E-B341-9B85-CBD5B7CC4042}" sibTransId="{14431D63-9313-6C40-845A-6F454EE07EA4}"/>
    <dgm:cxn modelId="{388C1706-88D7-F948-AB6D-2777D1948B07}" srcId="{18672E39-B5D9-854E-9071-53529C1CE63B}" destId="{28B2814D-B51D-1844-9DAF-35259888F68E}" srcOrd="1" destOrd="0" parTransId="{1387FD3D-A6C1-6E48-9E55-EB501EA894FE}" sibTransId="{26BA46C8-CD25-454D-B4E0-2452B718BBD7}"/>
    <dgm:cxn modelId="{1FEA5960-44FC-8141-9B13-EFCB9C7FD41B}" type="presOf" srcId="{95F33A1F-BA90-A64A-8DB6-2D4147B391B3}" destId="{2475CA8C-A4D1-C148-95D9-67DE4E110C28}" srcOrd="0" destOrd="0" presId="urn:microsoft.com/office/officeart/2005/8/layout/hierarchy1"/>
    <dgm:cxn modelId="{BA71EA48-ECA0-B442-AAC4-B25014271EF6}" type="presOf" srcId="{F03ED437-3A27-1A4D-A181-D92156011F4D}" destId="{0CAFD295-CC92-B047-B0E3-920213160DAC}" srcOrd="0" destOrd="0" presId="urn:microsoft.com/office/officeart/2005/8/layout/hierarchy1"/>
    <dgm:cxn modelId="{73F68DC3-D18A-9F42-8A01-B7E76482E081}" srcId="{FDB0BE99-7B90-284D-8785-9633D555EF5A}" destId="{5DE33010-B8C4-6C4D-9CCD-E0085A35917C}" srcOrd="1" destOrd="0" parTransId="{732BE4EF-DEBC-AF44-A3F7-F302BB7F4299}" sibTransId="{B439FCFF-877A-BC46-941E-D51A46A7FD6B}"/>
    <dgm:cxn modelId="{E8CF951A-ACF6-3042-8685-8F7566A40A6E}" type="presOf" srcId="{66B5A1D2-34E7-AF48-AF2B-ABC8DD13F0C8}" destId="{644DD737-79EB-EA48-B9F6-D25DF67A7DE1}" srcOrd="0" destOrd="0" presId="urn:microsoft.com/office/officeart/2005/8/layout/hierarchy1"/>
    <dgm:cxn modelId="{0D941D97-864D-C842-B359-11AC284719F2}" type="presParOf" srcId="{B6215E6A-CD9D-AB42-9C69-E3504E14091F}" destId="{64BFDC4C-FCB9-7345-BC10-BD9054E7579F}" srcOrd="0" destOrd="0" presId="urn:microsoft.com/office/officeart/2005/8/layout/hierarchy1"/>
    <dgm:cxn modelId="{A53358BA-6D16-154F-9A99-873D8FF75FF7}" type="presParOf" srcId="{64BFDC4C-FCB9-7345-BC10-BD9054E7579F}" destId="{9C60FC4C-5B8E-B847-A7B1-04CD71E6D540}" srcOrd="0" destOrd="0" presId="urn:microsoft.com/office/officeart/2005/8/layout/hierarchy1"/>
    <dgm:cxn modelId="{CDC99F0E-E0CA-7A45-80C9-29938462EABD}" type="presParOf" srcId="{9C60FC4C-5B8E-B847-A7B1-04CD71E6D540}" destId="{6E3F2276-027F-9545-8905-D6AA54F2C70B}" srcOrd="0" destOrd="0" presId="urn:microsoft.com/office/officeart/2005/8/layout/hierarchy1"/>
    <dgm:cxn modelId="{F092BE26-5FB8-3F4E-8DC3-E88A507B3FCD}" type="presParOf" srcId="{9C60FC4C-5B8E-B847-A7B1-04CD71E6D540}" destId="{5949B653-1A84-F448-A928-363979999480}" srcOrd="1" destOrd="0" presId="urn:microsoft.com/office/officeart/2005/8/layout/hierarchy1"/>
    <dgm:cxn modelId="{2533E9B1-0BC6-DB42-A824-CD09072E68F7}" type="presParOf" srcId="{64BFDC4C-FCB9-7345-BC10-BD9054E7579F}" destId="{AA743A7D-C6A4-664E-A740-97A6C97B95F4}" srcOrd="1" destOrd="0" presId="urn:microsoft.com/office/officeart/2005/8/layout/hierarchy1"/>
    <dgm:cxn modelId="{64F7B5F6-B6A2-AA46-AE83-C8E35DA9EEEC}" type="presParOf" srcId="{AA743A7D-C6A4-664E-A740-97A6C97B95F4}" destId="{CD63B0B4-D46E-4B4C-AC03-E63355EE0B26}" srcOrd="0" destOrd="0" presId="urn:microsoft.com/office/officeart/2005/8/layout/hierarchy1"/>
    <dgm:cxn modelId="{2BEB3E4A-A4E3-8E4C-AAFC-42081EA241C2}" type="presParOf" srcId="{AA743A7D-C6A4-664E-A740-97A6C97B95F4}" destId="{8F45D9F5-BF37-444D-AE30-610DA460529A}" srcOrd="1" destOrd="0" presId="urn:microsoft.com/office/officeart/2005/8/layout/hierarchy1"/>
    <dgm:cxn modelId="{DED31511-6492-DC4F-A0C4-72371CFA7B04}" type="presParOf" srcId="{8F45D9F5-BF37-444D-AE30-610DA460529A}" destId="{F8170A82-F7E7-D64F-8705-F5105F7CB87C}" srcOrd="0" destOrd="0" presId="urn:microsoft.com/office/officeart/2005/8/layout/hierarchy1"/>
    <dgm:cxn modelId="{1273D4E3-2D1A-D641-B2B3-54173401F46A}" type="presParOf" srcId="{F8170A82-F7E7-D64F-8705-F5105F7CB87C}" destId="{5159F34F-F381-364F-994D-AD9A286055F7}" srcOrd="0" destOrd="0" presId="urn:microsoft.com/office/officeart/2005/8/layout/hierarchy1"/>
    <dgm:cxn modelId="{82D20102-3F91-E741-B88F-F8E84A10277C}" type="presParOf" srcId="{F8170A82-F7E7-D64F-8705-F5105F7CB87C}" destId="{554C16A0-B3F9-AA41-A56D-8DD9FA4008E2}" srcOrd="1" destOrd="0" presId="urn:microsoft.com/office/officeart/2005/8/layout/hierarchy1"/>
    <dgm:cxn modelId="{AF6DFE73-EAFF-544F-8009-D8949950286E}" type="presParOf" srcId="{8F45D9F5-BF37-444D-AE30-610DA460529A}" destId="{F1BDF112-1CE0-C34E-9702-6B2F4DA0C397}" srcOrd="1" destOrd="0" presId="urn:microsoft.com/office/officeart/2005/8/layout/hierarchy1"/>
    <dgm:cxn modelId="{5BF034A7-CA75-4A42-AE72-FC09CB9BB3BE}" type="presParOf" srcId="{F1BDF112-1CE0-C34E-9702-6B2F4DA0C397}" destId="{7A1039B5-76AF-5040-81A1-390B42A00FA9}" srcOrd="0" destOrd="0" presId="urn:microsoft.com/office/officeart/2005/8/layout/hierarchy1"/>
    <dgm:cxn modelId="{51C73D27-534E-2B4E-ACA2-E913268A9031}" type="presParOf" srcId="{F1BDF112-1CE0-C34E-9702-6B2F4DA0C397}" destId="{309B4BA1-764B-F347-89BB-3D18ECEFD2F8}" srcOrd="1" destOrd="0" presId="urn:microsoft.com/office/officeart/2005/8/layout/hierarchy1"/>
    <dgm:cxn modelId="{D7D9B599-D27D-1A44-AF55-F936DCD32DF8}" type="presParOf" srcId="{309B4BA1-764B-F347-89BB-3D18ECEFD2F8}" destId="{DA645D32-BF1E-B24F-B436-37C7A11BD1F4}" srcOrd="0" destOrd="0" presId="urn:microsoft.com/office/officeart/2005/8/layout/hierarchy1"/>
    <dgm:cxn modelId="{17AD9B40-E16A-CC48-8831-0B8BDDC4D1F9}" type="presParOf" srcId="{DA645D32-BF1E-B24F-B436-37C7A11BD1F4}" destId="{54706AB9-265F-DA41-8202-9BA06F6A749E}" srcOrd="0" destOrd="0" presId="urn:microsoft.com/office/officeart/2005/8/layout/hierarchy1"/>
    <dgm:cxn modelId="{467BDB80-A7B2-E349-A82B-42E726217FD5}" type="presParOf" srcId="{DA645D32-BF1E-B24F-B436-37C7A11BD1F4}" destId="{A2D098A9-26C1-FB4F-9C47-1791976FD124}" srcOrd="1" destOrd="0" presId="urn:microsoft.com/office/officeart/2005/8/layout/hierarchy1"/>
    <dgm:cxn modelId="{AAC55D5C-A403-1C42-8D41-1DD211B18F47}" type="presParOf" srcId="{309B4BA1-764B-F347-89BB-3D18ECEFD2F8}" destId="{25AF1BB4-8DEA-9740-950D-583BDAEFE007}" srcOrd="1" destOrd="0" presId="urn:microsoft.com/office/officeart/2005/8/layout/hierarchy1"/>
    <dgm:cxn modelId="{9A6E9ADC-E0AC-1E41-A65D-9828C88478C5}" type="presParOf" srcId="{25AF1BB4-8DEA-9740-950D-583BDAEFE007}" destId="{F16CDDBA-279A-954D-84EA-18867C442D90}" srcOrd="0" destOrd="0" presId="urn:microsoft.com/office/officeart/2005/8/layout/hierarchy1"/>
    <dgm:cxn modelId="{C3B47057-2808-C641-9D15-5EA0467B9CCD}" type="presParOf" srcId="{25AF1BB4-8DEA-9740-950D-583BDAEFE007}" destId="{B5BAE8AB-30B6-2449-B465-2F20E0C108B2}" srcOrd="1" destOrd="0" presId="urn:microsoft.com/office/officeart/2005/8/layout/hierarchy1"/>
    <dgm:cxn modelId="{D2DA3342-11CE-5743-9C4D-73D2D50196F0}" type="presParOf" srcId="{B5BAE8AB-30B6-2449-B465-2F20E0C108B2}" destId="{D984A64C-A100-DA46-9D90-96E062347429}" srcOrd="0" destOrd="0" presId="urn:microsoft.com/office/officeart/2005/8/layout/hierarchy1"/>
    <dgm:cxn modelId="{ECFA586A-FD03-B14F-9D1B-8336831F028E}" type="presParOf" srcId="{D984A64C-A100-DA46-9D90-96E062347429}" destId="{693C855E-A08F-1B4E-AF83-C0B0543B16DD}" srcOrd="0" destOrd="0" presId="urn:microsoft.com/office/officeart/2005/8/layout/hierarchy1"/>
    <dgm:cxn modelId="{54233E29-CB2D-4848-8C52-9659490770DE}" type="presParOf" srcId="{D984A64C-A100-DA46-9D90-96E062347429}" destId="{5D7AF416-2F18-BC48-89D4-7D5B423FEF3B}" srcOrd="1" destOrd="0" presId="urn:microsoft.com/office/officeart/2005/8/layout/hierarchy1"/>
    <dgm:cxn modelId="{2C41424A-F5FD-C041-BA4B-3796BE9DE81B}" type="presParOf" srcId="{B5BAE8AB-30B6-2449-B465-2F20E0C108B2}" destId="{EEF1D79A-D415-A04C-A779-0D989FCB9236}" srcOrd="1" destOrd="0" presId="urn:microsoft.com/office/officeart/2005/8/layout/hierarchy1"/>
    <dgm:cxn modelId="{0F289B0F-EDCF-C946-90CC-A7F264B91B3D}" type="presParOf" srcId="{EEF1D79A-D415-A04C-A779-0D989FCB9236}" destId="{5B84D79F-602E-A749-A7F6-FE33B113E2C1}" srcOrd="0" destOrd="0" presId="urn:microsoft.com/office/officeart/2005/8/layout/hierarchy1"/>
    <dgm:cxn modelId="{235D5367-93F4-3445-A11C-DA7ADD20D0AF}" type="presParOf" srcId="{EEF1D79A-D415-A04C-A779-0D989FCB9236}" destId="{6E1C14C0-6BAE-264D-99D3-293A63F6572E}" srcOrd="1" destOrd="0" presId="urn:microsoft.com/office/officeart/2005/8/layout/hierarchy1"/>
    <dgm:cxn modelId="{688C88E0-5751-5E43-A488-4AF058480E15}" type="presParOf" srcId="{6E1C14C0-6BAE-264D-99D3-293A63F6572E}" destId="{D5CDE507-F774-DC43-9A01-482D100FFAAF}" srcOrd="0" destOrd="0" presId="urn:microsoft.com/office/officeart/2005/8/layout/hierarchy1"/>
    <dgm:cxn modelId="{72576352-821C-854E-AD8E-3C52358E55D6}" type="presParOf" srcId="{D5CDE507-F774-DC43-9A01-482D100FFAAF}" destId="{A8946E5E-E7CA-D345-A8F7-31F075932CF0}" srcOrd="0" destOrd="0" presId="urn:microsoft.com/office/officeart/2005/8/layout/hierarchy1"/>
    <dgm:cxn modelId="{F9DCF545-B547-0543-A221-10FF65544C7C}" type="presParOf" srcId="{D5CDE507-F774-DC43-9A01-482D100FFAAF}" destId="{6800FD7B-8CE9-4149-B30D-357244289F31}" srcOrd="1" destOrd="0" presId="urn:microsoft.com/office/officeart/2005/8/layout/hierarchy1"/>
    <dgm:cxn modelId="{8C972A3E-0F48-2E43-ACB6-D7BBCCAA09D0}" type="presParOf" srcId="{6E1C14C0-6BAE-264D-99D3-293A63F6572E}" destId="{D4B24799-3320-A642-832C-305B84CEBCF2}" srcOrd="1" destOrd="0" presId="urn:microsoft.com/office/officeart/2005/8/layout/hierarchy1"/>
    <dgm:cxn modelId="{8B7669C5-8095-B648-80ED-E6DC5707F26B}" type="presParOf" srcId="{25AF1BB4-8DEA-9740-950D-583BDAEFE007}" destId="{FC8F7A0F-CBC8-D24A-B42C-B0396CCCEA0D}" srcOrd="2" destOrd="0" presId="urn:microsoft.com/office/officeart/2005/8/layout/hierarchy1"/>
    <dgm:cxn modelId="{346A2D69-AD16-4D41-9F5A-466BEF5181C4}" type="presParOf" srcId="{25AF1BB4-8DEA-9740-950D-583BDAEFE007}" destId="{8052BA50-B259-EF4A-A6CB-7442689D3DBA}" srcOrd="3" destOrd="0" presId="urn:microsoft.com/office/officeart/2005/8/layout/hierarchy1"/>
    <dgm:cxn modelId="{DE808D36-95BD-A645-A5B7-A9974027C947}" type="presParOf" srcId="{8052BA50-B259-EF4A-A6CB-7442689D3DBA}" destId="{DA3A55F0-2322-4247-8A81-07D792AA5246}" srcOrd="0" destOrd="0" presId="urn:microsoft.com/office/officeart/2005/8/layout/hierarchy1"/>
    <dgm:cxn modelId="{509B5219-F2C5-8648-A06E-422FB5215B40}" type="presParOf" srcId="{DA3A55F0-2322-4247-8A81-07D792AA5246}" destId="{019279CD-B961-2544-AB19-FE66C8642D09}" srcOrd="0" destOrd="0" presId="urn:microsoft.com/office/officeart/2005/8/layout/hierarchy1"/>
    <dgm:cxn modelId="{A7898330-4627-0D4E-97C7-F196C84E91E3}" type="presParOf" srcId="{DA3A55F0-2322-4247-8A81-07D792AA5246}" destId="{C7BDAA20-A19C-8A40-B3E1-A564DDEF2A8B}" srcOrd="1" destOrd="0" presId="urn:microsoft.com/office/officeart/2005/8/layout/hierarchy1"/>
    <dgm:cxn modelId="{51062026-FB43-4D4A-91EB-6EF6AB1A5D02}" type="presParOf" srcId="{8052BA50-B259-EF4A-A6CB-7442689D3DBA}" destId="{47E6F668-B6B1-0D45-A1B0-5FF32014A7AA}" srcOrd="1" destOrd="0" presId="urn:microsoft.com/office/officeart/2005/8/layout/hierarchy1"/>
    <dgm:cxn modelId="{720D5153-2BA0-8043-8E9B-F1611A38F559}" type="presParOf" srcId="{47E6F668-B6B1-0D45-A1B0-5FF32014A7AA}" destId="{78BD3046-1883-6742-8553-819FE3C29159}" srcOrd="0" destOrd="0" presId="urn:microsoft.com/office/officeart/2005/8/layout/hierarchy1"/>
    <dgm:cxn modelId="{D8D64504-512A-374C-9A39-2492DE9E896D}" type="presParOf" srcId="{47E6F668-B6B1-0D45-A1B0-5FF32014A7AA}" destId="{D5D1311D-6DA8-7242-9FF9-8FFD01AD1443}" srcOrd="1" destOrd="0" presId="urn:microsoft.com/office/officeart/2005/8/layout/hierarchy1"/>
    <dgm:cxn modelId="{224F02D7-10E4-4F44-BD81-2A0372E55D66}" type="presParOf" srcId="{D5D1311D-6DA8-7242-9FF9-8FFD01AD1443}" destId="{4B5507EA-0306-C943-BD2F-C8FD650CD328}" srcOrd="0" destOrd="0" presId="urn:microsoft.com/office/officeart/2005/8/layout/hierarchy1"/>
    <dgm:cxn modelId="{24667318-0E09-094F-8B53-F43E78A53200}" type="presParOf" srcId="{4B5507EA-0306-C943-BD2F-C8FD650CD328}" destId="{07A8BFA3-066F-274C-8867-75820F23FF82}" srcOrd="0" destOrd="0" presId="urn:microsoft.com/office/officeart/2005/8/layout/hierarchy1"/>
    <dgm:cxn modelId="{9C230747-839C-8A45-97B7-F582C25D2257}" type="presParOf" srcId="{4B5507EA-0306-C943-BD2F-C8FD650CD328}" destId="{1CCA01EE-FC2D-2B40-B71A-06824635DF91}" srcOrd="1" destOrd="0" presId="urn:microsoft.com/office/officeart/2005/8/layout/hierarchy1"/>
    <dgm:cxn modelId="{36A4091E-F1EC-1C47-9F8E-EE31DD5F69E5}" type="presParOf" srcId="{D5D1311D-6DA8-7242-9FF9-8FFD01AD1443}" destId="{2A1D8727-FDA2-E14B-B078-089700D7B48C}" srcOrd="1" destOrd="0" presId="urn:microsoft.com/office/officeart/2005/8/layout/hierarchy1"/>
    <dgm:cxn modelId="{85A86802-7459-6D45-99AD-210ECAAFE7FF}" type="presParOf" srcId="{2A1D8727-FDA2-E14B-B078-089700D7B48C}" destId="{577DAD3F-8F83-484E-BC2D-AB7FF1400439}" srcOrd="0" destOrd="0" presId="urn:microsoft.com/office/officeart/2005/8/layout/hierarchy1"/>
    <dgm:cxn modelId="{7CD697C4-380B-7542-A7FD-7BFE70A24C03}" type="presParOf" srcId="{2A1D8727-FDA2-E14B-B078-089700D7B48C}" destId="{3A2822EB-80C6-8349-AF5D-8757DEDA0A99}" srcOrd="1" destOrd="0" presId="urn:microsoft.com/office/officeart/2005/8/layout/hierarchy1"/>
    <dgm:cxn modelId="{F8066F47-C14A-7242-9140-31DD2AAD0A92}" type="presParOf" srcId="{3A2822EB-80C6-8349-AF5D-8757DEDA0A99}" destId="{F47FCD69-7449-DC42-AC1C-7C2B1C5C508C}" srcOrd="0" destOrd="0" presId="urn:microsoft.com/office/officeart/2005/8/layout/hierarchy1"/>
    <dgm:cxn modelId="{4E83BCD3-7756-F84B-9461-68369980275B}" type="presParOf" srcId="{F47FCD69-7449-DC42-AC1C-7C2B1C5C508C}" destId="{C37260B0-ABA4-6346-828A-9120B07CAE9F}" srcOrd="0" destOrd="0" presId="urn:microsoft.com/office/officeart/2005/8/layout/hierarchy1"/>
    <dgm:cxn modelId="{01B40A26-3D20-8F47-B9EF-AC844540B85B}" type="presParOf" srcId="{F47FCD69-7449-DC42-AC1C-7C2B1C5C508C}" destId="{B16B3E0F-306B-BD41-A5F2-4C3231B022B3}" srcOrd="1" destOrd="0" presId="urn:microsoft.com/office/officeart/2005/8/layout/hierarchy1"/>
    <dgm:cxn modelId="{515127DF-BBE2-4D42-A160-6E1448D5C973}" type="presParOf" srcId="{3A2822EB-80C6-8349-AF5D-8757DEDA0A99}" destId="{679BAE92-295F-F44B-97A0-7B61B6B67125}" srcOrd="1" destOrd="0" presId="urn:microsoft.com/office/officeart/2005/8/layout/hierarchy1"/>
    <dgm:cxn modelId="{8D82B134-E765-6546-BCAF-727418706EA0}" type="presParOf" srcId="{47E6F668-B6B1-0D45-A1B0-5FF32014A7AA}" destId="{ED4102FD-DB66-1C48-874A-0755F6B55CA2}" srcOrd="2" destOrd="0" presId="urn:microsoft.com/office/officeart/2005/8/layout/hierarchy1"/>
    <dgm:cxn modelId="{D9EE3BDC-2209-9145-BD9F-95CC1C8B5847}" type="presParOf" srcId="{47E6F668-B6B1-0D45-A1B0-5FF32014A7AA}" destId="{10F759FF-0603-924E-918F-71FFD6DE6767}" srcOrd="3" destOrd="0" presId="urn:microsoft.com/office/officeart/2005/8/layout/hierarchy1"/>
    <dgm:cxn modelId="{382EAC8C-85B8-AE4E-BA8C-1AEC5DE14384}" type="presParOf" srcId="{10F759FF-0603-924E-918F-71FFD6DE6767}" destId="{49A619BF-20AD-DB43-9103-2E6666DD7065}" srcOrd="0" destOrd="0" presId="urn:microsoft.com/office/officeart/2005/8/layout/hierarchy1"/>
    <dgm:cxn modelId="{E20F47D0-3F90-344A-B0F6-750C27831862}" type="presParOf" srcId="{49A619BF-20AD-DB43-9103-2E6666DD7065}" destId="{CB83DA53-4121-1A4F-B343-172AC3EACBE1}" srcOrd="0" destOrd="0" presId="urn:microsoft.com/office/officeart/2005/8/layout/hierarchy1"/>
    <dgm:cxn modelId="{A8AC12F5-C8AF-7141-9DC2-5DB5D959FDE8}" type="presParOf" srcId="{49A619BF-20AD-DB43-9103-2E6666DD7065}" destId="{7D5B332E-42EE-4D4E-A09B-2F7F6F66C3A5}" srcOrd="1" destOrd="0" presId="urn:microsoft.com/office/officeart/2005/8/layout/hierarchy1"/>
    <dgm:cxn modelId="{F23428FE-8350-6C48-9CA5-2F97C83AB250}" type="presParOf" srcId="{10F759FF-0603-924E-918F-71FFD6DE6767}" destId="{68174AAB-D51F-F445-B7BC-3F617FF16804}" srcOrd="1" destOrd="0" presId="urn:microsoft.com/office/officeart/2005/8/layout/hierarchy1"/>
    <dgm:cxn modelId="{92B073AB-1530-C745-BB1C-A03BA93951D8}" type="presParOf" srcId="{68174AAB-D51F-F445-B7BC-3F617FF16804}" destId="{34DC088D-F876-0D48-A9A0-66E1B53162DD}" srcOrd="0" destOrd="0" presId="urn:microsoft.com/office/officeart/2005/8/layout/hierarchy1"/>
    <dgm:cxn modelId="{01439085-B7AB-D949-B80A-F9949AA69F67}" type="presParOf" srcId="{68174AAB-D51F-F445-B7BC-3F617FF16804}" destId="{337F0255-C3A0-E447-BFD2-96048878F477}" srcOrd="1" destOrd="0" presId="urn:microsoft.com/office/officeart/2005/8/layout/hierarchy1"/>
    <dgm:cxn modelId="{2BD0FF35-F24C-F44A-84A1-0389CBDECF61}" type="presParOf" srcId="{337F0255-C3A0-E447-BFD2-96048878F477}" destId="{84C4FE11-83BE-1E43-989D-CA4C8A8F5601}" srcOrd="0" destOrd="0" presId="urn:microsoft.com/office/officeart/2005/8/layout/hierarchy1"/>
    <dgm:cxn modelId="{588649A3-964C-F244-98EE-F97F9E2854EE}" type="presParOf" srcId="{84C4FE11-83BE-1E43-989D-CA4C8A8F5601}" destId="{F476F2D7-4F1F-104F-8612-B46729CD4CC1}" srcOrd="0" destOrd="0" presId="urn:microsoft.com/office/officeart/2005/8/layout/hierarchy1"/>
    <dgm:cxn modelId="{DCEEA360-F089-354C-8A19-A480D6971B8A}" type="presParOf" srcId="{84C4FE11-83BE-1E43-989D-CA4C8A8F5601}" destId="{546C808F-DBB7-2F48-8E5B-258FC3C1E9FB}" srcOrd="1" destOrd="0" presId="urn:microsoft.com/office/officeart/2005/8/layout/hierarchy1"/>
    <dgm:cxn modelId="{6270A204-D9B8-2F4D-B138-DF53B2944F5D}" type="presParOf" srcId="{337F0255-C3A0-E447-BFD2-96048878F477}" destId="{A1831B0A-A6D9-7C46-B799-CA89092F8E6D}" srcOrd="1" destOrd="0" presId="urn:microsoft.com/office/officeart/2005/8/layout/hierarchy1"/>
    <dgm:cxn modelId="{21E38306-0786-2F4B-9C93-0130DA93EBA4}" type="presParOf" srcId="{A1831B0A-A6D9-7C46-B799-CA89092F8E6D}" destId="{A3646ED9-F1C5-5E4E-9D48-71EA519F3C9A}" srcOrd="0" destOrd="0" presId="urn:microsoft.com/office/officeart/2005/8/layout/hierarchy1"/>
    <dgm:cxn modelId="{F01A8A9E-98E7-A847-8768-9DB6A4B3A424}" type="presParOf" srcId="{A1831B0A-A6D9-7C46-B799-CA89092F8E6D}" destId="{BE902125-A172-DA4F-8F20-202F4847883B}" srcOrd="1" destOrd="0" presId="urn:microsoft.com/office/officeart/2005/8/layout/hierarchy1"/>
    <dgm:cxn modelId="{AAC196D8-8D11-764E-B4F1-24D05E0F8A6B}" type="presParOf" srcId="{BE902125-A172-DA4F-8F20-202F4847883B}" destId="{527FAFEB-BE8F-2143-A33C-7F6544F07C99}" srcOrd="0" destOrd="0" presId="urn:microsoft.com/office/officeart/2005/8/layout/hierarchy1"/>
    <dgm:cxn modelId="{4391B0C6-ACCB-7C49-8C8E-3D92AFF1E69F}" type="presParOf" srcId="{527FAFEB-BE8F-2143-A33C-7F6544F07C99}" destId="{0088C68B-ACBA-7848-8D9A-36F3BFE01481}" srcOrd="0" destOrd="0" presId="urn:microsoft.com/office/officeart/2005/8/layout/hierarchy1"/>
    <dgm:cxn modelId="{8AAE5F7B-C26D-5049-8D26-CB9F1B70A742}" type="presParOf" srcId="{527FAFEB-BE8F-2143-A33C-7F6544F07C99}" destId="{82F7AD2E-116D-404B-8277-A3617EDA3211}" srcOrd="1" destOrd="0" presId="urn:microsoft.com/office/officeart/2005/8/layout/hierarchy1"/>
    <dgm:cxn modelId="{9FFE1942-946F-AD4C-BD59-E0D6CB63AC6B}" type="presParOf" srcId="{BE902125-A172-DA4F-8F20-202F4847883B}" destId="{5D6207AB-9E8D-E447-974A-7D7CCA367EFA}" srcOrd="1" destOrd="0" presId="urn:microsoft.com/office/officeart/2005/8/layout/hierarchy1"/>
    <dgm:cxn modelId="{E82C428A-1A1A-A549-9EB8-54811E4D907E}" type="presParOf" srcId="{68174AAB-D51F-F445-B7BC-3F617FF16804}" destId="{C780793B-24DC-1045-B48E-181849875F6B}" srcOrd="2" destOrd="0" presId="urn:microsoft.com/office/officeart/2005/8/layout/hierarchy1"/>
    <dgm:cxn modelId="{2E850BEF-DD4B-394F-8D8D-BF4B966C6E4A}" type="presParOf" srcId="{68174AAB-D51F-F445-B7BC-3F617FF16804}" destId="{10B58C3C-CDB5-4B4B-84BE-68800DC14FC2}" srcOrd="3" destOrd="0" presId="urn:microsoft.com/office/officeart/2005/8/layout/hierarchy1"/>
    <dgm:cxn modelId="{BA93276C-27D3-0246-A94E-2F8B3C8F03A9}" type="presParOf" srcId="{10B58C3C-CDB5-4B4B-84BE-68800DC14FC2}" destId="{B4295956-9BE2-F345-BF91-B3EEFE573737}" srcOrd="0" destOrd="0" presId="urn:microsoft.com/office/officeart/2005/8/layout/hierarchy1"/>
    <dgm:cxn modelId="{C537E10C-EFA1-CE49-BD6E-99CD0120E13F}" type="presParOf" srcId="{B4295956-9BE2-F345-BF91-B3EEFE573737}" destId="{9C62F737-63B2-9044-AAD9-2DDCE9A8A6E6}" srcOrd="0" destOrd="0" presId="urn:microsoft.com/office/officeart/2005/8/layout/hierarchy1"/>
    <dgm:cxn modelId="{AEBBF0F3-CBA4-F941-970E-D259FCEC35CA}" type="presParOf" srcId="{B4295956-9BE2-F345-BF91-B3EEFE573737}" destId="{7B7CE378-F43F-BA4E-A4B7-A3540DB534FF}" srcOrd="1" destOrd="0" presId="urn:microsoft.com/office/officeart/2005/8/layout/hierarchy1"/>
    <dgm:cxn modelId="{5DE615AF-2A5F-BF40-9675-24C5155CF86F}" type="presParOf" srcId="{10B58C3C-CDB5-4B4B-84BE-68800DC14FC2}" destId="{9A45672A-4A2D-D641-A644-EEE008EAFAA4}" srcOrd="1" destOrd="0" presId="urn:microsoft.com/office/officeart/2005/8/layout/hierarchy1"/>
    <dgm:cxn modelId="{E6CA4BC4-A476-D24F-92A2-834CE3DE40CC}" type="presParOf" srcId="{9A45672A-4A2D-D641-A644-EEE008EAFAA4}" destId="{DA3EADB7-7AB5-CD44-8023-5DD52F86D5AC}" srcOrd="0" destOrd="0" presId="urn:microsoft.com/office/officeart/2005/8/layout/hierarchy1"/>
    <dgm:cxn modelId="{C840F55F-AB03-CA49-A2C6-540276534F07}" type="presParOf" srcId="{9A45672A-4A2D-D641-A644-EEE008EAFAA4}" destId="{121AF93A-E796-8243-92C9-6475EC9F59CD}" srcOrd="1" destOrd="0" presId="urn:microsoft.com/office/officeart/2005/8/layout/hierarchy1"/>
    <dgm:cxn modelId="{A164C5E1-9527-224E-89A2-C6070AFFBC07}" type="presParOf" srcId="{121AF93A-E796-8243-92C9-6475EC9F59CD}" destId="{720A2851-0618-C94B-9DF9-01574D8B6C4D}" srcOrd="0" destOrd="0" presId="urn:microsoft.com/office/officeart/2005/8/layout/hierarchy1"/>
    <dgm:cxn modelId="{8F6973F7-9E88-194B-949D-DA1A2BB329A6}" type="presParOf" srcId="{720A2851-0618-C94B-9DF9-01574D8B6C4D}" destId="{58D99212-883E-D24E-847D-AFAEF9AD1B36}" srcOrd="0" destOrd="0" presId="urn:microsoft.com/office/officeart/2005/8/layout/hierarchy1"/>
    <dgm:cxn modelId="{98F90A26-DBDE-C744-BD5F-ABBA2A58CF97}" type="presParOf" srcId="{720A2851-0618-C94B-9DF9-01574D8B6C4D}" destId="{A61C8843-BE43-4249-A200-23D5C7A5C9CB}" srcOrd="1" destOrd="0" presId="urn:microsoft.com/office/officeart/2005/8/layout/hierarchy1"/>
    <dgm:cxn modelId="{B88C53C9-C3BA-0E4B-9DA1-55AF9CA3999C}" type="presParOf" srcId="{121AF93A-E796-8243-92C9-6475EC9F59CD}" destId="{FBDC96A3-C081-3748-BBD7-2DCD22455E09}" srcOrd="1" destOrd="0" presId="urn:microsoft.com/office/officeart/2005/8/layout/hierarchy1"/>
    <dgm:cxn modelId="{73807895-D893-C74E-9611-C1B1BC9E6BA4}" type="presParOf" srcId="{FBDC96A3-C081-3748-BBD7-2DCD22455E09}" destId="{6DF0B9DD-A250-5041-9C29-0302F6686DDB}" srcOrd="0" destOrd="0" presId="urn:microsoft.com/office/officeart/2005/8/layout/hierarchy1"/>
    <dgm:cxn modelId="{2E80F502-364F-7A4B-AF31-107A454D595D}" type="presParOf" srcId="{FBDC96A3-C081-3748-BBD7-2DCD22455E09}" destId="{60B0A87B-67EA-134F-8B24-C9BDD20D0951}" srcOrd="1" destOrd="0" presId="urn:microsoft.com/office/officeart/2005/8/layout/hierarchy1"/>
    <dgm:cxn modelId="{E4FEA61F-943C-064B-9FE5-B06CC2A57611}" type="presParOf" srcId="{60B0A87B-67EA-134F-8B24-C9BDD20D0951}" destId="{DB382050-6A16-1047-89FD-5F807C27B74F}" srcOrd="0" destOrd="0" presId="urn:microsoft.com/office/officeart/2005/8/layout/hierarchy1"/>
    <dgm:cxn modelId="{7ACED7AE-6DC0-7942-95EA-4F4631B1A30B}" type="presParOf" srcId="{DB382050-6A16-1047-89FD-5F807C27B74F}" destId="{E15A4AA2-72A7-B948-96C3-E2FE6972AD18}" srcOrd="0" destOrd="0" presId="urn:microsoft.com/office/officeart/2005/8/layout/hierarchy1"/>
    <dgm:cxn modelId="{F07032AB-2B73-A845-A93B-2DED3ACEE1CF}" type="presParOf" srcId="{DB382050-6A16-1047-89FD-5F807C27B74F}" destId="{6E73DB55-A581-DD44-B088-CDA29055C537}" srcOrd="1" destOrd="0" presId="urn:microsoft.com/office/officeart/2005/8/layout/hierarchy1"/>
    <dgm:cxn modelId="{6E2897C0-AC7F-DD41-91BC-333649DD0BBE}" type="presParOf" srcId="{60B0A87B-67EA-134F-8B24-C9BDD20D0951}" destId="{06993784-7EDF-A145-A63C-B03B27AE2320}" srcOrd="1" destOrd="0" presId="urn:microsoft.com/office/officeart/2005/8/layout/hierarchy1"/>
    <dgm:cxn modelId="{16E8BDF6-8B6C-5F4D-BFD1-25C428356C91}" type="presParOf" srcId="{9A45672A-4A2D-D641-A644-EEE008EAFAA4}" destId="{DF685C93-799B-4045-9409-BA75A93B9C1C}" srcOrd="2" destOrd="0" presId="urn:microsoft.com/office/officeart/2005/8/layout/hierarchy1"/>
    <dgm:cxn modelId="{5BEF6FFD-CB82-6E41-A59D-6A6029889D89}" type="presParOf" srcId="{9A45672A-4A2D-D641-A644-EEE008EAFAA4}" destId="{186D9CF9-2089-7B4E-958E-911480619360}" srcOrd="3" destOrd="0" presId="urn:microsoft.com/office/officeart/2005/8/layout/hierarchy1"/>
    <dgm:cxn modelId="{FC6D855D-CCCA-A74A-8D4C-19C5FCF5AAF2}" type="presParOf" srcId="{186D9CF9-2089-7B4E-958E-911480619360}" destId="{A3C02315-F88A-2D48-B137-44C57C0A9CC8}" srcOrd="0" destOrd="0" presId="urn:microsoft.com/office/officeart/2005/8/layout/hierarchy1"/>
    <dgm:cxn modelId="{E0A80ADE-2FE3-BF42-AD15-EB78BE377533}" type="presParOf" srcId="{A3C02315-F88A-2D48-B137-44C57C0A9CC8}" destId="{38F0A1AB-5AD6-7C41-962D-2D571D494A17}" srcOrd="0" destOrd="0" presId="urn:microsoft.com/office/officeart/2005/8/layout/hierarchy1"/>
    <dgm:cxn modelId="{2DFC7EE4-3579-004B-A6DA-80835BD0ABE4}" type="presParOf" srcId="{A3C02315-F88A-2D48-B137-44C57C0A9CC8}" destId="{8D3EEDC8-53A7-D644-B2F9-88F153AC6145}" srcOrd="1" destOrd="0" presId="urn:microsoft.com/office/officeart/2005/8/layout/hierarchy1"/>
    <dgm:cxn modelId="{E95B6326-9C50-E146-83CB-E7E837E1BF93}" type="presParOf" srcId="{186D9CF9-2089-7B4E-958E-911480619360}" destId="{3324E37D-4FD9-4D47-87E5-DE1308622FC4}" srcOrd="1" destOrd="0" presId="urn:microsoft.com/office/officeart/2005/8/layout/hierarchy1"/>
    <dgm:cxn modelId="{6C35720A-B333-E84C-9E9A-99DBAA8F8CA2}" type="presParOf" srcId="{3324E37D-4FD9-4D47-87E5-DE1308622FC4}" destId="{BB44AF93-8FDF-004C-A286-1F60C1D5A05F}" srcOrd="0" destOrd="0" presId="urn:microsoft.com/office/officeart/2005/8/layout/hierarchy1"/>
    <dgm:cxn modelId="{12972843-12D0-A844-8FEA-EB93AC92BB40}" type="presParOf" srcId="{3324E37D-4FD9-4D47-87E5-DE1308622FC4}" destId="{F84CBAF6-36BD-5245-A9FF-26C1B7AB7011}" srcOrd="1" destOrd="0" presId="urn:microsoft.com/office/officeart/2005/8/layout/hierarchy1"/>
    <dgm:cxn modelId="{E9F2543A-0F83-A84A-B242-D16344800856}" type="presParOf" srcId="{F84CBAF6-36BD-5245-A9FF-26C1B7AB7011}" destId="{ED357F46-DE25-9F4A-8BB5-8DD7F6494110}" srcOrd="0" destOrd="0" presId="urn:microsoft.com/office/officeart/2005/8/layout/hierarchy1"/>
    <dgm:cxn modelId="{D4EA2024-DB16-DE49-9E6E-F30A2A196414}" type="presParOf" srcId="{ED357F46-DE25-9F4A-8BB5-8DD7F6494110}" destId="{835A999D-6B14-484F-AAA6-4AFECAF876C9}" srcOrd="0" destOrd="0" presId="urn:microsoft.com/office/officeart/2005/8/layout/hierarchy1"/>
    <dgm:cxn modelId="{7A442FA5-AB13-064D-A64F-E327D3BB1ABA}" type="presParOf" srcId="{ED357F46-DE25-9F4A-8BB5-8DD7F6494110}" destId="{9652B715-4DAA-5940-8ED1-1051A85A3D90}" srcOrd="1" destOrd="0" presId="urn:microsoft.com/office/officeart/2005/8/layout/hierarchy1"/>
    <dgm:cxn modelId="{B158F1AB-EFE8-BD4F-97D4-E82CB36FC8B6}" type="presParOf" srcId="{F84CBAF6-36BD-5245-A9FF-26C1B7AB7011}" destId="{2DD86F65-5EE6-E24A-B722-FA5D63CDED7F}" srcOrd="1" destOrd="0" presId="urn:microsoft.com/office/officeart/2005/8/layout/hierarchy1"/>
    <dgm:cxn modelId="{471E6841-9981-B44D-ADF3-995DBDB767DC}" type="presParOf" srcId="{2DD86F65-5EE6-E24A-B722-FA5D63CDED7F}" destId="{A9428BBB-1D3F-CB43-AFBF-35D4A2C10675}" srcOrd="0" destOrd="0" presId="urn:microsoft.com/office/officeart/2005/8/layout/hierarchy1"/>
    <dgm:cxn modelId="{90EEA7B5-8A62-AC46-9959-CD2FB92ACCBB}" type="presParOf" srcId="{2DD86F65-5EE6-E24A-B722-FA5D63CDED7F}" destId="{5FA5D827-1BC3-9E48-B652-2ABDE775C766}" srcOrd="1" destOrd="0" presId="urn:microsoft.com/office/officeart/2005/8/layout/hierarchy1"/>
    <dgm:cxn modelId="{966CDA22-4A85-2C42-9296-D0604DC08C37}" type="presParOf" srcId="{5FA5D827-1BC3-9E48-B652-2ABDE775C766}" destId="{6CD68E1E-5BFA-9F4E-BE69-CAE50E7E667F}" srcOrd="0" destOrd="0" presId="urn:microsoft.com/office/officeart/2005/8/layout/hierarchy1"/>
    <dgm:cxn modelId="{F7999DA5-63C9-FE4F-BCE5-5042EA8923B2}" type="presParOf" srcId="{6CD68E1E-5BFA-9F4E-BE69-CAE50E7E667F}" destId="{240027D8-A706-B440-95C9-40E728F8BD75}" srcOrd="0" destOrd="0" presId="urn:microsoft.com/office/officeart/2005/8/layout/hierarchy1"/>
    <dgm:cxn modelId="{C26BDDF0-5697-0C43-A4C7-7C551936B268}" type="presParOf" srcId="{6CD68E1E-5BFA-9F4E-BE69-CAE50E7E667F}" destId="{C80CE494-F8D2-F842-9847-C51A525D53EE}" srcOrd="1" destOrd="0" presId="urn:microsoft.com/office/officeart/2005/8/layout/hierarchy1"/>
    <dgm:cxn modelId="{5D120BB9-5175-394F-B638-27A6CBA09EEC}" type="presParOf" srcId="{5FA5D827-1BC3-9E48-B652-2ABDE775C766}" destId="{4788714E-B07F-8445-97B4-F7A6C0C71DC7}" srcOrd="1" destOrd="0" presId="urn:microsoft.com/office/officeart/2005/8/layout/hierarchy1"/>
    <dgm:cxn modelId="{43B9C28B-F8D9-B040-BD57-FAD19ACED5C4}" type="presParOf" srcId="{3324E37D-4FD9-4D47-87E5-DE1308622FC4}" destId="{66D5171E-D13A-AC46-A586-391F77DFC3CD}" srcOrd="2" destOrd="0" presId="urn:microsoft.com/office/officeart/2005/8/layout/hierarchy1"/>
    <dgm:cxn modelId="{36E589CB-9884-FA4F-A8ED-C78D396B0963}" type="presParOf" srcId="{3324E37D-4FD9-4D47-87E5-DE1308622FC4}" destId="{C053C45B-1887-8B4E-AEEF-2C6E8953C7A0}" srcOrd="3" destOrd="0" presId="urn:microsoft.com/office/officeart/2005/8/layout/hierarchy1"/>
    <dgm:cxn modelId="{C6C1EBF3-C84B-6C4D-9864-F56B26F24FC1}" type="presParOf" srcId="{C053C45B-1887-8B4E-AEEF-2C6E8953C7A0}" destId="{CB9052CB-5444-924B-8CE6-D8065959366B}" srcOrd="0" destOrd="0" presId="urn:microsoft.com/office/officeart/2005/8/layout/hierarchy1"/>
    <dgm:cxn modelId="{19B0CFAC-8951-E943-87E5-2118D04B80F5}" type="presParOf" srcId="{CB9052CB-5444-924B-8CE6-D8065959366B}" destId="{6523B842-611C-2442-B597-BE89A407AE91}" srcOrd="0" destOrd="0" presId="urn:microsoft.com/office/officeart/2005/8/layout/hierarchy1"/>
    <dgm:cxn modelId="{EFA5C559-1554-1149-8D3E-B40D5FD2D690}" type="presParOf" srcId="{CB9052CB-5444-924B-8CE6-D8065959366B}" destId="{C29000DF-33DB-A245-A0B9-41373032E4A3}" srcOrd="1" destOrd="0" presId="urn:microsoft.com/office/officeart/2005/8/layout/hierarchy1"/>
    <dgm:cxn modelId="{99199998-8B88-4A44-8C90-E4150073E353}" type="presParOf" srcId="{C053C45B-1887-8B4E-AEEF-2C6E8953C7A0}" destId="{631C6E8F-AB1B-3745-A985-6A0EC0277883}" srcOrd="1" destOrd="0" presId="urn:microsoft.com/office/officeart/2005/8/layout/hierarchy1"/>
    <dgm:cxn modelId="{C4286741-F5A8-4C4C-95EE-47E06FFD3714}" type="presParOf" srcId="{631C6E8F-AB1B-3745-A985-6A0EC0277883}" destId="{50C21D95-D890-4342-84D7-5D20A73D25E5}" srcOrd="0" destOrd="0" presId="urn:microsoft.com/office/officeart/2005/8/layout/hierarchy1"/>
    <dgm:cxn modelId="{E4D6474B-29FB-8040-ABA3-B4B81D3358D6}" type="presParOf" srcId="{631C6E8F-AB1B-3745-A985-6A0EC0277883}" destId="{AD38B742-29CE-F74F-B677-0406E4CEC0DD}" srcOrd="1" destOrd="0" presId="urn:microsoft.com/office/officeart/2005/8/layout/hierarchy1"/>
    <dgm:cxn modelId="{4ACD3078-4736-CE44-A7C9-67573CCE69A8}" type="presParOf" srcId="{AD38B742-29CE-F74F-B677-0406E4CEC0DD}" destId="{787F72C6-95B4-A648-A8B1-20BF604121BB}" srcOrd="0" destOrd="0" presId="urn:microsoft.com/office/officeart/2005/8/layout/hierarchy1"/>
    <dgm:cxn modelId="{AA5B0E5C-F330-FA42-96DF-0B8F5701D1E0}" type="presParOf" srcId="{787F72C6-95B4-A648-A8B1-20BF604121BB}" destId="{A7747956-9902-CD4C-A595-2FB17AB31ADC}" srcOrd="0" destOrd="0" presId="urn:microsoft.com/office/officeart/2005/8/layout/hierarchy1"/>
    <dgm:cxn modelId="{23264F8A-CC2C-3243-BC01-4169C7FC543C}" type="presParOf" srcId="{787F72C6-95B4-A648-A8B1-20BF604121BB}" destId="{680EFFE0-E8AC-8A45-87DC-842A8E505C0B}" srcOrd="1" destOrd="0" presId="urn:microsoft.com/office/officeart/2005/8/layout/hierarchy1"/>
    <dgm:cxn modelId="{C3CED28B-1705-2B47-8763-EB48E8D807EB}" type="presParOf" srcId="{AD38B742-29CE-F74F-B677-0406E4CEC0DD}" destId="{28EA81DC-EF50-8944-9F9B-F4AC0F2845A7}" srcOrd="1" destOrd="0" presId="urn:microsoft.com/office/officeart/2005/8/layout/hierarchy1"/>
    <dgm:cxn modelId="{A4BA19CB-EF55-F04F-8ECC-E725729C6BB3}" type="presParOf" srcId="{28EA81DC-EF50-8944-9F9B-F4AC0F2845A7}" destId="{20019147-437E-E641-82EA-087704F88ED5}" srcOrd="0" destOrd="0" presId="urn:microsoft.com/office/officeart/2005/8/layout/hierarchy1"/>
    <dgm:cxn modelId="{E905E740-6F50-2C4F-A2A6-9414695DC504}" type="presParOf" srcId="{28EA81DC-EF50-8944-9F9B-F4AC0F2845A7}" destId="{8E72DEFE-585A-E147-AC44-9785D0EDD261}" srcOrd="1" destOrd="0" presId="urn:microsoft.com/office/officeart/2005/8/layout/hierarchy1"/>
    <dgm:cxn modelId="{4A0A3BFB-C6A8-2548-B9E1-40ECD47F92E3}" type="presParOf" srcId="{8E72DEFE-585A-E147-AC44-9785D0EDD261}" destId="{35F0DB0A-4ACA-BB4C-854C-A501D8164746}" srcOrd="0" destOrd="0" presId="urn:microsoft.com/office/officeart/2005/8/layout/hierarchy1"/>
    <dgm:cxn modelId="{BB7688E7-4C2F-C046-B042-63B6B748983B}" type="presParOf" srcId="{35F0DB0A-4ACA-BB4C-854C-A501D8164746}" destId="{2BAEC446-AD1C-CE49-913A-9F29FE22EFF0}" srcOrd="0" destOrd="0" presId="urn:microsoft.com/office/officeart/2005/8/layout/hierarchy1"/>
    <dgm:cxn modelId="{C7A784B7-30B8-D345-9073-712EC38164B0}" type="presParOf" srcId="{35F0DB0A-4ACA-BB4C-854C-A501D8164746}" destId="{2011C220-79E6-B84A-BDE4-7CA90FF04950}" srcOrd="1" destOrd="0" presId="urn:microsoft.com/office/officeart/2005/8/layout/hierarchy1"/>
    <dgm:cxn modelId="{A71CD157-5EDB-9A49-B66A-554544404A76}" type="presParOf" srcId="{8E72DEFE-585A-E147-AC44-9785D0EDD261}" destId="{A257F509-3D39-E247-869C-BC1F1C83228A}" srcOrd="1" destOrd="0" presId="urn:microsoft.com/office/officeart/2005/8/layout/hierarchy1"/>
    <dgm:cxn modelId="{4C99853B-A0DC-5247-AF43-6B17D8F7E42F}" type="presParOf" srcId="{631C6E8F-AB1B-3745-A985-6A0EC0277883}" destId="{33AC570E-F0AC-FD4D-9AFC-A06951B66145}" srcOrd="2" destOrd="0" presId="urn:microsoft.com/office/officeart/2005/8/layout/hierarchy1"/>
    <dgm:cxn modelId="{836C4F93-CD66-0445-BE82-7BCD0D19F1E1}" type="presParOf" srcId="{631C6E8F-AB1B-3745-A985-6A0EC0277883}" destId="{11E6E8E1-2420-5743-B361-103CCD92F840}" srcOrd="3" destOrd="0" presId="urn:microsoft.com/office/officeart/2005/8/layout/hierarchy1"/>
    <dgm:cxn modelId="{B3875535-D5AD-5D40-9066-1DF8EC1D42A5}" type="presParOf" srcId="{11E6E8E1-2420-5743-B361-103CCD92F840}" destId="{74E098A3-21C6-F047-AF7A-F424F0B24FE3}" srcOrd="0" destOrd="0" presId="urn:microsoft.com/office/officeart/2005/8/layout/hierarchy1"/>
    <dgm:cxn modelId="{56A71490-3B4D-374A-89D3-E6F207D57B24}" type="presParOf" srcId="{74E098A3-21C6-F047-AF7A-F424F0B24FE3}" destId="{EA108172-14EE-CD4D-94F2-8A8105BE991C}" srcOrd="0" destOrd="0" presId="urn:microsoft.com/office/officeart/2005/8/layout/hierarchy1"/>
    <dgm:cxn modelId="{D6A89424-8EEC-ED42-B65B-A645C6C78396}" type="presParOf" srcId="{74E098A3-21C6-F047-AF7A-F424F0B24FE3}" destId="{DD3EC36A-F100-4941-99F9-E51F20E92F6B}" srcOrd="1" destOrd="0" presId="urn:microsoft.com/office/officeart/2005/8/layout/hierarchy1"/>
    <dgm:cxn modelId="{340D7B30-2F17-5E42-87EA-85A66A8EC7A1}" type="presParOf" srcId="{11E6E8E1-2420-5743-B361-103CCD92F840}" destId="{F721D056-3EDD-A045-9BC3-FF76BD65C53C}" srcOrd="1" destOrd="0" presId="urn:microsoft.com/office/officeart/2005/8/layout/hierarchy1"/>
    <dgm:cxn modelId="{1D50D4A9-99BE-8A4F-8C8F-FDCBD31EE1CF}" type="presParOf" srcId="{F721D056-3EDD-A045-9BC3-FF76BD65C53C}" destId="{644DD737-79EB-EA48-B9F6-D25DF67A7DE1}" srcOrd="0" destOrd="0" presId="urn:microsoft.com/office/officeart/2005/8/layout/hierarchy1"/>
    <dgm:cxn modelId="{1404EAEB-9BCE-C04A-A3C1-868851CEA136}" type="presParOf" srcId="{F721D056-3EDD-A045-9BC3-FF76BD65C53C}" destId="{EC682792-8F6E-F748-8FB1-1DABCD71452F}" srcOrd="1" destOrd="0" presId="urn:microsoft.com/office/officeart/2005/8/layout/hierarchy1"/>
    <dgm:cxn modelId="{D75EE902-243C-FC42-8731-9344ADF06C77}" type="presParOf" srcId="{EC682792-8F6E-F748-8FB1-1DABCD71452F}" destId="{6780104D-2AFD-8149-827F-1FCFC7684B3C}" srcOrd="0" destOrd="0" presId="urn:microsoft.com/office/officeart/2005/8/layout/hierarchy1"/>
    <dgm:cxn modelId="{C7E9A0A8-70C2-2547-810B-1E9BD0C3A11C}" type="presParOf" srcId="{6780104D-2AFD-8149-827F-1FCFC7684B3C}" destId="{6C3C3549-E26E-B84E-8538-BAC1BD79B998}" srcOrd="0" destOrd="0" presId="urn:microsoft.com/office/officeart/2005/8/layout/hierarchy1"/>
    <dgm:cxn modelId="{7C2F20EC-ABC2-FF4A-A1B6-C0964F080C1B}" type="presParOf" srcId="{6780104D-2AFD-8149-827F-1FCFC7684B3C}" destId="{2C8457BC-D3F4-5742-9EEE-A0BF2A80BF00}" srcOrd="1" destOrd="0" presId="urn:microsoft.com/office/officeart/2005/8/layout/hierarchy1"/>
    <dgm:cxn modelId="{17753C1B-B5D6-504E-9011-18C31B8F50D4}" type="presParOf" srcId="{EC682792-8F6E-F748-8FB1-1DABCD71452F}" destId="{1A015406-90CF-754F-ADE1-B01D4FD4A5E5}" srcOrd="1" destOrd="0" presId="urn:microsoft.com/office/officeart/2005/8/layout/hierarchy1"/>
    <dgm:cxn modelId="{0EC07EEF-338F-C146-9718-E176552B16C5}" type="presParOf" srcId="{1A015406-90CF-754F-ADE1-B01D4FD4A5E5}" destId="{2E2058BF-2F95-3C45-86D6-D8C86FF96293}" srcOrd="0" destOrd="0" presId="urn:microsoft.com/office/officeart/2005/8/layout/hierarchy1"/>
    <dgm:cxn modelId="{2393458B-BE4E-934A-A890-52D131C61D2B}" type="presParOf" srcId="{1A015406-90CF-754F-ADE1-B01D4FD4A5E5}" destId="{65EA977E-0FFD-F549-8367-BE0F430DCF36}" srcOrd="1" destOrd="0" presId="urn:microsoft.com/office/officeart/2005/8/layout/hierarchy1"/>
    <dgm:cxn modelId="{248A1557-DC45-F24E-A9FC-3CACF9860A7F}" type="presParOf" srcId="{65EA977E-0FFD-F549-8367-BE0F430DCF36}" destId="{E7451A15-B6F0-0D46-A4E4-E8326824DCF9}" srcOrd="0" destOrd="0" presId="urn:microsoft.com/office/officeart/2005/8/layout/hierarchy1"/>
    <dgm:cxn modelId="{E202A6A2-2571-BF42-8900-F59C6065A6C3}" type="presParOf" srcId="{E7451A15-B6F0-0D46-A4E4-E8326824DCF9}" destId="{7D1A0AAC-946B-DF4A-8F85-7364669A62B7}" srcOrd="0" destOrd="0" presId="urn:microsoft.com/office/officeart/2005/8/layout/hierarchy1"/>
    <dgm:cxn modelId="{1274CAD2-1CC2-094C-8E53-163441C524F4}" type="presParOf" srcId="{E7451A15-B6F0-0D46-A4E4-E8326824DCF9}" destId="{758EC974-DAF5-8F47-B211-ECB2784C7B6C}" srcOrd="1" destOrd="0" presId="urn:microsoft.com/office/officeart/2005/8/layout/hierarchy1"/>
    <dgm:cxn modelId="{33533728-03FC-DD42-A800-D7DA677AE840}" type="presParOf" srcId="{65EA977E-0FFD-F549-8367-BE0F430DCF36}" destId="{231207E5-FA15-0144-AA33-A5273D49857B}" srcOrd="1" destOrd="0" presId="urn:microsoft.com/office/officeart/2005/8/layout/hierarchy1"/>
    <dgm:cxn modelId="{F701BFBB-5653-884D-8784-A5B67780AB77}" type="presParOf" srcId="{F721D056-3EDD-A045-9BC3-FF76BD65C53C}" destId="{B45A48BF-BAC0-1446-BDF8-3D45CD433DA7}" srcOrd="2" destOrd="0" presId="urn:microsoft.com/office/officeart/2005/8/layout/hierarchy1"/>
    <dgm:cxn modelId="{C2CC4A43-CF7C-7D4F-96B6-86B3DEB587D8}" type="presParOf" srcId="{F721D056-3EDD-A045-9BC3-FF76BD65C53C}" destId="{73DE017B-6713-674F-A8F1-E47E4B832062}" srcOrd="3" destOrd="0" presId="urn:microsoft.com/office/officeart/2005/8/layout/hierarchy1"/>
    <dgm:cxn modelId="{51C3A5B0-6199-5149-BD49-2F4BEEB345C1}" type="presParOf" srcId="{73DE017B-6713-674F-A8F1-E47E4B832062}" destId="{B4316635-C46F-C247-A8B5-1BB6FE54038F}" srcOrd="0" destOrd="0" presId="urn:microsoft.com/office/officeart/2005/8/layout/hierarchy1"/>
    <dgm:cxn modelId="{A851FAEB-2EEE-4542-9F6F-BEB39C09DA2B}" type="presParOf" srcId="{B4316635-C46F-C247-A8B5-1BB6FE54038F}" destId="{1F2C9B2B-8C87-0947-9937-B04E2D5762A5}" srcOrd="0" destOrd="0" presId="urn:microsoft.com/office/officeart/2005/8/layout/hierarchy1"/>
    <dgm:cxn modelId="{70F5C63A-19EC-E84D-B4D1-9D418A9342CB}" type="presParOf" srcId="{B4316635-C46F-C247-A8B5-1BB6FE54038F}" destId="{19BF3A25-B8C2-374B-A273-C759951E7F49}" srcOrd="1" destOrd="0" presId="urn:microsoft.com/office/officeart/2005/8/layout/hierarchy1"/>
    <dgm:cxn modelId="{B3F470B0-2681-6142-9E23-E2BBF97AD2BC}" type="presParOf" srcId="{73DE017B-6713-674F-A8F1-E47E4B832062}" destId="{01FA12D3-E3F9-9344-8941-CD751F95E44F}" srcOrd="1" destOrd="0" presId="urn:microsoft.com/office/officeart/2005/8/layout/hierarchy1"/>
    <dgm:cxn modelId="{871A5FCF-635F-AB48-AE83-CE452A0FD058}" type="presParOf" srcId="{01FA12D3-E3F9-9344-8941-CD751F95E44F}" destId="{97C28080-8623-3A41-91C4-8CC05DE39981}" srcOrd="0" destOrd="0" presId="urn:microsoft.com/office/officeart/2005/8/layout/hierarchy1"/>
    <dgm:cxn modelId="{818B4335-A10D-344C-B6EA-DCB27A8C3786}" type="presParOf" srcId="{01FA12D3-E3F9-9344-8941-CD751F95E44F}" destId="{F46BF3E9-B2C6-CE4A-BE72-51D25FD6D015}" srcOrd="1" destOrd="0" presId="urn:microsoft.com/office/officeart/2005/8/layout/hierarchy1"/>
    <dgm:cxn modelId="{CBE0DD16-2EAA-FA49-8090-418E16C795AF}" type="presParOf" srcId="{F46BF3E9-B2C6-CE4A-BE72-51D25FD6D015}" destId="{EB1A48C5-05C3-9343-ADE0-B61CDD8FB036}" srcOrd="0" destOrd="0" presId="urn:microsoft.com/office/officeart/2005/8/layout/hierarchy1"/>
    <dgm:cxn modelId="{516238CC-F7AB-CA42-AFB3-AC088F4B1347}" type="presParOf" srcId="{EB1A48C5-05C3-9343-ADE0-B61CDD8FB036}" destId="{71D80F9B-B3B8-3C43-A78B-D29D296189D9}" srcOrd="0" destOrd="0" presId="urn:microsoft.com/office/officeart/2005/8/layout/hierarchy1"/>
    <dgm:cxn modelId="{5730B37D-0524-4849-940E-6841DBB6A2D1}" type="presParOf" srcId="{EB1A48C5-05C3-9343-ADE0-B61CDD8FB036}" destId="{88ADFEA2-CAAC-2B4C-AC51-BBB1C95A6636}" srcOrd="1" destOrd="0" presId="urn:microsoft.com/office/officeart/2005/8/layout/hierarchy1"/>
    <dgm:cxn modelId="{237DE3A0-2158-A14E-9DB7-0617A58DF1FD}" type="presParOf" srcId="{F46BF3E9-B2C6-CE4A-BE72-51D25FD6D015}" destId="{3DF6BB68-9022-254E-8E5C-13EC6B7B9662}" srcOrd="1" destOrd="0" presId="urn:microsoft.com/office/officeart/2005/8/layout/hierarchy1"/>
    <dgm:cxn modelId="{56F43631-B6B2-EC43-9EC3-A86798007AA2}" type="presParOf" srcId="{3DF6BB68-9022-254E-8E5C-13EC6B7B9662}" destId="{2C99B7B0-6072-5E45-9B81-7F8670585C99}" srcOrd="0" destOrd="0" presId="urn:microsoft.com/office/officeart/2005/8/layout/hierarchy1"/>
    <dgm:cxn modelId="{642448FB-AC46-8247-8594-01D1BF567B2A}" type="presParOf" srcId="{3DF6BB68-9022-254E-8E5C-13EC6B7B9662}" destId="{00FD3D69-EA20-6949-87CB-0DD7517EA8F8}" srcOrd="1" destOrd="0" presId="urn:microsoft.com/office/officeart/2005/8/layout/hierarchy1"/>
    <dgm:cxn modelId="{6CEC9127-284B-B04A-89C5-3F0C684B10E7}" type="presParOf" srcId="{00FD3D69-EA20-6949-87CB-0DD7517EA8F8}" destId="{8BA5E452-F36E-CF4D-88C2-ED4FE648A4AF}" srcOrd="0" destOrd="0" presId="urn:microsoft.com/office/officeart/2005/8/layout/hierarchy1"/>
    <dgm:cxn modelId="{65E8885C-CEC2-D044-8755-272443FB4A96}" type="presParOf" srcId="{8BA5E452-F36E-CF4D-88C2-ED4FE648A4AF}" destId="{80FB8F5D-D3A8-5A4E-9FDE-CB46337296D8}" srcOrd="0" destOrd="0" presId="urn:microsoft.com/office/officeart/2005/8/layout/hierarchy1"/>
    <dgm:cxn modelId="{6B0F70B7-073F-1E41-A40A-8AAE77CB71E1}" type="presParOf" srcId="{8BA5E452-F36E-CF4D-88C2-ED4FE648A4AF}" destId="{15D8A163-3444-0C49-B937-D1794A894F24}" srcOrd="1" destOrd="0" presId="urn:microsoft.com/office/officeart/2005/8/layout/hierarchy1"/>
    <dgm:cxn modelId="{836109E3-B06A-F44D-BDF4-BC0F21DF3F92}" type="presParOf" srcId="{00FD3D69-EA20-6949-87CB-0DD7517EA8F8}" destId="{84449ABB-B073-8647-A21E-4ADF54F951B6}" srcOrd="1" destOrd="0" presId="urn:microsoft.com/office/officeart/2005/8/layout/hierarchy1"/>
    <dgm:cxn modelId="{1D2E8BB3-5100-A541-B5B2-1A77F225E374}" type="presParOf" srcId="{01FA12D3-E3F9-9344-8941-CD751F95E44F}" destId="{47B0981A-AFF9-5649-AF82-1E176BA3D40D}" srcOrd="2" destOrd="0" presId="urn:microsoft.com/office/officeart/2005/8/layout/hierarchy1"/>
    <dgm:cxn modelId="{57641E53-7A49-8342-8A5E-8206AC4EED58}" type="presParOf" srcId="{01FA12D3-E3F9-9344-8941-CD751F95E44F}" destId="{A580067C-27EA-7145-8740-794547378B34}" srcOrd="3" destOrd="0" presId="urn:microsoft.com/office/officeart/2005/8/layout/hierarchy1"/>
    <dgm:cxn modelId="{92FA9105-77E9-DB44-A2E7-4B62033C458B}" type="presParOf" srcId="{A580067C-27EA-7145-8740-794547378B34}" destId="{0F28802F-7547-8740-BA20-B2E137EE9E1C}" srcOrd="0" destOrd="0" presId="urn:microsoft.com/office/officeart/2005/8/layout/hierarchy1"/>
    <dgm:cxn modelId="{1EE6786E-4509-C044-8121-B731C18F3934}" type="presParOf" srcId="{0F28802F-7547-8740-BA20-B2E137EE9E1C}" destId="{3BA3265F-4C8A-0D46-A16A-1E8F76B88937}" srcOrd="0" destOrd="0" presId="urn:microsoft.com/office/officeart/2005/8/layout/hierarchy1"/>
    <dgm:cxn modelId="{DEEDEE31-3931-0649-AC02-7B2B4C8192A5}" type="presParOf" srcId="{0F28802F-7547-8740-BA20-B2E137EE9E1C}" destId="{05245902-FEBD-D944-96AB-3E8D2F149A86}" srcOrd="1" destOrd="0" presId="urn:microsoft.com/office/officeart/2005/8/layout/hierarchy1"/>
    <dgm:cxn modelId="{CE42870F-BAD5-7F44-A95C-5AC1FB4B6469}" type="presParOf" srcId="{A580067C-27EA-7145-8740-794547378B34}" destId="{E8741809-5B63-6541-B775-2677613D78FB}" srcOrd="1" destOrd="0" presId="urn:microsoft.com/office/officeart/2005/8/layout/hierarchy1"/>
    <dgm:cxn modelId="{0EA685B0-D66C-E346-842B-D43E43CC10A4}" type="presParOf" srcId="{E8741809-5B63-6541-B775-2677613D78FB}" destId="{612CAC27-DEF5-9343-9870-C9EF3C14E201}" srcOrd="0" destOrd="0" presId="urn:microsoft.com/office/officeart/2005/8/layout/hierarchy1"/>
    <dgm:cxn modelId="{00B43C8D-27EB-4946-A593-C9412626A340}" type="presParOf" srcId="{E8741809-5B63-6541-B775-2677613D78FB}" destId="{98448C5F-297F-4E47-B707-C67DFC9D8554}" srcOrd="1" destOrd="0" presId="urn:microsoft.com/office/officeart/2005/8/layout/hierarchy1"/>
    <dgm:cxn modelId="{3B74C568-B01A-9F47-9190-7E05CF9B0F3B}" type="presParOf" srcId="{98448C5F-297F-4E47-B707-C67DFC9D8554}" destId="{1C932552-E49E-3540-906C-F37347F80BA9}" srcOrd="0" destOrd="0" presId="urn:microsoft.com/office/officeart/2005/8/layout/hierarchy1"/>
    <dgm:cxn modelId="{4E5D0A54-B391-CE49-B3C3-E0B70DC84F90}" type="presParOf" srcId="{1C932552-E49E-3540-906C-F37347F80BA9}" destId="{2F33B2AA-AEB8-A74F-8194-F3EF5221B5C7}" srcOrd="0" destOrd="0" presId="urn:microsoft.com/office/officeart/2005/8/layout/hierarchy1"/>
    <dgm:cxn modelId="{A0B14BF4-2994-FF40-A3A2-47F62B780D9A}" type="presParOf" srcId="{1C932552-E49E-3540-906C-F37347F80BA9}" destId="{6EBD699A-B3F4-1144-AD3C-C7120B05C6DE}" srcOrd="1" destOrd="0" presId="urn:microsoft.com/office/officeart/2005/8/layout/hierarchy1"/>
    <dgm:cxn modelId="{C6E914D9-4C29-CC45-9A03-D50C58DE9D17}" type="presParOf" srcId="{98448C5F-297F-4E47-B707-C67DFC9D8554}" destId="{06A7BC41-7A98-6E47-BA2E-9078C944FF57}" srcOrd="1" destOrd="0" presId="urn:microsoft.com/office/officeart/2005/8/layout/hierarchy1"/>
    <dgm:cxn modelId="{8A7D336F-422C-5745-9272-74BA08377389}" type="presParOf" srcId="{06A7BC41-7A98-6E47-BA2E-9078C944FF57}" destId="{C8A8D5E1-AF98-8B4C-9B43-B35A817D8F44}" srcOrd="0" destOrd="0" presId="urn:microsoft.com/office/officeart/2005/8/layout/hierarchy1"/>
    <dgm:cxn modelId="{714F4440-65E7-C44C-BFD0-651F0AC96DD2}" type="presParOf" srcId="{06A7BC41-7A98-6E47-BA2E-9078C944FF57}" destId="{77A30403-4778-C945-B0C4-0A93D935A9B2}" srcOrd="1" destOrd="0" presId="urn:microsoft.com/office/officeart/2005/8/layout/hierarchy1"/>
    <dgm:cxn modelId="{F8BE4837-9021-7F42-B580-E114D84A5313}" type="presParOf" srcId="{77A30403-4778-C945-B0C4-0A93D935A9B2}" destId="{5ECD0201-B976-DD41-922B-598922CCE323}" srcOrd="0" destOrd="0" presId="urn:microsoft.com/office/officeart/2005/8/layout/hierarchy1"/>
    <dgm:cxn modelId="{46E10BCB-473D-634F-BA40-1B9D7D0F0091}" type="presParOf" srcId="{5ECD0201-B976-DD41-922B-598922CCE323}" destId="{56CAAAF6-F7AF-C64A-BB80-2EEBF58A2096}" srcOrd="0" destOrd="0" presId="urn:microsoft.com/office/officeart/2005/8/layout/hierarchy1"/>
    <dgm:cxn modelId="{68C835C9-ACE8-E443-94CC-A07DD7DFE6B4}" type="presParOf" srcId="{5ECD0201-B976-DD41-922B-598922CCE323}" destId="{78662B9E-EBE7-3C41-842A-F953D3517B23}" srcOrd="1" destOrd="0" presId="urn:microsoft.com/office/officeart/2005/8/layout/hierarchy1"/>
    <dgm:cxn modelId="{AF1AD939-A1DF-4B49-90E1-29493F7ADC01}" type="presParOf" srcId="{77A30403-4778-C945-B0C4-0A93D935A9B2}" destId="{1AB4D351-8500-3E4C-8A00-4193CD4A79CC}" srcOrd="1" destOrd="0" presId="urn:microsoft.com/office/officeart/2005/8/layout/hierarchy1"/>
    <dgm:cxn modelId="{9CA1B19B-0380-1642-AA0F-200FB6BDDD25}" type="presParOf" srcId="{E8741809-5B63-6541-B775-2677613D78FB}" destId="{925086FE-4A24-D445-891E-7FAF4C325C70}" srcOrd="2" destOrd="0" presId="urn:microsoft.com/office/officeart/2005/8/layout/hierarchy1"/>
    <dgm:cxn modelId="{2C6BC7CB-F633-A94D-B758-8120F7090997}" type="presParOf" srcId="{E8741809-5B63-6541-B775-2677613D78FB}" destId="{34867F6B-DA3D-844C-8D6A-6094A4FD29A6}" srcOrd="3" destOrd="0" presId="urn:microsoft.com/office/officeart/2005/8/layout/hierarchy1"/>
    <dgm:cxn modelId="{0D634AAD-2D94-9B41-9280-F46E25419FBF}" type="presParOf" srcId="{34867F6B-DA3D-844C-8D6A-6094A4FD29A6}" destId="{DC42CAE5-D938-2C42-BC49-80852CF594EB}" srcOrd="0" destOrd="0" presId="urn:microsoft.com/office/officeart/2005/8/layout/hierarchy1"/>
    <dgm:cxn modelId="{085DF59D-9D92-994D-A512-7067BD876380}" type="presParOf" srcId="{DC42CAE5-D938-2C42-BC49-80852CF594EB}" destId="{1DEB2E91-6EC8-8049-B091-7F550A461757}" srcOrd="0" destOrd="0" presId="urn:microsoft.com/office/officeart/2005/8/layout/hierarchy1"/>
    <dgm:cxn modelId="{2909C20A-ABD4-AE45-9A5B-145227A41EFD}" type="presParOf" srcId="{DC42CAE5-D938-2C42-BC49-80852CF594EB}" destId="{74948C1D-29D1-054B-94CF-960480E8D18F}" srcOrd="1" destOrd="0" presId="urn:microsoft.com/office/officeart/2005/8/layout/hierarchy1"/>
    <dgm:cxn modelId="{A578CBF0-A3B5-D147-B4D0-288F5924831D}" type="presParOf" srcId="{34867F6B-DA3D-844C-8D6A-6094A4FD29A6}" destId="{66EE8A63-BAB3-994B-BC3B-71AB948EED53}" srcOrd="1" destOrd="0" presId="urn:microsoft.com/office/officeart/2005/8/layout/hierarchy1"/>
    <dgm:cxn modelId="{1DD23EF0-26BC-9C45-9429-C73C3CEE3746}" type="presParOf" srcId="{66EE8A63-BAB3-994B-BC3B-71AB948EED53}" destId="{E75BA830-2679-914B-9013-BD82DE7516ED}" srcOrd="0" destOrd="0" presId="urn:microsoft.com/office/officeart/2005/8/layout/hierarchy1"/>
    <dgm:cxn modelId="{F030738B-C726-4A47-A231-842CFDDC4CF2}" type="presParOf" srcId="{66EE8A63-BAB3-994B-BC3B-71AB948EED53}" destId="{CD20D4EB-22A2-A140-A364-F1C1B5FEA63C}" srcOrd="1" destOrd="0" presId="urn:microsoft.com/office/officeart/2005/8/layout/hierarchy1"/>
    <dgm:cxn modelId="{8B14AFC8-2756-7747-A6B4-1CDA10D2F95D}" type="presParOf" srcId="{CD20D4EB-22A2-A140-A364-F1C1B5FEA63C}" destId="{70DBCACC-BF72-4249-9691-9374439CC39C}" srcOrd="0" destOrd="0" presId="urn:microsoft.com/office/officeart/2005/8/layout/hierarchy1"/>
    <dgm:cxn modelId="{00B5339A-AD0F-E84C-AA08-972A490935BA}" type="presParOf" srcId="{70DBCACC-BF72-4249-9691-9374439CC39C}" destId="{C52508F8-6A5C-904F-B8C8-558E23563832}" srcOrd="0" destOrd="0" presId="urn:microsoft.com/office/officeart/2005/8/layout/hierarchy1"/>
    <dgm:cxn modelId="{D5459E8A-0711-BA4E-8ABD-034C3893AF0C}" type="presParOf" srcId="{70DBCACC-BF72-4249-9691-9374439CC39C}" destId="{B2A96C9C-5535-CF4B-A7EE-28D0C565E0D4}" srcOrd="1" destOrd="0" presId="urn:microsoft.com/office/officeart/2005/8/layout/hierarchy1"/>
    <dgm:cxn modelId="{06147F24-695C-3B41-B009-D85CAFB89A27}" type="presParOf" srcId="{CD20D4EB-22A2-A140-A364-F1C1B5FEA63C}" destId="{CB305C29-B9E8-ED45-8ABF-3ADFDC3F8266}" srcOrd="1" destOrd="0" presId="urn:microsoft.com/office/officeart/2005/8/layout/hierarchy1"/>
    <dgm:cxn modelId="{21514828-039C-AF4B-A386-FFE0D90A1798}" type="presParOf" srcId="{CB305C29-B9E8-ED45-8ABF-3ADFDC3F8266}" destId="{37FA6F9E-9845-5C48-B519-4F228DFEB1E8}" srcOrd="0" destOrd="0" presId="urn:microsoft.com/office/officeart/2005/8/layout/hierarchy1"/>
    <dgm:cxn modelId="{2058158D-4043-6B42-B9DD-612CE27F6BD3}" type="presParOf" srcId="{CB305C29-B9E8-ED45-8ABF-3ADFDC3F8266}" destId="{0199C1B5-EAAF-CE42-BC4F-10DC7227CE64}" srcOrd="1" destOrd="0" presId="urn:microsoft.com/office/officeart/2005/8/layout/hierarchy1"/>
    <dgm:cxn modelId="{6B7E91A1-CBC7-6448-918A-797229F8CF16}" type="presParOf" srcId="{0199C1B5-EAAF-CE42-BC4F-10DC7227CE64}" destId="{58A6831E-4763-0145-B45B-B1637A86BCCC}" srcOrd="0" destOrd="0" presId="urn:microsoft.com/office/officeart/2005/8/layout/hierarchy1"/>
    <dgm:cxn modelId="{08374ECC-4D71-6945-8CC1-79D31FF52372}" type="presParOf" srcId="{58A6831E-4763-0145-B45B-B1637A86BCCC}" destId="{838887DB-3E10-054A-AE19-6C0A08E8AFA6}" srcOrd="0" destOrd="0" presId="urn:microsoft.com/office/officeart/2005/8/layout/hierarchy1"/>
    <dgm:cxn modelId="{C3228632-43CA-5A41-8B9C-98C269130AA6}" type="presParOf" srcId="{58A6831E-4763-0145-B45B-B1637A86BCCC}" destId="{0A4CCC8E-FEB6-4C48-9387-B86C42955EF3}" srcOrd="1" destOrd="0" presId="urn:microsoft.com/office/officeart/2005/8/layout/hierarchy1"/>
    <dgm:cxn modelId="{1178670A-867F-AF49-9C0F-C1F6928F6E41}" type="presParOf" srcId="{0199C1B5-EAAF-CE42-BC4F-10DC7227CE64}" destId="{5878107D-B1D9-F54E-9307-5646C790F02C}" srcOrd="1" destOrd="0" presId="urn:microsoft.com/office/officeart/2005/8/layout/hierarchy1"/>
    <dgm:cxn modelId="{E46D23A2-7615-834D-965C-F6EE984210C7}" type="presParOf" srcId="{66EE8A63-BAB3-994B-BC3B-71AB948EED53}" destId="{EA9763FD-E523-D14C-90AD-9D0AA06F4D78}" srcOrd="2" destOrd="0" presId="urn:microsoft.com/office/officeart/2005/8/layout/hierarchy1"/>
    <dgm:cxn modelId="{4CC02251-5672-DB44-90F5-E340323FAABC}" type="presParOf" srcId="{66EE8A63-BAB3-994B-BC3B-71AB948EED53}" destId="{93E370B6-2870-784C-BD13-39C93BA01566}" srcOrd="3" destOrd="0" presId="urn:microsoft.com/office/officeart/2005/8/layout/hierarchy1"/>
    <dgm:cxn modelId="{A2EF8A38-4B56-C34A-910E-34534515AE08}" type="presParOf" srcId="{93E370B6-2870-784C-BD13-39C93BA01566}" destId="{4BC82163-D8B0-7A4C-BFB1-299D00AF4230}" srcOrd="0" destOrd="0" presId="urn:microsoft.com/office/officeart/2005/8/layout/hierarchy1"/>
    <dgm:cxn modelId="{F7830E6F-61EB-6E4B-88BC-81231D8F64FC}" type="presParOf" srcId="{4BC82163-D8B0-7A4C-BFB1-299D00AF4230}" destId="{4235430B-A90E-6A4E-826D-34353488C1B3}" srcOrd="0" destOrd="0" presId="urn:microsoft.com/office/officeart/2005/8/layout/hierarchy1"/>
    <dgm:cxn modelId="{AA0CAD33-14EF-CC4D-B9D0-B3CB02E05C29}" type="presParOf" srcId="{4BC82163-D8B0-7A4C-BFB1-299D00AF4230}" destId="{95877AFD-C7BE-4949-AE10-D0E566CBB161}" srcOrd="1" destOrd="0" presId="urn:microsoft.com/office/officeart/2005/8/layout/hierarchy1"/>
    <dgm:cxn modelId="{931F5E6B-D3A0-7948-BA0C-A3DEC2D13496}" type="presParOf" srcId="{93E370B6-2870-784C-BD13-39C93BA01566}" destId="{1C3A42A2-EE0A-E449-96B0-152D363FE2C4}" srcOrd="1" destOrd="0" presId="urn:microsoft.com/office/officeart/2005/8/layout/hierarchy1"/>
    <dgm:cxn modelId="{DC727B7C-806E-B849-A6B9-DD6192E5D869}" type="presParOf" srcId="{1C3A42A2-EE0A-E449-96B0-152D363FE2C4}" destId="{FE5F6465-E67D-DA40-AB2E-D93CA6874EA2}" srcOrd="0" destOrd="0" presId="urn:microsoft.com/office/officeart/2005/8/layout/hierarchy1"/>
    <dgm:cxn modelId="{4199DF97-5D86-C14E-B932-197544123529}" type="presParOf" srcId="{1C3A42A2-EE0A-E449-96B0-152D363FE2C4}" destId="{5D101E4F-62DE-DE49-B7A0-E01B4A73CFE6}" srcOrd="1" destOrd="0" presId="urn:microsoft.com/office/officeart/2005/8/layout/hierarchy1"/>
    <dgm:cxn modelId="{96ACA1F7-4AA9-2741-96FB-0B1DCEDA682D}" type="presParOf" srcId="{5D101E4F-62DE-DE49-B7A0-E01B4A73CFE6}" destId="{3AA46A97-BA71-E947-9C48-F7E8E8BFA70D}" srcOrd="0" destOrd="0" presId="urn:microsoft.com/office/officeart/2005/8/layout/hierarchy1"/>
    <dgm:cxn modelId="{C1FA5192-F416-8649-B340-1FD8BAEE7A14}" type="presParOf" srcId="{3AA46A97-BA71-E947-9C48-F7E8E8BFA70D}" destId="{5C35338A-C1C4-414B-A8B0-AF66C94EE20E}" srcOrd="0" destOrd="0" presId="urn:microsoft.com/office/officeart/2005/8/layout/hierarchy1"/>
    <dgm:cxn modelId="{4F6076EE-AFCD-A84F-AEC5-DAD4136D8894}" type="presParOf" srcId="{3AA46A97-BA71-E947-9C48-F7E8E8BFA70D}" destId="{72A8E4ED-3FA7-EF45-BC17-46D65C508889}" srcOrd="1" destOrd="0" presId="urn:microsoft.com/office/officeart/2005/8/layout/hierarchy1"/>
    <dgm:cxn modelId="{68DA2328-BF05-5D48-9D0F-4309EDAD5C7D}" type="presParOf" srcId="{5D101E4F-62DE-DE49-B7A0-E01B4A73CFE6}" destId="{1FC99D0F-2F20-8141-AFA3-83D936005463}" srcOrd="1" destOrd="0" presId="urn:microsoft.com/office/officeart/2005/8/layout/hierarchy1"/>
    <dgm:cxn modelId="{D8A9096A-3432-654D-BFC1-BDD9A900EC63}" type="presParOf" srcId="{F1BDF112-1CE0-C34E-9702-6B2F4DA0C397}" destId="{7E057B38-7F95-8C4D-AFCA-58BAEFED6163}" srcOrd="2" destOrd="0" presId="urn:microsoft.com/office/officeart/2005/8/layout/hierarchy1"/>
    <dgm:cxn modelId="{EC6D8703-1151-4E41-8144-96EFBD8F16E3}" type="presParOf" srcId="{F1BDF112-1CE0-C34E-9702-6B2F4DA0C397}" destId="{F7320A0A-C5C9-D242-8E37-E01291B43BA7}" srcOrd="3" destOrd="0" presId="urn:microsoft.com/office/officeart/2005/8/layout/hierarchy1"/>
    <dgm:cxn modelId="{B3FCF3F0-F584-2A45-A43D-4989FBE21155}" type="presParOf" srcId="{F7320A0A-C5C9-D242-8E37-E01291B43BA7}" destId="{B552A7A1-EDE6-DA48-ADFF-2679D27BA7F0}" srcOrd="0" destOrd="0" presId="urn:microsoft.com/office/officeart/2005/8/layout/hierarchy1"/>
    <dgm:cxn modelId="{80316E32-910E-444B-BBC9-86857278B0F4}" type="presParOf" srcId="{B552A7A1-EDE6-DA48-ADFF-2679D27BA7F0}" destId="{E3D7A401-E92E-7A44-95EB-428BA6816A0A}" srcOrd="0" destOrd="0" presId="urn:microsoft.com/office/officeart/2005/8/layout/hierarchy1"/>
    <dgm:cxn modelId="{F48C3817-91CC-504C-8504-D17845527C40}" type="presParOf" srcId="{B552A7A1-EDE6-DA48-ADFF-2679D27BA7F0}" destId="{F704F034-21DB-A848-B380-FDC3D967FC53}" srcOrd="1" destOrd="0" presId="urn:microsoft.com/office/officeart/2005/8/layout/hierarchy1"/>
    <dgm:cxn modelId="{5217E567-B003-E141-933B-33D568860989}" type="presParOf" srcId="{F7320A0A-C5C9-D242-8E37-E01291B43BA7}" destId="{7716099F-AA0E-DB4C-82EB-E4181D326B81}" srcOrd="1" destOrd="0" presId="urn:microsoft.com/office/officeart/2005/8/layout/hierarchy1"/>
    <dgm:cxn modelId="{CF6D3CDB-A5EE-EC49-897E-CC359C1FF0FE}" type="presParOf" srcId="{7716099F-AA0E-DB4C-82EB-E4181D326B81}" destId="{97FFB52E-4CB1-CC43-8B5A-902AFA413464}" srcOrd="0" destOrd="0" presId="urn:microsoft.com/office/officeart/2005/8/layout/hierarchy1"/>
    <dgm:cxn modelId="{18C56D66-4F82-2E49-9FC7-CF0DC8C28138}" type="presParOf" srcId="{7716099F-AA0E-DB4C-82EB-E4181D326B81}" destId="{E15AA0F0-4D31-244F-9D37-6902ED3BC29D}" srcOrd="1" destOrd="0" presId="urn:microsoft.com/office/officeart/2005/8/layout/hierarchy1"/>
    <dgm:cxn modelId="{6C82283F-5ACF-8241-86CC-E39F39DD6CB5}" type="presParOf" srcId="{E15AA0F0-4D31-244F-9D37-6902ED3BC29D}" destId="{62706AB2-4A8B-7147-84DE-271D5823731A}" srcOrd="0" destOrd="0" presId="urn:microsoft.com/office/officeart/2005/8/layout/hierarchy1"/>
    <dgm:cxn modelId="{4ABD9226-7E0D-6E47-825E-180C91DA31A7}" type="presParOf" srcId="{62706AB2-4A8B-7147-84DE-271D5823731A}" destId="{6E8A3BA7-98DF-5548-85B7-8122C3034B39}" srcOrd="0" destOrd="0" presId="urn:microsoft.com/office/officeart/2005/8/layout/hierarchy1"/>
    <dgm:cxn modelId="{0F4A6020-F8D0-0E40-8566-E0B26BF577E7}" type="presParOf" srcId="{62706AB2-4A8B-7147-84DE-271D5823731A}" destId="{68DF6EF3-1FB5-2A4F-9126-B88ACBC3A32C}" srcOrd="1" destOrd="0" presId="urn:microsoft.com/office/officeart/2005/8/layout/hierarchy1"/>
    <dgm:cxn modelId="{F467F7CF-CC52-0C42-B77C-ABD6083B955B}" type="presParOf" srcId="{E15AA0F0-4D31-244F-9D37-6902ED3BC29D}" destId="{D7890AB7-370B-1048-A2C2-BAF292B33824}" srcOrd="1" destOrd="0" presId="urn:microsoft.com/office/officeart/2005/8/layout/hierarchy1"/>
    <dgm:cxn modelId="{F536171B-AC94-8845-AED2-103D4098453D}" type="presParOf" srcId="{D7890AB7-370B-1048-A2C2-BAF292B33824}" destId="{F23848A7-2215-2F44-B05D-E66ACAD86660}" srcOrd="0" destOrd="0" presId="urn:microsoft.com/office/officeart/2005/8/layout/hierarchy1"/>
    <dgm:cxn modelId="{4B1585A8-C4A0-F34D-BFEE-0B00E6F902A1}" type="presParOf" srcId="{D7890AB7-370B-1048-A2C2-BAF292B33824}" destId="{59A594C8-F5F5-3647-96A4-227A934BEE93}" srcOrd="1" destOrd="0" presId="urn:microsoft.com/office/officeart/2005/8/layout/hierarchy1"/>
    <dgm:cxn modelId="{B9760349-6FB7-7148-8DF7-12CB3E154095}" type="presParOf" srcId="{59A594C8-F5F5-3647-96A4-227A934BEE93}" destId="{441092CF-FE6D-9541-84E8-EDCE32FEC3D4}" srcOrd="0" destOrd="0" presId="urn:microsoft.com/office/officeart/2005/8/layout/hierarchy1"/>
    <dgm:cxn modelId="{96F5B382-2E25-374A-84DF-F675951262AB}" type="presParOf" srcId="{441092CF-FE6D-9541-84E8-EDCE32FEC3D4}" destId="{927B34FD-2478-644B-89FE-D693A7E8C352}" srcOrd="0" destOrd="0" presId="urn:microsoft.com/office/officeart/2005/8/layout/hierarchy1"/>
    <dgm:cxn modelId="{3ED6DDB0-E415-CA4E-9F68-57D1C1CE2552}" type="presParOf" srcId="{441092CF-FE6D-9541-84E8-EDCE32FEC3D4}" destId="{12FBE432-ACA6-8A4A-BE18-EDFF0FBB2AD0}" srcOrd="1" destOrd="0" presId="urn:microsoft.com/office/officeart/2005/8/layout/hierarchy1"/>
    <dgm:cxn modelId="{9BCE4C81-86B0-FF40-BBC6-F58BB53144AE}" type="presParOf" srcId="{59A594C8-F5F5-3647-96A4-227A934BEE93}" destId="{6EA71554-C374-2344-8935-6074CD398909}" srcOrd="1" destOrd="0" presId="urn:microsoft.com/office/officeart/2005/8/layout/hierarchy1"/>
    <dgm:cxn modelId="{E170B663-B1DC-A041-915D-2BA84C99EA44}" type="presParOf" srcId="{6EA71554-C374-2344-8935-6074CD398909}" destId="{E4D6EBF0-38EB-814D-A58A-3C4AA46F4C74}" srcOrd="0" destOrd="0" presId="urn:microsoft.com/office/officeart/2005/8/layout/hierarchy1"/>
    <dgm:cxn modelId="{7DB5646E-C473-944A-996D-3F93BEA5B558}" type="presParOf" srcId="{6EA71554-C374-2344-8935-6074CD398909}" destId="{E0643D31-4251-2541-95C0-5C1AF413C99F}" srcOrd="1" destOrd="0" presId="urn:microsoft.com/office/officeart/2005/8/layout/hierarchy1"/>
    <dgm:cxn modelId="{770B052B-6C0E-DF4E-A0BE-5ED7AD12AA1F}" type="presParOf" srcId="{E0643D31-4251-2541-95C0-5C1AF413C99F}" destId="{C1EBD9BD-073E-2E4B-A5D6-74188071EF62}" srcOrd="0" destOrd="0" presId="urn:microsoft.com/office/officeart/2005/8/layout/hierarchy1"/>
    <dgm:cxn modelId="{BCE26095-61A0-2E44-8F88-D7705C2737B1}" type="presParOf" srcId="{C1EBD9BD-073E-2E4B-A5D6-74188071EF62}" destId="{22BC5789-E255-2A47-B608-7C04906FC76C}" srcOrd="0" destOrd="0" presId="urn:microsoft.com/office/officeart/2005/8/layout/hierarchy1"/>
    <dgm:cxn modelId="{DF9C13E2-1875-C849-BB3C-CB6A5AE234C5}" type="presParOf" srcId="{C1EBD9BD-073E-2E4B-A5D6-74188071EF62}" destId="{D3F85164-85AE-4E42-AD6B-AD67F4190B05}" srcOrd="1" destOrd="0" presId="urn:microsoft.com/office/officeart/2005/8/layout/hierarchy1"/>
    <dgm:cxn modelId="{56A59824-CF53-C74D-AF48-603A1D26F1CF}" type="presParOf" srcId="{E0643D31-4251-2541-95C0-5C1AF413C99F}" destId="{7F055B17-9965-754D-BD9D-ABE0BB44CCAC}" srcOrd="1" destOrd="0" presId="urn:microsoft.com/office/officeart/2005/8/layout/hierarchy1"/>
    <dgm:cxn modelId="{FD249AF5-D427-8D4B-B0D7-3C718E6DE879}" type="presParOf" srcId="{D7890AB7-370B-1048-A2C2-BAF292B33824}" destId="{CADEA4EF-9A6E-C744-B71B-53C7B0A451C2}" srcOrd="2" destOrd="0" presId="urn:microsoft.com/office/officeart/2005/8/layout/hierarchy1"/>
    <dgm:cxn modelId="{BC617066-120D-3F42-B6F6-53EF2E3105C7}" type="presParOf" srcId="{D7890AB7-370B-1048-A2C2-BAF292B33824}" destId="{7BC7F6DB-0AF2-7E4E-80A0-55C12018DFDC}" srcOrd="3" destOrd="0" presId="urn:microsoft.com/office/officeart/2005/8/layout/hierarchy1"/>
    <dgm:cxn modelId="{F64DA1D3-CA6C-7A45-BA11-852B19AEBD8F}" type="presParOf" srcId="{7BC7F6DB-0AF2-7E4E-80A0-55C12018DFDC}" destId="{537DBB19-27C7-7F4E-A6E6-E06D1C3AC7A8}" srcOrd="0" destOrd="0" presId="urn:microsoft.com/office/officeart/2005/8/layout/hierarchy1"/>
    <dgm:cxn modelId="{4BCB3ADC-E238-0F48-89C1-E147B8D6B7A8}" type="presParOf" srcId="{537DBB19-27C7-7F4E-A6E6-E06D1C3AC7A8}" destId="{EC7170EB-4355-4A4F-8813-054C4900D052}" srcOrd="0" destOrd="0" presId="urn:microsoft.com/office/officeart/2005/8/layout/hierarchy1"/>
    <dgm:cxn modelId="{1F2D1DF7-4708-1147-9B95-7742137CBED0}" type="presParOf" srcId="{537DBB19-27C7-7F4E-A6E6-E06D1C3AC7A8}" destId="{178919D6-80C3-D345-A089-5BCBF9617D41}" srcOrd="1" destOrd="0" presId="urn:microsoft.com/office/officeart/2005/8/layout/hierarchy1"/>
    <dgm:cxn modelId="{FB90EF03-FA98-B24F-B85F-D4FFE6B7EC1C}" type="presParOf" srcId="{7BC7F6DB-0AF2-7E4E-80A0-55C12018DFDC}" destId="{835C74DC-5D3E-2242-A5FA-72594F96CF6F}" srcOrd="1" destOrd="0" presId="urn:microsoft.com/office/officeart/2005/8/layout/hierarchy1"/>
    <dgm:cxn modelId="{E23A5EC1-CFDB-9740-B92E-37D1DC609009}" type="presParOf" srcId="{835C74DC-5D3E-2242-A5FA-72594F96CF6F}" destId="{5CA41732-784B-CD49-81FA-DF270AFCB9C4}" srcOrd="0" destOrd="0" presId="urn:microsoft.com/office/officeart/2005/8/layout/hierarchy1"/>
    <dgm:cxn modelId="{0ABA2928-09AA-DD4B-BA85-8DFB01CC7BE7}" type="presParOf" srcId="{835C74DC-5D3E-2242-A5FA-72594F96CF6F}" destId="{068576F4-476A-AA4A-908F-A21CEEC88F48}" srcOrd="1" destOrd="0" presId="urn:microsoft.com/office/officeart/2005/8/layout/hierarchy1"/>
    <dgm:cxn modelId="{EC4EC1D0-EC0B-D14A-BE3F-584DF1C78F08}" type="presParOf" srcId="{068576F4-476A-AA4A-908F-A21CEEC88F48}" destId="{E30E1EFE-12AF-0746-AFD0-109589374CE6}" srcOrd="0" destOrd="0" presId="urn:microsoft.com/office/officeart/2005/8/layout/hierarchy1"/>
    <dgm:cxn modelId="{66A00FF5-4887-B848-BF9A-F42D8F63DCC2}" type="presParOf" srcId="{E30E1EFE-12AF-0746-AFD0-109589374CE6}" destId="{585722B6-FC4F-6C49-ABE3-2B3D1FE50341}" srcOrd="0" destOrd="0" presId="urn:microsoft.com/office/officeart/2005/8/layout/hierarchy1"/>
    <dgm:cxn modelId="{0F7BE6C6-4876-C849-A6B7-CFA694387CFB}" type="presParOf" srcId="{E30E1EFE-12AF-0746-AFD0-109589374CE6}" destId="{8E6A0DE3-9D9C-6B43-B306-0ADCE93CAE75}" srcOrd="1" destOrd="0" presId="urn:microsoft.com/office/officeart/2005/8/layout/hierarchy1"/>
    <dgm:cxn modelId="{1036C52C-8C79-DE48-88C0-0EA18B971412}" type="presParOf" srcId="{068576F4-476A-AA4A-908F-A21CEEC88F48}" destId="{2EBB1F81-49B8-874D-85CA-81D74925EB86}" srcOrd="1" destOrd="0" presId="urn:microsoft.com/office/officeart/2005/8/layout/hierarchy1"/>
    <dgm:cxn modelId="{A10DD29D-C005-F04A-9B4C-442ECD9EB10A}" type="presParOf" srcId="{2EBB1F81-49B8-874D-85CA-81D74925EB86}" destId="{1AA18C8A-B4BA-9E4E-8356-C95855AFF84B}" srcOrd="0" destOrd="0" presId="urn:microsoft.com/office/officeart/2005/8/layout/hierarchy1"/>
    <dgm:cxn modelId="{D9F6ED77-80E4-6C42-9C42-7F4E561145C8}" type="presParOf" srcId="{2EBB1F81-49B8-874D-85CA-81D74925EB86}" destId="{E5890E9C-AB99-4447-A3E5-9779AA8630B5}" srcOrd="1" destOrd="0" presId="urn:microsoft.com/office/officeart/2005/8/layout/hierarchy1"/>
    <dgm:cxn modelId="{926887C2-F7A0-4A4E-98B8-D07DCE1C67ED}" type="presParOf" srcId="{E5890E9C-AB99-4447-A3E5-9779AA8630B5}" destId="{7D9B9DE5-6FBD-F940-B457-D18A026260AA}" srcOrd="0" destOrd="0" presId="urn:microsoft.com/office/officeart/2005/8/layout/hierarchy1"/>
    <dgm:cxn modelId="{4D4259F2-258A-CF49-B70C-0AA0128B028E}" type="presParOf" srcId="{7D9B9DE5-6FBD-F940-B457-D18A026260AA}" destId="{3E122E0C-1DAF-F642-829F-BB3AEA73C825}" srcOrd="0" destOrd="0" presId="urn:microsoft.com/office/officeart/2005/8/layout/hierarchy1"/>
    <dgm:cxn modelId="{D6A5BFE9-4EFA-6743-B803-1C3C7FACC79F}" type="presParOf" srcId="{7D9B9DE5-6FBD-F940-B457-D18A026260AA}" destId="{A4876D1C-02D4-174C-981F-38E16A803212}" srcOrd="1" destOrd="0" presId="urn:microsoft.com/office/officeart/2005/8/layout/hierarchy1"/>
    <dgm:cxn modelId="{526EB0AE-F584-C043-8F37-072FBCED10BA}" type="presParOf" srcId="{E5890E9C-AB99-4447-A3E5-9779AA8630B5}" destId="{DD53851D-F44D-A245-9A39-E5CB74CCD398}" srcOrd="1" destOrd="0" presId="urn:microsoft.com/office/officeart/2005/8/layout/hierarchy1"/>
    <dgm:cxn modelId="{1A7C5533-DF95-6847-8BEB-875F312685B1}" type="presParOf" srcId="{835C74DC-5D3E-2242-A5FA-72594F96CF6F}" destId="{92E7E7FD-4B75-F44B-A81A-8A2B21C21A0D}" srcOrd="2" destOrd="0" presId="urn:microsoft.com/office/officeart/2005/8/layout/hierarchy1"/>
    <dgm:cxn modelId="{2FAF6DB5-E6D1-3845-9C1A-3EED129589BE}" type="presParOf" srcId="{835C74DC-5D3E-2242-A5FA-72594F96CF6F}" destId="{EFF7BA78-59C0-8545-A678-62315F0C8A35}" srcOrd="3" destOrd="0" presId="urn:microsoft.com/office/officeart/2005/8/layout/hierarchy1"/>
    <dgm:cxn modelId="{6EC9103E-DAA5-AD44-8E23-C95D33E35D87}" type="presParOf" srcId="{EFF7BA78-59C0-8545-A678-62315F0C8A35}" destId="{04D0A27C-BF2D-F94B-99F9-C17F747DD913}" srcOrd="0" destOrd="0" presId="urn:microsoft.com/office/officeart/2005/8/layout/hierarchy1"/>
    <dgm:cxn modelId="{FE46A1C4-C8CA-FE44-9C99-C6A354C28C1F}" type="presParOf" srcId="{04D0A27C-BF2D-F94B-99F9-C17F747DD913}" destId="{E2479656-364C-3942-AFD4-19162E2B0C06}" srcOrd="0" destOrd="0" presId="urn:microsoft.com/office/officeart/2005/8/layout/hierarchy1"/>
    <dgm:cxn modelId="{9D91A7FC-366D-4449-B6AA-4B26E2EF46C6}" type="presParOf" srcId="{04D0A27C-BF2D-F94B-99F9-C17F747DD913}" destId="{46A7E10A-6754-6944-9246-8ADC3EE1A363}" srcOrd="1" destOrd="0" presId="urn:microsoft.com/office/officeart/2005/8/layout/hierarchy1"/>
    <dgm:cxn modelId="{53B481B7-ACCD-0242-8C0A-760E70077FAF}" type="presParOf" srcId="{EFF7BA78-59C0-8545-A678-62315F0C8A35}" destId="{D2FA8213-F02C-D044-A50A-5AF475ECEEBE}" srcOrd="1" destOrd="0" presId="urn:microsoft.com/office/officeart/2005/8/layout/hierarchy1"/>
    <dgm:cxn modelId="{22E9442A-AFFA-314B-897E-03B96F306BCA}" type="presParOf" srcId="{D2FA8213-F02C-D044-A50A-5AF475ECEEBE}" destId="{D14D3398-3C28-1C4D-AD03-9342C5E88EB6}" srcOrd="0" destOrd="0" presId="urn:microsoft.com/office/officeart/2005/8/layout/hierarchy1"/>
    <dgm:cxn modelId="{6104D80D-FB29-7A42-B066-606E715E8069}" type="presParOf" srcId="{D2FA8213-F02C-D044-A50A-5AF475ECEEBE}" destId="{27F9C5CF-D217-A74A-B78C-02010CBC0B16}" srcOrd="1" destOrd="0" presId="urn:microsoft.com/office/officeart/2005/8/layout/hierarchy1"/>
    <dgm:cxn modelId="{326B7544-3D88-7D4C-B4C3-6F476D6C3346}" type="presParOf" srcId="{27F9C5CF-D217-A74A-B78C-02010CBC0B16}" destId="{75C3B5BC-06FC-3745-A78D-C5889ECED11F}" srcOrd="0" destOrd="0" presId="urn:microsoft.com/office/officeart/2005/8/layout/hierarchy1"/>
    <dgm:cxn modelId="{C09DBEEB-6828-8140-8C3F-5353895BB8B3}" type="presParOf" srcId="{75C3B5BC-06FC-3745-A78D-C5889ECED11F}" destId="{6A96F715-C8EE-724B-B05F-39E0083C5DF3}" srcOrd="0" destOrd="0" presId="urn:microsoft.com/office/officeart/2005/8/layout/hierarchy1"/>
    <dgm:cxn modelId="{97994F76-2BA9-0647-A2BC-E18AA8F32AD4}" type="presParOf" srcId="{75C3B5BC-06FC-3745-A78D-C5889ECED11F}" destId="{83DACDAA-2D37-5E4A-8093-D196F8918B7F}" srcOrd="1" destOrd="0" presId="urn:microsoft.com/office/officeart/2005/8/layout/hierarchy1"/>
    <dgm:cxn modelId="{4C33479C-5184-194F-A2F0-8FCF55C4961B}" type="presParOf" srcId="{27F9C5CF-D217-A74A-B78C-02010CBC0B16}" destId="{C510DF01-D9F0-A743-974A-B38361E94EEA}" srcOrd="1" destOrd="0" presId="urn:microsoft.com/office/officeart/2005/8/layout/hierarchy1"/>
    <dgm:cxn modelId="{37DBAB94-1683-1245-8164-0F79A302B667}" type="presParOf" srcId="{C510DF01-D9F0-A743-974A-B38361E94EEA}" destId="{301FA6C6-7F6D-6942-98E8-5F275E92C3C8}" srcOrd="0" destOrd="0" presId="urn:microsoft.com/office/officeart/2005/8/layout/hierarchy1"/>
    <dgm:cxn modelId="{813F04C0-3490-2F4A-A540-382456006F0D}" type="presParOf" srcId="{C510DF01-D9F0-A743-974A-B38361E94EEA}" destId="{75DFEA91-B7AD-114B-B1C5-947768B9BBE6}" srcOrd="1" destOrd="0" presId="urn:microsoft.com/office/officeart/2005/8/layout/hierarchy1"/>
    <dgm:cxn modelId="{CA805832-6DB9-174E-AACB-2D15D65AD97B}" type="presParOf" srcId="{75DFEA91-B7AD-114B-B1C5-947768B9BBE6}" destId="{6C9280F1-CB15-1741-ADBE-57DE2B972E17}" srcOrd="0" destOrd="0" presId="urn:microsoft.com/office/officeart/2005/8/layout/hierarchy1"/>
    <dgm:cxn modelId="{E826F2E1-7F19-9543-B808-95AF2BA9F5A4}" type="presParOf" srcId="{6C9280F1-CB15-1741-ADBE-57DE2B972E17}" destId="{F3AF9653-8D19-A641-B73F-FB4562B05C6C}" srcOrd="0" destOrd="0" presId="urn:microsoft.com/office/officeart/2005/8/layout/hierarchy1"/>
    <dgm:cxn modelId="{E30DCA4E-F168-3940-B1B1-85FA52210B01}" type="presParOf" srcId="{6C9280F1-CB15-1741-ADBE-57DE2B972E17}" destId="{5E454413-3A43-8746-A481-5A028D18A0B1}" srcOrd="1" destOrd="0" presId="urn:microsoft.com/office/officeart/2005/8/layout/hierarchy1"/>
    <dgm:cxn modelId="{0B9C6E40-EA35-B349-A57F-FCB4FD406A42}" type="presParOf" srcId="{75DFEA91-B7AD-114B-B1C5-947768B9BBE6}" destId="{C1F6888A-5AF3-8D41-AA3B-4B1719AA3D71}" srcOrd="1" destOrd="0" presId="urn:microsoft.com/office/officeart/2005/8/layout/hierarchy1"/>
    <dgm:cxn modelId="{D54B2C44-1631-194C-8A7A-5B4362D22E76}" type="presParOf" srcId="{D2FA8213-F02C-D044-A50A-5AF475ECEEBE}" destId="{96A81A6B-DED1-DB44-9658-05E88D943E8B}" srcOrd="2" destOrd="0" presId="urn:microsoft.com/office/officeart/2005/8/layout/hierarchy1"/>
    <dgm:cxn modelId="{31F18A22-2A0F-8343-982B-D9D71F23D7C1}" type="presParOf" srcId="{D2FA8213-F02C-D044-A50A-5AF475ECEEBE}" destId="{E144AD9B-2257-9B49-BE0E-CEDD7F15310E}" srcOrd="3" destOrd="0" presId="urn:microsoft.com/office/officeart/2005/8/layout/hierarchy1"/>
    <dgm:cxn modelId="{17DC6C2B-888C-FE43-951B-D6B267776822}" type="presParOf" srcId="{E144AD9B-2257-9B49-BE0E-CEDD7F15310E}" destId="{06E40532-A0B6-5942-B425-5D886FA1D8C4}" srcOrd="0" destOrd="0" presId="urn:microsoft.com/office/officeart/2005/8/layout/hierarchy1"/>
    <dgm:cxn modelId="{C45911E9-3F37-7C42-ACF0-208B7540F546}" type="presParOf" srcId="{06E40532-A0B6-5942-B425-5D886FA1D8C4}" destId="{D1497600-080C-E746-916C-153F432FB891}" srcOrd="0" destOrd="0" presId="urn:microsoft.com/office/officeart/2005/8/layout/hierarchy1"/>
    <dgm:cxn modelId="{CC45DAC0-F4DE-104B-A9A4-5C8B753FBD1A}" type="presParOf" srcId="{06E40532-A0B6-5942-B425-5D886FA1D8C4}" destId="{FA08310A-C87B-D14C-920B-1F8A2E25617B}" srcOrd="1" destOrd="0" presId="urn:microsoft.com/office/officeart/2005/8/layout/hierarchy1"/>
    <dgm:cxn modelId="{DDB15A18-4D8E-7244-9284-F1639C2D4111}" type="presParOf" srcId="{E144AD9B-2257-9B49-BE0E-CEDD7F15310E}" destId="{1368AE8E-F38D-4947-B2D6-64FAD10E1447}" srcOrd="1" destOrd="0" presId="urn:microsoft.com/office/officeart/2005/8/layout/hierarchy1"/>
    <dgm:cxn modelId="{B63DC14B-A1D4-E641-8B29-B7E65FCE1B1E}" type="presParOf" srcId="{1368AE8E-F38D-4947-B2D6-64FAD10E1447}" destId="{130B7800-C3E9-7F40-9ADA-E29CDBA95239}" srcOrd="0" destOrd="0" presId="urn:microsoft.com/office/officeart/2005/8/layout/hierarchy1"/>
    <dgm:cxn modelId="{BA9AC40A-D3B8-6746-A127-E7B0D365D756}" type="presParOf" srcId="{1368AE8E-F38D-4947-B2D6-64FAD10E1447}" destId="{9F1E3CE9-4330-3D48-B165-95E7C174FD19}" srcOrd="1" destOrd="0" presId="urn:microsoft.com/office/officeart/2005/8/layout/hierarchy1"/>
    <dgm:cxn modelId="{AB95FE84-5A85-134D-9DE4-09AA47A41658}" type="presParOf" srcId="{9F1E3CE9-4330-3D48-B165-95E7C174FD19}" destId="{646B0006-088B-B946-81FD-D19639CF0DB5}" srcOrd="0" destOrd="0" presId="urn:microsoft.com/office/officeart/2005/8/layout/hierarchy1"/>
    <dgm:cxn modelId="{326DA980-7467-334F-8637-16896782DC32}" type="presParOf" srcId="{646B0006-088B-B946-81FD-D19639CF0DB5}" destId="{27C14C6C-D24A-8B47-B530-F4AFB1F7A2A2}" srcOrd="0" destOrd="0" presId="urn:microsoft.com/office/officeart/2005/8/layout/hierarchy1"/>
    <dgm:cxn modelId="{CC11E749-53F0-E840-AC66-248C8D3A86B5}" type="presParOf" srcId="{646B0006-088B-B946-81FD-D19639CF0DB5}" destId="{AA9439A7-68A7-FA44-AA50-9C63AC902FD1}" srcOrd="1" destOrd="0" presId="urn:microsoft.com/office/officeart/2005/8/layout/hierarchy1"/>
    <dgm:cxn modelId="{E0E6D94A-61A5-204B-A2EB-8B52C11D55A3}" type="presParOf" srcId="{9F1E3CE9-4330-3D48-B165-95E7C174FD19}" destId="{B22CD0DF-50E8-AE43-9852-D95AD4960F5B}" srcOrd="1" destOrd="0" presId="urn:microsoft.com/office/officeart/2005/8/layout/hierarchy1"/>
    <dgm:cxn modelId="{00FDCDA7-B91F-524C-A67A-7843884427EE}" type="presParOf" srcId="{B22CD0DF-50E8-AE43-9852-D95AD4960F5B}" destId="{2475CA8C-A4D1-C148-95D9-67DE4E110C28}" srcOrd="0" destOrd="0" presId="urn:microsoft.com/office/officeart/2005/8/layout/hierarchy1"/>
    <dgm:cxn modelId="{8077CD2B-99D5-B342-9E59-58E83DB064F5}" type="presParOf" srcId="{B22CD0DF-50E8-AE43-9852-D95AD4960F5B}" destId="{08E304CB-6EFC-4544-8DA9-34932CBABC18}" srcOrd="1" destOrd="0" presId="urn:microsoft.com/office/officeart/2005/8/layout/hierarchy1"/>
    <dgm:cxn modelId="{F6473813-7DA2-E949-9D3E-30B3C067294C}" type="presParOf" srcId="{08E304CB-6EFC-4544-8DA9-34932CBABC18}" destId="{34802392-E965-5B45-A83E-C6BB18A0902D}" srcOrd="0" destOrd="0" presId="urn:microsoft.com/office/officeart/2005/8/layout/hierarchy1"/>
    <dgm:cxn modelId="{B5B404B6-EEDB-BF4A-B7A4-F4A0A3835D29}" type="presParOf" srcId="{34802392-E965-5B45-A83E-C6BB18A0902D}" destId="{2088A052-0416-6441-AD2F-8E5C3C638BC0}" srcOrd="0" destOrd="0" presId="urn:microsoft.com/office/officeart/2005/8/layout/hierarchy1"/>
    <dgm:cxn modelId="{00AD399A-80CD-4D45-8F3C-3F33E46651E6}" type="presParOf" srcId="{34802392-E965-5B45-A83E-C6BB18A0902D}" destId="{F51FEB27-5B8B-7345-89D6-28B2A774646B}" srcOrd="1" destOrd="0" presId="urn:microsoft.com/office/officeart/2005/8/layout/hierarchy1"/>
    <dgm:cxn modelId="{5EF92CD9-38DE-FF4F-B81D-1B2DE8432968}" type="presParOf" srcId="{08E304CB-6EFC-4544-8DA9-34932CBABC18}" destId="{49F4D9FB-EE2D-FA40-A3C1-4F8D293CFCA9}" srcOrd="1" destOrd="0" presId="urn:microsoft.com/office/officeart/2005/8/layout/hierarchy1"/>
    <dgm:cxn modelId="{77C91119-1355-CE47-9B52-E93CDDDF7F45}" type="presParOf" srcId="{1368AE8E-F38D-4947-B2D6-64FAD10E1447}" destId="{1C54EBAC-EE7A-1242-B0D8-DA7F97C0E163}" srcOrd="2" destOrd="0" presId="urn:microsoft.com/office/officeart/2005/8/layout/hierarchy1"/>
    <dgm:cxn modelId="{60A04CBC-87C0-4947-803E-B362387E3F94}" type="presParOf" srcId="{1368AE8E-F38D-4947-B2D6-64FAD10E1447}" destId="{B34BCEBD-E72B-F645-AB36-16780EEDE4C1}" srcOrd="3" destOrd="0" presId="urn:microsoft.com/office/officeart/2005/8/layout/hierarchy1"/>
    <dgm:cxn modelId="{8E21EEF4-8D0A-9546-AD9E-F946C9ECB6C1}" type="presParOf" srcId="{B34BCEBD-E72B-F645-AB36-16780EEDE4C1}" destId="{70B5C0D3-043A-644B-BF4B-2D565EABBA1F}" srcOrd="0" destOrd="0" presId="urn:microsoft.com/office/officeart/2005/8/layout/hierarchy1"/>
    <dgm:cxn modelId="{0C1F0733-8FD8-E548-A18C-83BFBF81FCDD}" type="presParOf" srcId="{70B5C0D3-043A-644B-BF4B-2D565EABBA1F}" destId="{62E719A5-F83D-644F-928C-FF0B5C654BF7}" srcOrd="0" destOrd="0" presId="urn:microsoft.com/office/officeart/2005/8/layout/hierarchy1"/>
    <dgm:cxn modelId="{FB8C2DC0-3F38-094E-AB9E-781B261DFFBC}" type="presParOf" srcId="{70B5C0D3-043A-644B-BF4B-2D565EABBA1F}" destId="{0CAFD295-CC92-B047-B0E3-920213160DAC}" srcOrd="1" destOrd="0" presId="urn:microsoft.com/office/officeart/2005/8/layout/hierarchy1"/>
    <dgm:cxn modelId="{EC6C767A-E4B1-FE43-ACD4-3ADB699CD489}" type="presParOf" srcId="{B34BCEBD-E72B-F645-AB36-16780EEDE4C1}" destId="{83ED02CB-6C43-3543-8517-B8F5FB4F4408}" srcOrd="1" destOrd="0" presId="urn:microsoft.com/office/officeart/2005/8/layout/hierarchy1"/>
    <dgm:cxn modelId="{0EAACB2A-A397-064C-B02E-DA1B8FE3D1F8}" type="presParOf" srcId="{83ED02CB-6C43-3543-8517-B8F5FB4F4408}" destId="{A4FC7593-B040-394F-8E2A-73A5836BF99A}" srcOrd="0" destOrd="0" presId="urn:microsoft.com/office/officeart/2005/8/layout/hierarchy1"/>
    <dgm:cxn modelId="{B0506AF2-AD20-9046-9992-432E9FBBCA34}" type="presParOf" srcId="{83ED02CB-6C43-3543-8517-B8F5FB4F4408}" destId="{1D5566F6-0E09-4344-8CE8-4B3182A984FC}" srcOrd="1" destOrd="0" presId="urn:microsoft.com/office/officeart/2005/8/layout/hierarchy1"/>
    <dgm:cxn modelId="{1A37ED11-453D-7448-B0D7-B578402BA543}" type="presParOf" srcId="{1D5566F6-0E09-4344-8CE8-4B3182A984FC}" destId="{4C76FD23-2C4D-4040-82B2-CF6318694955}" srcOrd="0" destOrd="0" presId="urn:microsoft.com/office/officeart/2005/8/layout/hierarchy1"/>
    <dgm:cxn modelId="{D2DC9926-F27F-EF44-972B-2C4A38AD971E}" type="presParOf" srcId="{4C76FD23-2C4D-4040-82B2-CF6318694955}" destId="{78C281E7-14E1-9342-AA32-07BEDD9380FF}" srcOrd="0" destOrd="0" presId="urn:microsoft.com/office/officeart/2005/8/layout/hierarchy1"/>
    <dgm:cxn modelId="{61B5E318-3459-A845-A9C1-CCB79472F0E5}" type="presParOf" srcId="{4C76FD23-2C4D-4040-82B2-CF6318694955}" destId="{66C0DA67-47BE-2647-8086-7F8FA65A6425}" srcOrd="1" destOrd="0" presId="urn:microsoft.com/office/officeart/2005/8/layout/hierarchy1"/>
    <dgm:cxn modelId="{038D36B1-B78D-4345-9D4B-EBD69DCB349F}" type="presParOf" srcId="{1D5566F6-0E09-4344-8CE8-4B3182A984FC}" destId="{88D10107-818F-C84F-93BF-5E87E2C1BE53}" srcOrd="1" destOrd="0" presId="urn:microsoft.com/office/officeart/2005/8/layout/hierarchy1"/>
    <dgm:cxn modelId="{E289F87A-5699-3748-8F0A-7C1C1DF6967A}" type="presParOf" srcId="{88D10107-818F-C84F-93BF-5E87E2C1BE53}" destId="{E4BF802B-A0AB-1242-B7CF-25252370538F}" srcOrd="0" destOrd="0" presId="urn:microsoft.com/office/officeart/2005/8/layout/hierarchy1"/>
    <dgm:cxn modelId="{A9317166-A36D-804A-9BC5-CAB9FAC62937}" type="presParOf" srcId="{88D10107-818F-C84F-93BF-5E87E2C1BE53}" destId="{D0CFA98C-BAE5-2A45-BC8F-C616127E2E11}" srcOrd="1" destOrd="0" presId="urn:microsoft.com/office/officeart/2005/8/layout/hierarchy1"/>
    <dgm:cxn modelId="{47AEA388-1D84-0A49-9390-99A70AD1C1C3}" type="presParOf" srcId="{D0CFA98C-BAE5-2A45-BC8F-C616127E2E11}" destId="{ED219D16-71F9-8E4C-9131-2022A3FBC6E4}" srcOrd="0" destOrd="0" presId="urn:microsoft.com/office/officeart/2005/8/layout/hierarchy1"/>
    <dgm:cxn modelId="{A3283F17-E26C-6143-B991-C0F2F51BA9BC}" type="presParOf" srcId="{ED219D16-71F9-8E4C-9131-2022A3FBC6E4}" destId="{DCB71801-19CE-F245-B258-3715C378351E}" srcOrd="0" destOrd="0" presId="urn:microsoft.com/office/officeart/2005/8/layout/hierarchy1"/>
    <dgm:cxn modelId="{7978F8B6-7181-4B44-8AB7-93A908888D76}" type="presParOf" srcId="{ED219D16-71F9-8E4C-9131-2022A3FBC6E4}" destId="{C00BE342-34E5-0144-A6E1-DABF36FAB9C1}" srcOrd="1" destOrd="0" presId="urn:microsoft.com/office/officeart/2005/8/layout/hierarchy1"/>
    <dgm:cxn modelId="{E827E7D0-FD9F-C445-A5B5-DFE66E51C871}" type="presParOf" srcId="{D0CFA98C-BAE5-2A45-BC8F-C616127E2E11}" destId="{CF3AB80A-A0DC-9242-82F3-AD0E732DC35D}" srcOrd="1" destOrd="0" presId="urn:microsoft.com/office/officeart/2005/8/layout/hierarchy1"/>
    <dgm:cxn modelId="{76EA1C7E-3512-FA4C-9A7A-AB3F4AF0F3F3}" type="presParOf" srcId="{83ED02CB-6C43-3543-8517-B8F5FB4F4408}" destId="{EDE84A35-792A-684B-9CC0-A5C7AB7849B1}" srcOrd="2" destOrd="0" presId="urn:microsoft.com/office/officeart/2005/8/layout/hierarchy1"/>
    <dgm:cxn modelId="{CE696501-1A99-1945-BFB6-B9B10368F6D6}" type="presParOf" srcId="{83ED02CB-6C43-3543-8517-B8F5FB4F4408}" destId="{3619FB80-24E8-E345-9B85-5F5D9A616B97}" srcOrd="3" destOrd="0" presId="urn:microsoft.com/office/officeart/2005/8/layout/hierarchy1"/>
    <dgm:cxn modelId="{A5009A34-C2C5-CB48-BC49-ABEA3FF68973}" type="presParOf" srcId="{3619FB80-24E8-E345-9B85-5F5D9A616B97}" destId="{73BCCBA3-0F2D-624C-BAEB-BA7D50EC57E4}" srcOrd="0" destOrd="0" presId="urn:microsoft.com/office/officeart/2005/8/layout/hierarchy1"/>
    <dgm:cxn modelId="{3BE7C1E7-2384-CC4B-8B9C-C3D75D9D5A49}" type="presParOf" srcId="{73BCCBA3-0F2D-624C-BAEB-BA7D50EC57E4}" destId="{2D9110FD-BF2F-E745-ADE4-7CD03A0F853E}" srcOrd="0" destOrd="0" presId="urn:microsoft.com/office/officeart/2005/8/layout/hierarchy1"/>
    <dgm:cxn modelId="{FA1BC1D4-BA7B-F043-B97D-A651B1A7D277}" type="presParOf" srcId="{73BCCBA3-0F2D-624C-BAEB-BA7D50EC57E4}" destId="{91F53C6C-8754-9C46-BCB9-4DFE4F03710B}" srcOrd="1" destOrd="0" presId="urn:microsoft.com/office/officeart/2005/8/layout/hierarchy1"/>
    <dgm:cxn modelId="{4BC58755-2B8D-0A4D-B188-D4F5BA4B5FF1}" type="presParOf" srcId="{3619FB80-24E8-E345-9B85-5F5D9A616B97}" destId="{9F4CDC02-8222-D240-86D0-DF80AD2E45DF}" srcOrd="1" destOrd="0" presId="urn:microsoft.com/office/officeart/2005/8/layout/hierarchy1"/>
    <dgm:cxn modelId="{9B62F8FC-5DBD-2243-BC4E-324B4E5250CC}" type="presParOf" srcId="{9F4CDC02-8222-D240-86D0-DF80AD2E45DF}" destId="{F7F7F9CA-0B50-FF45-ACD6-DDCD6FF39841}" srcOrd="0" destOrd="0" presId="urn:microsoft.com/office/officeart/2005/8/layout/hierarchy1"/>
    <dgm:cxn modelId="{08C7B57E-3C52-2646-B296-AE3D179CE772}" type="presParOf" srcId="{9F4CDC02-8222-D240-86D0-DF80AD2E45DF}" destId="{8B48E439-06B6-3549-9D8A-2FEE620BD3E0}" srcOrd="1" destOrd="0" presId="urn:microsoft.com/office/officeart/2005/8/layout/hierarchy1"/>
    <dgm:cxn modelId="{B21EACBA-4C83-294D-8744-A2006678F641}" type="presParOf" srcId="{8B48E439-06B6-3549-9D8A-2FEE620BD3E0}" destId="{EFA9E0AC-5D7F-E444-9795-E034E0ED4923}" srcOrd="0" destOrd="0" presId="urn:microsoft.com/office/officeart/2005/8/layout/hierarchy1"/>
    <dgm:cxn modelId="{D63091FF-BB8C-F04B-B7A8-3755C492E0F9}" type="presParOf" srcId="{EFA9E0AC-5D7F-E444-9795-E034E0ED4923}" destId="{4EB11516-8D56-C349-8AB5-67E49C84BCE0}" srcOrd="0" destOrd="0" presId="urn:microsoft.com/office/officeart/2005/8/layout/hierarchy1"/>
    <dgm:cxn modelId="{6848638A-FDA0-B24B-B567-6EA479DDE078}" type="presParOf" srcId="{EFA9E0AC-5D7F-E444-9795-E034E0ED4923}" destId="{A581274B-C5FE-EF40-846A-7312A04B8FD5}" srcOrd="1" destOrd="0" presId="urn:microsoft.com/office/officeart/2005/8/layout/hierarchy1"/>
    <dgm:cxn modelId="{B3EB1F26-2288-3649-BC07-6D35914D8A46}" type="presParOf" srcId="{8B48E439-06B6-3549-9D8A-2FEE620BD3E0}" destId="{BC816978-E907-624D-8017-22A51B28C837}" srcOrd="1" destOrd="0" presId="urn:microsoft.com/office/officeart/2005/8/layout/hierarchy1"/>
    <dgm:cxn modelId="{A8F13CC3-71DF-B648-9383-F348CCEA5902}" type="presParOf" srcId="{7716099F-AA0E-DB4C-82EB-E4181D326B81}" destId="{E4E17D59-44EC-8248-BE00-7C8C610A8BA0}" srcOrd="2" destOrd="0" presId="urn:microsoft.com/office/officeart/2005/8/layout/hierarchy1"/>
    <dgm:cxn modelId="{2387FF96-1860-604F-916A-8A58F9C0EF02}" type="presParOf" srcId="{7716099F-AA0E-DB4C-82EB-E4181D326B81}" destId="{7BE0E3A4-91E7-364F-A1B5-F09F8C047C7B}" srcOrd="3" destOrd="0" presId="urn:microsoft.com/office/officeart/2005/8/layout/hierarchy1"/>
    <dgm:cxn modelId="{822A8B4D-F06D-E042-B5C4-A7B0F6EECE16}" type="presParOf" srcId="{7BE0E3A4-91E7-364F-A1B5-F09F8C047C7B}" destId="{C51EA889-DCD5-444E-980F-62CB9B9F9F4D}" srcOrd="0" destOrd="0" presId="urn:microsoft.com/office/officeart/2005/8/layout/hierarchy1"/>
    <dgm:cxn modelId="{4A8A90EF-F88B-384D-B722-C3562BC9C4DD}" type="presParOf" srcId="{C51EA889-DCD5-444E-980F-62CB9B9F9F4D}" destId="{C230C033-E109-0E48-8FDC-2BB26F2F9174}" srcOrd="0" destOrd="0" presId="urn:microsoft.com/office/officeart/2005/8/layout/hierarchy1"/>
    <dgm:cxn modelId="{9AD3B94A-D04D-204B-89AD-DD64E8CB26FA}" type="presParOf" srcId="{C51EA889-DCD5-444E-980F-62CB9B9F9F4D}" destId="{ED0F063E-D7EC-CE43-B6DB-D2E45E2AF662}" srcOrd="1" destOrd="0" presId="urn:microsoft.com/office/officeart/2005/8/layout/hierarchy1"/>
    <dgm:cxn modelId="{B07EFD0A-32A4-2044-AD2F-D4344D734D5F}" type="presParOf" srcId="{7BE0E3A4-91E7-364F-A1B5-F09F8C047C7B}" destId="{0840E630-098A-F549-8E0B-86D4B9499EAD}" srcOrd="1" destOrd="0" presId="urn:microsoft.com/office/officeart/2005/8/layout/hierarchy1"/>
    <dgm:cxn modelId="{7612D03D-E144-8E4C-9656-3574D01EE6A7}" type="presParOf" srcId="{0840E630-098A-F549-8E0B-86D4B9499EAD}" destId="{F161048B-90D4-0944-B3F2-62BA13F038D9}" srcOrd="0" destOrd="0" presId="urn:microsoft.com/office/officeart/2005/8/layout/hierarchy1"/>
    <dgm:cxn modelId="{AEE4FDC7-97CD-EA4C-8156-E495B7A7A054}" type="presParOf" srcId="{0840E630-098A-F549-8E0B-86D4B9499EAD}" destId="{D0EE2D56-1BBA-4842-AA70-5BD3DBF85F2D}" srcOrd="1" destOrd="0" presId="urn:microsoft.com/office/officeart/2005/8/layout/hierarchy1"/>
    <dgm:cxn modelId="{D53099C6-B51C-5F4A-BACA-F9472D9625EB}" type="presParOf" srcId="{D0EE2D56-1BBA-4842-AA70-5BD3DBF85F2D}" destId="{301C0568-39AF-A046-9215-7AF10EC2968E}" srcOrd="0" destOrd="0" presId="urn:microsoft.com/office/officeart/2005/8/layout/hierarchy1"/>
    <dgm:cxn modelId="{4CF92887-024C-A449-817B-9BA6D8DCDBC6}" type="presParOf" srcId="{301C0568-39AF-A046-9215-7AF10EC2968E}" destId="{712C22DA-9290-7249-92B4-2910D8F52521}" srcOrd="0" destOrd="0" presId="urn:microsoft.com/office/officeart/2005/8/layout/hierarchy1"/>
    <dgm:cxn modelId="{2E6FF5A6-E69C-9146-ADC3-741C594C6B15}" type="presParOf" srcId="{301C0568-39AF-A046-9215-7AF10EC2968E}" destId="{7A60899C-14BF-EE4B-923C-56C7B58C77C2}" srcOrd="1" destOrd="0" presId="urn:microsoft.com/office/officeart/2005/8/layout/hierarchy1"/>
    <dgm:cxn modelId="{714FCF5A-25FE-AC48-BC68-BC9D4CE8A183}" type="presParOf" srcId="{D0EE2D56-1BBA-4842-AA70-5BD3DBF85F2D}" destId="{1FD75393-C451-B041-BFE0-3B1D87E145AC}" srcOrd="1" destOrd="0" presId="urn:microsoft.com/office/officeart/2005/8/layout/hierarchy1"/>
    <dgm:cxn modelId="{779761C8-0948-8D46-A1E7-D43817C72519}" type="presParOf" srcId="{AA743A7D-C6A4-664E-A740-97A6C97B95F4}" destId="{976B721D-D010-424E-8E53-8D1227E640E0}" srcOrd="2" destOrd="0" presId="urn:microsoft.com/office/officeart/2005/8/layout/hierarchy1"/>
    <dgm:cxn modelId="{465CE309-9F50-CA42-9D14-03231987A1A8}" type="presParOf" srcId="{AA743A7D-C6A4-664E-A740-97A6C97B95F4}" destId="{D67F1B82-5A17-3D4D-8D54-D7EF30B2C5D1}" srcOrd="3" destOrd="0" presId="urn:microsoft.com/office/officeart/2005/8/layout/hierarchy1"/>
    <dgm:cxn modelId="{10BBF5C2-F595-9542-8BFC-84F5034B758C}" type="presParOf" srcId="{D67F1B82-5A17-3D4D-8D54-D7EF30B2C5D1}" destId="{766C15EC-0FAC-2444-865E-A0A3500DE9C6}" srcOrd="0" destOrd="0" presId="urn:microsoft.com/office/officeart/2005/8/layout/hierarchy1"/>
    <dgm:cxn modelId="{804B7CE9-E37C-3246-88B3-1964F73B787D}" type="presParOf" srcId="{766C15EC-0FAC-2444-865E-A0A3500DE9C6}" destId="{757C463C-EF1D-7E48-8ED1-9250383E45BE}" srcOrd="0" destOrd="0" presId="urn:microsoft.com/office/officeart/2005/8/layout/hierarchy1"/>
    <dgm:cxn modelId="{92F31649-0B47-7143-BE45-D7F470FB7EDB}" type="presParOf" srcId="{766C15EC-0FAC-2444-865E-A0A3500DE9C6}" destId="{F6368F11-7CA2-044A-9426-B95591696568}" srcOrd="1" destOrd="0" presId="urn:microsoft.com/office/officeart/2005/8/layout/hierarchy1"/>
    <dgm:cxn modelId="{14625EFC-5F75-DF44-A875-D1083FC1A3BF}" type="presParOf" srcId="{D67F1B82-5A17-3D4D-8D54-D7EF30B2C5D1}" destId="{30EAE5FC-81F5-AE4E-A283-9921933723C4}" srcOrd="1" destOrd="0" presId="urn:microsoft.com/office/officeart/2005/8/layout/hierarchy1"/>
    <dgm:cxn modelId="{2F2EE400-AED2-E842-A590-3AD15A7DA1C6}" type="presParOf" srcId="{30EAE5FC-81F5-AE4E-A283-9921933723C4}" destId="{9955719C-99AB-8646-833A-8297D9B404BB}" srcOrd="0" destOrd="0" presId="urn:microsoft.com/office/officeart/2005/8/layout/hierarchy1"/>
    <dgm:cxn modelId="{8F317379-50C6-4240-B810-7119551383B2}" type="presParOf" srcId="{30EAE5FC-81F5-AE4E-A283-9921933723C4}" destId="{992B6280-0413-1943-A141-65F97BA0DB43}" srcOrd="1" destOrd="0" presId="urn:microsoft.com/office/officeart/2005/8/layout/hierarchy1"/>
    <dgm:cxn modelId="{5A2A2970-BAEF-A14B-94AE-63DF285DA24A}" type="presParOf" srcId="{992B6280-0413-1943-A141-65F97BA0DB43}" destId="{EEBC1EF7-C469-B948-993B-FD0C8272AD53}" srcOrd="0" destOrd="0" presId="urn:microsoft.com/office/officeart/2005/8/layout/hierarchy1"/>
    <dgm:cxn modelId="{6566606D-191A-6648-B410-8BC9397B205B}" type="presParOf" srcId="{EEBC1EF7-C469-B948-993B-FD0C8272AD53}" destId="{230FB7BA-E95D-BF42-9140-C757B87C80F3}" srcOrd="0" destOrd="0" presId="urn:microsoft.com/office/officeart/2005/8/layout/hierarchy1"/>
    <dgm:cxn modelId="{920305B7-57E0-2E4E-9418-D1F57BFB8334}" type="presParOf" srcId="{EEBC1EF7-C469-B948-993B-FD0C8272AD53}" destId="{F45C439C-056C-AC4C-A961-8E730A648AE7}" srcOrd="1" destOrd="0" presId="urn:microsoft.com/office/officeart/2005/8/layout/hierarchy1"/>
    <dgm:cxn modelId="{8357569B-F930-F046-BD31-24B60075E8A6}" type="presParOf" srcId="{992B6280-0413-1943-A141-65F97BA0DB43}" destId="{85AD7342-A5F7-8E4C-9B79-4A826F47ED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55719C-99AB-8646-833A-8297D9B404BB}">
      <dsp:nvSpPr>
        <dsp:cNvPr id="0" name=""/>
        <dsp:cNvSpPr/>
      </dsp:nvSpPr>
      <dsp:spPr>
        <a:xfrm>
          <a:off x="8562747" y="786640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B721D-D010-424E-8E53-8D1227E640E0}">
      <dsp:nvSpPr>
        <dsp:cNvPr id="0" name=""/>
        <dsp:cNvSpPr/>
      </dsp:nvSpPr>
      <dsp:spPr>
        <a:xfrm>
          <a:off x="5506267" y="320055"/>
          <a:ext cx="3102199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3102199" y="99882"/>
              </a:lnTo>
              <a:lnTo>
                <a:pt x="3102199" y="146569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1048B-90D4-0944-B3F2-62BA13F038D9}">
      <dsp:nvSpPr>
        <dsp:cNvPr id="0" name=""/>
        <dsp:cNvSpPr/>
      </dsp:nvSpPr>
      <dsp:spPr>
        <a:xfrm>
          <a:off x="7875903" y="1717523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7D59-44EC-8248-BE00-7C8C610A8BA0}">
      <dsp:nvSpPr>
        <dsp:cNvPr id="0" name=""/>
        <dsp:cNvSpPr/>
      </dsp:nvSpPr>
      <dsp:spPr>
        <a:xfrm>
          <a:off x="6684967" y="1250938"/>
          <a:ext cx="1236656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1236656" y="99882"/>
              </a:lnTo>
              <a:lnTo>
                <a:pt x="1236656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7F9CA-0B50-FF45-ACD6-DDCD6FF39841}">
      <dsp:nvSpPr>
        <dsp:cNvPr id="0" name=""/>
        <dsp:cNvSpPr/>
      </dsp:nvSpPr>
      <dsp:spPr>
        <a:xfrm>
          <a:off x="8515982" y="4050449"/>
          <a:ext cx="91440" cy="1611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145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84A35-792A-684B-9CC0-A5C7AB7849B1}">
      <dsp:nvSpPr>
        <dsp:cNvPr id="0" name=""/>
        <dsp:cNvSpPr/>
      </dsp:nvSpPr>
      <dsp:spPr>
        <a:xfrm>
          <a:off x="8253725" y="3583864"/>
          <a:ext cx="307977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307977" y="99882"/>
              </a:lnTo>
              <a:lnTo>
                <a:pt x="307977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F802B-A0AB-1242-B7CF-25252370538F}">
      <dsp:nvSpPr>
        <dsp:cNvPr id="0" name=""/>
        <dsp:cNvSpPr/>
      </dsp:nvSpPr>
      <dsp:spPr>
        <a:xfrm>
          <a:off x="7900028" y="4050449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C7593-B040-394F-8E2A-73A5836BF99A}">
      <dsp:nvSpPr>
        <dsp:cNvPr id="0" name=""/>
        <dsp:cNvSpPr/>
      </dsp:nvSpPr>
      <dsp:spPr>
        <a:xfrm>
          <a:off x="7945748" y="3583864"/>
          <a:ext cx="307977" cy="146569"/>
        </a:xfrm>
        <a:custGeom>
          <a:avLst/>
          <a:gdLst/>
          <a:ahLst/>
          <a:cxnLst/>
          <a:rect l="0" t="0" r="0" b="0"/>
          <a:pathLst>
            <a:path>
              <a:moveTo>
                <a:pt x="307977" y="0"/>
              </a:moveTo>
              <a:lnTo>
                <a:pt x="307977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4EBAC-EE7A-1242-B0D8-DA7F97C0E163}">
      <dsp:nvSpPr>
        <dsp:cNvPr id="0" name=""/>
        <dsp:cNvSpPr/>
      </dsp:nvSpPr>
      <dsp:spPr>
        <a:xfrm>
          <a:off x="7791759" y="3117279"/>
          <a:ext cx="461965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461965" y="99882"/>
              </a:lnTo>
              <a:lnTo>
                <a:pt x="461965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5CA8C-A4D1-C148-95D9-67DE4E110C28}">
      <dsp:nvSpPr>
        <dsp:cNvPr id="0" name=""/>
        <dsp:cNvSpPr/>
      </dsp:nvSpPr>
      <dsp:spPr>
        <a:xfrm>
          <a:off x="7284074" y="3583864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B7800-C3E9-7F40-9ADA-E29CDBA95239}">
      <dsp:nvSpPr>
        <dsp:cNvPr id="0" name=""/>
        <dsp:cNvSpPr/>
      </dsp:nvSpPr>
      <dsp:spPr>
        <a:xfrm>
          <a:off x="7329794" y="3117279"/>
          <a:ext cx="461965" cy="146569"/>
        </a:xfrm>
        <a:custGeom>
          <a:avLst/>
          <a:gdLst/>
          <a:ahLst/>
          <a:cxnLst/>
          <a:rect l="0" t="0" r="0" b="0"/>
          <a:pathLst>
            <a:path>
              <a:moveTo>
                <a:pt x="461965" y="0"/>
              </a:moveTo>
              <a:lnTo>
                <a:pt x="461965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1A6B-DED1-DB44-9658-05E88D943E8B}">
      <dsp:nvSpPr>
        <dsp:cNvPr id="0" name=""/>
        <dsp:cNvSpPr/>
      </dsp:nvSpPr>
      <dsp:spPr>
        <a:xfrm>
          <a:off x="7252799" y="2650693"/>
          <a:ext cx="538959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538959" y="99882"/>
              </a:lnTo>
              <a:lnTo>
                <a:pt x="538959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FA6C6-7F6D-6942-98E8-5F275E92C3C8}">
      <dsp:nvSpPr>
        <dsp:cNvPr id="0" name=""/>
        <dsp:cNvSpPr/>
      </dsp:nvSpPr>
      <dsp:spPr>
        <a:xfrm>
          <a:off x="6668120" y="3117279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D3398-3C28-1C4D-AD03-9342C5E88EB6}">
      <dsp:nvSpPr>
        <dsp:cNvPr id="0" name=""/>
        <dsp:cNvSpPr/>
      </dsp:nvSpPr>
      <dsp:spPr>
        <a:xfrm>
          <a:off x="6713840" y="2650693"/>
          <a:ext cx="538959" cy="146569"/>
        </a:xfrm>
        <a:custGeom>
          <a:avLst/>
          <a:gdLst/>
          <a:ahLst/>
          <a:cxnLst/>
          <a:rect l="0" t="0" r="0" b="0"/>
          <a:pathLst>
            <a:path>
              <a:moveTo>
                <a:pt x="538959" y="0"/>
              </a:moveTo>
              <a:lnTo>
                <a:pt x="538959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7E7FD-4B75-F44B-A81A-8A2B21C21A0D}">
      <dsp:nvSpPr>
        <dsp:cNvPr id="0" name=""/>
        <dsp:cNvSpPr/>
      </dsp:nvSpPr>
      <dsp:spPr>
        <a:xfrm>
          <a:off x="6675342" y="2184108"/>
          <a:ext cx="577457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577457" y="99882"/>
              </a:lnTo>
              <a:lnTo>
                <a:pt x="577457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18C8A-B4BA-9E4E-8356-C95855AFF84B}">
      <dsp:nvSpPr>
        <dsp:cNvPr id="0" name=""/>
        <dsp:cNvSpPr/>
      </dsp:nvSpPr>
      <dsp:spPr>
        <a:xfrm>
          <a:off x="6052165" y="2650693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41732-784B-CD49-81FA-DF270AFCB9C4}">
      <dsp:nvSpPr>
        <dsp:cNvPr id="0" name=""/>
        <dsp:cNvSpPr/>
      </dsp:nvSpPr>
      <dsp:spPr>
        <a:xfrm>
          <a:off x="6097885" y="2184108"/>
          <a:ext cx="577457" cy="146569"/>
        </a:xfrm>
        <a:custGeom>
          <a:avLst/>
          <a:gdLst/>
          <a:ahLst/>
          <a:cxnLst/>
          <a:rect l="0" t="0" r="0" b="0"/>
          <a:pathLst>
            <a:path>
              <a:moveTo>
                <a:pt x="577457" y="0"/>
              </a:moveTo>
              <a:lnTo>
                <a:pt x="577457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EA4EF-9A6E-C744-B71B-53C7B0A451C2}">
      <dsp:nvSpPr>
        <dsp:cNvPr id="0" name=""/>
        <dsp:cNvSpPr/>
      </dsp:nvSpPr>
      <dsp:spPr>
        <a:xfrm>
          <a:off x="6078637" y="1717523"/>
          <a:ext cx="596705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596705" y="99882"/>
              </a:lnTo>
              <a:lnTo>
                <a:pt x="596705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6EBF0-38EB-814D-A58A-3C4AA46F4C74}">
      <dsp:nvSpPr>
        <dsp:cNvPr id="0" name=""/>
        <dsp:cNvSpPr/>
      </dsp:nvSpPr>
      <dsp:spPr>
        <a:xfrm>
          <a:off x="5436211" y="2183500"/>
          <a:ext cx="91440" cy="147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17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848A7-2215-2F44-B05D-E66ACAD86660}">
      <dsp:nvSpPr>
        <dsp:cNvPr id="0" name=""/>
        <dsp:cNvSpPr/>
      </dsp:nvSpPr>
      <dsp:spPr>
        <a:xfrm>
          <a:off x="5481931" y="1717523"/>
          <a:ext cx="596705" cy="145961"/>
        </a:xfrm>
        <a:custGeom>
          <a:avLst/>
          <a:gdLst/>
          <a:ahLst/>
          <a:cxnLst/>
          <a:rect l="0" t="0" r="0" b="0"/>
          <a:pathLst>
            <a:path>
              <a:moveTo>
                <a:pt x="596705" y="0"/>
              </a:moveTo>
              <a:lnTo>
                <a:pt x="596705" y="99274"/>
              </a:lnTo>
              <a:lnTo>
                <a:pt x="0" y="99274"/>
              </a:lnTo>
              <a:lnTo>
                <a:pt x="0" y="145961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FB52E-4CB1-CC43-8B5A-902AFA413464}">
      <dsp:nvSpPr>
        <dsp:cNvPr id="0" name=""/>
        <dsp:cNvSpPr/>
      </dsp:nvSpPr>
      <dsp:spPr>
        <a:xfrm>
          <a:off x="6078637" y="1250938"/>
          <a:ext cx="606329" cy="146569"/>
        </a:xfrm>
        <a:custGeom>
          <a:avLst/>
          <a:gdLst/>
          <a:ahLst/>
          <a:cxnLst/>
          <a:rect l="0" t="0" r="0" b="0"/>
          <a:pathLst>
            <a:path>
              <a:moveTo>
                <a:pt x="606329" y="0"/>
              </a:moveTo>
              <a:lnTo>
                <a:pt x="606329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57B38-7F95-8C4D-AFCA-58BAEFED6163}">
      <dsp:nvSpPr>
        <dsp:cNvPr id="0" name=""/>
        <dsp:cNvSpPr/>
      </dsp:nvSpPr>
      <dsp:spPr>
        <a:xfrm>
          <a:off x="4276664" y="786640"/>
          <a:ext cx="2408302" cy="144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94"/>
              </a:lnTo>
              <a:lnTo>
                <a:pt x="2408302" y="97594"/>
              </a:lnTo>
              <a:lnTo>
                <a:pt x="2408302" y="14428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F6465-E67D-DA40-AB2E-D93CA6874EA2}">
      <dsp:nvSpPr>
        <dsp:cNvPr id="0" name=""/>
        <dsp:cNvSpPr/>
      </dsp:nvSpPr>
      <dsp:spPr>
        <a:xfrm>
          <a:off x="7943813" y="5919079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763FD-E523-D14C-90AD-9D0AA06F4D78}">
      <dsp:nvSpPr>
        <dsp:cNvPr id="0" name=""/>
        <dsp:cNvSpPr/>
      </dsp:nvSpPr>
      <dsp:spPr>
        <a:xfrm>
          <a:off x="7681556" y="5452494"/>
          <a:ext cx="307977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307977" y="99882"/>
              </a:lnTo>
              <a:lnTo>
                <a:pt x="307977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6F9E-9845-5C48-B519-4F228DFEB1E8}">
      <dsp:nvSpPr>
        <dsp:cNvPr id="0" name=""/>
        <dsp:cNvSpPr/>
      </dsp:nvSpPr>
      <dsp:spPr>
        <a:xfrm>
          <a:off x="7327858" y="5919079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BA830-2679-914B-9013-BD82DE7516ED}">
      <dsp:nvSpPr>
        <dsp:cNvPr id="0" name=""/>
        <dsp:cNvSpPr/>
      </dsp:nvSpPr>
      <dsp:spPr>
        <a:xfrm>
          <a:off x="7373578" y="5452494"/>
          <a:ext cx="307977" cy="146569"/>
        </a:xfrm>
        <a:custGeom>
          <a:avLst/>
          <a:gdLst/>
          <a:ahLst/>
          <a:cxnLst/>
          <a:rect l="0" t="0" r="0" b="0"/>
          <a:pathLst>
            <a:path>
              <a:moveTo>
                <a:pt x="307977" y="0"/>
              </a:moveTo>
              <a:lnTo>
                <a:pt x="307977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086FE-4A24-D445-891E-7FAF4C325C70}">
      <dsp:nvSpPr>
        <dsp:cNvPr id="0" name=""/>
        <dsp:cNvSpPr/>
      </dsp:nvSpPr>
      <dsp:spPr>
        <a:xfrm>
          <a:off x="7219590" y="4985908"/>
          <a:ext cx="461965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461965" y="99882"/>
              </a:lnTo>
              <a:lnTo>
                <a:pt x="461965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8D5E1-AF98-8B4C-9B43-B35A817D8F44}">
      <dsp:nvSpPr>
        <dsp:cNvPr id="0" name=""/>
        <dsp:cNvSpPr/>
      </dsp:nvSpPr>
      <dsp:spPr>
        <a:xfrm>
          <a:off x="6711904" y="5452494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CAC27-DEF5-9343-9870-C9EF3C14E201}">
      <dsp:nvSpPr>
        <dsp:cNvPr id="0" name=""/>
        <dsp:cNvSpPr/>
      </dsp:nvSpPr>
      <dsp:spPr>
        <a:xfrm>
          <a:off x="6757624" y="4985908"/>
          <a:ext cx="461965" cy="146569"/>
        </a:xfrm>
        <a:custGeom>
          <a:avLst/>
          <a:gdLst/>
          <a:ahLst/>
          <a:cxnLst/>
          <a:rect l="0" t="0" r="0" b="0"/>
          <a:pathLst>
            <a:path>
              <a:moveTo>
                <a:pt x="461965" y="0"/>
              </a:moveTo>
              <a:lnTo>
                <a:pt x="461965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0981A-AFF9-5649-AF82-1E176BA3D40D}">
      <dsp:nvSpPr>
        <dsp:cNvPr id="0" name=""/>
        <dsp:cNvSpPr/>
      </dsp:nvSpPr>
      <dsp:spPr>
        <a:xfrm>
          <a:off x="6680630" y="4519323"/>
          <a:ext cx="538959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538959" y="99882"/>
              </a:lnTo>
              <a:lnTo>
                <a:pt x="538959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9B7B0-6072-5E45-9B81-7F8670585C99}">
      <dsp:nvSpPr>
        <dsp:cNvPr id="0" name=""/>
        <dsp:cNvSpPr/>
      </dsp:nvSpPr>
      <dsp:spPr>
        <a:xfrm>
          <a:off x="6095950" y="4985908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28080-8623-3A41-91C4-8CC05DE39981}">
      <dsp:nvSpPr>
        <dsp:cNvPr id="0" name=""/>
        <dsp:cNvSpPr/>
      </dsp:nvSpPr>
      <dsp:spPr>
        <a:xfrm>
          <a:off x="6141670" y="4519323"/>
          <a:ext cx="538959" cy="146569"/>
        </a:xfrm>
        <a:custGeom>
          <a:avLst/>
          <a:gdLst/>
          <a:ahLst/>
          <a:cxnLst/>
          <a:rect l="0" t="0" r="0" b="0"/>
          <a:pathLst>
            <a:path>
              <a:moveTo>
                <a:pt x="538959" y="0"/>
              </a:moveTo>
              <a:lnTo>
                <a:pt x="538959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A48BF-BAC0-1446-BDF8-3D45CD433DA7}">
      <dsp:nvSpPr>
        <dsp:cNvPr id="0" name=""/>
        <dsp:cNvSpPr/>
      </dsp:nvSpPr>
      <dsp:spPr>
        <a:xfrm>
          <a:off x="6103173" y="4052738"/>
          <a:ext cx="577457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577457" y="99882"/>
              </a:lnTo>
              <a:lnTo>
                <a:pt x="577457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058BF-2F95-3C45-86D6-D8C86FF96293}">
      <dsp:nvSpPr>
        <dsp:cNvPr id="0" name=""/>
        <dsp:cNvSpPr/>
      </dsp:nvSpPr>
      <dsp:spPr>
        <a:xfrm>
          <a:off x="5479996" y="4519323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DD737-79EB-EA48-B9F6-D25DF67A7DE1}">
      <dsp:nvSpPr>
        <dsp:cNvPr id="0" name=""/>
        <dsp:cNvSpPr/>
      </dsp:nvSpPr>
      <dsp:spPr>
        <a:xfrm>
          <a:off x="5525716" y="4052738"/>
          <a:ext cx="577457" cy="146569"/>
        </a:xfrm>
        <a:custGeom>
          <a:avLst/>
          <a:gdLst/>
          <a:ahLst/>
          <a:cxnLst/>
          <a:rect l="0" t="0" r="0" b="0"/>
          <a:pathLst>
            <a:path>
              <a:moveTo>
                <a:pt x="577457" y="0"/>
              </a:moveTo>
              <a:lnTo>
                <a:pt x="577457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C570E-F0AC-FD4D-9AFC-A06951B66145}">
      <dsp:nvSpPr>
        <dsp:cNvPr id="0" name=""/>
        <dsp:cNvSpPr/>
      </dsp:nvSpPr>
      <dsp:spPr>
        <a:xfrm>
          <a:off x="5506467" y="3586152"/>
          <a:ext cx="596705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596705" y="99882"/>
              </a:lnTo>
              <a:lnTo>
                <a:pt x="596705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19147-437E-E641-82EA-087704F88ED5}">
      <dsp:nvSpPr>
        <dsp:cNvPr id="0" name=""/>
        <dsp:cNvSpPr/>
      </dsp:nvSpPr>
      <dsp:spPr>
        <a:xfrm>
          <a:off x="4864042" y="4052738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21D95-D890-4342-84D7-5D20A73D25E5}">
      <dsp:nvSpPr>
        <dsp:cNvPr id="0" name=""/>
        <dsp:cNvSpPr/>
      </dsp:nvSpPr>
      <dsp:spPr>
        <a:xfrm>
          <a:off x="4909762" y="3586152"/>
          <a:ext cx="596705" cy="146569"/>
        </a:xfrm>
        <a:custGeom>
          <a:avLst/>
          <a:gdLst/>
          <a:ahLst/>
          <a:cxnLst/>
          <a:rect l="0" t="0" r="0" b="0"/>
          <a:pathLst>
            <a:path>
              <a:moveTo>
                <a:pt x="596705" y="0"/>
              </a:moveTo>
              <a:lnTo>
                <a:pt x="596705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5171E-D13A-AC46-A586-391F77DFC3CD}">
      <dsp:nvSpPr>
        <dsp:cNvPr id="0" name=""/>
        <dsp:cNvSpPr/>
      </dsp:nvSpPr>
      <dsp:spPr>
        <a:xfrm>
          <a:off x="4900137" y="3119567"/>
          <a:ext cx="606329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606329" y="99882"/>
              </a:lnTo>
              <a:lnTo>
                <a:pt x="606329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28BBB-1D3F-CB43-AFBF-35D4A2C10675}">
      <dsp:nvSpPr>
        <dsp:cNvPr id="0" name=""/>
        <dsp:cNvSpPr/>
      </dsp:nvSpPr>
      <dsp:spPr>
        <a:xfrm>
          <a:off x="4248087" y="3586152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4AF93-8FDF-004C-A286-1F60C1D5A05F}">
      <dsp:nvSpPr>
        <dsp:cNvPr id="0" name=""/>
        <dsp:cNvSpPr/>
      </dsp:nvSpPr>
      <dsp:spPr>
        <a:xfrm>
          <a:off x="4293807" y="3119567"/>
          <a:ext cx="606329" cy="146569"/>
        </a:xfrm>
        <a:custGeom>
          <a:avLst/>
          <a:gdLst/>
          <a:ahLst/>
          <a:cxnLst/>
          <a:rect l="0" t="0" r="0" b="0"/>
          <a:pathLst>
            <a:path>
              <a:moveTo>
                <a:pt x="606329" y="0"/>
              </a:moveTo>
              <a:lnTo>
                <a:pt x="606329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85C93-799B-4045-9409-BA75A93B9C1C}">
      <dsp:nvSpPr>
        <dsp:cNvPr id="0" name=""/>
        <dsp:cNvSpPr/>
      </dsp:nvSpPr>
      <dsp:spPr>
        <a:xfrm>
          <a:off x="4288995" y="2652982"/>
          <a:ext cx="611142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611142" y="99882"/>
              </a:lnTo>
              <a:lnTo>
                <a:pt x="611142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0B9DD-A250-5041-9C29-0302F6686DDB}">
      <dsp:nvSpPr>
        <dsp:cNvPr id="0" name=""/>
        <dsp:cNvSpPr/>
      </dsp:nvSpPr>
      <dsp:spPr>
        <a:xfrm>
          <a:off x="3632133" y="3119567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EADB7-7AB5-CD44-8023-5DD52F86D5AC}">
      <dsp:nvSpPr>
        <dsp:cNvPr id="0" name=""/>
        <dsp:cNvSpPr/>
      </dsp:nvSpPr>
      <dsp:spPr>
        <a:xfrm>
          <a:off x="3677853" y="2652982"/>
          <a:ext cx="611142" cy="146569"/>
        </a:xfrm>
        <a:custGeom>
          <a:avLst/>
          <a:gdLst/>
          <a:ahLst/>
          <a:cxnLst/>
          <a:rect l="0" t="0" r="0" b="0"/>
          <a:pathLst>
            <a:path>
              <a:moveTo>
                <a:pt x="611142" y="0"/>
              </a:moveTo>
              <a:lnTo>
                <a:pt x="611142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0793B-24DC-1045-B48E-181849875F6B}">
      <dsp:nvSpPr>
        <dsp:cNvPr id="0" name=""/>
        <dsp:cNvSpPr/>
      </dsp:nvSpPr>
      <dsp:spPr>
        <a:xfrm>
          <a:off x="3675447" y="2186396"/>
          <a:ext cx="613548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613548" y="99882"/>
              </a:lnTo>
              <a:lnTo>
                <a:pt x="613548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46ED9-F1C5-5E4E-9D48-71EA519F3C9A}">
      <dsp:nvSpPr>
        <dsp:cNvPr id="0" name=""/>
        <dsp:cNvSpPr/>
      </dsp:nvSpPr>
      <dsp:spPr>
        <a:xfrm>
          <a:off x="3016179" y="2652982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C088D-F876-0D48-A9A0-66E1B53162DD}">
      <dsp:nvSpPr>
        <dsp:cNvPr id="0" name=""/>
        <dsp:cNvSpPr/>
      </dsp:nvSpPr>
      <dsp:spPr>
        <a:xfrm>
          <a:off x="3061899" y="2186396"/>
          <a:ext cx="613548" cy="146569"/>
        </a:xfrm>
        <a:custGeom>
          <a:avLst/>
          <a:gdLst/>
          <a:ahLst/>
          <a:cxnLst/>
          <a:rect l="0" t="0" r="0" b="0"/>
          <a:pathLst>
            <a:path>
              <a:moveTo>
                <a:pt x="613548" y="0"/>
              </a:moveTo>
              <a:lnTo>
                <a:pt x="613548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102FD-DB66-1C48-874A-0755F6B55CA2}">
      <dsp:nvSpPr>
        <dsp:cNvPr id="0" name=""/>
        <dsp:cNvSpPr/>
      </dsp:nvSpPr>
      <dsp:spPr>
        <a:xfrm>
          <a:off x="3060696" y="1719811"/>
          <a:ext cx="614751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614751" y="99882"/>
              </a:lnTo>
              <a:lnTo>
                <a:pt x="614751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DAD3F-8F83-484E-BC2D-AB7FF1400439}">
      <dsp:nvSpPr>
        <dsp:cNvPr id="0" name=""/>
        <dsp:cNvSpPr/>
      </dsp:nvSpPr>
      <dsp:spPr>
        <a:xfrm>
          <a:off x="2400225" y="2186396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D3046-1883-6742-8553-819FE3C29159}">
      <dsp:nvSpPr>
        <dsp:cNvPr id="0" name=""/>
        <dsp:cNvSpPr/>
      </dsp:nvSpPr>
      <dsp:spPr>
        <a:xfrm>
          <a:off x="2445945" y="1719811"/>
          <a:ext cx="614751" cy="146569"/>
        </a:xfrm>
        <a:custGeom>
          <a:avLst/>
          <a:gdLst/>
          <a:ahLst/>
          <a:cxnLst/>
          <a:rect l="0" t="0" r="0" b="0"/>
          <a:pathLst>
            <a:path>
              <a:moveTo>
                <a:pt x="614751" y="0"/>
              </a:moveTo>
              <a:lnTo>
                <a:pt x="614751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F7A0F-CBC8-D24A-B42C-B0396CCCEA0D}">
      <dsp:nvSpPr>
        <dsp:cNvPr id="0" name=""/>
        <dsp:cNvSpPr/>
      </dsp:nvSpPr>
      <dsp:spPr>
        <a:xfrm>
          <a:off x="2445343" y="1253226"/>
          <a:ext cx="615352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615352" y="99882"/>
              </a:lnTo>
              <a:lnTo>
                <a:pt x="615352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4D79F-602E-A749-A7F6-FE33B113E2C1}">
      <dsp:nvSpPr>
        <dsp:cNvPr id="0" name=""/>
        <dsp:cNvSpPr/>
      </dsp:nvSpPr>
      <dsp:spPr>
        <a:xfrm>
          <a:off x="1784270" y="1719811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CDDBA-279A-954D-84EA-18867C442D90}">
      <dsp:nvSpPr>
        <dsp:cNvPr id="0" name=""/>
        <dsp:cNvSpPr/>
      </dsp:nvSpPr>
      <dsp:spPr>
        <a:xfrm>
          <a:off x="1829990" y="1253226"/>
          <a:ext cx="615352" cy="146569"/>
        </a:xfrm>
        <a:custGeom>
          <a:avLst/>
          <a:gdLst/>
          <a:ahLst/>
          <a:cxnLst/>
          <a:rect l="0" t="0" r="0" b="0"/>
          <a:pathLst>
            <a:path>
              <a:moveTo>
                <a:pt x="615352" y="0"/>
              </a:moveTo>
              <a:lnTo>
                <a:pt x="615352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039B5-76AF-5040-81A1-390B42A00FA9}">
      <dsp:nvSpPr>
        <dsp:cNvPr id="0" name=""/>
        <dsp:cNvSpPr/>
      </dsp:nvSpPr>
      <dsp:spPr>
        <a:xfrm>
          <a:off x="2445343" y="786640"/>
          <a:ext cx="1831320" cy="146569"/>
        </a:xfrm>
        <a:custGeom>
          <a:avLst/>
          <a:gdLst/>
          <a:ahLst/>
          <a:cxnLst/>
          <a:rect l="0" t="0" r="0" b="0"/>
          <a:pathLst>
            <a:path>
              <a:moveTo>
                <a:pt x="1831320" y="0"/>
              </a:moveTo>
              <a:lnTo>
                <a:pt x="1831320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3B0B4-D46E-4B4C-AC03-E63355EE0B26}">
      <dsp:nvSpPr>
        <dsp:cNvPr id="0" name=""/>
        <dsp:cNvSpPr/>
      </dsp:nvSpPr>
      <dsp:spPr>
        <a:xfrm>
          <a:off x="4276664" y="320055"/>
          <a:ext cx="1229603" cy="146569"/>
        </a:xfrm>
        <a:custGeom>
          <a:avLst/>
          <a:gdLst/>
          <a:ahLst/>
          <a:cxnLst/>
          <a:rect l="0" t="0" r="0" b="0"/>
          <a:pathLst>
            <a:path>
              <a:moveTo>
                <a:pt x="1229603" y="0"/>
              </a:moveTo>
              <a:lnTo>
                <a:pt x="1229603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F2276-027F-9545-8905-D6AA54F2C70B}">
      <dsp:nvSpPr>
        <dsp:cNvPr id="0" name=""/>
        <dsp:cNvSpPr/>
      </dsp:nvSpPr>
      <dsp:spPr>
        <a:xfrm>
          <a:off x="4853961" y="39"/>
          <a:ext cx="130461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9B653-1A84-F448-A928-363979999480}">
      <dsp:nvSpPr>
        <dsp:cNvPr id="0" name=""/>
        <dsp:cNvSpPr/>
      </dsp:nvSpPr>
      <dsp:spPr>
        <a:xfrm>
          <a:off x="4909957" y="53235"/>
          <a:ext cx="130461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18 VAG Rounded Thin   55390"/>
              <a:cs typeface="Helvetica Light"/>
            </a:rPr>
            <a:t>10 (10 5 1)</a:t>
          </a:r>
          <a:endParaRPr lang="en-US" sz="1400" b="1" kern="1200" dirty="0">
            <a:latin typeface="18 VAG Rounded Thin   55390"/>
            <a:cs typeface="Helvetica Light"/>
          </a:endParaRPr>
        </a:p>
      </dsp:txBody>
      <dsp:txXfrm>
        <a:off x="4909957" y="53235"/>
        <a:ext cx="1304612" cy="320016"/>
      </dsp:txXfrm>
    </dsp:sp>
    <dsp:sp modelId="{5159F34F-F381-364F-994D-AD9A286055F7}">
      <dsp:nvSpPr>
        <dsp:cNvPr id="0" name=""/>
        <dsp:cNvSpPr/>
      </dsp:nvSpPr>
      <dsp:spPr>
        <a:xfrm>
          <a:off x="3681232" y="466624"/>
          <a:ext cx="1190863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C16A0-B3F9-AA41-A56D-8DD9FA4008E2}">
      <dsp:nvSpPr>
        <dsp:cNvPr id="0" name=""/>
        <dsp:cNvSpPr/>
      </dsp:nvSpPr>
      <dsp:spPr>
        <a:xfrm>
          <a:off x="3737228" y="519820"/>
          <a:ext cx="1190863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18 VAG Rounded Thin   55390"/>
              <a:cs typeface="Helvetica Light"/>
            </a:rPr>
            <a:t>10 (5 1)</a:t>
          </a:r>
          <a:endParaRPr lang="en-US" sz="1200" kern="1200" dirty="0">
            <a:latin typeface="18 VAG Rounded Thin   55390"/>
            <a:cs typeface="Helvetica Light"/>
          </a:endParaRPr>
        </a:p>
      </dsp:txBody>
      <dsp:txXfrm>
        <a:off x="3737228" y="519820"/>
        <a:ext cx="1190863" cy="320016"/>
      </dsp:txXfrm>
    </dsp:sp>
    <dsp:sp modelId="{54706AB9-265F-DA41-8202-9BA06F6A749E}">
      <dsp:nvSpPr>
        <dsp:cNvPr id="0" name=""/>
        <dsp:cNvSpPr/>
      </dsp:nvSpPr>
      <dsp:spPr>
        <a:xfrm>
          <a:off x="2193362" y="933209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098A9-26C1-FB4F-9C47-1791976FD124}">
      <dsp:nvSpPr>
        <dsp:cNvPr id="0" name=""/>
        <dsp:cNvSpPr/>
      </dsp:nvSpPr>
      <dsp:spPr>
        <a:xfrm>
          <a:off x="2249358" y="986405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10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2249358" y="986405"/>
        <a:ext cx="503962" cy="320016"/>
      </dsp:txXfrm>
    </dsp:sp>
    <dsp:sp modelId="{693C855E-A08F-1B4E-AF83-C0B0543B16DD}">
      <dsp:nvSpPr>
        <dsp:cNvPr id="0" name=""/>
        <dsp:cNvSpPr/>
      </dsp:nvSpPr>
      <dsp:spPr>
        <a:xfrm>
          <a:off x="1578009" y="1399795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AF416-2F18-BC48-89D4-7D5B423FEF3B}">
      <dsp:nvSpPr>
        <dsp:cNvPr id="0" name=""/>
        <dsp:cNvSpPr/>
      </dsp:nvSpPr>
      <dsp:spPr>
        <a:xfrm>
          <a:off x="1634005" y="1452991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10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1634005" y="1452991"/>
        <a:ext cx="503962" cy="320016"/>
      </dsp:txXfrm>
    </dsp:sp>
    <dsp:sp modelId="{A8946E5E-E7CA-D345-A8F7-31F075932CF0}">
      <dsp:nvSpPr>
        <dsp:cNvPr id="0" name=""/>
        <dsp:cNvSpPr/>
      </dsp:nvSpPr>
      <dsp:spPr>
        <a:xfrm>
          <a:off x="1578009" y="1866380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0FD7B-8CE9-4149-B30D-357244289F31}">
      <dsp:nvSpPr>
        <dsp:cNvPr id="0" name=""/>
        <dsp:cNvSpPr/>
      </dsp:nvSpPr>
      <dsp:spPr>
        <a:xfrm>
          <a:off x="1634005" y="1919576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1634005" y="1919576"/>
        <a:ext cx="503962" cy="320016"/>
      </dsp:txXfrm>
    </dsp:sp>
    <dsp:sp modelId="{019279CD-B961-2544-AB19-FE66C8642D09}">
      <dsp:nvSpPr>
        <dsp:cNvPr id="0" name=""/>
        <dsp:cNvSpPr/>
      </dsp:nvSpPr>
      <dsp:spPr>
        <a:xfrm>
          <a:off x="2808715" y="1399795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AA20-A19C-8A40-B3E1-A564DDEF2A8B}">
      <dsp:nvSpPr>
        <dsp:cNvPr id="0" name=""/>
        <dsp:cNvSpPr/>
      </dsp:nvSpPr>
      <dsp:spPr>
        <a:xfrm>
          <a:off x="2864710" y="1452991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9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2864710" y="1452991"/>
        <a:ext cx="503962" cy="320016"/>
      </dsp:txXfrm>
    </dsp:sp>
    <dsp:sp modelId="{07A8BFA3-066F-274C-8867-75820F23FF82}">
      <dsp:nvSpPr>
        <dsp:cNvPr id="0" name=""/>
        <dsp:cNvSpPr/>
      </dsp:nvSpPr>
      <dsp:spPr>
        <a:xfrm>
          <a:off x="2193963" y="1866380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A01EE-FC2D-2B40-B71A-06824635DF91}">
      <dsp:nvSpPr>
        <dsp:cNvPr id="0" name=""/>
        <dsp:cNvSpPr/>
      </dsp:nvSpPr>
      <dsp:spPr>
        <a:xfrm>
          <a:off x="2249959" y="1919576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9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2249959" y="1919576"/>
        <a:ext cx="503962" cy="320016"/>
      </dsp:txXfrm>
    </dsp:sp>
    <dsp:sp modelId="{C37260B0-ABA4-6346-828A-9120B07CAE9F}">
      <dsp:nvSpPr>
        <dsp:cNvPr id="0" name=""/>
        <dsp:cNvSpPr/>
      </dsp:nvSpPr>
      <dsp:spPr>
        <a:xfrm>
          <a:off x="2193963" y="2332965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B3E0F-306B-BD41-A5F2-4C3231B022B3}">
      <dsp:nvSpPr>
        <dsp:cNvPr id="0" name=""/>
        <dsp:cNvSpPr/>
      </dsp:nvSpPr>
      <dsp:spPr>
        <a:xfrm>
          <a:off x="2249959" y="2386161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2249959" y="2386161"/>
        <a:ext cx="503962" cy="320016"/>
      </dsp:txXfrm>
    </dsp:sp>
    <dsp:sp modelId="{CB83DA53-4121-1A4F-B343-172AC3EACBE1}">
      <dsp:nvSpPr>
        <dsp:cNvPr id="0" name=""/>
        <dsp:cNvSpPr/>
      </dsp:nvSpPr>
      <dsp:spPr>
        <a:xfrm>
          <a:off x="3423466" y="1866380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B332E-42EE-4D4E-A09B-2F7F6F66C3A5}">
      <dsp:nvSpPr>
        <dsp:cNvPr id="0" name=""/>
        <dsp:cNvSpPr/>
      </dsp:nvSpPr>
      <dsp:spPr>
        <a:xfrm>
          <a:off x="3479462" y="1919576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8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3479462" y="1919576"/>
        <a:ext cx="503962" cy="320016"/>
      </dsp:txXfrm>
    </dsp:sp>
    <dsp:sp modelId="{F476F2D7-4F1F-104F-8612-B46729CD4CC1}">
      <dsp:nvSpPr>
        <dsp:cNvPr id="0" name=""/>
        <dsp:cNvSpPr/>
      </dsp:nvSpPr>
      <dsp:spPr>
        <a:xfrm>
          <a:off x="2809918" y="2332965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C808F-DBB7-2F48-8E5B-258FC3C1E9FB}">
      <dsp:nvSpPr>
        <dsp:cNvPr id="0" name=""/>
        <dsp:cNvSpPr/>
      </dsp:nvSpPr>
      <dsp:spPr>
        <a:xfrm>
          <a:off x="2865913" y="2386161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8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2865913" y="2386161"/>
        <a:ext cx="503962" cy="320016"/>
      </dsp:txXfrm>
    </dsp:sp>
    <dsp:sp modelId="{0088C68B-ACBA-7848-8D9A-36F3BFE01481}">
      <dsp:nvSpPr>
        <dsp:cNvPr id="0" name=""/>
        <dsp:cNvSpPr/>
      </dsp:nvSpPr>
      <dsp:spPr>
        <a:xfrm>
          <a:off x="2809918" y="2799551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7AD2E-116D-404B-8277-A3617EDA3211}">
      <dsp:nvSpPr>
        <dsp:cNvPr id="0" name=""/>
        <dsp:cNvSpPr/>
      </dsp:nvSpPr>
      <dsp:spPr>
        <a:xfrm>
          <a:off x="2865913" y="2852747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2865913" y="2852747"/>
        <a:ext cx="503962" cy="320016"/>
      </dsp:txXfrm>
    </dsp:sp>
    <dsp:sp modelId="{9C62F737-63B2-9044-AAD9-2DDCE9A8A6E6}">
      <dsp:nvSpPr>
        <dsp:cNvPr id="0" name=""/>
        <dsp:cNvSpPr/>
      </dsp:nvSpPr>
      <dsp:spPr>
        <a:xfrm>
          <a:off x="4037014" y="2332965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CE378-F43F-BA4E-A4B7-A3540DB534FF}">
      <dsp:nvSpPr>
        <dsp:cNvPr id="0" name=""/>
        <dsp:cNvSpPr/>
      </dsp:nvSpPr>
      <dsp:spPr>
        <a:xfrm>
          <a:off x="4093010" y="2386161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7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4093010" y="2386161"/>
        <a:ext cx="503962" cy="320016"/>
      </dsp:txXfrm>
    </dsp:sp>
    <dsp:sp modelId="{58D99212-883E-D24E-847D-AFAEF9AD1B36}">
      <dsp:nvSpPr>
        <dsp:cNvPr id="0" name=""/>
        <dsp:cNvSpPr/>
      </dsp:nvSpPr>
      <dsp:spPr>
        <a:xfrm>
          <a:off x="3425872" y="2799551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C8843-BE43-4249-A200-23D5C7A5C9CB}">
      <dsp:nvSpPr>
        <dsp:cNvPr id="0" name=""/>
        <dsp:cNvSpPr/>
      </dsp:nvSpPr>
      <dsp:spPr>
        <a:xfrm>
          <a:off x="3481868" y="2852747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7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3481868" y="2852747"/>
        <a:ext cx="503962" cy="320016"/>
      </dsp:txXfrm>
    </dsp:sp>
    <dsp:sp modelId="{E15A4AA2-72A7-B948-96C3-E2FE6972AD18}">
      <dsp:nvSpPr>
        <dsp:cNvPr id="0" name=""/>
        <dsp:cNvSpPr/>
      </dsp:nvSpPr>
      <dsp:spPr>
        <a:xfrm>
          <a:off x="3425872" y="3266136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3DB55-A581-DD44-B088-CDA29055C537}">
      <dsp:nvSpPr>
        <dsp:cNvPr id="0" name=""/>
        <dsp:cNvSpPr/>
      </dsp:nvSpPr>
      <dsp:spPr>
        <a:xfrm>
          <a:off x="3481868" y="3319332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3481868" y="3319332"/>
        <a:ext cx="503962" cy="320016"/>
      </dsp:txXfrm>
    </dsp:sp>
    <dsp:sp modelId="{38F0A1AB-5AD6-7C41-962D-2D571D494A17}">
      <dsp:nvSpPr>
        <dsp:cNvPr id="0" name=""/>
        <dsp:cNvSpPr/>
      </dsp:nvSpPr>
      <dsp:spPr>
        <a:xfrm>
          <a:off x="4648156" y="2799551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EEDC8-53A7-D644-B2F9-88F153AC6145}">
      <dsp:nvSpPr>
        <dsp:cNvPr id="0" name=""/>
        <dsp:cNvSpPr/>
      </dsp:nvSpPr>
      <dsp:spPr>
        <a:xfrm>
          <a:off x="4704152" y="2852747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6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4704152" y="2852747"/>
        <a:ext cx="503962" cy="320016"/>
      </dsp:txXfrm>
    </dsp:sp>
    <dsp:sp modelId="{835A999D-6B14-484F-AAA6-4AFECAF876C9}">
      <dsp:nvSpPr>
        <dsp:cNvPr id="0" name=""/>
        <dsp:cNvSpPr/>
      </dsp:nvSpPr>
      <dsp:spPr>
        <a:xfrm>
          <a:off x="4041826" y="3266136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2B715-4DAA-5940-8ED1-1051A85A3D90}">
      <dsp:nvSpPr>
        <dsp:cNvPr id="0" name=""/>
        <dsp:cNvSpPr/>
      </dsp:nvSpPr>
      <dsp:spPr>
        <a:xfrm>
          <a:off x="4097822" y="3319332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6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4097822" y="3319332"/>
        <a:ext cx="503962" cy="320016"/>
      </dsp:txXfrm>
    </dsp:sp>
    <dsp:sp modelId="{240027D8-A706-B440-95C9-40E728F8BD75}">
      <dsp:nvSpPr>
        <dsp:cNvPr id="0" name=""/>
        <dsp:cNvSpPr/>
      </dsp:nvSpPr>
      <dsp:spPr>
        <a:xfrm>
          <a:off x="4041826" y="3732721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CE494-F8D2-F842-9847-C51A525D53EE}">
      <dsp:nvSpPr>
        <dsp:cNvPr id="0" name=""/>
        <dsp:cNvSpPr/>
      </dsp:nvSpPr>
      <dsp:spPr>
        <a:xfrm>
          <a:off x="4097822" y="3785917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4097822" y="3785917"/>
        <a:ext cx="503962" cy="320016"/>
      </dsp:txXfrm>
    </dsp:sp>
    <dsp:sp modelId="{6523B842-611C-2442-B597-BE89A407AE91}">
      <dsp:nvSpPr>
        <dsp:cNvPr id="0" name=""/>
        <dsp:cNvSpPr/>
      </dsp:nvSpPr>
      <dsp:spPr>
        <a:xfrm>
          <a:off x="5254486" y="3266136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000DF-33DB-A245-A0B9-41373032E4A3}">
      <dsp:nvSpPr>
        <dsp:cNvPr id="0" name=""/>
        <dsp:cNvSpPr/>
      </dsp:nvSpPr>
      <dsp:spPr>
        <a:xfrm>
          <a:off x="5310482" y="3319332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5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5310482" y="3319332"/>
        <a:ext cx="503962" cy="320016"/>
      </dsp:txXfrm>
    </dsp:sp>
    <dsp:sp modelId="{A7747956-9902-CD4C-A595-2FB17AB31ADC}">
      <dsp:nvSpPr>
        <dsp:cNvPr id="0" name=""/>
        <dsp:cNvSpPr/>
      </dsp:nvSpPr>
      <dsp:spPr>
        <a:xfrm>
          <a:off x="4657780" y="3732721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EFFE0-E8AC-8A45-87DC-842A8E505C0B}">
      <dsp:nvSpPr>
        <dsp:cNvPr id="0" name=""/>
        <dsp:cNvSpPr/>
      </dsp:nvSpPr>
      <dsp:spPr>
        <a:xfrm>
          <a:off x="4713776" y="3785917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5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4713776" y="3785917"/>
        <a:ext cx="503962" cy="320016"/>
      </dsp:txXfrm>
    </dsp:sp>
    <dsp:sp modelId="{2BAEC446-AD1C-CE49-913A-9F29FE22EFF0}">
      <dsp:nvSpPr>
        <dsp:cNvPr id="0" name=""/>
        <dsp:cNvSpPr/>
      </dsp:nvSpPr>
      <dsp:spPr>
        <a:xfrm>
          <a:off x="4657780" y="419930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1C220-79E6-B84A-BDE4-7CA90FF04950}">
      <dsp:nvSpPr>
        <dsp:cNvPr id="0" name=""/>
        <dsp:cNvSpPr/>
      </dsp:nvSpPr>
      <dsp:spPr>
        <a:xfrm>
          <a:off x="4713776" y="4252503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4713776" y="4252503"/>
        <a:ext cx="503962" cy="320016"/>
      </dsp:txXfrm>
    </dsp:sp>
    <dsp:sp modelId="{EA108172-14EE-CD4D-94F2-8A8105BE991C}">
      <dsp:nvSpPr>
        <dsp:cNvPr id="0" name=""/>
        <dsp:cNvSpPr/>
      </dsp:nvSpPr>
      <dsp:spPr>
        <a:xfrm>
          <a:off x="5851192" y="3732721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EC36A-F100-4941-99F9-E51F20E92F6B}">
      <dsp:nvSpPr>
        <dsp:cNvPr id="0" name=""/>
        <dsp:cNvSpPr/>
      </dsp:nvSpPr>
      <dsp:spPr>
        <a:xfrm>
          <a:off x="5907187" y="3785917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4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5907187" y="3785917"/>
        <a:ext cx="503962" cy="320016"/>
      </dsp:txXfrm>
    </dsp:sp>
    <dsp:sp modelId="{6C3C3549-E26E-B84E-8538-BAC1BD79B998}">
      <dsp:nvSpPr>
        <dsp:cNvPr id="0" name=""/>
        <dsp:cNvSpPr/>
      </dsp:nvSpPr>
      <dsp:spPr>
        <a:xfrm>
          <a:off x="5273735" y="419930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457BC-D3F4-5742-9EEE-A0BF2A80BF00}">
      <dsp:nvSpPr>
        <dsp:cNvPr id="0" name=""/>
        <dsp:cNvSpPr/>
      </dsp:nvSpPr>
      <dsp:spPr>
        <a:xfrm>
          <a:off x="5329730" y="4252503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4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5329730" y="4252503"/>
        <a:ext cx="503962" cy="320016"/>
      </dsp:txXfrm>
    </dsp:sp>
    <dsp:sp modelId="{7D1A0AAC-946B-DF4A-8F85-7364669A62B7}">
      <dsp:nvSpPr>
        <dsp:cNvPr id="0" name=""/>
        <dsp:cNvSpPr/>
      </dsp:nvSpPr>
      <dsp:spPr>
        <a:xfrm>
          <a:off x="5273735" y="4665892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EC974-DAF5-8F47-B211-ECB2784C7B6C}">
      <dsp:nvSpPr>
        <dsp:cNvPr id="0" name=""/>
        <dsp:cNvSpPr/>
      </dsp:nvSpPr>
      <dsp:spPr>
        <a:xfrm>
          <a:off x="5329730" y="4719088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5329730" y="4719088"/>
        <a:ext cx="503962" cy="320016"/>
      </dsp:txXfrm>
    </dsp:sp>
    <dsp:sp modelId="{1F2C9B2B-8C87-0947-9937-B04E2D5762A5}">
      <dsp:nvSpPr>
        <dsp:cNvPr id="0" name=""/>
        <dsp:cNvSpPr/>
      </dsp:nvSpPr>
      <dsp:spPr>
        <a:xfrm>
          <a:off x="6428649" y="419930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F3A25-B8C2-374B-A273-C759951E7F49}">
      <dsp:nvSpPr>
        <dsp:cNvPr id="0" name=""/>
        <dsp:cNvSpPr/>
      </dsp:nvSpPr>
      <dsp:spPr>
        <a:xfrm>
          <a:off x="6484645" y="4252503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3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6484645" y="4252503"/>
        <a:ext cx="503962" cy="320016"/>
      </dsp:txXfrm>
    </dsp:sp>
    <dsp:sp modelId="{71D80F9B-B3B8-3C43-A78B-D29D296189D9}">
      <dsp:nvSpPr>
        <dsp:cNvPr id="0" name=""/>
        <dsp:cNvSpPr/>
      </dsp:nvSpPr>
      <dsp:spPr>
        <a:xfrm>
          <a:off x="5889689" y="4665892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DFEA2-CAAC-2B4C-AC51-BBB1C95A6636}">
      <dsp:nvSpPr>
        <dsp:cNvPr id="0" name=""/>
        <dsp:cNvSpPr/>
      </dsp:nvSpPr>
      <dsp:spPr>
        <a:xfrm>
          <a:off x="5945685" y="4719088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3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5945685" y="4719088"/>
        <a:ext cx="503962" cy="320016"/>
      </dsp:txXfrm>
    </dsp:sp>
    <dsp:sp modelId="{80FB8F5D-D3A8-5A4E-9FDE-CB46337296D8}">
      <dsp:nvSpPr>
        <dsp:cNvPr id="0" name=""/>
        <dsp:cNvSpPr/>
      </dsp:nvSpPr>
      <dsp:spPr>
        <a:xfrm>
          <a:off x="5889689" y="513247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8A163-3444-0C49-B937-D1794A894F24}">
      <dsp:nvSpPr>
        <dsp:cNvPr id="0" name=""/>
        <dsp:cNvSpPr/>
      </dsp:nvSpPr>
      <dsp:spPr>
        <a:xfrm>
          <a:off x="5945685" y="5185673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5945685" y="5185673"/>
        <a:ext cx="503962" cy="320016"/>
      </dsp:txXfrm>
    </dsp:sp>
    <dsp:sp modelId="{3BA3265F-4C8A-0D46-A16A-1E8F76B88937}">
      <dsp:nvSpPr>
        <dsp:cNvPr id="0" name=""/>
        <dsp:cNvSpPr/>
      </dsp:nvSpPr>
      <dsp:spPr>
        <a:xfrm>
          <a:off x="6967609" y="4665892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45902-FEBD-D944-96AB-3E8D2F149A86}">
      <dsp:nvSpPr>
        <dsp:cNvPr id="0" name=""/>
        <dsp:cNvSpPr/>
      </dsp:nvSpPr>
      <dsp:spPr>
        <a:xfrm>
          <a:off x="7023604" y="4719088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2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7023604" y="4719088"/>
        <a:ext cx="503962" cy="320016"/>
      </dsp:txXfrm>
    </dsp:sp>
    <dsp:sp modelId="{2F33B2AA-AEB8-A74F-8194-F3EF5221B5C7}">
      <dsp:nvSpPr>
        <dsp:cNvPr id="0" name=""/>
        <dsp:cNvSpPr/>
      </dsp:nvSpPr>
      <dsp:spPr>
        <a:xfrm>
          <a:off x="6505643" y="513247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D699A-B3F4-1144-AD3C-C7120B05C6DE}">
      <dsp:nvSpPr>
        <dsp:cNvPr id="0" name=""/>
        <dsp:cNvSpPr/>
      </dsp:nvSpPr>
      <dsp:spPr>
        <a:xfrm>
          <a:off x="6561639" y="5185673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2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6561639" y="5185673"/>
        <a:ext cx="503962" cy="320016"/>
      </dsp:txXfrm>
    </dsp:sp>
    <dsp:sp modelId="{56CAAAF6-F7AF-C64A-BB80-2EEBF58A2096}">
      <dsp:nvSpPr>
        <dsp:cNvPr id="0" name=""/>
        <dsp:cNvSpPr/>
      </dsp:nvSpPr>
      <dsp:spPr>
        <a:xfrm>
          <a:off x="6505643" y="559906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62B9E-EBE7-3C41-842A-F953D3517B23}">
      <dsp:nvSpPr>
        <dsp:cNvPr id="0" name=""/>
        <dsp:cNvSpPr/>
      </dsp:nvSpPr>
      <dsp:spPr>
        <a:xfrm>
          <a:off x="6561639" y="5652259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6561639" y="5652259"/>
        <a:ext cx="503962" cy="320016"/>
      </dsp:txXfrm>
    </dsp:sp>
    <dsp:sp modelId="{1DEB2E91-6EC8-8049-B091-7F550A461757}">
      <dsp:nvSpPr>
        <dsp:cNvPr id="0" name=""/>
        <dsp:cNvSpPr/>
      </dsp:nvSpPr>
      <dsp:spPr>
        <a:xfrm>
          <a:off x="7429574" y="513247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48C1D-29D1-054B-94CF-960480E8D18F}">
      <dsp:nvSpPr>
        <dsp:cNvPr id="0" name=""/>
        <dsp:cNvSpPr/>
      </dsp:nvSpPr>
      <dsp:spPr>
        <a:xfrm>
          <a:off x="7485570" y="5185673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1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7485570" y="5185673"/>
        <a:ext cx="503962" cy="320016"/>
      </dsp:txXfrm>
    </dsp:sp>
    <dsp:sp modelId="{C52508F8-6A5C-904F-B8C8-558E23563832}">
      <dsp:nvSpPr>
        <dsp:cNvPr id="0" name=""/>
        <dsp:cNvSpPr/>
      </dsp:nvSpPr>
      <dsp:spPr>
        <a:xfrm>
          <a:off x="7121597" y="559906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96C9C-5535-CF4B-A7EE-28D0C565E0D4}">
      <dsp:nvSpPr>
        <dsp:cNvPr id="0" name=""/>
        <dsp:cNvSpPr/>
      </dsp:nvSpPr>
      <dsp:spPr>
        <a:xfrm>
          <a:off x="7177593" y="5652259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1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7177593" y="5652259"/>
        <a:ext cx="503962" cy="320016"/>
      </dsp:txXfrm>
    </dsp:sp>
    <dsp:sp modelId="{838887DB-3E10-054A-AE19-6C0A08E8AFA6}">
      <dsp:nvSpPr>
        <dsp:cNvPr id="0" name=""/>
        <dsp:cNvSpPr/>
      </dsp:nvSpPr>
      <dsp:spPr>
        <a:xfrm>
          <a:off x="7121597" y="6065648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CCC8E-FEB6-4C48-9387-B86C42955EF3}">
      <dsp:nvSpPr>
        <dsp:cNvPr id="0" name=""/>
        <dsp:cNvSpPr/>
      </dsp:nvSpPr>
      <dsp:spPr>
        <a:xfrm>
          <a:off x="7177593" y="6118844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7177593" y="6118844"/>
        <a:ext cx="503962" cy="320016"/>
      </dsp:txXfrm>
    </dsp:sp>
    <dsp:sp modelId="{4235430B-A90E-6A4E-826D-34353488C1B3}">
      <dsp:nvSpPr>
        <dsp:cNvPr id="0" name=""/>
        <dsp:cNvSpPr/>
      </dsp:nvSpPr>
      <dsp:spPr>
        <a:xfrm>
          <a:off x="7737551" y="559906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77AFD-C7BE-4949-AE10-D0E566CBB161}">
      <dsp:nvSpPr>
        <dsp:cNvPr id="0" name=""/>
        <dsp:cNvSpPr/>
      </dsp:nvSpPr>
      <dsp:spPr>
        <a:xfrm>
          <a:off x="7793547" y="5652259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7793547" y="5652259"/>
        <a:ext cx="503962" cy="320016"/>
      </dsp:txXfrm>
    </dsp:sp>
    <dsp:sp modelId="{5C35338A-C1C4-414B-A8B0-AF66C94EE20E}">
      <dsp:nvSpPr>
        <dsp:cNvPr id="0" name=""/>
        <dsp:cNvSpPr/>
      </dsp:nvSpPr>
      <dsp:spPr>
        <a:xfrm>
          <a:off x="7737551" y="6065648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8E4ED-3FA7-EF45-BC17-46D65C508889}">
      <dsp:nvSpPr>
        <dsp:cNvPr id="0" name=""/>
        <dsp:cNvSpPr/>
      </dsp:nvSpPr>
      <dsp:spPr>
        <a:xfrm>
          <a:off x="7793547" y="6118844"/>
          <a:ext cx="503962" cy="32001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1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7793547" y="6118844"/>
        <a:ext cx="503962" cy="320016"/>
      </dsp:txXfrm>
    </dsp:sp>
    <dsp:sp modelId="{E3D7A401-E92E-7A44-95EB-428BA6816A0A}">
      <dsp:nvSpPr>
        <dsp:cNvPr id="0" name=""/>
        <dsp:cNvSpPr/>
      </dsp:nvSpPr>
      <dsp:spPr>
        <a:xfrm>
          <a:off x="6432985" y="930921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4F034-21DB-A848-B380-FDC3D967FC53}">
      <dsp:nvSpPr>
        <dsp:cNvPr id="0" name=""/>
        <dsp:cNvSpPr/>
      </dsp:nvSpPr>
      <dsp:spPr>
        <a:xfrm>
          <a:off x="6488981" y="984117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5 (5 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6488981" y="984117"/>
        <a:ext cx="503962" cy="320016"/>
      </dsp:txXfrm>
    </dsp:sp>
    <dsp:sp modelId="{6E8A3BA7-98DF-5548-85B7-8122C3034B39}">
      <dsp:nvSpPr>
        <dsp:cNvPr id="0" name=""/>
        <dsp:cNvSpPr/>
      </dsp:nvSpPr>
      <dsp:spPr>
        <a:xfrm>
          <a:off x="5826655" y="139750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F6EF3-1FB5-2A4F-9126-B88ACBC3A32C}">
      <dsp:nvSpPr>
        <dsp:cNvPr id="0" name=""/>
        <dsp:cNvSpPr/>
      </dsp:nvSpPr>
      <dsp:spPr>
        <a:xfrm>
          <a:off x="5882651" y="1450703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5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5882651" y="1450703"/>
        <a:ext cx="503962" cy="320016"/>
      </dsp:txXfrm>
    </dsp:sp>
    <dsp:sp modelId="{927B34FD-2478-644B-89FE-D693A7E8C352}">
      <dsp:nvSpPr>
        <dsp:cNvPr id="0" name=""/>
        <dsp:cNvSpPr/>
      </dsp:nvSpPr>
      <dsp:spPr>
        <a:xfrm>
          <a:off x="5229950" y="1863484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BE432-ACA6-8A4A-BE18-EDFF0FBB2AD0}">
      <dsp:nvSpPr>
        <dsp:cNvPr id="0" name=""/>
        <dsp:cNvSpPr/>
      </dsp:nvSpPr>
      <dsp:spPr>
        <a:xfrm>
          <a:off x="5285946" y="1916680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18 VAG Rounded Thin   55390"/>
              <a:cs typeface="Helvetica Light"/>
            </a:rPr>
            <a:t>5 ()</a:t>
          </a:r>
          <a:endParaRPr lang="en-US" sz="1300" kern="1200" dirty="0">
            <a:latin typeface="18 VAG Rounded Thin   55390"/>
            <a:cs typeface="Helvetica Light"/>
          </a:endParaRPr>
        </a:p>
      </dsp:txBody>
      <dsp:txXfrm>
        <a:off x="5285946" y="1916680"/>
        <a:ext cx="503962" cy="320016"/>
      </dsp:txXfrm>
    </dsp:sp>
    <dsp:sp modelId="{22BC5789-E255-2A47-B608-7C04906FC76C}">
      <dsp:nvSpPr>
        <dsp:cNvPr id="0" name=""/>
        <dsp:cNvSpPr/>
      </dsp:nvSpPr>
      <dsp:spPr>
        <a:xfrm>
          <a:off x="5229950" y="233067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85164-85AE-4E42-AD6B-AD67F4190B05}">
      <dsp:nvSpPr>
        <dsp:cNvPr id="0" name=""/>
        <dsp:cNvSpPr/>
      </dsp:nvSpPr>
      <dsp:spPr>
        <a:xfrm>
          <a:off x="5285946" y="2383873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18 VAG Rounded Thin   55390"/>
              <a:cs typeface="Helvetica Light"/>
            </a:rPr>
            <a:t>0</a:t>
          </a:r>
          <a:endParaRPr lang="en-US" sz="1300" kern="1200" dirty="0">
            <a:latin typeface="18 VAG Rounded Thin   55390"/>
            <a:cs typeface="Helvetica Light"/>
          </a:endParaRPr>
        </a:p>
      </dsp:txBody>
      <dsp:txXfrm>
        <a:off x="5285946" y="2383873"/>
        <a:ext cx="503962" cy="320016"/>
      </dsp:txXfrm>
    </dsp:sp>
    <dsp:sp modelId="{EC7170EB-4355-4A4F-8813-054C4900D052}">
      <dsp:nvSpPr>
        <dsp:cNvPr id="0" name=""/>
        <dsp:cNvSpPr/>
      </dsp:nvSpPr>
      <dsp:spPr>
        <a:xfrm>
          <a:off x="6423361" y="1864092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919D6-80C3-D345-A089-5BCBF9617D41}">
      <dsp:nvSpPr>
        <dsp:cNvPr id="0" name=""/>
        <dsp:cNvSpPr/>
      </dsp:nvSpPr>
      <dsp:spPr>
        <a:xfrm>
          <a:off x="6479357" y="1917288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18 VAG Rounded Thin   55390"/>
              <a:cs typeface="Helvetica Light"/>
            </a:rPr>
            <a:t>4 (1)</a:t>
          </a:r>
          <a:endParaRPr lang="en-US" sz="1300" kern="1200" dirty="0">
            <a:latin typeface="18 VAG Rounded Thin   55390"/>
            <a:cs typeface="Helvetica Light"/>
          </a:endParaRPr>
        </a:p>
      </dsp:txBody>
      <dsp:txXfrm>
        <a:off x="6479357" y="1917288"/>
        <a:ext cx="503962" cy="320016"/>
      </dsp:txXfrm>
    </dsp:sp>
    <dsp:sp modelId="{585722B6-FC4F-6C49-ABE3-2B3D1FE50341}">
      <dsp:nvSpPr>
        <dsp:cNvPr id="0" name=""/>
        <dsp:cNvSpPr/>
      </dsp:nvSpPr>
      <dsp:spPr>
        <a:xfrm>
          <a:off x="5845904" y="233067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A0DE3-9D9C-6B43-B306-0ADCE93CAE75}">
      <dsp:nvSpPr>
        <dsp:cNvPr id="0" name=""/>
        <dsp:cNvSpPr/>
      </dsp:nvSpPr>
      <dsp:spPr>
        <a:xfrm>
          <a:off x="5901900" y="2383873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18 VAG Rounded Thin   55390"/>
              <a:cs typeface="Helvetica Light"/>
            </a:rPr>
            <a:t>4 ()</a:t>
          </a:r>
          <a:endParaRPr lang="en-US" sz="1300" kern="1200" dirty="0">
            <a:latin typeface="18 VAG Rounded Thin   55390"/>
            <a:cs typeface="Helvetica Light"/>
          </a:endParaRPr>
        </a:p>
      </dsp:txBody>
      <dsp:txXfrm>
        <a:off x="5901900" y="2383873"/>
        <a:ext cx="503962" cy="320016"/>
      </dsp:txXfrm>
    </dsp:sp>
    <dsp:sp modelId="{3E122E0C-1DAF-F642-829F-BB3AEA73C825}">
      <dsp:nvSpPr>
        <dsp:cNvPr id="0" name=""/>
        <dsp:cNvSpPr/>
      </dsp:nvSpPr>
      <dsp:spPr>
        <a:xfrm>
          <a:off x="5845904" y="279726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76D1C-02D4-174C-981F-38E16A803212}">
      <dsp:nvSpPr>
        <dsp:cNvPr id="0" name=""/>
        <dsp:cNvSpPr/>
      </dsp:nvSpPr>
      <dsp:spPr>
        <a:xfrm>
          <a:off x="5901900" y="2850459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18 VAG Rounded Thin   55390"/>
              <a:cs typeface="Helvetica Light"/>
            </a:rPr>
            <a:t>0</a:t>
          </a:r>
          <a:endParaRPr lang="en-US" sz="1300" kern="1200" dirty="0">
            <a:latin typeface="18 VAG Rounded Thin   55390"/>
            <a:cs typeface="Helvetica Light"/>
          </a:endParaRPr>
        </a:p>
      </dsp:txBody>
      <dsp:txXfrm>
        <a:off x="5901900" y="2850459"/>
        <a:ext cx="503962" cy="320016"/>
      </dsp:txXfrm>
    </dsp:sp>
    <dsp:sp modelId="{E2479656-364C-3942-AFD4-19162E2B0C06}">
      <dsp:nvSpPr>
        <dsp:cNvPr id="0" name=""/>
        <dsp:cNvSpPr/>
      </dsp:nvSpPr>
      <dsp:spPr>
        <a:xfrm>
          <a:off x="7000818" y="233067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7E10A-6754-6944-9246-8ADC3EE1A363}">
      <dsp:nvSpPr>
        <dsp:cNvPr id="0" name=""/>
        <dsp:cNvSpPr/>
      </dsp:nvSpPr>
      <dsp:spPr>
        <a:xfrm>
          <a:off x="7056814" y="2383873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18 VAG Rounded Thin   55390"/>
              <a:cs typeface="Helvetica Light"/>
            </a:rPr>
            <a:t>3 (1)</a:t>
          </a:r>
          <a:endParaRPr lang="en-US" sz="1300" kern="1200" dirty="0">
            <a:latin typeface="18 VAG Rounded Thin   55390"/>
            <a:cs typeface="Helvetica Light"/>
          </a:endParaRPr>
        </a:p>
      </dsp:txBody>
      <dsp:txXfrm>
        <a:off x="7056814" y="2383873"/>
        <a:ext cx="503962" cy="320016"/>
      </dsp:txXfrm>
    </dsp:sp>
    <dsp:sp modelId="{6A96F715-C8EE-724B-B05F-39E0083C5DF3}">
      <dsp:nvSpPr>
        <dsp:cNvPr id="0" name=""/>
        <dsp:cNvSpPr/>
      </dsp:nvSpPr>
      <dsp:spPr>
        <a:xfrm>
          <a:off x="6461858" y="279726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ACDAA-2D37-5E4A-8093-D196F8918B7F}">
      <dsp:nvSpPr>
        <dsp:cNvPr id="0" name=""/>
        <dsp:cNvSpPr/>
      </dsp:nvSpPr>
      <dsp:spPr>
        <a:xfrm>
          <a:off x="6517854" y="2850459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18 VAG Rounded Thin   55390"/>
              <a:cs typeface="Helvetica Light"/>
            </a:rPr>
            <a:t>3 ()</a:t>
          </a:r>
          <a:endParaRPr lang="en-US" sz="1300" kern="1200" dirty="0">
            <a:latin typeface="18 VAG Rounded Thin   55390"/>
            <a:cs typeface="Helvetica Light"/>
          </a:endParaRPr>
        </a:p>
      </dsp:txBody>
      <dsp:txXfrm>
        <a:off x="6517854" y="2850459"/>
        <a:ext cx="503962" cy="320016"/>
      </dsp:txXfrm>
    </dsp:sp>
    <dsp:sp modelId="{F3AF9653-8D19-A641-B73F-FB4562B05C6C}">
      <dsp:nvSpPr>
        <dsp:cNvPr id="0" name=""/>
        <dsp:cNvSpPr/>
      </dsp:nvSpPr>
      <dsp:spPr>
        <a:xfrm>
          <a:off x="6461858" y="3263848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54413-3A43-8746-A481-5A028D18A0B1}">
      <dsp:nvSpPr>
        <dsp:cNvPr id="0" name=""/>
        <dsp:cNvSpPr/>
      </dsp:nvSpPr>
      <dsp:spPr>
        <a:xfrm>
          <a:off x="6517854" y="3317044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18 VAG Rounded Thin   55390"/>
              <a:cs typeface="Helvetica Light"/>
            </a:rPr>
            <a:t>0</a:t>
          </a:r>
          <a:endParaRPr lang="en-US" sz="1300" kern="1200" dirty="0">
            <a:latin typeface="18 VAG Rounded Thin   55390"/>
            <a:cs typeface="Helvetica Light"/>
          </a:endParaRPr>
        </a:p>
      </dsp:txBody>
      <dsp:txXfrm>
        <a:off x="6517854" y="3317044"/>
        <a:ext cx="503962" cy="320016"/>
      </dsp:txXfrm>
    </dsp:sp>
    <dsp:sp modelId="{D1497600-080C-E746-916C-153F432FB891}">
      <dsp:nvSpPr>
        <dsp:cNvPr id="0" name=""/>
        <dsp:cNvSpPr/>
      </dsp:nvSpPr>
      <dsp:spPr>
        <a:xfrm>
          <a:off x="7539778" y="279726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8310A-C87B-D14C-920B-1F8A2E25617B}">
      <dsp:nvSpPr>
        <dsp:cNvPr id="0" name=""/>
        <dsp:cNvSpPr/>
      </dsp:nvSpPr>
      <dsp:spPr>
        <a:xfrm>
          <a:off x="7595774" y="2850459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18 VAG Rounded Thin   55390"/>
              <a:cs typeface="Helvetica Light"/>
            </a:rPr>
            <a:t>2 (1)</a:t>
          </a:r>
          <a:endParaRPr lang="en-US" sz="1300" kern="1200" dirty="0">
            <a:latin typeface="18 VAG Rounded Thin   55390"/>
            <a:cs typeface="Helvetica Light"/>
          </a:endParaRPr>
        </a:p>
      </dsp:txBody>
      <dsp:txXfrm>
        <a:off x="7595774" y="2850459"/>
        <a:ext cx="503962" cy="320016"/>
      </dsp:txXfrm>
    </dsp:sp>
    <dsp:sp modelId="{27C14C6C-D24A-8B47-B530-F4AFB1F7A2A2}">
      <dsp:nvSpPr>
        <dsp:cNvPr id="0" name=""/>
        <dsp:cNvSpPr/>
      </dsp:nvSpPr>
      <dsp:spPr>
        <a:xfrm>
          <a:off x="7077812" y="3263848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439A7-68A7-FA44-AA50-9C63AC902FD1}">
      <dsp:nvSpPr>
        <dsp:cNvPr id="0" name=""/>
        <dsp:cNvSpPr/>
      </dsp:nvSpPr>
      <dsp:spPr>
        <a:xfrm>
          <a:off x="7133808" y="3317044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18 VAG Rounded Thin   55390"/>
              <a:cs typeface="Helvetica Light"/>
            </a:rPr>
            <a:t>2 ()</a:t>
          </a:r>
          <a:endParaRPr lang="en-US" sz="1300" kern="1200" dirty="0">
            <a:latin typeface="18 VAG Rounded Thin   55390"/>
            <a:cs typeface="Helvetica Light"/>
          </a:endParaRPr>
        </a:p>
      </dsp:txBody>
      <dsp:txXfrm>
        <a:off x="7133808" y="3317044"/>
        <a:ext cx="503962" cy="320016"/>
      </dsp:txXfrm>
    </dsp:sp>
    <dsp:sp modelId="{2088A052-0416-6441-AD2F-8E5C3C638BC0}">
      <dsp:nvSpPr>
        <dsp:cNvPr id="0" name=""/>
        <dsp:cNvSpPr/>
      </dsp:nvSpPr>
      <dsp:spPr>
        <a:xfrm>
          <a:off x="7077812" y="373043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FEB27-5B8B-7345-89D6-28B2A774646B}">
      <dsp:nvSpPr>
        <dsp:cNvPr id="0" name=""/>
        <dsp:cNvSpPr/>
      </dsp:nvSpPr>
      <dsp:spPr>
        <a:xfrm>
          <a:off x="7133808" y="3783629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18 VAG Rounded Thin   55390"/>
              <a:cs typeface="Helvetica Light"/>
            </a:rPr>
            <a:t>0</a:t>
          </a:r>
          <a:endParaRPr lang="en-US" sz="1300" kern="1200" dirty="0">
            <a:latin typeface="18 VAG Rounded Thin   55390"/>
            <a:cs typeface="Helvetica Light"/>
          </a:endParaRPr>
        </a:p>
      </dsp:txBody>
      <dsp:txXfrm>
        <a:off x="7133808" y="3783629"/>
        <a:ext cx="503962" cy="320016"/>
      </dsp:txXfrm>
    </dsp:sp>
    <dsp:sp modelId="{62E719A5-F83D-644F-928C-FF0B5C654BF7}">
      <dsp:nvSpPr>
        <dsp:cNvPr id="0" name=""/>
        <dsp:cNvSpPr/>
      </dsp:nvSpPr>
      <dsp:spPr>
        <a:xfrm>
          <a:off x="8001744" y="3263848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FD295-CC92-B047-B0E3-920213160DAC}">
      <dsp:nvSpPr>
        <dsp:cNvPr id="0" name=""/>
        <dsp:cNvSpPr/>
      </dsp:nvSpPr>
      <dsp:spPr>
        <a:xfrm>
          <a:off x="8057740" y="3317044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18 VAG Rounded Thin   55390"/>
              <a:cs typeface="Helvetica Light"/>
            </a:rPr>
            <a:t>1 (1)</a:t>
          </a:r>
          <a:endParaRPr lang="en-US" sz="1300" kern="1200" dirty="0">
            <a:latin typeface="18 VAG Rounded Thin   55390"/>
            <a:cs typeface="Helvetica Light"/>
          </a:endParaRPr>
        </a:p>
      </dsp:txBody>
      <dsp:txXfrm>
        <a:off x="8057740" y="3317044"/>
        <a:ext cx="503962" cy="320016"/>
      </dsp:txXfrm>
    </dsp:sp>
    <dsp:sp modelId="{78C281E7-14E1-9342-AA32-07BEDD9380FF}">
      <dsp:nvSpPr>
        <dsp:cNvPr id="0" name=""/>
        <dsp:cNvSpPr/>
      </dsp:nvSpPr>
      <dsp:spPr>
        <a:xfrm>
          <a:off x="7693767" y="373043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DA67-47BE-2647-8086-7F8FA65A6425}">
      <dsp:nvSpPr>
        <dsp:cNvPr id="0" name=""/>
        <dsp:cNvSpPr/>
      </dsp:nvSpPr>
      <dsp:spPr>
        <a:xfrm>
          <a:off x="7749763" y="3783629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18 VAG Rounded Thin   55390"/>
              <a:cs typeface="Helvetica Light"/>
            </a:rPr>
            <a:t>1 ()</a:t>
          </a:r>
          <a:endParaRPr lang="en-US" sz="1300" kern="1200" dirty="0">
            <a:latin typeface="18 VAG Rounded Thin   55390"/>
            <a:cs typeface="Helvetica Light"/>
          </a:endParaRPr>
        </a:p>
      </dsp:txBody>
      <dsp:txXfrm>
        <a:off x="7749763" y="3783629"/>
        <a:ext cx="503962" cy="320016"/>
      </dsp:txXfrm>
    </dsp:sp>
    <dsp:sp modelId="{DCB71801-19CE-F245-B258-3715C378351E}">
      <dsp:nvSpPr>
        <dsp:cNvPr id="0" name=""/>
        <dsp:cNvSpPr/>
      </dsp:nvSpPr>
      <dsp:spPr>
        <a:xfrm>
          <a:off x="7693767" y="4197019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E342-34E5-0144-A6E1-DABF36FAB9C1}">
      <dsp:nvSpPr>
        <dsp:cNvPr id="0" name=""/>
        <dsp:cNvSpPr/>
      </dsp:nvSpPr>
      <dsp:spPr>
        <a:xfrm>
          <a:off x="7749763" y="4250215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18 VAG Rounded Thin   55390"/>
              <a:cs typeface="Helvetica Light"/>
            </a:rPr>
            <a:t>0</a:t>
          </a:r>
          <a:endParaRPr lang="en-US" sz="1300" kern="1200" dirty="0">
            <a:latin typeface="18 VAG Rounded Thin   55390"/>
            <a:cs typeface="Helvetica Light"/>
          </a:endParaRPr>
        </a:p>
      </dsp:txBody>
      <dsp:txXfrm>
        <a:off x="7749763" y="4250215"/>
        <a:ext cx="503962" cy="320016"/>
      </dsp:txXfrm>
    </dsp:sp>
    <dsp:sp modelId="{2D9110FD-BF2F-E745-ADE4-7CD03A0F853E}">
      <dsp:nvSpPr>
        <dsp:cNvPr id="0" name=""/>
        <dsp:cNvSpPr/>
      </dsp:nvSpPr>
      <dsp:spPr>
        <a:xfrm>
          <a:off x="8309721" y="373043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53C6C-8754-9C46-BCB9-4DFE4F03710B}">
      <dsp:nvSpPr>
        <dsp:cNvPr id="0" name=""/>
        <dsp:cNvSpPr/>
      </dsp:nvSpPr>
      <dsp:spPr>
        <a:xfrm>
          <a:off x="8365717" y="3783629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18 VAG Rounded Thin   55390"/>
              <a:cs typeface="Helvetica Light"/>
            </a:rPr>
            <a:t>0 (1)</a:t>
          </a:r>
          <a:endParaRPr lang="en-US" sz="1300" kern="1200" dirty="0">
            <a:latin typeface="18 VAG Rounded Thin   55390"/>
            <a:cs typeface="Helvetica Light"/>
          </a:endParaRPr>
        </a:p>
      </dsp:txBody>
      <dsp:txXfrm>
        <a:off x="8365717" y="3783629"/>
        <a:ext cx="503962" cy="320016"/>
      </dsp:txXfrm>
    </dsp:sp>
    <dsp:sp modelId="{4EB11516-8D56-C349-8AB5-67E49C84BCE0}">
      <dsp:nvSpPr>
        <dsp:cNvPr id="0" name=""/>
        <dsp:cNvSpPr/>
      </dsp:nvSpPr>
      <dsp:spPr>
        <a:xfrm>
          <a:off x="8309721" y="4211595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1274B-C5FE-EF40-846A-7312A04B8FD5}">
      <dsp:nvSpPr>
        <dsp:cNvPr id="0" name=""/>
        <dsp:cNvSpPr/>
      </dsp:nvSpPr>
      <dsp:spPr>
        <a:xfrm>
          <a:off x="8365717" y="4264791"/>
          <a:ext cx="503962" cy="32001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18 VAG Rounded Thin   55390"/>
              <a:cs typeface="Helvetica Light"/>
            </a:rPr>
            <a:t>1</a:t>
          </a:r>
          <a:endParaRPr lang="en-US" sz="1300" kern="1200" dirty="0">
            <a:latin typeface="18 VAG Rounded Thin   55390"/>
            <a:cs typeface="Helvetica Light"/>
          </a:endParaRPr>
        </a:p>
      </dsp:txBody>
      <dsp:txXfrm>
        <a:off x="8365717" y="4264791"/>
        <a:ext cx="503962" cy="320016"/>
      </dsp:txXfrm>
    </dsp:sp>
    <dsp:sp modelId="{C230C033-E109-0E48-8FDC-2BB26F2F9174}">
      <dsp:nvSpPr>
        <dsp:cNvPr id="0" name=""/>
        <dsp:cNvSpPr/>
      </dsp:nvSpPr>
      <dsp:spPr>
        <a:xfrm>
          <a:off x="7669641" y="139750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F063E-D7EC-CE43-B6DB-D2E45E2AF662}">
      <dsp:nvSpPr>
        <dsp:cNvPr id="0" name=""/>
        <dsp:cNvSpPr/>
      </dsp:nvSpPr>
      <dsp:spPr>
        <a:xfrm>
          <a:off x="7725637" y="1450703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 (5 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7725637" y="1450703"/>
        <a:ext cx="503962" cy="320016"/>
      </dsp:txXfrm>
    </dsp:sp>
    <dsp:sp modelId="{712C22DA-9290-7249-92B4-2910D8F52521}">
      <dsp:nvSpPr>
        <dsp:cNvPr id="0" name=""/>
        <dsp:cNvSpPr/>
      </dsp:nvSpPr>
      <dsp:spPr>
        <a:xfrm>
          <a:off x="7669641" y="1864092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0899C-14BF-EE4B-923C-56C7B58C77C2}">
      <dsp:nvSpPr>
        <dsp:cNvPr id="0" name=""/>
        <dsp:cNvSpPr/>
      </dsp:nvSpPr>
      <dsp:spPr>
        <a:xfrm>
          <a:off x="7725637" y="1917288"/>
          <a:ext cx="503962" cy="32001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1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7725637" y="1917288"/>
        <a:ext cx="503962" cy="320016"/>
      </dsp:txXfrm>
    </dsp:sp>
    <dsp:sp modelId="{757C463C-EF1D-7E48-8ED1-9250383E45BE}">
      <dsp:nvSpPr>
        <dsp:cNvPr id="0" name=""/>
        <dsp:cNvSpPr/>
      </dsp:nvSpPr>
      <dsp:spPr>
        <a:xfrm>
          <a:off x="8001104" y="466624"/>
          <a:ext cx="1214726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68F11-7CA2-044A-9426-B95591696568}">
      <dsp:nvSpPr>
        <dsp:cNvPr id="0" name=""/>
        <dsp:cNvSpPr/>
      </dsp:nvSpPr>
      <dsp:spPr>
        <a:xfrm>
          <a:off x="8057100" y="519820"/>
          <a:ext cx="1214726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18 VAG Rounded Thin   55390"/>
              <a:cs typeface="Helvetica Light"/>
            </a:rPr>
            <a:t>0 (10 5 1)</a:t>
          </a:r>
          <a:endParaRPr lang="en-US" sz="1200" kern="1200" dirty="0">
            <a:latin typeface="18 VAG Rounded Thin   55390"/>
            <a:cs typeface="Helvetica Light"/>
          </a:endParaRPr>
        </a:p>
      </dsp:txBody>
      <dsp:txXfrm>
        <a:off x="8057100" y="519820"/>
        <a:ext cx="1214726" cy="320016"/>
      </dsp:txXfrm>
    </dsp:sp>
    <dsp:sp modelId="{230FB7BA-E95D-BF42-9140-C757B87C80F3}">
      <dsp:nvSpPr>
        <dsp:cNvPr id="0" name=""/>
        <dsp:cNvSpPr/>
      </dsp:nvSpPr>
      <dsp:spPr>
        <a:xfrm>
          <a:off x="8356486" y="933209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C439C-056C-AC4C-A961-8E730A648AE7}">
      <dsp:nvSpPr>
        <dsp:cNvPr id="0" name=""/>
        <dsp:cNvSpPr/>
      </dsp:nvSpPr>
      <dsp:spPr>
        <a:xfrm>
          <a:off x="8412481" y="986405"/>
          <a:ext cx="503962" cy="32001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1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8412481" y="986405"/>
        <a:ext cx="503962" cy="320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2892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596900"/>
            <a:ext cx="6183313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88371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51196160" indent="-5119616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130596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95894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261192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3264898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3917878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570857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223836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596900"/>
            <a:ext cx="6183313" cy="3478213"/>
          </a:xfrm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188729"/>
            <a:ext cx="4724400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1" y="1188729"/>
            <a:ext cx="4766311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2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98368" y="7757162"/>
            <a:ext cx="1432043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13876552" y="7498083"/>
            <a:ext cx="753851" cy="2887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Garcia</a:t>
            </a:r>
          </a:p>
        </p:txBody>
      </p:sp>
      <p:sp>
        <p:nvSpPr>
          <p:cNvPr id="25" name="Title Placeholder 21"/>
          <p:cNvSpPr>
            <a:spLocks noGrp="1"/>
          </p:cNvSpPr>
          <p:nvPr>
            <p:ph type="title"/>
          </p:nvPr>
        </p:nvSpPr>
        <p:spPr>
          <a:xfrm>
            <a:off x="883923" y="255056"/>
            <a:ext cx="13060680" cy="914400"/>
          </a:xfrm>
          <a:prstGeom prst="rect">
            <a:avLst/>
          </a:prstGeom>
        </p:spPr>
        <p:txBody>
          <a:bodyPr vert="horz" lIns="130595" tIns="65298" rIns="130595" bIns="6529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883397" y="1188720"/>
            <a:ext cx="13015487" cy="92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9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1224" y="217174"/>
            <a:ext cx="716987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0"/>
          <p:cNvSpPr>
            <a:spLocks noChangeArrowheads="1"/>
          </p:cNvSpPr>
          <p:nvPr userDrawn="1"/>
        </p:nvSpPr>
        <p:spPr bwMode="auto">
          <a:xfrm>
            <a:off x="3657600" y="7894715"/>
            <a:ext cx="10972800" cy="36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UC Berkeley “The Beauty and Joy of Computing” </a:t>
            </a:r>
            <a:r>
              <a:rPr lang="en-US" sz="19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: Recursion II</a:t>
            </a:r>
            <a:r>
              <a:rPr lang="en-US" sz="1900" b="1" baseline="0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 </a:t>
            </a: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900" b="1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9ACC4A-C4B3-2E4C-9A16-1CB1EAFC529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169920" cy="70218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329567"/>
            <a:ext cx="93878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84701E-00B5-B446-8F20-163EC44EFCE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3"/>
            <a:ext cx="9164320" cy="5695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7280" y="1371609"/>
            <a:ext cx="6156960" cy="256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498080" y="1371609"/>
            <a:ext cx="6156960" cy="25660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13" y="817247"/>
            <a:ext cx="7365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263" y="817247"/>
            <a:ext cx="4572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600" y="817247"/>
            <a:ext cx="1270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67200" y="3401568"/>
            <a:ext cx="9631680" cy="1810512"/>
          </a:xfrm>
        </p:spPr>
        <p:txBody>
          <a:bodyPr lIns="143657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spcBef>
                <a:spcPts val="0"/>
              </a:spcBef>
              <a:buNone/>
              <a:defRPr sz="101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  <a:lvl2pPr marL="652979" indent="0" algn="ctr">
              <a:buNone/>
            </a:lvl2pPr>
            <a:lvl3pPr marL="1305960" indent="0" algn="ctr">
              <a:buNone/>
            </a:lvl3pPr>
            <a:lvl4pPr marL="1958941" indent="0" algn="ctr">
              <a:buNone/>
            </a:lvl4pPr>
            <a:lvl5pPr marL="2611921" indent="0" algn="ctr">
              <a:buNone/>
            </a:lvl5pPr>
            <a:lvl6pPr marL="3264898" indent="0" algn="ctr">
              <a:buNone/>
            </a:lvl6pPr>
            <a:lvl7pPr marL="3917878" indent="0" algn="ctr">
              <a:buNone/>
            </a:lvl7pPr>
            <a:lvl8pPr marL="4570857" indent="0" algn="ctr">
              <a:buNone/>
            </a:lvl8pPr>
            <a:lvl9pPr marL="5223836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4431507" y="6690858"/>
            <a:ext cx="9436901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1" rIns="91423" bIns="45711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7726681" y="1287781"/>
            <a:ext cx="6913880" cy="69494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599440" y="5"/>
            <a:ext cx="8821421" cy="79381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7961631" y="1542417"/>
            <a:ext cx="4937760" cy="190246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09760" y="0"/>
            <a:ext cx="438912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09760" y="5120640"/>
            <a:ext cx="512064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509760" y="0"/>
            <a:ext cx="219456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517393" y="5095875"/>
            <a:ext cx="3345179" cy="3133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509760" y="5120640"/>
            <a:ext cx="256032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9509760" y="1645920"/>
            <a:ext cx="5120640" cy="3474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509760" y="2103120"/>
            <a:ext cx="5120640" cy="30175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84960" y="5120640"/>
            <a:ext cx="79248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53440" y="5120640"/>
            <a:ext cx="85344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86741" y="2926080"/>
            <a:ext cx="9022080" cy="2194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86741" y="2560320"/>
            <a:ext cx="9022080" cy="25603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315200" y="5120640"/>
            <a:ext cx="219456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1673" y="481967"/>
            <a:ext cx="13606779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594360" y="817247"/>
            <a:ext cx="4318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657873" y="817247"/>
            <a:ext cx="4317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7162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76200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0101" y="817247"/>
            <a:ext cx="5841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044" y="1622008"/>
            <a:ext cx="9148877" cy="1172982"/>
          </a:xfrm>
        </p:spPr>
        <p:txBody>
          <a:bodyPr lIns="117537" bIns="0"/>
          <a:lstStyle>
            <a:lvl1pPr marL="7835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43" y="614477"/>
            <a:ext cx="13050317" cy="932688"/>
          </a:xfrm>
        </p:spPr>
        <p:txBody>
          <a:bodyPr tIns="91418"/>
          <a:lstStyle>
            <a:lvl1pPr algn="l">
              <a:buNone/>
              <a:defRPr sz="5400" b="0" cap="none" spc="-214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CEDF913-1038-6D43-A083-7381B0378B8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481967"/>
            <a:ext cx="14188440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713" y="817247"/>
            <a:ext cx="7365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817247"/>
            <a:ext cx="4318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2387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3022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3632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408953" y="817247"/>
            <a:ext cx="1269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052" y="817247"/>
            <a:ext cx="5842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19" y="614477"/>
            <a:ext cx="12435840" cy="109728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71701"/>
            <a:ext cx="6464301" cy="767714"/>
          </a:xfrm>
        </p:spPr>
        <p:txBody>
          <a:bodyPr anchor="ctr"/>
          <a:lstStyle>
            <a:lvl1pPr marL="104478" indent="0" algn="l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3" y="2171701"/>
            <a:ext cx="6466840" cy="767714"/>
          </a:xfrm>
        </p:spPr>
        <p:txBody>
          <a:bodyPr anchor="ctr"/>
          <a:lstStyle>
            <a:lvl1pPr marL="104478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2950845"/>
            <a:ext cx="6464301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3" y="2950845"/>
            <a:ext cx="6466840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94E4F7C-7393-5C44-A579-51E747BA2DD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614477"/>
            <a:ext cx="12435840" cy="1097280"/>
          </a:xfrm>
        </p:spPr>
        <p:txBody>
          <a:bodyPr/>
          <a:lstStyle>
            <a:lvl1pPr>
              <a:defRPr sz="59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9129B78-766F-8046-B16D-6E2259124BD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826EF02-E0BA-4B45-B9BC-203A90F6736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666"/>
            <a:ext cx="13167360" cy="1394461"/>
          </a:xfrm>
        </p:spPr>
        <p:txBody>
          <a:bodyPr anchor="ctr"/>
          <a:lstStyle>
            <a:lvl1pPr algn="l">
              <a:buNone/>
              <a:defRPr sz="5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1722120"/>
            <a:ext cx="4023360" cy="5486400"/>
          </a:xfrm>
        </p:spPr>
        <p:txBody>
          <a:bodyPr/>
          <a:lstStyle>
            <a:lvl1pPr marL="78358" indent="0">
              <a:buNone/>
              <a:defRPr sz="2600"/>
            </a:lvl1pPr>
            <a:lvl2pPr>
              <a:buNone/>
              <a:defRPr sz="19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0" y="1722120"/>
            <a:ext cx="8778240" cy="5486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AF6942-B8F4-354B-A96C-556E4724AB4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9280" y="0"/>
            <a:ext cx="14043661" cy="225361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13650914" y="1437333"/>
            <a:ext cx="158114" cy="205739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13894754" y="1620213"/>
            <a:ext cx="158114" cy="205739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13338496" y="1744031"/>
            <a:ext cx="158117" cy="205741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7742" y="1302240"/>
              <a:ext cx="88934" cy="79944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79348" y="1397313"/>
              <a:ext cx="125667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3866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463040" y="529511"/>
            <a:ext cx="10972800" cy="842099"/>
          </a:xfrm>
        </p:spPr>
        <p:txBody>
          <a:bodyPr anchor="b"/>
          <a:lstStyle>
            <a:lvl1pPr algn="l">
              <a:buNone/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8851" y="2272545"/>
            <a:ext cx="14045184" cy="595217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463040" y="1380173"/>
            <a:ext cx="10972800" cy="822960"/>
          </a:xfrm>
        </p:spPr>
        <p:txBody>
          <a:bodyPr/>
          <a:lstStyle>
            <a:lvl1pPr marL="39179" indent="0">
              <a:spcBef>
                <a:spcPts val="0"/>
              </a:spcBef>
              <a:buNone/>
              <a:defRPr sz="2100">
                <a:solidFill>
                  <a:srgbClr val="FFFFFF"/>
                </a:solidFill>
              </a:defRPr>
            </a:lvl1pPr>
            <a:lvl2pPr>
              <a:defRPr sz="19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66676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 dirty="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66676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66676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D3BF5FA-FF66-834A-BD9A-8378E92300C5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83923" y="255056"/>
            <a:ext cx="13060680" cy="914400"/>
          </a:xfrm>
          <a:prstGeom prst="rect">
            <a:avLst/>
          </a:prstGeom>
        </p:spPr>
        <p:txBody>
          <a:bodyPr vert="horz" lIns="130595" tIns="65298" rIns="130595" bIns="6529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3657600" y="7894715"/>
            <a:ext cx="10972800" cy="36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UC Berkeley “The Beauty and Joy of Computing” </a:t>
            </a:r>
            <a:r>
              <a:rPr lang="en-US" sz="19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: </a:t>
            </a:r>
            <a:r>
              <a:rPr lang="en-US" sz="1900" b="1" kern="1200" dirty="0">
                <a:solidFill>
                  <a:srgbClr val="FFFF00"/>
                </a:solidFill>
                <a:latin typeface="18 VAG Rounded Black   09390"/>
                <a:ea typeface="ＭＳ Ｐゴシック" pitchFamily="-1" charset="-128"/>
                <a:cs typeface="ＭＳ Ｐゴシック" pitchFamily="-1" charset="-128"/>
              </a:rPr>
              <a:t>Recursion II</a:t>
            </a:r>
            <a:r>
              <a:rPr lang="en-US" sz="1900" b="1" kern="1200" baseline="0" dirty="0">
                <a:solidFill>
                  <a:srgbClr val="FFFF00"/>
                </a:solidFill>
                <a:latin typeface="18 VAG Rounded Black   09390"/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900" b="1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          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883397" y="1188720"/>
            <a:ext cx="13015487" cy="92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3198368" y="7757162"/>
            <a:ext cx="1432043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21224" y="217174"/>
            <a:ext cx="716987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57600" y="1188731"/>
            <a:ext cx="10241280" cy="643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13876552" y="7498083"/>
            <a:ext cx="753851" cy="2887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Garcia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900" kern="1200" spc="-141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5pPr>
      <a:lvl6pPr marL="652979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1305960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958941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2611921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587226" indent="-489737" algn="l" rtl="0" eaLnBrk="0" fontAlgn="base" hangingPunct="0">
        <a:spcBef>
          <a:spcPts val="1000"/>
        </a:spcBef>
        <a:spcAft>
          <a:spcPct val="0"/>
        </a:spcAft>
        <a:buClr>
          <a:schemeClr val="tx2"/>
        </a:buClr>
        <a:buSzPct val="95000"/>
        <a:buFont typeface="Wingdings" pitchFamily="-1" charset="2"/>
        <a:buChar char=""/>
        <a:defRPr sz="4300" kern="1200">
          <a:solidFill>
            <a:schemeClr val="tx1"/>
          </a:solidFill>
          <a:latin typeface="18 VAG Rounded Light   02390"/>
          <a:ea typeface="ＭＳ Ｐゴシック" charset="-128"/>
          <a:cs typeface="18 VAG Rounded Light   02390"/>
        </a:defRPr>
      </a:lvl1pPr>
      <a:lvl2pPr marL="1056559" indent="-408114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1" charset="2"/>
        <a:buChar char=""/>
        <a:defRPr sz="3700" kern="1200">
          <a:solidFill>
            <a:srgbClr val="FFE39D"/>
          </a:solidFill>
          <a:latin typeface="18 VAG Rounded Light   02390"/>
          <a:ea typeface="ＭＳ Ｐゴシック" charset="-128"/>
          <a:cs typeface="18 VAG Rounded Light   02390"/>
        </a:defRPr>
      </a:lvl2pPr>
      <a:lvl3pPr marL="1421595" indent="-326489" algn="l" rtl="0" eaLnBrk="0" fontAlgn="base" hangingPunct="0">
        <a:spcBef>
          <a:spcPct val="20000"/>
        </a:spcBef>
        <a:spcAft>
          <a:spcPct val="0"/>
        </a:spcAft>
        <a:buFont typeface="Wingdings 2" pitchFamily="-1" charset="2"/>
        <a:buChar char=""/>
        <a:defRPr sz="3400" kern="1200">
          <a:solidFill>
            <a:srgbClr val="A7D6FF"/>
          </a:solidFill>
          <a:latin typeface="18 VAG Rounded Light   02390"/>
          <a:ea typeface="ＭＳ Ｐゴシック" charset="-128"/>
          <a:cs typeface="+mn-cs"/>
        </a:defRPr>
      </a:lvl3pPr>
      <a:lvl4pPr marL="1800229" indent="-32648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1" charset="2"/>
        <a:buChar char=""/>
        <a:defRPr sz="300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2115383" indent="-29928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1" charset="2"/>
        <a:buChar char=""/>
        <a:defRPr sz="290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2442142" indent="-300371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16396" indent="-26119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990646" indent="-26119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898" indent="-26119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29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59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89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19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48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7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38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hyperlink" Target="http://inst.eecs.berkeley.edu/~cs10/sp13/lec/10/movies/FibonacciAndTheGoldenMean.mp4" TargetMode="External"/><Relationship Id="rId5" Type="http://schemas.openxmlformats.org/officeDocument/2006/relationships/image" Target="../media/image16.emf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en.wikipedia.org/wiki/Mario_Merz" TargetMode="External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12291" y="374999"/>
            <a:ext cx="8290560" cy="3892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693" tIns="36278" rIns="90693" bIns="36278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77000"/>
              </a:lnSpc>
            </a:pPr>
            <a:r>
              <a:rPr lang="en-US" sz="5100" b="1">
                <a:solidFill>
                  <a:schemeClr val="tx2"/>
                </a:solidFill>
                <a:latin typeface="18 VAG Rounded Bold   07390" charset="0"/>
              </a:rPr>
              <a:t>The Beauty and Joy of Computing</a:t>
            </a:r>
            <a:r>
              <a:rPr lang="en-US" sz="4600" b="1">
                <a:solidFill>
                  <a:schemeClr val="tx2"/>
                </a:solidFill>
                <a:latin typeface="18 VAG Rounded Bold   07390" charset="0"/>
              </a:rPr>
              <a:t/>
            </a:r>
            <a:br>
              <a:rPr lang="en-US" sz="4600" b="1">
                <a:solidFill>
                  <a:schemeClr val="tx2"/>
                </a:solidFill>
                <a:latin typeface="18 VAG Rounded Bold   07390" charset="0"/>
              </a:rPr>
            </a:br>
            <a:r>
              <a:rPr lang="en-US" sz="4600" b="1">
                <a:latin typeface="18 VAG Rounded Bold   07390" charset="0"/>
              </a:rPr>
              <a:t/>
            </a:r>
            <a:br>
              <a:rPr lang="en-US" sz="4600" b="1">
                <a:latin typeface="18 VAG Rounded Bold   07390" charset="0"/>
              </a:rPr>
            </a:br>
            <a:r>
              <a:rPr lang="en-US" sz="4000" b="1">
                <a:solidFill>
                  <a:schemeClr val="tx1"/>
                </a:solidFill>
                <a:latin typeface="18 VAG Rounded Bold   07390" charset="0"/>
              </a:rPr>
              <a:t>Lecture #10</a:t>
            </a:r>
            <a:br>
              <a:rPr lang="en-US" sz="4000" b="1">
                <a:solidFill>
                  <a:schemeClr val="tx1"/>
                </a:solidFill>
                <a:latin typeface="18 VAG Rounded Bold   07390" charset="0"/>
              </a:rPr>
            </a:br>
            <a:r>
              <a:rPr lang="en-US" sz="4000" b="1">
                <a:solidFill>
                  <a:schemeClr val="tx1"/>
                </a:solidFill>
                <a:latin typeface="18 VAG Rounded Bold   07390" charset="0"/>
              </a:rPr>
              <a:t>Recursion II</a:t>
            </a:r>
            <a:br>
              <a:rPr lang="en-US" sz="4000" b="1">
                <a:solidFill>
                  <a:schemeClr val="tx1"/>
                </a:solidFill>
                <a:latin typeface="18 VAG Rounded Bold   07390" charset="0"/>
              </a:rPr>
            </a:br>
            <a:endParaRPr lang="en-US" sz="4600" b="1">
              <a:solidFill>
                <a:schemeClr val="bg2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endParaRPr lang="en-US" sz="4600" b="1">
              <a:solidFill>
                <a:schemeClr val="bg2"/>
              </a:solidFill>
              <a:latin typeface="18 VAG Rounded Bold   07390" charset="0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 idx="4294967295"/>
          </p:nvPr>
        </p:nvSpPr>
        <p:spPr>
          <a:xfrm>
            <a:off x="3962400" y="3505200"/>
            <a:ext cx="10210800" cy="82296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rgbClr val="FFFF00"/>
                </a:solidFill>
              </a:rPr>
              <a:t>Recursive Drawing</a:t>
            </a:r>
            <a:endParaRPr lang="en-US" sz="48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962403" y="4264742"/>
            <a:ext cx="5791198" cy="3322320"/>
          </a:xfrm>
        </p:spPr>
        <p:txBody>
          <a:bodyPr wrap="square" anchor="t">
            <a:scene3d>
              <a:camera prst="orthographicFront"/>
              <a:lightRig rig="flat" dir="tl">
                <a:rot lat="0" lon="0" rev="6600000"/>
              </a:lightRig>
            </a:scene3d>
            <a:sp3d>
              <a:bevelT w="38100" h="31750"/>
              <a:contourClr>
                <a:schemeClr val="tx1"/>
              </a:contourClr>
            </a:sp3d>
          </a:bodyPr>
          <a:lstStyle/>
          <a:p>
            <a:pPr algn="l" eaLnBrk="1" hangingPunct="1">
              <a:spcBef>
                <a:spcPct val="0"/>
              </a:spcBef>
              <a:defRPr/>
            </a:pPr>
            <a:r>
              <a:rPr lang="en-US" sz="2800" b="0" dirty="0">
                <a:solidFill>
                  <a:schemeClr val="tx1"/>
                </a:solidFill>
                <a:effectLst/>
                <a:ea typeface="ＭＳ Ｐゴシック" pitchFamily="-65" charset="-128"/>
                <a:cs typeface="ＭＳ Ｐゴシック" pitchFamily="-65" charset="-128"/>
              </a:rPr>
              <a:t>Toby Shachman created this amazing spatial programming language called “Recursive Drawing” that allows you to create drawings (even recursive ones) without typing a line of code.  It’s a great example of a next-generation interface…</a:t>
            </a:r>
          </a:p>
        </p:txBody>
      </p:sp>
      <p:sp>
        <p:nvSpPr>
          <p:cNvPr id="54" name="Oval 53"/>
          <p:cNvSpPr/>
          <p:nvPr/>
        </p:nvSpPr>
        <p:spPr>
          <a:xfrm>
            <a:off x="9601200" y="6901262"/>
            <a:ext cx="49530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2561" y="419110"/>
            <a:ext cx="2218483" cy="2628901"/>
          </a:xfrm>
          <a:prstGeom prst="rect">
            <a:avLst/>
          </a:prstGeom>
        </p:spPr>
      </p:pic>
      <p:pic>
        <p:nvPicPr>
          <p:cNvPr id="15" name="Picture 25" descr="Se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9906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/>
          <p:nvPr/>
        </p:nvGrpSpPr>
        <p:grpSpPr>
          <a:xfrm>
            <a:off x="221065" y="0"/>
            <a:ext cx="3665135" cy="1676400"/>
            <a:chOff x="221060" y="0"/>
            <a:chExt cx="3665135" cy="1524000"/>
          </a:xfrm>
        </p:grpSpPr>
        <p:sp>
          <p:nvSpPr>
            <p:cNvPr id="16" name="Down Arrow 15"/>
            <p:cNvSpPr/>
            <p:nvPr/>
          </p:nvSpPr>
          <p:spPr>
            <a:xfrm>
              <a:off x="380995" y="0"/>
              <a:ext cx="3352800" cy="1524000"/>
            </a:xfrm>
            <a:prstGeom prst="downArrow">
              <a:avLst>
                <a:gd name="adj1" fmla="val 76849"/>
                <a:gd name="adj2" fmla="val 4085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060" y="0"/>
              <a:ext cx="3665135" cy="1127175"/>
            </a:xfrm>
            <a:prstGeom prst="rect">
              <a:avLst/>
            </a:prstGeom>
            <a:noFill/>
          </p:spPr>
          <p:txBody>
            <a:bodyPr wrap="square" lIns="130622" tIns="65311" rIns="130622" bIns="65311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  <a:t>UC Berkeley EECS</a:t>
              </a:r>
              <a:b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</a:br>
              <a: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  <a:t>Sr Lecturer SOE</a:t>
              </a:r>
              <a:b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</a:br>
              <a: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  <a:t>Dan Garcia</a:t>
              </a:r>
            </a:p>
          </p:txBody>
        </p:sp>
      </p:grpSp>
      <p:pic>
        <p:nvPicPr>
          <p:cNvPr id="17" name="Picture 16" descr="Screen Shot 2012-10-06 at 9.59.37 PM.png"/>
          <p:cNvPicPr>
            <a:picLocks noChangeAspect="1"/>
          </p:cNvPicPr>
          <p:nvPr/>
        </p:nvPicPr>
        <p:blipFill>
          <a:blip r:embed="rId5"/>
          <a:srcRect l="4910" r="8000"/>
          <a:stretch>
            <a:fillRect/>
          </a:stretch>
        </p:blipFill>
        <p:spPr>
          <a:xfrm>
            <a:off x="9677400" y="3733800"/>
            <a:ext cx="4572000" cy="2921612"/>
          </a:xfrm>
          <a:prstGeom prst="rect">
            <a:avLst/>
          </a:prstGeom>
        </p:spPr>
      </p:pic>
      <p:sp>
        <p:nvSpPr>
          <p:cNvPr id="18" name="Subtitle 48"/>
          <p:cNvSpPr txBox="1">
            <a:spLocks/>
          </p:cNvSpPr>
          <p:nvPr/>
        </p:nvSpPr>
        <p:spPr bwMode="auto">
          <a:xfrm>
            <a:off x="0" y="7543800"/>
            <a:ext cx="1463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600" b="1" dirty="0" err="1" smtClean="0">
                <a:latin typeface="Courier"/>
              </a:rPr>
              <a:t>recursivedrawing.com</a:t>
            </a:r>
            <a:endParaRPr lang="en-US" sz="3600" b="1" dirty="0" smtClean="0">
              <a:latin typeface="Courier"/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1905000"/>
            <a:ext cx="3657600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Oval 19"/>
          <p:cNvSpPr/>
          <p:nvPr/>
        </p:nvSpPr>
        <p:spPr>
          <a:xfrm>
            <a:off x="228600" y="6901262"/>
            <a:ext cx="37338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 eaLnBrk="0" hangingPunct="0"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Change (thanks to BH)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88080" y="1188721"/>
            <a:ext cx="5608320" cy="6367037"/>
          </a:xfrm>
        </p:spPr>
        <p:txBody>
          <a:bodyPr/>
          <a:lstStyle/>
          <a:p>
            <a:r>
              <a:rPr lang="en-US" sz="3200" dirty="0" smtClean="0"/>
              <a:t>Given coins {50, 25, 10, 5, 1} how many ways are there of making change?</a:t>
            </a:r>
          </a:p>
        </p:txBody>
      </p:sp>
      <p:sp>
        <p:nvSpPr>
          <p:cNvPr id="6" name="Oval 5"/>
          <p:cNvSpPr/>
          <p:nvPr/>
        </p:nvSpPr>
        <p:spPr>
          <a:xfrm>
            <a:off x="3990974" y="7368565"/>
            <a:ext cx="8124826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9144000" y="1188721"/>
            <a:ext cx="4846320" cy="63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88773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-65" charset="2"/>
              <a:buChar char="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5 </a:t>
            </a:r>
          </a:p>
          <a:p>
            <a:pPr marL="1194436" marR="0" lvl="2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-65" charset="2"/>
              <a:buChar char="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 (N, 5P)</a:t>
            </a:r>
          </a:p>
          <a:p>
            <a:pPr marL="88773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-65" charset="2"/>
              <a:buChar char="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10</a:t>
            </a:r>
          </a:p>
          <a:p>
            <a:pPr marL="1194436" marR="0" lvl="2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-65" charset="2"/>
              <a:buChar char="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 (D, 2N, N5P, 10P) </a:t>
            </a:r>
          </a:p>
          <a:p>
            <a:pPr marL="88773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-65" charset="2"/>
              <a:buChar char="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15</a:t>
            </a:r>
          </a:p>
          <a:p>
            <a:pPr marL="1194436" marR="0" lvl="2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-65" charset="2"/>
              <a:buChar char="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 (DN, D5P, 3N, 2N5P, 1N10P, 15P)</a:t>
            </a:r>
          </a:p>
          <a:p>
            <a:pPr marL="88773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-65" charset="2"/>
              <a:buChar char="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100?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953827" y="3383280"/>
            <a:ext cx="8293608" cy="3986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Tree for “Count Change 10 (10 5 1)”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657600" y="5029200"/>
            <a:ext cx="5943600" cy="2857122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4068558"/>
              </p:ext>
            </p:extLst>
          </p:nvPr>
        </p:nvGraphicFramePr>
        <p:xfrm>
          <a:off x="3657600" y="1424940"/>
          <a:ext cx="9875520" cy="64389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307274" y="1114438"/>
            <a:ext cx="2598903" cy="77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Wingdings"/>
                <a:ea typeface="Wingdings"/>
                <a:cs typeface="Wingdings"/>
              </a:rPr>
              <a:t></a:t>
            </a:r>
            <a:r>
              <a:rPr lang="en-US" sz="4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 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Skip Coin</a:t>
            </a:r>
            <a:endParaRPr lang="en-US" sz="3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1560116" y="1208207"/>
            <a:ext cx="2487309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Use Coin 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Wingdings"/>
                <a:ea typeface="Wingdings"/>
                <a:cs typeface="Wingdings"/>
              </a:rPr>
              <a:t></a:t>
            </a:r>
            <a:endParaRPr lang="en-US" sz="3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63755" y="6781800"/>
            <a:ext cx="990600" cy="707868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(Cal) “I understood Count Change”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6173" y="1188721"/>
            <a:ext cx="5843587" cy="6367037"/>
          </a:xfrm>
        </p:spPr>
        <p:txBody>
          <a:bodyPr/>
          <a:lstStyle/>
          <a:p>
            <a:pPr>
              <a:buNone/>
            </a:pPr>
            <a:endParaRPr lang="en-US"/>
          </a:p>
          <a:p>
            <a:pPr marL="699136" indent="-548640">
              <a:buFont typeface="+mj-lt"/>
              <a:buAutoNum type="alphaLcParenR"/>
            </a:pPr>
            <a:r>
              <a:rPr lang="en-US"/>
              <a:t>Strongly agree</a:t>
            </a:r>
          </a:p>
          <a:p>
            <a:pPr marL="699136" indent="-548640">
              <a:buFont typeface="+mj-lt"/>
              <a:buAutoNum type="alphaLcParenR"/>
            </a:pPr>
            <a:r>
              <a:rPr lang="en-US"/>
              <a:t>Agree</a:t>
            </a:r>
          </a:p>
          <a:p>
            <a:pPr marL="699136" indent="-548640">
              <a:buFont typeface="+mj-lt"/>
              <a:buAutoNum type="alphaLcParenR"/>
            </a:pPr>
            <a:r>
              <a:rPr lang="en-US"/>
              <a:t>Neutral</a:t>
            </a:r>
          </a:p>
          <a:p>
            <a:pPr marL="699136" indent="-548640">
              <a:buFont typeface="+mj-lt"/>
              <a:buAutoNum type="alphaLcParenR"/>
            </a:pPr>
            <a:r>
              <a:rPr lang="en-US"/>
              <a:t>Disagree</a:t>
            </a:r>
          </a:p>
          <a:p>
            <a:pPr marL="699136" indent="-548640">
              <a:buFont typeface="+mj-lt"/>
              <a:buAutoNum type="alphaLcParenR"/>
            </a:pPr>
            <a:r>
              <a:rPr lang="en-US"/>
              <a:t>Strongly disagree</a:t>
            </a:r>
          </a:p>
        </p:txBody>
      </p:sp>
      <p:sp>
        <p:nvSpPr>
          <p:cNvPr id="6" name="Oval 5"/>
          <p:cNvSpPr/>
          <p:nvPr/>
        </p:nvSpPr>
        <p:spPr>
          <a:xfrm>
            <a:off x="9067800" y="6934200"/>
            <a:ext cx="50292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6828391" y="3048000"/>
            <a:ext cx="1706009" cy="155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144000" y="1594146"/>
            <a:ext cx="4800600" cy="310854"/>
          </a:xfrm>
          <a:prstGeom prst="rect">
            <a:avLst/>
          </a:prstGeom>
        </p:spPr>
        <p:txBody>
          <a:bodyPr wrap="square" lIns="109728" tIns="54864" rIns="109728" bIns="54864">
            <a:spAutoFit/>
          </a:bodyPr>
          <a:lstStyle/>
          <a:p>
            <a:pPr algn="ctr"/>
            <a:r>
              <a:rPr lang="en-US" sz="1300" dirty="0">
                <a:solidFill>
                  <a:srgbClr val="FFFFFF"/>
                </a:solidFill>
              </a:rPr>
              <a:t>www.nilkanth.com/my-uploads/200508/dactylfractal107.jpg</a:t>
            </a:r>
            <a:endParaRPr lang="en-US" sz="1300" i="1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2634" r="11483"/>
          <a:stretch>
            <a:fillRect/>
          </a:stretch>
        </p:blipFill>
        <p:spPr>
          <a:xfrm>
            <a:off x="9141304" y="2263886"/>
            <a:ext cx="4879496" cy="4822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13863755" y="6781800"/>
            <a:ext cx="990600" cy="707868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188721"/>
            <a:ext cx="5638800" cy="6367037"/>
          </a:xfrm>
        </p:spPr>
        <p:txBody>
          <a:bodyPr/>
          <a:lstStyle/>
          <a:p>
            <a:r>
              <a:rPr lang="en-US" sz="3200" dirty="0" smtClean="0"/>
              <a:t>It’s important to understand the machine model</a:t>
            </a:r>
          </a:p>
          <a:p>
            <a:r>
              <a:rPr lang="en-US" sz="3200" dirty="0" smtClean="0"/>
              <a:t>It’s often the simplest way to solve many problems</a:t>
            </a:r>
          </a:p>
          <a:p>
            <a:pPr lvl="1"/>
            <a:r>
              <a:rPr lang="en-US" sz="2800" dirty="0" smtClean="0"/>
              <a:t>Esp if recursive in nature!</a:t>
            </a:r>
          </a:p>
          <a:p>
            <a:r>
              <a:rPr lang="en-US" sz="3400" dirty="0" smtClean="0"/>
              <a:t>Remember, trust it!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Recursion is a very powerful idea, often separates good from great (you’re great!)</a:t>
            </a:r>
            <a:endParaRPr lang="en-US" sz="3200" dirty="0">
              <a:solidFill>
                <a:srgbClr val="FFFF00"/>
              </a:solidFill>
            </a:endParaRPr>
          </a:p>
          <a:p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9248194" y="1828801"/>
            <a:ext cx="4696406" cy="480131"/>
          </a:xfrm>
          <a:prstGeom prst="rect">
            <a:avLst/>
          </a:prstGeom>
        </p:spPr>
        <p:txBody>
          <a:bodyPr wrap="square" lIns="109728" tIns="54864" rIns="109728" bIns="54864">
            <a:spAutoFit/>
          </a:bodyPr>
          <a:lstStyle/>
          <a:p>
            <a:pPr algn="ctr"/>
            <a:r>
              <a:rPr lang="en-US" sz="2400" i="1" dirty="0" err="1" smtClean="0">
                <a:solidFill>
                  <a:schemeClr val="tx1"/>
                </a:solidFill>
              </a:rPr>
              <a:t>Menger</a:t>
            </a:r>
            <a:r>
              <a:rPr lang="en-US" sz="2400" i="1" dirty="0" smtClean="0">
                <a:solidFill>
                  <a:schemeClr val="tx1"/>
                </a:solidFill>
              </a:rPr>
              <a:t> Cube </a:t>
            </a:r>
            <a:r>
              <a:rPr lang="en-US" sz="2400" dirty="0" smtClean="0">
                <a:solidFill>
                  <a:schemeClr val="tx1"/>
                </a:solidFill>
              </a:rPr>
              <a:t>by Dan Garcia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2" name="Picture 11" descr="siercube3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18320" y="2087880"/>
            <a:ext cx="4617720" cy="461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9144000" y="6675120"/>
            <a:ext cx="50292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(Cal) Overview</a:t>
            </a:r>
          </a:p>
        </p:txBody>
      </p:sp>
      <p:pic>
        <p:nvPicPr>
          <p:cNvPr id="5" name="Picture 16" descr="HandDrawingHan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85591" y="1500192"/>
            <a:ext cx="4637470" cy="5815008"/>
          </a:xfr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657600" y="1188721"/>
            <a:ext cx="4846320" cy="63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2" tIns="54862" rIns="109722" bIns="54862" numCol="1" anchor="t" anchorCtr="0" compatLnSpc="1">
            <a:prstTxWarp prst="textNoShape">
              <a:avLst/>
            </a:prstTxWarp>
          </a:bodyPr>
          <a:lstStyle/>
          <a:p>
            <a:pPr marL="493370" marR="0" lvl="0" indent="-411460" algn="l" defTabSz="914400" rtl="0" eaLnBrk="1" fontAlgn="base" latinLnBrk="0" hangingPunct="1">
              <a:lnSpc>
                <a:spcPct val="100000"/>
              </a:lnSpc>
              <a:spcBef>
                <a:spcPts val="84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-65" charset="2"/>
              <a:buChar char="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Bold   07390" charset="0"/>
                <a:ea typeface="ＭＳ Ｐゴシック" charset="-128"/>
                <a:cs typeface="ＭＳ Ｐゴシック" charset="-128"/>
              </a:rPr>
              <a:t>Recursion</a:t>
            </a:r>
          </a:p>
          <a:p>
            <a:pPr marL="887686" marR="0" lvl="1" indent="-34288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-65" charset="2"/>
              <a:buChar char="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18 VAG Rounded Thin   55390" charset="0"/>
                <a:ea typeface="ＭＳ Ｐゴシック" charset="0"/>
                <a:cs typeface="+mn-cs"/>
              </a:rPr>
              <a:t>Factorial Demo</a:t>
            </a:r>
          </a:p>
          <a:p>
            <a:pPr marL="887686" marR="0" lvl="1" indent="-34288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-65" charset="2"/>
              <a:buChar char="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18 VAG Rounded Thin   55390" charset="0"/>
                <a:ea typeface="ＭＳ Ｐゴシック" charset="0"/>
                <a:cs typeface="+mn-cs"/>
              </a:rPr>
              <a:t>Fibonacci Demo</a:t>
            </a:r>
          </a:p>
          <a:p>
            <a:pPr marL="887686" marR="0" lvl="1" indent="-34288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-65" charset="2"/>
              <a:buChar char="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18 VAG Rounded Thin   55390" charset="0"/>
                <a:ea typeface="ＭＳ Ｐゴシック" charset="0"/>
                <a:cs typeface="+mn-cs"/>
              </a:rPr>
              <a:t>Count Change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7377541" y="1"/>
            <a:ext cx="7252859" cy="48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722" tIns="54862" rIns="109722" bIns="54862">
            <a:spAutoFit/>
          </a:bodyPr>
          <a:lstStyle/>
          <a:p>
            <a:pPr algn="r"/>
            <a:r>
              <a:rPr lang="en-US" sz="2400" b="1" dirty="0" err="1">
                <a:solidFill>
                  <a:srgbClr val="7F7F7F"/>
                </a:solidFill>
                <a:latin typeface="Courier"/>
                <a:cs typeface="Courier"/>
              </a:rPr>
              <a:t>www.worldofescher.com</a:t>
            </a:r>
            <a:r>
              <a:rPr lang="en-US" sz="2400" b="1" dirty="0">
                <a:solidFill>
                  <a:srgbClr val="7F7F7F"/>
                </a:solidFill>
                <a:latin typeface="Courier"/>
                <a:cs typeface="Courier"/>
              </a:rPr>
              <a:t>/gallery/A13.html</a:t>
            </a:r>
          </a:p>
        </p:txBody>
      </p:sp>
      <p:sp>
        <p:nvSpPr>
          <p:cNvPr id="9" name="Oval 8"/>
          <p:cNvSpPr/>
          <p:nvPr/>
        </p:nvSpPr>
        <p:spPr>
          <a:xfrm>
            <a:off x="8991600" y="7391400"/>
            <a:ext cx="50292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2" tIns="54862" rIns="109722" bIns="54862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Recursion:</a:t>
            </a:r>
          </a:p>
          <a:p>
            <a:r>
              <a:rPr lang="en-US"/>
              <a:t>Factorial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Recursion: Demonstrating n!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447800"/>
            <a:ext cx="5257800" cy="53058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/>
              <a:t>Factorial(n) = n!</a:t>
            </a:r>
            <a:br>
              <a:rPr lang="en-US" sz="4000" b="1" dirty="0"/>
            </a:br>
            <a:r>
              <a:rPr lang="en-US" sz="4000" b="1" dirty="0"/>
              <a:t>Inductive definition: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n! = 1            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7F7F7F"/>
                </a:solidFill>
              </a:rPr>
              <a:t>, </a:t>
            </a:r>
            <a:r>
              <a:rPr lang="en-US" sz="3600" dirty="0">
                <a:solidFill>
                  <a:srgbClr val="7F7F7F"/>
                </a:solidFill>
              </a:rPr>
              <a:t>n </a:t>
            </a:r>
            <a:r>
              <a:rPr lang="en-US" sz="3600" dirty="0">
                <a:solidFill>
                  <a:srgbClr val="7F7F7F"/>
                </a:solidFill>
                <a:latin typeface="Lucida Grande" pitchFamily="-65" charset="0"/>
              </a:rPr>
              <a:t>= </a:t>
            </a:r>
            <a:r>
              <a:rPr lang="en-US" sz="3600" dirty="0">
                <a:solidFill>
                  <a:srgbClr val="7F7F7F"/>
                </a:solidFill>
              </a:rPr>
              <a:t>0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sz="3600" dirty="0"/>
              <a:t>n! = n * (n-1)! </a:t>
            </a:r>
            <a:r>
              <a:rPr lang="en-US" sz="3600" dirty="0">
                <a:solidFill>
                  <a:srgbClr val="7F7F7F"/>
                </a:solidFill>
              </a:rPr>
              <a:t>, n &gt; </a:t>
            </a:r>
            <a:r>
              <a:rPr lang="en-US" sz="3600" dirty="0" smtClean="0">
                <a:solidFill>
                  <a:srgbClr val="7F7F7F"/>
                </a:solidFill>
              </a:rPr>
              <a:t>0</a:t>
            </a:r>
            <a:endParaRPr lang="en-US" sz="5400" dirty="0" smtClean="0"/>
          </a:p>
          <a:p>
            <a:pPr>
              <a:lnSpc>
                <a:spcPct val="90000"/>
              </a:lnSpc>
            </a:pPr>
            <a:r>
              <a:rPr lang="en-US" sz="4000" b="1" dirty="0" smtClean="0"/>
              <a:t>Let’s act 4! out…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“contractor” model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9427123"/>
              </p:ext>
            </p:extLst>
          </p:nvPr>
        </p:nvGraphicFramePr>
        <p:xfrm>
          <a:off x="4495800" y="5257800"/>
          <a:ext cx="1066800" cy="2590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33400"/>
                <a:gridCol w="5334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18 VAG Rounded Thin   55390"/>
                          <a:cs typeface="Vagrounded"/>
                        </a:rPr>
                        <a:t>n</a:t>
                      </a:r>
                      <a:endParaRPr lang="en-US" sz="2000" b="1" dirty="0">
                        <a:latin typeface="18 VAG Rounded Thin   55390"/>
                        <a:cs typeface="Vagrounded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n!</a:t>
                      </a:r>
                      <a:endParaRPr lang="en-US" sz="2000" b="1">
                        <a:latin typeface="18 VAG Rounded Thin   55390"/>
                        <a:cs typeface="Vagrounde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18 VAG Rounded Thin   55390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32493" y="1447800"/>
            <a:ext cx="4255812" cy="315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03573" y="0"/>
            <a:ext cx="12226827" cy="4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722" tIns="54862" rIns="109722" bIns="54862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b="1" dirty="0" err="1">
                <a:solidFill>
                  <a:srgbClr val="7F7F7F"/>
                </a:solidFill>
                <a:latin typeface="Courier"/>
                <a:cs typeface="Courier"/>
              </a:rPr>
              <a:t>www.bogotobogo.com/cplusplus/images/quiz/recursion_factorial.png</a:t>
            </a:r>
            <a:endParaRPr lang="en-US" sz="2400" b="1" dirty="0">
              <a:solidFill>
                <a:srgbClr val="7F7F7F"/>
              </a:solidFill>
              <a:latin typeface="Courier"/>
              <a:cs typeface="Courier"/>
            </a:endParaRPr>
          </a:p>
        </p:txBody>
      </p:sp>
      <p:pic>
        <p:nvPicPr>
          <p:cNvPr id="9" name="Picture 8" descr="recursion_factoria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8583"/>
          <a:stretch>
            <a:fillRect/>
          </a:stretch>
        </p:blipFill>
        <p:spPr>
          <a:xfrm>
            <a:off x="5734050" y="5557745"/>
            <a:ext cx="3028950" cy="22536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43363" y="5029200"/>
            <a:ext cx="55728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rgbClr val="FFFF00"/>
                </a:solidFill>
                <a:latin typeface="18 VAG Rounded Thin   55390"/>
                <a:cs typeface="Vagrounded"/>
              </a:rPr>
              <a:t>4!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0733162" y="4800600"/>
            <a:ext cx="3232583" cy="283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 descr="Screen Shot 2015-03-01 at 10.23.13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4837074"/>
            <a:ext cx="1623884" cy="285912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863755" y="6781800"/>
            <a:ext cx="990600" cy="707868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(Cal) Order of growth of # of calls of n!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81400" y="1188721"/>
            <a:ext cx="5843587" cy="6367037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Constant</a:t>
            </a: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Logarithmic</a:t>
            </a: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Linear</a:t>
            </a: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Quadratic</a:t>
            </a: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52360" y="6840302"/>
            <a:ext cx="649224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5181600" y="6141242"/>
            <a:ext cx="1371600" cy="125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35241" y="1583114"/>
            <a:ext cx="6108931" cy="332399"/>
          </a:xfrm>
          <a:prstGeom prst="rect">
            <a:avLst/>
          </a:prstGeom>
        </p:spPr>
        <p:txBody>
          <a:bodyPr wrap="square" lIns="109728" tIns="54864" rIns="109728" bIns="54864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(source: 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FallingFifth.co</a:t>
            </a:r>
            <a:r>
              <a:rPr lang="en-US" sz="1400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m)</a:t>
            </a:r>
            <a:endParaRPr lang="en-US" sz="600" i="1" dirty="0">
              <a:solidFill>
                <a:schemeClr val="tx1"/>
              </a:solidFill>
              <a:latin typeface="18 VAG Rounded Thin   55390"/>
              <a:cs typeface="Vagrounde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241" y="1920240"/>
            <a:ext cx="6092516" cy="484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Recursion:</a:t>
            </a:r>
          </a:p>
          <a:p>
            <a:r>
              <a:rPr lang="en-US"/>
              <a:t>Fibonacci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Recursion: Demonstrating fib(n)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81413" y="1188721"/>
            <a:ext cx="5459534" cy="6367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Inductive </a:t>
            </a:r>
            <a:r>
              <a:rPr lang="en-US" sz="2800" b="1" dirty="0"/>
              <a:t>definition: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fib(n) </a:t>
            </a:r>
            <a:r>
              <a:rPr lang="en-US" sz="2400" dirty="0"/>
              <a:t>= </a:t>
            </a:r>
            <a:r>
              <a:rPr lang="en-US" sz="2400" dirty="0" smtClean="0"/>
              <a:t>n                    </a:t>
            </a: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7F7F7F"/>
                </a:solidFill>
              </a:rPr>
              <a:t>, </a:t>
            </a:r>
            <a:r>
              <a:rPr lang="en-US" sz="2400" dirty="0">
                <a:solidFill>
                  <a:srgbClr val="7F7F7F"/>
                </a:solidFill>
              </a:rPr>
              <a:t>n </a:t>
            </a:r>
            <a:r>
              <a:rPr lang="en-US" sz="2400" dirty="0" smtClean="0">
                <a:solidFill>
                  <a:srgbClr val="7F7F7F"/>
                </a:solidFill>
                <a:latin typeface="Lucida Grande" pitchFamily="-65" charset="0"/>
              </a:rPr>
              <a:t>&lt; </a:t>
            </a:r>
            <a:r>
              <a:rPr lang="en-US" sz="2400" dirty="0" smtClean="0">
                <a:solidFill>
                  <a:srgbClr val="7F7F7F"/>
                </a:solidFill>
              </a:rPr>
              <a:t>2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fib(n) = fib(n-1)+fib(n-2)  </a:t>
            </a:r>
            <a:r>
              <a:rPr lang="en-US" sz="2400" dirty="0" smtClean="0">
                <a:solidFill>
                  <a:srgbClr val="7F7F7F"/>
                </a:solidFill>
              </a:rPr>
              <a:t>, </a:t>
            </a:r>
            <a:r>
              <a:rPr lang="en-US" sz="2400" dirty="0">
                <a:solidFill>
                  <a:srgbClr val="7F7F7F"/>
                </a:solidFill>
              </a:rPr>
              <a:t>n ≥ </a:t>
            </a:r>
            <a:r>
              <a:rPr lang="en-US" sz="2400" dirty="0" smtClean="0">
                <a:solidFill>
                  <a:srgbClr val="7F7F7F"/>
                </a:solidFill>
              </a:rPr>
              <a:t>2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Let’s act it out…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“contractor”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fib(5)</a:t>
            </a:r>
          </a:p>
        </p:txBody>
      </p:sp>
      <p:pic>
        <p:nvPicPr>
          <p:cNvPr id="7" name="Picture 6" descr="FibIn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3867" y="1554480"/>
            <a:ext cx="4224533" cy="1005840"/>
          </a:xfrm>
          <a:prstGeom prst="rect">
            <a:avLst/>
          </a:prstGeom>
          <a:noFill/>
        </p:spPr>
      </p:pic>
      <p:pic>
        <p:nvPicPr>
          <p:cNvPr id="8" name="Picture 11" descr="Fibonacci"/>
          <p:cNvPicPr>
            <a:picLocks noChangeAspect="1" noChangeArrowheads="1"/>
          </p:cNvPicPr>
          <p:nvPr/>
        </p:nvPicPr>
        <p:blipFill>
          <a:blip r:embed="rId3"/>
          <a:srcRect l="18114" r="23032"/>
          <a:stretch>
            <a:fillRect/>
          </a:stretch>
        </p:blipFill>
        <p:spPr bwMode="auto">
          <a:xfrm>
            <a:off x="5791200" y="4419600"/>
            <a:ext cx="2479172" cy="3276600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4237888"/>
              </p:ext>
            </p:extLst>
          </p:nvPr>
        </p:nvGraphicFramePr>
        <p:xfrm>
          <a:off x="3962400" y="3886200"/>
          <a:ext cx="1676400" cy="375513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56846"/>
                <a:gridCol w="1119554"/>
              </a:tblGrid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18 VAG Rounded Thin   55390"/>
                          <a:cs typeface="Vagrounded"/>
                        </a:rPr>
                        <a:t>n</a:t>
                      </a:r>
                      <a:endParaRPr lang="en-US" sz="2800" b="1" dirty="0">
                        <a:latin typeface="18 VAG Rounded Thin   55390"/>
                        <a:cs typeface="Vagrounded"/>
                      </a:endParaRPr>
                    </a:p>
                  </a:txBody>
                  <a:tcPr marL="109728" marR="109728" marT="54864" marB="54864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18 VAG Rounded Thin   55390"/>
                          <a:cs typeface="Vagrounded"/>
                        </a:rPr>
                        <a:t>fib(n</a:t>
                      </a:r>
                      <a:r>
                        <a:rPr lang="en-US" sz="2800" dirty="0">
                          <a:latin typeface="18 VAG Rounded Thin   55390"/>
                          <a:cs typeface="Vagrounded"/>
                        </a:rPr>
                        <a:t>)</a:t>
                      </a:r>
                      <a:endParaRPr lang="en-US" sz="2800" b="1" dirty="0">
                        <a:latin typeface="18 VAG Rounded Thin   55390"/>
                        <a:cs typeface="Vagrounded"/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18 VAG Rounded Thin   55390"/>
                          <a:cs typeface="Vagrounded"/>
                        </a:rPr>
                        <a:t>0</a:t>
                      </a:r>
                    </a:p>
                  </a:txBody>
                  <a:tcPr marL="109728" marR="109728" marT="54864" marB="54864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18 VAG Rounded Thin   55390"/>
                          <a:cs typeface="Vagrounded"/>
                        </a:rPr>
                        <a:t>0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18 VAG Rounded Thin   55390"/>
                          <a:cs typeface="Vagrounded"/>
                        </a:rPr>
                        <a:t>1</a:t>
                      </a:r>
                    </a:p>
                  </a:txBody>
                  <a:tcPr marL="109728" marR="109728" marT="54864" marB="54864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18 VAG Rounded Thin   55390"/>
                          <a:cs typeface="Vagrounded"/>
                        </a:rPr>
                        <a:t>1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18 VAG Rounded Thin   55390"/>
                          <a:cs typeface="Vagrounded"/>
                        </a:rPr>
                        <a:t>2</a:t>
                      </a:r>
                    </a:p>
                  </a:txBody>
                  <a:tcPr marL="109728" marR="109728" marT="54864" marB="54864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18 VAG Rounded Thin   55390"/>
                          <a:cs typeface="Vagrounded"/>
                        </a:rPr>
                        <a:t>1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18 VAG Rounded Thin   55390"/>
                          <a:cs typeface="Vagrounded"/>
                        </a:rPr>
                        <a:t>3</a:t>
                      </a:r>
                    </a:p>
                  </a:txBody>
                  <a:tcPr marL="109728" marR="109728" marT="54864" marB="54864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18 VAG Rounded Thin   55390"/>
                          <a:cs typeface="Vagrounded"/>
                        </a:rPr>
                        <a:t>2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18 VAG Rounded Thin   55390"/>
                          <a:cs typeface="Vagrounded"/>
                        </a:rPr>
                        <a:t>4</a:t>
                      </a:r>
                    </a:p>
                  </a:txBody>
                  <a:tcPr marL="109728" marR="109728" marT="54864" marB="54864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18 VAG Rounded Thin   55390"/>
                          <a:cs typeface="Vagrounded"/>
                        </a:rPr>
                        <a:t>3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18 VAG Rounded Thin   55390"/>
                          <a:cs typeface="Vagrounded"/>
                        </a:rPr>
                        <a:t>5</a:t>
                      </a:r>
                    </a:p>
                  </a:txBody>
                  <a:tcPr marL="109728" marR="109728" marT="54864" marB="54864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18 VAG Rounded Thin   55390"/>
                          <a:cs typeface="Vagrounded"/>
                        </a:rPr>
                        <a:t>5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991488" y="1"/>
            <a:ext cx="4638912" cy="50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728" tIns="54864" rIns="109728" bIns="54864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b="1" dirty="0" err="1">
                <a:solidFill>
                  <a:srgbClr val="7F7F7F"/>
                </a:solidFill>
                <a:latin typeface="Courier"/>
                <a:cs typeface="Courier"/>
              </a:rPr>
              <a:t>en.wikipedia.org</a:t>
            </a:r>
            <a:r>
              <a:rPr lang="en-US" sz="1400" b="1" dirty="0">
                <a:solidFill>
                  <a:srgbClr val="7F7F7F"/>
                </a:solidFill>
                <a:latin typeface="Courier"/>
                <a:cs typeface="Courier"/>
              </a:rPr>
              <a:t>/wiki/</a:t>
            </a:r>
            <a:r>
              <a:rPr lang="en-US" sz="1400" b="1" dirty="0" err="1">
                <a:solidFill>
                  <a:srgbClr val="7F7F7F"/>
                </a:solidFill>
                <a:latin typeface="Courier"/>
                <a:cs typeface="Courier"/>
              </a:rPr>
              <a:t>Fibonacci_number</a:t>
            </a:r>
            <a:r>
              <a:rPr lang="en-US" sz="1400" b="1" dirty="0">
                <a:solidFill>
                  <a:srgbClr val="7F7F7F"/>
                </a:solidFill>
                <a:latin typeface="Courier"/>
                <a:cs typeface="Courier"/>
              </a:rPr>
              <a:t/>
            </a:r>
            <a:br>
              <a:rPr lang="en-US" sz="1400" b="1" dirty="0">
                <a:solidFill>
                  <a:srgbClr val="7F7F7F"/>
                </a:solidFill>
                <a:latin typeface="Courier"/>
                <a:cs typeface="Courier"/>
              </a:rPr>
            </a:br>
            <a:r>
              <a:rPr lang="en-US" sz="1400" b="1" dirty="0" err="1">
                <a:solidFill>
                  <a:srgbClr val="7F7F7F"/>
                </a:solidFill>
                <a:latin typeface="Courier"/>
                <a:cs typeface="Courier"/>
              </a:rPr>
              <a:t>www.ics.uci.edu</a:t>
            </a:r>
            <a:r>
              <a:rPr lang="en-US" sz="1400" b="1" dirty="0">
                <a:solidFill>
                  <a:srgbClr val="7F7F7F"/>
                </a:solidFill>
                <a:latin typeface="Courier"/>
                <a:cs typeface="Courier"/>
              </a:rPr>
              <a:t>/~</a:t>
            </a:r>
            <a:r>
              <a:rPr lang="en-US" sz="1400" b="1" dirty="0" err="1">
                <a:solidFill>
                  <a:srgbClr val="7F7F7F"/>
                </a:solidFill>
                <a:latin typeface="Courier"/>
                <a:cs typeface="Courier"/>
              </a:rPr>
              <a:t>eppstein</a:t>
            </a:r>
            <a:r>
              <a:rPr lang="en-US" sz="1400" b="1" dirty="0">
                <a:solidFill>
                  <a:srgbClr val="7F7F7F"/>
                </a:solidFill>
                <a:latin typeface="Courier"/>
                <a:cs typeface="Courier"/>
              </a:rPr>
              <a:t>/161/960109.html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336280" y="7132320"/>
            <a:ext cx="5486400" cy="4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 dirty="0">
                <a:latin typeface="18 VAG Rounded Thin   55390"/>
                <a:cs typeface="Vagrounded"/>
              </a:rPr>
              <a:t>Let’s now: trace… (gif from </a:t>
            </a:r>
            <a:r>
              <a:rPr lang="en-US" sz="1900" dirty="0" err="1">
                <a:latin typeface="18 VAG Rounded Thin   55390"/>
                <a:cs typeface="Vagrounded"/>
              </a:rPr>
              <a:t>Ybungalobill@wikimedia</a:t>
            </a:r>
            <a:r>
              <a:rPr lang="en-US" sz="1900" dirty="0">
                <a:latin typeface="18 VAG Rounded Thin   55390"/>
                <a:cs typeface="Vagrounded"/>
              </a:rPr>
              <a:t>)</a:t>
            </a:r>
          </a:p>
        </p:txBody>
      </p:sp>
      <p:pic>
        <p:nvPicPr>
          <p:cNvPr id="12" name="Picture 5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6019800"/>
            <a:ext cx="1066800" cy="1007010"/>
          </a:xfrm>
          <a:prstGeom prst="rect">
            <a:avLst/>
          </a:prstGeom>
          <a:noFill/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8540750" y="2895600"/>
            <a:ext cx="55562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3863755" y="6781800"/>
            <a:ext cx="990600" cy="707868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(Cal) Order of growth of # of calls of fib(n)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81400" y="1188721"/>
            <a:ext cx="5843587" cy="6367037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Constant</a:t>
            </a: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Logarithmic</a:t>
            </a: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Linear</a:t>
            </a: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Quadratic</a:t>
            </a: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15400" y="6977462"/>
            <a:ext cx="50292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6841" y="1353590"/>
            <a:ext cx="4886960" cy="757130"/>
          </a:xfrm>
          <a:prstGeom prst="rect">
            <a:avLst/>
          </a:prstGeom>
        </p:spPr>
        <p:txBody>
          <a:bodyPr wrap="square" lIns="109728" tIns="54864" rIns="109728" bIns="54864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agrounded"/>
                <a:cs typeface="Vagrounded"/>
              </a:rPr>
              <a:t>Chimney </a:t>
            </a:r>
            <a:r>
              <a:rPr lang="en-US" sz="1400" dirty="0">
                <a:solidFill>
                  <a:schemeClr val="tx1"/>
                </a:solidFill>
                <a:latin typeface="Vagrounded"/>
                <a:cs typeface="Vagrounded"/>
              </a:rPr>
              <a:t>of Turku </a:t>
            </a:r>
            <a:r>
              <a:rPr lang="en-US" sz="1400" dirty="0" err="1">
                <a:solidFill>
                  <a:schemeClr val="tx1"/>
                </a:solidFill>
                <a:latin typeface="Vagrounded"/>
                <a:cs typeface="Vagrounded"/>
              </a:rPr>
              <a:t>Energia</a:t>
            </a:r>
            <a:r>
              <a:rPr lang="en-US" sz="1400" dirty="0">
                <a:solidFill>
                  <a:schemeClr val="tx1"/>
                </a:solidFill>
                <a:latin typeface="Vagrounded"/>
                <a:cs typeface="Vagrounded"/>
              </a:rPr>
              <a:t>, Turku, Finland featuring Fibonacci sequence in 2m high neon lights. By Italian artist </a:t>
            </a:r>
            <a:r>
              <a:rPr lang="en-US" sz="1400" dirty="0">
                <a:solidFill>
                  <a:schemeClr val="tx1"/>
                </a:solidFill>
                <a:latin typeface="Vagrounded"/>
                <a:cs typeface="Vagrounded"/>
                <a:hlinkClick r:id="rId2"/>
              </a:rPr>
              <a:t>Mario Merz</a:t>
            </a:r>
            <a:r>
              <a:rPr lang="en-US" sz="1400" dirty="0">
                <a:solidFill>
                  <a:schemeClr val="tx1"/>
                </a:solidFill>
                <a:latin typeface="Vagrounded"/>
                <a:cs typeface="Vagrounded"/>
              </a:rPr>
              <a:t> for an environmental art </a:t>
            </a:r>
            <a:r>
              <a:rPr lang="en-US" sz="1400" dirty="0" smtClean="0">
                <a:solidFill>
                  <a:schemeClr val="tx1"/>
                </a:solidFill>
                <a:latin typeface="Vagrounded"/>
                <a:cs typeface="Vagrounded"/>
              </a:rPr>
              <a:t>project.  (Wikipedia)</a:t>
            </a:r>
            <a:endParaRPr lang="en-US" sz="600" i="1" dirty="0">
              <a:solidFill>
                <a:schemeClr val="tx1"/>
              </a:solidFill>
              <a:latin typeface="Vagrounded"/>
              <a:cs typeface="Vagrounde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0" y="2331720"/>
            <a:ext cx="3429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Recursion:</a:t>
            </a:r>
          </a:p>
          <a:p>
            <a:r>
              <a:rPr lang="en-US"/>
              <a:t>Count Change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66457</TotalTime>
  <Pages>47</Pages>
  <Words>669</Words>
  <Application>Microsoft Macintosh PowerPoint</Application>
  <PresentationFormat>Custom</PresentationFormat>
  <Paragraphs>163</Paragraphs>
  <Slides>13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Recursive Drawing</vt:lpstr>
      <vt:lpstr>(Cal) Overview</vt:lpstr>
      <vt:lpstr>Slide 3</vt:lpstr>
      <vt:lpstr>Recursion: Demonstrating n!</vt:lpstr>
      <vt:lpstr>(Cal) Order of growth of # of calls of n!</vt:lpstr>
      <vt:lpstr>Slide 6</vt:lpstr>
      <vt:lpstr>Recursion: Demonstrating fib(n)</vt:lpstr>
      <vt:lpstr>(Cal) Order of growth of # of calls of fib(n) </vt:lpstr>
      <vt:lpstr>Slide 9</vt:lpstr>
      <vt:lpstr>Counting Change (thanks to BH)</vt:lpstr>
      <vt:lpstr>Call Tree for “Count Change 10 (10 5 1)”</vt:lpstr>
      <vt:lpstr>(Cal) “I understood Count Change”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Dan Garcia</cp:lastModifiedBy>
  <cp:revision>3407</cp:revision>
  <cp:lastPrinted>2015-03-02T07:32:12Z</cp:lastPrinted>
  <dcterms:created xsi:type="dcterms:W3CDTF">2015-03-02T18:29:18Z</dcterms:created>
  <dcterms:modified xsi:type="dcterms:W3CDTF">2015-03-02T20:06:06Z</dcterms:modified>
</cp:coreProperties>
</file>