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Default Extension="gif" ContentType="image/gif"/>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22"/>
  </p:notesMasterIdLst>
  <p:handoutMasterIdLst>
    <p:handoutMasterId r:id="rId23"/>
  </p:handoutMasterIdLst>
  <p:sldIdLst>
    <p:sldId id="1139" r:id="rId2"/>
    <p:sldId id="1275" r:id="rId3"/>
    <p:sldId id="1290" r:id="rId4"/>
    <p:sldId id="1247" r:id="rId5"/>
    <p:sldId id="1301" r:id="rId6"/>
    <p:sldId id="1262" r:id="rId7"/>
    <p:sldId id="1291" r:id="rId8"/>
    <p:sldId id="1304" r:id="rId9"/>
    <p:sldId id="1292" r:id="rId10"/>
    <p:sldId id="1293" r:id="rId11"/>
    <p:sldId id="1305" r:id="rId12"/>
    <p:sldId id="1299" r:id="rId13"/>
    <p:sldId id="1302" r:id="rId14"/>
    <p:sldId id="1295" r:id="rId15"/>
    <p:sldId id="1294" r:id="rId16"/>
    <p:sldId id="1303" r:id="rId17"/>
    <p:sldId id="1300" r:id="rId18"/>
    <p:sldId id="1296" r:id="rId19"/>
    <p:sldId id="1297" r:id="rId20"/>
    <p:sldId id="1298" r:id="rId21"/>
  </p:sldIdLst>
  <p:sldSz cx="14630400" cy="8229600"/>
  <p:notesSz cx="9309100" cy="7023100"/>
  <p:defaultTextStyle>
    <a:defPPr>
      <a:defRPr lang="en-US"/>
    </a:defPPr>
    <a:lvl1pPr algn="l" rtl="0" fontAlgn="base">
      <a:spcBef>
        <a:spcPct val="0"/>
      </a:spcBef>
      <a:spcAft>
        <a:spcPct val="0"/>
      </a:spcAft>
      <a:defRPr sz="36600" kern="1200">
        <a:solidFill>
          <a:schemeClr val="accent1"/>
        </a:solidFill>
        <a:latin typeface="Helvetica" pitchFamily="-1" charset="0"/>
        <a:ea typeface="ＭＳ Ｐゴシック" pitchFamily="-1" charset="-128"/>
        <a:cs typeface="ＭＳ Ｐゴシック" pitchFamily="-1" charset="-128"/>
      </a:defRPr>
    </a:lvl1pPr>
    <a:lvl2pPr marL="652783" algn="l" rtl="0" fontAlgn="base">
      <a:spcBef>
        <a:spcPct val="0"/>
      </a:spcBef>
      <a:spcAft>
        <a:spcPct val="0"/>
      </a:spcAft>
      <a:defRPr sz="36600" kern="1200">
        <a:solidFill>
          <a:schemeClr val="accent1"/>
        </a:solidFill>
        <a:latin typeface="Helvetica" pitchFamily="-1" charset="0"/>
        <a:ea typeface="ＭＳ Ｐゴシック" pitchFamily="-1" charset="-128"/>
        <a:cs typeface="ＭＳ Ｐゴシック" pitchFamily="-1" charset="-128"/>
      </a:defRPr>
    </a:lvl2pPr>
    <a:lvl3pPr marL="1305570" algn="l" rtl="0" fontAlgn="base">
      <a:spcBef>
        <a:spcPct val="0"/>
      </a:spcBef>
      <a:spcAft>
        <a:spcPct val="0"/>
      </a:spcAft>
      <a:defRPr sz="36600" kern="1200">
        <a:solidFill>
          <a:schemeClr val="accent1"/>
        </a:solidFill>
        <a:latin typeface="Helvetica" pitchFamily="-1" charset="0"/>
        <a:ea typeface="ＭＳ Ｐゴシック" pitchFamily="-1" charset="-128"/>
        <a:cs typeface="ＭＳ Ｐゴシック" pitchFamily="-1" charset="-128"/>
      </a:defRPr>
    </a:lvl3pPr>
    <a:lvl4pPr marL="1958356" algn="l" rtl="0" fontAlgn="base">
      <a:spcBef>
        <a:spcPct val="0"/>
      </a:spcBef>
      <a:spcAft>
        <a:spcPct val="0"/>
      </a:spcAft>
      <a:defRPr sz="36600" kern="1200">
        <a:solidFill>
          <a:schemeClr val="accent1"/>
        </a:solidFill>
        <a:latin typeface="Helvetica" pitchFamily="-1" charset="0"/>
        <a:ea typeface="ＭＳ Ｐゴシック" pitchFamily="-1" charset="-128"/>
        <a:cs typeface="ＭＳ Ｐゴシック" pitchFamily="-1" charset="-128"/>
      </a:defRPr>
    </a:lvl4pPr>
    <a:lvl5pPr marL="2611141" algn="l" rtl="0" fontAlgn="base">
      <a:spcBef>
        <a:spcPct val="0"/>
      </a:spcBef>
      <a:spcAft>
        <a:spcPct val="0"/>
      </a:spcAft>
      <a:defRPr sz="36600" kern="1200">
        <a:solidFill>
          <a:schemeClr val="accent1"/>
        </a:solidFill>
        <a:latin typeface="Helvetica" pitchFamily="-1" charset="0"/>
        <a:ea typeface="ＭＳ Ｐゴシック" pitchFamily="-1" charset="-128"/>
        <a:cs typeface="ＭＳ Ｐゴシック" pitchFamily="-1" charset="-128"/>
      </a:defRPr>
    </a:lvl5pPr>
    <a:lvl6pPr marL="3263920" algn="l" defTabSz="652783" rtl="0" eaLnBrk="1" latinLnBrk="0" hangingPunct="1">
      <a:defRPr sz="36600" kern="1200">
        <a:solidFill>
          <a:schemeClr val="accent1"/>
        </a:solidFill>
        <a:latin typeface="Helvetica" pitchFamily="-1" charset="0"/>
        <a:ea typeface="ＭＳ Ｐゴシック" pitchFamily="-1" charset="-128"/>
        <a:cs typeface="ＭＳ Ｐゴシック" pitchFamily="-1" charset="-128"/>
      </a:defRPr>
    </a:lvl6pPr>
    <a:lvl7pPr marL="3916704" algn="l" defTabSz="652783" rtl="0" eaLnBrk="1" latinLnBrk="0" hangingPunct="1">
      <a:defRPr sz="36600" kern="1200">
        <a:solidFill>
          <a:schemeClr val="accent1"/>
        </a:solidFill>
        <a:latin typeface="Helvetica" pitchFamily="-1" charset="0"/>
        <a:ea typeface="ＭＳ Ｐゴシック" pitchFamily="-1" charset="-128"/>
        <a:cs typeface="ＭＳ Ｐゴシック" pitchFamily="-1" charset="-128"/>
      </a:defRPr>
    </a:lvl7pPr>
    <a:lvl8pPr marL="4569486" algn="l" defTabSz="652783" rtl="0" eaLnBrk="1" latinLnBrk="0" hangingPunct="1">
      <a:defRPr sz="36600" kern="1200">
        <a:solidFill>
          <a:schemeClr val="accent1"/>
        </a:solidFill>
        <a:latin typeface="Helvetica" pitchFamily="-1" charset="0"/>
        <a:ea typeface="ＭＳ Ｐゴシック" pitchFamily="-1" charset="-128"/>
        <a:cs typeface="ＭＳ Ｐゴシック" pitchFamily="-1" charset="-128"/>
      </a:defRPr>
    </a:lvl8pPr>
    <a:lvl9pPr marL="5222275" algn="l" defTabSz="652783" rtl="0" eaLnBrk="1" latinLnBrk="0" hangingPunct="1">
      <a:defRPr sz="36600" kern="1200">
        <a:solidFill>
          <a:schemeClr val="accent1"/>
        </a:solidFill>
        <a:latin typeface="Helvetica" pitchFamily="-1" charset="0"/>
        <a:ea typeface="ＭＳ Ｐゴシック" pitchFamily="-1" charset="-128"/>
        <a:cs typeface="ＭＳ Ｐゴシック" pitchFamily="-1" charset="-128"/>
      </a:defRPr>
    </a:lvl9pPr>
  </p:defaultTextStyle>
  <p:extLst>
    <p:ext uri="{EFAFB233-063F-42B5-8137-9DF3F51BA10A}">
      <p15:sldGuideLst xmlns:a="http://schemas.openxmlformats.org/drawingml/2006/main" xmlns:r="http://schemas.openxmlformats.org/officeDocument/2006/relationships" xmlns:p="http://schemas.openxmlformats.org/presentationml/2006/main" xmlns="" xmlns:p15="http://schemas.microsoft.com/office/powerpoint/2012/main" xmlns:mv="urn:schemas-microsoft-com:mac:vml" xmlns:mc="http://schemas.openxmlformats.org/markup-compatibility/2006">
        <p15:guide id="1" orient="horz" pos="2592">
          <p15:clr>
            <a:srgbClr val="A4A3A4"/>
          </p15:clr>
        </p15:guide>
        <p15:guide id="2" pos="4605">
          <p15:clr>
            <a:srgbClr val="A4A3A4"/>
          </p15:clr>
        </p15:guide>
      </p15:sldGuideLst>
    </p:ext>
    <p:ext uri="{2D200454-40CA-4A62-9FC3-DE9A4176ACB9}">
      <p15:notesGuideLst xmlns:a="http://schemas.openxmlformats.org/drawingml/2006/main" xmlns:r="http://schemas.openxmlformats.org/officeDocument/2006/relationships" xmlns:p="http://schemas.openxmlformats.org/presentationml/2006/main" xmlns="" xmlns:p15="http://schemas.microsoft.com/office/powerpoint/2012/main" xmlns:mv="urn:schemas-microsoft-com:mac:vml" xmlns:mc="http://schemas.openxmlformats.org/markup-compatibility/2006">
        <p15:guide id="1" orient="horz" pos="2931">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hiddenSlides="1" scaleToFitPaper="1"/>
  <p:showPr showNarration="1" useTimings="0">
    <p:present/>
    <p:sldAll/>
    <p:penClr>
      <a:schemeClr val="tx1"/>
    </p:penClr>
    <p:extLst>
      <p:ext uri="{EC167BDD-8182-4AB7-AECC-EB403E3ABB37}">
        <p14:laserClr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a:srgbClr val="FF0000"/>
        </p14:laserClr>
      </p:ext>
      <p:ext uri="{2FDB2607-1784-4EEB-B798-7EB5836EED8A}">
        <p14:showMediaCtrls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
      </p:ext>
    </p:extLst>
  </p:showPr>
  <p:clrMru>
    <a:srgbClr val="EB1575"/>
    <a:srgbClr val="147500"/>
    <a:srgbClr val="900306"/>
    <a:srgbClr val="32415C"/>
    <a:srgbClr val="FB0A10"/>
    <a:srgbClr val="94F0E4"/>
    <a:srgbClr val="5771A0"/>
    <a:srgbClr val="800080"/>
    <a:srgbClr val="66FF33"/>
    <a:srgbClr val="FF0000"/>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 uri="{FD5EFAAD-0ECE-453E-9831-46B23BE46B34}">
      <p15:chartTrackingRefBased xmlns:a="http://schemas.openxmlformats.org/drawingml/2006/main" xmlns:r="http://schemas.openxmlformats.org/officeDocument/2006/relationships" xmlns:p="http://schemas.openxmlformats.org/presentationml/2006/main"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1119" autoAdjust="0"/>
    <p:restoredTop sz="99416" autoAdjust="0"/>
  </p:normalViewPr>
  <p:slideViewPr>
    <p:cSldViewPr>
      <p:cViewPr>
        <p:scale>
          <a:sx n="95" d="100"/>
          <a:sy n="95" d="100"/>
        </p:scale>
        <p:origin x="-392" y="-272"/>
      </p:cViewPr>
      <p:guideLst>
        <p:guide orient="horz" pos="2592"/>
        <p:guide pos="4605"/>
      </p:guideLst>
    </p:cSldViewPr>
  </p:slideViewPr>
  <p:outlineViewPr>
    <p:cViewPr>
      <p:scale>
        <a:sx n="33" d="100"/>
        <a:sy n="33" d="100"/>
      </p:scale>
      <p:origin x="0" y="9552"/>
    </p:cViewPr>
  </p:outlineViewPr>
  <p:notesTextViewPr>
    <p:cViewPr>
      <p:scale>
        <a:sx n="100" d="100"/>
        <a:sy n="100" d="100"/>
      </p:scale>
      <p:origin x="0" y="0"/>
    </p:cViewPr>
  </p:notesTextViewPr>
  <p:sorterViewPr>
    <p:cViewPr>
      <p:scale>
        <a:sx n="85" d="100"/>
        <a:sy n="85" d="100"/>
      </p:scale>
      <p:origin x="0" y="0"/>
    </p:cViewPr>
  </p:sorterViewPr>
  <p:notesViewPr>
    <p:cSldViewPr>
      <p:cViewPr varScale="1">
        <p:scale>
          <a:sx n="106" d="100"/>
          <a:sy n="106" d="100"/>
        </p:scale>
        <p:origin x="-4208" y="-112"/>
      </p:cViewPr>
      <p:guideLst>
        <p:guide orient="horz" pos="2211"/>
        <p:guide pos="2932"/>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28921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idx="2"/>
          </p:nvPr>
        </p:nvSpPr>
        <p:spPr bwMode="auto">
          <a:xfrm>
            <a:off x="2338388" y="450850"/>
            <a:ext cx="4664075" cy="2624138"/>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700708" y="3337889"/>
            <a:ext cx="8019208" cy="3158239"/>
          </a:xfrm>
          <a:prstGeom prst="rect">
            <a:avLst/>
          </a:prstGeom>
          <a:noFill/>
          <a:ln w="12700">
            <a:noFill/>
            <a:miter lim="800000"/>
            <a:headEnd/>
            <a:tailEnd/>
          </a:ln>
          <a:effectLst/>
        </p:spPr>
        <p:txBody>
          <a:bodyPr vert="horz" wrap="square" lIns="92282" tIns="45329" rIns="92282" bIns="45329" numCol="1" anchor="t" anchorCtr="0" compatLnSpc="1">
            <a:prstTxWarp prst="textNoShape">
              <a:avLst/>
            </a:prstTxWarp>
          </a:bodyPr>
          <a:lstStyle/>
          <a:p>
            <a:pPr lvl="0"/>
            <a:r>
              <a:rPr lang="en-US" noProof="0"/>
              <a:t>We want this to be in font 11 and justify.</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88371435"/>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600" kern="1200">
        <a:solidFill>
          <a:schemeClr val="tx1"/>
        </a:solidFill>
        <a:latin typeface="Arial" pitchFamily="-65" charset="0"/>
        <a:ea typeface="ＭＳ Ｐゴシック" charset="-128"/>
        <a:cs typeface="ＭＳ Ｐゴシック" charset="-128"/>
      </a:defRPr>
    </a:lvl1pPr>
    <a:lvl2pPr marL="51180802" indent="-51180802" algn="l" rtl="0" eaLnBrk="0" fontAlgn="base" hangingPunct="0">
      <a:spcBef>
        <a:spcPct val="30000"/>
      </a:spcBef>
      <a:spcAft>
        <a:spcPct val="0"/>
      </a:spcAft>
      <a:defRPr sz="1900" kern="1200">
        <a:solidFill>
          <a:schemeClr val="tx1"/>
        </a:solidFill>
        <a:latin typeface="Times" pitchFamily="-65" charset="0"/>
        <a:ea typeface="ＭＳ Ｐゴシック" pitchFamily="-65" charset="-128"/>
        <a:cs typeface="+mn-cs"/>
      </a:defRPr>
    </a:lvl2pPr>
    <a:lvl3pPr marL="1305570" algn="l" rtl="0" eaLnBrk="0" fontAlgn="base" hangingPunct="0">
      <a:spcBef>
        <a:spcPct val="30000"/>
      </a:spcBef>
      <a:spcAft>
        <a:spcPct val="0"/>
      </a:spcAft>
      <a:defRPr sz="1900" kern="1200">
        <a:solidFill>
          <a:schemeClr val="tx1"/>
        </a:solidFill>
        <a:latin typeface="Times" pitchFamily="-65" charset="0"/>
        <a:ea typeface="ＭＳ Ｐゴシック" pitchFamily="-65" charset="-128"/>
        <a:cs typeface="+mn-cs"/>
      </a:defRPr>
    </a:lvl3pPr>
    <a:lvl4pPr marL="1958356" algn="l" rtl="0" eaLnBrk="0" fontAlgn="base" hangingPunct="0">
      <a:spcBef>
        <a:spcPct val="30000"/>
      </a:spcBef>
      <a:spcAft>
        <a:spcPct val="0"/>
      </a:spcAft>
      <a:defRPr sz="1900" kern="1200">
        <a:solidFill>
          <a:schemeClr val="tx1"/>
        </a:solidFill>
        <a:latin typeface="Times" pitchFamily="-65" charset="0"/>
        <a:ea typeface="ＭＳ Ｐゴシック" pitchFamily="-65" charset="-128"/>
        <a:cs typeface="+mn-cs"/>
      </a:defRPr>
    </a:lvl4pPr>
    <a:lvl5pPr marL="2611141" algn="l" rtl="0" eaLnBrk="0" fontAlgn="base" hangingPunct="0">
      <a:spcBef>
        <a:spcPct val="30000"/>
      </a:spcBef>
      <a:spcAft>
        <a:spcPct val="0"/>
      </a:spcAft>
      <a:defRPr sz="1900" kern="1200">
        <a:solidFill>
          <a:schemeClr val="tx1"/>
        </a:solidFill>
        <a:latin typeface="Times" pitchFamily="-65" charset="0"/>
        <a:ea typeface="ＭＳ Ｐゴシック" pitchFamily="-65" charset="-128"/>
        <a:cs typeface="+mn-cs"/>
      </a:defRPr>
    </a:lvl5pPr>
    <a:lvl6pPr marL="3263920" algn="l" defTabSz="652783" rtl="0" eaLnBrk="1" latinLnBrk="0" hangingPunct="1">
      <a:defRPr sz="1900" kern="1200">
        <a:solidFill>
          <a:schemeClr val="tx1"/>
        </a:solidFill>
        <a:latin typeface="+mn-lt"/>
        <a:ea typeface="+mn-ea"/>
        <a:cs typeface="+mn-cs"/>
      </a:defRPr>
    </a:lvl6pPr>
    <a:lvl7pPr marL="3916704" algn="l" defTabSz="652783" rtl="0" eaLnBrk="1" latinLnBrk="0" hangingPunct="1">
      <a:defRPr sz="1900" kern="1200">
        <a:solidFill>
          <a:schemeClr val="tx1"/>
        </a:solidFill>
        <a:latin typeface="+mn-lt"/>
        <a:ea typeface="+mn-ea"/>
        <a:cs typeface="+mn-cs"/>
      </a:defRPr>
    </a:lvl7pPr>
    <a:lvl8pPr marL="4569486" algn="l" defTabSz="652783" rtl="0" eaLnBrk="1" latinLnBrk="0" hangingPunct="1">
      <a:defRPr sz="1900" kern="1200">
        <a:solidFill>
          <a:schemeClr val="tx1"/>
        </a:solidFill>
        <a:latin typeface="+mn-lt"/>
        <a:ea typeface="+mn-ea"/>
        <a:cs typeface="+mn-cs"/>
      </a:defRPr>
    </a:lvl8pPr>
    <a:lvl9pPr marL="5222275" algn="l" defTabSz="652783"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a:xfrm>
            <a:off x="2338388" y="450850"/>
            <a:ext cx="4664075" cy="2624138"/>
          </a:xfrm>
        </p:spPr>
      </p:sp>
      <p:sp>
        <p:nvSpPr>
          <p:cNvPr id="18435" name="Notes Placeholder 2"/>
          <p:cNvSpPr>
            <a:spLocks noGrp="1"/>
          </p:cNvSpPr>
          <p:nvPr>
            <p:ph type="body" idx="1"/>
          </p:nvPr>
        </p:nvSpPr>
        <p:spPr>
          <a:noFill/>
          <a:ln w="9525"/>
        </p:spPr>
        <p:txBody>
          <a:bodyPr/>
          <a:lstStyle/>
          <a:p>
            <a:endParaRPr lang="en-US">
              <a:latin typeface="Arial" pitchFamily="-1" charset="0"/>
              <a:ea typeface="ＭＳ Ｐゴシック" pitchFamily="-1" charset="-128"/>
              <a:cs typeface="ＭＳ Ｐゴシック" pitchFamily="-1"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4238335"/>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450850"/>
            <a:ext cx="4664075" cy="2624138"/>
          </a:xfrm>
        </p:spPr>
      </p:sp>
      <p:sp>
        <p:nvSpPr>
          <p:cNvPr id="3" name="Notes Placeholder 2"/>
          <p:cNvSpPr>
            <a:spLocks noGrp="1"/>
          </p:cNvSpPr>
          <p:nvPr>
            <p:ph type="body" idx="1"/>
          </p:nvPr>
        </p:nvSpPr>
        <p:spPr/>
        <p:txBody>
          <a:bodyPr/>
          <a:lstStyle/>
          <a:p>
            <a:r>
              <a:rPr lang="en-US" dirty="0" smtClean="0"/>
              <a:t>Data and information</a:t>
            </a:r>
            <a:r>
              <a:rPr lang="en-US" baseline="0" dirty="0" smtClean="0"/>
              <a:t> is hard to define. There are philosophical and meta-physical issues. So let’s all watch the Matrix…</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7992545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450850"/>
            <a:ext cx="4664075" cy="2624138"/>
          </a:xfrm>
        </p:spPr>
      </p:sp>
      <p:sp>
        <p:nvSpPr>
          <p:cNvPr id="3" name="Notes Placeholder 2"/>
          <p:cNvSpPr>
            <a:spLocks noGrp="1"/>
          </p:cNvSpPr>
          <p:nvPr>
            <p:ph type="body" idx="1"/>
          </p:nvPr>
        </p:nvSpPr>
        <p:spPr/>
        <p:txBody>
          <a:bodyPr/>
          <a:lstStyle/>
          <a:p>
            <a:r>
              <a:rPr lang="en-US" dirty="0" smtClean="0"/>
              <a:t>Data and information</a:t>
            </a:r>
            <a:r>
              <a:rPr lang="en-US" baseline="0" dirty="0" smtClean="0"/>
              <a:t> is hard to define. There are philosophical and meta-physical issues. So let’s all watch the Matrix…</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79925452"/>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450850"/>
            <a:ext cx="4664075" cy="2624138"/>
          </a:xfrm>
        </p:spPr>
      </p:sp>
      <p:sp>
        <p:nvSpPr>
          <p:cNvPr id="3" name="Notes Placeholder 2"/>
          <p:cNvSpPr>
            <a:spLocks noGrp="1"/>
          </p:cNvSpPr>
          <p:nvPr>
            <p:ph type="body" idx="1"/>
          </p:nvPr>
        </p:nvSpPr>
        <p:spPr/>
        <p:txBody>
          <a:bodyPr/>
          <a:lstStyle/>
          <a:p>
            <a:r>
              <a:rPr lang="en-US" dirty="0" smtClean="0"/>
              <a:t>Data and information</a:t>
            </a:r>
            <a:r>
              <a:rPr lang="en-US" baseline="0" dirty="0" smtClean="0"/>
              <a:t> is hard to define. There are philosophical and meta-physical issues. So let’s all watch the Matrix…</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7992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57600" y="1188734"/>
            <a:ext cx="4724400" cy="6367037"/>
          </a:xfrm>
        </p:spPr>
        <p:txBody>
          <a:bodyPr/>
          <a:lstStyle>
            <a:lvl1pPr>
              <a:defRPr sz="4000"/>
            </a:lvl1pPr>
            <a:lvl2pPr>
              <a:defRPr sz="3400"/>
            </a:lvl2pPr>
            <a:lvl3pPr>
              <a:defRPr sz="2900"/>
            </a:lvl3pPr>
            <a:lvl4pPr>
              <a:defRPr sz="2600"/>
            </a:lvl4pPr>
            <a:lvl5pPr>
              <a:defRPr sz="2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9144003" y="1188734"/>
            <a:ext cx="4766310" cy="6367037"/>
          </a:xfrm>
        </p:spPr>
        <p:txBody>
          <a:bodyPr/>
          <a:lstStyle>
            <a:lvl1pPr>
              <a:defRPr sz="4000"/>
            </a:lvl1pPr>
            <a:lvl2pPr>
              <a:defRPr sz="3400"/>
            </a:lvl2pPr>
            <a:lvl3pPr>
              <a:defRPr sz="2900"/>
            </a:lvl3pPr>
            <a:lvl4pPr>
              <a:defRPr sz="2600"/>
            </a:lvl4pPr>
            <a:lvl5pPr>
              <a:defRPr sz="2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itle Placeholder 21"/>
          <p:cNvSpPr>
            <a:spLocks noGrp="1"/>
          </p:cNvSpPr>
          <p:nvPr>
            <p:ph type="title"/>
          </p:nvPr>
        </p:nvSpPr>
        <p:spPr>
          <a:xfrm>
            <a:off x="875033" y="164385"/>
            <a:ext cx="13060680" cy="914400"/>
          </a:xfrm>
          <a:prstGeom prst="rect">
            <a:avLst/>
          </a:prstGeom>
        </p:spPr>
        <p:txBody>
          <a:bodyPr vert="horz" lIns="130555" tIns="65278" rIns="130555" bIns="65278" anchor="t">
            <a:noAutofit/>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0363200" y="7700014"/>
            <a:ext cx="341376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endParaRPr/>
          </a:p>
        </p:txBody>
      </p:sp>
      <p:sp>
        <p:nvSpPr>
          <p:cNvPr id="5" name="Footer Placeholder 4"/>
          <p:cNvSpPr>
            <a:spLocks noGrp="1"/>
          </p:cNvSpPr>
          <p:nvPr>
            <p:ph type="ftr" sz="quarter" idx="11"/>
          </p:nvPr>
        </p:nvSpPr>
        <p:spPr>
          <a:xfrm>
            <a:off x="1463040" y="7700014"/>
            <a:ext cx="8900160" cy="438150"/>
          </a:xfrm>
          <a:prstGeom prst="rect">
            <a:avLst/>
          </a:prstGeom>
        </p:spPr>
        <p:txBody>
          <a:bodyPr vert="horz" wrap="square" lIns="130555" tIns="65278" rIns="130555" bIns="65278" numCol="1" anchor="t" anchorCtr="0" compatLnSpc="1">
            <a:prstTxWarp prst="textNoShape">
              <a:avLst/>
            </a:prstTxWarp>
          </a:bodyPr>
          <a:lstStyle>
            <a:lvl1pPr eaLnBrk="0" hangingPunct="0">
              <a:defRPr>
                <a:latin typeface="Helvetica" charset="0"/>
                <a:ea typeface="+mn-ea"/>
                <a:cs typeface="+mn-cs"/>
              </a:defRPr>
            </a:lvl1pPr>
          </a:lstStyle>
          <a:p>
            <a:pPr>
              <a:defRPr/>
            </a:pPr>
            <a:r>
              <a:rPr lang="en-US"/>
              <a:t>
              </a:t>
            </a:r>
          </a:p>
        </p:txBody>
      </p:sp>
      <p:sp>
        <p:nvSpPr>
          <p:cNvPr id="6" name="Slide Number Placeholder 5"/>
          <p:cNvSpPr>
            <a:spLocks noGrp="1"/>
          </p:cNvSpPr>
          <p:nvPr>
            <p:ph type="sldNum" sz="quarter" idx="12"/>
          </p:nvPr>
        </p:nvSpPr>
        <p:spPr>
          <a:xfrm>
            <a:off x="13776960" y="7700014"/>
            <a:ext cx="73152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fld id="{369ACC4A-C4B3-2E4C-9A16-1CB1EAFC5291}" type="slidenum">
              <a:rPr/>
              <a:pPr>
                <a:defRPr/>
              </a:pPr>
              <a:t>‹#›</a:t>
            </a:fld>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7"/>
            <a:ext cx="3169920" cy="7021830"/>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975360" y="329567"/>
            <a:ext cx="938784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0363200" y="7700014"/>
            <a:ext cx="341376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endParaRPr/>
          </a:p>
        </p:txBody>
      </p:sp>
      <p:sp>
        <p:nvSpPr>
          <p:cNvPr id="5" name="Footer Placeholder 4"/>
          <p:cNvSpPr>
            <a:spLocks noGrp="1"/>
          </p:cNvSpPr>
          <p:nvPr>
            <p:ph type="ftr" sz="quarter" idx="11"/>
          </p:nvPr>
        </p:nvSpPr>
        <p:spPr>
          <a:xfrm>
            <a:off x="1463040" y="7700014"/>
            <a:ext cx="8900160" cy="438150"/>
          </a:xfrm>
          <a:prstGeom prst="rect">
            <a:avLst/>
          </a:prstGeom>
        </p:spPr>
        <p:txBody>
          <a:bodyPr vert="horz" wrap="square" lIns="130555" tIns="65278" rIns="130555" bIns="65278" numCol="1" anchor="t" anchorCtr="0" compatLnSpc="1">
            <a:prstTxWarp prst="textNoShape">
              <a:avLst/>
            </a:prstTxWarp>
          </a:bodyPr>
          <a:lstStyle>
            <a:lvl1pPr eaLnBrk="0" hangingPunct="0">
              <a:defRPr>
                <a:latin typeface="Helvetica" charset="0"/>
                <a:ea typeface="+mn-ea"/>
                <a:cs typeface="+mn-cs"/>
              </a:defRPr>
            </a:lvl1pPr>
          </a:lstStyle>
          <a:p>
            <a:pPr>
              <a:defRPr/>
            </a:pPr>
            <a:r>
              <a:rPr lang="en-US"/>
              <a:t>
              </a:t>
            </a:r>
          </a:p>
        </p:txBody>
      </p:sp>
      <p:sp>
        <p:nvSpPr>
          <p:cNvPr id="6" name="Slide Number Placeholder 5"/>
          <p:cNvSpPr>
            <a:spLocks noGrp="1"/>
          </p:cNvSpPr>
          <p:nvPr>
            <p:ph type="sldNum" sz="quarter" idx="12"/>
          </p:nvPr>
        </p:nvSpPr>
        <p:spPr>
          <a:xfrm>
            <a:off x="13776960" y="7700014"/>
            <a:ext cx="73152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fld id="{A484701E-00B5-B446-8F20-163EC44EFCE5}" type="slidenum">
              <a:rPr/>
              <a:pPr>
                <a:defRPr/>
              </a:pPr>
              <a:t>‹#›</a:t>
            </a:fld>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90"/>
            <a:ext cx="9164320" cy="56959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97280" y="1371616"/>
            <a:ext cx="6156960" cy="2566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7498080" y="1371616"/>
            <a:ext cx="6156960" cy="2566037"/>
          </a:xfrm>
        </p:spPr>
        <p:txBody>
          <a:bodyPr/>
          <a:lstStyle/>
          <a:p>
            <a:pPr lvl="0"/>
            <a:endParaRPr lang="en-US" noProof="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p:spTree>
      <p:nvGrpSpPr>
        <p:cNvPr id="1" name=""/>
        <p:cNvGrpSpPr/>
        <p:nvPr/>
      </p:nvGrpSpPr>
      <p:grpSpPr>
        <a:xfrm>
          <a:off x="0" y="0"/>
          <a:ext cx="0" cy="0"/>
          <a:chOff x="0" y="0"/>
          <a:chExt cx="0" cy="0"/>
        </a:xfrm>
      </p:grpSpPr>
      <p:sp>
        <p:nvSpPr>
          <p:cNvPr id="4" name="Rectangle 3"/>
          <p:cNvSpPr/>
          <p:nvPr/>
        </p:nvSpPr>
        <p:spPr>
          <a:xfrm>
            <a:off x="495323" y="817247"/>
            <a:ext cx="73659" cy="4381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5" name="Rectangle 4"/>
          <p:cNvSpPr/>
          <p:nvPr/>
        </p:nvSpPr>
        <p:spPr>
          <a:xfrm>
            <a:off x="429263" y="817247"/>
            <a:ext cx="45720" cy="4381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6" name="Rectangle 5"/>
          <p:cNvSpPr/>
          <p:nvPr/>
        </p:nvSpPr>
        <p:spPr>
          <a:xfrm>
            <a:off x="398783" y="817247"/>
            <a:ext cx="15240" cy="4381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a:p>
        </p:txBody>
      </p:sp>
      <p:sp>
        <p:nvSpPr>
          <p:cNvPr id="7" name="Rectangle 6"/>
          <p:cNvSpPr/>
          <p:nvPr/>
        </p:nvSpPr>
        <p:spPr>
          <a:xfrm>
            <a:off x="355600" y="817247"/>
            <a:ext cx="12701" cy="4381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9" name="Subtitle 8"/>
          <p:cNvSpPr>
            <a:spLocks noGrp="1"/>
          </p:cNvSpPr>
          <p:nvPr>
            <p:ph type="subTitle" idx="1"/>
          </p:nvPr>
        </p:nvSpPr>
        <p:spPr>
          <a:xfrm>
            <a:off x="4267200" y="3401568"/>
            <a:ext cx="9631680" cy="1810512"/>
          </a:xfrm>
        </p:spPr>
        <p:txBody>
          <a:bodyPr lIns="143614" anchor="ctr">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ctr">
              <a:spcBef>
                <a:spcPts val="0"/>
              </a:spcBef>
              <a:buNone/>
              <a:defRPr sz="101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vl2pPr marL="652783" indent="0" algn="ctr">
              <a:buNone/>
            </a:lvl2pPr>
            <a:lvl3pPr marL="1305570" indent="0" algn="ctr">
              <a:buNone/>
            </a:lvl3pPr>
            <a:lvl4pPr marL="1958356" indent="0" algn="ctr">
              <a:buNone/>
            </a:lvl4pPr>
            <a:lvl5pPr marL="2611141" indent="0" algn="ctr">
              <a:buNone/>
            </a:lvl5pPr>
            <a:lvl6pPr marL="3263920" indent="0" algn="ctr">
              <a:buNone/>
            </a:lvl6pPr>
            <a:lvl7pPr marL="3916704" indent="0" algn="ctr">
              <a:buNone/>
            </a:lvl7pPr>
            <a:lvl8pPr marL="4569486" indent="0" algn="ctr">
              <a:buNone/>
            </a:lvl8pPr>
            <a:lvl9pPr marL="5222275" indent="0" algn="ctr">
              <a:buNone/>
            </a:lvl9pPr>
          </a:lstStyle>
          <a:p>
            <a:r>
              <a:rPr lang="en-US" dirty="0" smtClean="0"/>
              <a:t>Click to edit Master subtitle style</a:t>
            </a:r>
            <a:endParaRPr lang="en-US" dirty="0"/>
          </a:p>
        </p:txBody>
      </p:sp>
      <p:sp>
        <p:nvSpPr>
          <p:cNvPr id="11" name="Oval 10"/>
          <p:cNvSpPr/>
          <p:nvPr userDrawn="1"/>
        </p:nvSpPr>
        <p:spPr>
          <a:xfrm>
            <a:off x="4431516" y="6690867"/>
            <a:ext cx="9436901" cy="471949"/>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lIns="91397" tIns="45696" rIns="91397" bIns="45696" anchor="ctr"/>
          <a:lstStyle/>
          <a:p>
            <a:pPr algn="ctr">
              <a:defRPr/>
            </a:pP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4" name="Freeform 3"/>
          <p:cNvSpPr>
            <a:spLocks/>
          </p:cNvSpPr>
          <p:nvPr/>
        </p:nvSpPr>
        <p:spPr bwMode="auto">
          <a:xfrm>
            <a:off x="7726682" y="1287781"/>
            <a:ext cx="6913880" cy="694944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5" name="Freeform 4"/>
          <p:cNvSpPr>
            <a:spLocks/>
          </p:cNvSpPr>
          <p:nvPr/>
        </p:nvSpPr>
        <p:spPr bwMode="auto">
          <a:xfrm>
            <a:off x="599440" y="5"/>
            <a:ext cx="8821421" cy="7938136"/>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6" name="Freeform 5"/>
          <p:cNvSpPr>
            <a:spLocks/>
          </p:cNvSpPr>
          <p:nvPr/>
        </p:nvSpPr>
        <p:spPr bwMode="auto">
          <a:xfrm rot="5236414">
            <a:off x="7961630" y="1542422"/>
            <a:ext cx="4937760" cy="1902461"/>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7" name="Freeform 6"/>
          <p:cNvSpPr>
            <a:spLocks/>
          </p:cNvSpPr>
          <p:nvPr/>
        </p:nvSpPr>
        <p:spPr bwMode="auto">
          <a:xfrm>
            <a:off x="9509760" y="0"/>
            <a:ext cx="4389120" cy="512064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8" name="Freeform 7"/>
          <p:cNvSpPr>
            <a:spLocks/>
          </p:cNvSpPr>
          <p:nvPr/>
        </p:nvSpPr>
        <p:spPr bwMode="auto">
          <a:xfrm>
            <a:off x="9509760" y="5120640"/>
            <a:ext cx="5120640" cy="13716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9" name="Freeform 8"/>
          <p:cNvSpPr>
            <a:spLocks/>
          </p:cNvSpPr>
          <p:nvPr/>
        </p:nvSpPr>
        <p:spPr bwMode="auto">
          <a:xfrm>
            <a:off x="9509760" y="0"/>
            <a:ext cx="2194560" cy="512064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10" name="Freeform 9"/>
          <p:cNvSpPr>
            <a:spLocks/>
          </p:cNvSpPr>
          <p:nvPr/>
        </p:nvSpPr>
        <p:spPr bwMode="auto">
          <a:xfrm>
            <a:off x="9517403" y="5095875"/>
            <a:ext cx="3345179" cy="3133726"/>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11" name="Freeform 10"/>
          <p:cNvSpPr>
            <a:spLocks/>
          </p:cNvSpPr>
          <p:nvPr/>
        </p:nvSpPr>
        <p:spPr bwMode="auto">
          <a:xfrm>
            <a:off x="9509760" y="5120640"/>
            <a:ext cx="2560320" cy="310896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12" name="Freeform 11"/>
          <p:cNvSpPr>
            <a:spLocks/>
          </p:cNvSpPr>
          <p:nvPr/>
        </p:nvSpPr>
        <p:spPr bwMode="auto">
          <a:xfrm>
            <a:off x="9509760" y="1645920"/>
            <a:ext cx="5120640" cy="347472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13" name="Freeform 12"/>
          <p:cNvSpPr>
            <a:spLocks/>
          </p:cNvSpPr>
          <p:nvPr/>
        </p:nvSpPr>
        <p:spPr bwMode="auto">
          <a:xfrm>
            <a:off x="9509760" y="2103120"/>
            <a:ext cx="5120640" cy="301752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14" name="Freeform 13"/>
          <p:cNvSpPr>
            <a:spLocks/>
          </p:cNvSpPr>
          <p:nvPr/>
        </p:nvSpPr>
        <p:spPr bwMode="auto">
          <a:xfrm>
            <a:off x="1584960" y="5120640"/>
            <a:ext cx="7924800" cy="310896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15" name="Freeform 14"/>
          <p:cNvSpPr>
            <a:spLocks/>
          </p:cNvSpPr>
          <p:nvPr/>
        </p:nvSpPr>
        <p:spPr bwMode="auto">
          <a:xfrm>
            <a:off x="853440" y="5120640"/>
            <a:ext cx="8534400" cy="310896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16" name="Freeform 15"/>
          <p:cNvSpPr>
            <a:spLocks/>
          </p:cNvSpPr>
          <p:nvPr/>
        </p:nvSpPr>
        <p:spPr bwMode="auto">
          <a:xfrm>
            <a:off x="586741" y="2926080"/>
            <a:ext cx="9022080" cy="219456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17" name="Freeform 16"/>
          <p:cNvSpPr>
            <a:spLocks/>
          </p:cNvSpPr>
          <p:nvPr/>
        </p:nvSpPr>
        <p:spPr bwMode="auto">
          <a:xfrm>
            <a:off x="586741" y="2560320"/>
            <a:ext cx="9022080" cy="25603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18" name="Freeform 17"/>
          <p:cNvSpPr>
            <a:spLocks/>
          </p:cNvSpPr>
          <p:nvPr/>
        </p:nvSpPr>
        <p:spPr bwMode="auto">
          <a:xfrm>
            <a:off x="7315200" y="5120640"/>
            <a:ext cx="2194560" cy="310896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lIns="130555" tIns="65278" rIns="130555" bIns="65278"/>
          <a:lstStyle/>
          <a:p>
            <a:pPr eaLnBrk="0" hangingPunct="0">
              <a:defRPr/>
            </a:pPr>
            <a:endParaRPr lang="en-US">
              <a:latin typeface="Helvetica" pitchFamily="-65" charset="0"/>
              <a:ea typeface="+mn-ea"/>
              <a:cs typeface="+mn-cs"/>
            </a:endParaRPr>
          </a:p>
        </p:txBody>
      </p:sp>
      <p:sp>
        <p:nvSpPr>
          <p:cNvPr id="19" name="Rectangle 18"/>
          <p:cNvSpPr/>
          <p:nvPr/>
        </p:nvSpPr>
        <p:spPr>
          <a:xfrm>
            <a:off x="581683" y="481967"/>
            <a:ext cx="13606779" cy="1064894"/>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a:p>
        </p:txBody>
      </p:sp>
      <p:sp>
        <p:nvSpPr>
          <p:cNvPr id="20" name="Rectangle 19"/>
          <p:cNvSpPr/>
          <p:nvPr/>
        </p:nvSpPr>
        <p:spPr>
          <a:xfrm flipH="1">
            <a:off x="594360" y="817247"/>
            <a:ext cx="43181" cy="4381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21" name="Rectangle 20"/>
          <p:cNvSpPr/>
          <p:nvPr/>
        </p:nvSpPr>
        <p:spPr>
          <a:xfrm flipH="1">
            <a:off x="657883" y="817247"/>
            <a:ext cx="43179" cy="4381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22" name="Rectangle 21"/>
          <p:cNvSpPr/>
          <p:nvPr/>
        </p:nvSpPr>
        <p:spPr>
          <a:xfrm flipH="1">
            <a:off x="716287" y="817247"/>
            <a:ext cx="15240" cy="4381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a:p>
        </p:txBody>
      </p:sp>
      <p:sp>
        <p:nvSpPr>
          <p:cNvPr id="23" name="Rectangle 22"/>
          <p:cNvSpPr/>
          <p:nvPr/>
        </p:nvSpPr>
        <p:spPr>
          <a:xfrm flipH="1">
            <a:off x="762007" y="817247"/>
            <a:ext cx="15240" cy="4381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24" name="Rectangle 23"/>
          <p:cNvSpPr/>
          <p:nvPr/>
        </p:nvSpPr>
        <p:spPr>
          <a:xfrm>
            <a:off x="800101" y="817247"/>
            <a:ext cx="58419" cy="43815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3" name="Text Placeholder 2"/>
          <p:cNvSpPr>
            <a:spLocks noGrp="1"/>
          </p:cNvSpPr>
          <p:nvPr>
            <p:ph type="body" idx="1"/>
          </p:nvPr>
        </p:nvSpPr>
        <p:spPr>
          <a:xfrm>
            <a:off x="1131048" y="1622008"/>
            <a:ext cx="9148877" cy="1172982"/>
          </a:xfrm>
        </p:spPr>
        <p:txBody>
          <a:bodyPr lIns="117503" bIns="0"/>
          <a:lstStyle>
            <a:lvl1pPr marL="78338" indent="0">
              <a:buNone/>
              <a:defRPr sz="2900">
                <a:solidFill>
                  <a:schemeClr val="tx1">
                    <a:tint val="75000"/>
                  </a:schemeClr>
                </a:solidFill>
              </a:defRPr>
            </a:lvl1pPr>
            <a:lvl2pPr>
              <a:buNone/>
              <a:defRPr sz="2600">
                <a:solidFill>
                  <a:schemeClr val="tx1">
                    <a:tint val="75000"/>
                  </a:schemeClr>
                </a:solidFill>
              </a:defRPr>
            </a:lvl2pPr>
            <a:lvl3pPr>
              <a:buNone/>
              <a:defRPr sz="2100">
                <a:solidFill>
                  <a:schemeClr val="tx1">
                    <a:tint val="75000"/>
                  </a:schemeClr>
                </a:solidFill>
              </a:defRPr>
            </a:lvl3pPr>
            <a:lvl4pPr>
              <a:buNone/>
              <a:defRPr sz="2100">
                <a:solidFill>
                  <a:schemeClr val="tx1">
                    <a:tint val="75000"/>
                  </a:schemeClr>
                </a:solidFill>
              </a:defRPr>
            </a:lvl4pPr>
            <a:lvl5pPr>
              <a:buNone/>
              <a:defRPr sz="21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131043" y="614477"/>
            <a:ext cx="13050317" cy="932688"/>
          </a:xfrm>
        </p:spPr>
        <p:txBody>
          <a:bodyPr tIns="91393"/>
          <a:lstStyle>
            <a:lvl1pPr algn="l">
              <a:buNone/>
              <a:defRPr sz="5400" b="0" cap="none" spc="-214" baseline="0"/>
            </a:lvl1pPr>
          </a:lstStyle>
          <a:p>
            <a:r>
              <a:rPr lang="en-US" smtClean="0"/>
              <a:t>Click to edit Master title style</a:t>
            </a:r>
            <a:endParaRPr lang="en-US"/>
          </a:p>
        </p:txBody>
      </p:sp>
      <p:sp>
        <p:nvSpPr>
          <p:cNvPr id="25" name="Date Placeholder 3"/>
          <p:cNvSpPr>
            <a:spLocks noGrp="1"/>
          </p:cNvSpPr>
          <p:nvPr>
            <p:ph type="dt" sz="half" idx="10"/>
          </p:nvPr>
        </p:nvSpPr>
        <p:spPr>
          <a:xfrm>
            <a:off x="10363200" y="7700014"/>
            <a:ext cx="341376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endParaRPr/>
          </a:p>
        </p:txBody>
      </p:sp>
      <p:sp>
        <p:nvSpPr>
          <p:cNvPr id="26" name="Footer Placeholder 4"/>
          <p:cNvSpPr>
            <a:spLocks noGrp="1"/>
          </p:cNvSpPr>
          <p:nvPr>
            <p:ph type="ftr" sz="quarter" idx="11"/>
          </p:nvPr>
        </p:nvSpPr>
        <p:spPr>
          <a:xfrm>
            <a:off x="1463040" y="7700014"/>
            <a:ext cx="8900160" cy="438150"/>
          </a:xfrm>
          <a:prstGeom prst="rect">
            <a:avLst/>
          </a:prstGeom>
        </p:spPr>
        <p:txBody>
          <a:bodyPr vert="horz" wrap="square" lIns="130555" tIns="65278" rIns="130555" bIns="65278" numCol="1" anchor="t" anchorCtr="0" compatLnSpc="1">
            <a:prstTxWarp prst="textNoShape">
              <a:avLst/>
            </a:prstTxWarp>
          </a:bodyPr>
          <a:lstStyle>
            <a:lvl1pPr eaLnBrk="0" hangingPunct="0">
              <a:defRPr>
                <a:latin typeface="Helvetica" charset="0"/>
                <a:ea typeface="+mn-ea"/>
                <a:cs typeface="+mn-cs"/>
              </a:defRPr>
            </a:lvl1pPr>
          </a:lstStyle>
          <a:p>
            <a:pPr>
              <a:defRPr/>
            </a:pPr>
            <a:r>
              <a:rPr lang="en-US"/>
              <a:t>
              </a:t>
            </a:r>
          </a:p>
        </p:txBody>
      </p:sp>
      <p:sp>
        <p:nvSpPr>
          <p:cNvPr id="27" name="Slide Number Placeholder 5"/>
          <p:cNvSpPr>
            <a:spLocks noGrp="1"/>
          </p:cNvSpPr>
          <p:nvPr>
            <p:ph type="sldNum" sz="quarter" idx="12"/>
          </p:nvPr>
        </p:nvSpPr>
        <p:spPr>
          <a:xfrm>
            <a:off x="13776960" y="7700014"/>
            <a:ext cx="73152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fld id="{CCEDF913-1038-6D43-A083-7381B0378B82}" type="slidenum">
              <a:rPr/>
              <a:pPr>
                <a:defRPr/>
              </a:pPr>
              <a:t>‹#›</a:t>
            </a:fld>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7" y="481967"/>
            <a:ext cx="14188440" cy="1064894"/>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a:p>
        </p:txBody>
      </p:sp>
      <p:sp>
        <p:nvSpPr>
          <p:cNvPr id="8" name="Rectangle 7"/>
          <p:cNvSpPr/>
          <p:nvPr/>
        </p:nvSpPr>
        <p:spPr>
          <a:xfrm>
            <a:off x="139723" y="817247"/>
            <a:ext cx="73659" cy="43815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9" name="Rectangle 8"/>
          <p:cNvSpPr/>
          <p:nvPr/>
        </p:nvSpPr>
        <p:spPr>
          <a:xfrm>
            <a:off x="76200" y="817247"/>
            <a:ext cx="43181" cy="43815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10" name="Rectangle 9"/>
          <p:cNvSpPr/>
          <p:nvPr/>
        </p:nvSpPr>
        <p:spPr>
          <a:xfrm>
            <a:off x="45727" y="817247"/>
            <a:ext cx="15240" cy="43815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a:p>
        </p:txBody>
      </p:sp>
      <p:sp>
        <p:nvSpPr>
          <p:cNvPr id="11" name="Rectangle 10"/>
          <p:cNvSpPr/>
          <p:nvPr/>
        </p:nvSpPr>
        <p:spPr>
          <a:xfrm>
            <a:off x="7" y="817247"/>
            <a:ext cx="15240" cy="43815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12" name="Rectangle 11"/>
          <p:cNvSpPr/>
          <p:nvPr/>
        </p:nvSpPr>
        <p:spPr>
          <a:xfrm flipH="1">
            <a:off x="238767" y="817247"/>
            <a:ext cx="45720" cy="43815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13" name="Rectangle 12"/>
          <p:cNvSpPr/>
          <p:nvPr/>
        </p:nvSpPr>
        <p:spPr>
          <a:xfrm flipH="1">
            <a:off x="302263" y="817247"/>
            <a:ext cx="45720" cy="43815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14" name="Rectangle 13"/>
          <p:cNvSpPr/>
          <p:nvPr/>
        </p:nvSpPr>
        <p:spPr>
          <a:xfrm flipH="1">
            <a:off x="363223" y="817247"/>
            <a:ext cx="15240" cy="43815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a:p>
        </p:txBody>
      </p:sp>
      <p:sp>
        <p:nvSpPr>
          <p:cNvPr id="15" name="Rectangle 14"/>
          <p:cNvSpPr/>
          <p:nvPr/>
        </p:nvSpPr>
        <p:spPr>
          <a:xfrm flipH="1">
            <a:off x="408963" y="817247"/>
            <a:ext cx="12699" cy="43815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16" name="Rectangle 15"/>
          <p:cNvSpPr/>
          <p:nvPr/>
        </p:nvSpPr>
        <p:spPr>
          <a:xfrm>
            <a:off x="447061" y="817247"/>
            <a:ext cx="58421" cy="43815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sp>
        <p:nvSpPr>
          <p:cNvPr id="2" name="Title 1"/>
          <p:cNvSpPr>
            <a:spLocks noGrp="1"/>
          </p:cNvSpPr>
          <p:nvPr>
            <p:ph type="title"/>
          </p:nvPr>
        </p:nvSpPr>
        <p:spPr>
          <a:xfrm>
            <a:off x="807718" y="614477"/>
            <a:ext cx="12435840" cy="1097280"/>
          </a:xfrm>
        </p:spPr>
        <p:txBody>
          <a:bodyPr/>
          <a:lstStyle>
            <a:lvl1pPr>
              <a:defRPr sz="5900"/>
            </a:lvl1pPr>
          </a:lstStyle>
          <a:p>
            <a:r>
              <a:rPr lang="en-US" smtClean="0"/>
              <a:t>Click to edit Master title style</a:t>
            </a:r>
            <a:endParaRPr lang="en-US"/>
          </a:p>
        </p:txBody>
      </p:sp>
      <p:sp>
        <p:nvSpPr>
          <p:cNvPr id="3" name="Text Placeholder 2"/>
          <p:cNvSpPr>
            <a:spLocks noGrp="1"/>
          </p:cNvSpPr>
          <p:nvPr>
            <p:ph type="body" idx="1"/>
          </p:nvPr>
        </p:nvSpPr>
        <p:spPr>
          <a:xfrm>
            <a:off x="731520" y="2171701"/>
            <a:ext cx="6464301" cy="767714"/>
          </a:xfrm>
        </p:spPr>
        <p:txBody>
          <a:bodyPr anchor="ctr"/>
          <a:lstStyle>
            <a:lvl1pPr marL="104448" indent="0" algn="l">
              <a:buNone/>
              <a:defRPr sz="3400" b="1">
                <a:solidFill>
                  <a:schemeClr val="accent2"/>
                </a:solidFill>
              </a:defRPr>
            </a:lvl1pPr>
            <a:lvl2pPr>
              <a:buNone/>
              <a:defRPr sz="2900" b="1"/>
            </a:lvl2pPr>
            <a:lvl3pPr>
              <a:buNone/>
              <a:defRPr sz="2600" b="1"/>
            </a:lvl3pPr>
            <a:lvl4pPr>
              <a:buNone/>
              <a:defRPr sz="2100" b="1"/>
            </a:lvl4pPr>
            <a:lvl5pPr>
              <a:buNone/>
              <a:defRPr sz="2100" b="1"/>
            </a:lvl5pPr>
          </a:lstStyle>
          <a:p>
            <a:pPr lvl="0"/>
            <a:r>
              <a:rPr lang="en-US" smtClean="0"/>
              <a:t>Click to edit Master text styles</a:t>
            </a:r>
          </a:p>
        </p:txBody>
      </p:sp>
      <p:sp>
        <p:nvSpPr>
          <p:cNvPr id="4" name="Text Placeholder 3"/>
          <p:cNvSpPr>
            <a:spLocks noGrp="1"/>
          </p:cNvSpPr>
          <p:nvPr>
            <p:ph type="body" sz="half" idx="3"/>
          </p:nvPr>
        </p:nvSpPr>
        <p:spPr>
          <a:xfrm>
            <a:off x="7432047" y="2171701"/>
            <a:ext cx="6466840" cy="767714"/>
          </a:xfrm>
        </p:spPr>
        <p:txBody>
          <a:bodyPr anchor="ctr"/>
          <a:lstStyle>
            <a:lvl1pPr marL="104448" indent="0">
              <a:buNone/>
              <a:defRPr sz="3400" b="1">
                <a:solidFill>
                  <a:schemeClr val="accent2"/>
                </a:solidFill>
              </a:defRPr>
            </a:lvl1pPr>
            <a:lvl2pPr>
              <a:buNone/>
              <a:defRPr sz="2900" b="1"/>
            </a:lvl2pPr>
            <a:lvl3pPr>
              <a:buNone/>
              <a:defRPr sz="2600" b="1"/>
            </a:lvl3pPr>
            <a:lvl4pPr>
              <a:buNone/>
              <a:defRPr sz="2100" b="1"/>
            </a:lvl4pPr>
            <a:lvl5pPr>
              <a:buNone/>
              <a:defRPr sz="2100" b="1"/>
            </a:lvl5pPr>
          </a:lstStyle>
          <a:p>
            <a:pPr lvl="0"/>
            <a:r>
              <a:rPr lang="en-US" smtClean="0"/>
              <a:t>Click to edit Master text styles</a:t>
            </a:r>
          </a:p>
        </p:txBody>
      </p:sp>
      <p:sp>
        <p:nvSpPr>
          <p:cNvPr id="5" name="Content Placeholder 4"/>
          <p:cNvSpPr>
            <a:spLocks noGrp="1"/>
          </p:cNvSpPr>
          <p:nvPr>
            <p:ph sz="quarter" idx="2"/>
          </p:nvPr>
        </p:nvSpPr>
        <p:spPr>
          <a:xfrm>
            <a:off x="731520" y="2950845"/>
            <a:ext cx="6464301" cy="4751222"/>
          </a:xfrm>
        </p:spPr>
        <p:txBody>
          <a:bodyPr/>
          <a:lstStyle>
            <a:lvl1pPr>
              <a:defRPr sz="3400"/>
            </a:lvl1pPr>
            <a:lvl2pPr>
              <a:defRPr sz="2900"/>
            </a:lvl2pPr>
            <a:lvl3pPr>
              <a:defRPr sz="2600"/>
            </a:lvl3pPr>
            <a:lvl4pPr>
              <a:defRPr sz="2100"/>
            </a:lvl4pPr>
            <a:lvl5pPr>
              <a:defRPr sz="2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7432047" y="2950845"/>
            <a:ext cx="6466840" cy="4751222"/>
          </a:xfrm>
        </p:spPr>
        <p:txBody>
          <a:bodyPr/>
          <a:lstStyle>
            <a:lvl1pPr>
              <a:defRPr sz="3400"/>
            </a:lvl1pPr>
            <a:lvl2pPr>
              <a:defRPr sz="2900"/>
            </a:lvl2pPr>
            <a:lvl3pPr>
              <a:defRPr sz="2600"/>
            </a:lvl3pPr>
            <a:lvl4pPr>
              <a:defRPr sz="2100"/>
            </a:lvl4pPr>
            <a:lvl5pPr>
              <a:defRPr sz="2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a:xfrm>
            <a:off x="10363200" y="7700014"/>
            <a:ext cx="341376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endParaRPr/>
          </a:p>
        </p:txBody>
      </p:sp>
      <p:sp>
        <p:nvSpPr>
          <p:cNvPr id="18" name="Footer Placeholder 7"/>
          <p:cNvSpPr>
            <a:spLocks noGrp="1"/>
          </p:cNvSpPr>
          <p:nvPr>
            <p:ph type="ftr" sz="quarter" idx="11"/>
          </p:nvPr>
        </p:nvSpPr>
        <p:spPr>
          <a:xfrm>
            <a:off x="1463040" y="7700014"/>
            <a:ext cx="8900160" cy="438150"/>
          </a:xfrm>
          <a:prstGeom prst="rect">
            <a:avLst/>
          </a:prstGeom>
        </p:spPr>
        <p:txBody>
          <a:bodyPr vert="horz" wrap="square" lIns="130555" tIns="65278" rIns="130555" bIns="65278" numCol="1" anchor="t" anchorCtr="0" compatLnSpc="1">
            <a:prstTxWarp prst="textNoShape">
              <a:avLst/>
            </a:prstTxWarp>
          </a:bodyPr>
          <a:lstStyle>
            <a:lvl1pPr eaLnBrk="0" hangingPunct="0">
              <a:defRPr>
                <a:latin typeface="Helvetica" charset="0"/>
                <a:ea typeface="+mn-ea"/>
                <a:cs typeface="+mn-cs"/>
              </a:defRPr>
            </a:lvl1pPr>
          </a:lstStyle>
          <a:p>
            <a:pPr>
              <a:defRPr/>
            </a:pPr>
            <a:r>
              <a:rPr lang="en-US"/>
              <a:t>
              </a:t>
            </a:r>
          </a:p>
        </p:txBody>
      </p:sp>
      <p:sp>
        <p:nvSpPr>
          <p:cNvPr id="19" name="Slide Number Placeholder 8"/>
          <p:cNvSpPr>
            <a:spLocks noGrp="1"/>
          </p:cNvSpPr>
          <p:nvPr>
            <p:ph type="sldNum" sz="quarter" idx="12"/>
          </p:nvPr>
        </p:nvSpPr>
        <p:spPr>
          <a:xfrm>
            <a:off x="13776960" y="7700014"/>
            <a:ext cx="73152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fld id="{F94E4F7C-7393-5C44-A579-51E747BA2DD2}" type="slidenum">
              <a:rPr/>
              <a:pPr>
                <a:defRPr/>
              </a:pPr>
              <a:t>‹#›</a:t>
            </a:fld>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12435840" cy="1097280"/>
          </a:xfrm>
        </p:spPr>
        <p:txBody>
          <a:bodyPr/>
          <a:lstStyle>
            <a:lvl1pPr>
              <a:defRPr sz="5900" cap="none" baseline="0"/>
            </a:lvl1pPr>
          </a:lstStyle>
          <a:p>
            <a:r>
              <a:rPr lang="en-US" smtClean="0"/>
              <a:t>Click to edit Master title style</a:t>
            </a:r>
            <a:endParaRPr lang="en-US"/>
          </a:p>
        </p:txBody>
      </p:sp>
      <p:sp>
        <p:nvSpPr>
          <p:cNvPr id="3" name="Date Placeholder 2"/>
          <p:cNvSpPr>
            <a:spLocks noGrp="1"/>
          </p:cNvSpPr>
          <p:nvPr>
            <p:ph type="dt" sz="half" idx="10"/>
          </p:nvPr>
        </p:nvSpPr>
        <p:spPr>
          <a:xfrm>
            <a:off x="10363200" y="7700014"/>
            <a:ext cx="341376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endParaRPr/>
          </a:p>
        </p:txBody>
      </p:sp>
      <p:sp>
        <p:nvSpPr>
          <p:cNvPr id="4" name="Footer Placeholder 3"/>
          <p:cNvSpPr>
            <a:spLocks noGrp="1"/>
          </p:cNvSpPr>
          <p:nvPr>
            <p:ph type="ftr" sz="quarter" idx="11"/>
          </p:nvPr>
        </p:nvSpPr>
        <p:spPr>
          <a:xfrm>
            <a:off x="1463040" y="7700014"/>
            <a:ext cx="8900160" cy="438150"/>
          </a:xfrm>
          <a:prstGeom prst="rect">
            <a:avLst/>
          </a:prstGeom>
        </p:spPr>
        <p:txBody>
          <a:bodyPr vert="horz" wrap="square" lIns="130555" tIns="65278" rIns="130555" bIns="65278" numCol="1" anchor="t" anchorCtr="0" compatLnSpc="1">
            <a:prstTxWarp prst="textNoShape">
              <a:avLst/>
            </a:prstTxWarp>
          </a:bodyPr>
          <a:lstStyle>
            <a:lvl1pPr eaLnBrk="0" hangingPunct="0">
              <a:defRPr>
                <a:latin typeface="Helvetica" charset="0"/>
                <a:ea typeface="+mn-ea"/>
                <a:cs typeface="+mn-cs"/>
              </a:defRPr>
            </a:lvl1pPr>
          </a:lstStyle>
          <a:p>
            <a:pPr>
              <a:defRPr/>
            </a:pPr>
            <a:r>
              <a:rPr lang="en-US"/>
              <a:t>
              </a:t>
            </a:r>
          </a:p>
        </p:txBody>
      </p:sp>
      <p:sp>
        <p:nvSpPr>
          <p:cNvPr id="5" name="Slide Number Placeholder 4"/>
          <p:cNvSpPr>
            <a:spLocks noGrp="1"/>
          </p:cNvSpPr>
          <p:nvPr>
            <p:ph type="sldNum" sz="quarter" idx="12"/>
          </p:nvPr>
        </p:nvSpPr>
        <p:spPr>
          <a:xfrm>
            <a:off x="13776960" y="7700014"/>
            <a:ext cx="73152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fld id="{B9129B78-766F-8046-B16D-6E2259124BDD}" type="slidenum">
              <a:rPr/>
              <a:pPr>
                <a:defRPr/>
              </a:pPr>
              <a:t>‹#›</a:t>
            </a:fld>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3200" y="7700014"/>
            <a:ext cx="341376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endParaRPr/>
          </a:p>
        </p:txBody>
      </p:sp>
      <p:sp>
        <p:nvSpPr>
          <p:cNvPr id="3" name="Footer Placeholder 2"/>
          <p:cNvSpPr>
            <a:spLocks noGrp="1"/>
          </p:cNvSpPr>
          <p:nvPr>
            <p:ph type="ftr" sz="quarter" idx="11"/>
          </p:nvPr>
        </p:nvSpPr>
        <p:spPr>
          <a:xfrm>
            <a:off x="1463040" y="7700014"/>
            <a:ext cx="8900160" cy="438150"/>
          </a:xfrm>
          <a:prstGeom prst="rect">
            <a:avLst/>
          </a:prstGeom>
        </p:spPr>
        <p:txBody>
          <a:bodyPr vert="horz" wrap="square" lIns="130555" tIns="65278" rIns="130555" bIns="65278" numCol="1" anchor="t" anchorCtr="0" compatLnSpc="1">
            <a:prstTxWarp prst="textNoShape">
              <a:avLst/>
            </a:prstTxWarp>
          </a:bodyPr>
          <a:lstStyle>
            <a:lvl1pPr eaLnBrk="0" hangingPunct="0">
              <a:defRPr>
                <a:latin typeface="Helvetica" charset="0"/>
                <a:ea typeface="+mn-ea"/>
                <a:cs typeface="+mn-cs"/>
              </a:defRPr>
            </a:lvl1pPr>
          </a:lstStyle>
          <a:p>
            <a:pPr>
              <a:defRPr/>
            </a:pPr>
            <a:r>
              <a:rPr lang="en-US"/>
              <a:t>
              </a:t>
            </a:r>
          </a:p>
        </p:txBody>
      </p:sp>
      <p:sp>
        <p:nvSpPr>
          <p:cNvPr id="4" name="Slide Number Placeholder 3"/>
          <p:cNvSpPr>
            <a:spLocks noGrp="1"/>
          </p:cNvSpPr>
          <p:nvPr>
            <p:ph type="sldNum" sz="quarter" idx="12"/>
          </p:nvPr>
        </p:nvSpPr>
        <p:spPr>
          <a:xfrm>
            <a:off x="13776960" y="7700014"/>
            <a:ext cx="73152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fld id="{F826EF02-E0BA-4B45-B9BC-203A90F67368}" type="slidenum">
              <a:rPr/>
              <a:pPr>
                <a:defRPr/>
              </a:pPr>
              <a:t>‹#›</a:t>
            </a:fld>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327675"/>
            <a:ext cx="13167360" cy="1394461"/>
          </a:xfrm>
        </p:spPr>
        <p:txBody>
          <a:bodyPr anchor="ctr"/>
          <a:lstStyle>
            <a:lvl1pPr algn="l">
              <a:buNone/>
              <a:defRPr sz="5100" b="0"/>
            </a:lvl1pPr>
          </a:lstStyle>
          <a:p>
            <a:r>
              <a:rPr lang="en-US" smtClean="0"/>
              <a:t>Click to edit Master title style</a:t>
            </a:r>
            <a:endParaRPr lang="en-US"/>
          </a:p>
        </p:txBody>
      </p:sp>
      <p:sp>
        <p:nvSpPr>
          <p:cNvPr id="3" name="Text Placeholder 2"/>
          <p:cNvSpPr>
            <a:spLocks noGrp="1"/>
          </p:cNvSpPr>
          <p:nvPr>
            <p:ph type="body" idx="2"/>
          </p:nvPr>
        </p:nvSpPr>
        <p:spPr>
          <a:xfrm>
            <a:off x="1097280" y="1722120"/>
            <a:ext cx="4023360" cy="5486400"/>
          </a:xfrm>
        </p:spPr>
        <p:txBody>
          <a:bodyPr/>
          <a:lstStyle>
            <a:lvl1pPr marL="78338" indent="0">
              <a:buNone/>
              <a:defRPr sz="2600"/>
            </a:lvl1pPr>
            <a:lvl2pPr>
              <a:buNone/>
              <a:defRPr sz="1900"/>
            </a:lvl2pPr>
            <a:lvl3pPr>
              <a:buNone/>
              <a:defRPr sz="1400"/>
            </a:lvl3pPr>
            <a:lvl4pPr>
              <a:buNone/>
              <a:defRPr sz="1300"/>
            </a:lvl4pPr>
            <a:lvl5pPr>
              <a:buNone/>
              <a:defRPr sz="1300"/>
            </a:lvl5pPr>
          </a:lstStyle>
          <a:p>
            <a:pPr lvl="0"/>
            <a:r>
              <a:rPr lang="en-US" smtClean="0"/>
              <a:t>Click to edit Master text styles</a:t>
            </a:r>
          </a:p>
        </p:txBody>
      </p:sp>
      <p:sp>
        <p:nvSpPr>
          <p:cNvPr id="4" name="Content Placeholder 3"/>
          <p:cNvSpPr>
            <a:spLocks noGrp="1"/>
          </p:cNvSpPr>
          <p:nvPr>
            <p:ph sz="half" idx="1"/>
          </p:nvPr>
        </p:nvSpPr>
        <p:spPr>
          <a:xfrm>
            <a:off x="5486400" y="1722120"/>
            <a:ext cx="8778240" cy="5486400"/>
          </a:xfrm>
        </p:spPr>
        <p:txBody>
          <a:bodyPr/>
          <a:lstStyle>
            <a:lvl1pPr>
              <a:defRPr sz="4600"/>
            </a:lvl1pPr>
            <a:lvl2pPr>
              <a:defRPr sz="4000"/>
            </a:lvl2pPr>
            <a:lvl3pPr>
              <a:defRPr sz="3400"/>
            </a:lvl3pPr>
            <a:lvl4pPr>
              <a:defRPr sz="2900"/>
            </a:lvl4pPr>
            <a:lvl5pPr>
              <a:defRPr sz="2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363200" y="7700014"/>
            <a:ext cx="341376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endParaRPr/>
          </a:p>
        </p:txBody>
      </p:sp>
      <p:sp>
        <p:nvSpPr>
          <p:cNvPr id="6" name="Footer Placeholder 5"/>
          <p:cNvSpPr>
            <a:spLocks noGrp="1"/>
          </p:cNvSpPr>
          <p:nvPr>
            <p:ph type="ftr" sz="quarter" idx="11"/>
          </p:nvPr>
        </p:nvSpPr>
        <p:spPr>
          <a:xfrm>
            <a:off x="1463040" y="7700014"/>
            <a:ext cx="8900160" cy="438150"/>
          </a:xfrm>
          <a:prstGeom prst="rect">
            <a:avLst/>
          </a:prstGeom>
        </p:spPr>
        <p:txBody>
          <a:bodyPr vert="horz" wrap="square" lIns="130555" tIns="65278" rIns="130555" bIns="65278" numCol="1" anchor="t" anchorCtr="0" compatLnSpc="1">
            <a:prstTxWarp prst="textNoShape">
              <a:avLst/>
            </a:prstTxWarp>
          </a:bodyPr>
          <a:lstStyle>
            <a:lvl1pPr eaLnBrk="0" hangingPunct="0">
              <a:defRPr>
                <a:latin typeface="Helvetica" charset="0"/>
                <a:ea typeface="+mn-ea"/>
                <a:cs typeface="+mn-cs"/>
              </a:defRPr>
            </a:lvl1pPr>
          </a:lstStyle>
          <a:p>
            <a:pPr>
              <a:defRPr/>
            </a:pPr>
            <a:r>
              <a:rPr lang="en-US"/>
              <a:t>
              </a:t>
            </a:r>
          </a:p>
        </p:txBody>
      </p:sp>
      <p:sp>
        <p:nvSpPr>
          <p:cNvPr id="7" name="Slide Number Placeholder 6"/>
          <p:cNvSpPr>
            <a:spLocks noGrp="1"/>
          </p:cNvSpPr>
          <p:nvPr>
            <p:ph type="sldNum" sz="quarter" idx="12"/>
          </p:nvPr>
        </p:nvSpPr>
        <p:spPr>
          <a:xfrm>
            <a:off x="13776960" y="7700014"/>
            <a:ext cx="731520" cy="438150"/>
          </a:xfrm>
          <a:prstGeom prst="rect">
            <a:avLst/>
          </a:prstGeom>
        </p:spPr>
        <p:txBody>
          <a:bodyPr lIns="130555" tIns="65278" rIns="130555" bIns="65278"/>
          <a:lstStyle>
            <a:lvl1pPr eaLnBrk="0" hangingPunct="0">
              <a:defRPr>
                <a:latin typeface="Helvetica" pitchFamily="-65" charset="0"/>
                <a:ea typeface="+mn-ea"/>
                <a:cs typeface="+mn-cs"/>
              </a:defRPr>
            </a:lvl1pPr>
          </a:lstStyle>
          <a:p>
            <a:pPr>
              <a:defRPr/>
            </a:pPr>
            <a:fld id="{B8AF6942-B8F4-354B-A96C-556E4724AB47}" type="slidenum">
              <a:rPr/>
              <a:pPr>
                <a:defRPr/>
              </a:pPr>
              <a:t>‹#›</a:t>
            </a:fld>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5" name="Rectangle 4"/>
          <p:cNvSpPr/>
          <p:nvPr/>
        </p:nvSpPr>
        <p:spPr>
          <a:xfrm>
            <a:off x="1752600" y="-116139"/>
            <a:ext cx="14043661" cy="2253616"/>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30555" tIns="65278" rIns="130555" bIns="65278" anchor="ctr"/>
          <a:lstStyle/>
          <a:p>
            <a:pPr algn="ctr">
              <a:defRPr/>
            </a:pPr>
            <a:endParaRPr lang="en-US" dirty="0"/>
          </a:p>
        </p:txBody>
      </p:sp>
      <p:grpSp>
        <p:nvGrpSpPr>
          <p:cNvPr id="7" name="Group 20"/>
          <p:cNvGrpSpPr>
            <a:grpSpLocks/>
          </p:cNvGrpSpPr>
          <p:nvPr/>
        </p:nvGrpSpPr>
        <p:grpSpPr bwMode="auto">
          <a:xfrm rot="5400000">
            <a:off x="13650914" y="1437341"/>
            <a:ext cx="158114" cy="205739"/>
            <a:chOff x="6668087" y="1297746"/>
            <a:chExt cx="161840" cy="156602"/>
          </a:xfrm>
        </p:grpSpPr>
        <p:cxnSp>
          <p:nvCxnSpPr>
            <p:cNvPr id="8" name="Straight Connector 7"/>
            <p:cNvCxnSpPr/>
            <p:nvPr/>
          </p:nvCxnSpPr>
          <p:spPr>
            <a:xfrm rot="16200000">
              <a:off x="6657743" y="1302241"/>
              <a:ext cx="88935" cy="7994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79349" y="1397315"/>
              <a:ext cx="125669"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38664"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13894754" y="1620221"/>
            <a:ext cx="158114" cy="205739"/>
            <a:chOff x="6668087" y="1297746"/>
            <a:chExt cx="161840" cy="156602"/>
          </a:xfrm>
        </p:grpSpPr>
        <p:cxnSp>
          <p:nvCxnSpPr>
            <p:cNvPr id="12" name="Straight Connector 11"/>
            <p:cNvCxnSpPr/>
            <p:nvPr/>
          </p:nvCxnSpPr>
          <p:spPr>
            <a:xfrm rot="16200000">
              <a:off x="6657743" y="1302241"/>
              <a:ext cx="88935" cy="7994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79349" y="1397315"/>
              <a:ext cx="125669"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38664"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13338500" y="1744036"/>
            <a:ext cx="158117" cy="205741"/>
            <a:chOff x="6668087" y="1297746"/>
            <a:chExt cx="161840" cy="156602"/>
          </a:xfrm>
        </p:grpSpPr>
        <p:cxnSp>
          <p:nvCxnSpPr>
            <p:cNvPr id="16" name="Straight Connector 15"/>
            <p:cNvCxnSpPr/>
            <p:nvPr/>
          </p:nvCxnSpPr>
          <p:spPr>
            <a:xfrm rot="16200000">
              <a:off x="6657742" y="1302240"/>
              <a:ext cx="88934" cy="79944"/>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79348" y="1397313"/>
              <a:ext cx="125667"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38662" y="1301265"/>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463040" y="529520"/>
            <a:ext cx="10972800" cy="842099"/>
          </a:xfrm>
        </p:spPr>
        <p:txBody>
          <a:bodyPr anchor="b"/>
          <a:lstStyle>
            <a:lvl1pPr algn="l">
              <a:buNone/>
              <a:defRPr sz="3000" b="0"/>
            </a:lvl1pPr>
          </a:lstStyle>
          <a:p>
            <a:r>
              <a:rPr lang="en-US" smtClean="0"/>
              <a:t>Click to edit Master title style</a:t>
            </a:r>
            <a:endParaRPr lang="en-US"/>
          </a:p>
        </p:txBody>
      </p:sp>
      <p:sp>
        <p:nvSpPr>
          <p:cNvPr id="3" name="Picture Placeholder 2"/>
          <p:cNvSpPr>
            <a:spLocks noGrp="1"/>
          </p:cNvSpPr>
          <p:nvPr>
            <p:ph type="pic" idx="1" hasCustomPrompt="1"/>
          </p:nvPr>
        </p:nvSpPr>
        <p:spPr>
          <a:xfrm>
            <a:off x="588851" y="2272552"/>
            <a:ext cx="14045184" cy="5952173"/>
          </a:xfrm>
          <a:solidFill>
            <a:schemeClr val="bg2"/>
          </a:solidFill>
        </p:spPr>
        <p:txBody>
          <a:bodyPr>
            <a:normAutofit/>
          </a:bodyPr>
          <a:lstStyle>
            <a:lvl1pPr marL="0" indent="0">
              <a:buNone/>
              <a:defRPr sz="4600"/>
            </a:lvl1pPr>
          </a:lstStyle>
          <a:p>
            <a:pPr lvl="0"/>
            <a:r>
              <a:rPr lang="en-US" noProof="0" dirty="0" smtClean="0"/>
              <a:t>Click icon to add </a:t>
            </a:r>
            <a:r>
              <a:rPr lang="en-US" noProof="0" dirty="0" err="1" smtClean="0"/>
              <a:t>pictue</a:t>
            </a:r>
            <a:endParaRPr lang="en-US" noProof="0" dirty="0"/>
          </a:p>
        </p:txBody>
      </p:sp>
      <p:sp>
        <p:nvSpPr>
          <p:cNvPr id="4" name="Text Placeholder 3"/>
          <p:cNvSpPr>
            <a:spLocks noGrp="1"/>
          </p:cNvSpPr>
          <p:nvPr>
            <p:ph type="body" sz="half" idx="2"/>
          </p:nvPr>
        </p:nvSpPr>
        <p:spPr bwMode="grayWhite">
          <a:xfrm>
            <a:off x="1463040" y="1380173"/>
            <a:ext cx="10972800" cy="822960"/>
          </a:xfrm>
        </p:spPr>
        <p:txBody>
          <a:bodyPr/>
          <a:lstStyle>
            <a:lvl1pPr marL="39167" indent="0">
              <a:spcBef>
                <a:spcPts val="0"/>
              </a:spcBef>
              <a:buNone/>
              <a:defRPr sz="2100">
                <a:solidFill>
                  <a:srgbClr val="FFFFFF"/>
                </a:solidFill>
              </a:defRPr>
            </a:lvl1pPr>
            <a:lvl2pPr>
              <a:defRPr sz="1900"/>
            </a:lvl2pPr>
            <a:lvl3pPr>
              <a:defRPr sz="1400"/>
            </a:lvl3pPr>
            <a:lvl4pPr>
              <a:defRPr sz="1300"/>
            </a:lvl4pPr>
            <a:lvl5pPr>
              <a:defRPr sz="1300"/>
            </a:lvl5pPr>
          </a:lstStyle>
          <a:p>
            <a:pPr lvl="0"/>
            <a:r>
              <a:rPr lang="en-US" smtClean="0"/>
              <a:t>Click to edit Master text styles</a:t>
            </a:r>
          </a:p>
        </p:txBody>
      </p:sp>
      <p:sp>
        <p:nvSpPr>
          <p:cNvPr id="19" name="Date Placeholder 4"/>
          <p:cNvSpPr>
            <a:spLocks noGrp="1"/>
          </p:cNvSpPr>
          <p:nvPr>
            <p:ph type="dt" sz="half" idx="10"/>
          </p:nvPr>
        </p:nvSpPr>
        <p:spPr>
          <a:xfrm>
            <a:off x="10363200" y="66676"/>
            <a:ext cx="3413760" cy="438150"/>
          </a:xfrm>
          <a:prstGeom prst="rect">
            <a:avLst/>
          </a:prstGeom>
        </p:spPr>
        <p:txBody>
          <a:bodyPr lIns="130555" tIns="65278" rIns="130555" bIns="65278"/>
          <a:lstStyle>
            <a:lvl1pPr eaLnBrk="0" hangingPunct="0">
              <a:defRPr sz="8000" dirty="0">
                <a:latin typeface="Helvetica" pitchFamily="-65" charset="0"/>
                <a:ea typeface="+mn-ea"/>
                <a:cs typeface="+mn-cs"/>
              </a:defRPr>
            </a:lvl1pPr>
          </a:lstStyle>
          <a:p>
            <a:pPr>
              <a:defRPr/>
            </a:pPr>
            <a:endParaRPr lang="en-US" dirty="0"/>
          </a:p>
        </p:txBody>
      </p:sp>
      <p:sp>
        <p:nvSpPr>
          <p:cNvPr id="20" name="Footer Placeholder 5"/>
          <p:cNvSpPr>
            <a:spLocks noGrp="1"/>
          </p:cNvSpPr>
          <p:nvPr>
            <p:ph type="ftr" sz="quarter" idx="11"/>
          </p:nvPr>
        </p:nvSpPr>
        <p:spPr>
          <a:xfrm>
            <a:off x="1463040" y="66676"/>
            <a:ext cx="8900160" cy="438150"/>
          </a:xfrm>
          <a:prstGeom prst="rect">
            <a:avLst/>
          </a:prstGeom>
        </p:spPr>
        <p:txBody>
          <a:bodyPr vert="horz" wrap="square" lIns="130555" tIns="65278" rIns="130555" bIns="65278" numCol="1" anchor="t" anchorCtr="0" compatLnSpc="1">
            <a:prstTxWarp prst="textNoShape">
              <a:avLst/>
            </a:prstTxWarp>
          </a:bodyPr>
          <a:lstStyle>
            <a:lvl1pPr eaLnBrk="0" hangingPunct="0">
              <a:defRPr>
                <a:latin typeface="Helvetica" charset="0"/>
                <a:ea typeface="+mn-ea"/>
                <a:cs typeface="+mn-cs"/>
              </a:defRPr>
            </a:lvl1pPr>
          </a:lstStyle>
          <a:p>
            <a:pPr>
              <a:defRPr/>
            </a:pPr>
            <a:r>
              <a:rPr lang="en-US"/>
              <a:t>
              </a:t>
            </a:r>
          </a:p>
        </p:txBody>
      </p:sp>
      <p:sp>
        <p:nvSpPr>
          <p:cNvPr id="21" name="Slide Number Placeholder 6"/>
          <p:cNvSpPr>
            <a:spLocks noGrp="1"/>
          </p:cNvSpPr>
          <p:nvPr>
            <p:ph type="sldNum" sz="quarter" idx="12"/>
          </p:nvPr>
        </p:nvSpPr>
        <p:spPr>
          <a:xfrm>
            <a:off x="13776960" y="66676"/>
            <a:ext cx="731520" cy="438150"/>
          </a:xfrm>
          <a:prstGeom prst="rect">
            <a:avLst/>
          </a:prstGeom>
        </p:spPr>
        <p:txBody>
          <a:bodyPr lIns="130555" tIns="65278" rIns="130555" bIns="65278"/>
          <a:lstStyle>
            <a:lvl1pPr eaLnBrk="0" hangingPunct="0">
              <a:defRPr sz="8000">
                <a:latin typeface="Helvetica" pitchFamily="-65" charset="0"/>
                <a:ea typeface="+mn-ea"/>
                <a:cs typeface="+mn-cs"/>
              </a:defRPr>
            </a:lvl1pPr>
          </a:lstStyle>
          <a:p>
            <a:pPr>
              <a:defRPr/>
            </a:pPr>
            <a:fld id="{8D3BF5FA-FF66-834A-BD9A-8378E92300C5}"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gif"/><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83401" y="205541"/>
            <a:ext cx="13060680" cy="914400"/>
          </a:xfrm>
          <a:prstGeom prst="rect">
            <a:avLst/>
          </a:prstGeom>
        </p:spPr>
        <p:txBody>
          <a:bodyPr vert="horz" lIns="130555" tIns="65278" rIns="130555" bIns="65278" anchor="t">
            <a:noAutofit/>
          </a:bodyPr>
          <a:lstStyle/>
          <a:p>
            <a:r>
              <a:rPr lang="en-US" dirty="0" smtClean="0"/>
              <a:t>Click to edit Master title style</a:t>
            </a:r>
            <a:endParaRPr lang="en-US" dirty="0"/>
          </a:p>
        </p:txBody>
      </p:sp>
      <p:cxnSp>
        <p:nvCxnSpPr>
          <p:cNvPr id="13" name="Straight Connector 12"/>
          <p:cNvCxnSpPr/>
          <p:nvPr userDrawn="1"/>
        </p:nvCxnSpPr>
        <p:spPr>
          <a:xfrm flipV="1">
            <a:off x="883401" y="1188720"/>
            <a:ext cx="13015486" cy="928"/>
          </a:xfrm>
          <a:prstGeom prst="line">
            <a:avLst/>
          </a:prstGeom>
          <a:ln w="19050">
            <a:solidFill>
              <a:schemeClr val="tx2"/>
            </a:solidFill>
          </a:ln>
          <a:effectLst>
            <a:glow rad="101600">
              <a:schemeClr val="tx2">
                <a:alpha val="75000"/>
              </a:schemeClr>
            </a:glow>
          </a:effectLst>
        </p:spPr>
        <p:style>
          <a:lnRef idx="2">
            <a:schemeClr val="accent1"/>
          </a:lnRef>
          <a:fillRef idx="0">
            <a:schemeClr val="accent1"/>
          </a:fillRef>
          <a:effectRef idx="1">
            <a:schemeClr val="accent1"/>
          </a:effectRef>
          <a:fontRef idx="minor">
            <a:schemeClr val="tx1"/>
          </a:fontRef>
        </p:style>
      </p:cxnSp>
      <p:pic>
        <p:nvPicPr>
          <p:cNvPr id="1033" name="Picture 9"/>
          <p:cNvPicPr>
            <a:picLocks noChangeAspect="1"/>
          </p:cNvPicPr>
          <p:nvPr userDrawn="1"/>
        </p:nvPicPr>
        <p:blipFill>
          <a:blip r:embed="rId1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bwMode="auto">
          <a:xfrm>
            <a:off x="125819" y="217174"/>
            <a:ext cx="707815" cy="849630"/>
          </a:xfrm>
          <a:prstGeom prst="rect">
            <a:avLst/>
          </a:prstGeom>
          <a:noFill/>
          <a:ln w="9525">
            <a:noFill/>
            <a:miter lim="800000"/>
            <a:headEnd/>
            <a:tailEnd/>
          </a:ln>
        </p:spPr>
      </p:pic>
      <p:sp>
        <p:nvSpPr>
          <p:cNvPr id="1027" name="Text Placeholder 12"/>
          <p:cNvSpPr>
            <a:spLocks noGrp="1"/>
          </p:cNvSpPr>
          <p:nvPr>
            <p:ph type="body" idx="1"/>
          </p:nvPr>
        </p:nvSpPr>
        <p:spPr bwMode="auto">
          <a:xfrm>
            <a:off x="3657600" y="1188739"/>
            <a:ext cx="10241280" cy="6438901"/>
          </a:xfrm>
          <a:prstGeom prst="rect">
            <a:avLst/>
          </a:prstGeom>
          <a:noFill/>
          <a:ln w="9525">
            <a:noFill/>
            <a:miter lim="800000"/>
            <a:headEnd/>
            <a:tailEnd/>
          </a:ln>
        </p:spPr>
        <p:txBody>
          <a:bodyPr vert="horz" wrap="square" lIns="130555" tIns="65278" rIns="130555" bIns="6527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10"/>
          <p:cNvSpPr>
            <a:spLocks noChangeArrowheads="1"/>
          </p:cNvSpPr>
          <p:nvPr userDrawn="1"/>
        </p:nvSpPr>
        <p:spPr bwMode="auto">
          <a:xfrm>
            <a:off x="3657600" y="7894720"/>
            <a:ext cx="10972800" cy="365632"/>
          </a:xfrm>
          <a:prstGeom prst="rect">
            <a:avLst/>
          </a:prstGeom>
          <a:noFill/>
          <a:ln w="12700">
            <a:noFill/>
            <a:miter lim="800000"/>
            <a:headEnd/>
            <a:tailEnd/>
          </a:ln>
          <a:effectLst/>
        </p:spPr>
        <p:txBody>
          <a:bodyPr wrap="square" lIns="90667" tIns="36268" rIns="90667" bIns="36268">
            <a:prstTxWarp prst="textNoShape">
              <a:avLst/>
            </a:prstTxWarp>
            <a:spAutoFit/>
          </a:bodyPr>
          <a:lstStyle/>
          <a:p>
            <a:pPr algn="ctr" eaLnBrk="0" hangingPunct="0">
              <a:defRPr/>
            </a:pPr>
            <a:r>
              <a:rPr lang="en-US" sz="1900" b="1" dirty="0">
                <a:solidFill>
                  <a:schemeClr val="tx1"/>
                </a:solidFill>
                <a:latin typeface="18 VAG Rounded Black   09390"/>
                <a:ea typeface="+mn-ea"/>
                <a:cs typeface="+mn-cs"/>
              </a:rPr>
              <a:t>UC Berkeley “The Beauty and Joy of Computing”</a:t>
            </a:r>
            <a:r>
              <a:rPr lang="en-US" sz="1900" b="1" dirty="0">
                <a:solidFill>
                  <a:srgbClr val="FFFF00"/>
                </a:solidFill>
                <a:latin typeface="18 VAG Rounded Black   09390"/>
                <a:ea typeface="+mn-ea"/>
                <a:cs typeface="+mn-cs"/>
              </a:rPr>
              <a:t>: </a:t>
            </a:r>
            <a:r>
              <a:rPr lang="en-US" sz="1900" b="1" baseline="0" dirty="0" smtClean="0">
                <a:solidFill>
                  <a:srgbClr val="FFFF00"/>
                </a:solidFill>
                <a:latin typeface="18 VAG Rounded Black   09390"/>
                <a:ea typeface="+mn-ea"/>
                <a:cs typeface="+mn-cs"/>
              </a:rPr>
              <a:t> Besides Blocks II </a:t>
            </a:r>
            <a:r>
              <a:rPr lang="en-US" sz="1900" b="1" dirty="0" smtClean="0">
                <a:solidFill>
                  <a:schemeClr val="tx1"/>
                </a:solidFill>
                <a:latin typeface="18 VAG Rounded Black   09390"/>
                <a:ea typeface="+mn-ea"/>
                <a:cs typeface="+mn-cs"/>
              </a:rPr>
              <a:t>(</a:t>
            </a:r>
            <a:fld id="{F6F39CF2-87E7-FF4A-9C8E-A745CB692DE9}" type="slidenum">
              <a:rPr lang="en-US" sz="1900" b="1" smtClean="0">
                <a:solidFill>
                  <a:schemeClr val="tx1"/>
                </a:solidFill>
                <a:latin typeface="18 VAG Rounded Black   09390"/>
                <a:ea typeface="+mn-ea"/>
                <a:cs typeface="+mn-cs"/>
              </a:rPr>
              <a:pPr algn="ctr" eaLnBrk="0" hangingPunct="0">
                <a:defRPr/>
              </a:pPr>
              <a:t>‹#›</a:t>
            </a:fld>
            <a:r>
              <a:rPr lang="en-US" sz="1900" b="1" dirty="0" smtClean="0">
                <a:solidFill>
                  <a:schemeClr val="tx1"/>
                </a:solidFill>
                <a:latin typeface="18 VAG Rounded Black   09390"/>
                <a:ea typeface="+mn-ea"/>
                <a:cs typeface="+mn-cs"/>
              </a:rPr>
              <a:t>)          </a:t>
            </a:r>
            <a:endParaRPr lang="en-US" sz="1900" b="1" dirty="0">
              <a:solidFill>
                <a:schemeClr val="tx1"/>
              </a:solidFill>
              <a:latin typeface="18 VAG Rounded Black   09390"/>
              <a:ea typeface="+mn-ea"/>
              <a:cs typeface="+mn-cs"/>
            </a:endParaRPr>
          </a:p>
        </p:txBody>
      </p:sp>
      <p:pic>
        <p:nvPicPr>
          <p:cNvPr id="11" name="Picture 25"/>
          <p:cNvPicPr>
            <a:picLocks noChangeAspect="1" noChangeArrowheads="1"/>
          </p:cNvPicPr>
          <p:nvPr userDrawn="1"/>
        </p:nvPicPr>
        <p:blipFill>
          <a:blip r:embed="rId1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bwMode="auto">
          <a:xfrm>
            <a:off x="3733800" y="7391400"/>
            <a:ext cx="731520" cy="731520"/>
          </a:xfrm>
          <a:prstGeom prst="rect">
            <a:avLst/>
          </a:prstGeom>
          <a:noFill/>
          <a:ln w="9525">
            <a:noFill/>
            <a:miter lim="800000"/>
            <a:headEnd/>
            <a:tailEnd/>
          </a:ln>
        </p:spPr>
      </p:pic>
      <p:pic>
        <p:nvPicPr>
          <p:cNvPr id="12" name="Picture 8"/>
          <p:cNvPicPr>
            <a:picLocks noChangeAspect="1"/>
          </p:cNvPicPr>
          <p:nvPr userDrawn="1"/>
        </p:nvPicPr>
        <p:blipFill>
          <a:blip r:embed="rId1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bwMode="auto">
          <a:xfrm>
            <a:off x="13289280" y="7757160"/>
            <a:ext cx="1341120" cy="472440"/>
          </a:xfrm>
          <a:prstGeom prst="rect">
            <a:avLst/>
          </a:prstGeom>
          <a:noFill/>
          <a:ln w="9525">
            <a:noFill/>
            <a:miter lim="800000"/>
            <a:headEnd/>
            <a:tailEnd/>
          </a:ln>
        </p:spPr>
      </p:pic>
      <p:sp>
        <p:nvSpPr>
          <p:cNvPr id="14" name="Rectangle 11"/>
          <p:cNvSpPr>
            <a:spLocks noChangeArrowheads="1"/>
          </p:cNvSpPr>
          <p:nvPr userDrawn="1"/>
        </p:nvSpPr>
        <p:spPr bwMode="auto">
          <a:xfrm>
            <a:off x="13876561" y="7498088"/>
            <a:ext cx="753851" cy="288688"/>
          </a:xfrm>
          <a:prstGeom prst="rect">
            <a:avLst/>
          </a:prstGeom>
          <a:noFill/>
          <a:ln w="12700">
            <a:noFill/>
            <a:miter lim="800000"/>
            <a:headEnd/>
            <a:tailEnd/>
          </a:ln>
          <a:effectLst/>
        </p:spPr>
        <p:txBody>
          <a:bodyPr wrap="square" lIns="90667" tIns="36268" rIns="90667" bIns="36268">
            <a:prstTxWarp prst="textNoShape">
              <a:avLst/>
            </a:prstTxWarp>
            <a:spAutoFit/>
          </a:bodyPr>
          <a:lstStyle/>
          <a:p>
            <a:pPr algn="r" eaLnBrk="0" hangingPunct="0">
              <a:defRPr/>
            </a:pPr>
            <a:r>
              <a:rPr lang="en-US" sz="1400" b="1" dirty="0" smtClean="0">
                <a:solidFill>
                  <a:schemeClr val="tx1"/>
                </a:solidFill>
                <a:latin typeface="18 VAG Rounded Black   09390"/>
                <a:ea typeface="+mn-ea"/>
                <a:cs typeface="+mn-cs"/>
              </a:rPr>
              <a:t>Garcia</a:t>
            </a:r>
            <a:endParaRPr lang="en-US" sz="1400" b="1" dirty="0">
              <a:solidFill>
                <a:schemeClr val="tx1"/>
              </a:solidFill>
              <a:latin typeface="18 VAG Rounded Black   09390"/>
              <a:ea typeface="+mn-ea"/>
              <a:cs typeface="+mn-cs"/>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3"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74" r:id="rId12"/>
  </p:sldLayoutIdLst>
  <p:timing>
    <p:tnLst>
      <p:par>
        <p:cTn id="1" dur="indefinite" restart="never" nodeType="tmRoot"/>
      </p:par>
    </p:tnLst>
  </p:timing>
  <p:txStyles>
    <p:titleStyle>
      <a:lvl1pPr algn="l" rtl="0" eaLnBrk="0" fontAlgn="base" hangingPunct="0">
        <a:spcBef>
          <a:spcPct val="0"/>
        </a:spcBef>
        <a:spcAft>
          <a:spcPct val="0"/>
        </a:spcAft>
        <a:defRPr sz="5900" kern="1200" spc="-141">
          <a:solidFill>
            <a:srgbClr val="C1EEFF"/>
          </a:solidFill>
          <a:latin typeface="18 VAG Rounded Bold   07390"/>
          <a:ea typeface="ＭＳ Ｐゴシック" charset="-128"/>
          <a:cs typeface="AppleGaramond Bd"/>
        </a:defRPr>
      </a:lvl1pPr>
      <a:lvl2pPr algn="l" rtl="0" eaLnBrk="0" fontAlgn="base" hangingPunct="0">
        <a:spcBef>
          <a:spcPct val="0"/>
        </a:spcBef>
        <a:spcAft>
          <a:spcPct val="0"/>
        </a:spcAft>
        <a:defRPr sz="5900">
          <a:solidFill>
            <a:srgbClr val="C1EEFF"/>
          </a:solidFill>
          <a:latin typeface="18 VAG Rounded Bold   07390" charset="0"/>
          <a:ea typeface="ＭＳ Ｐゴシック" charset="-128"/>
          <a:cs typeface="ＭＳ Ｐゴシック" charset="-128"/>
        </a:defRPr>
      </a:lvl2pPr>
      <a:lvl3pPr algn="l" rtl="0" eaLnBrk="0" fontAlgn="base" hangingPunct="0">
        <a:spcBef>
          <a:spcPct val="0"/>
        </a:spcBef>
        <a:spcAft>
          <a:spcPct val="0"/>
        </a:spcAft>
        <a:defRPr sz="5900">
          <a:solidFill>
            <a:srgbClr val="C1EEFF"/>
          </a:solidFill>
          <a:latin typeface="18 VAG Rounded Bold   07390" charset="0"/>
          <a:ea typeface="ＭＳ Ｐゴシック" charset="-128"/>
          <a:cs typeface="ＭＳ Ｐゴシック" charset="-128"/>
        </a:defRPr>
      </a:lvl3pPr>
      <a:lvl4pPr algn="l" rtl="0" eaLnBrk="0" fontAlgn="base" hangingPunct="0">
        <a:spcBef>
          <a:spcPct val="0"/>
        </a:spcBef>
        <a:spcAft>
          <a:spcPct val="0"/>
        </a:spcAft>
        <a:defRPr sz="5900">
          <a:solidFill>
            <a:srgbClr val="C1EEFF"/>
          </a:solidFill>
          <a:latin typeface="18 VAG Rounded Bold   07390" charset="0"/>
          <a:ea typeface="ＭＳ Ｐゴシック" charset="-128"/>
          <a:cs typeface="ＭＳ Ｐゴシック" charset="-128"/>
        </a:defRPr>
      </a:lvl4pPr>
      <a:lvl5pPr algn="l" rtl="0" eaLnBrk="0" fontAlgn="base" hangingPunct="0">
        <a:spcBef>
          <a:spcPct val="0"/>
        </a:spcBef>
        <a:spcAft>
          <a:spcPct val="0"/>
        </a:spcAft>
        <a:defRPr sz="5900">
          <a:solidFill>
            <a:srgbClr val="C1EEFF"/>
          </a:solidFill>
          <a:latin typeface="18 VAG Rounded Bold   07390" charset="0"/>
          <a:ea typeface="ＭＳ Ｐゴシック" charset="-128"/>
          <a:cs typeface="ＭＳ Ｐゴシック" charset="-128"/>
        </a:defRPr>
      </a:lvl5pPr>
      <a:lvl6pPr marL="652783" algn="l" rtl="0" fontAlgn="base">
        <a:spcBef>
          <a:spcPct val="0"/>
        </a:spcBef>
        <a:spcAft>
          <a:spcPct val="0"/>
        </a:spcAft>
        <a:defRPr sz="5900" b="1">
          <a:solidFill>
            <a:srgbClr val="C1EEFF"/>
          </a:solidFill>
          <a:latin typeface="Corbel" charset="0"/>
          <a:ea typeface="ＭＳ Ｐゴシック" charset="-128"/>
          <a:cs typeface="ＭＳ Ｐゴシック" charset="-128"/>
        </a:defRPr>
      </a:lvl6pPr>
      <a:lvl7pPr marL="1305570" algn="l" rtl="0" fontAlgn="base">
        <a:spcBef>
          <a:spcPct val="0"/>
        </a:spcBef>
        <a:spcAft>
          <a:spcPct val="0"/>
        </a:spcAft>
        <a:defRPr sz="5900" b="1">
          <a:solidFill>
            <a:srgbClr val="C1EEFF"/>
          </a:solidFill>
          <a:latin typeface="Corbel" charset="0"/>
          <a:ea typeface="ＭＳ Ｐゴシック" charset="-128"/>
          <a:cs typeface="ＭＳ Ｐゴシック" charset="-128"/>
        </a:defRPr>
      </a:lvl7pPr>
      <a:lvl8pPr marL="1958356" algn="l" rtl="0" fontAlgn="base">
        <a:spcBef>
          <a:spcPct val="0"/>
        </a:spcBef>
        <a:spcAft>
          <a:spcPct val="0"/>
        </a:spcAft>
        <a:defRPr sz="5900" b="1">
          <a:solidFill>
            <a:srgbClr val="C1EEFF"/>
          </a:solidFill>
          <a:latin typeface="Corbel" charset="0"/>
          <a:ea typeface="ＭＳ Ｐゴシック" charset="-128"/>
          <a:cs typeface="ＭＳ Ｐゴシック" charset="-128"/>
        </a:defRPr>
      </a:lvl8pPr>
      <a:lvl9pPr marL="2611141" algn="l" rtl="0" fontAlgn="base">
        <a:spcBef>
          <a:spcPct val="0"/>
        </a:spcBef>
        <a:spcAft>
          <a:spcPct val="0"/>
        </a:spcAft>
        <a:defRPr sz="5900" b="1">
          <a:solidFill>
            <a:srgbClr val="C1EEFF"/>
          </a:solidFill>
          <a:latin typeface="Corbel" charset="0"/>
          <a:ea typeface="ＭＳ Ｐゴシック" charset="-128"/>
          <a:cs typeface="ＭＳ Ｐゴシック" charset="-128"/>
        </a:defRPr>
      </a:lvl9pPr>
    </p:titleStyle>
    <p:bodyStyle>
      <a:lvl1pPr marL="587046" indent="-489591" algn="l" rtl="0" eaLnBrk="0" fontAlgn="base" hangingPunct="0">
        <a:spcBef>
          <a:spcPts val="1000"/>
        </a:spcBef>
        <a:spcAft>
          <a:spcPct val="0"/>
        </a:spcAft>
        <a:buClr>
          <a:schemeClr val="tx2"/>
        </a:buClr>
        <a:buSzPct val="95000"/>
        <a:buFont typeface="Wingdings" pitchFamily="-1" charset="2"/>
        <a:buChar char=""/>
        <a:defRPr sz="4300" kern="1200">
          <a:solidFill>
            <a:schemeClr val="tx1"/>
          </a:solidFill>
          <a:latin typeface="18 VAG Rounded Light   02390"/>
          <a:ea typeface="ＭＳ Ｐゴシック" charset="-128"/>
          <a:cs typeface="18 VAG Rounded Light   02390"/>
        </a:defRPr>
      </a:lvl1pPr>
      <a:lvl2pPr marL="1056241" indent="-407994" algn="l" rtl="0" eaLnBrk="0" fontAlgn="base" hangingPunct="0">
        <a:spcBef>
          <a:spcPct val="20000"/>
        </a:spcBef>
        <a:spcAft>
          <a:spcPct val="0"/>
        </a:spcAft>
        <a:buSzPct val="90000"/>
        <a:buFont typeface="Wingdings" pitchFamily="-1" charset="2"/>
        <a:buChar char=""/>
        <a:defRPr sz="3700" kern="1200">
          <a:solidFill>
            <a:srgbClr val="FFE39D"/>
          </a:solidFill>
          <a:latin typeface="18 VAG Rounded Light   02390"/>
          <a:ea typeface="ＭＳ Ｐゴシック" charset="-128"/>
          <a:cs typeface="18 VAG Rounded Light   02390"/>
        </a:defRPr>
      </a:lvl2pPr>
      <a:lvl3pPr marL="1421175" indent="-326389" algn="l" rtl="0" eaLnBrk="0" fontAlgn="base" hangingPunct="0">
        <a:spcBef>
          <a:spcPct val="20000"/>
        </a:spcBef>
        <a:spcAft>
          <a:spcPct val="0"/>
        </a:spcAft>
        <a:buFont typeface="Wingdings 2" pitchFamily="-1" charset="2"/>
        <a:buChar char=""/>
        <a:defRPr sz="3400" kern="1200">
          <a:solidFill>
            <a:srgbClr val="A7D6FF"/>
          </a:solidFill>
          <a:latin typeface="18 VAG Rounded Light   02390"/>
          <a:ea typeface="ＭＳ Ｐゴシック" charset="-128"/>
          <a:cs typeface="+mn-cs"/>
        </a:defRPr>
      </a:lvl3pPr>
      <a:lvl4pPr marL="1799689" indent="-326389" algn="l" rtl="0" eaLnBrk="0" fontAlgn="base" hangingPunct="0">
        <a:spcBef>
          <a:spcPct val="20000"/>
        </a:spcBef>
        <a:spcAft>
          <a:spcPct val="0"/>
        </a:spcAft>
        <a:buClr>
          <a:schemeClr val="accent2"/>
        </a:buClr>
        <a:buFont typeface="Wingdings 3" pitchFamily="-1" charset="2"/>
        <a:buChar char=""/>
        <a:defRPr sz="3000" kern="1200">
          <a:solidFill>
            <a:srgbClr val="F273AF"/>
          </a:solidFill>
          <a:latin typeface="18 VAG Rounded Light   02390"/>
          <a:ea typeface="ＭＳ Ｐゴシック" charset="-128"/>
          <a:cs typeface="+mn-cs"/>
        </a:defRPr>
      </a:lvl4pPr>
      <a:lvl5pPr marL="2114749" indent="-299191" algn="l" rtl="0" eaLnBrk="0" fontAlgn="base" hangingPunct="0">
        <a:spcBef>
          <a:spcPct val="20000"/>
        </a:spcBef>
        <a:spcAft>
          <a:spcPct val="0"/>
        </a:spcAft>
        <a:buClr>
          <a:schemeClr val="tx1"/>
        </a:buClr>
        <a:buFont typeface="Wingdings 2" pitchFamily="-1" charset="2"/>
        <a:buChar char=""/>
        <a:defRPr sz="2900" kern="1200">
          <a:solidFill>
            <a:schemeClr val="tx1"/>
          </a:solidFill>
          <a:latin typeface="18 VAG Rounded Light   02390"/>
          <a:ea typeface="ＭＳ Ｐゴシック" charset="-128"/>
          <a:cs typeface="+mn-cs"/>
        </a:defRPr>
      </a:lvl5pPr>
      <a:lvl6pPr marL="2441406" indent="-300281" algn="l" rtl="0" eaLnBrk="1" latinLnBrk="0" hangingPunct="1">
        <a:spcBef>
          <a:spcPct val="20000"/>
        </a:spcBef>
        <a:buClr>
          <a:schemeClr val="accent3"/>
        </a:buClr>
        <a:buFont typeface="Wingdings 2"/>
        <a:buChar char=""/>
        <a:defRPr kumimoji="0" sz="2600" kern="1200">
          <a:solidFill>
            <a:schemeClr val="tx1"/>
          </a:solidFill>
          <a:latin typeface="+mn-lt"/>
          <a:ea typeface="+mn-ea"/>
          <a:cs typeface="+mn-cs"/>
        </a:defRPr>
      </a:lvl6pPr>
      <a:lvl7pPr marL="2715581" indent="-261117" algn="l" rtl="0" eaLnBrk="1" latinLnBrk="0" hangingPunct="1">
        <a:spcBef>
          <a:spcPct val="20000"/>
        </a:spcBef>
        <a:buClr>
          <a:schemeClr val="accent4"/>
        </a:buClr>
        <a:buFont typeface="Wingdings 2"/>
        <a:buChar char=""/>
        <a:defRPr kumimoji="0" sz="2100" kern="1200">
          <a:solidFill>
            <a:schemeClr val="tx1"/>
          </a:solidFill>
          <a:latin typeface="+mn-lt"/>
          <a:ea typeface="+mn-ea"/>
          <a:cs typeface="+mn-cs"/>
        </a:defRPr>
      </a:lvl7pPr>
      <a:lvl8pPr marL="2989746" indent="-261117" algn="l" rtl="0" eaLnBrk="1" latinLnBrk="0" hangingPunct="1">
        <a:spcBef>
          <a:spcPct val="20000"/>
        </a:spcBef>
        <a:buClr>
          <a:schemeClr val="accent4"/>
        </a:buClr>
        <a:buFont typeface="Wingdings 2"/>
        <a:buChar char=""/>
        <a:defRPr kumimoji="0" sz="2100" kern="1200">
          <a:solidFill>
            <a:schemeClr val="tx1"/>
          </a:solidFill>
          <a:latin typeface="+mn-lt"/>
          <a:ea typeface="+mn-ea"/>
          <a:cs typeface="+mn-cs"/>
        </a:defRPr>
      </a:lvl8pPr>
      <a:lvl9pPr marL="3263920" indent="-261117" algn="l" rtl="0" eaLnBrk="1" latinLnBrk="0" hangingPunct="1">
        <a:spcBef>
          <a:spcPct val="20000"/>
        </a:spcBef>
        <a:buClr>
          <a:schemeClr val="accent4"/>
        </a:buClr>
        <a:buFont typeface="Wingdings 2"/>
        <a:buChar char=""/>
        <a:defRPr kumimoji="0" sz="21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2783" algn="l" rtl="0" eaLnBrk="1" latinLnBrk="0" hangingPunct="1">
        <a:defRPr kumimoji="0" kern="1200">
          <a:solidFill>
            <a:schemeClr val="tx1"/>
          </a:solidFill>
          <a:latin typeface="+mn-lt"/>
          <a:ea typeface="+mn-ea"/>
          <a:cs typeface="+mn-cs"/>
        </a:defRPr>
      </a:lvl2pPr>
      <a:lvl3pPr marL="1305570" algn="l" rtl="0" eaLnBrk="1" latinLnBrk="0" hangingPunct="1">
        <a:defRPr kumimoji="0" kern="1200">
          <a:solidFill>
            <a:schemeClr val="tx1"/>
          </a:solidFill>
          <a:latin typeface="+mn-lt"/>
          <a:ea typeface="+mn-ea"/>
          <a:cs typeface="+mn-cs"/>
        </a:defRPr>
      </a:lvl3pPr>
      <a:lvl4pPr marL="1958356" algn="l" rtl="0" eaLnBrk="1" latinLnBrk="0" hangingPunct="1">
        <a:defRPr kumimoji="0" kern="1200">
          <a:solidFill>
            <a:schemeClr val="tx1"/>
          </a:solidFill>
          <a:latin typeface="+mn-lt"/>
          <a:ea typeface="+mn-ea"/>
          <a:cs typeface="+mn-cs"/>
        </a:defRPr>
      </a:lvl4pPr>
      <a:lvl5pPr marL="2611141" algn="l" rtl="0" eaLnBrk="1" latinLnBrk="0" hangingPunct="1">
        <a:defRPr kumimoji="0" kern="1200">
          <a:solidFill>
            <a:schemeClr val="tx1"/>
          </a:solidFill>
          <a:latin typeface="+mn-lt"/>
          <a:ea typeface="+mn-ea"/>
          <a:cs typeface="+mn-cs"/>
        </a:defRPr>
      </a:lvl5pPr>
      <a:lvl6pPr marL="3263920" algn="l" rtl="0" eaLnBrk="1" latinLnBrk="0" hangingPunct="1">
        <a:defRPr kumimoji="0" kern="1200">
          <a:solidFill>
            <a:schemeClr val="tx1"/>
          </a:solidFill>
          <a:latin typeface="+mn-lt"/>
          <a:ea typeface="+mn-ea"/>
          <a:cs typeface="+mn-cs"/>
        </a:defRPr>
      </a:lvl6pPr>
      <a:lvl7pPr marL="3916704" algn="l" rtl="0" eaLnBrk="1" latinLnBrk="0" hangingPunct="1">
        <a:defRPr kumimoji="0" kern="1200">
          <a:solidFill>
            <a:schemeClr val="tx1"/>
          </a:solidFill>
          <a:latin typeface="+mn-lt"/>
          <a:ea typeface="+mn-ea"/>
          <a:cs typeface="+mn-cs"/>
        </a:defRPr>
      </a:lvl7pPr>
      <a:lvl8pPr marL="4569486" algn="l" rtl="0" eaLnBrk="1" latinLnBrk="0" hangingPunct="1">
        <a:defRPr kumimoji="0" kern="1200">
          <a:solidFill>
            <a:schemeClr val="tx1"/>
          </a:solidFill>
          <a:latin typeface="+mn-lt"/>
          <a:ea typeface="+mn-ea"/>
          <a:cs typeface="+mn-cs"/>
        </a:defRPr>
      </a:lvl8pPr>
      <a:lvl9pPr marL="522227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gif"/><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docs.python.org/library/stdtypes.html%23mutable-sequence-typ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jservice.io/api/rand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docs.python.org/library/stdtypes.html" TargetMode="External"/><Relationship Id="rId4" Type="http://schemas.openxmlformats.org/officeDocument/2006/relationships/hyperlink" Target="http://codingbat.com/python" TargetMode="External"/><Relationship Id="rId5" Type="http://schemas.openxmlformats.org/officeDocument/2006/relationships/hyperlink" Target="http://code.google.com/edu/languages/google-python-class/" TargetMode="External"/><Relationship Id="rId6" Type="http://schemas.openxmlformats.org/officeDocument/2006/relationships/hyperlink" Target="http://code.google.com/edu/languages/google-python-class/exercises/basic.html" TargetMode="External"/><Relationship Id="rId1" Type="http://schemas.openxmlformats.org/officeDocument/2006/relationships/slideLayout" Target="../slideLayouts/slideLayout3.xml"/><Relationship Id="rId2" Type="http://schemas.openxmlformats.org/officeDocument/2006/relationships/hyperlink" Target="http://www.pythontutor.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docs.python.org/library/stdtypes.html%23typesse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docs.python.org/library/stdtypes.html%23string-metho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17411" name="Rectangle 4"/>
          <p:cNvSpPr>
            <a:spLocks noChangeArrowheads="1"/>
          </p:cNvSpPr>
          <p:nvPr/>
        </p:nvSpPr>
        <p:spPr bwMode="auto">
          <a:xfrm>
            <a:off x="5012291" y="388559"/>
            <a:ext cx="8290560" cy="3865116"/>
          </a:xfrm>
          <a:prstGeom prst="rect">
            <a:avLst/>
          </a:prstGeom>
          <a:noFill/>
          <a:ln w="12700">
            <a:noFill/>
            <a:miter lim="800000"/>
            <a:headEnd/>
            <a:tailEnd/>
          </a:ln>
        </p:spPr>
        <p:txBody>
          <a:bodyPr wrap="square" lIns="90667" tIns="36268" rIns="90667" bIns="36268" anchor="ctr">
            <a:prstTxWarp prst="textNoShape">
              <a:avLst/>
            </a:prstTxWarp>
            <a:spAutoFit/>
          </a:bodyPr>
          <a:lstStyle/>
          <a:p>
            <a:pPr algn="ctr" eaLnBrk="0" hangingPunct="0">
              <a:lnSpc>
                <a:spcPct val="77000"/>
              </a:lnSpc>
            </a:pPr>
            <a:r>
              <a:rPr lang="en-US" sz="5100" b="1" dirty="0">
                <a:solidFill>
                  <a:schemeClr val="tx2"/>
                </a:solidFill>
                <a:latin typeface="18 VAG Rounded Bold   07390" charset="0"/>
              </a:rPr>
              <a:t>The Beauty and Joy of Computing</a:t>
            </a:r>
            <a:r>
              <a:rPr lang="en-US" sz="4600" b="1" dirty="0">
                <a:solidFill>
                  <a:schemeClr val="tx2"/>
                </a:solidFill>
                <a:latin typeface="18 VAG Rounded Bold   07390" charset="0"/>
              </a:rPr>
              <a:t/>
            </a:r>
            <a:br>
              <a:rPr lang="en-US" sz="4600" b="1" dirty="0">
                <a:solidFill>
                  <a:schemeClr val="tx2"/>
                </a:solidFill>
                <a:latin typeface="18 VAG Rounded Bold   07390" charset="0"/>
              </a:rPr>
            </a:br>
            <a:r>
              <a:rPr lang="en-US" sz="4600" b="1" dirty="0">
                <a:latin typeface="18 VAG Rounded Bold   07390" charset="0"/>
              </a:rPr>
              <a:t/>
            </a:r>
            <a:br>
              <a:rPr lang="en-US" sz="4600" b="1" dirty="0">
                <a:latin typeface="18 VAG Rounded Bold   07390" charset="0"/>
              </a:rPr>
            </a:br>
            <a:r>
              <a:rPr lang="en-US" sz="3800" b="1" dirty="0">
                <a:solidFill>
                  <a:schemeClr val="tx1"/>
                </a:solidFill>
                <a:latin typeface="18 VAG Rounded Bold   07390" charset="0"/>
              </a:rPr>
              <a:t>Lecture </a:t>
            </a:r>
            <a:r>
              <a:rPr lang="en-US" sz="3800" b="1" dirty="0" smtClean="0">
                <a:solidFill>
                  <a:schemeClr val="tx1"/>
                </a:solidFill>
                <a:latin typeface="18 VAG Rounded Bold   07390" charset="0"/>
              </a:rPr>
              <a:t>#20</a:t>
            </a:r>
            <a:endParaRPr lang="en-US" sz="3800" b="1" dirty="0">
              <a:solidFill>
                <a:schemeClr val="tx1"/>
              </a:solidFill>
              <a:latin typeface="18 VAG Rounded Bold   07390" charset="0"/>
            </a:endParaRPr>
          </a:p>
          <a:p>
            <a:pPr algn="ctr" eaLnBrk="0" hangingPunct="0">
              <a:lnSpc>
                <a:spcPct val="77000"/>
              </a:lnSpc>
            </a:pPr>
            <a:r>
              <a:rPr lang="en-US" sz="3800" b="1" dirty="0" smtClean="0">
                <a:solidFill>
                  <a:schemeClr val="tx1"/>
                </a:solidFill>
                <a:latin typeface="18 VAG Rounded Bold   07390" charset="0"/>
              </a:rPr>
              <a:t>Besides Blocks II:</a:t>
            </a:r>
          </a:p>
          <a:p>
            <a:pPr algn="ctr" eaLnBrk="0" hangingPunct="0">
              <a:lnSpc>
                <a:spcPct val="77000"/>
              </a:lnSpc>
            </a:pPr>
            <a:r>
              <a:rPr lang="en-US" sz="3800" b="1" dirty="0" smtClean="0">
                <a:solidFill>
                  <a:schemeClr val="tx1"/>
                </a:solidFill>
                <a:latin typeface="18 VAG Rounded Bold   07390" charset="0"/>
              </a:rPr>
              <a:t>Python Data Structures &amp; APIs</a:t>
            </a:r>
            <a:endParaRPr lang="en-US" sz="3800" b="1" dirty="0">
              <a:solidFill>
                <a:schemeClr val="bg2"/>
              </a:solidFill>
              <a:latin typeface="18 VAG Rounded Bold   07390" charset="0"/>
            </a:endParaRPr>
          </a:p>
          <a:p>
            <a:pPr algn="ctr" eaLnBrk="0" hangingPunct="0">
              <a:lnSpc>
                <a:spcPct val="77000"/>
              </a:lnSpc>
            </a:pPr>
            <a:endParaRPr lang="en-US" sz="4600" b="1" dirty="0">
              <a:solidFill>
                <a:schemeClr val="bg2"/>
              </a:solidFill>
              <a:latin typeface="18 VAG Rounded Bold   07390" charset="0"/>
            </a:endParaRPr>
          </a:p>
        </p:txBody>
      </p:sp>
      <p:sp>
        <p:nvSpPr>
          <p:cNvPr id="48" name="Title 47"/>
          <p:cNvSpPr>
            <a:spLocks noGrp="1"/>
          </p:cNvSpPr>
          <p:nvPr>
            <p:ph type="ctrTitle" idx="4294967295"/>
          </p:nvPr>
        </p:nvSpPr>
        <p:spPr>
          <a:xfrm>
            <a:off x="4267200" y="3505200"/>
            <a:ext cx="10210800" cy="822960"/>
          </a:xfrm>
        </p:spPr>
        <p:txBody>
          <a:bodyPr/>
          <a:lstStyle/>
          <a:p>
            <a:pPr eaLnBrk="1" fontAlgn="auto" hangingPunct="1">
              <a:spcAft>
                <a:spcPts val="0"/>
              </a:spcAft>
              <a:defRPr/>
            </a:pPr>
            <a:r>
              <a:rPr lang="en-US" sz="4900" dirty="0" smtClean="0">
                <a:solidFill>
                  <a:srgbClr val="FFFF00"/>
                </a:solidFill>
              </a:rPr>
              <a:t>Moore’s Law continuing for 10+ years</a:t>
            </a:r>
            <a:endParaRPr lang="en-US" sz="4900" dirty="0">
              <a:solidFill>
                <a:srgbClr val="FFFF00"/>
              </a:solidFill>
              <a:ea typeface="+mj-ea"/>
              <a:cs typeface="+mj-cs"/>
            </a:endParaRPr>
          </a:p>
        </p:txBody>
      </p:sp>
      <p:sp>
        <p:nvSpPr>
          <p:cNvPr id="15365" name="Subtitle 48"/>
          <p:cNvSpPr>
            <a:spLocks noGrp="1"/>
          </p:cNvSpPr>
          <p:nvPr>
            <p:ph type="subTitle" idx="1"/>
          </p:nvPr>
        </p:nvSpPr>
        <p:spPr>
          <a:xfrm>
            <a:off x="4267207" y="4264742"/>
            <a:ext cx="5791198" cy="3322320"/>
          </a:xfrm>
        </p:spPr>
        <p:txBody>
          <a:bodyPr wrap="square" anchor="t">
            <a:scene3d>
              <a:camera prst="orthographicFront"/>
              <a:lightRig rig="flat" dir="tl">
                <a:rot lat="0" lon="0" rev="6600000"/>
              </a:lightRig>
            </a:scene3d>
            <a:sp3d>
              <a:bevelT w="38100" h="31750"/>
              <a:contourClr>
                <a:schemeClr val="tx1"/>
              </a:contourClr>
            </a:sp3d>
          </a:bodyPr>
          <a:lstStyle/>
          <a:p>
            <a:pPr algn="l" eaLnBrk="1" hangingPunct="1">
              <a:spcBef>
                <a:spcPct val="0"/>
              </a:spcBef>
              <a:defRPr/>
            </a:pPr>
            <a:r>
              <a:rPr lang="en-US" sz="2700" b="0" dirty="0" smtClean="0">
                <a:solidFill>
                  <a:schemeClr val="tx1"/>
                </a:solidFill>
                <a:effectLst/>
                <a:ea typeface="ＭＳ Ｐゴシック" pitchFamily="-65" charset="-128"/>
                <a:cs typeface="ＭＳ Ｐゴシック" pitchFamily="-65" charset="-128"/>
              </a:rPr>
              <a:t>Approaching the 50</a:t>
            </a:r>
            <a:r>
              <a:rPr lang="en-US" sz="2700" b="0" baseline="30000" dirty="0" smtClean="0">
                <a:solidFill>
                  <a:schemeClr val="tx1"/>
                </a:solidFill>
                <a:effectLst/>
                <a:ea typeface="ＭＳ Ｐゴシック" pitchFamily="-65" charset="-128"/>
                <a:cs typeface="ＭＳ Ｐゴシック" pitchFamily="-65" charset="-128"/>
              </a:rPr>
              <a:t>th</a:t>
            </a:r>
            <a:r>
              <a:rPr lang="en-US" sz="2700" b="0" dirty="0" smtClean="0">
                <a:solidFill>
                  <a:schemeClr val="tx1"/>
                </a:solidFill>
                <a:effectLst/>
                <a:ea typeface="ＭＳ Ｐゴシック" pitchFamily="-65" charset="-128"/>
                <a:cs typeface="ＭＳ Ｐゴシック" pitchFamily="-65" charset="-128"/>
              </a:rPr>
              <a:t> anniversary of Moore’s Law declaration, engineers at Intel declared they don’t see Moore’s law slowing for another 10 years!  They are working on 7nm and 5nm processes (the width between wires). One thing that will help is 3D stacking of components; heat is ever an issue!</a:t>
            </a:r>
            <a:endParaRPr lang="en-US" sz="2700" b="0" dirty="0">
              <a:solidFill>
                <a:schemeClr val="tx1"/>
              </a:solidFill>
              <a:effectLst/>
              <a:ea typeface="ＭＳ Ｐゴシック" pitchFamily="-65" charset="-128"/>
              <a:cs typeface="ＭＳ Ｐゴシック" pitchFamily="-65" charset="-128"/>
            </a:endParaRPr>
          </a:p>
        </p:txBody>
      </p:sp>
      <p:sp>
        <p:nvSpPr>
          <p:cNvPr id="54" name="Oval 53"/>
          <p:cNvSpPr/>
          <p:nvPr/>
        </p:nvSpPr>
        <p:spPr>
          <a:xfrm>
            <a:off x="9829800" y="7358462"/>
            <a:ext cx="4724404" cy="56633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lIns="130555" tIns="65278" rIns="130555" bIns="65278" anchor="ctr"/>
          <a:lstStyle/>
          <a:p>
            <a:pPr algn="ctr" eaLnBrk="0" hangingPunct="0">
              <a:defRPr/>
            </a:pPr>
            <a:endParaRPr lang="en-US" dirty="0"/>
          </a:p>
        </p:txBody>
      </p:sp>
      <p:pic>
        <p:nvPicPr>
          <p:cNvPr id="12" name="Picture 11"/>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2036755" y="419119"/>
            <a:ext cx="2190103" cy="2628901"/>
          </a:xfrm>
          <a:prstGeom prst="rect">
            <a:avLst/>
          </a:prstGeom>
          <a:ln>
            <a:noFill/>
          </a:ln>
          <a:effectLst>
            <a:outerShdw blurRad="292100" dist="139700" dir="2700000" algn="tl" rotWithShape="0">
              <a:srgbClr val="333333">
                <a:alpha val="65000"/>
              </a:srgbClr>
            </a:outerShdw>
          </a:effectLst>
        </p:spPr>
      </p:pic>
      <p:pic>
        <p:nvPicPr>
          <p:cNvPr id="15" name="Picture 25"/>
          <p:cNvPicPr>
            <a:picLocks noChangeAspect="1" noChangeArrowheads="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bwMode="auto">
          <a:xfrm>
            <a:off x="4191000" y="990600"/>
            <a:ext cx="1981200" cy="1981200"/>
          </a:xfrm>
          <a:prstGeom prst="rect">
            <a:avLst/>
          </a:prstGeom>
          <a:noFill/>
          <a:ln w="9525">
            <a:noFill/>
            <a:miter lim="800000"/>
            <a:headEnd/>
            <a:tailEnd/>
          </a:ln>
        </p:spPr>
      </p:pic>
      <p:grpSp>
        <p:nvGrpSpPr>
          <p:cNvPr id="2" name="Group 16"/>
          <p:cNvGrpSpPr/>
          <p:nvPr/>
        </p:nvGrpSpPr>
        <p:grpSpPr>
          <a:xfrm>
            <a:off x="221071" y="0"/>
            <a:ext cx="3665134" cy="1676400"/>
            <a:chOff x="221060" y="0"/>
            <a:chExt cx="3665135" cy="1524000"/>
          </a:xfrm>
        </p:grpSpPr>
        <p:sp>
          <p:nvSpPr>
            <p:cNvPr id="16" name="Down Arrow 15"/>
            <p:cNvSpPr/>
            <p:nvPr/>
          </p:nvSpPr>
          <p:spPr>
            <a:xfrm>
              <a:off x="228600" y="0"/>
              <a:ext cx="3657591" cy="1524000"/>
            </a:xfrm>
            <a:prstGeom prst="downArrow">
              <a:avLst>
                <a:gd name="adj1" fmla="val 76849"/>
                <a:gd name="adj2" fmla="val 40857"/>
              </a:avLst>
            </a:prstGeom>
            <a:solidFill>
              <a:schemeClr val="accent5"/>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TextBox 10"/>
            <p:cNvSpPr txBox="1"/>
            <p:nvPr/>
          </p:nvSpPr>
          <p:spPr>
            <a:xfrm>
              <a:off x="221060" y="0"/>
              <a:ext cx="3665135" cy="1127175"/>
            </a:xfrm>
            <a:prstGeom prst="rect">
              <a:avLst/>
            </a:prstGeom>
            <a:noFill/>
          </p:spPr>
          <p:txBody>
            <a:bodyPr wrap="square" lIns="130622" tIns="65311" rIns="130622" bIns="65311">
              <a:spAutoFit/>
            </a:bodyPr>
            <a:lstStyle/>
            <a:p>
              <a:pPr algn="ctr">
                <a:defRPr/>
              </a:pPr>
              <a:r>
                <a:rPr lang="en-US" sz="2400" b="1" dirty="0">
                  <a:solidFill>
                    <a:schemeClr val="bg1"/>
                  </a:solidFill>
                  <a:latin typeface="18 VAG Rounded Bold   07390"/>
                </a:rPr>
                <a:t>UC Berkeley EECS</a:t>
              </a:r>
              <a:br>
                <a:rPr lang="en-US" sz="2400" b="1" dirty="0">
                  <a:solidFill>
                    <a:schemeClr val="bg1"/>
                  </a:solidFill>
                  <a:latin typeface="18 VAG Rounded Bold   07390"/>
                </a:rPr>
              </a:br>
              <a:r>
                <a:rPr lang="en-US" sz="2400" b="1" dirty="0" smtClean="0">
                  <a:solidFill>
                    <a:schemeClr val="bg1"/>
                  </a:solidFill>
                  <a:latin typeface="18 VAG Rounded Bold   07390"/>
                </a:rPr>
                <a:t>Teaching Professor</a:t>
              </a:r>
              <a:r>
                <a:rPr lang="en-US" sz="2400" b="1" dirty="0">
                  <a:solidFill>
                    <a:schemeClr val="bg1"/>
                  </a:solidFill>
                  <a:latin typeface="18 VAG Rounded Bold   07390"/>
                </a:rPr>
                <a:t/>
              </a:r>
              <a:br>
                <a:rPr lang="en-US" sz="2400" b="1" dirty="0">
                  <a:solidFill>
                    <a:schemeClr val="bg1"/>
                  </a:solidFill>
                  <a:latin typeface="18 VAG Rounded Bold   07390"/>
                </a:rPr>
              </a:br>
              <a:r>
                <a:rPr lang="en-US" sz="2400" b="1" dirty="0" smtClean="0">
                  <a:solidFill>
                    <a:schemeClr val="bg1"/>
                  </a:solidFill>
                  <a:latin typeface="18 VAG Rounded Bold   07390"/>
                </a:rPr>
                <a:t>Dan Garcia</a:t>
              </a:r>
              <a:endParaRPr lang="en-US" sz="2400" b="1" dirty="0">
                <a:solidFill>
                  <a:schemeClr val="bg1"/>
                </a:solidFill>
                <a:latin typeface="18 VAG Rounded Bold   07390"/>
              </a:endParaRPr>
            </a:p>
          </p:txBody>
        </p:sp>
      </p:grpSp>
      <p:pic>
        <p:nvPicPr>
          <p:cNvPr id="17" name="Picture 16"/>
          <p:cNvPicPr>
            <a:picLocks noChangeAspect="1"/>
          </p:cNvPicPr>
          <p:nvPr/>
        </p:nvPicPr>
        <p:blipFill>
          <a:blip r:embed="rId5"/>
          <a:stretch>
            <a:fillRect/>
          </a:stretch>
        </p:blipFill>
        <p:spPr>
          <a:xfrm>
            <a:off x="10010234" y="4648201"/>
            <a:ext cx="4353574" cy="2692764"/>
          </a:xfrm>
          <a:prstGeom prst="rect">
            <a:avLst/>
          </a:prstGeom>
        </p:spPr>
      </p:pic>
      <p:sp>
        <p:nvSpPr>
          <p:cNvPr id="18" name="Subtitle 48"/>
          <p:cNvSpPr txBox="1">
            <a:spLocks/>
          </p:cNvSpPr>
          <p:nvPr/>
        </p:nvSpPr>
        <p:spPr bwMode="auto">
          <a:xfrm>
            <a:off x="0" y="7772400"/>
            <a:ext cx="14630400" cy="457200"/>
          </a:xfrm>
          <a:prstGeom prst="rect">
            <a:avLst/>
          </a:prstGeom>
          <a:noFill/>
          <a:ln w="9525">
            <a:noFill/>
            <a:miter lim="800000"/>
            <a:headEnd/>
            <a:tailEnd/>
          </a:ln>
        </p:spPr>
        <p:txBody>
          <a:bodyPr lIns="100554" tIns="45706" rIns="91414" bIns="45706">
            <a:prstTxWarp prst="textNoShape">
              <a:avLst/>
            </a:prstTxWarp>
          </a:bodyPr>
          <a:lstStyle/>
          <a:p>
            <a:pPr algn="ctr"/>
            <a:r>
              <a:rPr lang="en-US" sz="2200" b="1" dirty="0">
                <a:latin typeface="Courier"/>
              </a:rPr>
              <a:t>www.v3.co.uk/v3-uk/news/2403113/intel-predicts-moores-law-to-last-another-10-years</a:t>
            </a:r>
            <a:endParaRPr lang="en-US" sz="2200" b="1" dirty="0" smtClean="0">
              <a:latin typeface="Courier"/>
            </a:endParaRPr>
          </a:p>
        </p:txBody>
      </p:sp>
      <p:sp>
        <p:nvSpPr>
          <p:cNvPr id="20" name="Oval 19"/>
          <p:cNvSpPr/>
          <p:nvPr/>
        </p:nvSpPr>
        <p:spPr>
          <a:xfrm>
            <a:off x="228604" y="6901262"/>
            <a:ext cx="3733800" cy="56633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lIns="130555" tIns="65278" rIns="130555" bIns="65278" anchor="ctr"/>
          <a:lstStyle/>
          <a:p>
            <a:pPr algn="ctr" eaLnBrk="0" hangingPunct="0">
              <a:defRPr/>
            </a:pPr>
            <a:endParaRPr lang="en-US" dirty="0"/>
          </a:p>
        </p:txBody>
      </p:sp>
      <p:pic>
        <p:nvPicPr>
          <p:cNvPr id="21" name="Picture 5"/>
          <p:cNvPicPr>
            <a:picLocks noChangeAspect="1" noChangeArrowheads="1"/>
          </p:cNvPicPr>
          <p:nvPr/>
        </p:nvPicPr>
        <p:blipFill>
          <a:blip r:embed="rId6"/>
          <a:srcRect/>
          <a:stretch>
            <a:fillRect/>
          </a:stretch>
        </p:blipFill>
        <p:spPr bwMode="auto">
          <a:xfrm>
            <a:off x="228600" y="1905000"/>
            <a:ext cx="3657600" cy="4876800"/>
          </a:xfrm>
          <a:prstGeom prst="roundRect">
            <a:avLst>
              <a:gd name="adj" fmla="val 8594"/>
            </a:avLst>
          </a:prstGeom>
          <a:solidFill>
            <a:srgbClr val="FFFFFF">
              <a:shade val="85000"/>
            </a:srgbClr>
          </a:solidFill>
          <a:ln>
            <a:noFill/>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Lists</a:t>
            </a:r>
          </a:p>
        </p:txBody>
      </p:sp>
      <p:sp>
        <p:nvSpPr>
          <p:cNvPr id="3" name="Content Placeholder 2"/>
          <p:cNvSpPr>
            <a:spLocks noGrp="1"/>
          </p:cNvSpPr>
          <p:nvPr>
            <p:ph idx="1"/>
          </p:nvPr>
        </p:nvSpPr>
        <p:spPr/>
        <p:txBody>
          <a:bodyPr/>
          <a:lstStyle/>
          <a:p>
            <a:r>
              <a:rPr lang="en-US" sz="3200" dirty="0" smtClean="0"/>
              <a:t>Collection of any type</a:t>
            </a:r>
          </a:p>
          <a:p>
            <a:pPr lvl="1"/>
            <a:r>
              <a:rPr lang="en-US" sz="2800" dirty="0" smtClean="0"/>
              <a:t>Including itself!</a:t>
            </a:r>
          </a:p>
          <a:p>
            <a:r>
              <a:rPr lang="en-US" sz="3200" dirty="0" smtClean="0"/>
              <a:t>Indexing (</a:t>
            </a:r>
            <a:r>
              <a:rPr lang="en-US" sz="3200" dirty="0" smtClean="0">
                <a:solidFill>
                  <a:srgbClr val="FFFF00"/>
                </a:solidFill>
                <a:latin typeface="Courier"/>
                <a:cs typeface="Courier"/>
              </a:rPr>
              <a:t>mylist[item]</a:t>
            </a:r>
            <a:r>
              <a:rPr lang="en-US" sz="3200" dirty="0" smtClean="0"/>
              <a:t>)</a:t>
            </a:r>
          </a:p>
          <a:p>
            <a:pPr lvl="1"/>
            <a:r>
              <a:rPr lang="en-US" sz="2800" dirty="0" smtClean="0"/>
              <a:t>Indexed from 0, </a:t>
            </a:r>
            <a:r>
              <a:rPr lang="en-US" sz="2800" b="1" dirty="0" smtClean="0"/>
              <a:t>NOT</a:t>
            </a:r>
            <a:r>
              <a:rPr lang="en-US" sz="2800" dirty="0" smtClean="0"/>
              <a:t> 1, unlike S</a:t>
            </a:r>
            <a:r>
              <a:rPr lang="en-US" sz="2800" i="1" dirty="0" smtClean="0"/>
              <a:t>nap!</a:t>
            </a:r>
          </a:p>
          <a:p>
            <a:r>
              <a:rPr lang="en-US" sz="3200" dirty="0" smtClean="0"/>
              <a:t>Modifying (</a:t>
            </a:r>
            <a:r>
              <a:rPr lang="en-US" sz="3200" dirty="0" smtClean="0">
                <a:solidFill>
                  <a:srgbClr val="FFFF00"/>
                </a:solidFill>
                <a:latin typeface="Courier"/>
                <a:cs typeface="Courier"/>
              </a:rPr>
              <a:t>my_list[item] = </a:t>
            </a:r>
            <a:r>
              <a:rPr lang="en-US" sz="3200" dirty="0" err="1" smtClean="0">
                <a:solidFill>
                  <a:srgbClr val="FFFF00"/>
                </a:solidFill>
                <a:latin typeface="Courier"/>
                <a:cs typeface="Courier"/>
              </a:rPr>
              <a:t>new_item</a:t>
            </a:r>
            <a:r>
              <a:rPr lang="en-US" sz="3200" dirty="0" smtClean="0"/>
              <a:t>)</a:t>
            </a:r>
          </a:p>
          <a:p>
            <a:r>
              <a:rPr lang="en-US" sz="3200" dirty="0" smtClean="0"/>
              <a:t>Slicing and slicing notation (i.e. [::])</a:t>
            </a:r>
          </a:p>
          <a:p>
            <a:pPr lvl="1"/>
            <a:r>
              <a:rPr lang="en-US" sz="2800" dirty="0" smtClean="0"/>
              <a:t>Exactly the same as string notation!</a:t>
            </a:r>
          </a:p>
          <a:p>
            <a:r>
              <a:rPr lang="en-US" sz="3200" dirty="0" smtClean="0"/>
              <a:t>Operators</a:t>
            </a:r>
          </a:p>
          <a:p>
            <a:pPr lvl="1"/>
            <a:r>
              <a:rPr lang="en-US" sz="2800" dirty="0" smtClean="0">
                <a:solidFill>
                  <a:srgbClr val="FFFF00"/>
                </a:solidFill>
                <a:latin typeface="Courier"/>
                <a:cs typeface="Courier"/>
              </a:rPr>
              <a:t>append(x)</a:t>
            </a:r>
            <a:r>
              <a:rPr lang="en-US" sz="2800" dirty="0" smtClean="0"/>
              <a:t>, </a:t>
            </a:r>
            <a:r>
              <a:rPr lang="en-US" sz="2800" dirty="0" smtClean="0">
                <a:solidFill>
                  <a:srgbClr val="FFFF00"/>
                </a:solidFill>
                <a:latin typeface="Courier"/>
                <a:cs typeface="Courier"/>
              </a:rPr>
              <a:t>insert(</a:t>
            </a:r>
            <a:r>
              <a:rPr lang="en-US" sz="2800" dirty="0" err="1" smtClean="0">
                <a:solidFill>
                  <a:srgbClr val="FFFF00"/>
                </a:solidFill>
                <a:latin typeface="Courier"/>
                <a:cs typeface="Courier"/>
              </a:rPr>
              <a:t>i,x</a:t>
            </a:r>
            <a:r>
              <a:rPr lang="en-US" sz="2800" dirty="0" smtClean="0">
                <a:solidFill>
                  <a:srgbClr val="FFFF00"/>
                </a:solidFill>
                <a:latin typeface="Courier"/>
                <a:cs typeface="Courier"/>
              </a:rPr>
              <a:t>)</a:t>
            </a:r>
            <a:r>
              <a:rPr lang="en-US" sz="2800" dirty="0" smtClean="0"/>
              <a:t>, </a:t>
            </a:r>
            <a:r>
              <a:rPr lang="en-US" sz="2800" dirty="0" smtClean="0">
                <a:solidFill>
                  <a:srgbClr val="FFFF00"/>
                </a:solidFill>
                <a:latin typeface="Courier"/>
                <a:cs typeface="Courier"/>
              </a:rPr>
              <a:t>count(x)</a:t>
            </a:r>
            <a:r>
              <a:rPr lang="en-US" sz="2800" dirty="0" smtClean="0"/>
              <a:t>, </a:t>
            </a:r>
            <a:r>
              <a:rPr lang="en-US" sz="2800" dirty="0" smtClean="0">
                <a:solidFill>
                  <a:srgbClr val="FFFF00"/>
                </a:solidFill>
                <a:latin typeface="Courier"/>
                <a:cs typeface="Courier"/>
              </a:rPr>
              <a:t>sort()</a:t>
            </a:r>
            <a:r>
              <a:rPr lang="en-US" sz="2800" dirty="0" smtClean="0"/>
              <a:t>, etc.</a:t>
            </a:r>
          </a:p>
          <a:p>
            <a:r>
              <a:rPr lang="en-US" sz="2400" u="sng" dirty="0">
                <a:solidFill>
                  <a:srgbClr val="953CFF"/>
                </a:solidFill>
                <a:hlinkClick r:id="rId2"/>
              </a:rPr>
              <a:t>http://</a:t>
            </a:r>
            <a:r>
              <a:rPr lang="en-US" sz="2400" u="sng" dirty="0" smtClean="0">
                <a:solidFill>
                  <a:srgbClr val="953CFF"/>
                </a:solidFill>
                <a:hlinkClick r:id="rId2"/>
              </a:rPr>
              <a:t>docs.python.org/library/stdtypes.html#mutable-sequence-types</a:t>
            </a:r>
            <a:endParaRPr lang="en-US" sz="2400" u="sng" dirty="0">
              <a:solidFill>
                <a:srgbClr val="953C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Tuples &amp; Ranges</a:t>
            </a:r>
          </a:p>
        </p:txBody>
      </p:sp>
      <p:sp>
        <p:nvSpPr>
          <p:cNvPr id="3" name="Content Placeholder 2"/>
          <p:cNvSpPr>
            <a:spLocks noGrp="1"/>
          </p:cNvSpPr>
          <p:nvPr>
            <p:ph idx="1"/>
          </p:nvPr>
        </p:nvSpPr>
        <p:spPr/>
        <p:txBody>
          <a:bodyPr/>
          <a:lstStyle/>
          <a:p>
            <a:r>
              <a:rPr lang="en-US">
                <a:solidFill>
                  <a:srgbClr val="FFFF00"/>
                </a:solidFill>
              </a:rPr>
              <a:t>Tuples </a:t>
            </a:r>
            <a:r>
              <a:rPr lang="en-US"/>
              <a:t>mostly like Lists except </a:t>
            </a:r>
            <a:r>
              <a:rPr lang="en-US">
                <a:latin typeface="Courier"/>
                <a:cs typeface="Courier"/>
              </a:rPr>
              <a:t>()</a:t>
            </a:r>
            <a:r>
              <a:rPr lang="en-US"/>
              <a:t> not </a:t>
            </a:r>
            <a:r>
              <a:rPr lang="en-US">
                <a:latin typeface="Courier"/>
                <a:cs typeface="Courier"/>
              </a:rPr>
              <a:t>[]</a:t>
            </a:r>
          </a:p>
          <a:p>
            <a:pPr lvl="1"/>
            <a:r>
              <a:rPr lang="en-US"/>
              <a:t>Except they can’t be changed (like strings)</a:t>
            </a:r>
          </a:p>
          <a:p>
            <a:pPr lvl="1"/>
            <a:r>
              <a:rPr lang="en-US"/>
              <a:t>This immutability will be helpful in dictionaries</a:t>
            </a:r>
          </a:p>
          <a:p>
            <a:r>
              <a:rPr lang="en-US">
                <a:solidFill>
                  <a:srgbClr val="FFFF00"/>
                </a:solidFill>
              </a:rPr>
              <a:t>Ranges </a:t>
            </a:r>
            <a:r>
              <a:rPr lang="en-US"/>
              <a:t>are virtual sequences of #s</a:t>
            </a:r>
          </a:p>
          <a:p>
            <a:pPr lvl="1"/>
            <a:r>
              <a:rPr lang="en-US"/>
              <a:t>Useful and fast</a:t>
            </a:r>
          </a:p>
          <a:p>
            <a:pPr lvl="2"/>
            <a:r>
              <a:rPr lang="en-US"/>
              <a:t>They don’t actually exist until you need them</a:t>
            </a:r>
          </a:p>
          <a:p>
            <a:pPr lvl="2"/>
            <a:r>
              <a:rPr lang="en-US"/>
              <a:t>Use </a:t>
            </a:r>
            <a:r>
              <a:rPr lang="en-US">
                <a:latin typeface="Courier"/>
                <a:cs typeface="Courier"/>
              </a:rPr>
              <a:t>list(range(&lt;args&gt;))</a:t>
            </a:r>
            <a:r>
              <a:rPr lang="en-US"/>
              <a:t> to see it</a:t>
            </a:r>
          </a:p>
          <a:p>
            <a:pPr lvl="1"/>
            <a:r>
              <a:rPr lang="en-US"/>
              <a:t>Would be nice to have this available in Snap</a:t>
            </a:r>
            <a:r>
              <a:rPr lang="en-US" i="1"/>
              <a:t>!</a:t>
            </a:r>
          </a:p>
        </p:txBody>
      </p:sp>
      <p:sp>
        <p:nvSpPr>
          <p:cNvPr id="4" name="Rectangle 3"/>
          <p:cNvSpPr/>
          <p:nvPr/>
        </p:nvSpPr>
        <p:spPr>
          <a:xfrm>
            <a:off x="11506200" y="6781800"/>
            <a:ext cx="3124200" cy="707838"/>
          </a:xfrm>
          <a:prstGeom prst="rect">
            <a:avLst/>
          </a:prstGeom>
        </p:spPr>
        <p:txBody>
          <a:bodyPr wrap="square" lIns="91397" tIns="45696" rIns="91397" bIns="45696">
            <a:spAutoFit/>
          </a:bodyPr>
          <a:lstStyle/>
          <a:p>
            <a:pPr algn="r"/>
            <a:r>
              <a:rPr lang="en-US" sz="4000" smtClean="0">
                <a:solidFill>
                  <a:schemeClr val="tx1"/>
                </a:solidFill>
                <a:latin typeface="18 VAG Rounded Thin   55390"/>
                <a:ea typeface="Wingdings"/>
                <a:cs typeface="Wingdings"/>
              </a:rPr>
              <a:t>Demo! </a:t>
            </a:r>
            <a:r>
              <a:rPr lang="en-US" sz="4000" smtClean="0">
                <a:solidFill>
                  <a:schemeClr val="tx1"/>
                </a:solidFill>
                <a:latin typeface="Wingdings"/>
                <a:ea typeface="Wingdings"/>
                <a:cs typeface="Wingdings"/>
              </a:rPr>
              <a:t></a:t>
            </a:r>
            <a:endParaRPr lang="en-US" sz="400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731520" y="274320"/>
            <a:ext cx="13167360" cy="914400"/>
          </a:xfrm>
        </p:spPr>
        <p:txBody>
          <a:bodyPr/>
          <a:lstStyle/>
          <a:p>
            <a:r>
              <a:rPr lang="en-US" dirty="0" smtClean="0"/>
              <a:t>(Cal) Clicker Question</a:t>
            </a:r>
            <a:endParaRPr lang="en-US" dirty="0"/>
          </a:p>
        </p:txBody>
      </p:sp>
      <p:sp>
        <p:nvSpPr>
          <p:cNvPr id="6" name="Content Placeholder 4"/>
          <p:cNvSpPr>
            <a:spLocks noGrp="1"/>
          </p:cNvSpPr>
          <p:nvPr>
            <p:ph sz="half" idx="1"/>
          </p:nvPr>
        </p:nvSpPr>
        <p:spPr>
          <a:xfrm>
            <a:off x="838200" y="1219200"/>
            <a:ext cx="13034010" cy="4937760"/>
          </a:xfrm>
        </p:spPr>
        <p:txBody>
          <a:bodyPr/>
          <a:lstStyle/>
          <a:p>
            <a:pPr marL="81912" indent="0">
              <a:buNone/>
            </a:pPr>
            <a:r>
              <a:rPr lang="en-US" dirty="0" smtClean="0"/>
              <a:t>What is </a:t>
            </a:r>
            <a:r>
              <a:rPr lang="en-US" b="1" dirty="0" smtClean="0">
                <a:latin typeface="Courier"/>
                <a:cs typeface="Courier"/>
              </a:rPr>
              <a:t>people</a:t>
            </a:r>
            <a:r>
              <a:rPr lang="en-US" dirty="0" smtClean="0"/>
              <a:t> after clicking the “</a:t>
            </a:r>
            <a:r>
              <a:rPr lang="en-US" b="1" dirty="0" smtClean="0">
                <a:latin typeface="Courier"/>
                <a:cs typeface="Courier"/>
              </a:rPr>
              <a:t>replace</a:t>
            </a:r>
            <a:r>
              <a:rPr lang="en-US" dirty="0" smtClean="0"/>
              <a:t>” command?</a:t>
            </a:r>
            <a:endParaRPr lang="en-US" b="1" dirty="0" smtClean="0">
              <a:latin typeface="Courier"/>
              <a:cs typeface="Courier"/>
            </a:endParaRPr>
          </a:p>
          <a:p>
            <a:pPr marL="81912" indent="0">
              <a:buNone/>
            </a:pPr>
            <a:endParaRPr lang="en-US" dirty="0" smtClean="0"/>
          </a:p>
          <a:p>
            <a:pPr marL="699101" indent="-617189">
              <a:buAutoNum type="alphaLcParenR"/>
            </a:pPr>
            <a:r>
              <a:rPr lang="en-US" sz="3200" dirty="0" smtClean="0"/>
              <a:t>((Dan)</a:t>
            </a:r>
            <a:br>
              <a:rPr lang="en-US" sz="3200" dirty="0" smtClean="0"/>
            </a:br>
            <a:r>
              <a:rPr lang="en-US" sz="3200" dirty="0" smtClean="0"/>
              <a:t> (Dan)) </a:t>
            </a:r>
          </a:p>
          <a:p>
            <a:pPr marL="699101" indent="-617189">
              <a:buAutoNum type="alphaLcParenR"/>
            </a:pPr>
            <a:r>
              <a:rPr lang="en-US" sz="3200" dirty="0" smtClean="0"/>
              <a:t>((Dan)</a:t>
            </a:r>
            <a:br>
              <a:rPr lang="en-US" sz="3200" dirty="0" smtClean="0"/>
            </a:br>
            <a:r>
              <a:rPr lang="en-US" sz="3200" dirty="0" smtClean="0"/>
              <a:t> (thing))</a:t>
            </a:r>
          </a:p>
          <a:p>
            <a:pPr marL="699101" indent="-617189">
              <a:buAutoNum type="alphaLcParenR"/>
            </a:pPr>
            <a:r>
              <a:rPr lang="en-US" sz="3200" dirty="0" smtClean="0"/>
              <a:t>((thing)</a:t>
            </a:r>
            <a:br>
              <a:rPr lang="en-US" sz="3200" dirty="0" smtClean="0"/>
            </a:br>
            <a:r>
              <a:rPr lang="en-US" sz="3200" dirty="0" smtClean="0"/>
              <a:t> (Dan))</a:t>
            </a:r>
          </a:p>
          <a:p>
            <a:pPr marL="699101" indent="-617189">
              <a:buAutoNum type="alphaLcParenR"/>
            </a:pPr>
            <a:r>
              <a:rPr lang="en-US" sz="3200" dirty="0" smtClean="0"/>
              <a:t>((thing)</a:t>
            </a:r>
            <a:br>
              <a:rPr lang="en-US" sz="3200" dirty="0" smtClean="0"/>
            </a:br>
            <a:r>
              <a:rPr lang="en-US" sz="3200" dirty="0" smtClean="0"/>
              <a:t> (thing))</a:t>
            </a:r>
          </a:p>
          <a:p>
            <a:pPr marL="699101" indent="-617189">
              <a:buAutoNum type="alphaLcParenR"/>
            </a:pPr>
            <a:r>
              <a:rPr lang="en-US" sz="3200" dirty="0" smtClean="0"/>
              <a:t>Error</a:t>
            </a:r>
            <a:endParaRPr lang="en-US" sz="3200" dirty="0" smtClean="0"/>
          </a:p>
        </p:txBody>
      </p:sp>
      <p:pic>
        <p:nvPicPr>
          <p:cNvPr id="7" name="Picture 10"/>
          <p:cNvPicPr>
            <a:picLocks noChangeAspect="1"/>
          </p:cNvPicPr>
          <p:nvPr/>
        </p:nvPicPr>
        <p:blipFill>
          <a:blip r:embed="rId3"/>
          <a:srcRect l="7298" t="14340" r="10573" b="10814"/>
          <a:stretch>
            <a:fillRect/>
          </a:stretch>
        </p:blipFill>
        <p:spPr bwMode="auto">
          <a:xfrm>
            <a:off x="13487400" y="76200"/>
            <a:ext cx="1086829" cy="990600"/>
          </a:xfrm>
          <a:prstGeom prst="rect">
            <a:avLst/>
          </a:prstGeom>
          <a:noFill/>
          <a:ln w="9525">
            <a:noFill/>
            <a:miter lim="800000"/>
            <a:headEnd/>
            <a:tailEnd/>
          </a:ln>
        </p:spPr>
      </p:pic>
      <p:pic>
        <p:nvPicPr>
          <p:cNvPr id="8" name="Picture 7" descr="joinswap.png"/>
          <p:cNvPicPr>
            <a:picLocks noChangeAspect="1"/>
          </p:cNvPicPr>
          <p:nvPr/>
        </p:nvPicPr>
        <p:blipFill>
          <a:blip r:embed="rId4"/>
          <a:stretch>
            <a:fillRect/>
          </a:stretch>
        </p:blipFill>
        <p:spPr>
          <a:xfrm>
            <a:off x="3352800" y="2438400"/>
            <a:ext cx="10409982" cy="4330485"/>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1159894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731520" y="274320"/>
            <a:ext cx="13167360" cy="914400"/>
          </a:xfrm>
        </p:spPr>
        <p:txBody>
          <a:bodyPr/>
          <a:lstStyle/>
          <a:p>
            <a:r>
              <a:rPr lang="en-US" dirty="0" smtClean="0"/>
              <a:t>(Cal) Clicker Question</a:t>
            </a:r>
            <a:endParaRPr lang="en-US" dirty="0"/>
          </a:p>
        </p:txBody>
      </p:sp>
      <p:sp>
        <p:nvSpPr>
          <p:cNvPr id="6" name="Content Placeholder 4"/>
          <p:cNvSpPr>
            <a:spLocks noGrp="1"/>
          </p:cNvSpPr>
          <p:nvPr>
            <p:ph sz="half" idx="1"/>
          </p:nvPr>
        </p:nvSpPr>
        <p:spPr>
          <a:xfrm>
            <a:off x="838200" y="1219200"/>
            <a:ext cx="13034010" cy="4937760"/>
          </a:xfrm>
        </p:spPr>
        <p:txBody>
          <a:bodyPr/>
          <a:lstStyle/>
          <a:p>
            <a:pPr marL="81912" indent="0">
              <a:buNone/>
            </a:pPr>
            <a:r>
              <a:rPr lang="en-US" dirty="0" smtClean="0"/>
              <a:t>What is </a:t>
            </a:r>
            <a:r>
              <a:rPr lang="en-US" b="1" dirty="0" smtClean="0">
                <a:latin typeface="Courier"/>
                <a:cs typeface="Courier"/>
              </a:rPr>
              <a:t>people</a:t>
            </a:r>
            <a:r>
              <a:rPr lang="en-US" dirty="0" smtClean="0"/>
              <a:t> after clicking the “</a:t>
            </a:r>
            <a:r>
              <a:rPr lang="en-US" b="1" dirty="0" smtClean="0">
                <a:latin typeface="Courier"/>
                <a:cs typeface="Courier"/>
              </a:rPr>
              <a:t>replace</a:t>
            </a:r>
            <a:r>
              <a:rPr lang="en-US" dirty="0" smtClean="0"/>
              <a:t>” command?</a:t>
            </a:r>
            <a:endParaRPr lang="en-US" b="1" dirty="0" smtClean="0">
              <a:latin typeface="Courier"/>
              <a:cs typeface="Courier"/>
            </a:endParaRPr>
          </a:p>
          <a:p>
            <a:pPr marL="81912" indent="0">
              <a:buNone/>
            </a:pPr>
            <a:endParaRPr lang="en-US" dirty="0" smtClean="0"/>
          </a:p>
          <a:p>
            <a:pPr marL="699101" indent="-617189">
              <a:buAutoNum type="alphaLcParenR"/>
            </a:pPr>
            <a:r>
              <a:rPr lang="en-US" sz="3200" dirty="0" smtClean="0"/>
              <a:t>[[“</a:t>
            </a:r>
            <a:r>
              <a:rPr lang="en-US" sz="3200" dirty="0" smtClean="0"/>
              <a:t>Dan”],</a:t>
            </a:r>
            <a:br>
              <a:rPr lang="en-US" sz="3200" dirty="0" smtClean="0"/>
            </a:br>
            <a:r>
              <a:rPr lang="en-US" sz="3200" dirty="0" smtClean="0"/>
              <a:t> [“Dan”]] </a:t>
            </a:r>
          </a:p>
          <a:p>
            <a:pPr marL="699101" indent="-617189">
              <a:buAutoNum type="alphaLcParenR"/>
            </a:pPr>
            <a:r>
              <a:rPr lang="en-US" sz="3200" dirty="0" smtClean="0"/>
              <a:t>[[“Dan”],</a:t>
            </a:r>
            <a:br>
              <a:rPr lang="en-US" sz="3200" dirty="0" smtClean="0"/>
            </a:br>
            <a:r>
              <a:rPr lang="en-US" sz="3200" dirty="0" smtClean="0"/>
              <a:t> [“thing”]] </a:t>
            </a:r>
          </a:p>
          <a:p>
            <a:pPr marL="699101" indent="-617189">
              <a:buAutoNum type="alphaLcParenR"/>
            </a:pPr>
            <a:r>
              <a:rPr lang="en-US" sz="3200" dirty="0" smtClean="0"/>
              <a:t>[[“thing”],</a:t>
            </a:r>
            <a:br>
              <a:rPr lang="en-US" sz="3200" dirty="0" smtClean="0"/>
            </a:br>
            <a:r>
              <a:rPr lang="en-US" sz="3200" dirty="0" smtClean="0"/>
              <a:t> [“Dan”]] </a:t>
            </a:r>
          </a:p>
          <a:p>
            <a:pPr marL="699101" indent="-617189">
              <a:buAutoNum type="alphaLcParenR"/>
            </a:pPr>
            <a:r>
              <a:rPr lang="en-US" sz="3200" dirty="0" smtClean="0"/>
              <a:t>[[“thing”],</a:t>
            </a:r>
            <a:br>
              <a:rPr lang="en-US" sz="3200" dirty="0" smtClean="0"/>
            </a:br>
            <a:r>
              <a:rPr lang="en-US" sz="3200" dirty="0" smtClean="0"/>
              <a:t> [“thing”]] </a:t>
            </a:r>
          </a:p>
          <a:p>
            <a:pPr marL="699101" indent="-617189">
              <a:buAutoNum type="alphaLcParenR"/>
            </a:pPr>
            <a:r>
              <a:rPr lang="en-US" sz="3200" dirty="0" smtClean="0"/>
              <a:t>Error</a:t>
            </a:r>
            <a:endParaRPr lang="en-US" sz="3200" dirty="0" smtClean="0"/>
          </a:p>
        </p:txBody>
      </p:sp>
      <p:pic>
        <p:nvPicPr>
          <p:cNvPr id="7" name="Picture 10"/>
          <p:cNvPicPr>
            <a:picLocks noChangeAspect="1"/>
          </p:cNvPicPr>
          <p:nvPr/>
        </p:nvPicPr>
        <p:blipFill>
          <a:blip r:embed="rId3"/>
          <a:srcRect l="7298" t="14340" r="10573" b="10814"/>
          <a:stretch>
            <a:fillRect/>
          </a:stretch>
        </p:blipFill>
        <p:spPr bwMode="auto">
          <a:xfrm>
            <a:off x="13487400" y="76200"/>
            <a:ext cx="1086829" cy="990600"/>
          </a:xfrm>
          <a:prstGeom prst="rect">
            <a:avLst/>
          </a:prstGeom>
          <a:noFill/>
          <a:ln w="9525">
            <a:noFill/>
            <a:miter lim="800000"/>
            <a:headEnd/>
            <a:tailEnd/>
          </a:ln>
        </p:spPr>
      </p:pic>
      <p:pic>
        <p:nvPicPr>
          <p:cNvPr id="8" name="Picture 7" descr="joinswap.png"/>
          <p:cNvPicPr>
            <a:picLocks noChangeAspect="1"/>
          </p:cNvPicPr>
          <p:nvPr/>
        </p:nvPicPr>
        <p:blipFill>
          <a:blip r:embed="rId4"/>
          <a:stretch>
            <a:fillRect/>
          </a:stretch>
        </p:blipFill>
        <p:spPr>
          <a:xfrm>
            <a:off x="5715000" y="5268202"/>
            <a:ext cx="6019800" cy="2504198"/>
          </a:xfrm>
          <a:prstGeom prst="rect">
            <a:avLst/>
          </a:prstGeom>
        </p:spPr>
      </p:pic>
      <p:sp>
        <p:nvSpPr>
          <p:cNvPr id="9" name="Content Placeholder 4"/>
          <p:cNvSpPr>
            <a:spLocks noGrp="1"/>
          </p:cNvSpPr>
          <p:nvPr>
            <p:ph sz="half" idx="1"/>
          </p:nvPr>
        </p:nvSpPr>
        <p:spPr>
          <a:xfrm>
            <a:off x="3657600" y="2209800"/>
            <a:ext cx="10210800" cy="4937760"/>
          </a:xfrm>
        </p:spPr>
        <p:txBody>
          <a:bodyPr/>
          <a:lstStyle/>
          <a:p>
            <a:pPr marL="81912" indent="0">
              <a:buNone/>
            </a:pPr>
            <a:r>
              <a:rPr lang="en-US" sz="2800" dirty="0" smtClean="0">
                <a:latin typeface="Courier"/>
                <a:cs typeface="Courier"/>
              </a:rPr>
              <a:t>&gt;&gt;&gt; </a:t>
            </a:r>
            <a:r>
              <a:rPr lang="en-US" sz="2800" b="1" dirty="0" smtClean="0">
                <a:solidFill>
                  <a:srgbClr val="FFFF00"/>
                </a:solidFill>
                <a:latin typeface="Courier"/>
                <a:cs typeface="Courier"/>
              </a:rPr>
              <a:t>names = [“Dan”]</a:t>
            </a:r>
          </a:p>
          <a:p>
            <a:pPr marL="81912" indent="0">
              <a:buNone/>
            </a:pPr>
            <a:r>
              <a:rPr lang="en-US" sz="2800" dirty="0" smtClean="0">
                <a:latin typeface="Courier"/>
                <a:cs typeface="Courier"/>
              </a:rPr>
              <a:t>&gt;&gt;&gt; </a:t>
            </a:r>
            <a:r>
              <a:rPr lang="en-US" sz="2800" b="1" dirty="0" smtClean="0">
                <a:solidFill>
                  <a:srgbClr val="FFFF00"/>
                </a:solidFill>
                <a:latin typeface="Courier"/>
                <a:cs typeface="Courier"/>
              </a:rPr>
              <a:t>people = [names, names]</a:t>
            </a:r>
          </a:p>
          <a:p>
            <a:pPr marL="81912" indent="0">
              <a:buNone/>
            </a:pPr>
            <a:r>
              <a:rPr lang="en-US" sz="2800" dirty="0" smtClean="0">
                <a:latin typeface="Courier"/>
                <a:cs typeface="Courier"/>
              </a:rPr>
              <a:t>&gt;&gt;&gt; </a:t>
            </a:r>
            <a:r>
              <a:rPr lang="en-US" sz="2800" b="1" dirty="0" smtClean="0">
                <a:solidFill>
                  <a:srgbClr val="FFFF00"/>
                </a:solidFill>
                <a:latin typeface="Courier"/>
                <a:cs typeface="Courier"/>
              </a:rPr>
              <a:t>people</a:t>
            </a:r>
          </a:p>
          <a:p>
            <a:pPr marL="81912" indent="0">
              <a:buNone/>
            </a:pPr>
            <a:r>
              <a:rPr lang="en-US" sz="2800" dirty="0" smtClean="0">
                <a:latin typeface="Courier"/>
                <a:cs typeface="Courier"/>
              </a:rPr>
              <a:t>[['Dan'], ['Dan']]</a:t>
            </a:r>
          </a:p>
          <a:p>
            <a:pPr marL="81912" indent="0">
              <a:buNone/>
            </a:pPr>
            <a:r>
              <a:rPr lang="en-US" sz="2800" dirty="0" smtClean="0">
                <a:latin typeface="Courier"/>
                <a:cs typeface="Courier"/>
              </a:rPr>
              <a:t>&gt;&gt;&gt; </a:t>
            </a:r>
            <a:r>
              <a:rPr lang="en-US" sz="2800" b="1" dirty="0" smtClean="0">
                <a:solidFill>
                  <a:srgbClr val="FFFF00"/>
                </a:solidFill>
                <a:latin typeface="Courier"/>
                <a:cs typeface="Courier"/>
              </a:rPr>
              <a:t>names[0] = “thing”</a:t>
            </a:r>
            <a:endParaRPr lang="en-US" sz="2800" b="1" dirty="0" smtClean="0">
              <a:solidFill>
                <a:srgbClr val="FFFF00"/>
              </a:solidFill>
              <a:latin typeface="Courier"/>
              <a:cs typeface="Courier"/>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115989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lstStyle/>
          <a:p>
            <a:r>
              <a:rPr lang="en-US" dirty="0" smtClean="0"/>
              <a:t>Python</a:t>
            </a:r>
            <a:br>
              <a:rPr lang="en-US" dirty="0" smtClean="0"/>
            </a:br>
            <a:r>
              <a:rPr lang="en-US" dirty="0" smtClean="0"/>
              <a:t>Dictionaries</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Dictionaries (</a:t>
            </a:r>
            <a:r>
              <a:rPr lang="en-US">
                <a:latin typeface="Courier"/>
                <a:cs typeface="Courier"/>
              </a:rPr>
              <a:t>dict</a:t>
            </a:r>
            <a:r>
              <a:rPr lang="en-US"/>
              <a:t>)</a:t>
            </a:r>
          </a:p>
        </p:txBody>
      </p:sp>
      <p:sp>
        <p:nvSpPr>
          <p:cNvPr id="3" name="Content Placeholder 2"/>
          <p:cNvSpPr>
            <a:spLocks noGrp="1"/>
          </p:cNvSpPr>
          <p:nvPr>
            <p:ph idx="1"/>
          </p:nvPr>
        </p:nvSpPr>
        <p:spPr/>
        <p:txBody>
          <a:bodyPr/>
          <a:lstStyle/>
          <a:p>
            <a:r>
              <a:rPr lang="en-US" sz="3200" dirty="0" smtClean="0"/>
              <a:t>Very fast access (by </a:t>
            </a:r>
            <a:r>
              <a:rPr lang="en-US" sz="3200" b="1" dirty="0" smtClean="0"/>
              <a:t>key</a:t>
            </a:r>
            <a:r>
              <a:rPr lang="en-US" sz="3200" dirty="0" smtClean="0"/>
              <a:t>, not number)</a:t>
            </a:r>
          </a:p>
          <a:p>
            <a:r>
              <a:rPr lang="en-US" sz="3200" dirty="0" smtClean="0"/>
              <a:t>“Map” from a key to a value</a:t>
            </a:r>
          </a:p>
          <a:p>
            <a:r>
              <a:rPr lang="en-US" sz="3200" dirty="0" smtClean="0"/>
              <a:t>Syntax</a:t>
            </a:r>
          </a:p>
          <a:p>
            <a:pPr lvl="1"/>
            <a:r>
              <a:rPr lang="en-US" sz="2800" dirty="0" smtClean="0">
                <a:latin typeface="Courier"/>
                <a:cs typeface="Courier"/>
              </a:rPr>
              <a:t>{ key1 : value1, key2 : value2, … }</a:t>
            </a:r>
          </a:p>
          <a:p>
            <a:r>
              <a:rPr lang="en-US" sz="3200" dirty="0" smtClean="0"/>
              <a:t>Adding elements</a:t>
            </a:r>
          </a:p>
          <a:p>
            <a:pPr lvl="1"/>
            <a:r>
              <a:rPr lang="en-US" sz="2800" dirty="0" err="1" smtClean="0">
                <a:latin typeface="Courier"/>
                <a:cs typeface="Courier"/>
              </a:rPr>
              <a:t>dict</a:t>
            </a:r>
            <a:r>
              <a:rPr lang="en-US" sz="2800" dirty="0" smtClean="0">
                <a:latin typeface="Courier"/>
                <a:cs typeface="Courier"/>
              </a:rPr>
              <a:t>[key] = value</a:t>
            </a:r>
          </a:p>
          <a:p>
            <a:r>
              <a:rPr lang="en-US" sz="3200" dirty="0" smtClean="0"/>
              <a:t>Accessing elements (just like sequences):</a:t>
            </a:r>
          </a:p>
          <a:p>
            <a:pPr lvl="1"/>
            <a:r>
              <a:rPr lang="en-US" sz="2800" dirty="0" err="1" smtClean="0">
                <a:latin typeface="Courier"/>
                <a:cs typeface="Courier"/>
              </a:rPr>
              <a:t>dict</a:t>
            </a:r>
            <a:r>
              <a:rPr lang="en-US" sz="2800" dirty="0" smtClean="0">
                <a:latin typeface="Courier"/>
                <a:cs typeface="Courier"/>
              </a:rPr>
              <a:t>[key]</a:t>
            </a:r>
            <a:endParaRPr lang="en-US" sz="2800" dirty="0" smtClean="0"/>
          </a:p>
          <a:p>
            <a:r>
              <a:rPr lang="en-US" sz="3200" dirty="0" smtClean="0"/>
              <a:t>Keys</a:t>
            </a:r>
          </a:p>
          <a:p>
            <a:pPr lvl="1"/>
            <a:r>
              <a:rPr lang="en-US" sz="2800" dirty="0" smtClean="0"/>
              <a:t>Looking for specific keys (“</a:t>
            </a:r>
            <a:r>
              <a:rPr lang="en-US" sz="2800" dirty="0" smtClean="0">
                <a:latin typeface="Courier"/>
                <a:cs typeface="Courier"/>
              </a:rPr>
              <a:t>in</a:t>
            </a:r>
            <a:r>
              <a:rPr lang="en-US" sz="2800" dirty="0" smtClean="0"/>
              <a:t>”)</a:t>
            </a:r>
          </a:p>
          <a:p>
            <a:pPr lvl="1"/>
            <a:r>
              <a:rPr lang="en-US" sz="2800" dirty="0" smtClean="0"/>
              <a:t>Iterating over (</a:t>
            </a:r>
            <a:r>
              <a:rPr lang="en-US" sz="2800" dirty="0" err="1" smtClean="0">
                <a:latin typeface="Courier"/>
                <a:cs typeface="Courier"/>
              </a:rPr>
              <a:t>iterkeys</a:t>
            </a:r>
            <a:r>
              <a:rPr lang="en-US" sz="2800" dirty="0" smtClean="0">
                <a:latin typeface="Courier"/>
                <a:cs typeface="Courier"/>
              </a:rPr>
              <a:t>()</a:t>
            </a:r>
            <a:r>
              <a:rPr lang="en-US" sz="2800" dirty="0" smtClean="0"/>
              <a:t>)</a:t>
            </a:r>
            <a:endParaRPr lang="en-US" sz="2800" dirty="0"/>
          </a:p>
          <a:p>
            <a:endParaRPr lang="en-US" sz="3200"/>
          </a:p>
        </p:txBody>
      </p:sp>
      <p:sp>
        <p:nvSpPr>
          <p:cNvPr id="4" name="Rectangle 3"/>
          <p:cNvSpPr/>
          <p:nvPr/>
        </p:nvSpPr>
        <p:spPr>
          <a:xfrm>
            <a:off x="11506200" y="6781800"/>
            <a:ext cx="3124200" cy="707838"/>
          </a:xfrm>
          <a:prstGeom prst="rect">
            <a:avLst/>
          </a:prstGeom>
        </p:spPr>
        <p:txBody>
          <a:bodyPr wrap="square" lIns="91397" tIns="45696" rIns="91397" bIns="45696">
            <a:spAutoFit/>
          </a:bodyPr>
          <a:lstStyle/>
          <a:p>
            <a:pPr algn="r"/>
            <a:r>
              <a:rPr lang="en-US" sz="4000" smtClean="0">
                <a:solidFill>
                  <a:schemeClr val="tx1"/>
                </a:solidFill>
                <a:latin typeface="18 VAG Rounded Thin   55390"/>
                <a:ea typeface="Wingdings"/>
                <a:cs typeface="Wingdings"/>
              </a:rPr>
              <a:t>Demo! </a:t>
            </a:r>
            <a:r>
              <a:rPr lang="en-US" sz="4000" smtClean="0">
                <a:solidFill>
                  <a:schemeClr val="tx1"/>
                </a:solidFill>
                <a:latin typeface="Wingdings"/>
                <a:ea typeface="Wingdings"/>
                <a:cs typeface="Wingdings"/>
              </a:rPr>
              <a:t></a:t>
            </a:r>
            <a:endParaRPr lang="en-US" sz="400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731520" y="274320"/>
            <a:ext cx="13167360" cy="914400"/>
          </a:xfrm>
        </p:spPr>
        <p:txBody>
          <a:bodyPr/>
          <a:lstStyle/>
          <a:p>
            <a:r>
              <a:rPr lang="en-US" dirty="0" smtClean="0"/>
              <a:t>(Cal) Clicker Question</a:t>
            </a:r>
            <a:endParaRPr lang="en-US" dirty="0"/>
          </a:p>
        </p:txBody>
      </p:sp>
      <p:sp>
        <p:nvSpPr>
          <p:cNvPr id="6" name="Content Placeholder 4"/>
          <p:cNvSpPr>
            <a:spLocks noGrp="1"/>
          </p:cNvSpPr>
          <p:nvPr>
            <p:ph sz="half" idx="1"/>
          </p:nvPr>
        </p:nvSpPr>
        <p:spPr>
          <a:xfrm>
            <a:off x="838200" y="1219200"/>
            <a:ext cx="13034010" cy="4937760"/>
          </a:xfrm>
        </p:spPr>
        <p:txBody>
          <a:bodyPr/>
          <a:lstStyle/>
          <a:p>
            <a:pPr marL="81912" indent="0">
              <a:buNone/>
            </a:pPr>
            <a:r>
              <a:rPr lang="en-US" sz="3600" dirty="0" smtClean="0"/>
              <a:t>We saw a series of “is a particular student here” problems when the students were unsorted, sorted, &amp; given-months-in-advance. What </a:t>
            </a:r>
            <a:r>
              <a:rPr lang="en-US" sz="3600" dirty="0" smtClean="0">
                <a:solidFill>
                  <a:srgbClr val="FFFF00"/>
                </a:solidFill>
              </a:rPr>
              <a:t>running time </a:t>
            </a:r>
            <a:r>
              <a:rPr lang="en-US" sz="3600" dirty="0" smtClean="0"/>
              <a:t>did a dictionary-like structure help us attain? </a:t>
            </a:r>
          </a:p>
          <a:p>
            <a:pPr marL="699101" indent="-617189">
              <a:buAutoNum type="alphaLcParenR"/>
            </a:pPr>
            <a:r>
              <a:rPr lang="en-US" sz="3600" dirty="0" smtClean="0"/>
              <a:t>Exponential</a:t>
            </a:r>
          </a:p>
          <a:p>
            <a:pPr marL="699101" indent="-617189">
              <a:buAutoNum type="alphaLcParenR"/>
            </a:pPr>
            <a:r>
              <a:rPr lang="en-US" sz="3600" dirty="0" smtClean="0"/>
              <a:t>Quadratic</a:t>
            </a:r>
          </a:p>
          <a:p>
            <a:pPr marL="699101" indent="-617189">
              <a:buAutoNum type="alphaLcParenR"/>
            </a:pPr>
            <a:r>
              <a:rPr lang="en-US" sz="3600" dirty="0" smtClean="0"/>
              <a:t>Linear</a:t>
            </a:r>
          </a:p>
          <a:p>
            <a:pPr marL="699101" indent="-617189">
              <a:buAutoNum type="alphaLcParenR"/>
            </a:pPr>
            <a:r>
              <a:rPr lang="en-US" sz="3600" dirty="0" smtClean="0"/>
              <a:t>Logarithmic</a:t>
            </a:r>
          </a:p>
          <a:p>
            <a:pPr marL="699101" indent="-617189">
              <a:buAutoNum type="alphaLcParenR"/>
            </a:pPr>
            <a:r>
              <a:rPr lang="en-US" sz="3600" dirty="0" smtClean="0"/>
              <a:t>Constant</a:t>
            </a:r>
            <a:endParaRPr lang="en-US" sz="3600" dirty="0" smtClean="0"/>
          </a:p>
        </p:txBody>
      </p:sp>
      <p:pic>
        <p:nvPicPr>
          <p:cNvPr id="7" name="Picture 10"/>
          <p:cNvPicPr>
            <a:picLocks noChangeAspect="1"/>
          </p:cNvPicPr>
          <p:nvPr/>
        </p:nvPicPr>
        <p:blipFill>
          <a:blip r:embed="rId3"/>
          <a:srcRect l="7298" t="14340" r="10573" b="10814"/>
          <a:stretch>
            <a:fillRect/>
          </a:stretch>
        </p:blipFill>
        <p:spPr bwMode="auto">
          <a:xfrm>
            <a:off x="13487400" y="76200"/>
            <a:ext cx="1086829" cy="990600"/>
          </a:xfrm>
          <a:prstGeom prst="rect">
            <a:avLst/>
          </a:prstGeom>
          <a:noFill/>
          <a:ln w="9525">
            <a:noFill/>
            <a:miter lim="800000"/>
            <a:headEnd/>
            <a:tailEnd/>
          </a:ln>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1159894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lstStyle/>
          <a:p>
            <a:r>
              <a:rPr lang="en-US" dirty="0" smtClean="0"/>
              <a:t>Python</a:t>
            </a:r>
            <a:br>
              <a:rPr lang="en-US" dirty="0" smtClean="0"/>
            </a:br>
            <a:r>
              <a:rPr lang="en-US" dirty="0" smtClean="0"/>
              <a:t>HOFs &amp; APIs</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APIs</a:t>
            </a:r>
          </a:p>
        </p:txBody>
      </p:sp>
      <p:sp>
        <p:nvSpPr>
          <p:cNvPr id="3" name="Content Placeholder 2"/>
          <p:cNvSpPr>
            <a:spLocks noGrp="1"/>
          </p:cNvSpPr>
          <p:nvPr>
            <p:ph idx="1"/>
          </p:nvPr>
        </p:nvSpPr>
        <p:spPr/>
        <p:txBody>
          <a:bodyPr/>
          <a:lstStyle/>
          <a:p>
            <a:r>
              <a:rPr lang="en-US" sz="3600" dirty="0" smtClean="0"/>
              <a:t>“Application Programming Interface”</a:t>
            </a:r>
          </a:p>
          <a:p>
            <a:pPr lvl="1"/>
            <a:r>
              <a:rPr lang="en-US" sz="3000" dirty="0" smtClean="0"/>
              <a:t>Set of </a:t>
            </a:r>
            <a:r>
              <a:rPr lang="en-US" sz="3000" dirty="0"/>
              <a:t>agreements for sharing </a:t>
            </a:r>
            <a:r>
              <a:rPr lang="en-US" sz="3000" dirty="0" smtClean="0"/>
              <a:t>information</a:t>
            </a:r>
          </a:p>
          <a:p>
            <a:r>
              <a:rPr lang="en-US" sz="3600" dirty="0" smtClean="0"/>
              <a:t>Programming APIs (i.e., how to use modules)</a:t>
            </a:r>
          </a:p>
          <a:p>
            <a:pPr lvl="1"/>
            <a:r>
              <a:rPr lang="en-US" sz="2800" dirty="0" smtClean="0">
                <a:latin typeface="L VAG Rounded Light"/>
                <a:cs typeface="L VAG Rounded Light"/>
              </a:rPr>
              <a:t>E.g., Building Blocks for common elements such as Open or Save prompts</a:t>
            </a:r>
          </a:p>
          <a:p>
            <a:r>
              <a:rPr lang="en-US" sz="3600" dirty="0" smtClean="0"/>
              <a:t>Web APIs</a:t>
            </a:r>
          </a:p>
          <a:p>
            <a:pPr lvl="1"/>
            <a:r>
              <a:rPr lang="en-US" sz="3200" dirty="0" smtClean="0"/>
              <a:t>“Special” URLs for accessing data directly</a:t>
            </a:r>
          </a:p>
          <a:p>
            <a:r>
              <a:rPr lang="en-US" sz="3600" dirty="0" smtClean="0"/>
              <a:t>Example: Jeopardy API</a:t>
            </a:r>
          </a:p>
          <a:p>
            <a:pPr lvl="1"/>
            <a:r>
              <a:rPr lang="en-US" sz="3200" dirty="0">
                <a:latin typeface="Courier"/>
                <a:cs typeface="Courier"/>
                <a:hlinkClick r:id="rId2"/>
              </a:rPr>
              <a:t>http://jservice.io/api/random</a:t>
            </a:r>
            <a:endParaRPr lang="en-US" sz="3200" dirty="0">
              <a:latin typeface="Courier"/>
              <a:cs typeface="Courier"/>
            </a:endParaRPr>
          </a:p>
          <a:p>
            <a:r>
              <a:rPr lang="en-US" sz="3600" dirty="0" smtClean="0"/>
              <a:t>Example: Solved Game APIs (e.g., Tic Tac Toe)</a:t>
            </a:r>
          </a:p>
          <a:p>
            <a:pPr lvl="1"/>
            <a:r>
              <a:rPr lang="en-US" sz="3200" dirty="0">
                <a:latin typeface="Courier"/>
                <a:cs typeface="Courier"/>
              </a:rPr>
              <a:t>getNextMoveValues</a:t>
            </a:r>
            <a:endParaRPr lang="en-US" sz="3200" dirty="0" smtClean="0">
              <a:latin typeface="Courier"/>
              <a:cs typeface="Courie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(reference)</a:t>
            </a:r>
          </a:p>
        </p:txBody>
      </p:sp>
      <p:sp>
        <p:nvSpPr>
          <p:cNvPr id="3" name="Content Placeholder 2"/>
          <p:cNvSpPr>
            <a:spLocks noGrp="1"/>
          </p:cNvSpPr>
          <p:nvPr>
            <p:ph idx="1"/>
          </p:nvPr>
        </p:nvSpPr>
        <p:spPr/>
        <p:txBody>
          <a:bodyPr/>
          <a:lstStyle/>
          <a:p>
            <a:r>
              <a:rPr lang="en-US" sz="3200" dirty="0" smtClean="0"/>
              <a:t>Code files are all on the website</a:t>
            </a:r>
          </a:p>
          <a:p>
            <a:r>
              <a:rPr lang="en-US" sz="3200" dirty="0" err="1" smtClean="0">
                <a:latin typeface="Courier"/>
                <a:cs typeface="Courier"/>
              </a:rPr>
              <a:t>hof.py</a:t>
            </a:r>
            <a:endParaRPr lang="en-US" sz="3200" dirty="0" smtClean="0">
              <a:latin typeface="Courier"/>
              <a:cs typeface="Courier"/>
            </a:endParaRPr>
          </a:p>
          <a:p>
            <a:pPr lvl="1"/>
            <a:r>
              <a:rPr lang="en-US" sz="2800" dirty="0" smtClean="0"/>
              <a:t>Some Higher Order Functions in Python we’ve seen in Snap</a:t>
            </a:r>
            <a:r>
              <a:rPr lang="en-US" sz="2800" i="1" dirty="0" smtClean="0"/>
              <a:t>!</a:t>
            </a:r>
          </a:p>
          <a:p>
            <a:r>
              <a:rPr lang="en-US" sz="3200" dirty="0" err="1" smtClean="0">
                <a:latin typeface="Courier"/>
                <a:cs typeface="Courier"/>
              </a:rPr>
              <a:t>fractals.py</a:t>
            </a:r>
            <a:endParaRPr lang="en-US" sz="3200" dirty="0" smtClean="0">
              <a:latin typeface="Courier"/>
              <a:cs typeface="Courier"/>
            </a:endParaRPr>
          </a:p>
          <a:p>
            <a:pPr lvl="1"/>
            <a:r>
              <a:rPr lang="en-US" sz="2800" dirty="0" smtClean="0"/>
              <a:t>Some fractals in Turtle Graphics</a:t>
            </a:r>
          </a:p>
          <a:p>
            <a:r>
              <a:rPr lang="en-US" sz="3200" dirty="0" err="1" smtClean="0">
                <a:latin typeface="Courier"/>
                <a:cs typeface="Courier"/>
              </a:rPr>
              <a:t>jeopardyAPI.py</a:t>
            </a:r>
            <a:endParaRPr lang="en-US" sz="3200" dirty="0" smtClean="0">
              <a:latin typeface="Courier"/>
              <a:cs typeface="Courier"/>
            </a:endParaRPr>
          </a:p>
          <a:p>
            <a:pPr lvl="1"/>
            <a:r>
              <a:rPr lang="en-US" sz="2800" dirty="0" smtClean="0"/>
              <a:t>Standalone text-based Jeopardy game</a:t>
            </a:r>
          </a:p>
          <a:p>
            <a:r>
              <a:rPr lang="en-US" sz="3200" dirty="0" err="1" smtClean="0">
                <a:latin typeface="Courier"/>
                <a:cs typeface="Courier"/>
              </a:rPr>
              <a:t>tttAPI.py</a:t>
            </a:r>
            <a:endParaRPr lang="en-US" sz="3200" dirty="0" smtClean="0">
              <a:latin typeface="Courier"/>
              <a:cs typeface="Courier"/>
            </a:endParaRPr>
          </a:p>
          <a:p>
            <a:pPr lvl="1"/>
            <a:r>
              <a:rPr lang="en-US" sz="2800" dirty="0" smtClean="0"/>
              <a:t>Tic-Tac-Toe in Python</a:t>
            </a:r>
          </a:p>
          <a:p>
            <a:pPr lvl="1"/>
            <a:r>
              <a:rPr lang="en-US" sz="2800" dirty="0" smtClean="0"/>
              <a:t>Games Crafters API for information about best moves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 Admin Notes</a:t>
            </a:r>
            <a:endParaRPr lang="en-US" dirty="0"/>
          </a:p>
        </p:txBody>
      </p:sp>
      <p:sp>
        <p:nvSpPr>
          <p:cNvPr id="16" name="Rectangle 3"/>
          <p:cNvSpPr>
            <a:spLocks noGrp="1" noChangeArrowheads="1"/>
          </p:cNvSpPr>
          <p:nvPr>
            <p:ph idx="1"/>
          </p:nvPr>
        </p:nvSpPr>
        <p:spPr/>
        <p:txBody>
          <a:bodyPr/>
          <a:lstStyle/>
          <a:p>
            <a:r>
              <a:rPr lang="en-US" dirty="0" smtClean="0"/>
              <a:t>Final Projects start this week!</a:t>
            </a:r>
          </a:p>
          <a:p>
            <a:pPr lvl="1"/>
            <a:r>
              <a:rPr lang="en-US" dirty="0" smtClean="0"/>
              <a:t>Use Snap! or Python</a:t>
            </a:r>
          </a:p>
          <a:p>
            <a:pPr lvl="1"/>
            <a:r>
              <a:rPr lang="en-US" dirty="0" smtClean="0">
                <a:solidFill>
                  <a:srgbClr val="FFFF00"/>
                </a:solidFill>
              </a:rPr>
              <a:t>Individual</a:t>
            </a:r>
          </a:p>
          <a:p>
            <a:pPr lvl="1"/>
            <a:r>
              <a:rPr lang="en-US" dirty="0" smtClean="0"/>
              <a:t>3 weeks to work</a:t>
            </a:r>
          </a:p>
          <a:p>
            <a:pPr lvl="1"/>
            <a:r>
              <a:rPr lang="en-US" dirty="0" smtClean="0"/>
              <a:t>Milestone at 7.5 hours with submission</a:t>
            </a:r>
          </a:p>
          <a:p>
            <a:r>
              <a:rPr lang="en-US" dirty="0" smtClean="0"/>
              <a:t>Schedule (see website)</a:t>
            </a:r>
          </a:p>
        </p:txBody>
      </p:sp>
      <p:sp>
        <p:nvSpPr>
          <p:cNvPr id="5" name="TextBox 4"/>
          <p:cNvSpPr txBox="1"/>
          <p:nvPr/>
        </p:nvSpPr>
        <p:spPr>
          <a:xfrm>
            <a:off x="8378456" y="2580167"/>
            <a:ext cx="184731" cy="5724644"/>
          </a:xfrm>
          <a:prstGeom prst="rect">
            <a:avLst/>
          </a:prstGeom>
          <a:noFill/>
        </p:spPr>
        <p:txBody>
          <a:bodyPr wrap="none" rtlCol="0">
            <a:spAutoFit/>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8532290"/>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More Information</a:t>
            </a:r>
          </a:p>
        </p:txBody>
      </p:sp>
      <p:sp>
        <p:nvSpPr>
          <p:cNvPr id="3" name="Content Placeholder 2"/>
          <p:cNvSpPr>
            <a:spLocks noGrp="1"/>
          </p:cNvSpPr>
          <p:nvPr>
            <p:ph idx="1"/>
          </p:nvPr>
        </p:nvSpPr>
        <p:spPr/>
        <p:txBody>
          <a:bodyPr/>
          <a:lstStyle/>
          <a:p>
            <a:r>
              <a:rPr lang="en-US" sz="3200" dirty="0" smtClean="0"/>
              <a:t>Online Python Tutor (invaluable!!)</a:t>
            </a:r>
          </a:p>
          <a:p>
            <a:pPr lvl="1"/>
            <a:r>
              <a:rPr lang="en-US" sz="2800" dirty="0" smtClean="0">
                <a:hlinkClick r:id="rId2"/>
              </a:rPr>
              <a:t>http://www.pythontutor.com/</a:t>
            </a:r>
            <a:endParaRPr lang="en-US" sz="2800" dirty="0" smtClean="0"/>
          </a:p>
          <a:p>
            <a:r>
              <a:rPr lang="en-US" sz="3200" dirty="0" smtClean="0"/>
              <a:t>Sequences &amp; Methods</a:t>
            </a:r>
          </a:p>
          <a:p>
            <a:pPr lvl="1"/>
            <a:r>
              <a:rPr lang="en-US" sz="2800" dirty="0">
                <a:hlinkClick r:id="rId3"/>
              </a:rPr>
              <a:t>http://</a:t>
            </a:r>
            <a:r>
              <a:rPr lang="en-US" sz="2800" dirty="0" smtClean="0">
                <a:hlinkClick r:id="rId3"/>
              </a:rPr>
              <a:t>docs.python.org/library/stdtypes.html</a:t>
            </a:r>
            <a:endParaRPr lang="en-US" sz="2800" dirty="0" smtClean="0"/>
          </a:p>
          <a:p>
            <a:r>
              <a:rPr lang="en-US" sz="3200" dirty="0" smtClean="0"/>
              <a:t>Coding Bat (</a:t>
            </a:r>
            <a:r>
              <a:rPr lang="en-US" sz="3200" b="1" i="1" dirty="0" smtClean="0"/>
              <a:t>Great</a:t>
            </a:r>
            <a:r>
              <a:rPr lang="en-US" sz="3200" i="1" dirty="0" smtClean="0"/>
              <a:t> </a:t>
            </a:r>
            <a:r>
              <a:rPr lang="en-US" sz="3200" dirty="0" smtClean="0"/>
              <a:t>practice!)</a:t>
            </a:r>
          </a:p>
          <a:p>
            <a:pPr lvl="1"/>
            <a:r>
              <a:rPr lang="en-US" sz="2800" dirty="0">
                <a:hlinkClick r:id="rId4"/>
              </a:rPr>
              <a:t>http://</a:t>
            </a:r>
            <a:r>
              <a:rPr lang="en-US" sz="2800" dirty="0" smtClean="0">
                <a:hlinkClick r:id="rId4"/>
              </a:rPr>
              <a:t>codingbat.com/python</a:t>
            </a:r>
            <a:endParaRPr lang="en-US" sz="2800" dirty="0" smtClean="0"/>
          </a:p>
          <a:p>
            <a:r>
              <a:rPr lang="en-US" sz="3200" dirty="0" smtClean="0"/>
              <a:t>Google’s Python Class</a:t>
            </a:r>
          </a:p>
          <a:p>
            <a:pPr lvl="1"/>
            <a:r>
              <a:rPr lang="en-US" sz="2800" dirty="0">
                <a:hlinkClick r:id="rId5"/>
              </a:rPr>
              <a:t>http://code.google.com/edu/languages/google-python-class</a:t>
            </a:r>
            <a:r>
              <a:rPr lang="en-US" sz="2800" dirty="0" smtClean="0">
                <a:hlinkClick r:id="rId5"/>
              </a:rPr>
              <a:t>/</a:t>
            </a:r>
            <a:endParaRPr lang="en-US" sz="2800" dirty="0" smtClean="0"/>
          </a:p>
          <a:p>
            <a:r>
              <a:rPr lang="en-US" sz="3200" dirty="0" smtClean="0"/>
              <a:t>Exercises (</a:t>
            </a:r>
            <a:r>
              <a:rPr lang="en-US" sz="3200" dirty="0"/>
              <a:t>M</a:t>
            </a:r>
            <a:r>
              <a:rPr lang="en-US" sz="3200" dirty="0" smtClean="0"/>
              <a:t>ore practice!)</a:t>
            </a:r>
          </a:p>
          <a:p>
            <a:pPr lvl="1"/>
            <a:r>
              <a:rPr lang="en-US" sz="2800" dirty="0">
                <a:hlinkClick r:id="rId6"/>
              </a:rPr>
              <a:t>http://</a:t>
            </a:r>
            <a:r>
              <a:rPr lang="en-US" sz="2800" dirty="0" smtClean="0">
                <a:hlinkClick r:id="rId6"/>
              </a:rPr>
              <a:t>code.google.com/edu/languages/google-python-class/exercises/basic.html</a:t>
            </a:r>
            <a:endParaRPr lang="en-US" sz="2800" dirty="0" smtClean="0"/>
          </a:p>
          <a:p>
            <a:endParaRPr lang="en-US" sz="3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 Lecture Overview</a:t>
            </a:r>
            <a:endParaRPr lang="en-US" dirty="0"/>
          </a:p>
        </p:txBody>
      </p:sp>
      <p:sp>
        <p:nvSpPr>
          <p:cNvPr id="16" name="Rectangle 3"/>
          <p:cNvSpPr>
            <a:spLocks noGrp="1" noChangeArrowheads="1"/>
          </p:cNvSpPr>
          <p:nvPr>
            <p:ph idx="1"/>
          </p:nvPr>
        </p:nvSpPr>
        <p:spPr/>
        <p:txBody>
          <a:bodyPr/>
          <a:lstStyle/>
          <a:p>
            <a:r>
              <a:rPr lang="en-US" sz="4000" dirty="0" smtClean="0"/>
              <a:t>Data Structures</a:t>
            </a:r>
          </a:p>
          <a:p>
            <a:pPr lvl="1"/>
            <a:r>
              <a:rPr lang="en-US" sz="3600" dirty="0" smtClean="0"/>
              <a:t>Sequences</a:t>
            </a:r>
          </a:p>
          <a:p>
            <a:pPr lvl="2"/>
            <a:r>
              <a:rPr lang="en-US" sz="3200" dirty="0" smtClean="0"/>
              <a:t>String</a:t>
            </a:r>
          </a:p>
          <a:p>
            <a:pPr lvl="2"/>
            <a:r>
              <a:rPr lang="en-US" sz="3200" dirty="0" smtClean="0"/>
              <a:t>List</a:t>
            </a:r>
          </a:p>
          <a:p>
            <a:pPr lvl="2"/>
            <a:r>
              <a:rPr lang="en-US" sz="3200" dirty="0" smtClean="0"/>
              <a:t>Tuple</a:t>
            </a:r>
          </a:p>
          <a:p>
            <a:pPr lvl="2"/>
            <a:r>
              <a:rPr lang="en-US" sz="3200" dirty="0" smtClean="0"/>
              <a:t>Range</a:t>
            </a:r>
          </a:p>
          <a:p>
            <a:pPr lvl="1"/>
            <a:r>
              <a:rPr lang="en-US" sz="3600" dirty="0" smtClean="0"/>
              <a:t>Dictionaries</a:t>
            </a:r>
          </a:p>
          <a:p>
            <a:r>
              <a:rPr lang="en-US" sz="4000" dirty="0" smtClean="0"/>
              <a:t>Higher-Order Functions</a:t>
            </a:r>
          </a:p>
          <a:p>
            <a:r>
              <a:rPr lang="en-US" sz="4000" dirty="0" smtClean="0"/>
              <a:t>APIs</a:t>
            </a:r>
          </a:p>
        </p:txBody>
      </p:sp>
      <p:sp>
        <p:nvSpPr>
          <p:cNvPr id="5" name="TextBox 4"/>
          <p:cNvSpPr txBox="1"/>
          <p:nvPr/>
        </p:nvSpPr>
        <p:spPr>
          <a:xfrm>
            <a:off x="8378456" y="2580167"/>
            <a:ext cx="184731" cy="5724644"/>
          </a:xfrm>
          <a:prstGeom prst="rect">
            <a:avLst/>
          </a:prstGeom>
          <a:noFill/>
        </p:spPr>
        <p:txBody>
          <a:bodyPr wrap="none" rtlCol="0">
            <a:spAutoFit/>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8532290"/>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lstStyle/>
          <a:p>
            <a:r>
              <a:rPr lang="en-US" dirty="0" smtClean="0"/>
              <a:t>Python</a:t>
            </a:r>
            <a:br>
              <a:rPr lang="en-US" dirty="0" smtClean="0"/>
            </a:br>
            <a:r>
              <a:rPr lang="en-US" dirty="0" smtClean="0"/>
              <a:t>Objects &amp; Sequences</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Python … everything is an object!</a:t>
            </a:r>
          </a:p>
        </p:txBody>
      </p:sp>
      <p:sp>
        <p:nvSpPr>
          <p:cNvPr id="3" name="Content Placeholder 2"/>
          <p:cNvSpPr>
            <a:spLocks noGrp="1"/>
          </p:cNvSpPr>
          <p:nvPr>
            <p:ph idx="1"/>
          </p:nvPr>
        </p:nvSpPr>
        <p:spPr/>
        <p:txBody>
          <a:bodyPr/>
          <a:lstStyle/>
          <a:p>
            <a:r>
              <a:rPr lang="en-US" sz="3200"/>
              <a:t>Just like OOP from Programming paradigms…</a:t>
            </a:r>
          </a:p>
          <a:p>
            <a:r>
              <a:rPr lang="en-US" sz="3200"/>
              <a:t>Importing a class/module that isn’t built-in: </a:t>
            </a:r>
          </a:p>
          <a:p>
            <a:pPr lvl="1"/>
            <a:r>
              <a:rPr lang="en-US" sz="2800">
                <a:solidFill>
                  <a:srgbClr val="FFFF00"/>
                </a:solidFill>
              </a:rPr>
              <a:t>import &lt;module&gt;</a:t>
            </a:r>
          </a:p>
          <a:p>
            <a:pPr lvl="1"/>
            <a:r>
              <a:rPr lang="en-US" sz="2800"/>
              <a:t>E.g., </a:t>
            </a:r>
            <a:r>
              <a:rPr lang="en-US" sz="2800">
                <a:latin typeface="Courier"/>
                <a:cs typeface="Courier"/>
              </a:rPr>
              <a:t>import math</a:t>
            </a:r>
          </a:p>
          <a:p>
            <a:r>
              <a:rPr lang="en-US" sz="3200"/>
              <a:t>Getting help</a:t>
            </a:r>
          </a:p>
          <a:p>
            <a:pPr lvl="1"/>
            <a:r>
              <a:rPr lang="en-US" sz="2800">
                <a:solidFill>
                  <a:srgbClr val="FFFF00"/>
                </a:solidFill>
                <a:latin typeface="Courier"/>
                <a:cs typeface="Courier"/>
              </a:rPr>
              <a:t>help(&lt;type&gt;)</a:t>
            </a:r>
            <a:r>
              <a:rPr lang="en-US" sz="2800">
                <a:solidFill>
                  <a:srgbClr val="FFFF00"/>
                </a:solidFill>
              </a:rPr>
              <a:t> </a:t>
            </a:r>
            <a:r>
              <a:rPr lang="en-US" sz="2800"/>
              <a:t>or </a:t>
            </a:r>
            <a:r>
              <a:rPr lang="en-US" sz="2800">
                <a:solidFill>
                  <a:srgbClr val="FFFF00"/>
                </a:solidFill>
                <a:latin typeface="Courier"/>
                <a:cs typeface="Courier"/>
              </a:rPr>
              <a:t>help(&lt;value&gt;)</a:t>
            </a:r>
            <a:r>
              <a:rPr lang="en-US" sz="2800">
                <a:solidFill>
                  <a:srgbClr val="FFFF00"/>
                </a:solidFill>
              </a:rPr>
              <a:t> </a:t>
            </a:r>
            <a:r>
              <a:rPr lang="en-US" sz="2800"/>
              <a:t>or </a:t>
            </a:r>
            <a:r>
              <a:rPr lang="en-US" sz="2800">
                <a:solidFill>
                  <a:srgbClr val="FFFF00"/>
                </a:solidFill>
                <a:latin typeface="Courier"/>
                <a:cs typeface="Courier"/>
              </a:rPr>
              <a:t>help(&lt;module&gt;)</a:t>
            </a:r>
          </a:p>
          <a:p>
            <a:pPr lvl="1"/>
            <a:r>
              <a:rPr lang="en-US" sz="2800"/>
              <a:t>E.g., </a:t>
            </a:r>
            <a:r>
              <a:rPr lang="en-US" sz="2800">
                <a:latin typeface="Courier"/>
                <a:cs typeface="Courier"/>
              </a:rPr>
              <a:t>help(int)</a:t>
            </a:r>
            <a:r>
              <a:rPr lang="en-US" sz="2800"/>
              <a:t> or </a:t>
            </a:r>
            <a:r>
              <a:rPr lang="en-US" sz="2800">
                <a:latin typeface="Courier"/>
                <a:cs typeface="Courier"/>
              </a:rPr>
              <a:t>help(1)</a:t>
            </a:r>
            <a:r>
              <a:rPr lang="en-US" sz="2800"/>
              <a:t> or </a:t>
            </a:r>
            <a:r>
              <a:rPr lang="en-US" sz="2800">
                <a:latin typeface="Courier"/>
                <a:cs typeface="Courier"/>
              </a:rPr>
              <a:t>help(math)</a:t>
            </a:r>
          </a:p>
          <a:p>
            <a:r>
              <a:rPr lang="en-US" sz="3200"/>
              <a:t>Calling</a:t>
            </a:r>
          </a:p>
          <a:p>
            <a:pPr lvl="1"/>
            <a:r>
              <a:rPr lang="en-US" sz="2800">
                <a:solidFill>
                  <a:srgbClr val="FFFF00"/>
                </a:solidFill>
              </a:rPr>
              <a:t>&lt;module/object&gt;.&lt;function&gt;(&lt;args&gt;, …)</a:t>
            </a:r>
            <a:r>
              <a:rPr lang="en-US" sz="2800"/>
              <a:t> or </a:t>
            </a:r>
            <a:br>
              <a:rPr lang="en-US" sz="2800"/>
            </a:br>
            <a:r>
              <a:rPr lang="en-US" sz="2800">
                <a:solidFill>
                  <a:srgbClr val="FFFF00"/>
                </a:solidFill>
              </a:rPr>
              <a:t>&lt;module&gt;.&lt;constant&gt;</a:t>
            </a:r>
            <a:r>
              <a:rPr lang="en-US" sz="2800"/>
              <a:t> or </a:t>
            </a:r>
            <a:r>
              <a:rPr lang="en-US" sz="2800">
                <a:solidFill>
                  <a:srgbClr val="FFFF00"/>
                </a:solidFill>
              </a:rPr>
              <a:t>&lt;object&gt;.&lt;field&gt;</a:t>
            </a:r>
          </a:p>
          <a:p>
            <a:pPr lvl="1"/>
            <a:r>
              <a:rPr lang="en-US" sz="2800"/>
              <a:t>E.g., </a:t>
            </a:r>
            <a:r>
              <a:rPr lang="en-US" sz="2800">
                <a:latin typeface="Courier"/>
                <a:cs typeface="Courier"/>
              </a:rPr>
              <a:t>“12”.isdigit()</a:t>
            </a:r>
            <a:r>
              <a:rPr lang="en-US" sz="2800"/>
              <a:t> or </a:t>
            </a:r>
            <a:r>
              <a:rPr lang="en-US" sz="2800">
                <a:latin typeface="Courier"/>
                <a:cs typeface="Courier"/>
              </a:rPr>
              <a:t>math.pi</a:t>
            </a:r>
            <a:r>
              <a:rPr lang="en-US" sz="2800"/>
              <a:t> or </a:t>
            </a:r>
            <a:r>
              <a:rPr lang="en-US" sz="2800">
                <a:latin typeface="Courier"/>
                <a:cs typeface="Courier"/>
              </a:rPr>
              <a:t>(1+2j).real</a:t>
            </a:r>
            <a:endParaRPr 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Sequences</a:t>
            </a:r>
            <a:endParaRPr lang="en-US" dirty="0"/>
          </a:p>
        </p:txBody>
      </p:sp>
      <p:sp>
        <p:nvSpPr>
          <p:cNvPr id="6" name="Content Placeholder 5"/>
          <p:cNvSpPr>
            <a:spLocks noGrp="1"/>
          </p:cNvSpPr>
          <p:nvPr>
            <p:ph idx="1"/>
          </p:nvPr>
        </p:nvSpPr>
        <p:spPr/>
        <p:txBody>
          <a:bodyPr/>
          <a:lstStyle/>
          <a:p>
            <a:r>
              <a:rPr lang="en-US" dirty="0" smtClean="0"/>
              <a:t>Contain an ORDERED set of data</a:t>
            </a:r>
          </a:p>
          <a:p>
            <a:pPr lvl="1"/>
            <a:r>
              <a:rPr lang="en-US" dirty="0" err="1" smtClean="0">
                <a:solidFill>
                  <a:srgbClr val="FFFF00"/>
                </a:solidFill>
                <a:latin typeface="Courier"/>
                <a:cs typeface="Courier"/>
              </a:rPr>
              <a:t>str</a:t>
            </a:r>
            <a:r>
              <a:rPr lang="en-US" dirty="0" smtClean="0"/>
              <a:t> – “text in quotes” (Snap</a:t>
            </a:r>
            <a:r>
              <a:rPr lang="en-US" i="1" dirty="0" smtClean="0"/>
              <a:t>! </a:t>
            </a:r>
            <a:r>
              <a:rPr lang="en-US" dirty="0" smtClean="0"/>
              <a:t>sentence)</a:t>
            </a:r>
          </a:p>
          <a:p>
            <a:pPr lvl="1"/>
            <a:r>
              <a:rPr lang="en-US" dirty="0">
                <a:solidFill>
                  <a:srgbClr val="FFFF00"/>
                </a:solidFill>
                <a:latin typeface="Courier"/>
                <a:cs typeface="Courier"/>
              </a:rPr>
              <a:t>l</a:t>
            </a:r>
            <a:r>
              <a:rPr lang="en-US" dirty="0" smtClean="0">
                <a:solidFill>
                  <a:srgbClr val="FFFF00"/>
                </a:solidFill>
                <a:latin typeface="Courier"/>
                <a:cs typeface="Courier"/>
              </a:rPr>
              <a:t>ist</a:t>
            </a:r>
            <a:r>
              <a:rPr lang="en-US" dirty="0" smtClean="0"/>
              <a:t>  – [‘a’, ‘group’ , ‘of’, ‘items’]</a:t>
            </a:r>
          </a:p>
          <a:p>
            <a:pPr lvl="1"/>
            <a:r>
              <a:rPr lang="en-US" dirty="0" smtClean="0">
                <a:solidFill>
                  <a:srgbClr val="FFFF00"/>
                </a:solidFill>
                <a:latin typeface="Courier"/>
                <a:cs typeface="Courier"/>
              </a:rPr>
              <a:t>tuple</a:t>
            </a:r>
            <a:r>
              <a:rPr lang="en-US" dirty="0" smtClean="0"/>
              <a:t> – (‘a’, ‘group’, ‘of’, ‘items’) </a:t>
            </a:r>
          </a:p>
          <a:p>
            <a:pPr lvl="2"/>
            <a:r>
              <a:rPr lang="en-US" dirty="0" smtClean="0"/>
              <a:t>a list that can’t be modified</a:t>
            </a:r>
          </a:p>
          <a:p>
            <a:pPr lvl="1"/>
            <a:r>
              <a:rPr lang="en-US" dirty="0" smtClean="0">
                <a:solidFill>
                  <a:srgbClr val="FFFF00"/>
                </a:solidFill>
              </a:rPr>
              <a:t>range</a:t>
            </a:r>
            <a:r>
              <a:rPr lang="en-US" dirty="0" smtClean="0"/>
              <a:t>(start, stop, step) – sequence of #s</a:t>
            </a:r>
          </a:p>
          <a:p>
            <a:r>
              <a:rPr lang="en-US" dirty="0" smtClean="0"/>
              <a:t>Supports very easy iteration:</a:t>
            </a:r>
          </a:p>
          <a:p>
            <a:pPr>
              <a:buNone/>
            </a:pPr>
            <a:r>
              <a:rPr lang="en-US" sz="3600" dirty="0" smtClean="0">
                <a:solidFill>
                  <a:schemeClr val="accent3">
                    <a:lumMod val="60000"/>
                    <a:lumOff val="40000"/>
                  </a:schemeClr>
                </a:solidFill>
                <a:latin typeface="Courier"/>
                <a:cs typeface="Courier"/>
              </a:rPr>
              <a:t>  </a:t>
            </a:r>
            <a:r>
              <a:rPr lang="en-US" sz="3600" dirty="0" smtClean="0">
                <a:solidFill>
                  <a:srgbClr val="FFFF00"/>
                </a:solidFill>
                <a:latin typeface="Courier"/>
                <a:cs typeface="Courier"/>
              </a:rPr>
              <a:t>for item in sequence:</a:t>
            </a:r>
          </a:p>
          <a:p>
            <a:pPr>
              <a:buNone/>
            </a:pPr>
            <a:r>
              <a:rPr lang="en-US" sz="3600" dirty="0" smtClean="0">
                <a:solidFill>
                  <a:srgbClr val="FFFF00"/>
                </a:solidFill>
                <a:latin typeface="Courier"/>
                <a:cs typeface="Courier"/>
              </a:rPr>
              <a:t>     print(item)</a:t>
            </a:r>
          </a:p>
        </p:txBody>
      </p:sp>
      <p:sp>
        <p:nvSpPr>
          <p:cNvPr id="5" name="TextBox 4"/>
          <p:cNvSpPr txBox="1"/>
          <p:nvPr/>
        </p:nvSpPr>
        <p:spPr>
          <a:xfrm>
            <a:off x="8378456" y="2580167"/>
            <a:ext cx="184731" cy="5724644"/>
          </a:xfrm>
          <a:prstGeom prst="rect">
            <a:avLst/>
          </a:prstGeom>
          <a:noFill/>
        </p:spPr>
        <p:txBody>
          <a:bodyPr wrap="none" rtlCol="0">
            <a:spAutoFit/>
          </a:bodyPr>
          <a:lstStyle/>
          <a:p>
            <a:endParaRPr lang="en-US" dirty="0"/>
          </a:p>
        </p:txBody>
      </p:sp>
    </p:spTree>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Sequence (general) Operations</a:t>
            </a:r>
            <a:endParaRPr lang="en-US" dirty="0"/>
          </a:p>
        </p:txBody>
      </p:sp>
      <p:sp>
        <p:nvSpPr>
          <p:cNvPr id="5" name="TextBox 4"/>
          <p:cNvSpPr txBox="1"/>
          <p:nvPr/>
        </p:nvSpPr>
        <p:spPr>
          <a:xfrm>
            <a:off x="8378456" y="2580167"/>
            <a:ext cx="184731" cy="5724644"/>
          </a:xfrm>
          <a:prstGeom prst="rect">
            <a:avLst/>
          </a:prstGeom>
          <a:noFill/>
        </p:spPr>
        <p:txBody>
          <a:bodyPr wrap="none" rtlCol="0">
            <a:spAutoFit/>
          </a:bodyPr>
          <a:lstStyle/>
          <a:p>
            <a:endParaRPr lang="en-US" dirty="0"/>
          </a:p>
        </p:txBody>
      </p:sp>
      <p:sp>
        <p:nvSpPr>
          <p:cNvPr id="10" name="Content Placeholder 2"/>
          <p:cNvSpPr>
            <a:spLocks noGrp="1"/>
          </p:cNvSpPr>
          <p:nvPr>
            <p:ph idx="1"/>
          </p:nvPr>
        </p:nvSpPr>
        <p:spPr>
          <a:xfrm>
            <a:off x="3657600" y="1188720"/>
            <a:ext cx="10210800" cy="6438900"/>
          </a:xfrm>
        </p:spPr>
        <p:txBody>
          <a:bodyPr anchor="ctr"/>
          <a:lstStyle/>
          <a:p>
            <a:r>
              <a:rPr lang="en-US" dirty="0" err="1" smtClean="0"/>
              <a:t>elem</a:t>
            </a:r>
            <a:r>
              <a:rPr lang="en-US" dirty="0" smtClean="0"/>
              <a:t> </a:t>
            </a:r>
            <a:r>
              <a:rPr lang="en-US" dirty="0" smtClean="0">
                <a:solidFill>
                  <a:srgbClr val="FFFF00"/>
                </a:solidFill>
                <a:latin typeface="Courier"/>
                <a:cs typeface="Courier"/>
              </a:rPr>
              <a:t>in</a:t>
            </a:r>
            <a:r>
              <a:rPr lang="en-US" dirty="0" smtClean="0"/>
              <a:t> &amp; </a:t>
            </a:r>
            <a:r>
              <a:rPr lang="en-US" dirty="0" smtClean="0">
                <a:solidFill>
                  <a:srgbClr val="FFFF00"/>
                </a:solidFill>
                <a:latin typeface="Courier"/>
                <a:cs typeface="Courier"/>
              </a:rPr>
              <a:t>not in</a:t>
            </a:r>
            <a:r>
              <a:rPr lang="en-US" dirty="0" smtClean="0">
                <a:latin typeface="+mj-lt"/>
              </a:rPr>
              <a:t> </a:t>
            </a:r>
            <a:r>
              <a:rPr lang="en-US" dirty="0" smtClean="0"/>
              <a:t>sequence</a:t>
            </a:r>
          </a:p>
          <a:p>
            <a:r>
              <a:rPr lang="en-US" dirty="0" smtClean="0">
                <a:solidFill>
                  <a:srgbClr val="FFFF00"/>
                </a:solidFill>
                <a:latin typeface="Courier"/>
                <a:cs typeface="Courier"/>
              </a:rPr>
              <a:t>+</a:t>
            </a:r>
            <a:r>
              <a:rPr lang="en-US" dirty="0" smtClean="0"/>
              <a:t> &amp; </a:t>
            </a:r>
            <a:r>
              <a:rPr lang="en-US" dirty="0" smtClean="0">
                <a:solidFill>
                  <a:srgbClr val="FFFF00"/>
                </a:solidFill>
                <a:latin typeface="Courier"/>
                <a:cs typeface="Courier"/>
              </a:rPr>
              <a:t>*</a:t>
            </a:r>
          </a:p>
          <a:p>
            <a:r>
              <a:rPr lang="en-US" dirty="0" smtClean="0"/>
              <a:t>my_sequence</a:t>
            </a:r>
            <a:r>
              <a:rPr lang="en-US" dirty="0" smtClean="0">
                <a:solidFill>
                  <a:srgbClr val="FFFF00"/>
                </a:solidFill>
                <a:latin typeface="Courier"/>
                <a:cs typeface="Courier"/>
              </a:rPr>
              <a:t>[START:END:STEP]</a:t>
            </a:r>
          </a:p>
          <a:p>
            <a:r>
              <a:rPr lang="en-US" dirty="0" err="1" smtClean="0">
                <a:solidFill>
                  <a:srgbClr val="FFFF00"/>
                </a:solidFill>
                <a:latin typeface="Courier"/>
                <a:cs typeface="Courier"/>
              </a:rPr>
              <a:t>len</a:t>
            </a:r>
            <a:r>
              <a:rPr lang="en-US" dirty="0" smtClean="0">
                <a:solidFill>
                  <a:srgbClr val="FFFF00"/>
                </a:solidFill>
                <a:latin typeface="Courier"/>
                <a:cs typeface="Courier"/>
              </a:rPr>
              <a:t>()</a:t>
            </a:r>
          </a:p>
          <a:p>
            <a:r>
              <a:rPr lang="en-US" dirty="0" smtClean="0">
                <a:solidFill>
                  <a:srgbClr val="FFFF00"/>
                </a:solidFill>
                <a:latin typeface="Courier"/>
                <a:cs typeface="Courier"/>
              </a:rPr>
              <a:t>min()</a:t>
            </a:r>
            <a:r>
              <a:rPr lang="en-US" dirty="0" smtClean="0"/>
              <a:t> &amp;  </a:t>
            </a:r>
            <a:r>
              <a:rPr lang="en-US" dirty="0" smtClean="0">
                <a:solidFill>
                  <a:srgbClr val="FFFF00"/>
                </a:solidFill>
                <a:latin typeface="Courier"/>
                <a:cs typeface="Courier"/>
              </a:rPr>
              <a:t>max()</a:t>
            </a:r>
          </a:p>
          <a:p>
            <a:r>
              <a:rPr lang="en-US" dirty="0"/>
              <a:t>E</a:t>
            </a:r>
            <a:r>
              <a:rPr lang="en-US" dirty="0" smtClean="0"/>
              <a:t>ven </a:t>
            </a:r>
            <a:r>
              <a:rPr lang="en-US" dirty="0" smtClean="0">
                <a:solidFill>
                  <a:srgbClr val="FFFF00"/>
                </a:solidFill>
                <a:latin typeface="Courier"/>
                <a:cs typeface="Courier"/>
              </a:rPr>
              <a:t>map()</a:t>
            </a:r>
            <a:r>
              <a:rPr lang="en-US" dirty="0" smtClean="0">
                <a:latin typeface="+mj-lt"/>
              </a:rPr>
              <a:t> </a:t>
            </a:r>
            <a:r>
              <a:rPr lang="en-US" dirty="0" smtClean="0">
                <a:solidFill>
                  <a:srgbClr val="FFFF00"/>
                </a:solidFill>
                <a:latin typeface="Courier"/>
                <a:cs typeface="Courier"/>
              </a:rPr>
              <a:t>filter()</a:t>
            </a:r>
            <a:r>
              <a:rPr lang="en-US" dirty="0" smtClean="0"/>
              <a:t> &amp; </a:t>
            </a:r>
            <a:r>
              <a:rPr lang="en-US" dirty="0" smtClean="0">
                <a:solidFill>
                  <a:srgbClr val="FFFF00"/>
                </a:solidFill>
                <a:latin typeface="Courier"/>
                <a:cs typeface="Courier"/>
              </a:rPr>
              <a:t>reduce()</a:t>
            </a:r>
            <a:r>
              <a:rPr lang="en-US" dirty="0" smtClean="0"/>
              <a:t>!</a:t>
            </a:r>
          </a:p>
          <a:p>
            <a:r>
              <a:rPr lang="en-US" dirty="0" smtClean="0">
                <a:solidFill>
                  <a:srgbClr val="FFFF00"/>
                </a:solidFill>
                <a:latin typeface="Courier"/>
                <a:cs typeface="Courier"/>
              </a:rPr>
              <a:t>count(item)</a:t>
            </a:r>
          </a:p>
          <a:p>
            <a:r>
              <a:rPr lang="en-US" dirty="0" smtClean="0"/>
              <a:t>Many, many more: </a:t>
            </a:r>
            <a:r>
              <a:rPr lang="en-US" sz="2900" dirty="0">
                <a:solidFill>
                  <a:srgbClr val="953CFF"/>
                </a:solidFill>
                <a:hlinkClick r:id="rId2"/>
              </a:rPr>
              <a:t>http://</a:t>
            </a:r>
            <a:r>
              <a:rPr lang="en-US" sz="2900" dirty="0" smtClean="0">
                <a:solidFill>
                  <a:srgbClr val="953CFF"/>
                </a:solidFill>
                <a:hlinkClick r:id="rId2"/>
              </a:rPr>
              <a:t>docs.python.org/library/stdtypes.html#typesseq</a:t>
            </a:r>
            <a:endParaRPr lang="en-US" sz="2900" dirty="0">
              <a:solidFill>
                <a:srgbClr val="953CFF"/>
              </a:solidFill>
            </a:endParaRPr>
          </a:p>
        </p:txBody>
      </p:sp>
      <p:sp>
        <p:nvSpPr>
          <p:cNvPr id="11" name="Rectangle 10"/>
          <p:cNvSpPr/>
          <p:nvPr/>
        </p:nvSpPr>
        <p:spPr>
          <a:xfrm>
            <a:off x="11506200" y="6781800"/>
            <a:ext cx="3124200" cy="707838"/>
          </a:xfrm>
          <a:prstGeom prst="rect">
            <a:avLst/>
          </a:prstGeom>
        </p:spPr>
        <p:txBody>
          <a:bodyPr wrap="square" lIns="91397" tIns="45696" rIns="91397" bIns="45696">
            <a:spAutoFit/>
          </a:bodyPr>
          <a:lstStyle/>
          <a:p>
            <a:pPr algn="r"/>
            <a:r>
              <a:rPr lang="en-US" sz="4000" smtClean="0">
                <a:solidFill>
                  <a:schemeClr val="tx1"/>
                </a:solidFill>
                <a:latin typeface="Wingdings"/>
                <a:ea typeface="Wingdings"/>
                <a:cs typeface="Wingdings"/>
              </a:rPr>
              <a:t></a:t>
            </a:r>
            <a:endParaRPr lang="en-US" sz="4000">
              <a:solidFill>
                <a:schemeClr val="tx1"/>
              </a:solidFill>
            </a:endParaRPr>
          </a:p>
        </p:txBody>
      </p:sp>
    </p:spTree>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lstStyle/>
          <a:p>
            <a:r>
              <a:rPr lang="en-US" dirty="0" smtClean="0"/>
              <a:t>Python</a:t>
            </a:r>
            <a:br>
              <a:rPr lang="en-US" dirty="0" smtClean="0"/>
            </a:br>
            <a:r>
              <a:rPr lang="en-US" dirty="0" smtClean="0"/>
              <a:t>Strings, Lists,</a:t>
            </a:r>
            <a:br>
              <a:rPr lang="en-US" dirty="0" smtClean="0"/>
            </a:br>
            <a:r>
              <a:rPr lang="en-US" dirty="0" smtClean="0"/>
              <a:t>Tuples &amp; Ranges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Strings</a:t>
            </a:r>
            <a:endParaRPr lang="en-US"/>
          </a:p>
        </p:txBody>
      </p:sp>
      <p:sp>
        <p:nvSpPr>
          <p:cNvPr id="3" name="Content Placeholder 2"/>
          <p:cNvSpPr>
            <a:spLocks noGrp="1"/>
          </p:cNvSpPr>
          <p:nvPr>
            <p:ph idx="1"/>
          </p:nvPr>
        </p:nvSpPr>
        <p:spPr/>
        <p:txBody>
          <a:bodyPr/>
          <a:lstStyle/>
          <a:p>
            <a:r>
              <a:rPr lang="en-US" dirty="0" smtClean="0"/>
              <a:t>Sequence (or “list” or “array”) of chars</a:t>
            </a:r>
          </a:p>
          <a:p>
            <a:r>
              <a:rPr lang="en-US" dirty="0" smtClean="0"/>
              <a:t>Quoting</a:t>
            </a:r>
          </a:p>
          <a:p>
            <a:pPr lvl="1"/>
            <a:r>
              <a:rPr lang="en-US" dirty="0" smtClean="0"/>
              <a:t>Single Quotes, Double Quotes</a:t>
            </a:r>
          </a:p>
          <a:p>
            <a:pPr lvl="1"/>
            <a:r>
              <a:rPr lang="en-US" dirty="0" smtClean="0"/>
              <a:t>Triple Quotes (this keeps formatting and line breaks)</a:t>
            </a:r>
          </a:p>
          <a:p>
            <a:r>
              <a:rPr lang="en-US" dirty="0" smtClean="0"/>
              <a:t>Concentration, finding length, etc.</a:t>
            </a:r>
          </a:p>
          <a:p>
            <a:pPr lvl="1"/>
            <a:r>
              <a:rPr lang="en-US" dirty="0" smtClean="0">
                <a:solidFill>
                  <a:srgbClr val="FFFF00"/>
                </a:solidFill>
                <a:latin typeface="Courier"/>
                <a:cs typeface="Courier"/>
              </a:rPr>
              <a:t>help(str)</a:t>
            </a:r>
            <a:r>
              <a:rPr lang="en-US" dirty="0" smtClean="0"/>
              <a:t> and </a:t>
            </a:r>
            <a:r>
              <a:rPr lang="en-US" dirty="0" smtClean="0">
                <a:solidFill>
                  <a:srgbClr val="FFFF00"/>
                </a:solidFill>
                <a:latin typeface="Courier"/>
                <a:cs typeface="Courier"/>
              </a:rPr>
              <a:t>help(“string”)</a:t>
            </a:r>
          </a:p>
          <a:p>
            <a:r>
              <a:rPr lang="en-US" sz="3800" u="sng" dirty="0">
                <a:solidFill>
                  <a:srgbClr val="953CFF"/>
                </a:solidFill>
                <a:hlinkClick r:id="rId2"/>
              </a:rPr>
              <a:t>http://</a:t>
            </a:r>
            <a:r>
              <a:rPr lang="en-US" sz="3800" u="sng" dirty="0" smtClean="0">
                <a:solidFill>
                  <a:srgbClr val="953CFF"/>
                </a:solidFill>
                <a:hlinkClick r:id="rId2"/>
              </a:rPr>
              <a:t>docs.python.org/library/stdtypes.html#string-methods</a:t>
            </a:r>
            <a:endParaRPr lang="en-US" sz="3800" u="sng" dirty="0">
              <a:solidFill>
                <a:srgbClr val="953CFF"/>
              </a:solidFill>
            </a:endParaRPr>
          </a:p>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76262</TotalTime>
  <Pages>47</Pages>
  <Words>1301</Words>
  <Application>Microsoft Macintosh PowerPoint</Application>
  <PresentationFormat>Custom</PresentationFormat>
  <Paragraphs>165</Paragraphs>
  <Slides>20</Slides>
  <Notes>4</Notes>
  <HiddenSlides>1</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Metro</vt:lpstr>
      <vt:lpstr>Moore’s Law continuing for 10+ years</vt:lpstr>
      <vt:lpstr>(Cal) Admin Notes</vt:lpstr>
      <vt:lpstr>(Cal) Lecture Overview</vt:lpstr>
      <vt:lpstr>Slide 4</vt:lpstr>
      <vt:lpstr>Python … everything is an object!</vt:lpstr>
      <vt:lpstr>Python Sequences</vt:lpstr>
      <vt:lpstr>Python Sequence (general) Operations</vt:lpstr>
      <vt:lpstr>Slide 8</vt:lpstr>
      <vt:lpstr>Python Strings</vt:lpstr>
      <vt:lpstr>Python Lists</vt:lpstr>
      <vt:lpstr>Python Tuples &amp; Ranges</vt:lpstr>
      <vt:lpstr>(Cal) Clicker Question</vt:lpstr>
      <vt:lpstr>(Cal) Clicker Question</vt:lpstr>
      <vt:lpstr>Slide 14</vt:lpstr>
      <vt:lpstr>Python Dictionaries (dict)</vt:lpstr>
      <vt:lpstr>(Cal) Clicker Question</vt:lpstr>
      <vt:lpstr>Slide 17</vt:lpstr>
      <vt:lpstr>Python APIs</vt:lpstr>
      <vt:lpstr>Demo (reference)</vt:lpstr>
      <vt:lpstr>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CS61C - Lecture 13</dc:title>
  <dc:subject/>
  <dc:creator>John Wawrzynek</dc:creator>
  <cp:keywords/>
  <dc:description/>
  <cp:lastModifiedBy>Dan Garcia</cp:lastModifiedBy>
  <cp:revision>3521</cp:revision>
  <cp:lastPrinted>2015-04-13T08:59:18Z</cp:lastPrinted>
  <dcterms:created xsi:type="dcterms:W3CDTF">2015-04-12T21:22:52Z</dcterms:created>
  <dcterms:modified xsi:type="dcterms:W3CDTF">2015-04-13T19:25:44Z</dcterms:modified>
</cp:coreProperties>
</file>