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76E30-FC44-4878-B89C-9B7361A189D6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D48B3-4B00-4C08-8109-A7BC0C71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D48B3-4B00-4C08-8109-A7BC0C71AC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0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9C6F4C1E-115A-4EC0-9491-2479C11ECEB8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D003F9A-BC14-47F5-BCDD-005055926E6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C1E-115A-4EC0-9491-2479C11ECEB8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3F9A-BC14-47F5-BCDD-00505592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C1E-115A-4EC0-9491-2479C11ECEB8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3F9A-BC14-47F5-BCDD-00505592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C1E-115A-4EC0-9491-2479C11ECEB8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3F9A-BC14-47F5-BCDD-00505592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C1E-115A-4EC0-9491-2479C11ECEB8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3F9A-BC14-47F5-BCDD-00505592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C1E-115A-4EC0-9491-2479C11ECEB8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3F9A-BC14-47F5-BCDD-005055926E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C1E-115A-4EC0-9491-2479C11ECEB8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3F9A-BC14-47F5-BCDD-005055926E6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C1E-115A-4EC0-9491-2479C11ECEB8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3F9A-BC14-47F5-BCDD-00505592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C1E-115A-4EC0-9491-2479C11ECEB8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3F9A-BC14-47F5-BCDD-00505592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C1E-115A-4EC0-9491-2479C11ECEB8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3F9A-BC14-47F5-BCDD-00505592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C1E-115A-4EC0-9491-2479C11ECEB8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3F9A-BC14-47F5-BCDD-00505592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9C6F4C1E-115A-4EC0-9491-2479C11ECEB8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FD003F9A-BC14-47F5-BCDD-005055926E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CS10 Final Exam Prep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4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Berkeley View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significant technology: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Virtual machines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514600"/>
            <a:ext cx="396896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1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Brian Harvey’s AI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Brian Harvey’s AI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John McCarthy defined AI </a:t>
            </a:r>
            <a:r>
              <a:rPr lang="en-US" dirty="0" smtClean="0"/>
              <a:t>as: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getting computers to do things which, when done by people, are said </a:t>
            </a:r>
            <a:r>
              <a:rPr lang="en-US" dirty="0" smtClean="0"/>
              <a:t>to involve </a:t>
            </a:r>
            <a:r>
              <a:rPr lang="en-US" u="sng" dirty="0"/>
              <a:t>intelligence</a:t>
            </a:r>
            <a:r>
              <a:rPr lang="en-US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98454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Brian Harvey’s AI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has been interest in making computers “intelligent” since the field of computer science came into existence.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Very, very challenging problems because (a) we don’t understand our intelligence and (b) thinking computationally often requires absurd amounts of system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Brian Harvey’s AI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John McCarthy invented the Lisp programming language in 1958 in order to tackle the idea of symbolic programming: representing relationships between concepts instead of just math formulas.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At the same time, others were excited about the idea of simulating human neurons in a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55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Brian Harvey’s AI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2697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And then things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Brian Harvey’s AI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About 11 years later, some scientists published a book showing that these neuron tools, called “neural networks,” weren’t the end-all-be-all solution to AI.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Scientists got very </a:t>
            </a:r>
            <a:r>
              <a:rPr lang="en-US" dirty="0" err="1" smtClean="0"/>
              <a:t>very</a:t>
            </a:r>
            <a:r>
              <a:rPr lang="en-US" dirty="0" smtClean="0"/>
              <a:t> sad as funding dried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55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Brian Harvey’s AI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Things clearly rebounded, and we’ve brought back ideas such as symbolic programming (Lisp), neural networks, and now statistical techniques to take the field to a whole new level.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Speech recognition and character recognition were both thought to be incredibly difficult but are now employed somewhat regularly.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33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Brian Harvey’s AI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There are now at least two branches of AI with different goals: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Branch #1: </a:t>
            </a:r>
            <a:r>
              <a:rPr lang="en-US" dirty="0" smtClean="0"/>
              <a:t>simulate human thinking as closely as possible.  Cognitive science is closely tied.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Branch #2: </a:t>
            </a:r>
            <a:r>
              <a:rPr lang="en-US" dirty="0" smtClean="0"/>
              <a:t>solving problems as efficiently as possible using computational techniques.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33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Computers Solve Checkers – It’s a Draw!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9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final exam is this Wednesday from 7 – 10pm.  Held in 277 Cory Hall.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Cumulative.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get three (!!!) cheat sheets.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It’s worth 80 points, or 20% of the total, and can replace your quest AND midterm scores.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7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Solve Checkers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Jonathan Schaeffer recently weakly solved the game of checkers.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Took him 18 years using dozens of computers.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93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Solve Checkers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Wrote a program called Chinook that could play at the grand master level.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Chinook lost it’s first competition against Tinsley, the reigning world champion at the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“Won” the second time because Tinsley was diagnosed with cancer during the series and had to withdraw.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78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What is IBM’s Watson?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23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IBM’s Watson?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Supercomputer and set of software designed to play Jeopardy!</a:t>
            </a:r>
          </a:p>
          <a:p>
            <a:r>
              <a:rPr lang="en-US" dirty="0" smtClean="0"/>
              <a:t>A general expert system capable of answering questions about general human knowledge.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Article written before the televised competition but talks about Young Watson squashing its opponents (and losing a good bit too).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62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Jeopardy?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Challenging phrasing of questions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Covers huge breadth of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3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IBM’s Watson?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00196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“elementary, my dear contestant”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Impractical a decade ago due to limited computing power and training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99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IBM’s Watson?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Watson was trained on huge amounts of information, much of which is freely available on the internet.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Dictionaries, thesauri, encyclopedias, books, plays, religious texts,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73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IBM’s Watson?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Also uses &gt; 100 algorithms to explore the question in parallel.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Answers are ranked and weighted to produce the final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88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IBM’s Watson?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John Kelley, head of IBM Research, predicts that software similar to Watson will be able to run on a normal server in 10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…and on a laptop in 12 – 15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7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First Church of 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2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4754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Spoiler Alert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Glenn and I have not seen the final.  </a:t>
            </a:r>
            <a:r>
              <a:rPr lang="en-US" dirty="0" smtClean="0"/>
              <a:t>Do not overanalyze any “hints” we give, because really, they aren’t hints.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Just helpful advice.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98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Church of Robotics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artificial intelligence is theatrics.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Concern: by thinking of computers as being closer to humans, we start to think of humans as closer to computers as well.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88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Church of Robotics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Putting blind faith in these algorithms is dangerous but easy.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Look both ways before crossing the street, regardless of what color the light 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66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Church of Robotics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Singularity University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Unclear future given the rate of technological growth.  Who knows who / what will be in charge in 50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S.U. predicts that the “technological singularity,” the point where machine intelligence exceeds human intelligence, will occur in our lifetimes.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33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The Great Robot 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00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Great Robot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Founded by DARPA and ran for two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Goal: </a:t>
            </a:r>
            <a:r>
              <a:rPr lang="en-US" dirty="0" smtClean="0"/>
              <a:t>develop autonomous vehicle technology for use in military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28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Great Robot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19812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The challenge: </a:t>
            </a:r>
            <a:r>
              <a:rPr lang="en-US" dirty="0" smtClean="0"/>
              <a:t>drive 142 miles on off-road terrain </a:t>
            </a:r>
            <a:r>
              <a:rPr lang="en-US" i="1" dirty="0" smtClean="0"/>
              <a:t>without a driver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4974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Great Robot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286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Winners used an incredible combination of hardware, sensors (laser rangefinders, GPS, radar), and software to make their machines work.</a:t>
            </a:r>
          </a:p>
        </p:txBody>
      </p:sp>
    </p:spTree>
    <p:extLst>
      <p:ext uri="{BB962C8B-B14F-4D97-AF65-F5344CB8AC3E}">
        <p14:creationId xmlns:p14="http://schemas.microsoft.com/office/powerpoint/2010/main" val="301319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of the Blown to Bits &amp; other readings from before the midterm.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Since then we’ve covered two major topics in the readings: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Cloud computing </a:t>
            </a:r>
            <a:r>
              <a:rPr lang="en-US" dirty="0" smtClean="0"/>
              <a:t>and </a:t>
            </a:r>
            <a:r>
              <a:rPr lang="en-US" b="1" dirty="0" smtClean="0"/>
              <a:t>artificial intelligence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117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Cloud Computing?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4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Artificial Intelligence?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4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Berkeley View of Cloud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Berkeley View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Computing as a utility</a:t>
            </a:r>
          </a:p>
          <a:p>
            <a:r>
              <a:rPr lang="en-US" dirty="0" smtClean="0"/>
              <a:t>Providers (Google, Microsoft, Amazon, </a:t>
            </a:r>
            <a:r>
              <a:rPr lang="en-US" dirty="0" err="1" smtClean="0"/>
              <a:t>etc</a:t>
            </a:r>
            <a:r>
              <a:rPr lang="en-US" dirty="0" smtClean="0"/>
              <a:t>) often have extra computing power sitting around.</a:t>
            </a:r>
          </a:p>
          <a:p>
            <a:r>
              <a:rPr lang="en-US" dirty="0" smtClean="0"/>
              <a:t>Users can rent this for cheap and get temporary access to massive amounts of computing power.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6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Berkeley View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Pay-as-you-go pricing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Concerns:</a:t>
            </a:r>
          </a:p>
          <a:p>
            <a:pPr lvl="1"/>
            <a:r>
              <a:rPr lang="en-US" dirty="0" smtClean="0"/>
              <a:t>Data lock-in</a:t>
            </a:r>
          </a:p>
          <a:p>
            <a:pPr lvl="1"/>
            <a:r>
              <a:rPr lang="en-US" dirty="0" smtClean="0"/>
              <a:t>Data privacy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Automatic scaling is a key area of research.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81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TC101790492[[fn=Sketchbook]]</Template>
  <TotalTime>45</TotalTime>
  <Words>958</Words>
  <Application>Microsoft Office PowerPoint</Application>
  <PresentationFormat>On-screen Show (4:3)</PresentationFormat>
  <Paragraphs>126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Sketchbook</vt:lpstr>
      <vt:lpstr>CS10 Final Exam Prep</vt:lpstr>
      <vt:lpstr>Things to Know</vt:lpstr>
      <vt:lpstr>Spoiler Alert Glenn and I have not seen the final.  Do not overanalyze any “hints” we give, because really, they aren’t hints.  Just helpful advice.</vt:lpstr>
      <vt:lpstr>Readings</vt:lpstr>
      <vt:lpstr>Cloud Computing?</vt:lpstr>
      <vt:lpstr>Artificial Intelligence?</vt:lpstr>
      <vt:lpstr>Berkeley View of Cloud Computing</vt:lpstr>
      <vt:lpstr>Berkeley View of Cloud Computing</vt:lpstr>
      <vt:lpstr>Berkeley View of Cloud Computing</vt:lpstr>
      <vt:lpstr>Berkeley View of Cloud Computing</vt:lpstr>
      <vt:lpstr>Brian Harvey’s AI Notes</vt:lpstr>
      <vt:lpstr>Brian Harvey’s AI Notes</vt:lpstr>
      <vt:lpstr>Brian Harvey’s AI Notes</vt:lpstr>
      <vt:lpstr>Brian Harvey’s AI Notes</vt:lpstr>
      <vt:lpstr>Brian Harvey’s AI Notes</vt:lpstr>
      <vt:lpstr>Brian Harvey’s AI Notes</vt:lpstr>
      <vt:lpstr>Brian Harvey’s AI Notes</vt:lpstr>
      <vt:lpstr>Brian Harvey’s AI Notes</vt:lpstr>
      <vt:lpstr>Computers Solve Checkers – It’s a Draw!</vt:lpstr>
      <vt:lpstr>Computers Solve Checkers</vt:lpstr>
      <vt:lpstr>Computers Solve Checkers</vt:lpstr>
      <vt:lpstr>What is IBM’s Watson?</vt:lpstr>
      <vt:lpstr>What is IBM’s Watson?</vt:lpstr>
      <vt:lpstr>Why Jeopardy?</vt:lpstr>
      <vt:lpstr>What is IBM’s Watson?</vt:lpstr>
      <vt:lpstr>What is IBM’s Watson?</vt:lpstr>
      <vt:lpstr>What is IBM’s Watson?</vt:lpstr>
      <vt:lpstr>What is IBM’s Watson?</vt:lpstr>
      <vt:lpstr>The First Church of Robotics</vt:lpstr>
      <vt:lpstr>The First Church of Robotics</vt:lpstr>
      <vt:lpstr>The First Church of Robotics</vt:lpstr>
      <vt:lpstr>The First Church of Robotics</vt:lpstr>
      <vt:lpstr>The Great Robot Race</vt:lpstr>
      <vt:lpstr>The Great Robot Race</vt:lpstr>
      <vt:lpstr>The Great Robot Race</vt:lpstr>
      <vt:lpstr>The Great Robot Race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 Final Exam Prep</dc:title>
  <dc:creator>luke</dc:creator>
  <cp:lastModifiedBy>luke</cp:lastModifiedBy>
  <cp:revision>36</cp:revision>
  <dcterms:created xsi:type="dcterms:W3CDTF">2011-05-08T21:12:40Z</dcterms:created>
  <dcterms:modified xsi:type="dcterms:W3CDTF">2011-05-08T21:58:09Z</dcterms:modified>
</cp:coreProperties>
</file>