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1074" r:id="rId2"/>
    <p:sldId id="1084" r:id="rId3"/>
    <p:sldId id="1090" r:id="rId4"/>
    <p:sldId id="1085" r:id="rId5"/>
    <p:sldId id="1071" r:id="rId6"/>
    <p:sldId id="1072" r:id="rId7"/>
    <p:sldId id="1073" r:id="rId8"/>
    <p:sldId id="1075" r:id="rId9"/>
    <p:sldId id="1087" r:id="rId10"/>
    <p:sldId id="1077" r:id="rId11"/>
    <p:sldId id="1076" r:id="rId12"/>
    <p:sldId id="1081" r:id="rId13"/>
    <p:sldId id="1086" r:id="rId14"/>
    <p:sldId id="1088" r:id="rId15"/>
    <p:sldId id="1079" r:id="rId16"/>
    <p:sldId id="1080" r:id="rId17"/>
    <p:sldId id="1078" r:id="rId18"/>
    <p:sldId id="1082" r:id="rId19"/>
    <p:sldId id="1089" r:id="rId20"/>
    <p:sldId id="1083" r:id="rId21"/>
  </p:sldIdLst>
  <p:sldSz cx="14630400" cy="8229600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1pPr>
    <a:lvl2pPr marL="653110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2pPr>
    <a:lvl3pPr marL="1306221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3pPr>
    <a:lvl4pPr marL="1959331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4pPr>
    <a:lvl5pPr marL="2612442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5pPr>
    <a:lvl6pPr marL="3265550" algn="l" defTabSz="653110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6pPr>
    <a:lvl7pPr marL="3918661" algn="l" defTabSz="653110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7pPr>
    <a:lvl8pPr marL="4571771" algn="l" defTabSz="653110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8pPr>
    <a:lvl9pPr marL="5224882" algn="l" defTabSz="653110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 scaleToFitPaper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7500"/>
    <a:srgbClr val="900306"/>
    <a:srgbClr val="32415C"/>
    <a:srgbClr val="FB0A10"/>
    <a:srgbClr val="94F0E4"/>
    <a:srgbClr val="5771A0"/>
    <a:srgbClr val="800080"/>
    <a:srgbClr val="66FF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63" autoAdjust="0"/>
    <p:restoredTop sz="96422" autoAdjust="0"/>
  </p:normalViewPr>
  <p:slideViewPr>
    <p:cSldViewPr>
      <p:cViewPr varScale="1">
        <p:scale>
          <a:sx n="129" d="100"/>
          <a:sy n="129" d="100"/>
        </p:scale>
        <p:origin x="240" y="1000"/>
      </p:cViewPr>
      <p:guideLst>
        <p:guide orient="horz" pos="2592"/>
        <p:guide pos="4605"/>
      </p:guideLst>
    </p:cSldViewPr>
  </p:slideViewPr>
  <p:outlineViewPr>
    <p:cViewPr>
      <p:scale>
        <a:sx n="33" d="100"/>
        <a:sy n="33" d="100"/>
      </p:scale>
      <p:origin x="0" y="9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4208" y="-112"/>
      </p:cViewPr>
      <p:guideLst>
        <p:guide orient="horz" pos="2931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22CC11-2833-8446-BF36-579470EC5EAA}" type="doc">
      <dgm:prSet loTypeId="urn:microsoft.com/office/officeart/2005/8/layout/target3" loCatId="relationship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61BB8BE-FC15-9B49-90CF-60C8BB4FC2A3}">
      <dgm:prSet phldrT="[Text]"/>
      <dgm:spPr>
        <a:noFill/>
      </dgm:spPr>
      <dgm:t>
        <a:bodyPr/>
        <a:lstStyle/>
        <a:p>
          <a:r>
            <a:rPr lang="en-US" b="1">
              <a:solidFill>
                <a:schemeClr val="tx1"/>
              </a:solidFill>
              <a:latin typeface="18 VAG Rounded Thin   55390"/>
            </a:rPr>
            <a:t>Sentences</a:t>
          </a:r>
        </a:p>
      </dgm:t>
    </dgm:pt>
    <dgm:pt modelId="{5633595F-7032-4A4A-90F5-797EDD965680}" type="parTrans" cxnId="{D4A5047D-AC42-274C-9507-ADA85756DF45}">
      <dgm:prSet/>
      <dgm:spPr/>
      <dgm:t>
        <a:bodyPr/>
        <a:lstStyle/>
        <a:p>
          <a:endParaRPr lang="en-US"/>
        </a:p>
      </dgm:t>
    </dgm:pt>
    <dgm:pt modelId="{1B2CFB76-B650-CA43-AC4B-E3E51EE48CE0}" type="sibTrans" cxnId="{D4A5047D-AC42-274C-9507-ADA85756DF45}">
      <dgm:prSet/>
      <dgm:spPr/>
      <dgm:t>
        <a:bodyPr/>
        <a:lstStyle/>
        <a:p>
          <a:endParaRPr lang="en-US"/>
        </a:p>
      </dgm:t>
    </dgm:pt>
    <dgm:pt modelId="{BCCF8A4D-6A55-D444-9D6C-BB33E152E111}">
      <dgm:prSet phldrT="[Text]"/>
      <dgm:spPr/>
      <dgm:t>
        <a:bodyPr/>
        <a:lstStyle/>
        <a:p>
          <a:r>
            <a:rPr lang="en-US">
              <a:solidFill>
                <a:srgbClr val="FFFFFF"/>
              </a:solidFill>
              <a:latin typeface="18 VAG Rounded Thin   55390"/>
            </a:rPr>
            <a:t>E.g., CS 10 is great</a:t>
          </a:r>
        </a:p>
      </dgm:t>
    </dgm:pt>
    <dgm:pt modelId="{492B48FB-35E6-1B4C-B527-DAA0EF6199E0}" type="parTrans" cxnId="{B318753B-4E0F-584A-AA53-EA32B6D2DE82}">
      <dgm:prSet/>
      <dgm:spPr/>
      <dgm:t>
        <a:bodyPr/>
        <a:lstStyle/>
        <a:p>
          <a:endParaRPr lang="en-US"/>
        </a:p>
      </dgm:t>
    </dgm:pt>
    <dgm:pt modelId="{D402B8B6-0B86-7645-9F52-10246B64D21E}" type="sibTrans" cxnId="{B318753B-4E0F-584A-AA53-EA32B6D2DE82}">
      <dgm:prSet/>
      <dgm:spPr/>
      <dgm:t>
        <a:bodyPr/>
        <a:lstStyle/>
        <a:p>
          <a:endParaRPr lang="en-US"/>
        </a:p>
      </dgm:t>
    </dgm:pt>
    <dgm:pt modelId="{98F99D05-4D6B-F948-88E0-3913A9E95A74}">
      <dgm:prSet phldrT="[Text]"/>
      <dgm:spPr>
        <a:noFill/>
      </dgm:spPr>
      <dgm:t>
        <a:bodyPr/>
        <a:lstStyle/>
        <a:p>
          <a:r>
            <a:rPr lang="en-US" b="1">
              <a:solidFill>
                <a:schemeClr val="tx1"/>
              </a:solidFill>
              <a:latin typeface="18 VAG Rounded Thin   55390"/>
            </a:rPr>
            <a:t>Word</a:t>
          </a:r>
        </a:p>
      </dgm:t>
    </dgm:pt>
    <dgm:pt modelId="{91C756A8-B212-4B4B-8A50-64D6DA544AF0}" type="parTrans" cxnId="{A97EBEA5-17FD-8241-B4D2-599F1F0C1951}">
      <dgm:prSet/>
      <dgm:spPr/>
      <dgm:t>
        <a:bodyPr/>
        <a:lstStyle/>
        <a:p>
          <a:endParaRPr lang="en-US"/>
        </a:p>
      </dgm:t>
    </dgm:pt>
    <dgm:pt modelId="{9A08D98A-9BF0-964D-BC9F-F28CB779F36C}" type="sibTrans" cxnId="{A97EBEA5-17FD-8241-B4D2-599F1F0C1951}">
      <dgm:prSet/>
      <dgm:spPr/>
      <dgm:t>
        <a:bodyPr/>
        <a:lstStyle/>
        <a:p>
          <a:endParaRPr lang="en-US"/>
        </a:p>
      </dgm:t>
    </dgm:pt>
    <dgm:pt modelId="{BCCDB84A-D6E2-C34D-AD7A-AE7BE2C04801}">
      <dgm:prSet phldrT="[Text]"/>
      <dgm:spPr/>
      <dgm:t>
        <a:bodyPr/>
        <a:lstStyle/>
        <a:p>
          <a:r>
            <a:rPr lang="en-US">
              <a:solidFill>
                <a:srgbClr val="FFFFFF"/>
              </a:solidFill>
              <a:latin typeface="18 VAG Rounded Thin   55390"/>
            </a:rPr>
            <a:t>Cal, 42, CS10</a:t>
          </a:r>
        </a:p>
      </dgm:t>
    </dgm:pt>
    <dgm:pt modelId="{7E61EE26-411B-944F-BB5D-BF24EE06689A}" type="parTrans" cxnId="{4BA7BAD4-17DC-C24A-9232-50067D2C7AEF}">
      <dgm:prSet/>
      <dgm:spPr/>
      <dgm:t>
        <a:bodyPr/>
        <a:lstStyle/>
        <a:p>
          <a:endParaRPr lang="en-US"/>
        </a:p>
      </dgm:t>
    </dgm:pt>
    <dgm:pt modelId="{732A7560-1157-6540-AE04-C956B1FD8EA3}" type="sibTrans" cxnId="{4BA7BAD4-17DC-C24A-9232-50067D2C7AEF}">
      <dgm:prSet/>
      <dgm:spPr/>
      <dgm:t>
        <a:bodyPr/>
        <a:lstStyle/>
        <a:p>
          <a:endParaRPr lang="en-US"/>
        </a:p>
      </dgm:t>
    </dgm:pt>
    <dgm:pt modelId="{955462BB-65E6-9340-96DA-5794B707B498}">
      <dgm:prSet phldrT="[Text]"/>
      <dgm:spPr/>
      <dgm:t>
        <a:bodyPr/>
        <a:lstStyle/>
        <a:p>
          <a:r>
            <a:rPr lang="en-US">
              <a:solidFill>
                <a:srgbClr val="FFFFFF"/>
              </a:solidFill>
              <a:latin typeface="18 VAG Rounded Thin   55390"/>
            </a:rPr>
            <a:t>E.g., A, 3, #</a:t>
          </a:r>
        </a:p>
      </dgm:t>
    </dgm:pt>
    <dgm:pt modelId="{665DDE18-DD95-964F-AC4B-80E28E290D02}" type="parTrans" cxnId="{51584ED2-05FB-E842-A6CC-DE7D98D2028F}">
      <dgm:prSet/>
      <dgm:spPr/>
      <dgm:t>
        <a:bodyPr/>
        <a:lstStyle/>
        <a:p>
          <a:endParaRPr lang="en-US"/>
        </a:p>
      </dgm:t>
    </dgm:pt>
    <dgm:pt modelId="{475F9DB1-154B-5749-8490-6C2C7218505A}" type="sibTrans" cxnId="{51584ED2-05FB-E842-A6CC-DE7D98D2028F}">
      <dgm:prSet/>
      <dgm:spPr/>
      <dgm:t>
        <a:bodyPr/>
        <a:lstStyle/>
        <a:p>
          <a:endParaRPr lang="en-US"/>
        </a:p>
      </dgm:t>
    </dgm:pt>
    <dgm:pt modelId="{160ACF31-DB7E-D348-AB5C-4ACB86AB4B0D}">
      <dgm:prSet phldrT="[Text]"/>
      <dgm:spPr>
        <a:noFill/>
      </dgm:spPr>
      <dgm:t>
        <a:bodyPr/>
        <a:lstStyle/>
        <a:p>
          <a:r>
            <a:rPr lang="en-US" b="1">
              <a:solidFill>
                <a:srgbClr val="FFFFFF"/>
              </a:solidFill>
              <a:latin typeface="18 VAG Rounded Thin   55390"/>
            </a:rPr>
            <a:t>Letter</a:t>
          </a:r>
        </a:p>
      </dgm:t>
    </dgm:pt>
    <dgm:pt modelId="{F7C34312-FF51-3D4C-AACE-1298B9774213}" type="parTrans" cxnId="{ECF6412F-28F0-F14F-9089-9611B772FEE8}">
      <dgm:prSet/>
      <dgm:spPr/>
      <dgm:t>
        <a:bodyPr/>
        <a:lstStyle/>
        <a:p>
          <a:endParaRPr lang="en-US"/>
        </a:p>
      </dgm:t>
    </dgm:pt>
    <dgm:pt modelId="{7684C0DF-2A02-DB4D-8231-921334B05BA0}" type="sibTrans" cxnId="{ECF6412F-28F0-F14F-9089-9611B772FEE8}">
      <dgm:prSet/>
      <dgm:spPr/>
      <dgm:t>
        <a:bodyPr/>
        <a:lstStyle/>
        <a:p>
          <a:endParaRPr lang="en-US"/>
        </a:p>
      </dgm:t>
    </dgm:pt>
    <dgm:pt modelId="{8DD835F7-FA56-F042-BC34-79E03D01AC32}">
      <dgm:prSet phldrT="[Text]"/>
      <dgm:spPr/>
      <dgm:t>
        <a:bodyPr/>
        <a:lstStyle/>
        <a:p>
          <a:r>
            <a:rPr lang="en-US">
              <a:solidFill>
                <a:srgbClr val="FFFFFF"/>
              </a:solidFill>
              <a:latin typeface="18 VAG Rounded Thin   55390"/>
            </a:rPr>
            <a:t>E.g., h</a:t>
          </a:r>
        </a:p>
      </dgm:t>
    </dgm:pt>
    <dgm:pt modelId="{6449C4E0-799C-F341-BD6E-8C8EC8105EA9}" type="parTrans" cxnId="{C20E145B-F504-7A4D-A384-D85C9B98DA60}">
      <dgm:prSet/>
      <dgm:spPr/>
      <dgm:t>
        <a:bodyPr/>
        <a:lstStyle/>
        <a:p>
          <a:endParaRPr lang="en-US"/>
        </a:p>
      </dgm:t>
    </dgm:pt>
    <dgm:pt modelId="{D2F28E84-E6BC-EF48-8058-BAE31CB86232}" type="sibTrans" cxnId="{C20E145B-F504-7A4D-A384-D85C9B98DA60}">
      <dgm:prSet/>
      <dgm:spPr/>
      <dgm:t>
        <a:bodyPr/>
        <a:lstStyle/>
        <a:p>
          <a:endParaRPr lang="en-US"/>
        </a:p>
      </dgm:t>
    </dgm:pt>
    <dgm:pt modelId="{297EEC9B-32F7-C341-8574-0A4205A55EF0}">
      <dgm:prSet phldrT="[Text]"/>
      <dgm:spPr/>
      <dgm:t>
        <a:bodyPr/>
        <a:lstStyle/>
        <a:p>
          <a:r>
            <a:rPr lang="en-US">
              <a:solidFill>
                <a:srgbClr val="FFFFFF"/>
              </a:solidFill>
              <a:latin typeface="18 VAG Rounded Thin   55390"/>
            </a:rPr>
            <a:t>A-Z,a-z only</a:t>
          </a:r>
        </a:p>
      </dgm:t>
    </dgm:pt>
    <dgm:pt modelId="{94FEAFA7-1A7A-134C-BBA8-8ADB48225702}" type="parTrans" cxnId="{EC8833E9-5AAC-9E44-9260-B206FE88EDB4}">
      <dgm:prSet/>
      <dgm:spPr/>
      <dgm:t>
        <a:bodyPr/>
        <a:lstStyle/>
        <a:p>
          <a:endParaRPr lang="en-US"/>
        </a:p>
      </dgm:t>
    </dgm:pt>
    <dgm:pt modelId="{E4C39BE4-819C-7642-83F6-4794AABC0361}" type="sibTrans" cxnId="{EC8833E9-5AAC-9E44-9260-B206FE88EDB4}">
      <dgm:prSet/>
      <dgm:spPr/>
      <dgm:t>
        <a:bodyPr/>
        <a:lstStyle/>
        <a:p>
          <a:endParaRPr lang="en-US"/>
        </a:p>
      </dgm:t>
    </dgm:pt>
    <dgm:pt modelId="{47EAD865-5799-7C4C-BA09-E89C3C1AC1D5}">
      <dgm:prSet phldrT="[Text]"/>
      <dgm:spPr>
        <a:noFill/>
      </dgm:spPr>
      <dgm:t>
        <a:bodyPr/>
        <a:lstStyle/>
        <a:p>
          <a:r>
            <a:rPr lang="en-US" b="1">
              <a:solidFill>
                <a:srgbClr val="FFFFFF"/>
              </a:solidFill>
              <a:latin typeface="18 VAG Rounded Thin   55390"/>
            </a:rPr>
            <a:t>Character</a:t>
          </a:r>
        </a:p>
      </dgm:t>
    </dgm:pt>
    <dgm:pt modelId="{D7538226-29EC-4243-94E2-AC9333B97878}" type="parTrans" cxnId="{1D6CF6CE-EE60-5E41-9CE1-A4EAFD8D089F}">
      <dgm:prSet/>
      <dgm:spPr/>
      <dgm:t>
        <a:bodyPr/>
        <a:lstStyle/>
        <a:p>
          <a:endParaRPr lang="en-US"/>
        </a:p>
      </dgm:t>
    </dgm:pt>
    <dgm:pt modelId="{0DA0A767-CCB2-D440-A5A6-F439FCF843E0}" type="sibTrans" cxnId="{1D6CF6CE-EE60-5E41-9CE1-A4EAFD8D089F}">
      <dgm:prSet/>
      <dgm:spPr/>
      <dgm:t>
        <a:bodyPr/>
        <a:lstStyle/>
        <a:p>
          <a:endParaRPr lang="en-US"/>
        </a:p>
      </dgm:t>
    </dgm:pt>
    <dgm:pt modelId="{F32EF5F7-5755-4041-86D9-AD0900BF0FF9}">
      <dgm:prSet phldrT="[Text]"/>
      <dgm:spPr/>
      <dgm:t>
        <a:bodyPr/>
        <a:lstStyle/>
        <a:p>
          <a:r>
            <a:rPr lang="en-US">
              <a:solidFill>
                <a:srgbClr val="FFFFFF"/>
              </a:solidFill>
              <a:latin typeface="18 VAG Rounded Thin   55390"/>
            </a:rPr>
            <a:t>Length = 1</a:t>
          </a:r>
        </a:p>
      </dgm:t>
    </dgm:pt>
    <dgm:pt modelId="{74D8D7D1-70D8-0540-A33A-E7C94A27AA13}" type="parTrans" cxnId="{F89E5F91-64A2-5640-A163-9B40F9CE6055}">
      <dgm:prSet/>
      <dgm:spPr/>
      <dgm:t>
        <a:bodyPr/>
        <a:lstStyle/>
        <a:p>
          <a:endParaRPr lang="en-US"/>
        </a:p>
      </dgm:t>
    </dgm:pt>
    <dgm:pt modelId="{1D0BB0BA-E879-BF45-A0F1-7410E9C0D7C1}" type="sibTrans" cxnId="{F89E5F91-64A2-5640-A163-9B40F9CE6055}">
      <dgm:prSet/>
      <dgm:spPr/>
      <dgm:t>
        <a:bodyPr/>
        <a:lstStyle/>
        <a:p>
          <a:endParaRPr lang="en-US"/>
        </a:p>
      </dgm:t>
    </dgm:pt>
    <dgm:pt modelId="{D5EF3C8D-3679-D349-A2A4-6CF4D0CD59C6}">
      <dgm:prSet phldrT="[Text]"/>
      <dgm:spPr/>
      <dgm:t>
        <a:bodyPr/>
        <a:lstStyle/>
        <a:p>
          <a:r>
            <a:rPr lang="en-US">
              <a:solidFill>
                <a:srgbClr val="FFFFFF"/>
              </a:solidFill>
              <a:latin typeface="18 VAG Rounded Thin   55390"/>
            </a:rPr>
            <a:t>Words separated by N spaces, N ≥ 0</a:t>
          </a:r>
        </a:p>
      </dgm:t>
    </dgm:pt>
    <dgm:pt modelId="{394E6C8A-0932-9B44-9086-04F9758FF684}" type="parTrans" cxnId="{B133BA2B-AC3D-F543-A414-4BA1FD91F15A}">
      <dgm:prSet/>
      <dgm:spPr/>
      <dgm:t>
        <a:bodyPr/>
        <a:lstStyle/>
        <a:p>
          <a:endParaRPr lang="en-US"/>
        </a:p>
      </dgm:t>
    </dgm:pt>
    <dgm:pt modelId="{A1FCFE9A-380F-524D-B4DB-A7D9448C72D0}" type="sibTrans" cxnId="{B133BA2B-AC3D-F543-A414-4BA1FD91F15A}">
      <dgm:prSet/>
      <dgm:spPr/>
      <dgm:t>
        <a:bodyPr/>
        <a:lstStyle/>
        <a:p>
          <a:endParaRPr lang="en-US"/>
        </a:p>
      </dgm:t>
    </dgm:pt>
    <dgm:pt modelId="{DC02FAA2-B2DA-2846-81D0-E25880F90CCC}">
      <dgm:prSet phldrT="[Text]"/>
      <dgm:spPr/>
      <dgm:t>
        <a:bodyPr/>
        <a:lstStyle/>
        <a:p>
          <a:r>
            <a:rPr lang="en-US">
              <a:solidFill>
                <a:srgbClr val="FFFFFF"/>
              </a:solidFill>
              <a:latin typeface="18 VAG Rounded Thin   55390"/>
            </a:rPr>
            <a:t>Length ≥ 1, no spaces</a:t>
          </a:r>
        </a:p>
      </dgm:t>
    </dgm:pt>
    <dgm:pt modelId="{FE9D1E04-C852-C442-8B86-B99F11873321}" type="parTrans" cxnId="{CDE68A7E-E139-7B43-AAC4-C17431E924F9}">
      <dgm:prSet/>
      <dgm:spPr/>
      <dgm:t>
        <a:bodyPr/>
        <a:lstStyle/>
        <a:p>
          <a:endParaRPr lang="en-US"/>
        </a:p>
      </dgm:t>
    </dgm:pt>
    <dgm:pt modelId="{61287DEA-0377-2C4B-AEA0-3B543753C0DB}" type="sibTrans" cxnId="{CDE68A7E-E139-7B43-AAC4-C17431E924F9}">
      <dgm:prSet/>
      <dgm:spPr/>
      <dgm:t>
        <a:bodyPr/>
        <a:lstStyle/>
        <a:p>
          <a:endParaRPr lang="en-US"/>
        </a:p>
      </dgm:t>
    </dgm:pt>
    <dgm:pt modelId="{AC3B9E01-B3C3-3F44-A68C-3CD0B3729BB7}" type="pres">
      <dgm:prSet presAssocID="{1C22CC11-2833-8446-BF36-579470EC5EAA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D6609C-291F-874F-BB55-809622EE2AE0}" type="pres">
      <dgm:prSet presAssocID="{161BB8BE-FC15-9B49-90CF-60C8BB4FC2A3}" presName="circle1" presStyleLbl="node1" presStyleIdx="0" presStyleCnt="4"/>
      <dgm:spPr/>
    </dgm:pt>
    <dgm:pt modelId="{910A542C-2E5B-8642-BFA9-611718288B21}" type="pres">
      <dgm:prSet presAssocID="{161BB8BE-FC15-9B49-90CF-60C8BB4FC2A3}" presName="space" presStyleCnt="0"/>
      <dgm:spPr/>
    </dgm:pt>
    <dgm:pt modelId="{1EC18727-1BBC-884E-A397-1EFFCF33BF1B}" type="pres">
      <dgm:prSet presAssocID="{161BB8BE-FC15-9B49-90CF-60C8BB4FC2A3}" presName="rect1" presStyleLbl="alignAcc1" presStyleIdx="0" presStyleCnt="4"/>
      <dgm:spPr/>
      <dgm:t>
        <a:bodyPr/>
        <a:lstStyle/>
        <a:p>
          <a:endParaRPr lang="en-US"/>
        </a:p>
      </dgm:t>
    </dgm:pt>
    <dgm:pt modelId="{02AA17ED-5F82-044B-BB95-07A17A03A7E5}" type="pres">
      <dgm:prSet presAssocID="{98F99D05-4D6B-F948-88E0-3913A9E95A74}" presName="vertSpace2" presStyleLbl="node1" presStyleIdx="0" presStyleCnt="4"/>
      <dgm:spPr/>
    </dgm:pt>
    <dgm:pt modelId="{98FDA981-8520-8744-B08A-0BBBE99EF638}" type="pres">
      <dgm:prSet presAssocID="{98F99D05-4D6B-F948-88E0-3913A9E95A74}" presName="circle2" presStyleLbl="node1" presStyleIdx="1" presStyleCnt="4"/>
      <dgm:spPr/>
    </dgm:pt>
    <dgm:pt modelId="{583527B5-21BF-9043-9155-E704A5FBF1E6}" type="pres">
      <dgm:prSet presAssocID="{98F99D05-4D6B-F948-88E0-3913A9E95A74}" presName="rect2" presStyleLbl="alignAcc1" presStyleIdx="1" presStyleCnt="4"/>
      <dgm:spPr/>
      <dgm:t>
        <a:bodyPr/>
        <a:lstStyle/>
        <a:p>
          <a:endParaRPr lang="en-US"/>
        </a:p>
      </dgm:t>
    </dgm:pt>
    <dgm:pt modelId="{F6302188-748B-9D40-A678-23A0787B8551}" type="pres">
      <dgm:prSet presAssocID="{47EAD865-5799-7C4C-BA09-E89C3C1AC1D5}" presName="vertSpace3" presStyleLbl="node1" presStyleIdx="1" presStyleCnt="4"/>
      <dgm:spPr/>
    </dgm:pt>
    <dgm:pt modelId="{9FCC37B4-DFBD-8D46-B20D-C9F3654040EB}" type="pres">
      <dgm:prSet presAssocID="{47EAD865-5799-7C4C-BA09-E89C3C1AC1D5}" presName="circle3" presStyleLbl="node1" presStyleIdx="2" presStyleCnt="4"/>
      <dgm:spPr/>
    </dgm:pt>
    <dgm:pt modelId="{EA68DB83-CF8D-CB48-924F-E7633F7BA5A0}" type="pres">
      <dgm:prSet presAssocID="{47EAD865-5799-7C4C-BA09-E89C3C1AC1D5}" presName="rect3" presStyleLbl="alignAcc1" presStyleIdx="2" presStyleCnt="4"/>
      <dgm:spPr/>
      <dgm:t>
        <a:bodyPr/>
        <a:lstStyle/>
        <a:p>
          <a:endParaRPr lang="en-US"/>
        </a:p>
      </dgm:t>
    </dgm:pt>
    <dgm:pt modelId="{7309AA52-FBF6-764A-B656-AD237A01F19F}" type="pres">
      <dgm:prSet presAssocID="{160ACF31-DB7E-D348-AB5C-4ACB86AB4B0D}" presName="vertSpace4" presStyleLbl="node1" presStyleIdx="2" presStyleCnt="4"/>
      <dgm:spPr/>
    </dgm:pt>
    <dgm:pt modelId="{7AA5E0D2-1B32-DF4F-92EF-00E85C5F4880}" type="pres">
      <dgm:prSet presAssocID="{160ACF31-DB7E-D348-AB5C-4ACB86AB4B0D}" presName="circle4" presStyleLbl="node1" presStyleIdx="3" presStyleCnt="4"/>
      <dgm:spPr/>
    </dgm:pt>
    <dgm:pt modelId="{6794A42D-7992-154C-8FAE-0818665C77E9}" type="pres">
      <dgm:prSet presAssocID="{160ACF31-DB7E-D348-AB5C-4ACB86AB4B0D}" presName="rect4" presStyleLbl="alignAcc1" presStyleIdx="3" presStyleCnt="4"/>
      <dgm:spPr/>
      <dgm:t>
        <a:bodyPr/>
        <a:lstStyle/>
        <a:p>
          <a:endParaRPr lang="en-US"/>
        </a:p>
      </dgm:t>
    </dgm:pt>
    <dgm:pt modelId="{F1D866DE-857E-C24A-BD6C-4357B02E54D0}" type="pres">
      <dgm:prSet presAssocID="{161BB8BE-FC15-9B49-90CF-60C8BB4FC2A3}" presName="rect1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2C6460-67C5-2C4F-93F7-9EF82983F289}" type="pres">
      <dgm:prSet presAssocID="{161BB8BE-FC15-9B49-90CF-60C8BB4FC2A3}" presName="rect1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7BBEEE-E11C-2744-BF69-6FE99E62CBEF}" type="pres">
      <dgm:prSet presAssocID="{98F99D05-4D6B-F948-88E0-3913A9E95A74}" presName="rect2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94CB7C-0009-3F45-858B-69A494E34F73}" type="pres">
      <dgm:prSet presAssocID="{98F99D05-4D6B-F948-88E0-3913A9E95A74}" presName="rect2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BE7436-2BA9-B94D-9C3F-A5ECC5EA966D}" type="pres">
      <dgm:prSet presAssocID="{47EAD865-5799-7C4C-BA09-E89C3C1AC1D5}" presName="rect3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608801-EB18-2F4A-8C1F-FC1A4492C222}" type="pres">
      <dgm:prSet presAssocID="{47EAD865-5799-7C4C-BA09-E89C3C1AC1D5}" presName="rect3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68351E-E73B-8B43-9242-85E9FD2D5D3D}" type="pres">
      <dgm:prSet presAssocID="{160ACF31-DB7E-D348-AB5C-4ACB86AB4B0D}" presName="rect4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1E72EF-E67D-A649-A2A6-B07D4987B297}" type="pres">
      <dgm:prSet presAssocID="{160ACF31-DB7E-D348-AB5C-4ACB86AB4B0D}" presName="rect4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33BA2B-AC3D-F543-A414-4BA1FD91F15A}" srcId="{161BB8BE-FC15-9B49-90CF-60C8BB4FC2A3}" destId="{D5EF3C8D-3679-D349-A2A4-6CF4D0CD59C6}" srcOrd="0" destOrd="0" parTransId="{394E6C8A-0932-9B44-9086-04F9758FF684}" sibTransId="{A1FCFE9A-380F-524D-B4DB-A7D9448C72D0}"/>
    <dgm:cxn modelId="{2927D733-DA77-DB45-844D-013161EA7E9F}" type="presOf" srcId="{D5EF3C8D-3679-D349-A2A4-6CF4D0CD59C6}" destId="{702C6460-67C5-2C4F-93F7-9EF82983F289}" srcOrd="0" destOrd="0" presId="urn:microsoft.com/office/officeart/2005/8/layout/target3"/>
    <dgm:cxn modelId="{51584ED2-05FB-E842-A6CC-DE7D98D2028F}" srcId="{47EAD865-5799-7C4C-BA09-E89C3C1AC1D5}" destId="{955462BB-65E6-9340-96DA-5794B707B498}" srcOrd="1" destOrd="0" parTransId="{665DDE18-DD95-964F-AC4B-80E28E290D02}" sibTransId="{475F9DB1-154B-5749-8490-6C2C7218505A}"/>
    <dgm:cxn modelId="{1D6CF6CE-EE60-5E41-9CE1-A4EAFD8D089F}" srcId="{1C22CC11-2833-8446-BF36-579470EC5EAA}" destId="{47EAD865-5799-7C4C-BA09-E89C3C1AC1D5}" srcOrd="2" destOrd="0" parTransId="{D7538226-29EC-4243-94E2-AC9333B97878}" sibTransId="{0DA0A767-CCB2-D440-A5A6-F439FCF843E0}"/>
    <dgm:cxn modelId="{68788FB3-24CB-2646-B492-60AC3B8EB9E2}" type="presOf" srcId="{161BB8BE-FC15-9B49-90CF-60C8BB4FC2A3}" destId="{F1D866DE-857E-C24A-BD6C-4357B02E54D0}" srcOrd="1" destOrd="0" presId="urn:microsoft.com/office/officeart/2005/8/layout/target3"/>
    <dgm:cxn modelId="{34708A1B-0CA0-3F40-AA40-10CD6292D4A9}" type="presOf" srcId="{955462BB-65E6-9340-96DA-5794B707B498}" destId="{97608801-EB18-2F4A-8C1F-FC1A4492C222}" srcOrd="0" destOrd="1" presId="urn:microsoft.com/office/officeart/2005/8/layout/target3"/>
    <dgm:cxn modelId="{29577D16-E818-BC49-B546-F1E82F2EE060}" type="presOf" srcId="{DC02FAA2-B2DA-2846-81D0-E25880F90CCC}" destId="{3194CB7C-0009-3F45-858B-69A494E34F73}" srcOrd="0" destOrd="0" presId="urn:microsoft.com/office/officeart/2005/8/layout/target3"/>
    <dgm:cxn modelId="{ECF6412F-28F0-F14F-9089-9611B772FEE8}" srcId="{1C22CC11-2833-8446-BF36-579470EC5EAA}" destId="{160ACF31-DB7E-D348-AB5C-4ACB86AB4B0D}" srcOrd="3" destOrd="0" parTransId="{F7C34312-FF51-3D4C-AACE-1298B9774213}" sibTransId="{7684C0DF-2A02-DB4D-8231-921334B05BA0}"/>
    <dgm:cxn modelId="{532BB281-B17E-1743-88E8-33D6C7A8BCAC}" type="presOf" srcId="{161BB8BE-FC15-9B49-90CF-60C8BB4FC2A3}" destId="{1EC18727-1BBC-884E-A397-1EFFCF33BF1B}" srcOrd="0" destOrd="0" presId="urn:microsoft.com/office/officeart/2005/8/layout/target3"/>
    <dgm:cxn modelId="{D4A5047D-AC42-274C-9507-ADA85756DF45}" srcId="{1C22CC11-2833-8446-BF36-579470EC5EAA}" destId="{161BB8BE-FC15-9B49-90CF-60C8BB4FC2A3}" srcOrd="0" destOrd="0" parTransId="{5633595F-7032-4A4A-90F5-797EDD965680}" sibTransId="{1B2CFB76-B650-CA43-AC4B-E3E51EE48CE0}"/>
    <dgm:cxn modelId="{7F237676-4163-EA49-ABA4-42514A85AAAD}" type="presOf" srcId="{8DD835F7-FA56-F042-BC34-79E03D01AC32}" destId="{3E1E72EF-E67D-A649-A2A6-B07D4987B297}" srcOrd="0" destOrd="1" presId="urn:microsoft.com/office/officeart/2005/8/layout/target3"/>
    <dgm:cxn modelId="{1A30A480-4E16-C848-BA14-FC95DEB61A7C}" type="presOf" srcId="{F32EF5F7-5755-4041-86D9-AD0900BF0FF9}" destId="{97608801-EB18-2F4A-8C1F-FC1A4492C222}" srcOrd="0" destOrd="0" presId="urn:microsoft.com/office/officeart/2005/8/layout/target3"/>
    <dgm:cxn modelId="{C20E145B-F504-7A4D-A384-D85C9B98DA60}" srcId="{160ACF31-DB7E-D348-AB5C-4ACB86AB4B0D}" destId="{8DD835F7-FA56-F042-BC34-79E03D01AC32}" srcOrd="1" destOrd="0" parTransId="{6449C4E0-799C-F341-BD6E-8C8EC8105EA9}" sibTransId="{D2F28E84-E6BC-EF48-8058-BAE31CB86232}"/>
    <dgm:cxn modelId="{CDE68A7E-E139-7B43-AAC4-C17431E924F9}" srcId="{98F99D05-4D6B-F948-88E0-3913A9E95A74}" destId="{DC02FAA2-B2DA-2846-81D0-E25880F90CCC}" srcOrd="0" destOrd="0" parTransId="{FE9D1E04-C852-C442-8B86-B99F11873321}" sibTransId="{61287DEA-0377-2C4B-AEA0-3B543753C0DB}"/>
    <dgm:cxn modelId="{5191B2AE-1803-E741-B95F-3AB558082DA8}" type="presOf" srcId="{47EAD865-5799-7C4C-BA09-E89C3C1AC1D5}" destId="{D5BE7436-2BA9-B94D-9C3F-A5ECC5EA966D}" srcOrd="1" destOrd="0" presId="urn:microsoft.com/office/officeart/2005/8/layout/target3"/>
    <dgm:cxn modelId="{95FD5460-1E70-5C4B-B24E-704F532B1C51}" type="presOf" srcId="{160ACF31-DB7E-D348-AB5C-4ACB86AB4B0D}" destId="{6794A42D-7992-154C-8FAE-0818665C77E9}" srcOrd="0" destOrd="0" presId="urn:microsoft.com/office/officeart/2005/8/layout/target3"/>
    <dgm:cxn modelId="{4576713C-3250-1C4B-B54E-D2C05759BB21}" type="presOf" srcId="{BCCDB84A-D6E2-C34D-AD7A-AE7BE2C04801}" destId="{3194CB7C-0009-3F45-858B-69A494E34F73}" srcOrd="0" destOrd="1" presId="urn:microsoft.com/office/officeart/2005/8/layout/target3"/>
    <dgm:cxn modelId="{F652E339-C9D7-AE42-A182-7F9AD20AB274}" type="presOf" srcId="{160ACF31-DB7E-D348-AB5C-4ACB86AB4B0D}" destId="{5E68351E-E73B-8B43-9242-85E9FD2D5D3D}" srcOrd="1" destOrd="0" presId="urn:microsoft.com/office/officeart/2005/8/layout/target3"/>
    <dgm:cxn modelId="{EC8833E9-5AAC-9E44-9260-B206FE88EDB4}" srcId="{160ACF31-DB7E-D348-AB5C-4ACB86AB4B0D}" destId="{297EEC9B-32F7-C341-8574-0A4205A55EF0}" srcOrd="0" destOrd="0" parTransId="{94FEAFA7-1A7A-134C-BBA8-8ADB48225702}" sibTransId="{E4C39BE4-819C-7642-83F6-4794AABC0361}"/>
    <dgm:cxn modelId="{4859E377-B59A-E84E-9F21-0CA5295F65DF}" type="presOf" srcId="{297EEC9B-32F7-C341-8574-0A4205A55EF0}" destId="{3E1E72EF-E67D-A649-A2A6-B07D4987B297}" srcOrd="0" destOrd="0" presId="urn:microsoft.com/office/officeart/2005/8/layout/target3"/>
    <dgm:cxn modelId="{A97EBEA5-17FD-8241-B4D2-599F1F0C1951}" srcId="{1C22CC11-2833-8446-BF36-579470EC5EAA}" destId="{98F99D05-4D6B-F948-88E0-3913A9E95A74}" srcOrd="1" destOrd="0" parTransId="{91C756A8-B212-4B4B-8A50-64D6DA544AF0}" sibTransId="{9A08D98A-9BF0-964D-BC9F-F28CB779F36C}"/>
    <dgm:cxn modelId="{83D8AA30-3AF6-E54A-B367-F3E2AFCCA428}" type="presOf" srcId="{BCCF8A4D-6A55-D444-9D6C-BB33E152E111}" destId="{702C6460-67C5-2C4F-93F7-9EF82983F289}" srcOrd="0" destOrd="1" presId="urn:microsoft.com/office/officeart/2005/8/layout/target3"/>
    <dgm:cxn modelId="{5E1E690B-5526-1C40-8440-A011E63CF3A1}" type="presOf" srcId="{98F99D05-4D6B-F948-88E0-3913A9E95A74}" destId="{987BBEEE-E11C-2744-BF69-6FE99E62CBEF}" srcOrd="1" destOrd="0" presId="urn:microsoft.com/office/officeart/2005/8/layout/target3"/>
    <dgm:cxn modelId="{1242AFED-AA94-BD4E-AB34-09337AE8D9DB}" type="presOf" srcId="{1C22CC11-2833-8446-BF36-579470EC5EAA}" destId="{AC3B9E01-B3C3-3F44-A68C-3CD0B3729BB7}" srcOrd="0" destOrd="0" presId="urn:microsoft.com/office/officeart/2005/8/layout/target3"/>
    <dgm:cxn modelId="{6225AFE4-27D8-4C43-A805-11CC96188A0A}" type="presOf" srcId="{47EAD865-5799-7C4C-BA09-E89C3C1AC1D5}" destId="{EA68DB83-CF8D-CB48-924F-E7633F7BA5A0}" srcOrd="0" destOrd="0" presId="urn:microsoft.com/office/officeart/2005/8/layout/target3"/>
    <dgm:cxn modelId="{F89E5F91-64A2-5640-A163-9B40F9CE6055}" srcId="{47EAD865-5799-7C4C-BA09-E89C3C1AC1D5}" destId="{F32EF5F7-5755-4041-86D9-AD0900BF0FF9}" srcOrd="0" destOrd="0" parTransId="{74D8D7D1-70D8-0540-A33A-E7C94A27AA13}" sibTransId="{1D0BB0BA-E879-BF45-A0F1-7410E9C0D7C1}"/>
    <dgm:cxn modelId="{B318753B-4E0F-584A-AA53-EA32B6D2DE82}" srcId="{161BB8BE-FC15-9B49-90CF-60C8BB4FC2A3}" destId="{BCCF8A4D-6A55-D444-9D6C-BB33E152E111}" srcOrd="1" destOrd="0" parTransId="{492B48FB-35E6-1B4C-B527-DAA0EF6199E0}" sibTransId="{D402B8B6-0B86-7645-9F52-10246B64D21E}"/>
    <dgm:cxn modelId="{4BA7BAD4-17DC-C24A-9232-50067D2C7AEF}" srcId="{98F99D05-4D6B-F948-88E0-3913A9E95A74}" destId="{BCCDB84A-D6E2-C34D-AD7A-AE7BE2C04801}" srcOrd="1" destOrd="0" parTransId="{7E61EE26-411B-944F-BB5D-BF24EE06689A}" sibTransId="{732A7560-1157-6540-AE04-C956B1FD8EA3}"/>
    <dgm:cxn modelId="{E0C08A5D-480C-5242-984F-8CEAC179F9CE}" type="presOf" srcId="{98F99D05-4D6B-F948-88E0-3913A9E95A74}" destId="{583527B5-21BF-9043-9155-E704A5FBF1E6}" srcOrd="0" destOrd="0" presId="urn:microsoft.com/office/officeart/2005/8/layout/target3"/>
    <dgm:cxn modelId="{DDFF9476-0943-5D45-962A-17ECF37E5AC0}" type="presParOf" srcId="{AC3B9E01-B3C3-3F44-A68C-3CD0B3729BB7}" destId="{59D6609C-291F-874F-BB55-809622EE2AE0}" srcOrd="0" destOrd="0" presId="urn:microsoft.com/office/officeart/2005/8/layout/target3"/>
    <dgm:cxn modelId="{5AFFE091-7492-CB4F-9BD0-343EB8B76660}" type="presParOf" srcId="{AC3B9E01-B3C3-3F44-A68C-3CD0B3729BB7}" destId="{910A542C-2E5B-8642-BFA9-611718288B21}" srcOrd="1" destOrd="0" presId="urn:microsoft.com/office/officeart/2005/8/layout/target3"/>
    <dgm:cxn modelId="{8A81A22A-2949-E848-B046-873A194EC7C2}" type="presParOf" srcId="{AC3B9E01-B3C3-3F44-A68C-3CD0B3729BB7}" destId="{1EC18727-1BBC-884E-A397-1EFFCF33BF1B}" srcOrd="2" destOrd="0" presId="urn:microsoft.com/office/officeart/2005/8/layout/target3"/>
    <dgm:cxn modelId="{EEEA6732-4AAF-4849-9F6D-8D2A06180CA2}" type="presParOf" srcId="{AC3B9E01-B3C3-3F44-A68C-3CD0B3729BB7}" destId="{02AA17ED-5F82-044B-BB95-07A17A03A7E5}" srcOrd="3" destOrd="0" presId="urn:microsoft.com/office/officeart/2005/8/layout/target3"/>
    <dgm:cxn modelId="{3B2E2B23-1D7D-9342-B071-66FF1384A658}" type="presParOf" srcId="{AC3B9E01-B3C3-3F44-A68C-3CD0B3729BB7}" destId="{98FDA981-8520-8744-B08A-0BBBE99EF638}" srcOrd="4" destOrd="0" presId="urn:microsoft.com/office/officeart/2005/8/layout/target3"/>
    <dgm:cxn modelId="{0A848D11-98AE-084F-B27E-095531A7DE4B}" type="presParOf" srcId="{AC3B9E01-B3C3-3F44-A68C-3CD0B3729BB7}" destId="{583527B5-21BF-9043-9155-E704A5FBF1E6}" srcOrd="5" destOrd="0" presId="urn:microsoft.com/office/officeart/2005/8/layout/target3"/>
    <dgm:cxn modelId="{C4135882-50C1-9B4B-ACC8-AF8F5DD0A39D}" type="presParOf" srcId="{AC3B9E01-B3C3-3F44-A68C-3CD0B3729BB7}" destId="{F6302188-748B-9D40-A678-23A0787B8551}" srcOrd="6" destOrd="0" presId="urn:microsoft.com/office/officeart/2005/8/layout/target3"/>
    <dgm:cxn modelId="{59A2CBFA-19FC-4A42-A58A-C47E836F4CB2}" type="presParOf" srcId="{AC3B9E01-B3C3-3F44-A68C-3CD0B3729BB7}" destId="{9FCC37B4-DFBD-8D46-B20D-C9F3654040EB}" srcOrd="7" destOrd="0" presId="urn:microsoft.com/office/officeart/2005/8/layout/target3"/>
    <dgm:cxn modelId="{AB508547-E1C5-F341-B5DD-4B29D48D4ECE}" type="presParOf" srcId="{AC3B9E01-B3C3-3F44-A68C-3CD0B3729BB7}" destId="{EA68DB83-CF8D-CB48-924F-E7633F7BA5A0}" srcOrd="8" destOrd="0" presId="urn:microsoft.com/office/officeart/2005/8/layout/target3"/>
    <dgm:cxn modelId="{13A15DE8-F2BE-D047-9E79-9F96F15448D4}" type="presParOf" srcId="{AC3B9E01-B3C3-3F44-A68C-3CD0B3729BB7}" destId="{7309AA52-FBF6-764A-B656-AD237A01F19F}" srcOrd="9" destOrd="0" presId="urn:microsoft.com/office/officeart/2005/8/layout/target3"/>
    <dgm:cxn modelId="{37EEF962-205A-5D40-AC73-7D4F1F7F7F7A}" type="presParOf" srcId="{AC3B9E01-B3C3-3F44-A68C-3CD0B3729BB7}" destId="{7AA5E0D2-1B32-DF4F-92EF-00E85C5F4880}" srcOrd="10" destOrd="0" presId="urn:microsoft.com/office/officeart/2005/8/layout/target3"/>
    <dgm:cxn modelId="{402B5E3B-01BD-1E46-A1CE-88C0BA267D10}" type="presParOf" srcId="{AC3B9E01-B3C3-3F44-A68C-3CD0B3729BB7}" destId="{6794A42D-7992-154C-8FAE-0818665C77E9}" srcOrd="11" destOrd="0" presId="urn:microsoft.com/office/officeart/2005/8/layout/target3"/>
    <dgm:cxn modelId="{B37A1D61-4729-2E4A-B2CC-7B2E962CCD29}" type="presParOf" srcId="{AC3B9E01-B3C3-3F44-A68C-3CD0B3729BB7}" destId="{F1D866DE-857E-C24A-BD6C-4357B02E54D0}" srcOrd="12" destOrd="0" presId="urn:microsoft.com/office/officeart/2005/8/layout/target3"/>
    <dgm:cxn modelId="{2DC0086E-4ADE-024B-BBD9-3FB3571F6C81}" type="presParOf" srcId="{AC3B9E01-B3C3-3F44-A68C-3CD0B3729BB7}" destId="{702C6460-67C5-2C4F-93F7-9EF82983F289}" srcOrd="13" destOrd="0" presId="urn:microsoft.com/office/officeart/2005/8/layout/target3"/>
    <dgm:cxn modelId="{B8527082-CB5F-1444-B020-085C4590D1B8}" type="presParOf" srcId="{AC3B9E01-B3C3-3F44-A68C-3CD0B3729BB7}" destId="{987BBEEE-E11C-2744-BF69-6FE99E62CBEF}" srcOrd="14" destOrd="0" presId="urn:microsoft.com/office/officeart/2005/8/layout/target3"/>
    <dgm:cxn modelId="{56B40B11-9CF9-3644-8718-BECA8B6E345B}" type="presParOf" srcId="{AC3B9E01-B3C3-3F44-A68C-3CD0B3729BB7}" destId="{3194CB7C-0009-3F45-858B-69A494E34F73}" srcOrd="15" destOrd="0" presId="urn:microsoft.com/office/officeart/2005/8/layout/target3"/>
    <dgm:cxn modelId="{0020EDB6-6E39-7549-8667-F3317CA9D664}" type="presParOf" srcId="{AC3B9E01-B3C3-3F44-A68C-3CD0B3729BB7}" destId="{D5BE7436-2BA9-B94D-9C3F-A5ECC5EA966D}" srcOrd="16" destOrd="0" presId="urn:microsoft.com/office/officeart/2005/8/layout/target3"/>
    <dgm:cxn modelId="{8D483DC4-3A78-974F-B653-129B662F43FF}" type="presParOf" srcId="{AC3B9E01-B3C3-3F44-A68C-3CD0B3729BB7}" destId="{97608801-EB18-2F4A-8C1F-FC1A4492C222}" srcOrd="17" destOrd="0" presId="urn:microsoft.com/office/officeart/2005/8/layout/target3"/>
    <dgm:cxn modelId="{ABB20834-F770-CE4C-9AB5-55849E1C3FE1}" type="presParOf" srcId="{AC3B9E01-B3C3-3F44-A68C-3CD0B3729BB7}" destId="{5E68351E-E73B-8B43-9242-85E9FD2D5D3D}" srcOrd="18" destOrd="0" presId="urn:microsoft.com/office/officeart/2005/8/layout/target3"/>
    <dgm:cxn modelId="{D13D5821-3C8E-3E4B-8E44-934197923CE3}" type="presParOf" srcId="{AC3B9E01-B3C3-3F44-A68C-3CD0B3729BB7}" destId="{3E1E72EF-E67D-A649-A2A6-B07D4987B297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6609C-291F-874F-BB55-809622EE2AE0}">
      <dsp:nvSpPr>
        <dsp:cNvPr id="0" name=""/>
        <dsp:cNvSpPr/>
      </dsp:nvSpPr>
      <dsp:spPr>
        <a:xfrm>
          <a:off x="0" y="327546"/>
          <a:ext cx="6202908" cy="620290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48000"/>
                <a:satMod val="138000"/>
              </a:schemeClr>
            </a:gs>
            <a:gs pos="25000">
              <a:schemeClr val="accent2">
                <a:hueOff val="0"/>
                <a:satOff val="0"/>
                <a:lumOff val="0"/>
                <a:alphaOff val="0"/>
                <a:tint val="85000"/>
              </a:schemeClr>
            </a:gs>
            <a:gs pos="40000">
              <a:schemeClr val="accent2">
                <a:hueOff val="0"/>
                <a:satOff val="0"/>
                <a:lumOff val="0"/>
                <a:alphaOff val="0"/>
                <a:tint val="9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3000"/>
              </a:schemeClr>
            </a:gs>
            <a:gs pos="60000">
              <a:schemeClr val="accent2">
                <a:hueOff val="0"/>
                <a:satOff val="0"/>
                <a:lumOff val="0"/>
                <a:alphaOff val="0"/>
                <a:tint val="92000"/>
              </a:schemeClr>
            </a:gs>
            <a:gs pos="75000">
              <a:schemeClr val="accent2">
                <a:hueOff val="0"/>
                <a:satOff val="0"/>
                <a:lumOff val="0"/>
                <a:alphaOff val="0"/>
                <a:tint val="83000"/>
                <a:satMod val="10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>
          <a:bevelT w="0" h="0"/>
          <a:contourClr>
            <a:schemeClr val="accent2">
              <a:hueOff val="0"/>
              <a:satOff val="0"/>
              <a:lumOff val="0"/>
              <a:alphaOff val="0"/>
              <a:tint val="7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C18727-1BBC-884E-A397-1EFFCF33BF1B}">
      <dsp:nvSpPr>
        <dsp:cNvPr id="0" name=""/>
        <dsp:cNvSpPr/>
      </dsp:nvSpPr>
      <dsp:spPr>
        <a:xfrm>
          <a:off x="3101454" y="327546"/>
          <a:ext cx="7236726" cy="6202908"/>
        </a:xfrm>
        <a:prstGeom prst="rect">
          <a:avLst/>
        </a:prstGeom>
        <a:noFill/>
        <a:ln w="12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b="1" kern="1200">
              <a:solidFill>
                <a:schemeClr val="tx1"/>
              </a:solidFill>
              <a:latin typeface="18 VAG Rounded Thin   55390"/>
            </a:rPr>
            <a:t>Sentences</a:t>
          </a:r>
        </a:p>
      </dsp:txBody>
      <dsp:txXfrm>
        <a:off x="3101454" y="327546"/>
        <a:ext cx="3618363" cy="1318118"/>
      </dsp:txXfrm>
    </dsp:sp>
    <dsp:sp modelId="{98FDA981-8520-8744-B08A-0BBBE99EF638}">
      <dsp:nvSpPr>
        <dsp:cNvPr id="0" name=""/>
        <dsp:cNvSpPr/>
      </dsp:nvSpPr>
      <dsp:spPr>
        <a:xfrm>
          <a:off x="814131" y="1645664"/>
          <a:ext cx="4574645" cy="4574645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2">
                <a:hueOff val="-5775273"/>
                <a:satOff val="5219"/>
                <a:lumOff val="589"/>
                <a:alphaOff val="0"/>
                <a:tint val="48000"/>
                <a:satMod val="138000"/>
              </a:schemeClr>
            </a:gs>
            <a:gs pos="25000">
              <a:schemeClr val="accent2">
                <a:hueOff val="-5775273"/>
                <a:satOff val="5219"/>
                <a:lumOff val="589"/>
                <a:alphaOff val="0"/>
                <a:tint val="85000"/>
              </a:schemeClr>
            </a:gs>
            <a:gs pos="40000">
              <a:schemeClr val="accent2">
                <a:hueOff val="-5775273"/>
                <a:satOff val="5219"/>
                <a:lumOff val="589"/>
                <a:alphaOff val="0"/>
                <a:tint val="92000"/>
              </a:schemeClr>
            </a:gs>
            <a:gs pos="50000">
              <a:schemeClr val="accent2">
                <a:hueOff val="-5775273"/>
                <a:satOff val="5219"/>
                <a:lumOff val="589"/>
                <a:alphaOff val="0"/>
                <a:tint val="93000"/>
              </a:schemeClr>
            </a:gs>
            <a:gs pos="60000">
              <a:schemeClr val="accent2">
                <a:hueOff val="-5775273"/>
                <a:satOff val="5219"/>
                <a:lumOff val="589"/>
                <a:alphaOff val="0"/>
                <a:tint val="92000"/>
              </a:schemeClr>
            </a:gs>
            <a:gs pos="75000">
              <a:schemeClr val="accent2">
                <a:hueOff val="-5775273"/>
                <a:satOff val="5219"/>
                <a:lumOff val="589"/>
                <a:alphaOff val="0"/>
                <a:tint val="83000"/>
                <a:satMod val="108000"/>
              </a:schemeClr>
            </a:gs>
            <a:gs pos="100000">
              <a:schemeClr val="accent2">
                <a:hueOff val="-5775273"/>
                <a:satOff val="5219"/>
                <a:lumOff val="589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2">
              <a:hueOff val="-5775273"/>
              <a:satOff val="5219"/>
              <a:lumOff val="589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>
          <a:bevelT w="0" h="0"/>
          <a:contourClr>
            <a:schemeClr val="accent2">
              <a:hueOff val="-5775273"/>
              <a:satOff val="5219"/>
              <a:lumOff val="589"/>
              <a:alphaOff val="0"/>
              <a:tint val="7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3527B5-21BF-9043-9155-E704A5FBF1E6}">
      <dsp:nvSpPr>
        <dsp:cNvPr id="0" name=""/>
        <dsp:cNvSpPr/>
      </dsp:nvSpPr>
      <dsp:spPr>
        <a:xfrm>
          <a:off x="3101454" y="1645664"/>
          <a:ext cx="7236726" cy="4574645"/>
        </a:xfrm>
        <a:prstGeom prst="rect">
          <a:avLst/>
        </a:prstGeom>
        <a:noFill/>
        <a:ln w="12000" cap="flat" cmpd="sng" algn="ctr">
          <a:solidFill>
            <a:schemeClr val="accent2">
              <a:hueOff val="-5775273"/>
              <a:satOff val="5219"/>
              <a:lumOff val="5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b="1" kern="1200">
              <a:solidFill>
                <a:schemeClr val="tx1"/>
              </a:solidFill>
              <a:latin typeface="18 VAG Rounded Thin   55390"/>
            </a:rPr>
            <a:t>Word</a:t>
          </a:r>
        </a:p>
      </dsp:txBody>
      <dsp:txXfrm>
        <a:off x="3101454" y="1645664"/>
        <a:ext cx="3618363" cy="1318118"/>
      </dsp:txXfrm>
    </dsp:sp>
    <dsp:sp modelId="{9FCC37B4-DFBD-8D46-B20D-C9F3654040EB}">
      <dsp:nvSpPr>
        <dsp:cNvPr id="0" name=""/>
        <dsp:cNvSpPr/>
      </dsp:nvSpPr>
      <dsp:spPr>
        <a:xfrm>
          <a:off x="1628263" y="2963782"/>
          <a:ext cx="2946381" cy="2946381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2">
                <a:hueOff val="-11550546"/>
                <a:satOff val="10438"/>
                <a:lumOff val="1179"/>
                <a:alphaOff val="0"/>
                <a:tint val="48000"/>
                <a:satMod val="138000"/>
              </a:schemeClr>
            </a:gs>
            <a:gs pos="25000">
              <a:schemeClr val="accent2">
                <a:hueOff val="-11550546"/>
                <a:satOff val="10438"/>
                <a:lumOff val="1179"/>
                <a:alphaOff val="0"/>
                <a:tint val="85000"/>
              </a:schemeClr>
            </a:gs>
            <a:gs pos="40000">
              <a:schemeClr val="accent2">
                <a:hueOff val="-11550546"/>
                <a:satOff val="10438"/>
                <a:lumOff val="1179"/>
                <a:alphaOff val="0"/>
                <a:tint val="92000"/>
              </a:schemeClr>
            </a:gs>
            <a:gs pos="50000">
              <a:schemeClr val="accent2">
                <a:hueOff val="-11550546"/>
                <a:satOff val="10438"/>
                <a:lumOff val="1179"/>
                <a:alphaOff val="0"/>
                <a:tint val="93000"/>
              </a:schemeClr>
            </a:gs>
            <a:gs pos="60000">
              <a:schemeClr val="accent2">
                <a:hueOff val="-11550546"/>
                <a:satOff val="10438"/>
                <a:lumOff val="1179"/>
                <a:alphaOff val="0"/>
                <a:tint val="92000"/>
              </a:schemeClr>
            </a:gs>
            <a:gs pos="75000">
              <a:schemeClr val="accent2">
                <a:hueOff val="-11550546"/>
                <a:satOff val="10438"/>
                <a:lumOff val="1179"/>
                <a:alphaOff val="0"/>
                <a:tint val="83000"/>
                <a:satMod val="108000"/>
              </a:schemeClr>
            </a:gs>
            <a:gs pos="100000">
              <a:schemeClr val="accent2">
                <a:hueOff val="-11550546"/>
                <a:satOff val="10438"/>
                <a:lumOff val="1179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2">
              <a:hueOff val="-11550546"/>
              <a:satOff val="10438"/>
              <a:lumOff val="1179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>
          <a:bevelT w="0" h="0"/>
          <a:contourClr>
            <a:schemeClr val="accent2">
              <a:hueOff val="-11550546"/>
              <a:satOff val="10438"/>
              <a:lumOff val="1179"/>
              <a:alphaOff val="0"/>
              <a:tint val="7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68DB83-CF8D-CB48-924F-E7633F7BA5A0}">
      <dsp:nvSpPr>
        <dsp:cNvPr id="0" name=""/>
        <dsp:cNvSpPr/>
      </dsp:nvSpPr>
      <dsp:spPr>
        <a:xfrm>
          <a:off x="3101454" y="2963782"/>
          <a:ext cx="7236726" cy="2946381"/>
        </a:xfrm>
        <a:prstGeom prst="rect">
          <a:avLst/>
        </a:prstGeom>
        <a:noFill/>
        <a:ln w="12000" cap="flat" cmpd="sng" algn="ctr">
          <a:solidFill>
            <a:schemeClr val="accent2">
              <a:hueOff val="-11550546"/>
              <a:satOff val="10438"/>
              <a:lumOff val="117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b="1" kern="1200">
              <a:solidFill>
                <a:srgbClr val="FFFFFF"/>
              </a:solidFill>
              <a:latin typeface="18 VAG Rounded Thin   55390"/>
            </a:rPr>
            <a:t>Character</a:t>
          </a:r>
        </a:p>
      </dsp:txBody>
      <dsp:txXfrm>
        <a:off x="3101454" y="2963782"/>
        <a:ext cx="3618363" cy="1318118"/>
      </dsp:txXfrm>
    </dsp:sp>
    <dsp:sp modelId="{7AA5E0D2-1B32-DF4F-92EF-00E85C5F4880}">
      <dsp:nvSpPr>
        <dsp:cNvPr id="0" name=""/>
        <dsp:cNvSpPr/>
      </dsp:nvSpPr>
      <dsp:spPr>
        <a:xfrm>
          <a:off x="2442395" y="4281900"/>
          <a:ext cx="1318118" cy="131811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2">
                <a:hueOff val="-17325818"/>
                <a:satOff val="15657"/>
                <a:lumOff val="1768"/>
                <a:alphaOff val="0"/>
                <a:tint val="48000"/>
                <a:satMod val="138000"/>
              </a:schemeClr>
            </a:gs>
            <a:gs pos="25000">
              <a:schemeClr val="accent2">
                <a:hueOff val="-17325818"/>
                <a:satOff val="15657"/>
                <a:lumOff val="1768"/>
                <a:alphaOff val="0"/>
                <a:tint val="85000"/>
              </a:schemeClr>
            </a:gs>
            <a:gs pos="40000">
              <a:schemeClr val="accent2">
                <a:hueOff val="-17325818"/>
                <a:satOff val="15657"/>
                <a:lumOff val="1768"/>
                <a:alphaOff val="0"/>
                <a:tint val="92000"/>
              </a:schemeClr>
            </a:gs>
            <a:gs pos="50000">
              <a:schemeClr val="accent2">
                <a:hueOff val="-17325818"/>
                <a:satOff val="15657"/>
                <a:lumOff val="1768"/>
                <a:alphaOff val="0"/>
                <a:tint val="93000"/>
              </a:schemeClr>
            </a:gs>
            <a:gs pos="60000">
              <a:schemeClr val="accent2">
                <a:hueOff val="-17325818"/>
                <a:satOff val="15657"/>
                <a:lumOff val="1768"/>
                <a:alphaOff val="0"/>
                <a:tint val="92000"/>
              </a:schemeClr>
            </a:gs>
            <a:gs pos="75000">
              <a:schemeClr val="accent2">
                <a:hueOff val="-17325818"/>
                <a:satOff val="15657"/>
                <a:lumOff val="1768"/>
                <a:alphaOff val="0"/>
                <a:tint val="83000"/>
                <a:satMod val="108000"/>
              </a:schemeClr>
            </a:gs>
            <a:gs pos="100000">
              <a:schemeClr val="accent2">
                <a:hueOff val="-17325818"/>
                <a:satOff val="15657"/>
                <a:lumOff val="1768"/>
                <a:alphaOff val="0"/>
                <a:tint val="48000"/>
                <a:satMod val="150000"/>
              </a:schemeClr>
            </a:gs>
          </a:gsLst>
          <a:lin ang="5400000" scaled="0"/>
        </a:gradFill>
        <a:ln>
          <a:noFill/>
        </a:ln>
        <a:effectLst>
          <a:glow rad="63500">
            <a:schemeClr val="accent2">
              <a:hueOff val="-17325818"/>
              <a:satOff val="15657"/>
              <a:lumOff val="1768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>
          <a:bevelT w="0" h="0"/>
          <a:contourClr>
            <a:schemeClr val="accent2">
              <a:hueOff val="-17325818"/>
              <a:satOff val="15657"/>
              <a:lumOff val="1768"/>
              <a:alphaOff val="0"/>
              <a:tint val="7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94A42D-7992-154C-8FAE-0818665C77E9}">
      <dsp:nvSpPr>
        <dsp:cNvPr id="0" name=""/>
        <dsp:cNvSpPr/>
      </dsp:nvSpPr>
      <dsp:spPr>
        <a:xfrm>
          <a:off x="3101454" y="4281900"/>
          <a:ext cx="7236726" cy="1318118"/>
        </a:xfrm>
        <a:prstGeom prst="rect">
          <a:avLst/>
        </a:prstGeom>
        <a:noFill/>
        <a:ln w="12000" cap="flat" cmpd="sng" algn="ctr">
          <a:solidFill>
            <a:schemeClr val="accent2">
              <a:hueOff val="-17325818"/>
              <a:satOff val="15657"/>
              <a:lumOff val="176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b="1" kern="1200">
              <a:solidFill>
                <a:srgbClr val="FFFFFF"/>
              </a:solidFill>
              <a:latin typeface="18 VAG Rounded Thin   55390"/>
            </a:rPr>
            <a:t>Letter</a:t>
          </a:r>
        </a:p>
      </dsp:txBody>
      <dsp:txXfrm>
        <a:off x="3101454" y="4281900"/>
        <a:ext cx="3618363" cy="1318118"/>
      </dsp:txXfrm>
    </dsp:sp>
    <dsp:sp modelId="{702C6460-67C5-2C4F-93F7-9EF82983F289}">
      <dsp:nvSpPr>
        <dsp:cNvPr id="0" name=""/>
        <dsp:cNvSpPr/>
      </dsp:nvSpPr>
      <dsp:spPr>
        <a:xfrm>
          <a:off x="6719817" y="327546"/>
          <a:ext cx="3618363" cy="1318118"/>
        </a:xfrm>
        <a:prstGeom prst="rect">
          <a:avLst/>
        </a:prstGeom>
        <a:noFill/>
        <a:ln w="120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>
              <a:solidFill>
                <a:srgbClr val="FFFFFF"/>
              </a:solidFill>
              <a:latin typeface="18 VAG Rounded Thin   55390"/>
            </a:rPr>
            <a:t>Words separated by N spaces, N ≥ 0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>
              <a:solidFill>
                <a:srgbClr val="FFFFFF"/>
              </a:solidFill>
              <a:latin typeface="18 VAG Rounded Thin   55390"/>
            </a:rPr>
            <a:t>E.g., CS 10 is great</a:t>
          </a:r>
        </a:p>
      </dsp:txBody>
      <dsp:txXfrm>
        <a:off x="6719817" y="327546"/>
        <a:ext cx="3618363" cy="1318118"/>
      </dsp:txXfrm>
    </dsp:sp>
    <dsp:sp modelId="{3194CB7C-0009-3F45-858B-69A494E34F73}">
      <dsp:nvSpPr>
        <dsp:cNvPr id="0" name=""/>
        <dsp:cNvSpPr/>
      </dsp:nvSpPr>
      <dsp:spPr>
        <a:xfrm>
          <a:off x="6719817" y="1645664"/>
          <a:ext cx="3618363" cy="1318118"/>
        </a:xfrm>
        <a:prstGeom prst="rect">
          <a:avLst/>
        </a:prstGeom>
        <a:noFill/>
        <a:ln w="120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>
              <a:solidFill>
                <a:srgbClr val="FFFFFF"/>
              </a:solidFill>
              <a:latin typeface="18 VAG Rounded Thin   55390"/>
            </a:rPr>
            <a:t>Length ≥ 1, no spaces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>
              <a:solidFill>
                <a:srgbClr val="FFFFFF"/>
              </a:solidFill>
              <a:latin typeface="18 VAG Rounded Thin   55390"/>
            </a:rPr>
            <a:t>Cal, 42, CS10</a:t>
          </a:r>
        </a:p>
      </dsp:txBody>
      <dsp:txXfrm>
        <a:off x="6719817" y="1645664"/>
        <a:ext cx="3618363" cy="1318118"/>
      </dsp:txXfrm>
    </dsp:sp>
    <dsp:sp modelId="{97608801-EB18-2F4A-8C1F-FC1A4492C222}">
      <dsp:nvSpPr>
        <dsp:cNvPr id="0" name=""/>
        <dsp:cNvSpPr/>
      </dsp:nvSpPr>
      <dsp:spPr>
        <a:xfrm>
          <a:off x="6719817" y="2963782"/>
          <a:ext cx="3618363" cy="1318118"/>
        </a:xfrm>
        <a:prstGeom prst="rect">
          <a:avLst/>
        </a:prstGeom>
        <a:noFill/>
        <a:ln w="120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>
              <a:solidFill>
                <a:srgbClr val="FFFFFF"/>
              </a:solidFill>
              <a:latin typeface="18 VAG Rounded Thin   55390"/>
            </a:rPr>
            <a:t>Length = 1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>
              <a:solidFill>
                <a:srgbClr val="FFFFFF"/>
              </a:solidFill>
              <a:latin typeface="18 VAG Rounded Thin   55390"/>
            </a:rPr>
            <a:t>E.g., A, 3, #</a:t>
          </a:r>
        </a:p>
      </dsp:txBody>
      <dsp:txXfrm>
        <a:off x="6719817" y="2963782"/>
        <a:ext cx="3618363" cy="1318118"/>
      </dsp:txXfrm>
    </dsp:sp>
    <dsp:sp modelId="{3E1E72EF-E67D-A649-A2A6-B07D4987B297}">
      <dsp:nvSpPr>
        <dsp:cNvPr id="0" name=""/>
        <dsp:cNvSpPr/>
      </dsp:nvSpPr>
      <dsp:spPr>
        <a:xfrm>
          <a:off x="6719817" y="4281900"/>
          <a:ext cx="3618363" cy="1318118"/>
        </a:xfrm>
        <a:prstGeom prst="rect">
          <a:avLst/>
        </a:prstGeom>
        <a:noFill/>
        <a:ln w="120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>
              <a:solidFill>
                <a:srgbClr val="FFFFFF"/>
              </a:solidFill>
              <a:latin typeface="18 VAG Rounded Thin   55390"/>
            </a:rPr>
            <a:t>A-Z,a-z only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>
              <a:solidFill>
                <a:srgbClr val="FFFFFF"/>
              </a:solidFill>
              <a:latin typeface="18 VAG Rounded Thin   55390"/>
            </a:rPr>
            <a:t>E.g., h</a:t>
          </a:r>
        </a:p>
      </dsp:txBody>
      <dsp:txXfrm>
        <a:off x="6719817" y="4281900"/>
        <a:ext cx="3618363" cy="1318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921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31800" y="596900"/>
            <a:ext cx="6183313" cy="34782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28638" y="4424363"/>
            <a:ext cx="6049962" cy="4186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82" tIns="45329" rIns="92282" bIns="45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3688371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600" kern="1200">
        <a:solidFill>
          <a:schemeClr val="tx1"/>
        </a:solidFill>
        <a:latin typeface="Arial" pitchFamily="-65" charset="0"/>
        <a:ea typeface="ＭＳ Ｐゴシック" charset="-128"/>
        <a:cs typeface="ＭＳ Ｐゴシック" charset="-128"/>
      </a:defRPr>
    </a:lvl1pPr>
    <a:lvl2pPr marL="51206400" indent="-51206400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1306221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959331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2612442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3265550" algn="l" defTabSz="6531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1800" y="596900"/>
            <a:ext cx="6183313" cy="3478213"/>
          </a:xfrm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0" y="1188723"/>
            <a:ext cx="4724400" cy="636703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0" y="1188723"/>
            <a:ext cx="4766310" cy="636703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Rectangle 10"/>
          <p:cNvSpPr>
            <a:spLocks noChangeArrowheads="1"/>
          </p:cNvSpPr>
          <p:nvPr userDrawn="1"/>
        </p:nvSpPr>
        <p:spPr bwMode="auto">
          <a:xfrm>
            <a:off x="3657600" y="7894713"/>
            <a:ext cx="10972800" cy="3502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710" tIns="36285" rIns="90710" bIns="36285">
            <a:prstTxWarp prst="textNoShape">
              <a:avLst/>
            </a:prstTxWarp>
            <a:spAutoFit/>
          </a:bodyPr>
          <a:lstStyle/>
          <a:p>
            <a:pPr algn="ctr" eaLnBrk="0" hangingPunct="0">
              <a:defRPr/>
            </a:pPr>
            <a:r>
              <a:rPr lang="en-US" sz="1800" b="1" dirty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UC Berkeley “The Beauty and Joy of Computing” </a:t>
            </a:r>
            <a:r>
              <a:rPr lang="en-US" sz="1800" b="1" dirty="0">
                <a:solidFill>
                  <a:srgbClr val="FFFF00"/>
                </a:solidFill>
                <a:latin typeface="18 VAG Rounded Black   09390"/>
                <a:ea typeface="+mn-ea"/>
                <a:cs typeface="+mn-cs"/>
              </a:rPr>
              <a:t>: Functions </a:t>
            </a:r>
            <a:r>
              <a:rPr lang="en-US" sz="1800" b="1" dirty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(</a:t>
            </a:r>
            <a:fld id="{F6F39CF2-87E7-FF4A-9C8E-A745CB692DE9}" type="slidenum">
              <a:rPr lang="en-US" sz="1800" b="1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pPr algn="ctr" eaLnBrk="0" hangingPunct="0">
                <a:defRPr/>
              </a:pPr>
              <a:t>‹#›</a:t>
            </a:fld>
            <a:r>
              <a:rPr lang="en-US" sz="1800" b="1" dirty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)</a:t>
            </a:r>
          </a:p>
        </p:txBody>
      </p:sp>
      <p:pic>
        <p:nvPicPr>
          <p:cNvPr id="22" name="Picture 25" descr="Seal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7391400"/>
            <a:ext cx="73152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8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3198361" y="7757162"/>
            <a:ext cx="1432043" cy="4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11"/>
          <p:cNvSpPr>
            <a:spLocks noChangeArrowheads="1"/>
          </p:cNvSpPr>
          <p:nvPr userDrawn="1"/>
        </p:nvSpPr>
        <p:spPr bwMode="auto">
          <a:xfrm>
            <a:off x="13876552" y="7498080"/>
            <a:ext cx="753850" cy="2948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710" tIns="36285" rIns="90710" bIns="36285">
            <a:prstTxWarp prst="textNoShape">
              <a:avLst/>
            </a:prstTxWarp>
            <a:spAutoFit/>
          </a:bodyPr>
          <a:lstStyle/>
          <a:p>
            <a:pPr algn="r" eaLnBrk="0" hangingPunct="0">
              <a:defRPr/>
            </a:pPr>
            <a:r>
              <a:rPr lang="en-US" sz="1400" b="1" dirty="0" smtClean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Ball</a:t>
            </a:r>
            <a:endParaRPr lang="en-US" sz="1400" b="1" dirty="0">
              <a:solidFill>
                <a:schemeClr val="tx1"/>
              </a:solidFill>
              <a:latin typeface="18 VAG Rounded Black   09390"/>
              <a:ea typeface="+mn-ea"/>
              <a:cs typeface="+mn-cs"/>
            </a:endParaRPr>
          </a:p>
        </p:txBody>
      </p:sp>
      <p:sp>
        <p:nvSpPr>
          <p:cNvPr id="25" name="Title Placeholder 21"/>
          <p:cNvSpPr>
            <a:spLocks noGrp="1"/>
          </p:cNvSpPr>
          <p:nvPr>
            <p:ph type="title"/>
          </p:nvPr>
        </p:nvSpPr>
        <p:spPr>
          <a:xfrm>
            <a:off x="883922" y="223138"/>
            <a:ext cx="13060680" cy="914400"/>
          </a:xfrm>
          <a:prstGeom prst="rect">
            <a:avLst/>
          </a:prstGeom>
        </p:spPr>
        <p:txBody>
          <a:bodyPr vert="horz" lIns="130622" tIns="65310" rIns="130622" bIns="6531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7" name="Picture 9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21217" y="217172"/>
            <a:ext cx="716987" cy="84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883922" y="1188723"/>
            <a:ext cx="13060680" cy="0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76200">
              <a:schemeClr val="tx2">
                <a:alpha val="6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3200" y="7700011"/>
            <a:ext cx="3413760" cy="438150"/>
          </a:xfrm>
          <a:prstGeom prst="rect">
            <a:avLst/>
          </a:prstGeom>
        </p:spPr>
        <p:txBody>
          <a:bodyPr lIns="130622" tIns="65310" rIns="130622" bIns="65310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0" y="7700011"/>
            <a:ext cx="8900160" cy="438150"/>
          </a:xfrm>
          <a:prstGeom prst="rect">
            <a:avLst/>
          </a:prstGeom>
        </p:spPr>
        <p:txBody>
          <a:bodyPr vert="horz" wrap="square" lIns="130622" tIns="65310" rIns="130622" bIns="6531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76960" y="7700011"/>
            <a:ext cx="731520" cy="438150"/>
          </a:xfrm>
          <a:prstGeom prst="rect">
            <a:avLst/>
          </a:prstGeom>
        </p:spPr>
        <p:txBody>
          <a:bodyPr lIns="130622" tIns="65310" rIns="130622" bIns="65310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369ACC4A-C4B3-2E4C-9A16-1CB1EAFC5291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67"/>
            <a:ext cx="3169920" cy="702183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5360" y="329567"/>
            <a:ext cx="938784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3200" y="7700011"/>
            <a:ext cx="3413760" cy="438150"/>
          </a:xfrm>
          <a:prstGeom prst="rect">
            <a:avLst/>
          </a:prstGeom>
        </p:spPr>
        <p:txBody>
          <a:bodyPr lIns="130622" tIns="65310" rIns="130622" bIns="65310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0" y="7700011"/>
            <a:ext cx="8900160" cy="438150"/>
          </a:xfrm>
          <a:prstGeom prst="rect">
            <a:avLst/>
          </a:prstGeom>
        </p:spPr>
        <p:txBody>
          <a:bodyPr vert="horz" wrap="square" lIns="130622" tIns="65310" rIns="130622" bIns="6531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76960" y="7700011"/>
            <a:ext cx="731520" cy="438150"/>
          </a:xfrm>
          <a:prstGeom prst="rect">
            <a:avLst/>
          </a:prstGeom>
        </p:spPr>
        <p:txBody>
          <a:bodyPr lIns="130622" tIns="65310" rIns="130622" bIns="65310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A484701E-00B5-B446-8F20-163EC44EFCE5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80"/>
            <a:ext cx="9164320" cy="5695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97280" y="1371604"/>
            <a:ext cx="6156960" cy="2566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7498080" y="1371604"/>
            <a:ext cx="6156960" cy="2566037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307" y="817247"/>
            <a:ext cx="73659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0" rIns="130622" bIns="6531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9263" y="817247"/>
            <a:ext cx="4572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0" rIns="130622" bIns="6531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8783" y="817247"/>
            <a:ext cx="1524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0" rIns="130622" bIns="6531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5600" y="817247"/>
            <a:ext cx="12701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0" rIns="130622" bIns="6531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267200" y="3401568"/>
            <a:ext cx="9631680" cy="1810512"/>
          </a:xfrm>
        </p:spPr>
        <p:txBody>
          <a:bodyPr lIns="143685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spcBef>
                <a:spcPts val="0"/>
              </a:spcBef>
              <a:buNone/>
              <a:defRPr sz="101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  <a:lvl2pPr marL="653110" indent="0" algn="ctr">
              <a:buNone/>
            </a:lvl2pPr>
            <a:lvl3pPr marL="1306221" indent="0" algn="ctr">
              <a:buNone/>
            </a:lvl3pPr>
            <a:lvl4pPr marL="1959331" indent="0" algn="ctr">
              <a:buNone/>
            </a:lvl4pPr>
            <a:lvl5pPr marL="2612442" indent="0" algn="ctr">
              <a:buNone/>
            </a:lvl5pPr>
            <a:lvl6pPr marL="3265550" indent="0" algn="ctr">
              <a:buNone/>
            </a:lvl6pPr>
            <a:lvl7pPr marL="3918661" indent="0" algn="ctr">
              <a:buNone/>
            </a:lvl7pPr>
            <a:lvl8pPr marL="4571771" indent="0" algn="ctr">
              <a:buNone/>
            </a:lvl8pPr>
            <a:lvl9pPr marL="5224882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Oval 10"/>
          <p:cNvSpPr/>
          <p:nvPr userDrawn="1"/>
        </p:nvSpPr>
        <p:spPr>
          <a:xfrm>
            <a:off x="4431500" y="6690851"/>
            <a:ext cx="9436901" cy="471949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7726682" y="1287781"/>
            <a:ext cx="6913880" cy="69494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622" tIns="65310" rIns="130622" bIns="65310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599440" y="2"/>
            <a:ext cx="8821421" cy="79381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622" tIns="65310" rIns="130622" bIns="65310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7961630" y="1542416"/>
            <a:ext cx="4937760" cy="190246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622" tIns="65310" rIns="130622" bIns="65310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9509760" y="0"/>
            <a:ext cx="4389120" cy="51206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622" tIns="65310" rIns="130622" bIns="65310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09760" y="5120640"/>
            <a:ext cx="5120640" cy="1371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622" tIns="65310" rIns="130622" bIns="65310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9509760" y="0"/>
            <a:ext cx="2194560" cy="51206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622" tIns="65310" rIns="130622" bIns="65310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9517387" y="5095875"/>
            <a:ext cx="3345179" cy="313372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622" tIns="65310" rIns="130622" bIns="65310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9509760" y="5120640"/>
            <a:ext cx="256032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622" tIns="65310" rIns="130622" bIns="65310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9509760" y="1645920"/>
            <a:ext cx="5120640" cy="3474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622" tIns="65310" rIns="130622" bIns="65310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9509760" y="2103120"/>
            <a:ext cx="5120640" cy="30175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622" tIns="65310" rIns="130622" bIns="65310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1584960" y="5120640"/>
            <a:ext cx="792480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622" tIns="65310" rIns="130622" bIns="65310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853440" y="5120640"/>
            <a:ext cx="853440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622" tIns="65310" rIns="130622" bIns="65310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86741" y="2926080"/>
            <a:ext cx="9022080" cy="21945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622" tIns="65310" rIns="130622" bIns="65310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86741" y="2560320"/>
            <a:ext cx="9022080" cy="25603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622" tIns="65310" rIns="130622" bIns="65310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315200" y="5120640"/>
            <a:ext cx="219456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622" tIns="65310" rIns="130622" bIns="65310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91447" y="186665"/>
            <a:ext cx="13606779" cy="1064894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0" rIns="130622" bIns="6531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594360" y="817247"/>
            <a:ext cx="43181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0" rIns="130622" bIns="6531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657867" y="817247"/>
            <a:ext cx="43179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0" rIns="130622" bIns="6531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716282" y="817247"/>
            <a:ext cx="1524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0" rIns="130622" bIns="6531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762002" y="817247"/>
            <a:ext cx="1524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0" rIns="130622" bIns="6531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00101" y="817247"/>
            <a:ext cx="58419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0" rIns="130622" bIns="6531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043" y="1622008"/>
            <a:ext cx="9148877" cy="1172982"/>
          </a:xfrm>
        </p:spPr>
        <p:txBody>
          <a:bodyPr lIns="117560" bIns="0"/>
          <a:lstStyle>
            <a:lvl1pPr marL="78373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0963"/>
            <a:ext cx="13050317" cy="932688"/>
          </a:xfrm>
        </p:spPr>
        <p:txBody>
          <a:bodyPr tIns="91435"/>
          <a:lstStyle>
            <a:lvl1pPr algn="l">
              <a:buNone/>
              <a:defRPr sz="5400" b="0" cap="none" spc="-214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481967"/>
            <a:ext cx="14188440" cy="1064894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0" rIns="130622" bIns="6531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9707" y="817247"/>
            <a:ext cx="73659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0" rIns="130622" bIns="6531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" y="817247"/>
            <a:ext cx="43181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0" rIns="130622" bIns="6531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2" y="817247"/>
            <a:ext cx="1524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0" rIns="130622" bIns="6531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" y="817247"/>
            <a:ext cx="1524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0" rIns="130622" bIns="6531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238762" y="817247"/>
            <a:ext cx="4572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0" rIns="130622" bIns="6531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302263" y="817247"/>
            <a:ext cx="4572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0" rIns="130622" bIns="6531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363223" y="817247"/>
            <a:ext cx="1524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0" rIns="130622" bIns="6531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408947" y="817247"/>
            <a:ext cx="12699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0" rIns="130622" bIns="6531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7046" y="817247"/>
            <a:ext cx="58421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0" rIns="130622" bIns="6531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718" y="614477"/>
            <a:ext cx="12435840" cy="1097280"/>
          </a:xfrm>
        </p:spPr>
        <p:txBody>
          <a:bodyPr/>
          <a:lstStyle>
            <a:lvl1pPr>
              <a:defRPr sz="5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71701"/>
            <a:ext cx="6464301" cy="767714"/>
          </a:xfrm>
        </p:spPr>
        <p:txBody>
          <a:bodyPr anchor="ctr"/>
          <a:lstStyle>
            <a:lvl1pPr marL="104498" indent="0" algn="l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432042" y="2171701"/>
            <a:ext cx="6466840" cy="767714"/>
          </a:xfrm>
        </p:spPr>
        <p:txBody>
          <a:bodyPr anchor="ctr"/>
          <a:lstStyle>
            <a:lvl1pPr marL="104498" indent="0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31520" y="2950845"/>
            <a:ext cx="6464301" cy="4751222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2" y="2950845"/>
            <a:ext cx="6466840" cy="4751222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63040" y="7700011"/>
            <a:ext cx="8900160" cy="438150"/>
          </a:xfrm>
          <a:prstGeom prst="rect">
            <a:avLst/>
          </a:prstGeom>
        </p:spPr>
        <p:txBody>
          <a:bodyPr vert="horz" wrap="square" lIns="130622" tIns="65310" rIns="130622" bIns="6531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614477"/>
            <a:ext cx="12435840" cy="1097280"/>
          </a:xfrm>
        </p:spPr>
        <p:txBody>
          <a:bodyPr/>
          <a:lstStyle>
            <a:lvl1pPr>
              <a:defRPr sz="580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3200" y="7700011"/>
            <a:ext cx="3413760" cy="438150"/>
          </a:xfrm>
          <a:prstGeom prst="rect">
            <a:avLst/>
          </a:prstGeom>
        </p:spPr>
        <p:txBody>
          <a:bodyPr lIns="130622" tIns="65310" rIns="130622" bIns="65310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63040" y="7700011"/>
            <a:ext cx="8900160" cy="438150"/>
          </a:xfrm>
          <a:prstGeom prst="rect">
            <a:avLst/>
          </a:prstGeom>
        </p:spPr>
        <p:txBody>
          <a:bodyPr vert="horz" wrap="square" lIns="130622" tIns="65310" rIns="130622" bIns="6531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776960" y="7700011"/>
            <a:ext cx="731520" cy="438150"/>
          </a:xfrm>
          <a:prstGeom prst="rect">
            <a:avLst/>
          </a:prstGeom>
        </p:spPr>
        <p:txBody>
          <a:bodyPr lIns="130622" tIns="65310" rIns="130622" bIns="65310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9129B78-766F-8046-B16D-6E2259124BDD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27659"/>
            <a:ext cx="13167360" cy="1394461"/>
          </a:xfrm>
        </p:spPr>
        <p:txBody>
          <a:bodyPr anchor="ctr"/>
          <a:lstStyle>
            <a:lvl1pPr algn="l">
              <a:buNone/>
              <a:defRPr sz="51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097280" y="1722120"/>
            <a:ext cx="4023360" cy="5486400"/>
          </a:xfrm>
        </p:spPr>
        <p:txBody>
          <a:bodyPr/>
          <a:lstStyle>
            <a:lvl1pPr marL="78373" indent="0">
              <a:buNone/>
              <a:defRPr sz="2600"/>
            </a:lvl1pPr>
            <a:lvl2pPr>
              <a:buNone/>
              <a:defRPr sz="18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486400" y="1722120"/>
            <a:ext cx="8778240" cy="5486400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3200" y="7700011"/>
            <a:ext cx="3413760" cy="438150"/>
          </a:xfrm>
          <a:prstGeom prst="rect">
            <a:avLst/>
          </a:prstGeom>
        </p:spPr>
        <p:txBody>
          <a:bodyPr lIns="130622" tIns="65310" rIns="130622" bIns="65310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63040" y="7700011"/>
            <a:ext cx="8900160" cy="438150"/>
          </a:xfrm>
          <a:prstGeom prst="rect">
            <a:avLst/>
          </a:prstGeom>
        </p:spPr>
        <p:txBody>
          <a:bodyPr vert="horz" wrap="square" lIns="130622" tIns="65310" rIns="130622" bIns="6531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76960" y="7700011"/>
            <a:ext cx="731520" cy="438150"/>
          </a:xfrm>
          <a:prstGeom prst="rect">
            <a:avLst/>
          </a:prstGeom>
        </p:spPr>
        <p:txBody>
          <a:bodyPr lIns="130622" tIns="65310" rIns="130622" bIns="65310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8AF6942-B8F4-354B-A96C-556E4724AB47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9280" y="0"/>
            <a:ext cx="14043661" cy="2253616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0" rIns="130622" bIns="6531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 rot="5400000">
            <a:off x="13650914" y="1437327"/>
            <a:ext cx="158114" cy="205739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57743" y="1302241"/>
              <a:ext cx="88935" cy="7994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79349" y="1397315"/>
              <a:ext cx="125669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38664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13894754" y="1620207"/>
            <a:ext cx="158114" cy="205739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57743" y="1302241"/>
              <a:ext cx="88935" cy="7994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79349" y="1397315"/>
              <a:ext cx="125669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38664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13338495" y="1744030"/>
            <a:ext cx="158117" cy="205741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57742" y="1302240"/>
              <a:ext cx="88934" cy="79944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79348" y="1397313"/>
              <a:ext cx="125667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38662" y="1301265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463040" y="529504"/>
            <a:ext cx="10972800" cy="842099"/>
          </a:xfrm>
        </p:spPr>
        <p:txBody>
          <a:bodyPr anchor="b"/>
          <a:lstStyle>
            <a:lvl1pPr algn="l">
              <a:buNone/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8851" y="2272539"/>
            <a:ext cx="14045184" cy="5952173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46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463040" y="1380173"/>
            <a:ext cx="10972800" cy="822960"/>
          </a:xfrm>
        </p:spPr>
        <p:txBody>
          <a:bodyPr/>
          <a:lstStyle>
            <a:lvl1pPr marL="39187" indent="0">
              <a:spcBef>
                <a:spcPts val="0"/>
              </a:spcBef>
              <a:buNone/>
              <a:defRPr sz="2100">
                <a:solidFill>
                  <a:srgbClr val="FFFFFF"/>
                </a:solidFill>
              </a:defRPr>
            </a:lvl1pPr>
            <a:lvl2pPr>
              <a:defRPr sz="18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63040" y="66675"/>
            <a:ext cx="8900160" cy="438150"/>
          </a:xfrm>
          <a:prstGeom prst="rect">
            <a:avLst/>
          </a:prstGeom>
        </p:spPr>
        <p:txBody>
          <a:bodyPr vert="horz" wrap="square" lIns="130622" tIns="65310" rIns="130622" bIns="6531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76960" y="66675"/>
            <a:ext cx="731520" cy="438150"/>
          </a:xfrm>
          <a:prstGeom prst="rect">
            <a:avLst/>
          </a:prstGeom>
        </p:spPr>
        <p:txBody>
          <a:bodyPr lIns="130622" tIns="65310" rIns="130622" bIns="65310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D3BF5FA-FF66-834A-BD9A-8378E92300C5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83922" y="255056"/>
            <a:ext cx="13060680" cy="914400"/>
          </a:xfrm>
          <a:prstGeom prst="rect">
            <a:avLst/>
          </a:prstGeom>
        </p:spPr>
        <p:txBody>
          <a:bodyPr vert="horz" lIns="130622" tIns="65310" rIns="130622" bIns="6531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Rectangle 10"/>
          <p:cNvSpPr>
            <a:spLocks noChangeArrowheads="1"/>
          </p:cNvSpPr>
          <p:nvPr userDrawn="1"/>
        </p:nvSpPr>
        <p:spPr bwMode="auto">
          <a:xfrm>
            <a:off x="3657600" y="7894713"/>
            <a:ext cx="10972800" cy="3502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710" tIns="36285" rIns="90710" bIns="36285">
            <a:prstTxWarp prst="textNoShape">
              <a:avLst/>
            </a:prstTxWarp>
            <a:spAutoFit/>
          </a:bodyPr>
          <a:lstStyle/>
          <a:p>
            <a:pPr algn="ctr" eaLnBrk="0" hangingPunct="0">
              <a:defRPr/>
            </a:pPr>
            <a:r>
              <a:rPr lang="en-US" sz="1800" b="1" dirty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UC Berkeley “The Beauty and Joy of Computing” </a:t>
            </a:r>
            <a:r>
              <a:rPr lang="en-US" sz="1800" b="1" dirty="0">
                <a:solidFill>
                  <a:srgbClr val="FFFF00"/>
                </a:solidFill>
                <a:latin typeface="18 VAG Rounded Black   09390"/>
                <a:ea typeface="+mn-ea"/>
                <a:cs typeface="+mn-cs"/>
              </a:rPr>
              <a:t>: Functions </a:t>
            </a:r>
            <a:r>
              <a:rPr lang="en-US" sz="1800" b="1" dirty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(</a:t>
            </a:r>
            <a:fld id="{F6F39CF2-87E7-FF4A-9C8E-A745CB692DE9}" type="slidenum">
              <a:rPr lang="en-US" sz="1800" b="1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pPr algn="ctr" eaLnBrk="0" hangingPunct="0">
                <a:defRPr/>
              </a:pPr>
              <a:t>‹#›</a:t>
            </a:fld>
            <a:r>
              <a:rPr lang="en-US" sz="1800" b="1" dirty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)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V="1">
            <a:off x="883396" y="1188724"/>
            <a:ext cx="13061206" cy="924"/>
          </a:xfrm>
          <a:prstGeom prst="line">
            <a:avLst/>
          </a:prstGeom>
          <a:ln>
            <a:solidFill>
              <a:schemeClr val="tx2"/>
            </a:solidFill>
          </a:ln>
          <a:effectLst>
            <a:glow rad="76200">
              <a:schemeClr val="tx2">
                <a:alpha val="6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Picture 25" descr="Seal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733800" y="7391400"/>
            <a:ext cx="73152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3198361" y="7757162"/>
            <a:ext cx="1432043" cy="4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21217" y="217172"/>
            <a:ext cx="716987" cy="84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657600" y="1188724"/>
            <a:ext cx="10241280" cy="643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0" rIns="130622" bIns="653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13876552" y="7498080"/>
            <a:ext cx="753850" cy="2948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710" tIns="36285" rIns="90710" bIns="36285">
            <a:prstTxWarp prst="textNoShape">
              <a:avLst/>
            </a:prstTxWarp>
            <a:spAutoFit/>
          </a:bodyPr>
          <a:lstStyle/>
          <a:p>
            <a:pPr algn="r" eaLnBrk="0" hangingPunct="0">
              <a:defRPr/>
            </a:pPr>
            <a:r>
              <a:rPr lang="en-US" sz="1400" b="1" dirty="0" smtClean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Ball</a:t>
            </a:r>
            <a:endParaRPr lang="en-US" sz="1400" b="1" dirty="0">
              <a:solidFill>
                <a:schemeClr val="tx1"/>
              </a:solidFill>
              <a:latin typeface="18 VAG Rounded Black   09390"/>
              <a:ea typeface="+mn-ea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74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800" kern="1200" spc="-142">
          <a:solidFill>
            <a:srgbClr val="C1EEFF"/>
          </a:solidFill>
          <a:latin typeface="18 VAG Rounded Bold   07390"/>
          <a:ea typeface="ＭＳ Ｐゴシック" charset="-128"/>
          <a:cs typeface="AppleGaramond Bd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8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8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8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8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5pPr>
      <a:lvl6pPr marL="653110" algn="l" rtl="0" fontAlgn="base">
        <a:spcBef>
          <a:spcPct val="0"/>
        </a:spcBef>
        <a:spcAft>
          <a:spcPct val="0"/>
        </a:spcAft>
        <a:defRPr sz="58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6pPr>
      <a:lvl7pPr marL="1306221" algn="l" rtl="0" fontAlgn="base">
        <a:spcBef>
          <a:spcPct val="0"/>
        </a:spcBef>
        <a:spcAft>
          <a:spcPct val="0"/>
        </a:spcAft>
        <a:defRPr sz="58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7pPr>
      <a:lvl8pPr marL="1959331" algn="l" rtl="0" fontAlgn="base">
        <a:spcBef>
          <a:spcPct val="0"/>
        </a:spcBef>
        <a:spcAft>
          <a:spcPct val="0"/>
        </a:spcAft>
        <a:defRPr sz="58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8pPr>
      <a:lvl9pPr marL="2612442" algn="l" rtl="0" fontAlgn="base">
        <a:spcBef>
          <a:spcPct val="0"/>
        </a:spcBef>
        <a:spcAft>
          <a:spcPct val="0"/>
        </a:spcAft>
        <a:defRPr sz="58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9pPr>
    </p:titleStyle>
    <p:bodyStyle>
      <a:lvl1pPr marL="587346" indent="-489834" algn="l" rtl="0" eaLnBrk="0" fontAlgn="base" hangingPunct="0">
        <a:spcBef>
          <a:spcPts val="1000"/>
        </a:spcBef>
        <a:spcAft>
          <a:spcPct val="0"/>
        </a:spcAft>
        <a:buClr>
          <a:schemeClr val="tx2"/>
        </a:buClr>
        <a:buSzPct val="95000"/>
        <a:buFont typeface="Wingdings" pitchFamily="-1" charset="2"/>
        <a:buChar char=""/>
        <a:defRPr sz="4300" kern="1200">
          <a:solidFill>
            <a:schemeClr val="tx1"/>
          </a:solidFill>
          <a:latin typeface="18 VAG Rounded Bold   07390"/>
          <a:ea typeface="ＭＳ Ｐゴシック" charset="-128"/>
          <a:cs typeface="ＭＳ Ｐゴシック" charset="-128"/>
        </a:defRPr>
      </a:lvl1pPr>
      <a:lvl2pPr marL="1056770" indent="-408194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-1" charset="2"/>
        <a:buChar char=""/>
        <a:defRPr sz="3700" kern="1200">
          <a:solidFill>
            <a:srgbClr val="FFE39D"/>
          </a:solidFill>
          <a:latin typeface="18 VAG Rounded Light   02390"/>
          <a:ea typeface="ＭＳ Ｐゴシック" charset="-128"/>
          <a:cs typeface="+mn-cs"/>
        </a:defRPr>
      </a:lvl2pPr>
      <a:lvl3pPr marL="1421877" indent="-326555" algn="l" rtl="0" eaLnBrk="0" fontAlgn="base" hangingPunct="0">
        <a:spcBef>
          <a:spcPct val="20000"/>
        </a:spcBef>
        <a:spcAft>
          <a:spcPct val="0"/>
        </a:spcAft>
        <a:buFont typeface="Wingdings 2" pitchFamily="-1" charset="2"/>
        <a:buChar char=""/>
        <a:defRPr sz="3400" kern="1200">
          <a:solidFill>
            <a:srgbClr val="A7D6FF"/>
          </a:solidFill>
          <a:latin typeface="18 VAG Rounded Light   02390"/>
          <a:ea typeface="ＭＳ Ｐゴシック" charset="-128"/>
          <a:cs typeface="+mn-cs"/>
        </a:defRPr>
      </a:lvl3pPr>
      <a:lvl4pPr marL="1800589" indent="-3265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3" pitchFamily="-1" charset="2"/>
        <a:buChar char=""/>
        <a:defRPr sz="3000" kern="1200">
          <a:solidFill>
            <a:srgbClr val="F273AF"/>
          </a:solidFill>
          <a:latin typeface="18 VAG Rounded Light   02390"/>
          <a:ea typeface="ＭＳ Ｐゴシック" charset="-128"/>
          <a:cs typeface="+mn-cs"/>
        </a:defRPr>
      </a:lvl4pPr>
      <a:lvl5pPr marL="2115806" indent="-299342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-1" charset="2"/>
        <a:buChar char=""/>
        <a:defRPr sz="2900" kern="1200">
          <a:solidFill>
            <a:schemeClr val="tx1"/>
          </a:solidFill>
          <a:latin typeface="18 VAG Rounded Light   02390"/>
          <a:ea typeface="ＭＳ Ｐゴシック" charset="-128"/>
          <a:cs typeface="+mn-cs"/>
        </a:defRPr>
      </a:lvl5pPr>
      <a:lvl6pPr marL="2442632" indent="-300430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716938" indent="-261245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2991245" indent="-261245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50" indent="-261245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5012290" y="374986"/>
            <a:ext cx="8290560" cy="3892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710" tIns="36285" rIns="90710" bIns="36285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77000"/>
              </a:lnSpc>
            </a:pPr>
            <a:r>
              <a:rPr lang="en-US" sz="5100" b="1">
                <a:solidFill>
                  <a:schemeClr val="tx2"/>
                </a:solidFill>
                <a:latin typeface="18 VAG Rounded Bold   07390" charset="0"/>
              </a:rPr>
              <a:t>The Beauty and Joy of Computing</a:t>
            </a:r>
            <a:r>
              <a:rPr lang="en-US" sz="4600" b="1">
                <a:solidFill>
                  <a:schemeClr val="tx2"/>
                </a:solidFill>
                <a:latin typeface="18 VAG Rounded Bold   07390" charset="0"/>
              </a:rPr>
              <a:t/>
            </a:r>
            <a:br>
              <a:rPr lang="en-US" sz="4600" b="1">
                <a:solidFill>
                  <a:schemeClr val="tx2"/>
                </a:solidFill>
                <a:latin typeface="18 VAG Rounded Bold   07390" charset="0"/>
              </a:rPr>
            </a:br>
            <a:r>
              <a:rPr lang="en-US" sz="4600" b="1">
                <a:latin typeface="18 VAG Rounded Bold   07390" charset="0"/>
              </a:rPr>
              <a:t/>
            </a:r>
            <a:br>
              <a:rPr lang="en-US" sz="4600" b="1">
                <a:latin typeface="18 VAG Rounded Bold   07390" charset="0"/>
              </a:rPr>
            </a:br>
            <a:r>
              <a:rPr lang="en-US" sz="4000" b="1">
                <a:solidFill>
                  <a:schemeClr val="tx1"/>
                </a:solidFill>
                <a:latin typeface="18 VAG Rounded Bold   07390" charset="0"/>
              </a:rPr>
              <a:t>Lecture #2</a:t>
            </a:r>
            <a:br>
              <a:rPr lang="en-US" sz="4000" b="1">
                <a:solidFill>
                  <a:schemeClr val="tx1"/>
                </a:solidFill>
                <a:latin typeface="18 VAG Rounded Bold   07390" charset="0"/>
              </a:rPr>
            </a:br>
            <a:r>
              <a:rPr lang="en-US" sz="4000" b="1">
                <a:solidFill>
                  <a:schemeClr val="tx1"/>
                </a:solidFill>
                <a:latin typeface="18 VAG Rounded Bold   07390" charset="0"/>
              </a:rPr>
              <a:t>Functions</a:t>
            </a:r>
            <a:br>
              <a:rPr lang="en-US" sz="4000" b="1">
                <a:solidFill>
                  <a:schemeClr val="tx1"/>
                </a:solidFill>
                <a:latin typeface="18 VAG Rounded Bold   07390" charset="0"/>
              </a:rPr>
            </a:br>
            <a:endParaRPr lang="en-US" sz="4600" b="1">
              <a:solidFill>
                <a:schemeClr val="bg2"/>
              </a:solidFill>
              <a:latin typeface="18 VAG Rounded Bold   07390" charset="0"/>
            </a:endParaRPr>
          </a:p>
          <a:p>
            <a:pPr algn="ctr" eaLnBrk="0" hangingPunct="0">
              <a:lnSpc>
                <a:spcPct val="77000"/>
              </a:lnSpc>
            </a:pPr>
            <a:endParaRPr lang="en-US" sz="4600" b="1">
              <a:solidFill>
                <a:schemeClr val="bg2"/>
              </a:solidFill>
              <a:latin typeface="18 VAG Rounded Bold   07390" charset="0"/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ctrTitle" idx="4294967295"/>
          </p:nvPr>
        </p:nvSpPr>
        <p:spPr>
          <a:xfrm>
            <a:off x="3962400" y="3505200"/>
            <a:ext cx="10210800" cy="82296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800" dirty="0">
                <a:solidFill>
                  <a:srgbClr val="FFFF00"/>
                </a:solidFill>
              </a:rPr>
              <a:t>Chip Design Savings from Functional Language?</a:t>
            </a:r>
            <a:endParaRPr lang="en-US" sz="3800" dirty="0">
              <a:solidFill>
                <a:srgbClr val="FFFF00"/>
              </a:solidFill>
              <a:ea typeface="+mj-ea"/>
              <a:cs typeface="+mj-cs"/>
            </a:endParaRPr>
          </a:p>
        </p:txBody>
      </p:sp>
      <p:sp>
        <p:nvSpPr>
          <p:cNvPr id="15365" name="Subtitle 48"/>
          <p:cNvSpPr>
            <a:spLocks noGrp="1"/>
          </p:cNvSpPr>
          <p:nvPr>
            <p:ph type="subTitle" idx="1"/>
          </p:nvPr>
        </p:nvSpPr>
        <p:spPr>
          <a:xfrm>
            <a:off x="3962400" y="4145280"/>
            <a:ext cx="7315200" cy="2377440"/>
          </a:xfrm>
        </p:spPr>
        <p:txBody>
          <a:bodyPr wrap="square" anchor="t">
            <a:scene3d>
              <a:camera prst="orthographicFront"/>
              <a:lightRig rig="flat" dir="tl">
                <a:rot lat="0" lon="0" rev="6600000"/>
              </a:lightRig>
            </a:scene3d>
            <a:sp3d>
              <a:bevelT w="38100" h="31750"/>
              <a:contourClr>
                <a:schemeClr val="tx1"/>
              </a:contourClr>
            </a:sp3d>
          </a:bodyPr>
          <a:lstStyle/>
          <a:p>
            <a:pPr algn="l" eaLnBrk="1" hangingPunct="1">
              <a:spcBef>
                <a:spcPct val="0"/>
              </a:spcBef>
              <a:buFont typeface="Wingdings" pitchFamily="-65" charset="2"/>
              <a:buNone/>
              <a:defRPr/>
            </a:pPr>
            <a:r>
              <a:rPr lang="en-US" sz="2900" b="0" dirty="0">
                <a:solidFill>
                  <a:schemeClr val="tx1"/>
                </a:solidFill>
                <a:effectLst/>
                <a:latin typeface="18 VAG Rounded Light   02390"/>
                <a:ea typeface="ＭＳ Ｐゴシック" pitchFamily="-65" charset="-128"/>
                <a:cs typeface="ＭＳ Ｐゴシック" pitchFamily="-65" charset="-128"/>
              </a:rPr>
              <a:t>A new functional language (you’ll learn what that means today) </a:t>
            </a:r>
            <a:r>
              <a:rPr lang="en-US" sz="2900" b="0" i="1" dirty="0">
                <a:solidFill>
                  <a:schemeClr val="tx1"/>
                </a:solidFill>
                <a:effectLst/>
                <a:latin typeface="18 VAG Rounded Light   02390"/>
                <a:ea typeface="ＭＳ Ｐゴシック" pitchFamily="-65" charset="-128"/>
                <a:cs typeface="ＭＳ Ｐゴシック" pitchFamily="-65" charset="-128"/>
              </a:rPr>
              <a:t>“makes it possible a chip design transformation is completely error-free”</a:t>
            </a:r>
            <a:r>
              <a:rPr lang="en-US" sz="2900" b="0" dirty="0">
                <a:solidFill>
                  <a:schemeClr val="tx1"/>
                </a:solidFill>
                <a:effectLst/>
                <a:latin typeface="18 VAG Rounded Light   02390"/>
                <a:ea typeface="ＭＳ Ｐゴシック" pitchFamily="-65" charset="-128"/>
                <a:cs typeface="ＭＳ Ｐゴシック" pitchFamily="-65" charset="-128"/>
              </a:rPr>
              <a:t>. Huge potential cost-savings!</a:t>
            </a:r>
          </a:p>
          <a:p>
            <a:pPr algn="l" eaLnBrk="1" hangingPunct="1">
              <a:spcBef>
                <a:spcPct val="0"/>
              </a:spcBef>
              <a:buFont typeface="Wingdings" pitchFamily="-65" charset="2"/>
              <a:buNone/>
              <a:defRPr/>
            </a:pPr>
            <a:r>
              <a:rPr lang="en-US" sz="2900" b="0" i="1" dirty="0">
                <a:solidFill>
                  <a:schemeClr val="tx1"/>
                </a:solidFill>
                <a:effectLst/>
                <a:latin typeface="18 VAG Rounded Light   02390"/>
                <a:ea typeface="ＭＳ Ｐゴシック" pitchFamily="-65" charset="-128"/>
                <a:cs typeface="ＭＳ Ｐゴシック" pitchFamily="-65" charset="-128"/>
              </a:rPr>
              <a:t>“Functional Programming is not part of the standard curriculum”. </a:t>
            </a:r>
            <a:br>
              <a:rPr lang="en-US" sz="2900" b="0" i="1" dirty="0">
                <a:solidFill>
                  <a:schemeClr val="tx1"/>
                </a:solidFill>
                <a:effectLst/>
                <a:latin typeface="18 VAG Rounded Light   02390"/>
                <a:ea typeface="ＭＳ Ｐゴシック" pitchFamily="-65" charset="-128"/>
                <a:cs typeface="ＭＳ Ｐゴシック" pitchFamily="-65" charset="-128"/>
              </a:rPr>
            </a:br>
            <a:r>
              <a:rPr lang="en-US" sz="2900" b="0" dirty="0">
                <a:solidFill>
                  <a:schemeClr val="tx1"/>
                </a:solidFill>
                <a:effectLst/>
                <a:latin typeface="18 VAG Rounded Light   02390"/>
                <a:ea typeface="ＭＳ Ｐゴシック" pitchFamily="-65" charset="-128"/>
                <a:cs typeface="ＭＳ Ｐゴシック" pitchFamily="-65" charset="-128"/>
              </a:rPr>
              <a:t>It is alive and well in Snap</a:t>
            </a:r>
            <a:r>
              <a:rPr lang="en-US" sz="2900" b="0" i="1" dirty="0">
                <a:solidFill>
                  <a:schemeClr val="tx1"/>
                </a:solidFill>
                <a:effectLst/>
                <a:latin typeface="18 VAG Rounded Light   02390"/>
                <a:ea typeface="ＭＳ Ｐゴシック" pitchFamily="-65" charset="-128"/>
                <a:cs typeface="ＭＳ Ｐゴシック" pitchFamily="-65" charset="-128"/>
              </a:rPr>
              <a:t>!,</a:t>
            </a:r>
            <a:r>
              <a:rPr lang="en-US" sz="2900" b="0" dirty="0">
                <a:solidFill>
                  <a:schemeClr val="tx1"/>
                </a:solidFill>
                <a:effectLst/>
                <a:latin typeface="18 VAG Rounded Light   02390"/>
                <a:ea typeface="ＭＳ Ｐゴシック" pitchFamily="-65" charset="-128"/>
                <a:cs typeface="ＭＳ Ｐゴシック" pitchFamily="-65" charset="-128"/>
              </a:rPr>
              <a:t> yay!</a:t>
            </a:r>
          </a:p>
        </p:txBody>
      </p:sp>
      <p:sp>
        <p:nvSpPr>
          <p:cNvPr id="17415" name="Subtitle 48"/>
          <p:cNvSpPr txBox="1">
            <a:spLocks/>
          </p:cNvSpPr>
          <p:nvPr/>
        </p:nvSpPr>
        <p:spPr bwMode="auto">
          <a:xfrm>
            <a:off x="3657600" y="7543800"/>
            <a:ext cx="10972800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43685" tIns="65310" rIns="130622" bIns="65310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>
                <a:latin typeface="Courier" pitchFamily="-1" charset="0"/>
                <a:ea typeface="Courier" pitchFamily="-1" charset="0"/>
                <a:cs typeface="Courier" pitchFamily="-1" charset="0"/>
              </a:rPr>
              <a:t>www.utwente.nl/en/newsevents/!/2015/1/167544/massive-chip-design-savings-to-be-realized</a:t>
            </a:r>
          </a:p>
        </p:txBody>
      </p:sp>
      <p:sp>
        <p:nvSpPr>
          <p:cNvPr id="54" name="Oval 53"/>
          <p:cNvSpPr/>
          <p:nvPr/>
        </p:nvSpPr>
        <p:spPr>
          <a:xfrm>
            <a:off x="11582401" y="7216962"/>
            <a:ext cx="2667000" cy="56633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0" rIns="130622" bIns="65310" anchor="ctr"/>
          <a:lstStyle/>
          <a:p>
            <a:pPr algn="ctr" eaLnBrk="0" hangingPunct="0">
              <a:defRPr/>
            </a:pPr>
            <a:endParaRPr lang="en-US" dirty="0"/>
          </a:p>
        </p:txBody>
      </p:sp>
      <p:pic>
        <p:nvPicPr>
          <p:cNvPr id="17417" name="Picture 10" descr="Screen Shot 2012-01-18 at 12.58.49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811000" y="4524971"/>
            <a:ext cx="2141715" cy="255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2562" y="419103"/>
            <a:ext cx="2218482" cy="2628901"/>
          </a:xfrm>
          <a:prstGeom prst="rect">
            <a:avLst/>
          </a:prstGeom>
        </p:spPr>
      </p:pic>
      <p:pic>
        <p:nvPicPr>
          <p:cNvPr id="15" name="Picture 25" descr="Seal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1000" y="990600"/>
            <a:ext cx="1981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11325826" y="4110337"/>
            <a:ext cx="3111346" cy="46166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18 VAG Rounded Light   02390"/>
                <a:cs typeface="Vagrounded"/>
              </a:rPr>
              <a:t>(xkcd.com/1270)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725" y="419103"/>
            <a:ext cx="1438404" cy="21572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Rectangle 12"/>
          <p:cNvSpPr/>
          <p:nvPr/>
        </p:nvSpPr>
        <p:spPr>
          <a:xfrm>
            <a:off x="394195" y="2576344"/>
            <a:ext cx="26324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18 VAG Rounded Bold   07390" charset="0"/>
              </a:rPr>
              <a:t>Michael Ball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</a:t>
            </a:r>
            <a:r>
              <a:rPr lang="en-US" dirty="0" smtClean="0"/>
              <a:t>Types (You’ll make more)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3606420" y="1219201"/>
          <a:ext cx="10338181" cy="6858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and Range (from Math)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3657601" y="1202889"/>
            <a:ext cx="5562600" cy="6507192"/>
          </a:xfrm>
        </p:spPr>
        <p:txBody>
          <a:bodyPr/>
          <a:lstStyle/>
          <a:p>
            <a:pPr algn="ctr">
              <a:buNone/>
            </a:pPr>
            <a:r>
              <a:rPr lang="en-US" sz="3200" u="sng"/>
              <a:t>Domain</a:t>
            </a:r>
          </a:p>
          <a:p>
            <a:pPr lvl="1"/>
            <a:r>
              <a:rPr lang="en-US" sz="2900"/>
              <a:t>The “class” of input a function accepts</a:t>
            </a:r>
          </a:p>
          <a:p>
            <a:r>
              <a:rPr lang="en-US" sz="3200"/>
              <a:t>Examples</a:t>
            </a:r>
          </a:p>
          <a:p>
            <a:pPr lvl="1"/>
            <a:r>
              <a:rPr lang="en-US" sz="2900"/>
              <a:t>Sqrt of</a:t>
            </a:r>
          </a:p>
          <a:p>
            <a:pPr lvl="2"/>
            <a:r>
              <a:rPr lang="en-US" sz="2400"/>
              <a:t>Non-negative numbers</a:t>
            </a:r>
          </a:p>
          <a:p>
            <a:pPr lvl="1"/>
            <a:r>
              <a:rPr lang="en-US" sz="2900"/>
              <a:t>Length of</a:t>
            </a:r>
          </a:p>
          <a:p>
            <a:pPr lvl="2"/>
            <a:r>
              <a:rPr lang="en-US" sz="2400"/>
              <a:t>Sentence, word, number</a:t>
            </a:r>
          </a:p>
          <a:p>
            <a:pPr lvl="1"/>
            <a:r>
              <a:rPr lang="en-US" sz="2900"/>
              <a:t>_ &lt; _</a:t>
            </a:r>
          </a:p>
          <a:p>
            <a:pPr lvl="2"/>
            <a:r>
              <a:rPr lang="en-US" sz="2400"/>
              <a:t>Sentence, word, number</a:t>
            </a:r>
          </a:p>
          <a:p>
            <a:pPr lvl="1"/>
            <a:r>
              <a:rPr lang="en-US" sz="2900"/>
              <a:t>_ and _</a:t>
            </a:r>
          </a:p>
          <a:p>
            <a:pPr lvl="2"/>
            <a:r>
              <a:rPr lang="en-US" sz="2400"/>
              <a:t>Boolean</a:t>
            </a:r>
            <a:endParaRPr lang="en-US" sz="2100"/>
          </a:p>
          <a:p>
            <a:pPr lvl="1"/>
            <a:endParaRPr lang="en-US" sz="2900"/>
          </a:p>
          <a:p>
            <a:pPr lvl="1"/>
            <a:endParaRPr lang="en-US" sz="2900"/>
          </a:p>
          <a:p>
            <a:pPr lvl="1"/>
            <a:endParaRPr lang="en-US" sz="2900"/>
          </a:p>
        </p:txBody>
      </p:sp>
      <p:sp>
        <p:nvSpPr>
          <p:cNvPr id="8" name="Content Placeholder 5"/>
          <p:cNvSpPr>
            <a:spLocks noGrp="1"/>
          </p:cNvSpPr>
          <p:nvPr>
            <p:ph sz="half" idx="2"/>
          </p:nvPr>
        </p:nvSpPr>
        <p:spPr>
          <a:xfrm>
            <a:off x="9144001" y="1202889"/>
            <a:ext cx="4800600" cy="6507192"/>
          </a:xfrm>
        </p:spPr>
        <p:txBody>
          <a:bodyPr/>
          <a:lstStyle/>
          <a:p>
            <a:pPr algn="ctr">
              <a:buNone/>
            </a:pPr>
            <a:r>
              <a:rPr lang="en-US" sz="3200" u="sng"/>
              <a:t>Range</a:t>
            </a:r>
          </a:p>
          <a:p>
            <a:pPr lvl="1"/>
            <a:r>
              <a:rPr lang="en-US" sz="2900"/>
              <a:t>All the possible return values of a function</a:t>
            </a:r>
          </a:p>
          <a:p>
            <a:r>
              <a:rPr lang="en-US" sz="3200"/>
              <a:t>Examples</a:t>
            </a:r>
          </a:p>
          <a:p>
            <a:pPr lvl="1"/>
            <a:r>
              <a:rPr lang="en-US" sz="2900"/>
              <a:t>Sqrt of</a:t>
            </a:r>
          </a:p>
          <a:p>
            <a:pPr lvl="2"/>
            <a:r>
              <a:rPr lang="en-US" sz="2400"/>
              <a:t>Non-negative numbers</a:t>
            </a:r>
          </a:p>
          <a:p>
            <a:pPr lvl="1"/>
            <a:r>
              <a:rPr lang="en-US" sz="2900"/>
              <a:t>Length of</a:t>
            </a:r>
          </a:p>
          <a:p>
            <a:pPr lvl="2"/>
            <a:r>
              <a:rPr lang="en-US" sz="2400"/>
              <a:t>Non-negative integer</a:t>
            </a:r>
          </a:p>
          <a:p>
            <a:pPr lvl="1"/>
            <a:r>
              <a:rPr lang="en-US" sz="2900"/>
              <a:t>_ &lt; _</a:t>
            </a:r>
          </a:p>
          <a:p>
            <a:pPr lvl="2"/>
            <a:r>
              <a:rPr lang="en-US" sz="2400"/>
              <a:t>Boolean (true or false)</a:t>
            </a:r>
          </a:p>
          <a:p>
            <a:pPr lvl="1"/>
            <a:r>
              <a:rPr lang="en-US" sz="2900"/>
              <a:t>_ and _</a:t>
            </a:r>
          </a:p>
          <a:p>
            <a:pPr lvl="2"/>
            <a:r>
              <a:rPr lang="en-US" sz="2400"/>
              <a:t>Boolean (true or false)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Blocks in 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4375844" y="2286000"/>
            <a:ext cx="6063557" cy="5943600"/>
          </a:xfrm>
        </p:spPr>
        <p:txBody>
          <a:bodyPr/>
          <a:lstStyle/>
          <a:p>
            <a:r>
              <a:rPr lang="en-US" sz="3700"/>
              <a:t>Command</a:t>
            </a:r>
          </a:p>
          <a:p>
            <a:pPr lvl="1"/>
            <a:r>
              <a:rPr lang="en-US" sz="3200"/>
              <a:t>No outputs, meant </a:t>
            </a:r>
            <a:br>
              <a:rPr lang="en-US" sz="3200"/>
            </a:br>
            <a:r>
              <a:rPr lang="en-US" sz="3200"/>
              <a:t>for side-effects</a:t>
            </a:r>
          </a:p>
          <a:p>
            <a:pPr lvl="1"/>
            <a:r>
              <a:rPr lang="en-US" sz="3200"/>
              <a:t>Not a function…</a:t>
            </a:r>
            <a:endParaRPr lang="en-US"/>
          </a:p>
          <a:p>
            <a:r>
              <a:rPr lang="en-US" sz="3700"/>
              <a:t>Reporter (Function)</a:t>
            </a:r>
          </a:p>
          <a:p>
            <a:pPr lvl="1"/>
            <a:r>
              <a:rPr lang="en-US" sz="3200"/>
              <a:t>Any type of output</a:t>
            </a:r>
            <a:endParaRPr lang="en-US"/>
          </a:p>
          <a:p>
            <a:r>
              <a:rPr lang="en-US" sz="3700"/>
              <a:t>Predicate (Function)</a:t>
            </a:r>
          </a:p>
          <a:p>
            <a:pPr lvl="1"/>
            <a:r>
              <a:rPr lang="en-US" sz="3200"/>
              <a:t>Boolean output</a:t>
            </a:r>
          </a:p>
          <a:p>
            <a:pPr lvl="2"/>
            <a:r>
              <a:rPr lang="en-US" sz="2900"/>
              <a:t>(true or false)</a:t>
            </a:r>
          </a:p>
          <a:p>
            <a:endParaRPr lang="en-US" sz="3700"/>
          </a:p>
        </p:txBody>
      </p:sp>
      <p:pic>
        <p:nvPicPr>
          <p:cNvPr id="7" name="Picture 6" descr="boolean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435" y="6400801"/>
            <a:ext cx="2535902" cy="1295400"/>
          </a:xfrm>
          <a:prstGeom prst="rect">
            <a:avLst/>
          </a:prstGeom>
        </p:spPr>
      </p:pic>
      <p:pic>
        <p:nvPicPr>
          <p:cNvPr id="10" name="Picture 9" descr="join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577" y="5040048"/>
            <a:ext cx="3440446" cy="903552"/>
          </a:xfrm>
          <a:prstGeom prst="rect">
            <a:avLst/>
          </a:prstGeom>
        </p:spPr>
      </p:pic>
      <p:pic>
        <p:nvPicPr>
          <p:cNvPr id="11" name="Picture 10" descr="snap-logo-25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37644"/>
            <a:ext cx="1763949" cy="971550"/>
          </a:xfrm>
          <a:prstGeom prst="rect">
            <a:avLst/>
          </a:prstGeom>
        </p:spPr>
      </p:pic>
      <p:pic>
        <p:nvPicPr>
          <p:cNvPr id="12" name="Picture 11" descr="command2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4373" y="2140212"/>
            <a:ext cx="4148210" cy="2355589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3124200" y="1447803"/>
            <a:ext cx="7315200" cy="6400798"/>
            <a:chOff x="2438400" y="1447800"/>
            <a:chExt cx="7315200" cy="6400799"/>
          </a:xfrm>
        </p:grpSpPr>
        <p:sp>
          <p:nvSpPr>
            <p:cNvPr id="13" name="Rounded Rectangle 12"/>
            <p:cNvSpPr/>
            <p:nvPr/>
          </p:nvSpPr>
          <p:spPr>
            <a:xfrm>
              <a:off x="3657600" y="2250830"/>
              <a:ext cx="5105400" cy="5597769"/>
            </a:xfrm>
            <a:prstGeom prst="roundRect">
              <a:avLst>
                <a:gd name="adj" fmla="val 9425"/>
              </a:avLst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ontent Placeholder 4"/>
            <p:cNvSpPr txBox="1">
              <a:spLocks/>
            </p:cNvSpPr>
            <p:nvPr/>
          </p:nvSpPr>
          <p:spPr bwMode="auto">
            <a:xfrm>
              <a:off x="2438400" y="1447800"/>
              <a:ext cx="73152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30622" tIns="65310" rIns="130622" bIns="65310" numCol="1" anchor="t" anchorCtr="0" compatLnSpc="1">
              <a:prstTxWarp prst="textNoShape">
                <a:avLst/>
              </a:prstTxWarp>
            </a:bodyPr>
            <a:lstStyle/>
            <a:p>
              <a:pPr marL="587346" indent="-489834" algn="ctr" eaLnBrk="0" hangingPunct="0">
                <a:spcBef>
                  <a:spcPts val="1000"/>
                </a:spcBef>
                <a:buClr>
                  <a:schemeClr val="tx2"/>
                </a:buClr>
                <a:buSzPct val="95000"/>
                <a:defRPr/>
              </a:pPr>
              <a:r>
                <a:rPr lang="en-US" sz="4500" dirty="0">
                  <a:solidFill>
                    <a:schemeClr val="tx1"/>
                  </a:solidFill>
                  <a:latin typeface="18 VAG Rounded Bold   07390"/>
                  <a:ea typeface="ＭＳ Ｐゴシック" charset="-128"/>
                  <a:cs typeface="ＭＳ Ｐゴシック" charset="-128"/>
                </a:rPr>
                <a:t>Procedures, Subroutines</a:t>
              </a:r>
              <a:endParaRPr lang="en-US" sz="3700" dirty="0">
                <a:solidFill>
                  <a:schemeClr val="tx1"/>
                </a:solidFill>
                <a:latin typeface="18 VAG Rounded Bold   07390"/>
                <a:ea typeface="ＭＳ Ｐゴシック" charset="-128"/>
                <a:cs typeface="ＭＳ Ｐゴシック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</a:t>
            </a:r>
            <a:r>
              <a:rPr lang="en-US" dirty="0"/>
              <a:t>, Range of…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idx="1"/>
          </p:nvPr>
        </p:nvSpPr>
        <p:spPr>
          <a:xfrm>
            <a:off x="3657601" y="2971801"/>
            <a:ext cx="10287000" cy="4527550"/>
          </a:xfrm>
        </p:spPr>
        <p:txBody>
          <a:bodyPr/>
          <a:lstStyle/>
          <a:p>
            <a:pPr marL="582613" indent="-514350">
              <a:spcAft>
                <a:spcPts val="600"/>
              </a:spcAft>
              <a:buNone/>
            </a:pPr>
            <a:r>
              <a:rPr lang="en-US" sz="3700"/>
              <a:t>              </a:t>
            </a:r>
            <a:r>
              <a:rPr lang="en-US" sz="3700" u="sng"/>
              <a:t>Domain</a:t>
            </a:r>
            <a:r>
              <a:rPr lang="en-US" sz="3700"/>
              <a:t>                    </a:t>
            </a:r>
            <a:r>
              <a:rPr lang="en-US" sz="3700" u="sng"/>
              <a:t>Range</a:t>
            </a:r>
          </a:p>
          <a:p>
            <a:pPr marL="582613" indent="-514350">
              <a:spcAft>
                <a:spcPts val="600"/>
              </a:spcAft>
              <a:buFont typeface="+mj-lt"/>
              <a:buAutoNum type="alphaLcParenR"/>
            </a:pPr>
            <a:r>
              <a:rPr lang="en-US" sz="3700"/>
              <a:t> Integer ≥ 1, Number          Digit</a:t>
            </a:r>
          </a:p>
          <a:p>
            <a:pPr marL="582613" indent="-514350">
              <a:spcAft>
                <a:spcPts val="600"/>
              </a:spcAft>
              <a:buFont typeface="+mj-lt"/>
              <a:buAutoNum type="alphaLcParenR"/>
            </a:pPr>
            <a:r>
              <a:rPr lang="en-US" sz="3700"/>
              <a:t> Integer ≥ 1, Word              Letter</a:t>
            </a:r>
          </a:p>
          <a:p>
            <a:pPr marL="582613" indent="-514350">
              <a:spcAft>
                <a:spcPts val="600"/>
              </a:spcAft>
              <a:buFont typeface="+mj-lt"/>
              <a:buAutoNum type="alphaLcParenR"/>
            </a:pPr>
            <a:r>
              <a:rPr lang="en-US" sz="3700"/>
              <a:t> Integer ≥ 1, Word              Character</a:t>
            </a:r>
          </a:p>
          <a:p>
            <a:pPr marL="582613" indent="-514350">
              <a:spcAft>
                <a:spcPts val="600"/>
              </a:spcAft>
              <a:buFont typeface="+mj-lt"/>
              <a:buAutoNum type="alphaLcParenR"/>
            </a:pPr>
            <a:r>
              <a:rPr lang="en-US" sz="3700"/>
              <a:t> Integer ≥ 1, Sentence        Letter</a:t>
            </a:r>
          </a:p>
          <a:p>
            <a:pPr marL="582613" indent="-514350">
              <a:spcAft>
                <a:spcPts val="600"/>
              </a:spcAft>
              <a:buFont typeface="+mj-lt"/>
              <a:buAutoNum type="alphaLcParenR"/>
            </a:pPr>
            <a:r>
              <a:rPr lang="en-US" sz="3700"/>
              <a:t> Integer ≥ 1, Sentence        Character</a:t>
            </a:r>
          </a:p>
        </p:txBody>
      </p:sp>
      <p:pic>
        <p:nvPicPr>
          <p:cNvPr id="8" name="Picture 10"/>
          <p:cNvPicPr>
            <a:picLocks noChangeAspect="1"/>
          </p:cNvPicPr>
          <p:nvPr/>
        </p:nvPicPr>
        <p:blipFill>
          <a:blip r:embed="rId2"/>
          <a:srcRect l="7298" t="14340" r="10573" b="10814"/>
          <a:stretch>
            <a:fillRect/>
          </a:stretch>
        </p:blipFill>
        <p:spPr bwMode="auto">
          <a:xfrm>
            <a:off x="13431733" y="88815"/>
            <a:ext cx="1082914" cy="9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download (9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600201"/>
            <a:ext cx="6858000" cy="132379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rot="5400000">
            <a:off x="7125495" y="5448300"/>
            <a:ext cx="4038600" cy="1589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038600" y="3401568"/>
            <a:ext cx="10088880" cy="1810512"/>
          </a:xfrm>
        </p:spPr>
        <p:txBody>
          <a:bodyPr/>
          <a:lstStyle/>
          <a:p>
            <a:r>
              <a:rPr lang="en-US"/>
              <a:t>Why Should You Use Functions?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Functions? (1/3)</a:t>
            </a:r>
          </a:p>
        </p:txBody>
      </p:sp>
      <p:pic>
        <p:nvPicPr>
          <p:cNvPr id="7" name="Picture 6" descr="square100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070" y="3559447"/>
            <a:ext cx="2356330" cy="1903846"/>
          </a:xfrm>
          <a:prstGeom prst="rect">
            <a:avLst/>
          </a:prstGeom>
        </p:spPr>
      </p:pic>
      <p:pic>
        <p:nvPicPr>
          <p:cNvPr id="8" name="Picture 7" descr="square25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1" y="1424491"/>
            <a:ext cx="2297422" cy="1856250"/>
          </a:xfrm>
          <a:prstGeom prst="rect">
            <a:avLst/>
          </a:prstGeom>
        </p:spPr>
      </p:pic>
      <p:pic>
        <p:nvPicPr>
          <p:cNvPr id="9" name="Picture 8" descr="square396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215" y="5740249"/>
            <a:ext cx="2347730" cy="1896898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7086601" y="1447801"/>
            <a:ext cx="6761544" cy="4951413"/>
            <a:chOff x="7086600" y="1447800"/>
            <a:chExt cx="6761544" cy="495141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7086600" y="2209800"/>
              <a:ext cx="1981200" cy="1447800"/>
            </a:xfrm>
            <a:prstGeom prst="straightConnector1">
              <a:avLst/>
            </a:prstGeom>
            <a:ln w="76200" cap="rnd" cmpd="sng" algn="ctr">
              <a:solidFill>
                <a:srgbClr val="7FD13B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7239000" y="3968941"/>
              <a:ext cx="1793630" cy="296671"/>
            </a:xfrm>
            <a:prstGeom prst="straightConnector1">
              <a:avLst/>
            </a:prstGeom>
            <a:ln w="76200" cap="rnd" cmpd="sng" algn="ctr">
              <a:solidFill>
                <a:srgbClr val="7FD13B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 flipH="1" flipV="1">
              <a:off x="7049294" y="4456906"/>
              <a:ext cx="2132012" cy="1752600"/>
            </a:xfrm>
            <a:prstGeom prst="straightConnector1">
              <a:avLst/>
            </a:prstGeom>
            <a:ln w="7620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 descr="squaregeneric.gi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96400" y="1447800"/>
              <a:ext cx="4551744" cy="39624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Functions? (2/3)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/>
              <a:t>They allow for </a:t>
            </a:r>
            <a:r>
              <a:rPr lang="en-US" sz="4000">
                <a:solidFill>
                  <a:srgbClr val="FFFF00"/>
                </a:solidFill>
              </a:rPr>
              <a:t>generalization </a:t>
            </a:r>
            <a:r>
              <a:rPr lang="en-US" sz="4000"/>
              <a:t>of code!</a:t>
            </a:r>
          </a:p>
          <a:p>
            <a:r>
              <a:rPr lang="en-US" sz="4000"/>
              <a:t>The </a:t>
            </a:r>
            <a:r>
              <a:rPr lang="en-US" sz="4000">
                <a:solidFill>
                  <a:srgbClr val="FFFF00"/>
                </a:solidFill>
              </a:rPr>
              <a:t>building blocks </a:t>
            </a:r>
            <a:r>
              <a:rPr lang="en-US" sz="4000"/>
              <a:t>of our programs</a:t>
            </a:r>
          </a:p>
          <a:p>
            <a:r>
              <a:rPr lang="en-US" sz="4000"/>
              <a:t>They can be </a:t>
            </a:r>
            <a:r>
              <a:rPr lang="en-US" sz="4000">
                <a:solidFill>
                  <a:srgbClr val="FFFF00"/>
                </a:solidFill>
              </a:rPr>
              <a:t>composed together </a:t>
            </a:r>
            <a:r>
              <a:rPr lang="en-US" sz="4000"/>
              <a:t>to make even more magnificent things.</a:t>
            </a:r>
          </a:p>
          <a:p>
            <a:r>
              <a:rPr lang="en-US" sz="4000"/>
              <a:t>Breaking big problems down into smaller ones is </a:t>
            </a:r>
            <a:r>
              <a:rPr lang="en-US" sz="4000">
                <a:solidFill>
                  <a:srgbClr val="FFFF00"/>
                </a:solidFill>
              </a:rPr>
              <a:t>functional decomposition</a:t>
            </a:r>
          </a:p>
          <a:p>
            <a:endParaRPr lang="en-US" sz="400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10000" y="5697152"/>
            <a:ext cx="10058400" cy="13658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 (3/3)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657600" y="1247337"/>
            <a:ext cx="5486400" cy="5305864"/>
          </a:xfrm>
        </p:spPr>
        <p:txBody>
          <a:bodyPr/>
          <a:lstStyle/>
          <a:p>
            <a:r>
              <a:rPr lang="en-US" sz="3200"/>
              <a:t>If a function only depends on the information it gets as input, then nothing else can affect the output.</a:t>
            </a:r>
          </a:p>
          <a:p>
            <a:pPr lvl="1"/>
            <a:r>
              <a:rPr lang="en-US" sz="2900"/>
              <a:t>It can run on any computer and get the same answer.</a:t>
            </a:r>
          </a:p>
          <a:p>
            <a:r>
              <a:rPr lang="en-US" sz="3200"/>
              <a:t>This makes it easy to parallelize computation. </a:t>
            </a:r>
          </a:p>
          <a:p>
            <a:pPr lvl="1"/>
            <a:r>
              <a:rPr lang="en-US" sz="2900">
                <a:solidFill>
                  <a:srgbClr val="FFFF00"/>
                </a:solidFill>
              </a:rPr>
              <a:t>Functional programming </a:t>
            </a:r>
            <a:r>
              <a:rPr lang="en-US" sz="2900"/>
              <a:t>is a great model for writing software that runs on multiple systems at the same time.</a:t>
            </a:r>
          </a:p>
          <a:p>
            <a:endParaRPr lang="en-US" sz="320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b="10341"/>
          <a:stretch>
            <a:fillRect/>
          </a:stretch>
        </p:blipFill>
        <p:spPr bwMode="auto">
          <a:xfrm>
            <a:off x="9661962" y="2362200"/>
            <a:ext cx="3825440" cy="457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882650" y="1"/>
            <a:ext cx="13716000" cy="46166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2400" b="1" dirty="0" err="1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en.wikipedia.org</a:t>
            </a:r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/wiki/</a:t>
            </a:r>
            <a:r>
              <a:rPr lang="en-US" sz="2400" b="1" dirty="0" err="1">
                <a:solidFill>
                  <a:schemeClr val="tx1">
                    <a:lumMod val="75000"/>
                  </a:schemeClr>
                </a:solidFill>
                <a:latin typeface="Courier New"/>
                <a:cs typeface="Courier New"/>
              </a:rPr>
              <a:t>Functional_programming</a:t>
            </a:r>
            <a:endParaRPr lang="en-US" sz="2400" b="1" dirty="0">
              <a:solidFill>
                <a:schemeClr val="tx1">
                  <a:lumMod val="7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9088688" y="1295401"/>
            <a:ext cx="4932112" cy="44194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63221" rIns="81638" bIns="40821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  <a:tab pos="1313299" algn="l"/>
                <a:tab pos="1969949" algn="l"/>
                <a:tab pos="2626598" algn="l"/>
                <a:tab pos="3283248" algn="l"/>
                <a:tab pos="3939898" algn="l"/>
                <a:tab pos="4596549" algn="l"/>
                <a:tab pos="5253198" algn="l"/>
              </a:tabLst>
            </a:pPr>
            <a:r>
              <a:rPr lang="en-US" sz="2900">
                <a:solidFill>
                  <a:srgbClr val="FFFFFF"/>
                </a:solidFill>
                <a:latin typeface="18 VAG Rounded Bold   07390"/>
              </a:rPr>
              <a:t>Cabinet Aisle in a Datacenter</a:t>
            </a:r>
            <a:r>
              <a:rPr lang="en-US" sz="4000">
                <a:solidFill>
                  <a:srgbClr val="FFFFFF"/>
                </a:solidFill>
                <a:latin typeface="18 VAG Rounded Bold   07390"/>
              </a:rPr>
              <a:t/>
            </a:r>
            <a:br>
              <a:rPr lang="en-US" sz="4000">
                <a:solidFill>
                  <a:srgbClr val="FFFFFF"/>
                </a:solidFill>
                <a:latin typeface="18 VAG Rounded Bold   07390"/>
              </a:rPr>
            </a:br>
            <a:r>
              <a:rPr lang="en-US" sz="2900" i="1">
                <a:solidFill>
                  <a:srgbClr val="FFFFFF"/>
                </a:solidFill>
                <a:latin typeface="18 VAG Rounded Thin   55390"/>
              </a:rPr>
              <a:t>(Wikipedia</a:t>
            </a:r>
            <a:r>
              <a:rPr lang="en-US" sz="2900" b="1" i="1">
                <a:solidFill>
                  <a:srgbClr val="FFFFFF"/>
                </a:solidFill>
                <a:latin typeface="18 VAG Rounded Thin   55390"/>
              </a:rPr>
              <a:t>, </a:t>
            </a:r>
            <a:r>
              <a:rPr lang="en-US" sz="2900">
                <a:solidFill>
                  <a:srgbClr val="FFFFFF"/>
                </a:solidFill>
                <a:latin typeface="18 VAG Rounded Thin   55390"/>
              </a:rPr>
              <a:t>Robert Harker)</a:t>
            </a:r>
            <a:endParaRPr lang="en-US" sz="4800">
              <a:solidFill>
                <a:srgbClr val="FFFFFF"/>
              </a:solidFill>
              <a:latin typeface="18 VAG Rounded Thin   5539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448801" y="7148051"/>
            <a:ext cx="4191000" cy="471949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Preview: Recursion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657600" y="1219200"/>
            <a:ext cx="5181600" cy="624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8" tIns="40821" rIns="81638" bIns="40821">
            <a:prstTxWarp prst="textNoShape">
              <a:avLst/>
            </a:prstTxWarp>
          </a:bodyPr>
          <a:lstStyle/>
          <a:p>
            <a:pPr algn="ctr">
              <a:lnSpc>
                <a:spcPct val="112000"/>
              </a:lnSpc>
              <a:tabLst>
                <a:tab pos="656650" algn="l"/>
                <a:tab pos="1313299" algn="l"/>
                <a:tab pos="1969949" algn="l"/>
                <a:tab pos="2626598" algn="l"/>
                <a:tab pos="3283248" algn="l"/>
                <a:tab pos="3939898" algn="l"/>
                <a:tab pos="4596549" algn="l"/>
                <a:tab pos="5253198" algn="l"/>
                <a:tab pos="5909846" algn="l"/>
                <a:tab pos="6566498" algn="l"/>
                <a:tab pos="7223147" algn="l"/>
                <a:tab pos="7879797" algn="l"/>
              </a:tabLst>
            </a:pPr>
            <a:r>
              <a:rPr lang="en-US" sz="4000">
                <a:solidFill>
                  <a:srgbClr val="FFFF00"/>
                </a:solidFill>
                <a:latin typeface="18 VAG Rounded Bold   07390"/>
              </a:rPr>
              <a:t>Recursion </a:t>
            </a:r>
            <a:r>
              <a:rPr lang="en-US" sz="4000">
                <a:solidFill>
                  <a:srgbClr val="FFFFFF"/>
                </a:solidFill>
                <a:latin typeface="18 VAG Rounded Bold   07390"/>
              </a:rPr>
              <a:t>is a technique for defining functions that use </a:t>
            </a:r>
            <a:r>
              <a:rPr lang="en-US" sz="4000">
                <a:solidFill>
                  <a:srgbClr val="FFFF00"/>
                </a:solidFill>
                <a:latin typeface="18 VAG Rounded Bold   07390"/>
              </a:rPr>
              <a:t>themselves </a:t>
            </a:r>
            <a:r>
              <a:rPr lang="en-US" sz="4000">
                <a:solidFill>
                  <a:srgbClr val="FFFFFF"/>
                </a:solidFill>
                <a:latin typeface="18 VAG Rounded Bold   07390"/>
              </a:rPr>
              <a:t>to complete their own definition.</a:t>
            </a:r>
          </a:p>
          <a:p>
            <a:pPr algn="ctr">
              <a:lnSpc>
                <a:spcPct val="112000"/>
              </a:lnSpc>
              <a:tabLst>
                <a:tab pos="656650" algn="l"/>
                <a:tab pos="1313299" algn="l"/>
                <a:tab pos="1969949" algn="l"/>
                <a:tab pos="2626598" algn="l"/>
                <a:tab pos="3283248" algn="l"/>
                <a:tab pos="3939898" algn="l"/>
                <a:tab pos="4596549" algn="l"/>
                <a:tab pos="5253198" algn="l"/>
                <a:tab pos="5909846" algn="l"/>
                <a:tab pos="6566498" algn="l"/>
                <a:tab pos="7223147" algn="l"/>
                <a:tab pos="7879797" algn="l"/>
              </a:tabLst>
            </a:pPr>
            <a:endParaRPr lang="en-US" sz="4000">
              <a:solidFill>
                <a:srgbClr val="FFFFFF"/>
              </a:solidFill>
              <a:latin typeface="18 VAG Rounded Bold   07390"/>
            </a:endParaRPr>
          </a:p>
          <a:p>
            <a:pPr algn="ctr">
              <a:lnSpc>
                <a:spcPct val="112000"/>
              </a:lnSpc>
              <a:tabLst>
                <a:tab pos="656650" algn="l"/>
                <a:tab pos="1313299" algn="l"/>
                <a:tab pos="1969949" algn="l"/>
                <a:tab pos="2626598" algn="l"/>
                <a:tab pos="3283248" algn="l"/>
                <a:tab pos="3939898" algn="l"/>
                <a:tab pos="4596549" algn="l"/>
                <a:tab pos="5253198" algn="l"/>
                <a:tab pos="5909846" algn="l"/>
                <a:tab pos="6566498" algn="l"/>
                <a:tab pos="7223147" algn="l"/>
                <a:tab pos="7879797" algn="l"/>
              </a:tabLst>
            </a:pPr>
            <a:r>
              <a:rPr lang="en-US" sz="4000">
                <a:solidFill>
                  <a:srgbClr val="FFFF00"/>
                </a:solidFill>
                <a:latin typeface="18 VAG Rounded Bold   07390"/>
              </a:rPr>
              <a:t>This is one of our</a:t>
            </a:r>
            <a:br>
              <a:rPr lang="en-US" sz="4000">
                <a:solidFill>
                  <a:srgbClr val="FFFF00"/>
                </a:solidFill>
                <a:latin typeface="18 VAG Rounded Bold   07390"/>
              </a:rPr>
            </a:br>
            <a:r>
              <a:rPr lang="en-US" sz="4000">
                <a:solidFill>
                  <a:srgbClr val="FFFF00"/>
                </a:solidFill>
                <a:latin typeface="18 VAG Rounded Bold   07390"/>
              </a:rPr>
              <a:t>Big Ideas!</a:t>
            </a:r>
          </a:p>
        </p:txBody>
      </p:sp>
      <p:pic>
        <p:nvPicPr>
          <p:cNvPr id="8" name="Picture 16" descr="HandDrawingHand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21177" y="2755421"/>
            <a:ext cx="4747224" cy="3797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752852" y="1836004"/>
            <a:ext cx="5496549" cy="830997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18 VAG Rounded Thin   55390"/>
              </a:rPr>
              <a:t> </a:t>
            </a:r>
            <a:r>
              <a:rPr lang="en-US" sz="2400" b="1" dirty="0">
                <a:solidFill>
                  <a:srgbClr val="FFFFFF"/>
                </a:solidFill>
                <a:latin typeface="18 VAG Rounded Thin   55390"/>
              </a:rPr>
              <a:t>Recursion in Screen Recording Program </a:t>
            </a:r>
            <a:r>
              <a:rPr lang="en-US" sz="2400" dirty="0">
                <a:solidFill>
                  <a:srgbClr val="FFFFFF"/>
                </a:solidFill>
                <a:latin typeface="18 VAG Rounded Thin   55390"/>
              </a:rPr>
              <a:t>(</a:t>
            </a:r>
            <a:r>
              <a:rPr lang="en-US" sz="2400" i="1" dirty="0">
                <a:solidFill>
                  <a:srgbClr val="FFFFFF"/>
                </a:solidFill>
                <a:latin typeface="18 VAG Rounded Thin   55390"/>
              </a:rPr>
              <a:t>Wikipedia, </a:t>
            </a:r>
            <a:r>
              <a:rPr lang="en-US" sz="2400" dirty="0">
                <a:solidFill>
                  <a:srgbClr val="FFFFFF"/>
                </a:solidFill>
                <a:latin typeface="18 VAG Rounded Thin   55390"/>
              </a:rPr>
              <a:t>Hidro)</a:t>
            </a:r>
          </a:p>
        </p:txBody>
      </p:sp>
      <p:sp>
        <p:nvSpPr>
          <p:cNvPr id="10" name="Oval 9"/>
          <p:cNvSpPr/>
          <p:nvPr/>
        </p:nvSpPr>
        <p:spPr>
          <a:xfrm>
            <a:off x="9448801" y="6858000"/>
            <a:ext cx="4191000" cy="471949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863754" y="6858004"/>
            <a:ext cx="990600" cy="707886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smtClean="0">
                <a:solidFill>
                  <a:schemeClr val="tx1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sz="40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038600" y="3401568"/>
            <a:ext cx="10088880" cy="1810512"/>
          </a:xfrm>
        </p:spPr>
        <p:txBody>
          <a:bodyPr/>
          <a:lstStyle/>
          <a:p>
            <a:r>
              <a:rPr lang="en-US" dirty="0" smtClean="0"/>
              <a:t>Functions</a:t>
            </a:r>
            <a:br>
              <a:rPr lang="en-US" dirty="0" smtClean="0"/>
            </a:br>
            <a:r>
              <a:rPr lang="en-US" dirty="0" smtClean="0"/>
              <a:t>Demo!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607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Do You Learn Things in CS10?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700"/>
              <a:t>Lecture</a:t>
            </a:r>
          </a:p>
          <a:p>
            <a:pPr lvl="1"/>
            <a:r>
              <a:rPr lang="en-US" sz="3200"/>
              <a:t>Computing in the News + Discussion</a:t>
            </a:r>
          </a:p>
          <a:p>
            <a:pPr lvl="1"/>
            <a:r>
              <a:rPr lang="en-US" sz="3200"/>
              <a:t>Big ideas, Inspiring Introductions, Demos</a:t>
            </a:r>
          </a:p>
          <a:p>
            <a:pPr lvl="1"/>
            <a:r>
              <a:rPr lang="en-US" sz="3200" b="1">
                <a:solidFill>
                  <a:srgbClr val="FFFF00"/>
                </a:solidFill>
              </a:rPr>
              <a:t>NOT THE CODING DETAILS</a:t>
            </a:r>
          </a:p>
          <a:p>
            <a:r>
              <a:rPr lang="en-US" sz="3700"/>
              <a:t>Lab, Homework, Projects</a:t>
            </a:r>
          </a:p>
          <a:p>
            <a:pPr lvl="1"/>
            <a:r>
              <a:rPr lang="en-US" sz="3200"/>
              <a:t>Coding, Collaboration, Deep Learning</a:t>
            </a:r>
          </a:p>
          <a:p>
            <a:r>
              <a:rPr lang="en-US" sz="3700"/>
              <a:t>Reading</a:t>
            </a:r>
          </a:p>
          <a:p>
            <a:pPr lvl="1"/>
            <a:r>
              <a:rPr lang="en-US" sz="3200"/>
              <a:t>Context, Impact of Computing, Current Events</a:t>
            </a:r>
          </a:p>
          <a:p>
            <a:r>
              <a:rPr lang="en-US" sz="3700"/>
              <a:t>Discussion</a:t>
            </a:r>
          </a:p>
          <a:p>
            <a:pPr lvl="1"/>
            <a:r>
              <a:rPr lang="en-US" sz="3200"/>
              <a:t>Clarify week’s material, Unplugged Activities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Summary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half" idx="1"/>
          </p:nvPr>
        </p:nvSpPr>
        <p:spPr>
          <a:xfrm>
            <a:off x="3657600" y="1219201"/>
            <a:ext cx="6400800" cy="6172200"/>
          </a:xfrm>
        </p:spPr>
        <p:txBody>
          <a:bodyPr/>
          <a:lstStyle/>
          <a:p>
            <a:r>
              <a:rPr lang="en-US" sz="3200" dirty="0"/>
              <a:t>Abstraction: Generalization</a:t>
            </a:r>
          </a:p>
          <a:p>
            <a:r>
              <a:rPr lang="en-US" sz="3200" dirty="0"/>
              <a:t>Computation is the </a:t>
            </a:r>
            <a:br>
              <a:rPr lang="en-US" sz="3200" dirty="0"/>
            </a:br>
            <a:r>
              <a:rPr lang="en-US" sz="3200" dirty="0"/>
              <a:t>evaluation of </a:t>
            </a:r>
            <a:r>
              <a:rPr lang="en-US" sz="3200" dirty="0">
                <a:solidFill>
                  <a:srgbClr val="FFFF00"/>
                </a:solidFill>
              </a:rPr>
              <a:t>functions</a:t>
            </a:r>
          </a:p>
          <a:p>
            <a:pPr lvl="1"/>
            <a:r>
              <a:rPr lang="en-US" sz="2900" dirty="0"/>
              <a:t>Plugging pipes together</a:t>
            </a:r>
          </a:p>
          <a:p>
            <a:pPr lvl="1"/>
            <a:r>
              <a:rPr lang="en-US" sz="2900" dirty="0"/>
              <a:t>Function: ≥ 0 inputs, 1 output</a:t>
            </a:r>
          </a:p>
          <a:p>
            <a:pPr lvl="1"/>
            <a:r>
              <a:rPr lang="en-US" sz="2900" dirty="0"/>
              <a:t>Functions can be input!</a:t>
            </a:r>
          </a:p>
          <a:p>
            <a:r>
              <a:rPr lang="en-US" sz="3200" dirty="0"/>
              <a:t>Features</a:t>
            </a:r>
          </a:p>
          <a:p>
            <a:pPr lvl="1"/>
            <a:r>
              <a:rPr lang="en-US" sz="2900" dirty="0"/>
              <a:t>No state</a:t>
            </a:r>
          </a:p>
          <a:p>
            <a:pPr lvl="2"/>
            <a:r>
              <a:rPr lang="en-US" sz="2100" dirty="0"/>
              <a:t>E.g., variable assignments </a:t>
            </a:r>
          </a:p>
          <a:p>
            <a:pPr lvl="1"/>
            <a:r>
              <a:rPr lang="en-US" sz="2900" dirty="0"/>
              <a:t>No mutation </a:t>
            </a:r>
          </a:p>
          <a:p>
            <a:pPr lvl="2"/>
            <a:r>
              <a:rPr lang="en-US" sz="2100" dirty="0"/>
              <a:t>E.g., changing variable values </a:t>
            </a:r>
          </a:p>
          <a:p>
            <a:pPr lvl="1"/>
            <a:r>
              <a:rPr lang="en-US" sz="2900" dirty="0"/>
              <a:t>No side effects</a:t>
            </a:r>
          </a:p>
          <a:p>
            <a:pPr lvl="2"/>
            <a:r>
              <a:rPr lang="en-US" sz="2100" dirty="0"/>
              <a:t>E.g., nothing else happens</a:t>
            </a:r>
          </a:p>
        </p:txBody>
      </p:sp>
      <p:grpSp>
        <p:nvGrpSpPr>
          <p:cNvPr id="5" name="Group 29"/>
          <p:cNvGrpSpPr/>
          <p:nvPr/>
        </p:nvGrpSpPr>
        <p:grpSpPr>
          <a:xfrm>
            <a:off x="9448800" y="1425714"/>
            <a:ext cx="4267200" cy="707886"/>
            <a:chOff x="4419600" y="1143000"/>
            <a:chExt cx="4267200" cy="707886"/>
          </a:xfrm>
        </p:grpSpPr>
        <p:sp>
          <p:nvSpPr>
            <p:cNvPr id="6" name="Rectangle 5"/>
            <p:cNvSpPr/>
            <p:nvPr/>
          </p:nvSpPr>
          <p:spPr>
            <a:xfrm>
              <a:off x="4419600" y="1143000"/>
              <a:ext cx="42672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>
                  <a:solidFill>
                    <a:schemeClr val="tx1"/>
                  </a:solidFill>
                  <a:latin typeface="Courier"/>
                  <a:cs typeface="Courier"/>
                </a:rPr>
                <a:t>f(x)=(x+3)* x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8001000" y="1240368"/>
              <a:ext cx="487389" cy="512232"/>
            </a:xfrm>
            <a:custGeom>
              <a:avLst/>
              <a:gdLst>
                <a:gd name="connsiteX0" fmla="*/ 0 w 1117985"/>
                <a:gd name="connsiteY0" fmla="*/ 327956 h 791566"/>
                <a:gd name="connsiteX1" fmla="*/ 125214 w 1117985"/>
                <a:gd name="connsiteY1" fmla="*/ 757280 h 791566"/>
                <a:gd name="connsiteX2" fmla="*/ 178878 w 1117985"/>
                <a:gd name="connsiteY2" fmla="*/ 122238 h 791566"/>
                <a:gd name="connsiteX3" fmla="*/ 1117985 w 1117985"/>
                <a:gd name="connsiteY3" fmla="*/ 23851 h 791566"/>
                <a:gd name="connsiteX0" fmla="*/ 0 w 1117985"/>
                <a:gd name="connsiteY0" fmla="*/ 304105 h 767715"/>
                <a:gd name="connsiteX1" fmla="*/ 125214 w 1117985"/>
                <a:gd name="connsiteY1" fmla="*/ 733429 h 767715"/>
                <a:gd name="connsiteX2" fmla="*/ 178878 w 1117985"/>
                <a:gd name="connsiteY2" fmla="*/ 98387 h 767715"/>
                <a:gd name="connsiteX3" fmla="*/ 1117985 w 1117985"/>
                <a:gd name="connsiteY3" fmla="*/ 0 h 767715"/>
                <a:gd name="connsiteX0" fmla="*/ 0 w 1117985"/>
                <a:gd name="connsiteY0" fmla="*/ 304105 h 733429"/>
                <a:gd name="connsiteX1" fmla="*/ 125214 w 1117985"/>
                <a:gd name="connsiteY1" fmla="*/ 733429 h 733429"/>
                <a:gd name="connsiteX2" fmla="*/ 178878 w 1117985"/>
                <a:gd name="connsiteY2" fmla="*/ 98387 h 733429"/>
                <a:gd name="connsiteX3" fmla="*/ 1117985 w 1117985"/>
                <a:gd name="connsiteY3" fmla="*/ 0 h 733429"/>
                <a:gd name="connsiteX0" fmla="*/ 0 w 1117985"/>
                <a:gd name="connsiteY0" fmla="*/ 327956 h 757280"/>
                <a:gd name="connsiteX1" fmla="*/ 125214 w 1117985"/>
                <a:gd name="connsiteY1" fmla="*/ 757280 h 757280"/>
                <a:gd name="connsiteX2" fmla="*/ 178878 w 1117985"/>
                <a:gd name="connsiteY2" fmla="*/ 122238 h 757280"/>
                <a:gd name="connsiteX3" fmla="*/ 1117985 w 1117985"/>
                <a:gd name="connsiteY3" fmla="*/ 23851 h 757280"/>
                <a:gd name="connsiteX0" fmla="*/ 0 w 1117985"/>
                <a:gd name="connsiteY0" fmla="*/ 327956 h 757280"/>
                <a:gd name="connsiteX1" fmla="*/ 125214 w 1117985"/>
                <a:gd name="connsiteY1" fmla="*/ 757280 h 757280"/>
                <a:gd name="connsiteX2" fmla="*/ 178878 w 1117985"/>
                <a:gd name="connsiteY2" fmla="*/ 122238 h 757280"/>
                <a:gd name="connsiteX3" fmla="*/ 1117985 w 1117985"/>
                <a:gd name="connsiteY3" fmla="*/ 23851 h 757280"/>
                <a:gd name="connsiteX0" fmla="*/ 0 w 1117985"/>
                <a:gd name="connsiteY0" fmla="*/ 327956 h 757280"/>
                <a:gd name="connsiteX1" fmla="*/ 125214 w 1117985"/>
                <a:gd name="connsiteY1" fmla="*/ 757280 h 757280"/>
                <a:gd name="connsiteX2" fmla="*/ 178878 w 1117985"/>
                <a:gd name="connsiteY2" fmla="*/ 122238 h 757280"/>
                <a:gd name="connsiteX3" fmla="*/ 1117985 w 1117985"/>
                <a:gd name="connsiteY3" fmla="*/ 23851 h 757280"/>
                <a:gd name="connsiteX0" fmla="*/ 0 w 1117985"/>
                <a:gd name="connsiteY0" fmla="*/ 632756 h 1062080"/>
                <a:gd name="connsiteX1" fmla="*/ 125214 w 1117985"/>
                <a:gd name="connsiteY1" fmla="*/ 1062080 h 1062080"/>
                <a:gd name="connsiteX2" fmla="*/ 178878 w 1117985"/>
                <a:gd name="connsiteY2" fmla="*/ 122238 h 1062080"/>
                <a:gd name="connsiteX3" fmla="*/ 1117985 w 1117985"/>
                <a:gd name="connsiteY3" fmla="*/ 328651 h 1062080"/>
                <a:gd name="connsiteX0" fmla="*/ 0 w 1117985"/>
                <a:gd name="connsiteY0" fmla="*/ 632756 h 1062080"/>
                <a:gd name="connsiteX1" fmla="*/ 125214 w 1117985"/>
                <a:gd name="connsiteY1" fmla="*/ 1062080 h 1062080"/>
                <a:gd name="connsiteX2" fmla="*/ 178878 w 1117985"/>
                <a:gd name="connsiteY2" fmla="*/ 122238 h 1062080"/>
                <a:gd name="connsiteX3" fmla="*/ 1117985 w 1117985"/>
                <a:gd name="connsiteY3" fmla="*/ 328651 h 1062080"/>
                <a:gd name="connsiteX0" fmla="*/ 0 w 1117985"/>
                <a:gd name="connsiteY0" fmla="*/ 632756 h 1062080"/>
                <a:gd name="connsiteX1" fmla="*/ 125214 w 1117985"/>
                <a:gd name="connsiteY1" fmla="*/ 1062080 h 1062080"/>
                <a:gd name="connsiteX2" fmla="*/ 178878 w 1117985"/>
                <a:gd name="connsiteY2" fmla="*/ 122238 h 1062080"/>
                <a:gd name="connsiteX3" fmla="*/ 1117985 w 1117985"/>
                <a:gd name="connsiteY3" fmla="*/ 328651 h 1062080"/>
                <a:gd name="connsiteX0" fmla="*/ 0 w 1117985"/>
                <a:gd name="connsiteY0" fmla="*/ 632756 h 1062080"/>
                <a:gd name="connsiteX1" fmla="*/ 125214 w 1117985"/>
                <a:gd name="connsiteY1" fmla="*/ 1062080 h 1062080"/>
                <a:gd name="connsiteX2" fmla="*/ 178878 w 1117985"/>
                <a:gd name="connsiteY2" fmla="*/ 122238 h 1062080"/>
                <a:gd name="connsiteX3" fmla="*/ 1117985 w 1117985"/>
                <a:gd name="connsiteY3" fmla="*/ 328651 h 1062080"/>
                <a:gd name="connsiteX0" fmla="*/ 0 w 1117985"/>
                <a:gd name="connsiteY0" fmla="*/ 632756 h 1062080"/>
                <a:gd name="connsiteX1" fmla="*/ 125214 w 1117985"/>
                <a:gd name="connsiteY1" fmla="*/ 1062080 h 1062080"/>
                <a:gd name="connsiteX2" fmla="*/ 178878 w 1117985"/>
                <a:gd name="connsiteY2" fmla="*/ 122238 h 1062080"/>
                <a:gd name="connsiteX3" fmla="*/ 1117985 w 1117985"/>
                <a:gd name="connsiteY3" fmla="*/ 328651 h 1062080"/>
                <a:gd name="connsiteX0" fmla="*/ 0 w 1117985"/>
                <a:gd name="connsiteY0" fmla="*/ 404156 h 833480"/>
                <a:gd name="connsiteX1" fmla="*/ 125214 w 1117985"/>
                <a:gd name="connsiteY1" fmla="*/ 833480 h 833480"/>
                <a:gd name="connsiteX2" fmla="*/ 178878 w 1117985"/>
                <a:gd name="connsiteY2" fmla="*/ 122238 h 833480"/>
                <a:gd name="connsiteX3" fmla="*/ 1117985 w 1117985"/>
                <a:gd name="connsiteY3" fmla="*/ 100051 h 833480"/>
                <a:gd name="connsiteX0" fmla="*/ 0 w 1117985"/>
                <a:gd name="connsiteY0" fmla="*/ 304105 h 733429"/>
                <a:gd name="connsiteX1" fmla="*/ 125214 w 1117985"/>
                <a:gd name="connsiteY1" fmla="*/ 733429 h 733429"/>
                <a:gd name="connsiteX2" fmla="*/ 178878 w 1117985"/>
                <a:gd name="connsiteY2" fmla="*/ 22187 h 733429"/>
                <a:gd name="connsiteX3" fmla="*/ 1117985 w 1117985"/>
                <a:gd name="connsiteY3" fmla="*/ 0 h 733429"/>
                <a:gd name="connsiteX0" fmla="*/ 0 w 1270385"/>
                <a:gd name="connsiteY0" fmla="*/ 304105 h 733429"/>
                <a:gd name="connsiteX1" fmla="*/ 125214 w 1270385"/>
                <a:gd name="connsiteY1" fmla="*/ 733429 h 733429"/>
                <a:gd name="connsiteX2" fmla="*/ 178878 w 1270385"/>
                <a:gd name="connsiteY2" fmla="*/ 22187 h 733429"/>
                <a:gd name="connsiteX3" fmla="*/ 1270385 w 1270385"/>
                <a:gd name="connsiteY3" fmla="*/ 0 h 733429"/>
                <a:gd name="connsiteX0" fmla="*/ 0 w 1270385"/>
                <a:gd name="connsiteY0" fmla="*/ 304105 h 733429"/>
                <a:gd name="connsiteX1" fmla="*/ 125214 w 1270385"/>
                <a:gd name="connsiteY1" fmla="*/ 733429 h 733429"/>
                <a:gd name="connsiteX2" fmla="*/ 178878 w 1270385"/>
                <a:gd name="connsiteY2" fmla="*/ 22187 h 733429"/>
                <a:gd name="connsiteX3" fmla="*/ 1270385 w 1270385"/>
                <a:gd name="connsiteY3" fmla="*/ 0 h 733429"/>
                <a:gd name="connsiteX0" fmla="*/ 0 w 1270385"/>
                <a:gd name="connsiteY0" fmla="*/ 304105 h 733429"/>
                <a:gd name="connsiteX1" fmla="*/ 125214 w 1270385"/>
                <a:gd name="connsiteY1" fmla="*/ 733429 h 733429"/>
                <a:gd name="connsiteX2" fmla="*/ 178878 w 1270385"/>
                <a:gd name="connsiteY2" fmla="*/ 22187 h 733429"/>
                <a:gd name="connsiteX3" fmla="*/ 1270385 w 1270385"/>
                <a:gd name="connsiteY3" fmla="*/ 0 h 733429"/>
                <a:gd name="connsiteX0" fmla="*/ 0 w 1270385"/>
                <a:gd name="connsiteY0" fmla="*/ 304105 h 733429"/>
                <a:gd name="connsiteX1" fmla="*/ 125214 w 1270385"/>
                <a:gd name="connsiteY1" fmla="*/ 733429 h 733429"/>
                <a:gd name="connsiteX2" fmla="*/ 178878 w 1270385"/>
                <a:gd name="connsiteY2" fmla="*/ 22187 h 733429"/>
                <a:gd name="connsiteX3" fmla="*/ 1270385 w 1270385"/>
                <a:gd name="connsiteY3" fmla="*/ 0 h 733429"/>
                <a:gd name="connsiteX0" fmla="*/ 0 w 1270385"/>
                <a:gd name="connsiteY0" fmla="*/ 459229 h 888553"/>
                <a:gd name="connsiteX1" fmla="*/ 125214 w 1270385"/>
                <a:gd name="connsiteY1" fmla="*/ 888553 h 888553"/>
                <a:gd name="connsiteX2" fmla="*/ 178878 w 1270385"/>
                <a:gd name="connsiteY2" fmla="*/ 177311 h 888553"/>
                <a:gd name="connsiteX3" fmla="*/ 1270385 w 1270385"/>
                <a:gd name="connsiteY3" fmla="*/ 155124 h 888553"/>
                <a:gd name="connsiteX0" fmla="*/ 0 w 1270385"/>
                <a:gd name="connsiteY0" fmla="*/ 459229 h 888553"/>
                <a:gd name="connsiteX1" fmla="*/ 125214 w 1270385"/>
                <a:gd name="connsiteY1" fmla="*/ 888553 h 888553"/>
                <a:gd name="connsiteX2" fmla="*/ 178878 w 1270385"/>
                <a:gd name="connsiteY2" fmla="*/ 177311 h 888553"/>
                <a:gd name="connsiteX3" fmla="*/ 1270385 w 1270385"/>
                <a:gd name="connsiteY3" fmla="*/ 155124 h 888553"/>
                <a:gd name="connsiteX0" fmla="*/ 0 w 1270385"/>
                <a:gd name="connsiteY0" fmla="*/ 304105 h 733429"/>
                <a:gd name="connsiteX1" fmla="*/ 125214 w 1270385"/>
                <a:gd name="connsiteY1" fmla="*/ 733429 h 733429"/>
                <a:gd name="connsiteX2" fmla="*/ 178878 w 1270385"/>
                <a:gd name="connsiteY2" fmla="*/ 22187 h 733429"/>
                <a:gd name="connsiteX3" fmla="*/ 1270385 w 1270385"/>
                <a:gd name="connsiteY3" fmla="*/ 0 h 733429"/>
                <a:gd name="connsiteX0" fmla="*/ 0 w 677718"/>
                <a:gd name="connsiteY0" fmla="*/ 282938 h 712262"/>
                <a:gd name="connsiteX1" fmla="*/ 125214 w 677718"/>
                <a:gd name="connsiteY1" fmla="*/ 712262 h 712262"/>
                <a:gd name="connsiteX2" fmla="*/ 178878 w 677718"/>
                <a:gd name="connsiteY2" fmla="*/ 1020 h 712262"/>
                <a:gd name="connsiteX3" fmla="*/ 677718 w 677718"/>
                <a:gd name="connsiteY3" fmla="*/ 0 h 712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718" h="712262">
                  <a:moveTo>
                    <a:pt x="0" y="282938"/>
                  </a:moveTo>
                  <a:lnTo>
                    <a:pt x="125214" y="712262"/>
                  </a:lnTo>
                  <a:lnTo>
                    <a:pt x="178878" y="1020"/>
                  </a:lnTo>
                  <a:lnTo>
                    <a:pt x="677718" y="0"/>
                  </a:lnTo>
                </a:path>
              </a:pathLst>
            </a:custGeom>
            <a:ln w="762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"/>
                <a:cs typeface="Courier"/>
              </a:endParaRPr>
            </a:p>
          </p:txBody>
        </p:sp>
      </p:grpSp>
      <p:grpSp>
        <p:nvGrpSpPr>
          <p:cNvPr id="8" name="Group 25"/>
          <p:cNvGrpSpPr/>
          <p:nvPr/>
        </p:nvGrpSpPr>
        <p:grpSpPr>
          <a:xfrm>
            <a:off x="10271213" y="4002863"/>
            <a:ext cx="1139021" cy="1273022"/>
            <a:chOff x="5105400" y="1371600"/>
            <a:chExt cx="1295400" cy="1447800"/>
          </a:xfrm>
        </p:grpSpPr>
        <p:sp>
          <p:nvSpPr>
            <p:cNvPr id="9" name="Down Arrow Callout 8"/>
            <p:cNvSpPr/>
            <p:nvPr/>
          </p:nvSpPr>
          <p:spPr>
            <a:xfrm>
              <a:off x="5105400" y="1600200"/>
              <a:ext cx="1295400" cy="1219200"/>
            </a:xfrm>
            <a:prstGeom prst="downArrowCallou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"/>
                <a:cs typeface="Courier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05400" y="1371600"/>
              <a:ext cx="4572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"/>
                <a:cs typeface="Courier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3600" y="1371600"/>
              <a:ext cx="4572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"/>
                <a:cs typeface="Courier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37033" y="1486483"/>
              <a:ext cx="685800" cy="9450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>
                  <a:solidFill>
                    <a:schemeClr val="tx1"/>
                  </a:solidFill>
                  <a:latin typeface="Courier"/>
                  <a:cs typeface="Courier"/>
                </a:rPr>
                <a:t>+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9601200" y="3265850"/>
            <a:ext cx="2590800" cy="781752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1">
                <a:solidFill>
                  <a:schemeClr val="tx1"/>
                </a:solidFill>
                <a:latin typeface="Courier"/>
                <a:cs typeface="Courier"/>
              </a:rPr>
              <a:t>x 3</a:t>
            </a:r>
          </a:p>
        </p:txBody>
      </p:sp>
      <p:grpSp>
        <p:nvGrpSpPr>
          <p:cNvPr id="14" name="Group 24"/>
          <p:cNvGrpSpPr/>
          <p:nvPr/>
        </p:nvGrpSpPr>
        <p:grpSpPr>
          <a:xfrm>
            <a:off x="10405215" y="5275887"/>
            <a:ext cx="2479045" cy="1273022"/>
            <a:chOff x="5791200" y="4419600"/>
            <a:chExt cx="1295400" cy="1447800"/>
          </a:xfrm>
        </p:grpSpPr>
        <p:sp>
          <p:nvSpPr>
            <p:cNvPr id="15" name="Down Arrow Callout 14"/>
            <p:cNvSpPr/>
            <p:nvPr/>
          </p:nvSpPr>
          <p:spPr>
            <a:xfrm>
              <a:off x="5791200" y="4648200"/>
              <a:ext cx="1295400" cy="1219200"/>
            </a:xfrm>
            <a:prstGeom prst="downArrowCallou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"/>
                <a:cs typeface="Courier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91200" y="4419600"/>
              <a:ext cx="4572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"/>
                <a:cs typeface="Courier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629400" y="4419600"/>
              <a:ext cx="4572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"/>
                <a:cs typeface="Courier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22832" y="4534483"/>
              <a:ext cx="685800" cy="9450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>
                  <a:solidFill>
                    <a:schemeClr val="tx1"/>
                  </a:solidFill>
                  <a:latin typeface="Courier"/>
                  <a:cs typeface="Courier"/>
                </a:rPr>
                <a:t>*</a:t>
              </a:r>
            </a:p>
          </p:txBody>
        </p:sp>
      </p:grpSp>
      <p:grpSp>
        <p:nvGrpSpPr>
          <p:cNvPr id="19" name="Group 26"/>
          <p:cNvGrpSpPr/>
          <p:nvPr/>
        </p:nvGrpSpPr>
        <p:grpSpPr>
          <a:xfrm>
            <a:off x="11887200" y="4002863"/>
            <a:ext cx="1139021" cy="1273022"/>
            <a:chOff x="6858000" y="1524000"/>
            <a:chExt cx="1295400" cy="1447800"/>
          </a:xfrm>
        </p:grpSpPr>
        <p:sp>
          <p:nvSpPr>
            <p:cNvPr id="20" name="Down Arrow Callout 19"/>
            <p:cNvSpPr/>
            <p:nvPr/>
          </p:nvSpPr>
          <p:spPr>
            <a:xfrm>
              <a:off x="6858000" y="1752600"/>
              <a:ext cx="1295400" cy="1219200"/>
            </a:xfrm>
            <a:prstGeom prst="downArrowCallou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"/>
                <a:cs typeface="Courier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239000" y="1524000"/>
              <a:ext cx="533400" cy="30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"/>
                <a:cs typeface="Courier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7315200" y="1905000"/>
              <a:ext cx="387700" cy="407462"/>
            </a:xfrm>
            <a:custGeom>
              <a:avLst/>
              <a:gdLst>
                <a:gd name="connsiteX0" fmla="*/ 0 w 1117985"/>
                <a:gd name="connsiteY0" fmla="*/ 327956 h 791566"/>
                <a:gd name="connsiteX1" fmla="*/ 125214 w 1117985"/>
                <a:gd name="connsiteY1" fmla="*/ 757280 h 791566"/>
                <a:gd name="connsiteX2" fmla="*/ 178878 w 1117985"/>
                <a:gd name="connsiteY2" fmla="*/ 122238 h 791566"/>
                <a:gd name="connsiteX3" fmla="*/ 1117985 w 1117985"/>
                <a:gd name="connsiteY3" fmla="*/ 23851 h 791566"/>
                <a:gd name="connsiteX0" fmla="*/ 0 w 1117985"/>
                <a:gd name="connsiteY0" fmla="*/ 304105 h 767715"/>
                <a:gd name="connsiteX1" fmla="*/ 125214 w 1117985"/>
                <a:gd name="connsiteY1" fmla="*/ 733429 h 767715"/>
                <a:gd name="connsiteX2" fmla="*/ 178878 w 1117985"/>
                <a:gd name="connsiteY2" fmla="*/ 98387 h 767715"/>
                <a:gd name="connsiteX3" fmla="*/ 1117985 w 1117985"/>
                <a:gd name="connsiteY3" fmla="*/ 0 h 767715"/>
                <a:gd name="connsiteX0" fmla="*/ 0 w 1117985"/>
                <a:gd name="connsiteY0" fmla="*/ 304105 h 733429"/>
                <a:gd name="connsiteX1" fmla="*/ 125214 w 1117985"/>
                <a:gd name="connsiteY1" fmla="*/ 733429 h 733429"/>
                <a:gd name="connsiteX2" fmla="*/ 178878 w 1117985"/>
                <a:gd name="connsiteY2" fmla="*/ 98387 h 733429"/>
                <a:gd name="connsiteX3" fmla="*/ 1117985 w 1117985"/>
                <a:gd name="connsiteY3" fmla="*/ 0 h 733429"/>
                <a:gd name="connsiteX0" fmla="*/ 0 w 1117985"/>
                <a:gd name="connsiteY0" fmla="*/ 327956 h 757280"/>
                <a:gd name="connsiteX1" fmla="*/ 125214 w 1117985"/>
                <a:gd name="connsiteY1" fmla="*/ 757280 h 757280"/>
                <a:gd name="connsiteX2" fmla="*/ 178878 w 1117985"/>
                <a:gd name="connsiteY2" fmla="*/ 122238 h 757280"/>
                <a:gd name="connsiteX3" fmla="*/ 1117985 w 1117985"/>
                <a:gd name="connsiteY3" fmla="*/ 23851 h 757280"/>
                <a:gd name="connsiteX0" fmla="*/ 0 w 1117985"/>
                <a:gd name="connsiteY0" fmla="*/ 327956 h 757280"/>
                <a:gd name="connsiteX1" fmla="*/ 125214 w 1117985"/>
                <a:gd name="connsiteY1" fmla="*/ 757280 h 757280"/>
                <a:gd name="connsiteX2" fmla="*/ 178878 w 1117985"/>
                <a:gd name="connsiteY2" fmla="*/ 122238 h 757280"/>
                <a:gd name="connsiteX3" fmla="*/ 1117985 w 1117985"/>
                <a:gd name="connsiteY3" fmla="*/ 23851 h 757280"/>
                <a:gd name="connsiteX0" fmla="*/ 0 w 1117985"/>
                <a:gd name="connsiteY0" fmla="*/ 327956 h 757280"/>
                <a:gd name="connsiteX1" fmla="*/ 125214 w 1117985"/>
                <a:gd name="connsiteY1" fmla="*/ 757280 h 757280"/>
                <a:gd name="connsiteX2" fmla="*/ 178878 w 1117985"/>
                <a:gd name="connsiteY2" fmla="*/ 122238 h 757280"/>
                <a:gd name="connsiteX3" fmla="*/ 1117985 w 1117985"/>
                <a:gd name="connsiteY3" fmla="*/ 23851 h 757280"/>
                <a:gd name="connsiteX0" fmla="*/ 0 w 1117985"/>
                <a:gd name="connsiteY0" fmla="*/ 632756 h 1062080"/>
                <a:gd name="connsiteX1" fmla="*/ 125214 w 1117985"/>
                <a:gd name="connsiteY1" fmla="*/ 1062080 h 1062080"/>
                <a:gd name="connsiteX2" fmla="*/ 178878 w 1117985"/>
                <a:gd name="connsiteY2" fmla="*/ 122238 h 1062080"/>
                <a:gd name="connsiteX3" fmla="*/ 1117985 w 1117985"/>
                <a:gd name="connsiteY3" fmla="*/ 328651 h 1062080"/>
                <a:gd name="connsiteX0" fmla="*/ 0 w 1117985"/>
                <a:gd name="connsiteY0" fmla="*/ 632756 h 1062080"/>
                <a:gd name="connsiteX1" fmla="*/ 125214 w 1117985"/>
                <a:gd name="connsiteY1" fmla="*/ 1062080 h 1062080"/>
                <a:gd name="connsiteX2" fmla="*/ 178878 w 1117985"/>
                <a:gd name="connsiteY2" fmla="*/ 122238 h 1062080"/>
                <a:gd name="connsiteX3" fmla="*/ 1117985 w 1117985"/>
                <a:gd name="connsiteY3" fmla="*/ 328651 h 1062080"/>
                <a:gd name="connsiteX0" fmla="*/ 0 w 1117985"/>
                <a:gd name="connsiteY0" fmla="*/ 632756 h 1062080"/>
                <a:gd name="connsiteX1" fmla="*/ 125214 w 1117985"/>
                <a:gd name="connsiteY1" fmla="*/ 1062080 h 1062080"/>
                <a:gd name="connsiteX2" fmla="*/ 178878 w 1117985"/>
                <a:gd name="connsiteY2" fmla="*/ 122238 h 1062080"/>
                <a:gd name="connsiteX3" fmla="*/ 1117985 w 1117985"/>
                <a:gd name="connsiteY3" fmla="*/ 328651 h 1062080"/>
                <a:gd name="connsiteX0" fmla="*/ 0 w 1117985"/>
                <a:gd name="connsiteY0" fmla="*/ 632756 h 1062080"/>
                <a:gd name="connsiteX1" fmla="*/ 125214 w 1117985"/>
                <a:gd name="connsiteY1" fmla="*/ 1062080 h 1062080"/>
                <a:gd name="connsiteX2" fmla="*/ 178878 w 1117985"/>
                <a:gd name="connsiteY2" fmla="*/ 122238 h 1062080"/>
                <a:gd name="connsiteX3" fmla="*/ 1117985 w 1117985"/>
                <a:gd name="connsiteY3" fmla="*/ 328651 h 1062080"/>
                <a:gd name="connsiteX0" fmla="*/ 0 w 1117985"/>
                <a:gd name="connsiteY0" fmla="*/ 632756 h 1062080"/>
                <a:gd name="connsiteX1" fmla="*/ 125214 w 1117985"/>
                <a:gd name="connsiteY1" fmla="*/ 1062080 h 1062080"/>
                <a:gd name="connsiteX2" fmla="*/ 178878 w 1117985"/>
                <a:gd name="connsiteY2" fmla="*/ 122238 h 1062080"/>
                <a:gd name="connsiteX3" fmla="*/ 1117985 w 1117985"/>
                <a:gd name="connsiteY3" fmla="*/ 328651 h 1062080"/>
                <a:gd name="connsiteX0" fmla="*/ 0 w 1117985"/>
                <a:gd name="connsiteY0" fmla="*/ 404156 h 833480"/>
                <a:gd name="connsiteX1" fmla="*/ 125214 w 1117985"/>
                <a:gd name="connsiteY1" fmla="*/ 833480 h 833480"/>
                <a:gd name="connsiteX2" fmla="*/ 178878 w 1117985"/>
                <a:gd name="connsiteY2" fmla="*/ 122238 h 833480"/>
                <a:gd name="connsiteX3" fmla="*/ 1117985 w 1117985"/>
                <a:gd name="connsiteY3" fmla="*/ 100051 h 833480"/>
                <a:gd name="connsiteX0" fmla="*/ 0 w 1117985"/>
                <a:gd name="connsiteY0" fmla="*/ 304105 h 733429"/>
                <a:gd name="connsiteX1" fmla="*/ 125214 w 1117985"/>
                <a:gd name="connsiteY1" fmla="*/ 733429 h 733429"/>
                <a:gd name="connsiteX2" fmla="*/ 178878 w 1117985"/>
                <a:gd name="connsiteY2" fmla="*/ 22187 h 733429"/>
                <a:gd name="connsiteX3" fmla="*/ 1117985 w 1117985"/>
                <a:gd name="connsiteY3" fmla="*/ 0 h 733429"/>
                <a:gd name="connsiteX0" fmla="*/ 0 w 1270385"/>
                <a:gd name="connsiteY0" fmla="*/ 304105 h 733429"/>
                <a:gd name="connsiteX1" fmla="*/ 125214 w 1270385"/>
                <a:gd name="connsiteY1" fmla="*/ 733429 h 733429"/>
                <a:gd name="connsiteX2" fmla="*/ 178878 w 1270385"/>
                <a:gd name="connsiteY2" fmla="*/ 22187 h 733429"/>
                <a:gd name="connsiteX3" fmla="*/ 1270385 w 1270385"/>
                <a:gd name="connsiteY3" fmla="*/ 0 h 733429"/>
                <a:gd name="connsiteX0" fmla="*/ 0 w 1270385"/>
                <a:gd name="connsiteY0" fmla="*/ 304105 h 733429"/>
                <a:gd name="connsiteX1" fmla="*/ 125214 w 1270385"/>
                <a:gd name="connsiteY1" fmla="*/ 733429 h 733429"/>
                <a:gd name="connsiteX2" fmla="*/ 178878 w 1270385"/>
                <a:gd name="connsiteY2" fmla="*/ 22187 h 733429"/>
                <a:gd name="connsiteX3" fmla="*/ 1270385 w 1270385"/>
                <a:gd name="connsiteY3" fmla="*/ 0 h 733429"/>
                <a:gd name="connsiteX0" fmla="*/ 0 w 1270385"/>
                <a:gd name="connsiteY0" fmla="*/ 304105 h 733429"/>
                <a:gd name="connsiteX1" fmla="*/ 125214 w 1270385"/>
                <a:gd name="connsiteY1" fmla="*/ 733429 h 733429"/>
                <a:gd name="connsiteX2" fmla="*/ 178878 w 1270385"/>
                <a:gd name="connsiteY2" fmla="*/ 22187 h 733429"/>
                <a:gd name="connsiteX3" fmla="*/ 1270385 w 1270385"/>
                <a:gd name="connsiteY3" fmla="*/ 0 h 733429"/>
                <a:gd name="connsiteX0" fmla="*/ 0 w 1270385"/>
                <a:gd name="connsiteY0" fmla="*/ 304105 h 733429"/>
                <a:gd name="connsiteX1" fmla="*/ 125214 w 1270385"/>
                <a:gd name="connsiteY1" fmla="*/ 733429 h 733429"/>
                <a:gd name="connsiteX2" fmla="*/ 178878 w 1270385"/>
                <a:gd name="connsiteY2" fmla="*/ 22187 h 733429"/>
                <a:gd name="connsiteX3" fmla="*/ 1270385 w 1270385"/>
                <a:gd name="connsiteY3" fmla="*/ 0 h 733429"/>
                <a:gd name="connsiteX0" fmla="*/ 0 w 1270385"/>
                <a:gd name="connsiteY0" fmla="*/ 459229 h 888553"/>
                <a:gd name="connsiteX1" fmla="*/ 125214 w 1270385"/>
                <a:gd name="connsiteY1" fmla="*/ 888553 h 888553"/>
                <a:gd name="connsiteX2" fmla="*/ 178878 w 1270385"/>
                <a:gd name="connsiteY2" fmla="*/ 177311 h 888553"/>
                <a:gd name="connsiteX3" fmla="*/ 1270385 w 1270385"/>
                <a:gd name="connsiteY3" fmla="*/ 155124 h 888553"/>
                <a:gd name="connsiteX0" fmla="*/ 0 w 1270385"/>
                <a:gd name="connsiteY0" fmla="*/ 459229 h 888553"/>
                <a:gd name="connsiteX1" fmla="*/ 125214 w 1270385"/>
                <a:gd name="connsiteY1" fmla="*/ 888553 h 888553"/>
                <a:gd name="connsiteX2" fmla="*/ 178878 w 1270385"/>
                <a:gd name="connsiteY2" fmla="*/ 177311 h 888553"/>
                <a:gd name="connsiteX3" fmla="*/ 1270385 w 1270385"/>
                <a:gd name="connsiteY3" fmla="*/ 155124 h 888553"/>
                <a:gd name="connsiteX0" fmla="*/ 0 w 1270385"/>
                <a:gd name="connsiteY0" fmla="*/ 304105 h 733429"/>
                <a:gd name="connsiteX1" fmla="*/ 125214 w 1270385"/>
                <a:gd name="connsiteY1" fmla="*/ 733429 h 733429"/>
                <a:gd name="connsiteX2" fmla="*/ 178878 w 1270385"/>
                <a:gd name="connsiteY2" fmla="*/ 22187 h 733429"/>
                <a:gd name="connsiteX3" fmla="*/ 1270385 w 1270385"/>
                <a:gd name="connsiteY3" fmla="*/ 0 h 733429"/>
                <a:gd name="connsiteX0" fmla="*/ 0 w 677718"/>
                <a:gd name="connsiteY0" fmla="*/ 282938 h 712262"/>
                <a:gd name="connsiteX1" fmla="*/ 125214 w 677718"/>
                <a:gd name="connsiteY1" fmla="*/ 712262 h 712262"/>
                <a:gd name="connsiteX2" fmla="*/ 178878 w 677718"/>
                <a:gd name="connsiteY2" fmla="*/ 1020 h 712262"/>
                <a:gd name="connsiteX3" fmla="*/ 677718 w 677718"/>
                <a:gd name="connsiteY3" fmla="*/ 0 h 712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718" h="712262">
                  <a:moveTo>
                    <a:pt x="0" y="282938"/>
                  </a:moveTo>
                  <a:lnTo>
                    <a:pt x="125214" y="712262"/>
                  </a:lnTo>
                  <a:lnTo>
                    <a:pt x="178878" y="1020"/>
                  </a:lnTo>
                  <a:lnTo>
                    <a:pt x="677718" y="0"/>
                  </a:lnTo>
                </a:path>
              </a:pathLst>
            </a:custGeom>
            <a:ln w="76200" cap="rnd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urier"/>
                <a:cs typeface="Courier"/>
              </a:endParaRPr>
            </a:p>
          </p:txBody>
        </p:sp>
      </p:grpSp>
      <p:sp>
        <p:nvSpPr>
          <p:cNvPr id="23" name="Freeform 22"/>
          <p:cNvSpPr/>
          <p:nvPr/>
        </p:nvSpPr>
        <p:spPr>
          <a:xfrm>
            <a:off x="9802205" y="2897290"/>
            <a:ext cx="3684118" cy="3960710"/>
          </a:xfrm>
          <a:custGeom>
            <a:avLst/>
            <a:gdLst>
              <a:gd name="connsiteX0" fmla="*/ 1372487 w 4275219"/>
              <a:gd name="connsiteY0" fmla="*/ 23666 h 4496403"/>
              <a:gd name="connsiteX1" fmla="*/ 3076265 w 4275219"/>
              <a:gd name="connsiteY1" fmla="*/ 0 h 4496403"/>
              <a:gd name="connsiteX2" fmla="*/ 3084153 w 4275219"/>
              <a:gd name="connsiteY2" fmla="*/ 607409 h 4496403"/>
              <a:gd name="connsiteX3" fmla="*/ 4267332 w 4275219"/>
              <a:gd name="connsiteY3" fmla="*/ 599521 h 4496403"/>
              <a:gd name="connsiteX4" fmla="*/ 4275219 w 4275219"/>
              <a:gd name="connsiteY4" fmla="*/ 3920548 h 4496403"/>
              <a:gd name="connsiteX5" fmla="*/ 2595106 w 4275219"/>
              <a:gd name="connsiteY5" fmla="*/ 3912659 h 4496403"/>
              <a:gd name="connsiteX6" fmla="*/ 2595106 w 4275219"/>
              <a:gd name="connsiteY6" fmla="*/ 4157201 h 4496403"/>
              <a:gd name="connsiteX7" fmla="*/ 2902732 w 4275219"/>
              <a:gd name="connsiteY7" fmla="*/ 4141424 h 4496403"/>
              <a:gd name="connsiteX8" fmla="*/ 2232264 w 4275219"/>
              <a:gd name="connsiteY8" fmla="*/ 4496403 h 4496403"/>
              <a:gd name="connsiteX9" fmla="*/ 1569684 w 4275219"/>
              <a:gd name="connsiteY9" fmla="*/ 4157201 h 4496403"/>
              <a:gd name="connsiteX10" fmla="*/ 1861535 w 4275219"/>
              <a:gd name="connsiteY10" fmla="*/ 4172978 h 4496403"/>
              <a:gd name="connsiteX11" fmla="*/ 1861535 w 4275219"/>
              <a:gd name="connsiteY11" fmla="*/ 3991544 h 4496403"/>
              <a:gd name="connsiteX12" fmla="*/ 110430 w 4275219"/>
              <a:gd name="connsiteY12" fmla="*/ 3959990 h 4496403"/>
              <a:gd name="connsiteX13" fmla="*/ 0 w 4275219"/>
              <a:gd name="connsiteY13" fmla="*/ 504860 h 4496403"/>
              <a:gd name="connsiteX14" fmla="*/ 1396151 w 4275219"/>
              <a:gd name="connsiteY14" fmla="*/ 512748 h 4496403"/>
              <a:gd name="connsiteX15" fmla="*/ 1380375 w 4275219"/>
              <a:gd name="connsiteY15" fmla="*/ 173546 h 4496403"/>
              <a:gd name="connsiteX0" fmla="*/ 1372487 w 4275219"/>
              <a:gd name="connsiteY0" fmla="*/ 23666 h 4496403"/>
              <a:gd name="connsiteX1" fmla="*/ 3076265 w 4275219"/>
              <a:gd name="connsiteY1" fmla="*/ 0 h 4496403"/>
              <a:gd name="connsiteX2" fmla="*/ 3084153 w 4275219"/>
              <a:gd name="connsiteY2" fmla="*/ 607409 h 4496403"/>
              <a:gd name="connsiteX3" fmla="*/ 4267332 w 4275219"/>
              <a:gd name="connsiteY3" fmla="*/ 599521 h 4496403"/>
              <a:gd name="connsiteX4" fmla="*/ 4275219 w 4275219"/>
              <a:gd name="connsiteY4" fmla="*/ 3920548 h 4496403"/>
              <a:gd name="connsiteX5" fmla="*/ 2595106 w 4275219"/>
              <a:gd name="connsiteY5" fmla="*/ 3912659 h 4496403"/>
              <a:gd name="connsiteX6" fmla="*/ 2595106 w 4275219"/>
              <a:gd name="connsiteY6" fmla="*/ 4157201 h 4496403"/>
              <a:gd name="connsiteX7" fmla="*/ 2902732 w 4275219"/>
              <a:gd name="connsiteY7" fmla="*/ 4141424 h 4496403"/>
              <a:gd name="connsiteX8" fmla="*/ 2232264 w 4275219"/>
              <a:gd name="connsiteY8" fmla="*/ 4496403 h 4496403"/>
              <a:gd name="connsiteX9" fmla="*/ 1569684 w 4275219"/>
              <a:gd name="connsiteY9" fmla="*/ 4157201 h 4496403"/>
              <a:gd name="connsiteX10" fmla="*/ 1861535 w 4275219"/>
              <a:gd name="connsiteY10" fmla="*/ 4172978 h 4496403"/>
              <a:gd name="connsiteX11" fmla="*/ 1861535 w 4275219"/>
              <a:gd name="connsiteY11" fmla="*/ 3991544 h 4496403"/>
              <a:gd name="connsiteX12" fmla="*/ 110430 w 4275219"/>
              <a:gd name="connsiteY12" fmla="*/ 3959990 h 4496403"/>
              <a:gd name="connsiteX13" fmla="*/ 0 w 4275219"/>
              <a:gd name="connsiteY13" fmla="*/ 504860 h 4496403"/>
              <a:gd name="connsiteX14" fmla="*/ 1396151 w 4275219"/>
              <a:gd name="connsiteY14" fmla="*/ 512748 h 4496403"/>
              <a:gd name="connsiteX15" fmla="*/ 1380375 w 4275219"/>
              <a:gd name="connsiteY15" fmla="*/ 173546 h 4496403"/>
              <a:gd name="connsiteX16" fmla="*/ 1372487 w 4275219"/>
              <a:gd name="connsiteY16" fmla="*/ 23666 h 4496403"/>
              <a:gd name="connsiteX0" fmla="*/ 1372487 w 4275219"/>
              <a:gd name="connsiteY0" fmla="*/ 23666 h 4496403"/>
              <a:gd name="connsiteX1" fmla="*/ 3076265 w 4275219"/>
              <a:gd name="connsiteY1" fmla="*/ 0 h 4496403"/>
              <a:gd name="connsiteX2" fmla="*/ 3084153 w 4275219"/>
              <a:gd name="connsiteY2" fmla="*/ 607409 h 4496403"/>
              <a:gd name="connsiteX3" fmla="*/ 4267332 w 4275219"/>
              <a:gd name="connsiteY3" fmla="*/ 599521 h 4496403"/>
              <a:gd name="connsiteX4" fmla="*/ 4275219 w 4275219"/>
              <a:gd name="connsiteY4" fmla="*/ 3920548 h 4496403"/>
              <a:gd name="connsiteX5" fmla="*/ 2595106 w 4275219"/>
              <a:gd name="connsiteY5" fmla="*/ 3912659 h 4496403"/>
              <a:gd name="connsiteX6" fmla="*/ 2595106 w 4275219"/>
              <a:gd name="connsiteY6" fmla="*/ 4157201 h 4496403"/>
              <a:gd name="connsiteX7" fmla="*/ 2902732 w 4275219"/>
              <a:gd name="connsiteY7" fmla="*/ 4141424 h 4496403"/>
              <a:gd name="connsiteX8" fmla="*/ 2232264 w 4275219"/>
              <a:gd name="connsiteY8" fmla="*/ 4496403 h 4496403"/>
              <a:gd name="connsiteX9" fmla="*/ 1569684 w 4275219"/>
              <a:gd name="connsiteY9" fmla="*/ 4157201 h 4496403"/>
              <a:gd name="connsiteX10" fmla="*/ 1861535 w 4275219"/>
              <a:gd name="connsiteY10" fmla="*/ 4172978 h 4496403"/>
              <a:gd name="connsiteX11" fmla="*/ 1861535 w 4275219"/>
              <a:gd name="connsiteY11" fmla="*/ 3991544 h 4496403"/>
              <a:gd name="connsiteX12" fmla="*/ 110430 w 4275219"/>
              <a:gd name="connsiteY12" fmla="*/ 3959990 h 4496403"/>
              <a:gd name="connsiteX13" fmla="*/ 0 w 4275219"/>
              <a:gd name="connsiteY13" fmla="*/ 504860 h 4496403"/>
              <a:gd name="connsiteX14" fmla="*/ 1396151 w 4275219"/>
              <a:gd name="connsiteY14" fmla="*/ 512748 h 4496403"/>
              <a:gd name="connsiteX15" fmla="*/ 1372487 w 4275219"/>
              <a:gd name="connsiteY15" fmla="*/ 23666 h 4496403"/>
              <a:gd name="connsiteX0" fmla="*/ 1372487 w 4275219"/>
              <a:gd name="connsiteY0" fmla="*/ 23666 h 4496403"/>
              <a:gd name="connsiteX1" fmla="*/ 3076265 w 4275219"/>
              <a:gd name="connsiteY1" fmla="*/ 0 h 4496403"/>
              <a:gd name="connsiteX2" fmla="*/ 3084153 w 4275219"/>
              <a:gd name="connsiteY2" fmla="*/ 607409 h 4496403"/>
              <a:gd name="connsiteX3" fmla="*/ 4267332 w 4275219"/>
              <a:gd name="connsiteY3" fmla="*/ 599521 h 4496403"/>
              <a:gd name="connsiteX4" fmla="*/ 4275219 w 4275219"/>
              <a:gd name="connsiteY4" fmla="*/ 3920548 h 4496403"/>
              <a:gd name="connsiteX5" fmla="*/ 2595106 w 4275219"/>
              <a:gd name="connsiteY5" fmla="*/ 3912659 h 4496403"/>
              <a:gd name="connsiteX6" fmla="*/ 2595106 w 4275219"/>
              <a:gd name="connsiteY6" fmla="*/ 4157201 h 4496403"/>
              <a:gd name="connsiteX7" fmla="*/ 2902732 w 4275219"/>
              <a:gd name="connsiteY7" fmla="*/ 4141424 h 4496403"/>
              <a:gd name="connsiteX8" fmla="*/ 2232264 w 4275219"/>
              <a:gd name="connsiteY8" fmla="*/ 4496403 h 4496403"/>
              <a:gd name="connsiteX9" fmla="*/ 1569684 w 4275219"/>
              <a:gd name="connsiteY9" fmla="*/ 4157201 h 4496403"/>
              <a:gd name="connsiteX10" fmla="*/ 1861535 w 4275219"/>
              <a:gd name="connsiteY10" fmla="*/ 4172978 h 4496403"/>
              <a:gd name="connsiteX11" fmla="*/ 1861535 w 4275219"/>
              <a:gd name="connsiteY11" fmla="*/ 3991544 h 4496403"/>
              <a:gd name="connsiteX12" fmla="*/ 110430 w 4275219"/>
              <a:gd name="connsiteY12" fmla="*/ 3959990 h 4496403"/>
              <a:gd name="connsiteX13" fmla="*/ 0 w 4275219"/>
              <a:gd name="connsiteY13" fmla="*/ 504860 h 4496403"/>
              <a:gd name="connsiteX14" fmla="*/ 1396151 w 4275219"/>
              <a:gd name="connsiteY14" fmla="*/ 512748 h 4496403"/>
              <a:gd name="connsiteX15" fmla="*/ 1372487 w 4275219"/>
              <a:gd name="connsiteY15" fmla="*/ 23666 h 4496403"/>
              <a:gd name="connsiteX0" fmla="*/ 1262057 w 4164789"/>
              <a:gd name="connsiteY0" fmla="*/ 23666 h 4496403"/>
              <a:gd name="connsiteX1" fmla="*/ 2965835 w 4164789"/>
              <a:gd name="connsiteY1" fmla="*/ 0 h 4496403"/>
              <a:gd name="connsiteX2" fmla="*/ 2973723 w 4164789"/>
              <a:gd name="connsiteY2" fmla="*/ 607409 h 4496403"/>
              <a:gd name="connsiteX3" fmla="*/ 4156902 w 4164789"/>
              <a:gd name="connsiteY3" fmla="*/ 599521 h 4496403"/>
              <a:gd name="connsiteX4" fmla="*/ 4164789 w 4164789"/>
              <a:gd name="connsiteY4" fmla="*/ 3920548 h 4496403"/>
              <a:gd name="connsiteX5" fmla="*/ 2484676 w 4164789"/>
              <a:gd name="connsiteY5" fmla="*/ 3912659 h 4496403"/>
              <a:gd name="connsiteX6" fmla="*/ 2484676 w 4164789"/>
              <a:gd name="connsiteY6" fmla="*/ 4157201 h 4496403"/>
              <a:gd name="connsiteX7" fmla="*/ 2792302 w 4164789"/>
              <a:gd name="connsiteY7" fmla="*/ 4141424 h 4496403"/>
              <a:gd name="connsiteX8" fmla="*/ 2121834 w 4164789"/>
              <a:gd name="connsiteY8" fmla="*/ 4496403 h 4496403"/>
              <a:gd name="connsiteX9" fmla="*/ 1459254 w 4164789"/>
              <a:gd name="connsiteY9" fmla="*/ 4157201 h 4496403"/>
              <a:gd name="connsiteX10" fmla="*/ 1751105 w 4164789"/>
              <a:gd name="connsiteY10" fmla="*/ 4172978 h 4496403"/>
              <a:gd name="connsiteX11" fmla="*/ 1751105 w 4164789"/>
              <a:gd name="connsiteY11" fmla="*/ 3991544 h 4496403"/>
              <a:gd name="connsiteX12" fmla="*/ 0 w 4164789"/>
              <a:gd name="connsiteY12" fmla="*/ 3959990 h 4496403"/>
              <a:gd name="connsiteX13" fmla="*/ 41970 w 4164789"/>
              <a:gd name="connsiteY13" fmla="*/ 504860 h 4496403"/>
              <a:gd name="connsiteX14" fmla="*/ 1285721 w 4164789"/>
              <a:gd name="connsiteY14" fmla="*/ 512748 h 4496403"/>
              <a:gd name="connsiteX15" fmla="*/ 1262057 w 4164789"/>
              <a:gd name="connsiteY15" fmla="*/ 23666 h 4496403"/>
              <a:gd name="connsiteX0" fmla="*/ 1566857 w 4164789"/>
              <a:gd name="connsiteY0" fmla="*/ 99866 h 4496403"/>
              <a:gd name="connsiteX1" fmla="*/ 2965835 w 4164789"/>
              <a:gd name="connsiteY1" fmla="*/ 0 h 4496403"/>
              <a:gd name="connsiteX2" fmla="*/ 2973723 w 4164789"/>
              <a:gd name="connsiteY2" fmla="*/ 607409 h 4496403"/>
              <a:gd name="connsiteX3" fmla="*/ 4156902 w 4164789"/>
              <a:gd name="connsiteY3" fmla="*/ 599521 h 4496403"/>
              <a:gd name="connsiteX4" fmla="*/ 4164789 w 4164789"/>
              <a:gd name="connsiteY4" fmla="*/ 3920548 h 4496403"/>
              <a:gd name="connsiteX5" fmla="*/ 2484676 w 4164789"/>
              <a:gd name="connsiteY5" fmla="*/ 3912659 h 4496403"/>
              <a:gd name="connsiteX6" fmla="*/ 2484676 w 4164789"/>
              <a:gd name="connsiteY6" fmla="*/ 4157201 h 4496403"/>
              <a:gd name="connsiteX7" fmla="*/ 2792302 w 4164789"/>
              <a:gd name="connsiteY7" fmla="*/ 4141424 h 4496403"/>
              <a:gd name="connsiteX8" fmla="*/ 2121834 w 4164789"/>
              <a:gd name="connsiteY8" fmla="*/ 4496403 h 4496403"/>
              <a:gd name="connsiteX9" fmla="*/ 1459254 w 4164789"/>
              <a:gd name="connsiteY9" fmla="*/ 4157201 h 4496403"/>
              <a:gd name="connsiteX10" fmla="*/ 1751105 w 4164789"/>
              <a:gd name="connsiteY10" fmla="*/ 4172978 h 4496403"/>
              <a:gd name="connsiteX11" fmla="*/ 1751105 w 4164789"/>
              <a:gd name="connsiteY11" fmla="*/ 3991544 h 4496403"/>
              <a:gd name="connsiteX12" fmla="*/ 0 w 4164789"/>
              <a:gd name="connsiteY12" fmla="*/ 3959990 h 4496403"/>
              <a:gd name="connsiteX13" fmla="*/ 41970 w 4164789"/>
              <a:gd name="connsiteY13" fmla="*/ 504860 h 4496403"/>
              <a:gd name="connsiteX14" fmla="*/ 1285721 w 4164789"/>
              <a:gd name="connsiteY14" fmla="*/ 512748 h 4496403"/>
              <a:gd name="connsiteX15" fmla="*/ 1566857 w 4164789"/>
              <a:gd name="connsiteY15" fmla="*/ 99866 h 4496403"/>
              <a:gd name="connsiteX0" fmla="*/ 1293807 w 4164789"/>
              <a:gd name="connsiteY0" fmla="*/ 0 h 4504487"/>
              <a:gd name="connsiteX1" fmla="*/ 2965835 w 4164789"/>
              <a:gd name="connsiteY1" fmla="*/ 8084 h 4504487"/>
              <a:gd name="connsiteX2" fmla="*/ 2973723 w 4164789"/>
              <a:gd name="connsiteY2" fmla="*/ 615493 h 4504487"/>
              <a:gd name="connsiteX3" fmla="*/ 4156902 w 4164789"/>
              <a:gd name="connsiteY3" fmla="*/ 607605 h 4504487"/>
              <a:gd name="connsiteX4" fmla="*/ 4164789 w 4164789"/>
              <a:gd name="connsiteY4" fmla="*/ 3928632 h 4504487"/>
              <a:gd name="connsiteX5" fmla="*/ 2484676 w 4164789"/>
              <a:gd name="connsiteY5" fmla="*/ 3920743 h 4504487"/>
              <a:gd name="connsiteX6" fmla="*/ 2484676 w 4164789"/>
              <a:gd name="connsiteY6" fmla="*/ 4165285 h 4504487"/>
              <a:gd name="connsiteX7" fmla="*/ 2792302 w 4164789"/>
              <a:gd name="connsiteY7" fmla="*/ 4149508 h 4504487"/>
              <a:gd name="connsiteX8" fmla="*/ 2121834 w 4164789"/>
              <a:gd name="connsiteY8" fmla="*/ 4504487 h 4504487"/>
              <a:gd name="connsiteX9" fmla="*/ 1459254 w 4164789"/>
              <a:gd name="connsiteY9" fmla="*/ 4165285 h 4504487"/>
              <a:gd name="connsiteX10" fmla="*/ 1751105 w 4164789"/>
              <a:gd name="connsiteY10" fmla="*/ 4181062 h 4504487"/>
              <a:gd name="connsiteX11" fmla="*/ 1751105 w 4164789"/>
              <a:gd name="connsiteY11" fmla="*/ 3999628 h 4504487"/>
              <a:gd name="connsiteX12" fmla="*/ 0 w 4164789"/>
              <a:gd name="connsiteY12" fmla="*/ 3968074 h 4504487"/>
              <a:gd name="connsiteX13" fmla="*/ 41970 w 4164789"/>
              <a:gd name="connsiteY13" fmla="*/ 512944 h 4504487"/>
              <a:gd name="connsiteX14" fmla="*/ 1285721 w 4164789"/>
              <a:gd name="connsiteY14" fmla="*/ 520832 h 4504487"/>
              <a:gd name="connsiteX15" fmla="*/ 1293807 w 4164789"/>
              <a:gd name="connsiteY15" fmla="*/ 0 h 4504487"/>
              <a:gd name="connsiteX0" fmla="*/ 1557029 w 4428011"/>
              <a:gd name="connsiteY0" fmla="*/ 0 h 4504487"/>
              <a:gd name="connsiteX1" fmla="*/ 3229057 w 4428011"/>
              <a:gd name="connsiteY1" fmla="*/ 8084 h 4504487"/>
              <a:gd name="connsiteX2" fmla="*/ 3236945 w 4428011"/>
              <a:gd name="connsiteY2" fmla="*/ 615493 h 4504487"/>
              <a:gd name="connsiteX3" fmla="*/ 4420124 w 4428011"/>
              <a:gd name="connsiteY3" fmla="*/ 607605 h 4504487"/>
              <a:gd name="connsiteX4" fmla="*/ 4428011 w 4428011"/>
              <a:gd name="connsiteY4" fmla="*/ 3928632 h 4504487"/>
              <a:gd name="connsiteX5" fmla="*/ 2747898 w 4428011"/>
              <a:gd name="connsiteY5" fmla="*/ 3920743 h 4504487"/>
              <a:gd name="connsiteX6" fmla="*/ 2747898 w 4428011"/>
              <a:gd name="connsiteY6" fmla="*/ 4165285 h 4504487"/>
              <a:gd name="connsiteX7" fmla="*/ 3055524 w 4428011"/>
              <a:gd name="connsiteY7" fmla="*/ 4149508 h 4504487"/>
              <a:gd name="connsiteX8" fmla="*/ 2385056 w 4428011"/>
              <a:gd name="connsiteY8" fmla="*/ 4504487 h 4504487"/>
              <a:gd name="connsiteX9" fmla="*/ 1722476 w 4428011"/>
              <a:gd name="connsiteY9" fmla="*/ 4165285 h 4504487"/>
              <a:gd name="connsiteX10" fmla="*/ 2014327 w 4428011"/>
              <a:gd name="connsiteY10" fmla="*/ 4181062 h 4504487"/>
              <a:gd name="connsiteX11" fmla="*/ 2014327 w 4428011"/>
              <a:gd name="connsiteY11" fmla="*/ 3999628 h 4504487"/>
              <a:gd name="connsiteX12" fmla="*/ 263222 w 4428011"/>
              <a:gd name="connsiteY12" fmla="*/ 3968074 h 4504487"/>
              <a:gd name="connsiteX13" fmla="*/ 305192 w 4428011"/>
              <a:gd name="connsiteY13" fmla="*/ 512944 h 4504487"/>
              <a:gd name="connsiteX14" fmla="*/ 0 w 4428011"/>
              <a:gd name="connsiteY14" fmla="*/ 894502 h 4504487"/>
              <a:gd name="connsiteX15" fmla="*/ 1548943 w 4428011"/>
              <a:gd name="connsiteY15" fmla="*/ 520832 h 4504487"/>
              <a:gd name="connsiteX16" fmla="*/ 1557029 w 4428011"/>
              <a:gd name="connsiteY16" fmla="*/ 0 h 4504487"/>
              <a:gd name="connsiteX0" fmla="*/ 1293807 w 4164789"/>
              <a:gd name="connsiteY0" fmla="*/ 0 h 4504487"/>
              <a:gd name="connsiteX1" fmla="*/ 2965835 w 4164789"/>
              <a:gd name="connsiteY1" fmla="*/ 8084 h 4504487"/>
              <a:gd name="connsiteX2" fmla="*/ 2973723 w 4164789"/>
              <a:gd name="connsiteY2" fmla="*/ 615493 h 4504487"/>
              <a:gd name="connsiteX3" fmla="*/ 4156902 w 4164789"/>
              <a:gd name="connsiteY3" fmla="*/ 607605 h 4504487"/>
              <a:gd name="connsiteX4" fmla="*/ 4164789 w 4164789"/>
              <a:gd name="connsiteY4" fmla="*/ 3928632 h 4504487"/>
              <a:gd name="connsiteX5" fmla="*/ 2484676 w 4164789"/>
              <a:gd name="connsiteY5" fmla="*/ 3920743 h 4504487"/>
              <a:gd name="connsiteX6" fmla="*/ 2484676 w 4164789"/>
              <a:gd name="connsiteY6" fmla="*/ 4165285 h 4504487"/>
              <a:gd name="connsiteX7" fmla="*/ 2792302 w 4164789"/>
              <a:gd name="connsiteY7" fmla="*/ 4149508 h 4504487"/>
              <a:gd name="connsiteX8" fmla="*/ 2121834 w 4164789"/>
              <a:gd name="connsiteY8" fmla="*/ 4504487 h 4504487"/>
              <a:gd name="connsiteX9" fmla="*/ 1459254 w 4164789"/>
              <a:gd name="connsiteY9" fmla="*/ 4165285 h 4504487"/>
              <a:gd name="connsiteX10" fmla="*/ 1751105 w 4164789"/>
              <a:gd name="connsiteY10" fmla="*/ 4181062 h 4504487"/>
              <a:gd name="connsiteX11" fmla="*/ 1751105 w 4164789"/>
              <a:gd name="connsiteY11" fmla="*/ 3999628 h 4504487"/>
              <a:gd name="connsiteX12" fmla="*/ 0 w 4164789"/>
              <a:gd name="connsiteY12" fmla="*/ 3968074 h 4504487"/>
              <a:gd name="connsiteX13" fmla="*/ 41970 w 4164789"/>
              <a:gd name="connsiteY13" fmla="*/ 512944 h 4504487"/>
              <a:gd name="connsiteX14" fmla="*/ 1285721 w 4164789"/>
              <a:gd name="connsiteY14" fmla="*/ 520832 h 4504487"/>
              <a:gd name="connsiteX15" fmla="*/ 1293807 w 4164789"/>
              <a:gd name="connsiteY15" fmla="*/ 0 h 4504487"/>
              <a:gd name="connsiteX0" fmla="*/ 1480437 w 4351419"/>
              <a:gd name="connsiteY0" fmla="*/ 0 h 4504487"/>
              <a:gd name="connsiteX1" fmla="*/ 3152465 w 4351419"/>
              <a:gd name="connsiteY1" fmla="*/ 8084 h 4504487"/>
              <a:gd name="connsiteX2" fmla="*/ 3160353 w 4351419"/>
              <a:gd name="connsiteY2" fmla="*/ 615493 h 4504487"/>
              <a:gd name="connsiteX3" fmla="*/ 4343532 w 4351419"/>
              <a:gd name="connsiteY3" fmla="*/ 607605 h 4504487"/>
              <a:gd name="connsiteX4" fmla="*/ 4351419 w 4351419"/>
              <a:gd name="connsiteY4" fmla="*/ 3928632 h 4504487"/>
              <a:gd name="connsiteX5" fmla="*/ 2671306 w 4351419"/>
              <a:gd name="connsiteY5" fmla="*/ 3920743 h 4504487"/>
              <a:gd name="connsiteX6" fmla="*/ 2671306 w 4351419"/>
              <a:gd name="connsiteY6" fmla="*/ 4165285 h 4504487"/>
              <a:gd name="connsiteX7" fmla="*/ 2978932 w 4351419"/>
              <a:gd name="connsiteY7" fmla="*/ 4149508 h 4504487"/>
              <a:gd name="connsiteX8" fmla="*/ 2308464 w 4351419"/>
              <a:gd name="connsiteY8" fmla="*/ 4504487 h 4504487"/>
              <a:gd name="connsiteX9" fmla="*/ 1645884 w 4351419"/>
              <a:gd name="connsiteY9" fmla="*/ 4165285 h 4504487"/>
              <a:gd name="connsiteX10" fmla="*/ 1937735 w 4351419"/>
              <a:gd name="connsiteY10" fmla="*/ 4181062 h 4504487"/>
              <a:gd name="connsiteX11" fmla="*/ 1937735 w 4351419"/>
              <a:gd name="connsiteY11" fmla="*/ 3999628 h 4504487"/>
              <a:gd name="connsiteX12" fmla="*/ 186630 w 4351419"/>
              <a:gd name="connsiteY12" fmla="*/ 3968074 h 4504487"/>
              <a:gd name="connsiteX13" fmla="*/ 0 w 4351419"/>
              <a:gd name="connsiteY13" fmla="*/ 284344 h 4504487"/>
              <a:gd name="connsiteX14" fmla="*/ 1472351 w 4351419"/>
              <a:gd name="connsiteY14" fmla="*/ 520832 h 4504487"/>
              <a:gd name="connsiteX15" fmla="*/ 1480437 w 4351419"/>
              <a:gd name="connsiteY15" fmla="*/ 0 h 4504487"/>
              <a:gd name="connsiteX0" fmla="*/ 1386094 w 4257076"/>
              <a:gd name="connsiteY0" fmla="*/ 0 h 4504487"/>
              <a:gd name="connsiteX1" fmla="*/ 3058122 w 4257076"/>
              <a:gd name="connsiteY1" fmla="*/ 8084 h 4504487"/>
              <a:gd name="connsiteX2" fmla="*/ 3066010 w 4257076"/>
              <a:gd name="connsiteY2" fmla="*/ 615493 h 4504487"/>
              <a:gd name="connsiteX3" fmla="*/ 4249189 w 4257076"/>
              <a:gd name="connsiteY3" fmla="*/ 607605 h 4504487"/>
              <a:gd name="connsiteX4" fmla="*/ 4257076 w 4257076"/>
              <a:gd name="connsiteY4" fmla="*/ 3928632 h 4504487"/>
              <a:gd name="connsiteX5" fmla="*/ 2576963 w 4257076"/>
              <a:gd name="connsiteY5" fmla="*/ 3920743 h 4504487"/>
              <a:gd name="connsiteX6" fmla="*/ 2576963 w 4257076"/>
              <a:gd name="connsiteY6" fmla="*/ 4165285 h 4504487"/>
              <a:gd name="connsiteX7" fmla="*/ 2884589 w 4257076"/>
              <a:gd name="connsiteY7" fmla="*/ 4149508 h 4504487"/>
              <a:gd name="connsiteX8" fmla="*/ 2214121 w 4257076"/>
              <a:gd name="connsiteY8" fmla="*/ 4504487 h 4504487"/>
              <a:gd name="connsiteX9" fmla="*/ 1551541 w 4257076"/>
              <a:gd name="connsiteY9" fmla="*/ 4165285 h 4504487"/>
              <a:gd name="connsiteX10" fmla="*/ 1843392 w 4257076"/>
              <a:gd name="connsiteY10" fmla="*/ 4181062 h 4504487"/>
              <a:gd name="connsiteX11" fmla="*/ 1843392 w 4257076"/>
              <a:gd name="connsiteY11" fmla="*/ 3999628 h 4504487"/>
              <a:gd name="connsiteX12" fmla="*/ 92287 w 4257076"/>
              <a:gd name="connsiteY12" fmla="*/ 3968074 h 4504487"/>
              <a:gd name="connsiteX13" fmla="*/ 0 w 4257076"/>
              <a:gd name="connsiteY13" fmla="*/ 502058 h 4504487"/>
              <a:gd name="connsiteX14" fmla="*/ 1378008 w 4257076"/>
              <a:gd name="connsiteY14" fmla="*/ 520832 h 4504487"/>
              <a:gd name="connsiteX15" fmla="*/ 1386094 w 4257076"/>
              <a:gd name="connsiteY15" fmla="*/ 0 h 4504487"/>
              <a:gd name="connsiteX0" fmla="*/ 1309894 w 4180876"/>
              <a:gd name="connsiteY0" fmla="*/ 0 h 4504487"/>
              <a:gd name="connsiteX1" fmla="*/ 2981922 w 4180876"/>
              <a:gd name="connsiteY1" fmla="*/ 8084 h 4504487"/>
              <a:gd name="connsiteX2" fmla="*/ 2989810 w 4180876"/>
              <a:gd name="connsiteY2" fmla="*/ 615493 h 4504487"/>
              <a:gd name="connsiteX3" fmla="*/ 4172989 w 4180876"/>
              <a:gd name="connsiteY3" fmla="*/ 607605 h 4504487"/>
              <a:gd name="connsiteX4" fmla="*/ 4180876 w 4180876"/>
              <a:gd name="connsiteY4" fmla="*/ 3928632 h 4504487"/>
              <a:gd name="connsiteX5" fmla="*/ 2500763 w 4180876"/>
              <a:gd name="connsiteY5" fmla="*/ 3920743 h 4504487"/>
              <a:gd name="connsiteX6" fmla="*/ 2500763 w 4180876"/>
              <a:gd name="connsiteY6" fmla="*/ 4165285 h 4504487"/>
              <a:gd name="connsiteX7" fmla="*/ 2808389 w 4180876"/>
              <a:gd name="connsiteY7" fmla="*/ 4149508 h 4504487"/>
              <a:gd name="connsiteX8" fmla="*/ 2137921 w 4180876"/>
              <a:gd name="connsiteY8" fmla="*/ 4504487 h 4504487"/>
              <a:gd name="connsiteX9" fmla="*/ 1475341 w 4180876"/>
              <a:gd name="connsiteY9" fmla="*/ 4165285 h 4504487"/>
              <a:gd name="connsiteX10" fmla="*/ 1767192 w 4180876"/>
              <a:gd name="connsiteY10" fmla="*/ 4181062 h 4504487"/>
              <a:gd name="connsiteX11" fmla="*/ 1767192 w 4180876"/>
              <a:gd name="connsiteY11" fmla="*/ 3999628 h 4504487"/>
              <a:gd name="connsiteX12" fmla="*/ 16087 w 4180876"/>
              <a:gd name="connsiteY12" fmla="*/ 3968074 h 4504487"/>
              <a:gd name="connsiteX13" fmla="*/ 0 w 4180876"/>
              <a:gd name="connsiteY13" fmla="*/ 505687 h 4504487"/>
              <a:gd name="connsiteX14" fmla="*/ 1301808 w 4180876"/>
              <a:gd name="connsiteY14" fmla="*/ 520832 h 4504487"/>
              <a:gd name="connsiteX15" fmla="*/ 1309894 w 4180876"/>
              <a:gd name="connsiteY15" fmla="*/ 0 h 4504487"/>
              <a:gd name="connsiteX0" fmla="*/ 1309894 w 4180876"/>
              <a:gd name="connsiteY0" fmla="*/ 0 h 4504487"/>
              <a:gd name="connsiteX1" fmla="*/ 2981922 w 4180876"/>
              <a:gd name="connsiteY1" fmla="*/ 8084 h 4504487"/>
              <a:gd name="connsiteX2" fmla="*/ 2989810 w 4180876"/>
              <a:gd name="connsiteY2" fmla="*/ 615493 h 4504487"/>
              <a:gd name="connsiteX3" fmla="*/ 4172989 w 4180876"/>
              <a:gd name="connsiteY3" fmla="*/ 607605 h 4504487"/>
              <a:gd name="connsiteX4" fmla="*/ 4180876 w 4180876"/>
              <a:gd name="connsiteY4" fmla="*/ 3928632 h 4504487"/>
              <a:gd name="connsiteX5" fmla="*/ 2500763 w 4180876"/>
              <a:gd name="connsiteY5" fmla="*/ 3920743 h 4504487"/>
              <a:gd name="connsiteX6" fmla="*/ 2500763 w 4180876"/>
              <a:gd name="connsiteY6" fmla="*/ 4165285 h 4504487"/>
              <a:gd name="connsiteX7" fmla="*/ 2808389 w 4180876"/>
              <a:gd name="connsiteY7" fmla="*/ 4149508 h 4504487"/>
              <a:gd name="connsiteX8" fmla="*/ 2137921 w 4180876"/>
              <a:gd name="connsiteY8" fmla="*/ 4504487 h 4504487"/>
              <a:gd name="connsiteX9" fmla="*/ 1475341 w 4180876"/>
              <a:gd name="connsiteY9" fmla="*/ 4165285 h 4504487"/>
              <a:gd name="connsiteX10" fmla="*/ 1767192 w 4180876"/>
              <a:gd name="connsiteY10" fmla="*/ 4181062 h 4504487"/>
              <a:gd name="connsiteX11" fmla="*/ 1767192 w 4180876"/>
              <a:gd name="connsiteY11" fmla="*/ 3999628 h 4504487"/>
              <a:gd name="connsiteX12" fmla="*/ 16087 w 4180876"/>
              <a:gd name="connsiteY12" fmla="*/ 3968074 h 4504487"/>
              <a:gd name="connsiteX13" fmla="*/ 0 w 4180876"/>
              <a:gd name="connsiteY13" fmla="*/ 522620 h 4504487"/>
              <a:gd name="connsiteX14" fmla="*/ 1301808 w 4180876"/>
              <a:gd name="connsiteY14" fmla="*/ 520832 h 4504487"/>
              <a:gd name="connsiteX15" fmla="*/ 1309894 w 4180876"/>
              <a:gd name="connsiteY15" fmla="*/ 0 h 4504487"/>
              <a:gd name="connsiteX0" fmla="*/ 1301428 w 4172410"/>
              <a:gd name="connsiteY0" fmla="*/ 0 h 4504487"/>
              <a:gd name="connsiteX1" fmla="*/ 2973456 w 4172410"/>
              <a:gd name="connsiteY1" fmla="*/ 8084 h 4504487"/>
              <a:gd name="connsiteX2" fmla="*/ 2981344 w 4172410"/>
              <a:gd name="connsiteY2" fmla="*/ 615493 h 4504487"/>
              <a:gd name="connsiteX3" fmla="*/ 4164523 w 4172410"/>
              <a:gd name="connsiteY3" fmla="*/ 607605 h 4504487"/>
              <a:gd name="connsiteX4" fmla="*/ 4172410 w 4172410"/>
              <a:gd name="connsiteY4" fmla="*/ 3928632 h 4504487"/>
              <a:gd name="connsiteX5" fmla="*/ 2492297 w 4172410"/>
              <a:gd name="connsiteY5" fmla="*/ 3920743 h 4504487"/>
              <a:gd name="connsiteX6" fmla="*/ 2492297 w 4172410"/>
              <a:gd name="connsiteY6" fmla="*/ 4165285 h 4504487"/>
              <a:gd name="connsiteX7" fmla="*/ 2799923 w 4172410"/>
              <a:gd name="connsiteY7" fmla="*/ 4149508 h 4504487"/>
              <a:gd name="connsiteX8" fmla="*/ 2129455 w 4172410"/>
              <a:gd name="connsiteY8" fmla="*/ 4504487 h 4504487"/>
              <a:gd name="connsiteX9" fmla="*/ 1466875 w 4172410"/>
              <a:gd name="connsiteY9" fmla="*/ 4165285 h 4504487"/>
              <a:gd name="connsiteX10" fmla="*/ 1758726 w 4172410"/>
              <a:gd name="connsiteY10" fmla="*/ 4181062 h 4504487"/>
              <a:gd name="connsiteX11" fmla="*/ 1758726 w 4172410"/>
              <a:gd name="connsiteY11" fmla="*/ 3999628 h 4504487"/>
              <a:gd name="connsiteX12" fmla="*/ 7621 w 4172410"/>
              <a:gd name="connsiteY12" fmla="*/ 3968074 h 4504487"/>
              <a:gd name="connsiteX13" fmla="*/ 0 w 4172410"/>
              <a:gd name="connsiteY13" fmla="*/ 522620 h 4504487"/>
              <a:gd name="connsiteX14" fmla="*/ 1293342 w 4172410"/>
              <a:gd name="connsiteY14" fmla="*/ 520832 h 4504487"/>
              <a:gd name="connsiteX15" fmla="*/ 1301428 w 4172410"/>
              <a:gd name="connsiteY15" fmla="*/ 0 h 4504487"/>
              <a:gd name="connsiteX0" fmla="*/ 1301428 w 4189923"/>
              <a:gd name="connsiteY0" fmla="*/ 0 h 4504487"/>
              <a:gd name="connsiteX1" fmla="*/ 2973456 w 4189923"/>
              <a:gd name="connsiteY1" fmla="*/ 8084 h 4504487"/>
              <a:gd name="connsiteX2" fmla="*/ 2981344 w 4189923"/>
              <a:gd name="connsiteY2" fmla="*/ 615493 h 4504487"/>
              <a:gd name="connsiteX3" fmla="*/ 4189923 w 4189923"/>
              <a:gd name="connsiteY3" fmla="*/ 594905 h 4504487"/>
              <a:gd name="connsiteX4" fmla="*/ 4172410 w 4189923"/>
              <a:gd name="connsiteY4" fmla="*/ 3928632 h 4504487"/>
              <a:gd name="connsiteX5" fmla="*/ 2492297 w 4189923"/>
              <a:gd name="connsiteY5" fmla="*/ 3920743 h 4504487"/>
              <a:gd name="connsiteX6" fmla="*/ 2492297 w 4189923"/>
              <a:gd name="connsiteY6" fmla="*/ 4165285 h 4504487"/>
              <a:gd name="connsiteX7" fmla="*/ 2799923 w 4189923"/>
              <a:gd name="connsiteY7" fmla="*/ 4149508 h 4504487"/>
              <a:gd name="connsiteX8" fmla="*/ 2129455 w 4189923"/>
              <a:gd name="connsiteY8" fmla="*/ 4504487 h 4504487"/>
              <a:gd name="connsiteX9" fmla="*/ 1466875 w 4189923"/>
              <a:gd name="connsiteY9" fmla="*/ 4165285 h 4504487"/>
              <a:gd name="connsiteX10" fmla="*/ 1758726 w 4189923"/>
              <a:gd name="connsiteY10" fmla="*/ 4181062 h 4504487"/>
              <a:gd name="connsiteX11" fmla="*/ 1758726 w 4189923"/>
              <a:gd name="connsiteY11" fmla="*/ 3999628 h 4504487"/>
              <a:gd name="connsiteX12" fmla="*/ 7621 w 4189923"/>
              <a:gd name="connsiteY12" fmla="*/ 3968074 h 4504487"/>
              <a:gd name="connsiteX13" fmla="*/ 0 w 4189923"/>
              <a:gd name="connsiteY13" fmla="*/ 522620 h 4504487"/>
              <a:gd name="connsiteX14" fmla="*/ 1293342 w 4189923"/>
              <a:gd name="connsiteY14" fmla="*/ 520832 h 4504487"/>
              <a:gd name="connsiteX15" fmla="*/ 1301428 w 4189923"/>
              <a:gd name="connsiteY15" fmla="*/ 0 h 4504487"/>
              <a:gd name="connsiteX0" fmla="*/ 1301428 w 4189923"/>
              <a:gd name="connsiteY0" fmla="*/ 0 h 4504487"/>
              <a:gd name="connsiteX1" fmla="*/ 2973456 w 4189923"/>
              <a:gd name="connsiteY1" fmla="*/ 8084 h 4504487"/>
              <a:gd name="connsiteX2" fmla="*/ 2981344 w 4189923"/>
              <a:gd name="connsiteY2" fmla="*/ 615493 h 4504487"/>
              <a:gd name="connsiteX3" fmla="*/ 4189923 w 4189923"/>
              <a:gd name="connsiteY3" fmla="*/ 594905 h 4504487"/>
              <a:gd name="connsiteX4" fmla="*/ 4176643 w 4189923"/>
              <a:gd name="connsiteY4" fmla="*/ 3962499 h 4504487"/>
              <a:gd name="connsiteX5" fmla="*/ 2492297 w 4189923"/>
              <a:gd name="connsiteY5" fmla="*/ 3920743 h 4504487"/>
              <a:gd name="connsiteX6" fmla="*/ 2492297 w 4189923"/>
              <a:gd name="connsiteY6" fmla="*/ 4165285 h 4504487"/>
              <a:gd name="connsiteX7" fmla="*/ 2799923 w 4189923"/>
              <a:gd name="connsiteY7" fmla="*/ 4149508 h 4504487"/>
              <a:gd name="connsiteX8" fmla="*/ 2129455 w 4189923"/>
              <a:gd name="connsiteY8" fmla="*/ 4504487 h 4504487"/>
              <a:gd name="connsiteX9" fmla="*/ 1466875 w 4189923"/>
              <a:gd name="connsiteY9" fmla="*/ 4165285 h 4504487"/>
              <a:gd name="connsiteX10" fmla="*/ 1758726 w 4189923"/>
              <a:gd name="connsiteY10" fmla="*/ 4181062 h 4504487"/>
              <a:gd name="connsiteX11" fmla="*/ 1758726 w 4189923"/>
              <a:gd name="connsiteY11" fmla="*/ 3999628 h 4504487"/>
              <a:gd name="connsiteX12" fmla="*/ 7621 w 4189923"/>
              <a:gd name="connsiteY12" fmla="*/ 3968074 h 4504487"/>
              <a:gd name="connsiteX13" fmla="*/ 0 w 4189923"/>
              <a:gd name="connsiteY13" fmla="*/ 522620 h 4504487"/>
              <a:gd name="connsiteX14" fmla="*/ 1293342 w 4189923"/>
              <a:gd name="connsiteY14" fmla="*/ 520832 h 4504487"/>
              <a:gd name="connsiteX15" fmla="*/ 1301428 w 4189923"/>
              <a:gd name="connsiteY15" fmla="*/ 0 h 4504487"/>
              <a:gd name="connsiteX0" fmla="*/ 1301428 w 4189923"/>
              <a:gd name="connsiteY0" fmla="*/ 0 h 4504487"/>
              <a:gd name="connsiteX1" fmla="*/ 2973456 w 4189923"/>
              <a:gd name="connsiteY1" fmla="*/ 8084 h 4504487"/>
              <a:gd name="connsiteX2" fmla="*/ 2981344 w 4189923"/>
              <a:gd name="connsiteY2" fmla="*/ 615493 h 4504487"/>
              <a:gd name="connsiteX3" fmla="*/ 4189923 w 4189923"/>
              <a:gd name="connsiteY3" fmla="*/ 594905 h 4504487"/>
              <a:gd name="connsiteX4" fmla="*/ 4176643 w 4189923"/>
              <a:gd name="connsiteY4" fmla="*/ 3962499 h 4504487"/>
              <a:gd name="connsiteX5" fmla="*/ 2483830 w 4189923"/>
              <a:gd name="connsiteY5" fmla="*/ 3958843 h 4504487"/>
              <a:gd name="connsiteX6" fmla="*/ 2492297 w 4189923"/>
              <a:gd name="connsiteY6" fmla="*/ 4165285 h 4504487"/>
              <a:gd name="connsiteX7" fmla="*/ 2799923 w 4189923"/>
              <a:gd name="connsiteY7" fmla="*/ 4149508 h 4504487"/>
              <a:gd name="connsiteX8" fmla="*/ 2129455 w 4189923"/>
              <a:gd name="connsiteY8" fmla="*/ 4504487 h 4504487"/>
              <a:gd name="connsiteX9" fmla="*/ 1466875 w 4189923"/>
              <a:gd name="connsiteY9" fmla="*/ 4165285 h 4504487"/>
              <a:gd name="connsiteX10" fmla="*/ 1758726 w 4189923"/>
              <a:gd name="connsiteY10" fmla="*/ 4181062 h 4504487"/>
              <a:gd name="connsiteX11" fmla="*/ 1758726 w 4189923"/>
              <a:gd name="connsiteY11" fmla="*/ 3999628 h 4504487"/>
              <a:gd name="connsiteX12" fmla="*/ 7621 w 4189923"/>
              <a:gd name="connsiteY12" fmla="*/ 3968074 h 4504487"/>
              <a:gd name="connsiteX13" fmla="*/ 0 w 4189923"/>
              <a:gd name="connsiteY13" fmla="*/ 522620 h 4504487"/>
              <a:gd name="connsiteX14" fmla="*/ 1293342 w 4189923"/>
              <a:gd name="connsiteY14" fmla="*/ 520832 h 4504487"/>
              <a:gd name="connsiteX15" fmla="*/ 1301428 w 4189923"/>
              <a:gd name="connsiteY15" fmla="*/ 0 h 4504487"/>
              <a:gd name="connsiteX0" fmla="*/ 1301428 w 4189923"/>
              <a:gd name="connsiteY0" fmla="*/ 0 h 4504487"/>
              <a:gd name="connsiteX1" fmla="*/ 2973456 w 4189923"/>
              <a:gd name="connsiteY1" fmla="*/ 8084 h 4504487"/>
              <a:gd name="connsiteX2" fmla="*/ 2981344 w 4189923"/>
              <a:gd name="connsiteY2" fmla="*/ 615493 h 4504487"/>
              <a:gd name="connsiteX3" fmla="*/ 4189923 w 4189923"/>
              <a:gd name="connsiteY3" fmla="*/ 594905 h 4504487"/>
              <a:gd name="connsiteX4" fmla="*/ 4176643 w 4189923"/>
              <a:gd name="connsiteY4" fmla="*/ 3962499 h 4504487"/>
              <a:gd name="connsiteX5" fmla="*/ 2483830 w 4189923"/>
              <a:gd name="connsiteY5" fmla="*/ 3958843 h 4504487"/>
              <a:gd name="connsiteX6" fmla="*/ 2492297 w 4189923"/>
              <a:gd name="connsiteY6" fmla="*/ 4165285 h 4504487"/>
              <a:gd name="connsiteX7" fmla="*/ 2799923 w 4189923"/>
              <a:gd name="connsiteY7" fmla="*/ 4149508 h 4504487"/>
              <a:gd name="connsiteX8" fmla="*/ 2129455 w 4189923"/>
              <a:gd name="connsiteY8" fmla="*/ 4504487 h 4504487"/>
              <a:gd name="connsiteX9" fmla="*/ 1466875 w 4189923"/>
              <a:gd name="connsiteY9" fmla="*/ 4165285 h 4504487"/>
              <a:gd name="connsiteX10" fmla="*/ 1758726 w 4189923"/>
              <a:gd name="connsiteY10" fmla="*/ 4181062 h 4504487"/>
              <a:gd name="connsiteX11" fmla="*/ 1758726 w 4189923"/>
              <a:gd name="connsiteY11" fmla="*/ 3957295 h 4504487"/>
              <a:gd name="connsiteX12" fmla="*/ 7621 w 4189923"/>
              <a:gd name="connsiteY12" fmla="*/ 3968074 h 4504487"/>
              <a:gd name="connsiteX13" fmla="*/ 0 w 4189923"/>
              <a:gd name="connsiteY13" fmla="*/ 522620 h 4504487"/>
              <a:gd name="connsiteX14" fmla="*/ 1293342 w 4189923"/>
              <a:gd name="connsiteY14" fmla="*/ 520832 h 4504487"/>
              <a:gd name="connsiteX15" fmla="*/ 1301428 w 4189923"/>
              <a:gd name="connsiteY15" fmla="*/ 0 h 4504487"/>
              <a:gd name="connsiteX0" fmla="*/ 1301428 w 4189923"/>
              <a:gd name="connsiteY0" fmla="*/ 0 h 4504487"/>
              <a:gd name="connsiteX1" fmla="*/ 2973456 w 4189923"/>
              <a:gd name="connsiteY1" fmla="*/ 8084 h 4504487"/>
              <a:gd name="connsiteX2" fmla="*/ 2981344 w 4189923"/>
              <a:gd name="connsiteY2" fmla="*/ 615493 h 4504487"/>
              <a:gd name="connsiteX3" fmla="*/ 4189923 w 4189923"/>
              <a:gd name="connsiteY3" fmla="*/ 594905 h 4504487"/>
              <a:gd name="connsiteX4" fmla="*/ 4176643 w 4189923"/>
              <a:gd name="connsiteY4" fmla="*/ 3962499 h 4504487"/>
              <a:gd name="connsiteX5" fmla="*/ 2483830 w 4189923"/>
              <a:gd name="connsiteY5" fmla="*/ 3958843 h 4504487"/>
              <a:gd name="connsiteX6" fmla="*/ 2492297 w 4189923"/>
              <a:gd name="connsiteY6" fmla="*/ 4165285 h 4504487"/>
              <a:gd name="connsiteX7" fmla="*/ 2799923 w 4189923"/>
              <a:gd name="connsiteY7" fmla="*/ 4149508 h 4504487"/>
              <a:gd name="connsiteX8" fmla="*/ 2129455 w 4189923"/>
              <a:gd name="connsiteY8" fmla="*/ 4504487 h 4504487"/>
              <a:gd name="connsiteX9" fmla="*/ 1466875 w 4189923"/>
              <a:gd name="connsiteY9" fmla="*/ 4165285 h 4504487"/>
              <a:gd name="connsiteX10" fmla="*/ 1758726 w 4189923"/>
              <a:gd name="connsiteY10" fmla="*/ 4155662 h 4504487"/>
              <a:gd name="connsiteX11" fmla="*/ 1758726 w 4189923"/>
              <a:gd name="connsiteY11" fmla="*/ 3957295 h 4504487"/>
              <a:gd name="connsiteX12" fmla="*/ 7621 w 4189923"/>
              <a:gd name="connsiteY12" fmla="*/ 3968074 h 4504487"/>
              <a:gd name="connsiteX13" fmla="*/ 0 w 4189923"/>
              <a:gd name="connsiteY13" fmla="*/ 522620 h 4504487"/>
              <a:gd name="connsiteX14" fmla="*/ 1293342 w 4189923"/>
              <a:gd name="connsiteY14" fmla="*/ 520832 h 4504487"/>
              <a:gd name="connsiteX15" fmla="*/ 1301428 w 4189923"/>
              <a:gd name="connsiteY15" fmla="*/ 0 h 4504487"/>
              <a:gd name="connsiteX0" fmla="*/ 1301428 w 4189923"/>
              <a:gd name="connsiteY0" fmla="*/ 0 h 4504487"/>
              <a:gd name="connsiteX1" fmla="*/ 2973456 w 4189923"/>
              <a:gd name="connsiteY1" fmla="*/ 8084 h 4504487"/>
              <a:gd name="connsiteX2" fmla="*/ 2981344 w 4189923"/>
              <a:gd name="connsiteY2" fmla="*/ 615493 h 4504487"/>
              <a:gd name="connsiteX3" fmla="*/ 4189923 w 4189923"/>
              <a:gd name="connsiteY3" fmla="*/ 594905 h 4504487"/>
              <a:gd name="connsiteX4" fmla="*/ 4176643 w 4189923"/>
              <a:gd name="connsiteY4" fmla="*/ 3962499 h 4504487"/>
              <a:gd name="connsiteX5" fmla="*/ 2483830 w 4189923"/>
              <a:gd name="connsiteY5" fmla="*/ 3958843 h 4504487"/>
              <a:gd name="connsiteX6" fmla="*/ 2492297 w 4189923"/>
              <a:gd name="connsiteY6" fmla="*/ 4165285 h 4504487"/>
              <a:gd name="connsiteX7" fmla="*/ 2799923 w 4189923"/>
              <a:gd name="connsiteY7" fmla="*/ 4149508 h 4504487"/>
              <a:gd name="connsiteX8" fmla="*/ 2129455 w 4189923"/>
              <a:gd name="connsiteY8" fmla="*/ 4504487 h 4504487"/>
              <a:gd name="connsiteX9" fmla="*/ 1473225 w 4189923"/>
              <a:gd name="connsiteY9" fmla="*/ 4168460 h 4504487"/>
              <a:gd name="connsiteX10" fmla="*/ 1758726 w 4189923"/>
              <a:gd name="connsiteY10" fmla="*/ 4155662 h 4504487"/>
              <a:gd name="connsiteX11" fmla="*/ 1758726 w 4189923"/>
              <a:gd name="connsiteY11" fmla="*/ 3957295 h 4504487"/>
              <a:gd name="connsiteX12" fmla="*/ 7621 w 4189923"/>
              <a:gd name="connsiteY12" fmla="*/ 3968074 h 4504487"/>
              <a:gd name="connsiteX13" fmla="*/ 0 w 4189923"/>
              <a:gd name="connsiteY13" fmla="*/ 522620 h 4504487"/>
              <a:gd name="connsiteX14" fmla="*/ 1293342 w 4189923"/>
              <a:gd name="connsiteY14" fmla="*/ 520832 h 4504487"/>
              <a:gd name="connsiteX15" fmla="*/ 1301428 w 4189923"/>
              <a:gd name="connsiteY15" fmla="*/ 0 h 4504487"/>
              <a:gd name="connsiteX0" fmla="*/ 1301428 w 4189923"/>
              <a:gd name="connsiteY0" fmla="*/ 0 h 4504487"/>
              <a:gd name="connsiteX1" fmla="*/ 2973456 w 4189923"/>
              <a:gd name="connsiteY1" fmla="*/ 8084 h 4504487"/>
              <a:gd name="connsiteX2" fmla="*/ 2981344 w 4189923"/>
              <a:gd name="connsiteY2" fmla="*/ 615493 h 4504487"/>
              <a:gd name="connsiteX3" fmla="*/ 4189923 w 4189923"/>
              <a:gd name="connsiteY3" fmla="*/ 594905 h 4504487"/>
              <a:gd name="connsiteX4" fmla="*/ 4176643 w 4189923"/>
              <a:gd name="connsiteY4" fmla="*/ 3962499 h 4504487"/>
              <a:gd name="connsiteX5" fmla="*/ 2483830 w 4189923"/>
              <a:gd name="connsiteY5" fmla="*/ 3958843 h 4504487"/>
              <a:gd name="connsiteX6" fmla="*/ 2492297 w 4189923"/>
              <a:gd name="connsiteY6" fmla="*/ 4165285 h 4504487"/>
              <a:gd name="connsiteX7" fmla="*/ 2799923 w 4189923"/>
              <a:gd name="connsiteY7" fmla="*/ 4149508 h 4504487"/>
              <a:gd name="connsiteX8" fmla="*/ 2129455 w 4189923"/>
              <a:gd name="connsiteY8" fmla="*/ 4504487 h 4504487"/>
              <a:gd name="connsiteX9" fmla="*/ 1473225 w 4189923"/>
              <a:gd name="connsiteY9" fmla="*/ 4155760 h 4504487"/>
              <a:gd name="connsiteX10" fmla="*/ 1758726 w 4189923"/>
              <a:gd name="connsiteY10" fmla="*/ 4155662 h 4504487"/>
              <a:gd name="connsiteX11" fmla="*/ 1758726 w 4189923"/>
              <a:gd name="connsiteY11" fmla="*/ 3957295 h 4504487"/>
              <a:gd name="connsiteX12" fmla="*/ 7621 w 4189923"/>
              <a:gd name="connsiteY12" fmla="*/ 3968074 h 4504487"/>
              <a:gd name="connsiteX13" fmla="*/ 0 w 4189923"/>
              <a:gd name="connsiteY13" fmla="*/ 522620 h 4504487"/>
              <a:gd name="connsiteX14" fmla="*/ 1293342 w 4189923"/>
              <a:gd name="connsiteY14" fmla="*/ 520832 h 4504487"/>
              <a:gd name="connsiteX15" fmla="*/ 1301428 w 4189923"/>
              <a:gd name="connsiteY15" fmla="*/ 0 h 4504487"/>
              <a:gd name="connsiteX0" fmla="*/ 1301428 w 4189923"/>
              <a:gd name="connsiteY0" fmla="*/ 0 h 4504487"/>
              <a:gd name="connsiteX1" fmla="*/ 2973456 w 4189923"/>
              <a:gd name="connsiteY1" fmla="*/ 8084 h 4504487"/>
              <a:gd name="connsiteX2" fmla="*/ 2981344 w 4189923"/>
              <a:gd name="connsiteY2" fmla="*/ 615493 h 4504487"/>
              <a:gd name="connsiteX3" fmla="*/ 4189923 w 4189923"/>
              <a:gd name="connsiteY3" fmla="*/ 594905 h 4504487"/>
              <a:gd name="connsiteX4" fmla="*/ 4176643 w 4189923"/>
              <a:gd name="connsiteY4" fmla="*/ 3962499 h 4504487"/>
              <a:gd name="connsiteX5" fmla="*/ 2483830 w 4189923"/>
              <a:gd name="connsiteY5" fmla="*/ 3958843 h 4504487"/>
              <a:gd name="connsiteX6" fmla="*/ 2492297 w 4189923"/>
              <a:gd name="connsiteY6" fmla="*/ 4146235 h 4504487"/>
              <a:gd name="connsiteX7" fmla="*/ 2799923 w 4189923"/>
              <a:gd name="connsiteY7" fmla="*/ 4149508 h 4504487"/>
              <a:gd name="connsiteX8" fmla="*/ 2129455 w 4189923"/>
              <a:gd name="connsiteY8" fmla="*/ 4504487 h 4504487"/>
              <a:gd name="connsiteX9" fmla="*/ 1473225 w 4189923"/>
              <a:gd name="connsiteY9" fmla="*/ 4155760 h 4504487"/>
              <a:gd name="connsiteX10" fmla="*/ 1758726 w 4189923"/>
              <a:gd name="connsiteY10" fmla="*/ 4155662 h 4504487"/>
              <a:gd name="connsiteX11" fmla="*/ 1758726 w 4189923"/>
              <a:gd name="connsiteY11" fmla="*/ 3957295 h 4504487"/>
              <a:gd name="connsiteX12" fmla="*/ 7621 w 4189923"/>
              <a:gd name="connsiteY12" fmla="*/ 3968074 h 4504487"/>
              <a:gd name="connsiteX13" fmla="*/ 0 w 4189923"/>
              <a:gd name="connsiteY13" fmla="*/ 522620 h 4504487"/>
              <a:gd name="connsiteX14" fmla="*/ 1293342 w 4189923"/>
              <a:gd name="connsiteY14" fmla="*/ 520832 h 4504487"/>
              <a:gd name="connsiteX15" fmla="*/ 1301428 w 4189923"/>
              <a:gd name="connsiteY15" fmla="*/ 0 h 4504487"/>
              <a:gd name="connsiteX0" fmla="*/ 1301428 w 4189923"/>
              <a:gd name="connsiteY0" fmla="*/ 0 h 4504487"/>
              <a:gd name="connsiteX1" fmla="*/ 2973456 w 4189923"/>
              <a:gd name="connsiteY1" fmla="*/ 8084 h 4504487"/>
              <a:gd name="connsiteX2" fmla="*/ 2981344 w 4189923"/>
              <a:gd name="connsiteY2" fmla="*/ 579207 h 4504487"/>
              <a:gd name="connsiteX3" fmla="*/ 4189923 w 4189923"/>
              <a:gd name="connsiteY3" fmla="*/ 594905 h 4504487"/>
              <a:gd name="connsiteX4" fmla="*/ 4176643 w 4189923"/>
              <a:gd name="connsiteY4" fmla="*/ 3962499 h 4504487"/>
              <a:gd name="connsiteX5" fmla="*/ 2483830 w 4189923"/>
              <a:gd name="connsiteY5" fmla="*/ 3958843 h 4504487"/>
              <a:gd name="connsiteX6" fmla="*/ 2492297 w 4189923"/>
              <a:gd name="connsiteY6" fmla="*/ 4146235 h 4504487"/>
              <a:gd name="connsiteX7" fmla="*/ 2799923 w 4189923"/>
              <a:gd name="connsiteY7" fmla="*/ 4149508 h 4504487"/>
              <a:gd name="connsiteX8" fmla="*/ 2129455 w 4189923"/>
              <a:gd name="connsiteY8" fmla="*/ 4504487 h 4504487"/>
              <a:gd name="connsiteX9" fmla="*/ 1473225 w 4189923"/>
              <a:gd name="connsiteY9" fmla="*/ 4155760 h 4504487"/>
              <a:gd name="connsiteX10" fmla="*/ 1758726 w 4189923"/>
              <a:gd name="connsiteY10" fmla="*/ 4155662 h 4504487"/>
              <a:gd name="connsiteX11" fmla="*/ 1758726 w 4189923"/>
              <a:gd name="connsiteY11" fmla="*/ 3957295 h 4504487"/>
              <a:gd name="connsiteX12" fmla="*/ 7621 w 4189923"/>
              <a:gd name="connsiteY12" fmla="*/ 3968074 h 4504487"/>
              <a:gd name="connsiteX13" fmla="*/ 0 w 4189923"/>
              <a:gd name="connsiteY13" fmla="*/ 522620 h 4504487"/>
              <a:gd name="connsiteX14" fmla="*/ 1293342 w 4189923"/>
              <a:gd name="connsiteY14" fmla="*/ 520832 h 4504487"/>
              <a:gd name="connsiteX15" fmla="*/ 1301428 w 4189923"/>
              <a:gd name="connsiteY15" fmla="*/ 0 h 450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89923" h="4504487">
                <a:moveTo>
                  <a:pt x="1301428" y="0"/>
                </a:moveTo>
                <a:lnTo>
                  <a:pt x="2973456" y="8084"/>
                </a:lnTo>
                <a:lnTo>
                  <a:pt x="2981344" y="579207"/>
                </a:lnTo>
                <a:lnTo>
                  <a:pt x="4189923" y="594905"/>
                </a:lnTo>
                <a:cubicBezTo>
                  <a:pt x="4184085" y="1706147"/>
                  <a:pt x="4182481" y="2851257"/>
                  <a:pt x="4176643" y="3962499"/>
                </a:cubicBezTo>
                <a:lnTo>
                  <a:pt x="2483830" y="3958843"/>
                </a:lnTo>
                <a:lnTo>
                  <a:pt x="2492297" y="4146235"/>
                </a:lnTo>
                <a:lnTo>
                  <a:pt x="2799923" y="4149508"/>
                </a:lnTo>
                <a:lnTo>
                  <a:pt x="2129455" y="4504487"/>
                </a:lnTo>
                <a:lnTo>
                  <a:pt x="1473225" y="4155760"/>
                </a:lnTo>
                <a:lnTo>
                  <a:pt x="1758726" y="4155662"/>
                </a:lnTo>
                <a:lnTo>
                  <a:pt x="1758726" y="3957295"/>
                </a:lnTo>
                <a:lnTo>
                  <a:pt x="7621" y="3968074"/>
                </a:lnTo>
                <a:cubicBezTo>
                  <a:pt x="2259" y="2813945"/>
                  <a:pt x="5362" y="1676749"/>
                  <a:pt x="0" y="522620"/>
                </a:cubicBezTo>
                <a:lnTo>
                  <a:pt x="1293342" y="520832"/>
                </a:lnTo>
                <a:lnTo>
                  <a:pt x="1301428" y="0"/>
                </a:lnTo>
                <a:close/>
              </a:path>
            </a:pathLst>
          </a:cu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1426922" y="2057399"/>
            <a:ext cx="529432" cy="781752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b="1">
                <a:solidFill>
                  <a:schemeClr val="tx1"/>
                </a:solidFill>
                <a:latin typeface="Courier"/>
                <a:cs typeface="Courier"/>
              </a:rPr>
              <a:t>x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16200000" flipH="1">
            <a:off x="11678841" y="2945313"/>
            <a:ext cx="602158" cy="576562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277601" y="4179275"/>
            <a:ext cx="692581" cy="1107997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>
                <a:solidFill>
                  <a:schemeClr val="accent2"/>
                </a:solidFill>
                <a:latin typeface="Courier"/>
                <a:cs typeface="Courier"/>
              </a:rPr>
              <a:t>f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192001" y="3229873"/>
            <a:ext cx="529432" cy="781752"/>
          </a:xfrm>
          <a:prstGeom prst="rect">
            <a:avLst/>
          </a:prstGeom>
        </p:spPr>
        <p:txBody>
          <a:bodyPr wrap="none" lIns="91440" tIns="45720" rIns="91440" bIns="45720">
            <a:spAutoFit/>
          </a:bodyPr>
          <a:lstStyle/>
          <a:p>
            <a:r>
              <a:rPr lang="en-US" sz="4500" b="1">
                <a:solidFill>
                  <a:schemeClr val="tx1"/>
                </a:solidFill>
                <a:latin typeface="Courier"/>
                <a:cs typeface="Courier"/>
              </a:rPr>
              <a:t>x</a:t>
            </a:r>
            <a:endParaRPr lang="en-US" sz="4500">
              <a:latin typeface="Courier"/>
              <a:cs typeface="Courier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10878741" y="2797974"/>
            <a:ext cx="678358" cy="947438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</a:t>
            </a:r>
            <a:r>
              <a:rPr lang="en-US" dirty="0"/>
              <a:t>Hours and Discussions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700" dirty="0"/>
              <a:t>You can go to as many office hours and discussions as you wish!</a:t>
            </a:r>
          </a:p>
          <a:p>
            <a:pPr lvl="1"/>
            <a:r>
              <a:rPr lang="en-US" sz="2600" dirty="0"/>
              <a:t>You’re not just limited to your TA</a:t>
            </a:r>
          </a:p>
          <a:p>
            <a:r>
              <a:rPr lang="en-US" sz="3200" dirty="0"/>
              <a:t>Please check the schedule on cs10.org, as that will have the currently correct times.</a:t>
            </a:r>
          </a:p>
          <a:p>
            <a:r>
              <a:rPr lang="en-US" sz="3200" dirty="0" smtClean="0"/>
              <a:t>My OH – right after lecture on Tues (5-6pm), before lecture on Thurs (3-4pm)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Function Basics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Abstraction: Generalization            REVIEW</a:t>
            </a:r>
            <a:endParaRPr lang="en-US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3657600" y="1171137"/>
            <a:ext cx="5943600" cy="6677464"/>
          </a:xfrm>
        </p:spPr>
        <p:txBody>
          <a:bodyPr/>
          <a:lstStyle/>
          <a:p>
            <a:r>
              <a:rPr lang="en-US" dirty="0" smtClean="0"/>
              <a:t>You are going to learn to write functions, like in math class:</a:t>
            </a:r>
          </a:p>
          <a:p>
            <a:endParaRPr lang="en-US" sz="1100" dirty="0" smtClean="0"/>
          </a:p>
          <a:p>
            <a:pPr marL="68262" indent="0" algn="ctr">
              <a:buNone/>
            </a:pPr>
            <a:r>
              <a:rPr lang="en-US" sz="6100" dirty="0" smtClean="0"/>
              <a:t>y = </a:t>
            </a:r>
            <a:r>
              <a:rPr lang="en-US" sz="6100" dirty="0" smtClean="0">
                <a:solidFill>
                  <a:srgbClr val="EA157A"/>
                </a:solidFill>
              </a:rPr>
              <a:t>plus5</a:t>
            </a:r>
            <a:r>
              <a:rPr lang="en-US" sz="6100" dirty="0" smtClean="0"/>
              <a:t>(</a:t>
            </a:r>
            <a:r>
              <a:rPr lang="en-US" sz="6100" dirty="0" smtClean="0">
                <a:solidFill>
                  <a:srgbClr val="FFFF00"/>
                </a:solidFill>
              </a:rPr>
              <a:t>n</a:t>
            </a:r>
            <a:r>
              <a:rPr lang="en-US" sz="6100" dirty="0" smtClean="0"/>
              <a:t>)</a:t>
            </a:r>
            <a:endParaRPr lang="en-US" sz="6100" dirty="0"/>
          </a:p>
          <a:p>
            <a:endParaRPr lang="en-US" sz="1100" dirty="0" smtClean="0"/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plus5 </a:t>
            </a:r>
            <a:r>
              <a:rPr lang="en-US" dirty="0" smtClean="0"/>
              <a:t>is the function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n</a:t>
            </a:r>
            <a:r>
              <a:rPr lang="en-US" dirty="0" smtClean="0"/>
              <a:t> is the input, a number</a:t>
            </a:r>
          </a:p>
          <a:p>
            <a:pPr lvl="1"/>
            <a:r>
              <a:rPr lang="en-US" dirty="0" smtClean="0"/>
              <a:t>It returns a single value, </a:t>
            </a:r>
            <a:br>
              <a:rPr lang="en-US" dirty="0" smtClean="0"/>
            </a:br>
            <a:r>
              <a:rPr lang="en-US" dirty="0" smtClean="0"/>
              <a:t>here a number 5 more than the input.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/>
          </a:p>
        </p:txBody>
      </p:sp>
      <p:pic>
        <p:nvPicPr>
          <p:cNvPr id="8" name="Content Placeholder 6" descr="Screen shot 2011-01-19 at 10.51.39 AM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46" r="-146"/>
          <a:stretch/>
        </p:blipFill>
        <p:spPr>
          <a:xfrm>
            <a:off x="9077054" y="2285998"/>
            <a:ext cx="4784203" cy="3276602"/>
          </a:xfrm>
        </p:spPr>
      </p:pic>
      <p:sp>
        <p:nvSpPr>
          <p:cNvPr id="9" name="Rectangle 8"/>
          <p:cNvSpPr/>
          <p:nvPr/>
        </p:nvSpPr>
        <p:spPr>
          <a:xfrm>
            <a:off x="9156855" y="5449669"/>
            <a:ext cx="4635346" cy="98488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dirty="0" smtClean="0">
                <a:solidFill>
                  <a:schemeClr val="tx1"/>
                </a:solidFill>
                <a:latin typeface="18 VAG Rounded Thin   55390"/>
                <a:cs typeface="Vagrounded"/>
              </a:rPr>
              <a:t>Function machine</a:t>
            </a:r>
            <a:r>
              <a:rPr lang="en-US" sz="2900" dirty="0" smtClean="0">
                <a:solidFill>
                  <a:schemeClr val="tx1"/>
                </a:solidFill>
                <a:latin typeface="18 VAG Rounded Thin   55390"/>
                <a:cs typeface="Vagrounded"/>
              </a:rPr>
              <a:t/>
            </a:r>
            <a:br>
              <a:rPr lang="en-US" sz="2900" dirty="0" smtClean="0">
                <a:solidFill>
                  <a:schemeClr val="tx1"/>
                </a:solidFill>
                <a:latin typeface="18 VAG Rounded Thin   55390"/>
                <a:cs typeface="Vagrounded"/>
              </a:rPr>
            </a:br>
            <a:r>
              <a:rPr lang="en-US" sz="2900" dirty="0" smtClean="0">
                <a:solidFill>
                  <a:schemeClr val="tx1"/>
                </a:solidFill>
                <a:latin typeface="18 VAG Rounded Thin   55390"/>
                <a:cs typeface="Vagrounded"/>
              </a:rPr>
              <a:t>(</a:t>
            </a:r>
            <a:r>
              <a:rPr lang="en-US" sz="2900" i="1" dirty="0" smtClean="0">
                <a:solidFill>
                  <a:schemeClr val="tx1"/>
                </a:solidFill>
                <a:latin typeface="18 VAG Rounded Thin   55390"/>
                <a:cs typeface="Vagrounded"/>
              </a:rPr>
              <a:t>Simply Scheme, </a:t>
            </a:r>
            <a:r>
              <a:rPr lang="en-US" sz="2900" dirty="0" smtClean="0">
                <a:solidFill>
                  <a:schemeClr val="tx1"/>
                </a:solidFill>
                <a:latin typeface="18 VAG Rounded Thin   55390"/>
                <a:cs typeface="Vagrounded"/>
              </a:rPr>
              <a:t>Harvey)</a:t>
            </a:r>
            <a:endParaRPr lang="en-US" sz="2900" i="1" dirty="0">
              <a:solidFill>
                <a:schemeClr val="tx1"/>
              </a:solidFill>
              <a:latin typeface="18 VAG Rounded Thin   55390"/>
              <a:cs typeface="Vagrounded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44200" y="2819401"/>
            <a:ext cx="462803" cy="5355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dirty="0" smtClean="0">
                <a:solidFill>
                  <a:srgbClr val="FFFF00"/>
                </a:solidFill>
                <a:latin typeface="18 VAG Rounded Bold   07390"/>
              </a:rPr>
              <a:t>n</a:t>
            </a:r>
            <a:endParaRPr lang="en-US" sz="2900">
              <a:latin typeface="18 VAG Rounded Bold   0739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601200" y="3581403"/>
            <a:ext cx="2286000" cy="1031051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100" dirty="0" smtClean="0">
                <a:solidFill>
                  <a:schemeClr val="accent2"/>
                </a:solidFill>
                <a:latin typeface="18 VAG Rounded Bold   07390"/>
              </a:rPr>
              <a:t>plus5</a:t>
            </a:r>
            <a:endParaRPr lang="en-US" sz="6100">
              <a:solidFill>
                <a:schemeClr val="accent2"/>
              </a:solidFill>
              <a:latin typeface="18 VAG Rounded Bold   0739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in 2</a:t>
            </a:r>
            <a:r>
              <a:rPr lang="en-US" baseline="30000"/>
              <a:t>nd</a:t>
            </a:r>
            <a:r>
              <a:rPr lang="en-US"/>
              <a:t> Grade Math Curricula!</a:t>
            </a:r>
          </a:p>
        </p:txBody>
      </p:sp>
      <p:pic>
        <p:nvPicPr>
          <p:cNvPr id="8" name="Content Placeholder 5" descr="Functions.jpg"/>
          <p:cNvPicPr>
            <a:picLocks noGrp="1" noChangeAspect="1"/>
          </p:cNvPicPr>
          <p:nvPr>
            <p:ph idx="1"/>
          </p:nvPr>
        </p:nvPicPr>
        <p:blipFill>
          <a:blip r:embed="rId2"/>
          <a:srcRect l="-8208" r="-8208"/>
          <a:stretch>
            <a:fillRect/>
          </a:stretch>
        </p:blipFill>
        <p:spPr>
          <a:xfrm>
            <a:off x="4724401" y="1371600"/>
            <a:ext cx="9677400" cy="6309725"/>
          </a:xfrm>
        </p:spPr>
      </p:pic>
      <p:pic>
        <p:nvPicPr>
          <p:cNvPr id="9" name="Picture 8" descr="EverydayMathematic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1" y="3810001"/>
            <a:ext cx="2678430" cy="3401182"/>
          </a:xfrm>
          <a:prstGeom prst="rect">
            <a:avLst/>
          </a:prstGeom>
        </p:spPr>
      </p:pic>
      <p:sp>
        <p:nvSpPr>
          <p:cNvPr id="10" name="Frame 9"/>
          <p:cNvSpPr/>
          <p:nvPr/>
        </p:nvSpPr>
        <p:spPr>
          <a:xfrm>
            <a:off x="8016657" y="4235448"/>
            <a:ext cx="1409674" cy="352419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Definition</a:t>
            </a: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92227" y="1447800"/>
            <a:ext cx="4399974" cy="487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Content Placeholder 4"/>
          <p:cNvSpPr>
            <a:spLocks noGrp="1"/>
          </p:cNvSpPr>
          <p:nvPr>
            <p:ph sz="half" idx="1"/>
          </p:nvPr>
        </p:nvSpPr>
        <p:spPr>
          <a:xfrm>
            <a:off x="3657601" y="1295401"/>
            <a:ext cx="5715000" cy="6629400"/>
          </a:xfrm>
        </p:spPr>
        <p:txBody>
          <a:bodyPr/>
          <a:lstStyle/>
          <a:p>
            <a:r>
              <a:rPr lang="en-US" sz="3200"/>
              <a:t>Functions take in </a:t>
            </a:r>
            <a:br>
              <a:rPr lang="en-US" sz="3200"/>
            </a:br>
            <a:r>
              <a:rPr lang="en-US" sz="3200">
                <a:solidFill>
                  <a:srgbClr val="FFFF00"/>
                </a:solidFill>
              </a:rPr>
              <a:t>0 or more inputs, </a:t>
            </a:r>
            <a:br>
              <a:rPr lang="en-US" sz="3200">
                <a:solidFill>
                  <a:srgbClr val="FFFF00"/>
                </a:solidFill>
              </a:rPr>
            </a:br>
            <a:r>
              <a:rPr lang="en-US" sz="3200"/>
              <a:t>return</a:t>
            </a:r>
            <a:r>
              <a:rPr lang="en-US" sz="3200">
                <a:solidFill>
                  <a:srgbClr val="FFFF00"/>
                </a:solidFill>
              </a:rPr>
              <a:t> exactly 1 output</a:t>
            </a:r>
            <a:endParaRPr lang="en-US" sz="3200"/>
          </a:p>
          <a:p>
            <a:r>
              <a:rPr lang="en-US" sz="3200"/>
              <a:t>The same inputs MUST yield same outputs.</a:t>
            </a:r>
          </a:p>
          <a:p>
            <a:pPr lvl="1"/>
            <a:r>
              <a:rPr lang="en-US" sz="2900"/>
              <a:t>Output function of input only</a:t>
            </a:r>
          </a:p>
          <a:p>
            <a:r>
              <a:rPr lang="en-US" sz="3200"/>
              <a:t>Other rules of functions</a:t>
            </a:r>
          </a:p>
          <a:p>
            <a:pPr lvl="1"/>
            <a:r>
              <a:rPr lang="en-US" sz="2900"/>
              <a:t>No </a:t>
            </a:r>
            <a:r>
              <a:rPr lang="en-US" sz="2900">
                <a:solidFill>
                  <a:srgbClr val="FFFF00"/>
                </a:solidFill>
              </a:rPr>
              <a:t>state </a:t>
            </a:r>
            <a:r>
              <a:rPr lang="en-US" sz="2900"/>
              <a:t>(prior history)</a:t>
            </a:r>
          </a:p>
          <a:p>
            <a:pPr lvl="1"/>
            <a:r>
              <a:rPr lang="en-US" sz="2900"/>
              <a:t>No </a:t>
            </a:r>
            <a:r>
              <a:rPr lang="en-US" sz="2900">
                <a:solidFill>
                  <a:srgbClr val="FFFF00"/>
                </a:solidFill>
              </a:rPr>
              <a:t>mutation </a:t>
            </a:r>
            <a:br>
              <a:rPr lang="en-US" sz="2900">
                <a:solidFill>
                  <a:srgbClr val="FFFF00"/>
                </a:solidFill>
              </a:rPr>
            </a:br>
            <a:r>
              <a:rPr lang="en-US" sz="2900"/>
              <a:t>(no variables get modified)</a:t>
            </a:r>
          </a:p>
          <a:p>
            <a:pPr lvl="1"/>
            <a:r>
              <a:rPr lang="en-US" sz="2900"/>
              <a:t>No </a:t>
            </a:r>
            <a:r>
              <a:rPr lang="en-US" sz="2900">
                <a:solidFill>
                  <a:srgbClr val="FFFF00"/>
                </a:solidFill>
              </a:rPr>
              <a:t>side effects </a:t>
            </a:r>
            <a:br>
              <a:rPr lang="en-US" sz="2900">
                <a:solidFill>
                  <a:srgbClr val="FFFF00"/>
                </a:solidFill>
              </a:rPr>
            </a:br>
            <a:r>
              <a:rPr lang="en-US" sz="2900"/>
              <a:t>(nothing else happens)</a:t>
            </a:r>
          </a:p>
          <a:p>
            <a:pPr lvl="1"/>
            <a:endParaRPr lang="en-US" sz="2900"/>
          </a:p>
          <a:p>
            <a:pPr lvl="1"/>
            <a:endParaRPr lang="en-US" sz="2900"/>
          </a:p>
          <a:p>
            <a:pPr lvl="1"/>
            <a:endParaRPr lang="en-US" sz="2900"/>
          </a:p>
          <a:p>
            <a:endParaRPr lang="en-US" sz="3200"/>
          </a:p>
          <a:p>
            <a:endParaRPr lang="en-US" sz="3200"/>
          </a:p>
        </p:txBody>
      </p:sp>
      <p:sp>
        <p:nvSpPr>
          <p:cNvPr id="9" name="Rectangle 8"/>
          <p:cNvSpPr/>
          <p:nvPr/>
        </p:nvSpPr>
        <p:spPr>
          <a:xfrm>
            <a:off x="9359747" y="6324600"/>
            <a:ext cx="4508654" cy="98488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900" b="1" dirty="0" smtClean="0">
                <a:solidFill>
                  <a:schemeClr val="tx1"/>
                </a:solidFill>
                <a:latin typeface="18 VAG Rounded Thin   55390"/>
                <a:cs typeface="Vagrounded"/>
              </a:rPr>
              <a:t>Function Metaphor</a:t>
            </a:r>
          </a:p>
          <a:p>
            <a:pPr algn="ctr"/>
            <a:r>
              <a:rPr lang="en-US" sz="2900" dirty="0" smtClean="0">
                <a:solidFill>
                  <a:schemeClr val="tx1"/>
                </a:solidFill>
                <a:latin typeface="18 VAG Rounded Thin   55390"/>
                <a:cs typeface="Vagrounded"/>
              </a:rPr>
              <a:t>(</a:t>
            </a:r>
            <a:r>
              <a:rPr lang="en-US" sz="2900" i="1" dirty="0" smtClean="0">
                <a:solidFill>
                  <a:schemeClr val="tx1"/>
                </a:solidFill>
                <a:latin typeface="18 VAG Rounded Thin   55390"/>
                <a:cs typeface="Vagrounded"/>
              </a:rPr>
              <a:t>CS Illustrated, </a:t>
            </a:r>
            <a:r>
              <a:rPr lang="en-US" sz="2900" dirty="0" smtClean="0">
                <a:solidFill>
                  <a:schemeClr val="tx1"/>
                </a:solidFill>
                <a:latin typeface="18 VAG Rounded Thin   55390"/>
                <a:cs typeface="Vagrounded"/>
              </a:rPr>
              <a:t>Ketrina Yim)</a:t>
            </a:r>
            <a:endParaRPr lang="en-US" sz="2900" dirty="0">
              <a:solidFill>
                <a:schemeClr val="tx1"/>
              </a:solidFill>
              <a:latin typeface="18 VAG Rounded Thin   55390"/>
              <a:cs typeface="Vaground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</a:t>
            </a:r>
            <a:r>
              <a:rPr lang="en-US" dirty="0"/>
              <a:t>is NOT a function?</a:t>
            </a:r>
          </a:p>
        </p:txBody>
      </p:sp>
      <p:sp>
        <p:nvSpPr>
          <p:cNvPr id="6" name="Content Placeholder 10"/>
          <p:cNvSpPr>
            <a:spLocks noGrp="1"/>
          </p:cNvSpPr>
          <p:nvPr>
            <p:ph idx="1"/>
          </p:nvPr>
        </p:nvSpPr>
        <p:spPr>
          <a:xfrm>
            <a:off x="3657600" y="685800"/>
            <a:ext cx="4572000" cy="5365750"/>
          </a:xfrm>
        </p:spPr>
        <p:txBody>
          <a:bodyPr/>
          <a:lstStyle/>
          <a:p>
            <a:pPr marL="582613" indent="-514350">
              <a:spcAft>
                <a:spcPts val="0"/>
              </a:spcAft>
              <a:buFont typeface="+mj-lt"/>
              <a:buAutoNum type="alphaLcParenR"/>
            </a:pPr>
            <a:endParaRPr lang="en-US"/>
          </a:p>
          <a:p>
            <a:pPr marL="582613" indent="-514350">
              <a:spcAft>
                <a:spcPts val="3000"/>
              </a:spcAft>
              <a:buFont typeface="+mj-lt"/>
              <a:buAutoNum type="alphaLcParenR"/>
            </a:pPr>
            <a:r>
              <a:rPr lang="en-US"/>
              <a:t> </a:t>
            </a:r>
          </a:p>
          <a:p>
            <a:pPr marL="582613" indent="-514350">
              <a:spcAft>
                <a:spcPts val="3000"/>
              </a:spcAft>
              <a:buFont typeface="+mj-lt"/>
              <a:buAutoNum type="alphaLcParenR"/>
            </a:pPr>
            <a:r>
              <a:rPr lang="en-US"/>
              <a:t> </a:t>
            </a:r>
          </a:p>
          <a:p>
            <a:pPr marL="582613" indent="-514350">
              <a:spcAft>
                <a:spcPts val="3000"/>
              </a:spcAft>
              <a:buFont typeface="+mj-lt"/>
              <a:buAutoNum type="alphaLcParenR"/>
            </a:pPr>
            <a:r>
              <a:rPr lang="en-US"/>
              <a:t> </a:t>
            </a:r>
          </a:p>
          <a:p>
            <a:pPr marL="582613" indent="-514350">
              <a:spcAft>
                <a:spcPts val="3000"/>
              </a:spcAft>
              <a:buFont typeface="+mj-lt"/>
              <a:buAutoNum type="alphaLcParenR"/>
            </a:pPr>
            <a:r>
              <a:rPr lang="en-US"/>
              <a:t> </a:t>
            </a:r>
          </a:p>
          <a:p>
            <a:pPr marL="582613" indent="-514350">
              <a:spcAft>
                <a:spcPts val="3000"/>
              </a:spcAft>
              <a:buFont typeface="+mj-lt"/>
              <a:buAutoNum type="alphaLcParenR"/>
            </a:pPr>
            <a:r>
              <a:rPr lang="en-US"/>
              <a:t> </a:t>
            </a:r>
          </a:p>
        </p:txBody>
      </p:sp>
      <p:pic>
        <p:nvPicPr>
          <p:cNvPr id="7" name="Picture 6" descr="choice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992" y="1676400"/>
            <a:ext cx="5334000" cy="5182141"/>
          </a:xfrm>
          <a:prstGeom prst="rect">
            <a:avLst/>
          </a:prstGeom>
        </p:spPr>
      </p:pic>
      <p:pic>
        <p:nvPicPr>
          <p:cNvPr id="9" name="Picture 10"/>
          <p:cNvPicPr>
            <a:picLocks noChangeAspect="1"/>
          </p:cNvPicPr>
          <p:nvPr/>
        </p:nvPicPr>
        <p:blipFill>
          <a:blip r:embed="rId3"/>
          <a:srcRect l="7298" t="14340" r="10573" b="10814"/>
          <a:stretch>
            <a:fillRect/>
          </a:stretch>
        </p:blipFill>
        <p:spPr bwMode="auto">
          <a:xfrm>
            <a:off x="13431733" y="88815"/>
            <a:ext cx="1082914" cy="9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038600" y="3401568"/>
            <a:ext cx="10088880" cy="1810512"/>
          </a:xfrm>
        </p:spPr>
        <p:txBody>
          <a:bodyPr/>
          <a:lstStyle/>
          <a:p>
            <a:r>
              <a:rPr lang="en-US"/>
              <a:t>Data Types</a:t>
            </a:r>
            <a:br>
              <a:rPr lang="en-US"/>
            </a:br>
            <a:r>
              <a:rPr lang="en-US"/>
              <a:t>Domain &amp; Range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59582</TotalTime>
  <Pages>47</Pages>
  <Words>582</Words>
  <Application>Microsoft Macintosh PowerPoint</Application>
  <PresentationFormat>Custom</PresentationFormat>
  <Paragraphs>152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6" baseType="lpstr">
      <vt:lpstr>18 VAG Rounded Black   09390</vt:lpstr>
      <vt:lpstr>18 VAG Rounded Bold   07390</vt:lpstr>
      <vt:lpstr>18 VAG Rounded Light   02390</vt:lpstr>
      <vt:lpstr>18 VAG Rounded Thin   55390</vt:lpstr>
      <vt:lpstr>AppleGaramond Bd</vt:lpstr>
      <vt:lpstr>Corbel</vt:lpstr>
      <vt:lpstr>Courier</vt:lpstr>
      <vt:lpstr>Courier New</vt:lpstr>
      <vt:lpstr>Helvetica</vt:lpstr>
      <vt:lpstr>ＭＳ Ｐゴシック</vt:lpstr>
      <vt:lpstr>Vagrounded</vt:lpstr>
      <vt:lpstr>Wingdings</vt:lpstr>
      <vt:lpstr>Wingdings 2</vt:lpstr>
      <vt:lpstr>Wingdings 3</vt:lpstr>
      <vt:lpstr>Arial</vt:lpstr>
      <vt:lpstr>Metro</vt:lpstr>
      <vt:lpstr>Chip Design Savings from Functional Language?</vt:lpstr>
      <vt:lpstr>When Do You Learn Things in CS10?</vt:lpstr>
      <vt:lpstr>Office Hours and Discussions</vt:lpstr>
      <vt:lpstr>PowerPoint Presentation</vt:lpstr>
      <vt:lpstr>Abstraction: Generalization            REVIEW</vt:lpstr>
      <vt:lpstr>Functions in 2nd Grade Math Curricula!</vt:lpstr>
      <vt:lpstr>Function Definition</vt:lpstr>
      <vt:lpstr>Which is NOT a function?</vt:lpstr>
      <vt:lpstr>PowerPoint Presentation</vt:lpstr>
      <vt:lpstr>Basic Data Types (You’ll make more)</vt:lpstr>
      <vt:lpstr>Domain and Range (from Math)</vt:lpstr>
      <vt:lpstr>Types of Blocks in </vt:lpstr>
      <vt:lpstr>Domain, Range of…</vt:lpstr>
      <vt:lpstr>PowerPoint Presentation</vt:lpstr>
      <vt:lpstr>Why Use Functions? (1/3)</vt:lpstr>
      <vt:lpstr>Why Use Functions? (2/3)</vt:lpstr>
      <vt:lpstr>Why Use Functions? (3/3)</vt:lpstr>
      <vt:lpstr>Quick Preview: Recursion</vt:lpstr>
      <vt:lpstr>PowerPoint Presentation</vt:lpstr>
      <vt:lpstr>Functions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CS61C - Lecture 13</dc:title>
  <dc:subject/>
  <dc:creator>John Wawrzynek</dc:creator>
  <cp:keywords/>
  <dc:description/>
  <cp:lastModifiedBy>Michael Ball</cp:lastModifiedBy>
  <cp:revision>3298</cp:revision>
  <cp:lastPrinted>2015-01-30T01:03:44Z</cp:lastPrinted>
  <dcterms:created xsi:type="dcterms:W3CDTF">2015-01-30T01:04:00Z</dcterms:created>
  <dcterms:modified xsi:type="dcterms:W3CDTF">2015-06-23T08:16:05Z</dcterms:modified>
</cp:coreProperties>
</file>