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Ubuntu"/>
      <p:regular r:id="rId30"/>
      <p:bold r:id="rId31"/>
      <p:italic r:id="rId32"/>
      <p:boldItalic r:id="rId33"/>
    </p:embeddedFont>
    <p:embeddedFont>
      <p:font typeface="Quicksand"/>
      <p:regular r:id="rId34"/>
      <p:bold r:id="rId35"/>
    </p:embeddedFon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CD4D825-FBF7-4D1E-A455-A141B005D9CB}">
  <a:tblStyle styleId="{CCD4D825-FBF7-4D1E-A455-A141B005D9CB}"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Ubuntu-bold.fntdata"/><Relationship Id="rId30" Type="http://schemas.openxmlformats.org/officeDocument/2006/relationships/font" Target="fonts/Ubuntu-regular.fntdata"/><Relationship Id="rId11" Type="http://schemas.openxmlformats.org/officeDocument/2006/relationships/slide" Target="slides/slide5.xml"/><Relationship Id="rId33" Type="http://schemas.openxmlformats.org/officeDocument/2006/relationships/font" Target="fonts/Ubuntu-boldItalic.fntdata"/><Relationship Id="rId10" Type="http://schemas.openxmlformats.org/officeDocument/2006/relationships/slide" Target="slides/slide4.xml"/><Relationship Id="rId32" Type="http://schemas.openxmlformats.org/officeDocument/2006/relationships/font" Target="fonts/Ubuntu-italic.fntdata"/><Relationship Id="rId13" Type="http://schemas.openxmlformats.org/officeDocument/2006/relationships/slide" Target="slides/slide7.xml"/><Relationship Id="rId35" Type="http://schemas.openxmlformats.org/officeDocument/2006/relationships/font" Target="fonts/Quicksand-bold.fntdata"/><Relationship Id="rId12" Type="http://schemas.openxmlformats.org/officeDocument/2006/relationships/slide" Target="slides/slide6.xml"/><Relationship Id="rId34" Type="http://schemas.openxmlformats.org/officeDocument/2006/relationships/font" Target="fonts/Quicksand-regular.fntdata"/><Relationship Id="rId15" Type="http://schemas.openxmlformats.org/officeDocument/2006/relationships/slide" Target="slides/slide9.xml"/><Relationship Id="rId37" Type="http://schemas.openxmlformats.org/officeDocument/2006/relationships/font" Target="fonts/SourceSansPro-bold.fntdata"/><Relationship Id="rId14" Type="http://schemas.openxmlformats.org/officeDocument/2006/relationships/slide" Target="slides/slide8.xml"/><Relationship Id="rId36" Type="http://schemas.openxmlformats.org/officeDocument/2006/relationships/font" Target="fonts/SourceSansPro-regular.fntdata"/><Relationship Id="rId17" Type="http://schemas.openxmlformats.org/officeDocument/2006/relationships/slide" Target="slides/slide11.xml"/><Relationship Id="rId39" Type="http://schemas.openxmlformats.org/officeDocument/2006/relationships/font" Target="fonts/SourceSansPro-boldItalic.fntdata"/><Relationship Id="rId16" Type="http://schemas.openxmlformats.org/officeDocument/2006/relationships/slide" Target="slides/slide10.xml"/><Relationship Id="rId38" Type="http://schemas.openxmlformats.org/officeDocument/2006/relationships/font" Target="fonts/SourceSans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news.nationalgeographic.com/news/2008/10/photogalleries/best-animal-wildlife-photos/photo4.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According to photographer, locked like this for 3 hours. he didn’t stick around to see who won…</a:t>
            </a:r>
          </a:p>
          <a:p>
            <a:pPr lvl="0" rtl="0">
              <a:spcBef>
                <a:spcPts val="0"/>
              </a:spcBef>
              <a:buNone/>
            </a:pPr>
            <a:r>
              <a:rPr lang="en">
                <a:solidFill>
                  <a:schemeClr val="dk1"/>
                </a:solidFill>
              </a:rPr>
              <a:t>Article can be found </a:t>
            </a:r>
            <a:r>
              <a:rPr lang="en" u="sng">
                <a:solidFill>
                  <a:srgbClr val="0000EE"/>
                </a:solidFill>
                <a:hlinkClick r:id="rId2"/>
              </a:rPr>
              <a:t>here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95" y="685800"/>
            <a:ext cx="6096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319175" y="2157318"/>
            <a:ext cx="6680399" cy="1159799"/>
          </a:xfrm>
          <a:prstGeom prst="rect">
            <a:avLst/>
          </a:prstGeom>
        </p:spPr>
        <p:txBody>
          <a:bodyPr anchorCtr="0" anchor="t"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cxnSp>
        <p:nvCxnSpPr>
          <p:cNvPr id="10" name="Shape 10"/>
          <p:cNvCxnSpPr>
            <a:stCxn id="11" idx="4"/>
          </p:cNvCxnSpPr>
          <p:nvPr/>
        </p:nvCxnSpPr>
        <p:spPr>
          <a:xfrm>
            <a:off x="879749" y="2672925"/>
            <a:ext cx="0" cy="2470800"/>
          </a:xfrm>
          <a:prstGeom prst="straightConnector1">
            <a:avLst/>
          </a:prstGeom>
          <a:noFill/>
          <a:ln cap="flat" cmpd="sng" w="9525">
            <a:solidFill>
              <a:srgbClr val="999FA9"/>
            </a:solidFill>
            <a:prstDash val="solid"/>
            <a:round/>
            <a:headEnd len="lg" w="lg" type="none"/>
            <a:tailEnd len="lg" w="lg" type="none"/>
          </a:ln>
        </p:spPr>
      </p:cxnSp>
      <p:sp>
        <p:nvSpPr>
          <p:cNvPr id="11" name="Shape 11"/>
          <p:cNvSpPr/>
          <p:nvPr/>
        </p:nvSpPr>
        <p:spPr>
          <a:xfrm>
            <a:off x="769050" y="2470725"/>
            <a:ext cx="221399" cy="202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key color">
    <p:bg>
      <p:bgPr>
        <a:solidFill>
          <a:srgbClr val="39C0BA"/>
        </a:solidFill>
      </p:bgPr>
    </p:bg>
    <p:spTree>
      <p:nvGrpSpPr>
        <p:cNvPr id="54" name="Shape 54"/>
        <p:cNvGrpSpPr/>
        <p:nvPr/>
      </p:nvGrpSpPr>
      <p:grpSpPr>
        <a:xfrm>
          <a:off x="0" y="0"/>
          <a:ext cx="0" cy="0"/>
          <a:chOff x="0" y="0"/>
          <a:chExt cx="0" cy="0"/>
        </a:xfrm>
      </p:grpSpPr>
      <p:cxnSp>
        <p:nvCxnSpPr>
          <p:cNvPr id="55" name="Shape 55"/>
          <p:cNvCxnSpPr/>
          <p:nvPr/>
        </p:nvCxnSpPr>
        <p:spPr>
          <a:xfrm>
            <a:off x="903825" y="-5943"/>
            <a:ext cx="0" cy="5149500"/>
          </a:xfrm>
          <a:prstGeom prst="straightConnector1">
            <a:avLst/>
          </a:prstGeom>
          <a:noFill/>
          <a:ln cap="flat" cmpd="sng" w="9525">
            <a:solidFill>
              <a:srgbClr val="2E3037"/>
            </a:solidFill>
            <a:prstDash val="solid"/>
            <a:round/>
            <a:headEnd len="lg" w="lg" type="none"/>
            <a:tailEnd len="lg" w="lg" type="none"/>
          </a:ln>
        </p:spPr>
      </p:cxnSp>
      <p:sp>
        <p:nvSpPr>
          <p:cNvPr id="56" name="Shape 56"/>
          <p:cNvSpPr/>
          <p:nvPr/>
        </p:nvSpPr>
        <p:spPr>
          <a:xfrm>
            <a:off x="808650" y="2500425"/>
            <a:ext cx="190200" cy="187800"/>
          </a:xfrm>
          <a:prstGeom prst="ellipse">
            <a:avLst/>
          </a:prstGeom>
          <a:solidFill>
            <a:srgbClr val="39C0BA"/>
          </a:solidFill>
          <a:ln cap="flat" cmpd="sng" w="952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9" name="Shape 59"/>
        <p:cNvGrpSpPr/>
        <p:nvPr/>
      </p:nvGrpSpPr>
      <p:grpSpPr>
        <a:xfrm>
          <a:off x="0" y="0"/>
          <a:ext cx="0" cy="0"/>
          <a:chOff x="0" y="0"/>
          <a:chExt cx="0" cy="0"/>
        </a:xfrm>
      </p:grpSpPr>
      <p:sp>
        <p:nvSpPr>
          <p:cNvPr id="60" name="Shape 60"/>
          <p:cNvSpPr txBox="1"/>
          <p:nvPr>
            <p:ph type="ctrTitle"/>
          </p:nvPr>
        </p:nvSpPr>
        <p:spPr>
          <a:xfrm>
            <a:off x="822959" y="2057400"/>
            <a:ext cx="7498200" cy="822900"/>
          </a:xfrm>
          <a:prstGeom prst="rect">
            <a:avLst/>
          </a:prstGeom>
          <a:noFill/>
          <a:ln>
            <a:noFill/>
          </a:ln>
        </p:spPr>
        <p:txBody>
          <a:bodyPr anchorCtr="0" anchor="t" bIns="75425" lIns="75425" rIns="75425" tIns="75425"/>
          <a:lstStyle>
            <a:lvl1pPr lvl="0" rtl="0" algn="ctr">
              <a:spcBef>
                <a:spcPts val="0"/>
              </a:spcBef>
              <a:buClr>
                <a:srgbClr val="FFFFFF"/>
              </a:buClr>
              <a:buSzPct val="100000"/>
              <a:buFont typeface="Comic Sans MS"/>
              <a:defRPr sz="4000">
                <a:solidFill>
                  <a:srgbClr val="FFFFFF"/>
                </a:solidFill>
                <a:latin typeface="Comic Sans MS"/>
                <a:ea typeface="Comic Sans MS"/>
                <a:cs typeface="Comic Sans MS"/>
                <a:sym typeface="Comic Sans MS"/>
              </a:defRPr>
            </a:lvl1pPr>
            <a:lvl2pPr lvl="1" rtl="0" algn="ctr">
              <a:spcBef>
                <a:spcPts val="0"/>
              </a:spcBef>
              <a:buClr>
                <a:srgbClr val="FFFFFF"/>
              </a:buClr>
              <a:buSzPct val="100000"/>
              <a:buFont typeface="Comic Sans MS"/>
              <a:defRPr sz="4000">
                <a:solidFill>
                  <a:srgbClr val="FFFFFF"/>
                </a:solidFill>
                <a:latin typeface="Comic Sans MS"/>
                <a:ea typeface="Comic Sans MS"/>
                <a:cs typeface="Comic Sans MS"/>
                <a:sym typeface="Comic Sans MS"/>
              </a:defRPr>
            </a:lvl2pPr>
            <a:lvl3pPr lvl="2" rtl="0" algn="ctr">
              <a:spcBef>
                <a:spcPts val="0"/>
              </a:spcBef>
              <a:buClr>
                <a:srgbClr val="FFFFFF"/>
              </a:buClr>
              <a:buSzPct val="100000"/>
              <a:buFont typeface="Comic Sans MS"/>
              <a:defRPr sz="4000">
                <a:solidFill>
                  <a:srgbClr val="FFFFFF"/>
                </a:solidFill>
                <a:latin typeface="Comic Sans MS"/>
                <a:ea typeface="Comic Sans MS"/>
                <a:cs typeface="Comic Sans MS"/>
                <a:sym typeface="Comic Sans MS"/>
              </a:defRPr>
            </a:lvl3pPr>
            <a:lvl4pPr lvl="3" rtl="0" algn="ctr">
              <a:spcBef>
                <a:spcPts val="0"/>
              </a:spcBef>
              <a:buClr>
                <a:srgbClr val="FFFFFF"/>
              </a:buClr>
              <a:buSzPct val="100000"/>
              <a:buFont typeface="Comic Sans MS"/>
              <a:defRPr sz="4000">
                <a:solidFill>
                  <a:srgbClr val="FFFFFF"/>
                </a:solidFill>
                <a:latin typeface="Comic Sans MS"/>
                <a:ea typeface="Comic Sans MS"/>
                <a:cs typeface="Comic Sans MS"/>
                <a:sym typeface="Comic Sans MS"/>
              </a:defRPr>
            </a:lvl4pPr>
            <a:lvl5pPr lvl="4" rtl="0" algn="ctr">
              <a:spcBef>
                <a:spcPts val="0"/>
              </a:spcBef>
              <a:buClr>
                <a:srgbClr val="FFFFFF"/>
              </a:buClr>
              <a:buSzPct val="100000"/>
              <a:buFont typeface="Comic Sans MS"/>
              <a:defRPr sz="4000">
                <a:solidFill>
                  <a:srgbClr val="FFFFFF"/>
                </a:solidFill>
                <a:latin typeface="Comic Sans MS"/>
                <a:ea typeface="Comic Sans MS"/>
                <a:cs typeface="Comic Sans MS"/>
                <a:sym typeface="Comic Sans MS"/>
              </a:defRPr>
            </a:lvl5pPr>
            <a:lvl6pPr lvl="5" rtl="0" algn="ctr">
              <a:spcBef>
                <a:spcPts val="0"/>
              </a:spcBef>
              <a:buClr>
                <a:srgbClr val="FFFFFF"/>
              </a:buClr>
              <a:buSzPct val="100000"/>
              <a:buFont typeface="Comic Sans MS"/>
              <a:defRPr sz="4000">
                <a:solidFill>
                  <a:srgbClr val="FFFFFF"/>
                </a:solidFill>
                <a:latin typeface="Comic Sans MS"/>
                <a:ea typeface="Comic Sans MS"/>
                <a:cs typeface="Comic Sans MS"/>
                <a:sym typeface="Comic Sans MS"/>
              </a:defRPr>
            </a:lvl6pPr>
            <a:lvl7pPr lvl="6" rtl="0" algn="ctr">
              <a:spcBef>
                <a:spcPts val="0"/>
              </a:spcBef>
              <a:buClr>
                <a:srgbClr val="FFFFFF"/>
              </a:buClr>
              <a:buSzPct val="100000"/>
              <a:buFont typeface="Comic Sans MS"/>
              <a:defRPr sz="4000">
                <a:solidFill>
                  <a:srgbClr val="FFFFFF"/>
                </a:solidFill>
                <a:latin typeface="Comic Sans MS"/>
                <a:ea typeface="Comic Sans MS"/>
                <a:cs typeface="Comic Sans MS"/>
                <a:sym typeface="Comic Sans MS"/>
              </a:defRPr>
            </a:lvl7pPr>
            <a:lvl8pPr lvl="7" rtl="0" algn="ctr">
              <a:spcBef>
                <a:spcPts val="0"/>
              </a:spcBef>
              <a:buClr>
                <a:srgbClr val="FFFFFF"/>
              </a:buClr>
              <a:buSzPct val="100000"/>
              <a:buFont typeface="Comic Sans MS"/>
              <a:defRPr sz="4000">
                <a:solidFill>
                  <a:srgbClr val="FFFFFF"/>
                </a:solidFill>
                <a:latin typeface="Comic Sans MS"/>
                <a:ea typeface="Comic Sans MS"/>
                <a:cs typeface="Comic Sans MS"/>
                <a:sym typeface="Comic Sans MS"/>
              </a:defRPr>
            </a:lvl8pPr>
            <a:lvl9pPr lvl="8" rtl="0" algn="ctr">
              <a:spcBef>
                <a:spcPts val="0"/>
              </a:spcBef>
              <a:buClr>
                <a:srgbClr val="FFFFFF"/>
              </a:buClr>
              <a:buSzPct val="100000"/>
              <a:buFont typeface="Comic Sans MS"/>
              <a:defRPr sz="4000">
                <a:solidFill>
                  <a:srgbClr val="FFFFFF"/>
                </a:solidFill>
                <a:latin typeface="Comic Sans MS"/>
                <a:ea typeface="Comic Sans MS"/>
                <a:cs typeface="Comic Sans MS"/>
                <a:sym typeface="Comic Sans MS"/>
              </a:defRPr>
            </a:lvl9pPr>
          </a:lstStyle>
          <a:p/>
        </p:txBody>
      </p:sp>
      <p:sp>
        <p:nvSpPr>
          <p:cNvPr id="61" name="Shape 61"/>
          <p:cNvSpPr txBox="1"/>
          <p:nvPr>
            <p:ph idx="1" type="subTitle"/>
          </p:nvPr>
        </p:nvSpPr>
        <p:spPr>
          <a:xfrm>
            <a:off x="1645919" y="3086100"/>
            <a:ext cx="5852100" cy="617100"/>
          </a:xfrm>
          <a:prstGeom prst="rect">
            <a:avLst/>
          </a:prstGeom>
          <a:noFill/>
          <a:ln>
            <a:noFill/>
          </a:ln>
        </p:spPr>
        <p:txBody>
          <a:bodyPr anchorCtr="0" anchor="t" bIns="75425" lIns="75425" rIns="75425" tIns="75425"/>
          <a:lstStyle>
            <a:lvl1pPr lvl="0"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1pPr>
            <a:lvl2pPr lvl="1"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2pPr>
            <a:lvl3pPr lvl="2"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3pPr>
            <a:lvl4pPr lvl="3"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4pPr>
            <a:lvl5pPr lvl="4"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5pPr>
            <a:lvl6pPr lvl="5"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6pPr>
            <a:lvl7pPr lvl="6"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7pPr>
            <a:lvl8pPr lvl="7"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8pPr>
            <a:lvl9pPr lvl="8"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2" name="Shape 62"/>
        <p:cNvGrpSpPr/>
        <p:nvPr/>
      </p:nvGrpSpPr>
      <p:grpSpPr>
        <a:xfrm>
          <a:off x="0" y="0"/>
          <a:ext cx="0" cy="0"/>
          <a:chOff x="0" y="0"/>
          <a:chExt cx="0" cy="0"/>
        </a:xfrm>
      </p:grpSpPr>
      <p:sp>
        <p:nvSpPr>
          <p:cNvPr id="63" name="Shape 63"/>
          <p:cNvSpPr txBox="1"/>
          <p:nvPr>
            <p:ph type="title"/>
          </p:nvPr>
        </p:nvSpPr>
        <p:spPr>
          <a:xfrm>
            <a:off x="274319" y="205739"/>
            <a:ext cx="8595300" cy="617100"/>
          </a:xfrm>
          <a:prstGeom prst="rect">
            <a:avLst/>
          </a:prstGeom>
          <a:noFill/>
          <a:ln>
            <a:noFill/>
          </a:ln>
        </p:spPr>
        <p:txBody>
          <a:bodyPr anchorCtr="0" anchor="t" bIns="75425" lIns="75425" rIns="75425" tIns="75425"/>
          <a:lstStyle>
            <a:lvl1pPr lvl="0"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1pPr>
            <a:lvl2pPr lvl="1"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2pPr>
            <a:lvl3pPr lvl="2"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3pPr>
            <a:lvl4pPr lvl="3"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4pPr>
            <a:lvl5pPr lvl="4"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5pPr>
            <a:lvl6pPr lvl="5"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6pPr>
            <a:lvl7pPr lvl="6"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7pPr>
            <a:lvl8pPr lvl="7"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8pPr>
            <a:lvl9pPr lvl="8"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9pPr>
          </a:lstStyle>
          <a:p/>
        </p:txBody>
      </p:sp>
      <p:sp>
        <p:nvSpPr>
          <p:cNvPr id="64" name="Shape 64"/>
          <p:cNvSpPr txBox="1"/>
          <p:nvPr>
            <p:ph idx="1" type="body"/>
          </p:nvPr>
        </p:nvSpPr>
        <p:spPr>
          <a:xfrm>
            <a:off x="274319" y="1234440"/>
            <a:ext cx="8595300" cy="3703200"/>
          </a:xfrm>
          <a:prstGeom prst="rect">
            <a:avLst/>
          </a:prstGeom>
          <a:noFill/>
          <a:ln>
            <a:noFill/>
          </a:ln>
        </p:spPr>
        <p:txBody>
          <a:bodyPr anchorCtr="0" anchor="t" bIns="75425" lIns="75425" rIns="75425" tIns="75425"/>
          <a:lstStyle>
            <a:lvl1pPr lvl="0"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1pPr>
            <a:lvl2pPr lvl="1"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2pPr>
            <a:lvl3pPr lvl="2"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3pPr>
            <a:lvl4pPr lvl="3"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4pPr>
            <a:lvl5pPr lvl="4"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5pPr>
            <a:lvl6pPr lvl="5"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6pPr>
            <a:lvl7pPr lvl="6"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7pPr>
            <a:lvl8pPr lvl="7"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8pPr>
            <a:lvl9pPr lvl="8"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5" name="Shape 65"/>
        <p:cNvGrpSpPr/>
        <p:nvPr/>
      </p:nvGrpSpPr>
      <p:grpSpPr>
        <a:xfrm>
          <a:off x="0" y="0"/>
          <a:ext cx="0" cy="0"/>
          <a:chOff x="0" y="0"/>
          <a:chExt cx="0" cy="0"/>
        </a:xfrm>
      </p:grpSpPr>
      <p:sp>
        <p:nvSpPr>
          <p:cNvPr id="66" name="Shape 66"/>
          <p:cNvSpPr txBox="1"/>
          <p:nvPr>
            <p:ph type="title"/>
          </p:nvPr>
        </p:nvSpPr>
        <p:spPr>
          <a:xfrm>
            <a:off x="274319" y="205739"/>
            <a:ext cx="8595300" cy="617100"/>
          </a:xfrm>
          <a:prstGeom prst="rect">
            <a:avLst/>
          </a:prstGeom>
          <a:noFill/>
          <a:ln>
            <a:noFill/>
          </a:ln>
        </p:spPr>
        <p:txBody>
          <a:bodyPr anchorCtr="0" anchor="t" bIns="75425" lIns="75425" rIns="75425" tIns="75425"/>
          <a:lstStyle>
            <a:lvl1pPr lvl="0"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1pPr>
            <a:lvl2pPr lvl="1"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2pPr>
            <a:lvl3pPr lvl="2"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3pPr>
            <a:lvl4pPr lvl="3"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4pPr>
            <a:lvl5pPr lvl="4"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5pPr>
            <a:lvl6pPr lvl="5"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6pPr>
            <a:lvl7pPr lvl="6"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7pPr>
            <a:lvl8pPr lvl="7"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8pPr>
            <a:lvl9pPr lvl="8" rtl="0">
              <a:spcBef>
                <a:spcPts val="0"/>
              </a:spcBef>
              <a:buClr>
                <a:srgbClr val="FFFFFF"/>
              </a:buClr>
              <a:buSzPct val="100000"/>
              <a:buFont typeface="Comic Sans MS"/>
              <a:defRPr sz="3500">
                <a:solidFill>
                  <a:srgbClr val="FFFFFF"/>
                </a:solidFill>
                <a:latin typeface="Comic Sans MS"/>
                <a:ea typeface="Comic Sans MS"/>
                <a:cs typeface="Comic Sans MS"/>
                <a:sym typeface="Comic Sans MS"/>
              </a:defRPr>
            </a:lvl9pPr>
          </a:lstStyle>
          <a:p/>
        </p:txBody>
      </p:sp>
      <p:sp>
        <p:nvSpPr>
          <p:cNvPr id="67" name="Shape 67"/>
          <p:cNvSpPr txBox="1"/>
          <p:nvPr>
            <p:ph idx="1" type="body"/>
          </p:nvPr>
        </p:nvSpPr>
        <p:spPr>
          <a:xfrm>
            <a:off x="274320" y="1234440"/>
            <a:ext cx="4023300" cy="3703200"/>
          </a:xfrm>
          <a:prstGeom prst="rect">
            <a:avLst/>
          </a:prstGeom>
          <a:noFill/>
          <a:ln>
            <a:noFill/>
          </a:ln>
        </p:spPr>
        <p:txBody>
          <a:bodyPr anchorCtr="0" anchor="t" bIns="75425" lIns="75425" rIns="75425" tIns="75425"/>
          <a:lstStyle>
            <a:lvl1pPr lvl="0"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1pPr>
            <a:lvl2pPr lvl="1"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2pPr>
            <a:lvl3pPr lvl="2"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3pPr>
            <a:lvl4pPr lvl="3"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4pPr>
            <a:lvl5pPr lvl="4"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5pPr>
            <a:lvl6pPr lvl="5"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6pPr>
            <a:lvl7pPr lvl="6"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7pPr>
            <a:lvl8pPr lvl="7"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8pPr>
            <a:lvl9pPr lvl="8"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9pPr>
          </a:lstStyle>
          <a:p/>
        </p:txBody>
      </p:sp>
      <p:sp>
        <p:nvSpPr>
          <p:cNvPr id="68" name="Shape 68"/>
          <p:cNvSpPr txBox="1"/>
          <p:nvPr>
            <p:ph idx="2" type="body"/>
          </p:nvPr>
        </p:nvSpPr>
        <p:spPr>
          <a:xfrm>
            <a:off x="4846320" y="1234440"/>
            <a:ext cx="4023300" cy="3703200"/>
          </a:xfrm>
          <a:prstGeom prst="rect">
            <a:avLst/>
          </a:prstGeom>
          <a:noFill/>
          <a:ln>
            <a:noFill/>
          </a:ln>
        </p:spPr>
        <p:txBody>
          <a:bodyPr anchorCtr="0" anchor="t" bIns="75425" lIns="75425" rIns="75425" tIns="75425"/>
          <a:lstStyle>
            <a:lvl1pPr lvl="0"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1pPr>
            <a:lvl2pPr lvl="1"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2pPr>
            <a:lvl3pPr lvl="2"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3pPr>
            <a:lvl4pPr lvl="3"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4pPr>
            <a:lvl5pPr lvl="4"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5pPr>
            <a:lvl6pPr lvl="5"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6pPr>
            <a:lvl7pPr lvl="6"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7pPr>
            <a:lvl8pPr lvl="7"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8pPr>
            <a:lvl9pPr lvl="8" rtl="0">
              <a:spcBef>
                <a:spcPts val="0"/>
              </a:spcBef>
              <a:buClr>
                <a:srgbClr val="FFFFFF"/>
              </a:buClr>
              <a:buSzPct val="100000"/>
              <a:buFont typeface="Comic Sans MS"/>
              <a:defRPr sz="2200">
                <a:solidFill>
                  <a:srgbClr val="FFFFFF"/>
                </a:solidFill>
                <a:latin typeface="Comic Sans MS"/>
                <a:ea typeface="Comic Sans MS"/>
                <a:cs typeface="Comic Sans MS"/>
                <a:sym typeface="Comic Sans M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9" name="Shape 69"/>
        <p:cNvGrpSpPr/>
        <p:nvPr/>
      </p:nvGrpSpPr>
      <p:grpSpPr>
        <a:xfrm>
          <a:off x="0" y="0"/>
          <a:ext cx="0" cy="0"/>
          <a:chOff x="0" y="0"/>
          <a:chExt cx="0" cy="0"/>
        </a:xfrm>
      </p:grpSpPr>
      <p:sp>
        <p:nvSpPr>
          <p:cNvPr id="70" name="Shape 70"/>
          <p:cNvSpPr txBox="1"/>
          <p:nvPr>
            <p:ph idx="1" type="body"/>
          </p:nvPr>
        </p:nvSpPr>
        <p:spPr>
          <a:xfrm>
            <a:off x="274319" y="4526280"/>
            <a:ext cx="8595300" cy="411600"/>
          </a:xfrm>
          <a:prstGeom prst="rect">
            <a:avLst/>
          </a:prstGeom>
          <a:noFill/>
          <a:ln>
            <a:noFill/>
          </a:ln>
        </p:spPr>
        <p:txBody>
          <a:bodyPr anchorCtr="0" anchor="t" bIns="75425" lIns="75425" rIns="75425" tIns="75425"/>
          <a:lstStyle>
            <a:lvl1pPr lvl="0"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1pPr>
            <a:lvl2pPr lvl="1"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2pPr>
            <a:lvl3pPr lvl="2"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3pPr>
            <a:lvl4pPr lvl="3"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4pPr>
            <a:lvl5pPr lvl="4"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5pPr>
            <a:lvl6pPr lvl="5"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6pPr>
            <a:lvl7pPr lvl="6"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7pPr>
            <a:lvl8pPr lvl="7"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8pPr>
            <a:lvl9pPr lvl="8" rtl="0" algn="ctr">
              <a:spcBef>
                <a:spcPts val="0"/>
              </a:spcBef>
              <a:buClr>
                <a:srgbClr val="FFFFFF"/>
              </a:buClr>
              <a:buSzPct val="100000"/>
              <a:buFont typeface="Comic Sans MS"/>
              <a:defRPr sz="2600">
                <a:solidFill>
                  <a:srgbClr val="FFFFFF"/>
                </a:solidFill>
                <a:latin typeface="Comic Sans MS"/>
                <a:ea typeface="Comic Sans MS"/>
                <a:cs typeface="Comic Sans MS"/>
                <a:sym typeface="Comic Sans M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txBox="1"/>
          <p:nvPr>
            <p:ph type="ctrTitle"/>
          </p:nvPr>
        </p:nvSpPr>
        <p:spPr>
          <a:xfrm>
            <a:off x="1530175" y="2307787"/>
            <a:ext cx="6767100" cy="532199"/>
          </a:xfrm>
          <a:prstGeom prst="rect">
            <a:avLst/>
          </a:prstGeom>
        </p:spPr>
        <p:txBody>
          <a:bodyPr anchorCtr="0" anchor="ctr"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4" name="Shape 14"/>
          <p:cNvSpPr txBox="1"/>
          <p:nvPr>
            <p:ph idx="1" type="subTitle"/>
          </p:nvPr>
        </p:nvSpPr>
        <p:spPr>
          <a:xfrm>
            <a:off x="1530175" y="2782912"/>
            <a:ext cx="6927899" cy="353100"/>
          </a:xfrm>
          <a:prstGeom prst="rect">
            <a:avLst/>
          </a:prstGeom>
        </p:spPr>
        <p:txBody>
          <a:bodyPr anchorCtr="0" anchor="t" bIns="91425" lIns="91425" rIns="91425" tIns="91425"/>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15" name="Shape 1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6" name="Shape 16"/>
          <p:cNvSpPr/>
          <p:nvPr/>
        </p:nvSpPr>
        <p:spPr>
          <a:xfrm>
            <a:off x="569800" y="2264150"/>
            <a:ext cx="653699" cy="615299"/>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7" name="Shape 17"/>
        <p:cNvGrpSpPr/>
        <p:nvPr/>
      </p:nvGrpSpPr>
      <p:grpSpPr>
        <a:xfrm>
          <a:off x="0" y="0"/>
          <a:ext cx="0" cy="0"/>
          <a:chOff x="0" y="0"/>
          <a:chExt cx="0" cy="0"/>
        </a:xfrm>
      </p:grpSpPr>
      <p:sp>
        <p:nvSpPr>
          <p:cNvPr id="18" name="Shape 18"/>
          <p:cNvSpPr txBox="1"/>
          <p:nvPr>
            <p:ph idx="1" type="body"/>
          </p:nvPr>
        </p:nvSpPr>
        <p:spPr>
          <a:xfrm>
            <a:off x="1633225" y="2161800"/>
            <a:ext cx="6700500" cy="819899"/>
          </a:xfrm>
          <a:prstGeom prst="rect">
            <a:avLst/>
          </a:prstGeom>
        </p:spPr>
        <p:txBody>
          <a:bodyPr anchorCtr="0" anchor="ctr" bIns="91425" lIns="91425" rIns="91425" tIns="91425"/>
          <a:lstStyle>
            <a:lvl1pPr lvl="0" rtl="0">
              <a:spcBef>
                <a:spcPts val="0"/>
              </a:spcBef>
              <a:buClr>
                <a:srgbClr val="39C0BA"/>
              </a:buClr>
              <a:buSzPct val="100000"/>
              <a:defRPr i="1" sz="2800">
                <a:solidFill>
                  <a:srgbClr val="39C0BA"/>
                </a:solidFill>
              </a:defRPr>
            </a:lvl1pPr>
            <a:lvl2pPr lvl="1" rtl="0">
              <a:spcBef>
                <a:spcPts val="0"/>
              </a:spcBef>
              <a:buClr>
                <a:srgbClr val="39C0BA"/>
              </a:buClr>
              <a:buSzPct val="100000"/>
              <a:defRPr i="1" sz="2800">
                <a:solidFill>
                  <a:srgbClr val="39C0BA"/>
                </a:solidFill>
              </a:defRPr>
            </a:lvl2pPr>
            <a:lvl3pPr lvl="2" rtl="0">
              <a:spcBef>
                <a:spcPts val="0"/>
              </a:spcBef>
              <a:buClr>
                <a:srgbClr val="39C0BA"/>
              </a:buClr>
              <a:buSzPct val="100000"/>
              <a:defRPr i="1" sz="2800">
                <a:solidFill>
                  <a:srgbClr val="39C0BA"/>
                </a:solidFill>
              </a:defRPr>
            </a:lvl3pPr>
            <a:lvl4pPr lvl="3" rtl="0">
              <a:spcBef>
                <a:spcPts val="0"/>
              </a:spcBef>
              <a:buClr>
                <a:srgbClr val="39C0BA"/>
              </a:buClr>
              <a:buSzPct val="100000"/>
              <a:defRPr i="1" sz="2800">
                <a:solidFill>
                  <a:srgbClr val="39C0BA"/>
                </a:solidFill>
              </a:defRPr>
            </a:lvl4pPr>
            <a:lvl5pPr lvl="4" rtl="0">
              <a:spcBef>
                <a:spcPts val="0"/>
              </a:spcBef>
              <a:buClr>
                <a:srgbClr val="39C0BA"/>
              </a:buClr>
              <a:buSzPct val="100000"/>
              <a:defRPr i="1" sz="2800">
                <a:solidFill>
                  <a:srgbClr val="39C0BA"/>
                </a:solidFill>
              </a:defRPr>
            </a:lvl5pPr>
            <a:lvl6pPr lvl="5" rtl="0">
              <a:spcBef>
                <a:spcPts val="0"/>
              </a:spcBef>
              <a:buClr>
                <a:srgbClr val="39C0BA"/>
              </a:buClr>
              <a:buSzPct val="100000"/>
              <a:defRPr i="1" sz="2800">
                <a:solidFill>
                  <a:srgbClr val="39C0BA"/>
                </a:solidFill>
              </a:defRPr>
            </a:lvl6pPr>
            <a:lvl7pPr lvl="6" rtl="0">
              <a:spcBef>
                <a:spcPts val="0"/>
              </a:spcBef>
              <a:buClr>
                <a:srgbClr val="39C0BA"/>
              </a:buClr>
              <a:buSzPct val="100000"/>
              <a:defRPr i="1" sz="2800">
                <a:solidFill>
                  <a:srgbClr val="39C0BA"/>
                </a:solidFill>
              </a:defRPr>
            </a:lvl7pPr>
            <a:lvl8pPr lvl="7" rtl="0">
              <a:spcBef>
                <a:spcPts val="0"/>
              </a:spcBef>
              <a:buClr>
                <a:srgbClr val="39C0BA"/>
              </a:buClr>
              <a:buSzPct val="100000"/>
              <a:defRPr i="1" sz="2800">
                <a:solidFill>
                  <a:srgbClr val="39C0BA"/>
                </a:solidFill>
              </a:defRPr>
            </a:lvl8pPr>
            <a:lvl9pPr lvl="8">
              <a:spcBef>
                <a:spcPts val="0"/>
              </a:spcBef>
              <a:buClr>
                <a:srgbClr val="39C0BA"/>
              </a:buClr>
              <a:buSzPct val="100000"/>
              <a:defRPr i="1" sz="2800">
                <a:solidFill>
                  <a:srgbClr val="39C0BA"/>
                </a:solidFill>
              </a:defRPr>
            </a:lvl9pPr>
          </a:lstStyle>
          <a:p/>
        </p:txBody>
      </p:sp>
      <p:cxnSp>
        <p:nvCxnSpPr>
          <p:cNvPr id="19" name="Shape 19"/>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20" name="Shape 20"/>
          <p:cNvSpPr/>
          <p:nvPr/>
        </p:nvSpPr>
        <p:spPr>
          <a:xfrm>
            <a:off x="569800" y="2264150"/>
            <a:ext cx="688199" cy="615299"/>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 name="Shape 21"/>
          <p:cNvSpPr txBox="1"/>
          <p:nvPr/>
        </p:nvSpPr>
        <p:spPr>
          <a:xfrm>
            <a:off x="208000" y="2245928"/>
            <a:ext cx="1306200" cy="653699"/>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39C0BA"/>
                </a:solidFill>
                <a:latin typeface="Quicksand"/>
                <a:ea typeface="Quicksand"/>
                <a:cs typeface="Quicksand"/>
                <a:sym typeface="Quicksand"/>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2" name="Shape 22"/>
        <p:cNvGrpSpPr/>
        <p:nvPr/>
      </p:nvGrpSpPr>
      <p:grpSpPr>
        <a:xfrm>
          <a:off x="0" y="0"/>
          <a:ext cx="0" cy="0"/>
          <a:chOff x="0" y="0"/>
          <a:chExt cx="0" cy="0"/>
        </a:xfrm>
      </p:grpSpPr>
      <p:cxnSp>
        <p:nvCxnSpPr>
          <p:cNvPr id="23" name="Shape 23"/>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24" name="Shape 24"/>
          <p:cNvSpPr/>
          <p:nvPr/>
        </p:nvSpPr>
        <p:spPr>
          <a:xfrm>
            <a:off x="808725" y="600581"/>
            <a:ext cx="190200" cy="1836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808650" y="13386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 name="Shape 26"/>
          <p:cNvSpPr txBox="1"/>
          <p:nvPr>
            <p:ph type="title"/>
          </p:nvPr>
        </p:nvSpPr>
        <p:spPr>
          <a:xfrm>
            <a:off x="1165475" y="575681"/>
            <a:ext cx="6858000" cy="345000"/>
          </a:xfrm>
          <a:prstGeom prst="rect">
            <a:avLst/>
          </a:prstGeom>
        </p:spPr>
        <p:txBody>
          <a:bodyPr anchorCtr="0" anchor="b" bIns="91425" lIns="91425" rIns="91425" tIns="91425"/>
          <a:lstStyle>
            <a:lvl1pPr lvl="0" rtl="0">
              <a:spcBef>
                <a:spcPts val="0"/>
              </a:spcBef>
              <a:buClr>
                <a:srgbClr val="39C0BA"/>
              </a:buClr>
              <a:buSzPct val="100000"/>
              <a:buFont typeface="Quicksand"/>
              <a:buNone/>
              <a:defRPr sz="26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27" name="Shape 27"/>
          <p:cNvSpPr txBox="1"/>
          <p:nvPr>
            <p:ph idx="1" type="body"/>
          </p:nvPr>
        </p:nvSpPr>
        <p:spPr>
          <a:xfrm>
            <a:off x="1165497" y="1123950"/>
            <a:ext cx="6858000" cy="3725699"/>
          </a:xfrm>
          <a:prstGeom prst="rect">
            <a:avLst/>
          </a:prstGeom>
        </p:spPr>
        <p:txBody>
          <a:bodyPr anchorCtr="0" anchor="t" bIns="91425" lIns="91425" rIns="91425" tIns="91425"/>
          <a:lstStyle>
            <a:lvl1pPr lvl="0" rtl="0">
              <a:spcBef>
                <a:spcPts val="600"/>
              </a:spcBef>
              <a:buClr>
                <a:srgbClr val="F3F3F3"/>
              </a:buClr>
              <a:buSzPct val="100000"/>
              <a:buFont typeface="Source Sans Pro"/>
              <a:buChar char="◦"/>
              <a:defRPr sz="2000">
                <a:solidFill>
                  <a:srgbClr val="F3F3F3"/>
                </a:solidFill>
                <a:latin typeface="Source Sans Pro"/>
                <a:ea typeface="Source Sans Pro"/>
                <a:cs typeface="Source Sans Pro"/>
                <a:sym typeface="Source Sans Pro"/>
              </a:defRPr>
            </a:lvl1pPr>
            <a:lvl2pPr lvl="1" rtl="0">
              <a:spcBef>
                <a:spcPts val="480"/>
              </a:spcBef>
              <a:buClr>
                <a:srgbClr val="F3F3F3"/>
              </a:buClr>
              <a:buSzPct val="100000"/>
              <a:buFont typeface="Source Sans Pro"/>
              <a:buChar char="▫"/>
              <a:defRPr sz="1800">
                <a:solidFill>
                  <a:srgbClr val="F3F3F3"/>
                </a:solidFill>
                <a:latin typeface="Source Sans Pro"/>
                <a:ea typeface="Source Sans Pro"/>
                <a:cs typeface="Source Sans Pro"/>
                <a:sym typeface="Source Sans Pro"/>
              </a:defRPr>
            </a:lvl2pPr>
            <a:lvl3pPr lvl="2" rtl="0">
              <a:spcBef>
                <a:spcPts val="480"/>
              </a:spcBef>
              <a:buClr>
                <a:srgbClr val="F3F3F3"/>
              </a:buClr>
              <a:buSzPct val="100000"/>
              <a:buFont typeface="Source Sans Pro"/>
              <a:defRPr sz="1600">
                <a:solidFill>
                  <a:srgbClr val="F3F3F3"/>
                </a:solidFill>
                <a:latin typeface="Source Sans Pro"/>
                <a:ea typeface="Source Sans Pro"/>
                <a:cs typeface="Source Sans Pro"/>
                <a:sym typeface="Source Sans Pro"/>
              </a:defRPr>
            </a:lvl3pPr>
            <a:lvl4pPr lvl="3" rtl="0">
              <a:spcBef>
                <a:spcPts val="360"/>
              </a:spcBef>
              <a:buClr>
                <a:srgbClr val="F3F3F3"/>
              </a:buClr>
              <a:buFont typeface="Source Sans Pro"/>
              <a:defRPr>
                <a:solidFill>
                  <a:srgbClr val="F3F3F3"/>
                </a:solidFill>
                <a:latin typeface="Source Sans Pro"/>
                <a:ea typeface="Source Sans Pro"/>
                <a:cs typeface="Source Sans Pro"/>
                <a:sym typeface="Source Sans Pro"/>
              </a:defRPr>
            </a:lvl4pPr>
            <a:lvl5pPr lvl="4" rtl="0">
              <a:spcBef>
                <a:spcPts val="360"/>
              </a:spcBef>
              <a:buClr>
                <a:srgbClr val="F3F3F3"/>
              </a:buClr>
              <a:buFont typeface="Source Sans Pro"/>
              <a:defRPr>
                <a:solidFill>
                  <a:srgbClr val="F3F3F3"/>
                </a:solidFill>
                <a:latin typeface="Source Sans Pro"/>
                <a:ea typeface="Source Sans Pro"/>
                <a:cs typeface="Source Sans Pro"/>
                <a:sym typeface="Source Sans Pro"/>
              </a:defRPr>
            </a:lvl5pPr>
            <a:lvl6pPr lvl="5" rtl="0">
              <a:spcBef>
                <a:spcPts val="360"/>
              </a:spcBef>
              <a:buClr>
                <a:srgbClr val="F3F3F3"/>
              </a:buClr>
              <a:buFont typeface="Source Sans Pro"/>
              <a:defRPr>
                <a:solidFill>
                  <a:srgbClr val="F3F3F3"/>
                </a:solidFill>
                <a:latin typeface="Source Sans Pro"/>
                <a:ea typeface="Source Sans Pro"/>
                <a:cs typeface="Source Sans Pro"/>
                <a:sym typeface="Source Sans Pro"/>
              </a:defRPr>
            </a:lvl6pPr>
            <a:lvl7pPr lvl="6" rtl="0">
              <a:spcBef>
                <a:spcPts val="360"/>
              </a:spcBef>
              <a:buClr>
                <a:srgbClr val="F3F3F3"/>
              </a:buClr>
              <a:buFont typeface="Source Sans Pro"/>
              <a:defRPr>
                <a:solidFill>
                  <a:srgbClr val="F3F3F3"/>
                </a:solidFill>
                <a:latin typeface="Source Sans Pro"/>
                <a:ea typeface="Source Sans Pro"/>
                <a:cs typeface="Source Sans Pro"/>
                <a:sym typeface="Source Sans Pro"/>
              </a:defRPr>
            </a:lvl7pPr>
            <a:lvl8pPr lvl="7" rtl="0">
              <a:spcBef>
                <a:spcPts val="360"/>
              </a:spcBef>
              <a:buClr>
                <a:srgbClr val="F3F3F3"/>
              </a:buClr>
              <a:buFont typeface="Source Sans Pro"/>
              <a:defRPr>
                <a:solidFill>
                  <a:srgbClr val="F3F3F3"/>
                </a:solidFill>
                <a:latin typeface="Source Sans Pro"/>
                <a:ea typeface="Source Sans Pro"/>
                <a:cs typeface="Source Sans Pro"/>
                <a:sym typeface="Source Sans Pro"/>
              </a:defRPr>
            </a:lvl8pPr>
            <a:lvl9pPr lvl="8" rtl="0">
              <a:spcBef>
                <a:spcPts val="360"/>
              </a:spcBef>
              <a:buClr>
                <a:srgbClr val="F3F3F3"/>
              </a:buClr>
              <a:buFont typeface="Source Sans Pro"/>
              <a:defRPr>
                <a:solidFill>
                  <a:srgbClr val="F3F3F3"/>
                </a:solidFill>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8" name="Shape 28"/>
        <p:cNvGrpSpPr/>
        <p:nvPr/>
      </p:nvGrpSpPr>
      <p:grpSpPr>
        <a:xfrm>
          <a:off x="0" y="0"/>
          <a:ext cx="0" cy="0"/>
          <a:chOff x="0" y="0"/>
          <a:chExt cx="0" cy="0"/>
        </a:xfrm>
      </p:grpSpPr>
      <p:sp>
        <p:nvSpPr>
          <p:cNvPr id="29" name="Shape 29"/>
          <p:cNvSpPr txBox="1"/>
          <p:nvPr>
            <p:ph type="title"/>
          </p:nvPr>
        </p:nvSpPr>
        <p:spPr>
          <a:xfrm>
            <a:off x="1165475" y="499481"/>
            <a:ext cx="6858000" cy="345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1165474" y="1200150"/>
            <a:ext cx="3306900" cy="3725699"/>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sp>
        <p:nvSpPr>
          <p:cNvPr id="31" name="Shape 31"/>
          <p:cNvSpPr txBox="1"/>
          <p:nvPr>
            <p:ph idx="2" type="body"/>
          </p:nvPr>
        </p:nvSpPr>
        <p:spPr>
          <a:xfrm>
            <a:off x="4671569" y="1200150"/>
            <a:ext cx="3306900" cy="3725699"/>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cxnSp>
        <p:nvCxnSpPr>
          <p:cNvPr id="32" name="Shape 32"/>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33" name="Shape 33"/>
          <p:cNvSpPr/>
          <p:nvPr/>
        </p:nvSpPr>
        <p:spPr>
          <a:xfrm>
            <a:off x="808725" y="600581"/>
            <a:ext cx="190200" cy="1836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808650" y="14148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5" name="Shape 35"/>
        <p:cNvGrpSpPr/>
        <p:nvPr/>
      </p:nvGrpSpPr>
      <p:grpSpPr>
        <a:xfrm>
          <a:off x="0" y="0"/>
          <a:ext cx="0" cy="0"/>
          <a:chOff x="0" y="0"/>
          <a:chExt cx="0" cy="0"/>
        </a:xfrm>
      </p:grpSpPr>
      <p:sp>
        <p:nvSpPr>
          <p:cNvPr id="36" name="Shape 36"/>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165475" y="1255481"/>
            <a:ext cx="2403599"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8" name="Shape 38"/>
          <p:cNvSpPr txBox="1"/>
          <p:nvPr>
            <p:ph idx="2" type="body"/>
          </p:nvPr>
        </p:nvSpPr>
        <p:spPr>
          <a:xfrm>
            <a:off x="3692249" y="1255481"/>
            <a:ext cx="2403599"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9" name="Shape 39"/>
          <p:cNvSpPr txBox="1"/>
          <p:nvPr>
            <p:ph idx="3" type="body"/>
          </p:nvPr>
        </p:nvSpPr>
        <p:spPr>
          <a:xfrm>
            <a:off x="6219023" y="1255481"/>
            <a:ext cx="2403599"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40" name="Shape 40"/>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41" name="Shape 41"/>
          <p:cNvSpPr/>
          <p:nvPr/>
        </p:nvSpPr>
        <p:spPr>
          <a:xfrm>
            <a:off x="808725" y="600581"/>
            <a:ext cx="190200" cy="1836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808650" y="14148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1165475" y="499481"/>
            <a:ext cx="6858000" cy="345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45" name="Shape 4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46" name="Shape 46"/>
          <p:cNvSpPr/>
          <p:nvPr/>
        </p:nvSpPr>
        <p:spPr>
          <a:xfrm>
            <a:off x="808725" y="600581"/>
            <a:ext cx="190200" cy="1836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1165475" y="4331317"/>
            <a:ext cx="7521300" cy="434100"/>
          </a:xfrm>
          <a:prstGeom prst="rect">
            <a:avLst/>
          </a:prstGeom>
        </p:spPr>
        <p:txBody>
          <a:bodyPr anchorCtr="0" anchor="t" bIns="91425" lIns="91425" rIns="91425" tIns="91425"/>
          <a:lstStyle>
            <a:lvl1pPr lvl="0">
              <a:spcBef>
                <a:spcPts val="360"/>
              </a:spcBef>
              <a:buSzPct val="100000"/>
              <a:buNone/>
              <a:defRPr sz="1800"/>
            </a:lvl1pPr>
          </a:lstStyle>
          <a:p/>
        </p:txBody>
      </p:sp>
      <p:cxnSp>
        <p:nvCxnSpPr>
          <p:cNvPr id="49" name="Shape 49"/>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50" name="Shape 50"/>
          <p:cNvSpPr/>
          <p:nvPr/>
        </p:nvSpPr>
        <p:spPr>
          <a:xfrm>
            <a:off x="808650" y="44628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cxnSp>
        <p:nvCxnSpPr>
          <p:cNvPr id="52" name="Shape 52"/>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53" name="Shape 53"/>
          <p:cNvSpPr/>
          <p:nvPr/>
        </p:nvSpPr>
        <p:spPr>
          <a:xfrm>
            <a:off x="808650" y="24816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65475" y="499481"/>
            <a:ext cx="6858000" cy="345000"/>
          </a:xfrm>
          <a:prstGeom prst="rect">
            <a:avLst/>
          </a:prstGeom>
          <a:noFill/>
          <a:ln>
            <a:noFill/>
          </a:ln>
        </p:spPr>
        <p:txBody>
          <a:bodyPr anchorCtr="0" anchor="b" bIns="91425" lIns="91425" rIns="91425" tIns="91425"/>
          <a:lstStyle>
            <a:lvl1pPr lvl="0">
              <a:spcBef>
                <a:spcPts val="0"/>
              </a:spcBef>
              <a:buClr>
                <a:srgbClr val="39C0BA"/>
              </a:buClr>
              <a:buSzPct val="100000"/>
              <a:buFont typeface="Quicksand"/>
              <a:buNone/>
              <a:defRPr sz="24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7" name="Shape 7"/>
          <p:cNvSpPr txBox="1"/>
          <p:nvPr>
            <p:ph idx="1" type="body"/>
          </p:nvPr>
        </p:nvSpPr>
        <p:spPr>
          <a:xfrm>
            <a:off x="1165497" y="1200150"/>
            <a:ext cx="6858000" cy="3725699"/>
          </a:xfrm>
          <a:prstGeom prst="rect">
            <a:avLst/>
          </a:prstGeom>
          <a:noFill/>
          <a:ln>
            <a:noFill/>
          </a:ln>
        </p:spPr>
        <p:txBody>
          <a:bodyPr anchorCtr="0" anchor="t" bIns="91425" lIns="91425" rIns="91425" tIns="91425"/>
          <a:lstStyle>
            <a:lvl1pPr lvl="0">
              <a:spcBef>
                <a:spcPts val="600"/>
              </a:spcBef>
              <a:buClr>
                <a:srgbClr val="F3F3F3"/>
              </a:buClr>
              <a:buSzPct val="100000"/>
              <a:buFont typeface="Source Sans Pro"/>
              <a:buChar char="◦"/>
              <a:defRPr sz="2000">
                <a:solidFill>
                  <a:srgbClr val="F3F3F3"/>
                </a:solidFill>
                <a:latin typeface="Source Sans Pro"/>
                <a:ea typeface="Source Sans Pro"/>
                <a:cs typeface="Source Sans Pro"/>
                <a:sym typeface="Source Sans Pro"/>
              </a:defRPr>
            </a:lvl1pPr>
            <a:lvl2pPr lvl="1">
              <a:spcBef>
                <a:spcPts val="480"/>
              </a:spcBef>
              <a:buClr>
                <a:srgbClr val="F3F3F3"/>
              </a:buClr>
              <a:buSzPct val="100000"/>
              <a:buFont typeface="Source Sans Pro"/>
              <a:buChar char="▫"/>
              <a:defRPr sz="1800">
                <a:solidFill>
                  <a:srgbClr val="F3F3F3"/>
                </a:solidFill>
                <a:latin typeface="Source Sans Pro"/>
                <a:ea typeface="Source Sans Pro"/>
                <a:cs typeface="Source Sans Pro"/>
                <a:sym typeface="Source Sans Pro"/>
              </a:defRPr>
            </a:lvl2pPr>
            <a:lvl3pPr lvl="2">
              <a:spcBef>
                <a:spcPts val="480"/>
              </a:spcBef>
              <a:buClr>
                <a:srgbClr val="F3F3F3"/>
              </a:buClr>
              <a:buSzPct val="100000"/>
              <a:buFont typeface="Source Sans Pro"/>
              <a:defRPr sz="1600">
                <a:solidFill>
                  <a:srgbClr val="F3F3F3"/>
                </a:solidFill>
                <a:latin typeface="Source Sans Pro"/>
                <a:ea typeface="Source Sans Pro"/>
                <a:cs typeface="Source Sans Pro"/>
                <a:sym typeface="Source Sans Pro"/>
              </a:defRPr>
            </a:lvl3pPr>
            <a:lvl4pPr lvl="3">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4pPr>
            <a:lvl5pPr lvl="4">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5pPr>
            <a:lvl6pPr lvl="5">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6pPr>
            <a:lvl7pPr lvl="6">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7pPr>
            <a:lvl8pPr lvl="7">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8pPr>
            <a:lvl9pPr lvl="8">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7" name="Shape 5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3.png"/><Relationship Id="rId5" Type="http://schemas.openxmlformats.org/officeDocument/2006/relationships/image" Target="../media/image01.png"/><Relationship Id="rId6" Type="http://schemas.openxmlformats.org/officeDocument/2006/relationships/image" Target="../media/image04.png"/><Relationship Id="rId7" Type="http://schemas.openxmlformats.org/officeDocument/2006/relationships/image" Target="../media/image0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5.png"/><Relationship Id="rId6"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6.png"/><Relationship Id="rId4" Type="http://schemas.openxmlformats.org/officeDocument/2006/relationships/image" Target="../media/image07.png"/><Relationship Id="rId9" Type="http://schemas.openxmlformats.org/officeDocument/2006/relationships/image" Target="../media/image11.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6.png"/><Relationship Id="rId4" Type="http://schemas.openxmlformats.org/officeDocument/2006/relationships/image" Target="../media/image07.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06.png"/><Relationship Id="rId4" Type="http://schemas.openxmlformats.org/officeDocument/2006/relationships/image" Target="../media/image07.png"/><Relationship Id="rId11" Type="http://schemas.openxmlformats.org/officeDocument/2006/relationships/image" Target="../media/image14.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6.png"/><Relationship Id="rId4" Type="http://schemas.openxmlformats.org/officeDocument/2006/relationships/image" Target="../media/image07.png"/><Relationship Id="rId11" Type="http://schemas.openxmlformats.org/officeDocument/2006/relationships/image" Target="../media/image14.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9.gif"/><Relationship Id="rId5" Type="http://schemas.openxmlformats.org/officeDocument/2006/relationships/image" Target="../media/image15.png"/><Relationship Id="rId6"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8.png"/><Relationship Id="rId10" Type="http://schemas.openxmlformats.org/officeDocument/2006/relationships/image" Target="../media/image28.png"/><Relationship Id="rId9"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23.png"/><Relationship Id="rId8"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8.png"/><Relationship Id="rId10" Type="http://schemas.openxmlformats.org/officeDocument/2006/relationships/image" Target="../media/image28.png"/><Relationship Id="rId9"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23.png"/><Relationship Id="rId8"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5.png"/><Relationship Id="rId6"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07.png"/><Relationship Id="rId9" Type="http://schemas.openxmlformats.org/officeDocument/2006/relationships/image" Target="../media/image13.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6.png"/><Relationship Id="rId4" Type="http://schemas.openxmlformats.org/officeDocument/2006/relationships/image" Target="../media/image07.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6.png"/><Relationship Id="rId4" Type="http://schemas.openxmlformats.org/officeDocument/2006/relationships/image" Target="../media/image07.png"/><Relationship Id="rId11" Type="http://schemas.openxmlformats.org/officeDocument/2006/relationships/image" Target="../media/image14.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6.png"/><Relationship Id="rId4" Type="http://schemas.openxmlformats.org/officeDocument/2006/relationships/image" Target="../media/image07.png"/><Relationship Id="rId11" Type="http://schemas.openxmlformats.org/officeDocument/2006/relationships/image" Target="../media/image14.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10.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Race Condition Example</a:t>
            </a:r>
          </a:p>
        </p:txBody>
      </p:sp>
      <p:pic>
        <p:nvPicPr>
          <p:cNvPr id="76" name="Shape 76"/>
          <p:cNvPicPr preferRelativeResize="0"/>
          <p:nvPr/>
        </p:nvPicPr>
        <p:blipFill>
          <a:blip r:embed="rId3">
            <a:alphaModFix/>
          </a:blip>
          <a:stretch>
            <a:fillRect/>
          </a:stretch>
        </p:blipFill>
        <p:spPr>
          <a:xfrm>
            <a:off x="910642" y="831135"/>
            <a:ext cx="1474115" cy="764353"/>
          </a:xfrm>
          <a:prstGeom prst="rect">
            <a:avLst/>
          </a:prstGeom>
          <a:noFill/>
          <a:ln>
            <a:noFill/>
          </a:ln>
        </p:spPr>
      </p:pic>
      <p:pic>
        <p:nvPicPr>
          <p:cNvPr id="77" name="Shape 77"/>
          <p:cNvPicPr preferRelativeResize="0"/>
          <p:nvPr/>
        </p:nvPicPr>
        <p:blipFill>
          <a:blip r:embed="rId4">
            <a:alphaModFix/>
          </a:blip>
          <a:stretch>
            <a:fillRect/>
          </a:stretch>
        </p:blipFill>
        <p:spPr>
          <a:xfrm>
            <a:off x="910642" y="1722827"/>
            <a:ext cx="1474115" cy="764360"/>
          </a:xfrm>
          <a:prstGeom prst="rect">
            <a:avLst/>
          </a:prstGeom>
          <a:noFill/>
          <a:ln>
            <a:noFill/>
          </a:ln>
        </p:spPr>
      </p:pic>
      <p:pic>
        <p:nvPicPr>
          <p:cNvPr id="78" name="Shape 78"/>
          <p:cNvPicPr preferRelativeResize="0"/>
          <p:nvPr/>
        </p:nvPicPr>
        <p:blipFill>
          <a:blip r:embed="rId5">
            <a:alphaModFix/>
          </a:blip>
          <a:stretch>
            <a:fillRect/>
          </a:stretch>
        </p:blipFill>
        <p:spPr>
          <a:xfrm>
            <a:off x="910631" y="2665946"/>
            <a:ext cx="1210885" cy="331560"/>
          </a:xfrm>
          <a:prstGeom prst="rect">
            <a:avLst/>
          </a:prstGeom>
          <a:noFill/>
          <a:ln>
            <a:noFill/>
          </a:ln>
        </p:spPr>
      </p:pic>
      <p:sp>
        <p:nvSpPr>
          <p:cNvPr id="79" name="Shape 79"/>
          <p:cNvSpPr/>
          <p:nvPr/>
        </p:nvSpPr>
        <p:spPr>
          <a:xfrm>
            <a:off x="3642142" y="833540"/>
            <a:ext cx="5031900" cy="1915500"/>
          </a:xfrm>
          <a:prstGeom prst="rect">
            <a:avLst/>
          </a:prstGeom>
          <a:noFill/>
          <a:ln cap="flat" cmpd="sng" w="19050">
            <a:solidFill>
              <a:srgbClr val="FF0000"/>
            </a:solidFill>
            <a:prstDash val="solid"/>
            <a:round/>
            <a:headEnd len="med" w="med" type="none"/>
            <a:tailEnd len="med" w="med" type="none"/>
          </a:ln>
        </p:spPr>
        <p:txBody>
          <a:bodyPr anchorCtr="0" anchor="ctr" bIns="75425" lIns="75425" rIns="75425" tIns="75425">
            <a:noAutofit/>
          </a:bodyPr>
          <a:lstStyle/>
          <a:p>
            <a:pPr lvl="0">
              <a:spcBef>
                <a:spcPts val="0"/>
              </a:spcBef>
              <a:buNone/>
            </a:pPr>
            <a:r>
              <a:t/>
            </a:r>
            <a:endParaRPr/>
          </a:p>
        </p:txBody>
      </p:sp>
      <p:sp>
        <p:nvSpPr>
          <p:cNvPr id="80" name="Shape 80"/>
          <p:cNvSpPr txBox="1"/>
          <p:nvPr>
            <p:ph idx="1" type="body"/>
          </p:nvPr>
        </p:nvSpPr>
        <p:spPr>
          <a:xfrm>
            <a:off x="274319" y="3116795"/>
            <a:ext cx="8595300" cy="1718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We have two programs, program 1 and program 2, and a global variable ‘num’. Ideally, we want the script in program 1 to run before the script in program 2, but this won’t always be the case. We’ll look at two scenarios, the first where they run in order (serial), and the second where they don’t (race condition).</a:t>
            </a:r>
          </a:p>
        </p:txBody>
      </p:sp>
      <p:pic>
        <p:nvPicPr>
          <p:cNvPr id="81" name="Shape 81"/>
          <p:cNvPicPr preferRelativeResize="0"/>
          <p:nvPr/>
        </p:nvPicPr>
        <p:blipFill>
          <a:blip r:embed="rId6">
            <a:alphaModFix/>
          </a:blip>
          <a:stretch>
            <a:fillRect/>
          </a:stretch>
        </p:blipFill>
        <p:spPr>
          <a:xfrm>
            <a:off x="3769739" y="1026776"/>
            <a:ext cx="1725725" cy="1452127"/>
          </a:xfrm>
          <a:prstGeom prst="rect">
            <a:avLst/>
          </a:prstGeom>
          <a:noFill/>
          <a:ln>
            <a:noFill/>
          </a:ln>
        </p:spPr>
      </p:pic>
      <p:pic>
        <p:nvPicPr>
          <p:cNvPr id="82" name="Shape 82"/>
          <p:cNvPicPr preferRelativeResize="0"/>
          <p:nvPr/>
        </p:nvPicPr>
        <p:blipFill>
          <a:blip r:embed="rId7">
            <a:alphaModFix/>
          </a:blip>
          <a:stretch>
            <a:fillRect/>
          </a:stretch>
        </p:blipFill>
        <p:spPr>
          <a:xfrm>
            <a:off x="6203587" y="1026776"/>
            <a:ext cx="1725721" cy="14521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ctrTitle"/>
          </p:nvPr>
        </p:nvSpPr>
        <p:spPr>
          <a:xfrm>
            <a:off x="822959" y="2057400"/>
            <a:ext cx="7498200" cy="8229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What if we interleaved the commands?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Race Condition - Example</a:t>
            </a:r>
          </a:p>
        </p:txBody>
      </p:sp>
      <p:graphicFrame>
        <p:nvGraphicFramePr>
          <p:cNvPr id="200" name="Shape 200"/>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201" name="Shape 201"/>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202" name="Shape 202"/>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203" name="Shape 203"/>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204" name="Shape 204"/>
          <p:cNvSpPr txBox="1"/>
          <p:nvPr>
            <p:ph idx="1" type="body"/>
          </p:nvPr>
        </p:nvSpPr>
        <p:spPr>
          <a:xfrm>
            <a:off x="323212" y="4277441"/>
            <a:ext cx="8595300" cy="552900"/>
          </a:xfrm>
          <a:prstGeom prst="rect">
            <a:avLst/>
          </a:prstGeom>
        </p:spPr>
        <p:txBody>
          <a:bodyPr anchorCtr="0" anchor="t" bIns="75425" lIns="75425" rIns="75425" tIns="75425">
            <a:noAutofit/>
          </a:bodyPr>
          <a:lstStyle/>
          <a:p>
            <a:pPr lvl="0" rtl="0">
              <a:spcBef>
                <a:spcPts val="0"/>
              </a:spcBef>
              <a:buNone/>
            </a:pPr>
            <a:r>
              <a:rPr lang="en" sz="2100">
                <a:latin typeface="Ubuntu"/>
                <a:ea typeface="Ubuntu"/>
                <a:cs typeface="Ubuntu"/>
                <a:sym typeface="Ubuntu"/>
              </a:rPr>
              <a:t>‘num’ starts out with value 0</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Race Condition - Example</a:t>
            </a:r>
          </a:p>
        </p:txBody>
      </p:sp>
      <p:graphicFrame>
        <p:nvGraphicFramePr>
          <p:cNvPr id="210" name="Shape 210"/>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211" name="Shape 211"/>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212" name="Shape 212"/>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213" name="Shape 213"/>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214" name="Shape 214"/>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u="sng">
                <a:latin typeface="Ubuntu"/>
                <a:ea typeface="Ubuntu"/>
                <a:cs typeface="Ubuntu"/>
                <a:sym typeface="Ubuntu"/>
              </a:rPr>
              <a:t>read value</a:t>
            </a:r>
          </a:p>
          <a:p>
            <a:pPr lvl="0" rtl="0">
              <a:spcBef>
                <a:spcPts val="0"/>
              </a:spcBef>
              <a:buNone/>
            </a:pPr>
            <a:r>
              <a:rPr lang="en" sz="2100">
                <a:latin typeface="Ubuntu"/>
                <a:ea typeface="Ubuntu"/>
                <a:cs typeface="Ubuntu"/>
                <a:sym typeface="Ubuntu"/>
              </a:rPr>
              <a:t>(reads the value of ‘num’, and sets ‘temp1’ to that value)</a:t>
            </a:r>
          </a:p>
        </p:txBody>
      </p:sp>
      <p:pic>
        <p:nvPicPr>
          <p:cNvPr id="215" name="Shape 215"/>
          <p:cNvPicPr preferRelativeResize="0"/>
          <p:nvPr/>
        </p:nvPicPr>
        <p:blipFill>
          <a:blip r:embed="rId6">
            <a:alphaModFix/>
          </a:blip>
          <a:stretch>
            <a:fillRect/>
          </a:stretch>
        </p:blipFill>
        <p:spPr>
          <a:xfrm>
            <a:off x="1089022" y="1908208"/>
            <a:ext cx="1483036" cy="268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Race Condition - Example</a:t>
            </a:r>
          </a:p>
        </p:txBody>
      </p:sp>
      <p:graphicFrame>
        <p:nvGraphicFramePr>
          <p:cNvPr id="221" name="Shape 221"/>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222" name="Shape 222"/>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223" name="Shape 223"/>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224" name="Shape 224"/>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225" name="Shape 225"/>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u="sng">
                <a:solidFill>
                  <a:schemeClr val="lt1"/>
                </a:solidFill>
                <a:latin typeface="Ubuntu"/>
                <a:ea typeface="Ubuntu"/>
                <a:cs typeface="Ubuntu"/>
                <a:sym typeface="Ubuntu"/>
              </a:rPr>
              <a:t>read value</a:t>
            </a:r>
          </a:p>
          <a:p>
            <a:pPr lvl="0" rtl="0">
              <a:spcBef>
                <a:spcPts val="0"/>
              </a:spcBef>
              <a:buNone/>
            </a:pPr>
            <a:r>
              <a:rPr lang="en" sz="2100">
                <a:solidFill>
                  <a:schemeClr val="lt1"/>
                </a:solidFill>
                <a:latin typeface="Ubuntu"/>
                <a:ea typeface="Ubuntu"/>
                <a:cs typeface="Ubuntu"/>
                <a:sym typeface="Ubuntu"/>
              </a:rPr>
              <a:t>(reads the value of ‘num’, and sets ‘temp2’ to that value)</a:t>
            </a:r>
          </a:p>
          <a:p>
            <a:pPr lvl="0" rtl="0">
              <a:spcBef>
                <a:spcPts val="0"/>
              </a:spcBef>
              <a:buNone/>
            </a:pPr>
            <a:r>
              <a:t/>
            </a:r>
            <a:endParaRPr sz="2100" u="sng">
              <a:latin typeface="Ubuntu"/>
              <a:ea typeface="Ubuntu"/>
              <a:cs typeface="Ubuntu"/>
              <a:sym typeface="Ubuntu"/>
            </a:endParaRPr>
          </a:p>
        </p:txBody>
      </p:sp>
      <p:pic>
        <p:nvPicPr>
          <p:cNvPr id="226" name="Shape 226"/>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227" name="Shape 227"/>
          <p:cNvPicPr preferRelativeResize="0"/>
          <p:nvPr/>
        </p:nvPicPr>
        <p:blipFill>
          <a:blip r:embed="rId7">
            <a:alphaModFix/>
          </a:blip>
          <a:stretch>
            <a:fillRect/>
          </a:stretch>
        </p:blipFill>
        <p:spPr>
          <a:xfrm>
            <a:off x="3549948" y="2313376"/>
            <a:ext cx="1483041" cy="2686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Race Condition - Example</a:t>
            </a:r>
          </a:p>
        </p:txBody>
      </p:sp>
      <p:graphicFrame>
        <p:nvGraphicFramePr>
          <p:cNvPr id="233" name="Shape 233"/>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234" name="Shape 234"/>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235" name="Shape 235"/>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236" name="Shape 236"/>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237" name="Shape 237"/>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u="sng">
                <a:solidFill>
                  <a:schemeClr val="lt1"/>
                </a:solidFill>
                <a:latin typeface="Ubuntu"/>
                <a:ea typeface="Ubuntu"/>
                <a:cs typeface="Ubuntu"/>
                <a:sym typeface="Ubuntu"/>
              </a:rPr>
              <a:t>increments value</a:t>
            </a:r>
          </a:p>
          <a:p>
            <a:pPr lvl="0" rtl="0">
              <a:spcBef>
                <a:spcPts val="0"/>
              </a:spcBef>
              <a:buNone/>
            </a:pPr>
            <a:r>
              <a:rPr lang="en" sz="2100">
                <a:solidFill>
                  <a:schemeClr val="lt1"/>
                </a:solidFill>
                <a:latin typeface="Ubuntu"/>
                <a:ea typeface="Ubuntu"/>
                <a:cs typeface="Ubuntu"/>
                <a:sym typeface="Ubuntu"/>
              </a:rPr>
              <a:t>(increases the value of ‘temp2’ by 2)</a:t>
            </a:r>
          </a:p>
          <a:p>
            <a:pPr lvl="0" rtl="0">
              <a:spcBef>
                <a:spcPts val="0"/>
              </a:spcBef>
              <a:buNone/>
            </a:pPr>
            <a:r>
              <a:t/>
            </a:r>
            <a:endParaRPr sz="2100" u="sng">
              <a:latin typeface="Ubuntu"/>
              <a:ea typeface="Ubuntu"/>
              <a:cs typeface="Ubuntu"/>
              <a:sym typeface="Ubuntu"/>
            </a:endParaRPr>
          </a:p>
        </p:txBody>
      </p:sp>
      <p:pic>
        <p:nvPicPr>
          <p:cNvPr id="238" name="Shape 238"/>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239" name="Shape 239"/>
          <p:cNvPicPr preferRelativeResize="0"/>
          <p:nvPr/>
        </p:nvPicPr>
        <p:blipFill>
          <a:blip r:embed="rId7">
            <a:alphaModFix/>
          </a:blip>
          <a:stretch>
            <a:fillRect/>
          </a:stretch>
        </p:blipFill>
        <p:spPr>
          <a:xfrm>
            <a:off x="1067534" y="2659407"/>
            <a:ext cx="1515273" cy="257699"/>
          </a:xfrm>
          <a:prstGeom prst="rect">
            <a:avLst/>
          </a:prstGeom>
          <a:noFill/>
          <a:ln>
            <a:noFill/>
          </a:ln>
        </p:spPr>
      </p:pic>
      <p:pic>
        <p:nvPicPr>
          <p:cNvPr id="240" name="Shape 240"/>
          <p:cNvPicPr preferRelativeResize="0"/>
          <p:nvPr/>
        </p:nvPicPr>
        <p:blipFill>
          <a:blip r:embed="rId8">
            <a:alphaModFix/>
          </a:blip>
          <a:stretch>
            <a:fillRect/>
          </a:stretch>
        </p:blipFill>
        <p:spPr>
          <a:xfrm>
            <a:off x="3549948" y="2313376"/>
            <a:ext cx="1483041" cy="268666"/>
          </a:xfrm>
          <a:prstGeom prst="rect">
            <a:avLst/>
          </a:prstGeom>
          <a:noFill/>
          <a:ln>
            <a:noFill/>
          </a:ln>
        </p:spPr>
      </p:pic>
      <p:pic>
        <p:nvPicPr>
          <p:cNvPr id="241" name="Shape 241"/>
          <p:cNvPicPr preferRelativeResize="0"/>
          <p:nvPr/>
        </p:nvPicPr>
        <p:blipFill>
          <a:blip r:embed="rId9">
            <a:alphaModFix/>
          </a:blip>
          <a:stretch>
            <a:fillRect/>
          </a:stretch>
        </p:blipFill>
        <p:spPr>
          <a:xfrm>
            <a:off x="3554055" y="3011124"/>
            <a:ext cx="1579761" cy="2686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Race Condition - Example</a:t>
            </a:r>
          </a:p>
        </p:txBody>
      </p:sp>
      <p:graphicFrame>
        <p:nvGraphicFramePr>
          <p:cNvPr id="247" name="Shape 247"/>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248" name="Shape 248"/>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249" name="Shape 249"/>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250" name="Shape 250"/>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251" name="Shape 251"/>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Clr>
                <a:schemeClr val="dk1"/>
              </a:buClr>
              <a:buSzPct val="42857"/>
              <a:buFont typeface="Arial"/>
              <a:buNone/>
            </a:pPr>
            <a:r>
              <a:rPr lang="en" sz="2100" u="sng">
                <a:solidFill>
                  <a:schemeClr val="lt1"/>
                </a:solidFill>
                <a:latin typeface="Ubuntu"/>
                <a:ea typeface="Ubuntu"/>
                <a:cs typeface="Ubuntu"/>
                <a:sym typeface="Ubuntu"/>
              </a:rPr>
              <a:t>increments value</a:t>
            </a:r>
          </a:p>
          <a:p>
            <a:pPr lvl="0" rtl="0">
              <a:spcBef>
                <a:spcPts val="0"/>
              </a:spcBef>
              <a:buClr>
                <a:schemeClr val="dk1"/>
              </a:buClr>
              <a:buSzPct val="42857"/>
              <a:buFont typeface="Arial"/>
              <a:buNone/>
            </a:pPr>
            <a:r>
              <a:rPr lang="en" sz="2100">
                <a:solidFill>
                  <a:schemeClr val="lt1"/>
                </a:solidFill>
                <a:latin typeface="Ubuntu"/>
                <a:ea typeface="Ubuntu"/>
                <a:cs typeface="Ubuntu"/>
                <a:sym typeface="Ubuntu"/>
              </a:rPr>
              <a:t>(increases the value of ‘temp1’ by 1)</a:t>
            </a:r>
          </a:p>
          <a:p>
            <a:pPr lvl="0" rtl="0">
              <a:spcBef>
                <a:spcPts val="0"/>
              </a:spcBef>
              <a:buNone/>
            </a:pPr>
            <a:r>
              <a:t/>
            </a:r>
            <a:endParaRPr sz="2100" u="sng">
              <a:latin typeface="Ubuntu"/>
              <a:ea typeface="Ubuntu"/>
              <a:cs typeface="Ubuntu"/>
              <a:sym typeface="Ubuntu"/>
            </a:endParaRPr>
          </a:p>
        </p:txBody>
      </p:sp>
      <p:pic>
        <p:nvPicPr>
          <p:cNvPr id="252" name="Shape 252"/>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253" name="Shape 253"/>
          <p:cNvPicPr preferRelativeResize="0"/>
          <p:nvPr/>
        </p:nvPicPr>
        <p:blipFill>
          <a:blip r:embed="rId7">
            <a:alphaModFix/>
          </a:blip>
          <a:stretch>
            <a:fillRect/>
          </a:stretch>
        </p:blipFill>
        <p:spPr>
          <a:xfrm>
            <a:off x="1067534" y="2659407"/>
            <a:ext cx="1515273" cy="257699"/>
          </a:xfrm>
          <a:prstGeom prst="rect">
            <a:avLst/>
          </a:prstGeom>
          <a:noFill/>
          <a:ln>
            <a:noFill/>
          </a:ln>
        </p:spPr>
      </p:pic>
      <p:pic>
        <p:nvPicPr>
          <p:cNvPr id="254" name="Shape 254"/>
          <p:cNvPicPr preferRelativeResize="0"/>
          <p:nvPr/>
        </p:nvPicPr>
        <p:blipFill>
          <a:blip r:embed="rId8">
            <a:alphaModFix/>
          </a:blip>
          <a:stretch>
            <a:fillRect/>
          </a:stretch>
        </p:blipFill>
        <p:spPr>
          <a:xfrm>
            <a:off x="3549948" y="2313376"/>
            <a:ext cx="1483041" cy="2686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Race Condition - Example</a:t>
            </a:r>
          </a:p>
        </p:txBody>
      </p:sp>
      <p:graphicFrame>
        <p:nvGraphicFramePr>
          <p:cNvPr id="260" name="Shape 260"/>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261" name="Shape 261"/>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262" name="Shape 262"/>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263" name="Shape 263"/>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264" name="Shape 264"/>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u="sng">
                <a:solidFill>
                  <a:schemeClr val="lt1"/>
                </a:solidFill>
                <a:latin typeface="Ubuntu"/>
                <a:ea typeface="Ubuntu"/>
                <a:cs typeface="Ubuntu"/>
                <a:sym typeface="Ubuntu"/>
              </a:rPr>
              <a:t>sets value</a:t>
            </a:r>
          </a:p>
          <a:p>
            <a:pPr lvl="0" rtl="0">
              <a:spcBef>
                <a:spcPts val="0"/>
              </a:spcBef>
              <a:buNone/>
            </a:pPr>
            <a:r>
              <a:rPr lang="en" sz="2100">
                <a:solidFill>
                  <a:schemeClr val="lt1"/>
                </a:solidFill>
                <a:latin typeface="Ubuntu"/>
                <a:ea typeface="Ubuntu"/>
                <a:cs typeface="Ubuntu"/>
                <a:sym typeface="Ubuntu"/>
              </a:rPr>
              <a:t>(sets ‘num’ to the value of ‘temp1’, which is 1)</a:t>
            </a:r>
          </a:p>
          <a:p>
            <a:pPr lvl="0" rtl="0">
              <a:spcBef>
                <a:spcPts val="0"/>
              </a:spcBef>
              <a:buNone/>
            </a:pPr>
            <a:r>
              <a:t/>
            </a:r>
            <a:endParaRPr sz="2100" u="sng">
              <a:latin typeface="Ubuntu"/>
              <a:ea typeface="Ubuntu"/>
              <a:cs typeface="Ubuntu"/>
              <a:sym typeface="Ubuntu"/>
            </a:endParaRPr>
          </a:p>
        </p:txBody>
      </p:sp>
      <p:pic>
        <p:nvPicPr>
          <p:cNvPr id="265" name="Shape 265"/>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266" name="Shape 266"/>
          <p:cNvPicPr preferRelativeResize="0"/>
          <p:nvPr/>
        </p:nvPicPr>
        <p:blipFill>
          <a:blip r:embed="rId7">
            <a:alphaModFix/>
          </a:blip>
          <a:stretch>
            <a:fillRect/>
          </a:stretch>
        </p:blipFill>
        <p:spPr>
          <a:xfrm>
            <a:off x="1067534" y="2662934"/>
            <a:ext cx="1515273" cy="257699"/>
          </a:xfrm>
          <a:prstGeom prst="rect">
            <a:avLst/>
          </a:prstGeom>
          <a:noFill/>
          <a:ln>
            <a:noFill/>
          </a:ln>
        </p:spPr>
      </p:pic>
      <p:pic>
        <p:nvPicPr>
          <p:cNvPr id="267" name="Shape 267"/>
          <p:cNvPicPr preferRelativeResize="0"/>
          <p:nvPr/>
        </p:nvPicPr>
        <p:blipFill>
          <a:blip r:embed="rId8">
            <a:alphaModFix/>
          </a:blip>
          <a:stretch>
            <a:fillRect/>
          </a:stretch>
        </p:blipFill>
        <p:spPr>
          <a:xfrm>
            <a:off x="1067535" y="3406699"/>
            <a:ext cx="1515281" cy="268666"/>
          </a:xfrm>
          <a:prstGeom prst="rect">
            <a:avLst/>
          </a:prstGeom>
          <a:noFill/>
          <a:ln>
            <a:noFill/>
          </a:ln>
        </p:spPr>
      </p:pic>
      <p:pic>
        <p:nvPicPr>
          <p:cNvPr id="268" name="Shape 268"/>
          <p:cNvPicPr preferRelativeResize="0"/>
          <p:nvPr/>
        </p:nvPicPr>
        <p:blipFill>
          <a:blip r:embed="rId9">
            <a:alphaModFix/>
          </a:blip>
          <a:stretch>
            <a:fillRect/>
          </a:stretch>
        </p:blipFill>
        <p:spPr>
          <a:xfrm>
            <a:off x="3583361" y="2293877"/>
            <a:ext cx="1483041" cy="268666"/>
          </a:xfrm>
          <a:prstGeom prst="rect">
            <a:avLst/>
          </a:prstGeom>
          <a:noFill/>
          <a:ln>
            <a:noFill/>
          </a:ln>
        </p:spPr>
      </p:pic>
      <p:pic>
        <p:nvPicPr>
          <p:cNvPr id="269" name="Shape 269"/>
          <p:cNvPicPr preferRelativeResize="0"/>
          <p:nvPr/>
        </p:nvPicPr>
        <p:blipFill>
          <a:blip r:embed="rId10">
            <a:alphaModFix/>
          </a:blip>
          <a:stretch>
            <a:fillRect/>
          </a:stretch>
        </p:blipFill>
        <p:spPr>
          <a:xfrm>
            <a:off x="3567768" y="3032496"/>
            <a:ext cx="1579761" cy="2686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Race Condition - Example</a:t>
            </a:r>
          </a:p>
        </p:txBody>
      </p:sp>
      <p:graphicFrame>
        <p:nvGraphicFramePr>
          <p:cNvPr id="275" name="Shape 275"/>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2</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276" name="Shape 276"/>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277" name="Shape 277"/>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278" name="Shape 278"/>
          <p:cNvPicPr preferRelativeResize="0"/>
          <p:nvPr/>
        </p:nvPicPr>
        <p:blipFill>
          <a:blip r:embed="rId5">
            <a:alphaModFix/>
          </a:blip>
          <a:stretch>
            <a:fillRect/>
          </a:stretch>
        </p:blipFill>
        <p:spPr>
          <a:xfrm>
            <a:off x="3827430" y="1088893"/>
            <a:ext cx="946729" cy="268666"/>
          </a:xfrm>
          <a:prstGeom prst="rect">
            <a:avLst/>
          </a:prstGeom>
          <a:noFill/>
          <a:ln>
            <a:noFill/>
          </a:ln>
        </p:spPr>
      </p:pic>
      <p:sp>
        <p:nvSpPr>
          <p:cNvPr id="279" name="Shape 279"/>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u="sng">
                <a:solidFill>
                  <a:schemeClr val="lt1"/>
                </a:solidFill>
                <a:latin typeface="Ubuntu"/>
                <a:ea typeface="Ubuntu"/>
                <a:cs typeface="Ubuntu"/>
                <a:sym typeface="Ubuntu"/>
              </a:rPr>
              <a:t>sets value</a:t>
            </a:r>
          </a:p>
          <a:p>
            <a:pPr lvl="0" rtl="0">
              <a:spcBef>
                <a:spcPts val="0"/>
              </a:spcBef>
              <a:buNone/>
            </a:pPr>
            <a:r>
              <a:rPr lang="en" sz="2100">
                <a:solidFill>
                  <a:schemeClr val="lt1"/>
                </a:solidFill>
                <a:latin typeface="Ubuntu"/>
                <a:ea typeface="Ubuntu"/>
                <a:cs typeface="Ubuntu"/>
                <a:sym typeface="Ubuntu"/>
              </a:rPr>
              <a:t>(sets ‘num’ to the value of ‘temp2’, which is 2)</a:t>
            </a:r>
          </a:p>
        </p:txBody>
      </p:sp>
      <p:pic>
        <p:nvPicPr>
          <p:cNvPr id="280" name="Shape 280"/>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281" name="Shape 281"/>
          <p:cNvPicPr preferRelativeResize="0"/>
          <p:nvPr/>
        </p:nvPicPr>
        <p:blipFill>
          <a:blip r:embed="rId7">
            <a:alphaModFix/>
          </a:blip>
          <a:stretch>
            <a:fillRect/>
          </a:stretch>
        </p:blipFill>
        <p:spPr>
          <a:xfrm>
            <a:off x="1067534" y="2662934"/>
            <a:ext cx="1515273" cy="257699"/>
          </a:xfrm>
          <a:prstGeom prst="rect">
            <a:avLst/>
          </a:prstGeom>
          <a:noFill/>
          <a:ln>
            <a:noFill/>
          </a:ln>
        </p:spPr>
      </p:pic>
      <p:pic>
        <p:nvPicPr>
          <p:cNvPr id="282" name="Shape 282"/>
          <p:cNvPicPr preferRelativeResize="0"/>
          <p:nvPr/>
        </p:nvPicPr>
        <p:blipFill>
          <a:blip r:embed="rId8">
            <a:alphaModFix/>
          </a:blip>
          <a:stretch>
            <a:fillRect/>
          </a:stretch>
        </p:blipFill>
        <p:spPr>
          <a:xfrm>
            <a:off x="1067535" y="3406699"/>
            <a:ext cx="1515281" cy="268666"/>
          </a:xfrm>
          <a:prstGeom prst="rect">
            <a:avLst/>
          </a:prstGeom>
          <a:noFill/>
          <a:ln>
            <a:noFill/>
          </a:ln>
        </p:spPr>
      </p:pic>
      <p:pic>
        <p:nvPicPr>
          <p:cNvPr id="283" name="Shape 283"/>
          <p:cNvPicPr preferRelativeResize="0"/>
          <p:nvPr/>
        </p:nvPicPr>
        <p:blipFill>
          <a:blip r:embed="rId9">
            <a:alphaModFix/>
          </a:blip>
          <a:stretch>
            <a:fillRect/>
          </a:stretch>
        </p:blipFill>
        <p:spPr>
          <a:xfrm>
            <a:off x="3583361" y="2293877"/>
            <a:ext cx="1483041" cy="268666"/>
          </a:xfrm>
          <a:prstGeom prst="rect">
            <a:avLst/>
          </a:prstGeom>
          <a:noFill/>
          <a:ln>
            <a:noFill/>
          </a:ln>
        </p:spPr>
      </p:pic>
      <p:pic>
        <p:nvPicPr>
          <p:cNvPr id="284" name="Shape 284"/>
          <p:cNvPicPr preferRelativeResize="0"/>
          <p:nvPr/>
        </p:nvPicPr>
        <p:blipFill>
          <a:blip r:embed="rId10">
            <a:alphaModFix/>
          </a:blip>
          <a:stretch>
            <a:fillRect/>
          </a:stretch>
        </p:blipFill>
        <p:spPr>
          <a:xfrm>
            <a:off x="3567768" y="3032496"/>
            <a:ext cx="1579761" cy="268666"/>
          </a:xfrm>
          <a:prstGeom prst="rect">
            <a:avLst/>
          </a:prstGeom>
          <a:noFill/>
          <a:ln>
            <a:noFill/>
          </a:ln>
        </p:spPr>
      </p:pic>
      <p:pic>
        <p:nvPicPr>
          <p:cNvPr id="285" name="Shape 285"/>
          <p:cNvPicPr preferRelativeResize="0"/>
          <p:nvPr/>
        </p:nvPicPr>
        <p:blipFill>
          <a:blip r:embed="rId11">
            <a:alphaModFix/>
          </a:blip>
          <a:stretch>
            <a:fillRect/>
          </a:stretch>
        </p:blipFill>
        <p:spPr>
          <a:xfrm>
            <a:off x="3561873" y="3771106"/>
            <a:ext cx="1515264" cy="2686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Race Condition - Example</a:t>
            </a:r>
          </a:p>
        </p:txBody>
      </p:sp>
      <p:graphicFrame>
        <p:nvGraphicFramePr>
          <p:cNvPr id="291" name="Shape 291"/>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2</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292" name="Shape 292"/>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293" name="Shape 293"/>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294" name="Shape 294"/>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295" name="Shape 295"/>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a:solidFill>
                  <a:srgbClr val="FF0000"/>
                </a:solidFill>
                <a:latin typeface="Ubuntu"/>
                <a:ea typeface="Ubuntu"/>
                <a:cs typeface="Ubuntu"/>
                <a:sym typeface="Ubuntu"/>
              </a:rPr>
              <a:t>This is the NOT the expected output. ‘num’ is only 2!</a:t>
            </a:r>
          </a:p>
        </p:txBody>
      </p:sp>
      <p:pic>
        <p:nvPicPr>
          <p:cNvPr id="296" name="Shape 296"/>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297" name="Shape 297"/>
          <p:cNvPicPr preferRelativeResize="0"/>
          <p:nvPr/>
        </p:nvPicPr>
        <p:blipFill>
          <a:blip r:embed="rId7">
            <a:alphaModFix/>
          </a:blip>
          <a:stretch>
            <a:fillRect/>
          </a:stretch>
        </p:blipFill>
        <p:spPr>
          <a:xfrm>
            <a:off x="1067534" y="2662934"/>
            <a:ext cx="1515273" cy="257699"/>
          </a:xfrm>
          <a:prstGeom prst="rect">
            <a:avLst/>
          </a:prstGeom>
          <a:noFill/>
          <a:ln>
            <a:noFill/>
          </a:ln>
        </p:spPr>
      </p:pic>
      <p:pic>
        <p:nvPicPr>
          <p:cNvPr id="298" name="Shape 298"/>
          <p:cNvPicPr preferRelativeResize="0"/>
          <p:nvPr/>
        </p:nvPicPr>
        <p:blipFill>
          <a:blip r:embed="rId8">
            <a:alphaModFix/>
          </a:blip>
          <a:stretch>
            <a:fillRect/>
          </a:stretch>
        </p:blipFill>
        <p:spPr>
          <a:xfrm>
            <a:off x="1067535" y="3406699"/>
            <a:ext cx="1515281" cy="268666"/>
          </a:xfrm>
          <a:prstGeom prst="rect">
            <a:avLst/>
          </a:prstGeom>
          <a:noFill/>
          <a:ln>
            <a:noFill/>
          </a:ln>
        </p:spPr>
      </p:pic>
      <p:pic>
        <p:nvPicPr>
          <p:cNvPr id="299" name="Shape 299"/>
          <p:cNvPicPr preferRelativeResize="0"/>
          <p:nvPr/>
        </p:nvPicPr>
        <p:blipFill>
          <a:blip r:embed="rId9">
            <a:alphaModFix/>
          </a:blip>
          <a:stretch>
            <a:fillRect/>
          </a:stretch>
        </p:blipFill>
        <p:spPr>
          <a:xfrm>
            <a:off x="3583361" y="2293877"/>
            <a:ext cx="1483041" cy="268666"/>
          </a:xfrm>
          <a:prstGeom prst="rect">
            <a:avLst/>
          </a:prstGeom>
          <a:noFill/>
          <a:ln>
            <a:noFill/>
          </a:ln>
        </p:spPr>
      </p:pic>
      <p:pic>
        <p:nvPicPr>
          <p:cNvPr id="300" name="Shape 300"/>
          <p:cNvPicPr preferRelativeResize="0"/>
          <p:nvPr/>
        </p:nvPicPr>
        <p:blipFill>
          <a:blip r:embed="rId10">
            <a:alphaModFix/>
          </a:blip>
          <a:stretch>
            <a:fillRect/>
          </a:stretch>
        </p:blipFill>
        <p:spPr>
          <a:xfrm>
            <a:off x="3567768" y="3032496"/>
            <a:ext cx="1579761" cy="268666"/>
          </a:xfrm>
          <a:prstGeom prst="rect">
            <a:avLst/>
          </a:prstGeom>
          <a:noFill/>
          <a:ln>
            <a:noFill/>
          </a:ln>
        </p:spPr>
      </p:pic>
      <p:pic>
        <p:nvPicPr>
          <p:cNvPr id="301" name="Shape 301"/>
          <p:cNvPicPr preferRelativeResize="0"/>
          <p:nvPr/>
        </p:nvPicPr>
        <p:blipFill>
          <a:blip r:embed="rId11">
            <a:alphaModFix/>
          </a:blip>
          <a:stretch>
            <a:fillRect/>
          </a:stretch>
        </p:blipFill>
        <p:spPr>
          <a:xfrm>
            <a:off x="3561873" y="3771106"/>
            <a:ext cx="1515264" cy="2686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Race Condition Example: Withdrawing</a:t>
            </a:r>
          </a:p>
        </p:txBody>
      </p:sp>
      <p:sp>
        <p:nvSpPr>
          <p:cNvPr id="307" name="Shape 307"/>
          <p:cNvSpPr txBox="1"/>
          <p:nvPr>
            <p:ph idx="1" type="body"/>
          </p:nvPr>
        </p:nvSpPr>
        <p:spPr>
          <a:xfrm>
            <a:off x="1165500" y="1123950"/>
            <a:ext cx="3366300" cy="2647500"/>
          </a:xfrm>
          <a:prstGeom prst="rect">
            <a:avLst/>
          </a:prstGeom>
        </p:spPr>
        <p:txBody>
          <a:bodyPr anchorCtr="0" anchor="t" bIns="91425" lIns="91425" rIns="91425" tIns="91425">
            <a:noAutofit/>
          </a:bodyPr>
          <a:lstStyle/>
          <a:p>
            <a:pPr lvl="0" rtl="0">
              <a:spcBef>
                <a:spcPts val="0"/>
              </a:spcBef>
              <a:buNone/>
            </a:pPr>
            <a:r>
              <a:rPr lang="en"/>
              <a:t>What if two people were calling withdraw at the same time?</a:t>
            </a:r>
          </a:p>
          <a:p>
            <a:pPr indent="-228600" lvl="0" marL="457200" rtl="0">
              <a:spcBef>
                <a:spcPts val="0"/>
              </a:spcBef>
            </a:pPr>
            <a:r>
              <a:rPr lang="en"/>
              <a:t>e.g., balance = 100 and two withdrew 75 each</a:t>
            </a:r>
          </a:p>
          <a:p>
            <a:pPr indent="-228600" lvl="0" marL="457200" rtl="0">
              <a:spcBef>
                <a:spcPts val="0"/>
              </a:spcBef>
            </a:pPr>
            <a:r>
              <a:rPr lang="en"/>
              <a:t>Can anyone see what the problem </a:t>
            </a:r>
            <a:r>
              <a:rPr i="1" lang="en"/>
              <a:t>could</a:t>
            </a:r>
            <a:r>
              <a:rPr lang="en"/>
              <a:t> be?</a:t>
            </a:r>
          </a:p>
          <a:p>
            <a:pPr indent="-228600" lvl="0" marL="457200" rtl="0">
              <a:spcBef>
                <a:spcPts val="0"/>
              </a:spcBef>
            </a:pPr>
            <a:r>
              <a:rPr lang="en"/>
              <a:t>This is a </a:t>
            </a:r>
            <a:r>
              <a:rPr i="1" lang="en">
                <a:solidFill>
                  <a:srgbClr val="F35B69"/>
                </a:solidFill>
              </a:rPr>
              <a:t>race condition</a:t>
            </a:r>
            <a:r>
              <a:rPr lang="en"/>
              <a:t>.</a:t>
            </a:r>
          </a:p>
        </p:txBody>
      </p:sp>
      <p:pic>
        <p:nvPicPr>
          <p:cNvPr id="308" name="Shape 308"/>
          <p:cNvPicPr preferRelativeResize="0"/>
          <p:nvPr/>
        </p:nvPicPr>
        <p:blipFill>
          <a:blip r:embed="rId3">
            <a:alphaModFix/>
          </a:blip>
          <a:stretch>
            <a:fillRect/>
          </a:stretch>
        </p:blipFill>
        <p:spPr>
          <a:xfrm>
            <a:off x="4736647" y="1405497"/>
            <a:ext cx="3915149" cy="2289699"/>
          </a:xfrm>
          <a:prstGeom prst="rect">
            <a:avLst/>
          </a:prstGeom>
          <a:noFill/>
          <a:ln>
            <a:noFill/>
          </a:ln>
        </p:spPr>
      </p:pic>
      <p:sp>
        <p:nvSpPr>
          <p:cNvPr id="309" name="Shape 309"/>
          <p:cNvSpPr txBox="1"/>
          <p:nvPr/>
        </p:nvSpPr>
        <p:spPr>
          <a:xfrm>
            <a:off x="1165500" y="3802800"/>
            <a:ext cx="7719900" cy="824700"/>
          </a:xfrm>
          <a:prstGeom prst="rect">
            <a:avLst/>
          </a:prstGeom>
          <a:noFill/>
          <a:ln>
            <a:noFill/>
          </a:ln>
        </p:spPr>
        <p:txBody>
          <a:bodyPr anchorCtr="0" anchor="t" bIns="91425" lIns="91425" rIns="91425" tIns="91425">
            <a:noAutofit/>
          </a:bodyPr>
          <a:lstStyle/>
          <a:p>
            <a:pPr lvl="0" rtl="0">
              <a:spcBef>
                <a:spcPts val="600"/>
              </a:spcBef>
              <a:buClr>
                <a:schemeClr val="dk1"/>
              </a:buClr>
              <a:buSzPct val="55000"/>
              <a:buFont typeface="Arial"/>
              <a:buNone/>
            </a:pPr>
            <a:r>
              <a:rPr lang="en" sz="2000">
                <a:solidFill>
                  <a:srgbClr val="F3F3F3"/>
                </a:solidFill>
                <a:latin typeface="Source Sans Pro"/>
                <a:ea typeface="Source Sans Pro"/>
                <a:cs typeface="Source Sans Pro"/>
                <a:sym typeface="Source Sans Pro"/>
              </a:rPr>
              <a:t>In most languages, this is a problem.</a:t>
            </a:r>
          </a:p>
          <a:p>
            <a:pPr indent="-355600" lvl="0" marL="457200" rtl="0">
              <a:spcBef>
                <a:spcPts val="600"/>
              </a:spcBef>
              <a:buClr>
                <a:srgbClr val="F3F3F3"/>
              </a:buClr>
              <a:buSzPct val="100000"/>
              <a:buFont typeface="Source Sans Pro"/>
              <a:buChar char="-"/>
            </a:pPr>
            <a:r>
              <a:rPr lang="en" sz="2000">
                <a:solidFill>
                  <a:srgbClr val="F3F3F3"/>
                </a:solidFill>
                <a:latin typeface="Source Sans Pro"/>
                <a:ea typeface="Source Sans Pro"/>
                <a:cs typeface="Source Sans Pro"/>
                <a:sym typeface="Source Sans Pro"/>
              </a:rPr>
              <a:t>In Scratch, the system doesn’t let two of these run at once.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Serial - Example</a:t>
            </a:r>
          </a:p>
        </p:txBody>
      </p:sp>
      <p:graphicFrame>
        <p:nvGraphicFramePr>
          <p:cNvPr id="88" name="Shape 88"/>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89" name="Shape 89"/>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90" name="Shape 90"/>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91" name="Shape 91"/>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92" name="Shape 92"/>
          <p:cNvSpPr txBox="1"/>
          <p:nvPr>
            <p:ph idx="1" type="body"/>
          </p:nvPr>
        </p:nvSpPr>
        <p:spPr>
          <a:xfrm>
            <a:off x="323212" y="4277441"/>
            <a:ext cx="8595300" cy="552900"/>
          </a:xfrm>
          <a:prstGeom prst="rect">
            <a:avLst/>
          </a:prstGeom>
        </p:spPr>
        <p:txBody>
          <a:bodyPr anchorCtr="0" anchor="t" bIns="75425" lIns="75425" rIns="75425" tIns="75425">
            <a:noAutofit/>
          </a:bodyPr>
          <a:lstStyle/>
          <a:p>
            <a:pPr lvl="0" rtl="0">
              <a:spcBef>
                <a:spcPts val="0"/>
              </a:spcBef>
              <a:buNone/>
            </a:pPr>
            <a:r>
              <a:rPr lang="en" sz="2100">
                <a:latin typeface="Ubuntu"/>
                <a:ea typeface="Ubuntu"/>
                <a:cs typeface="Ubuntu"/>
                <a:sym typeface="Ubuntu"/>
              </a:rPr>
              <a:t>‘num’ starts out with value 0</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lang="en"/>
              <a:t>Deadlock Example</a:t>
            </a:r>
          </a:p>
        </p:txBody>
      </p:sp>
      <p:pic>
        <p:nvPicPr>
          <p:cNvPr id="315" name="Shape 315"/>
          <p:cNvPicPr preferRelativeResize="0"/>
          <p:nvPr/>
        </p:nvPicPr>
        <p:blipFill rotWithShape="1">
          <a:blip r:embed="rId3">
            <a:alphaModFix/>
          </a:blip>
          <a:srcRect b="0" l="0" r="0" t="7749"/>
          <a:stretch/>
        </p:blipFill>
        <p:spPr>
          <a:xfrm>
            <a:off x="1595925" y="1127025"/>
            <a:ext cx="5952149" cy="3657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1165475" y="575681"/>
            <a:ext cx="6858000" cy="345000"/>
          </a:xfrm>
          <a:prstGeom prst="rect">
            <a:avLst/>
          </a:prstGeom>
        </p:spPr>
        <p:txBody>
          <a:bodyPr anchorCtr="0" anchor="b" bIns="91425" lIns="91425" rIns="91425" tIns="91425">
            <a:noAutofit/>
          </a:bodyPr>
          <a:lstStyle/>
          <a:p>
            <a:pPr lvl="0">
              <a:spcBef>
                <a:spcPts val="0"/>
              </a:spcBef>
              <a:buNone/>
            </a:pPr>
            <a:r>
              <a:rPr lang="en"/>
              <a:t>Dining Philosopher Problem</a:t>
            </a:r>
          </a:p>
        </p:txBody>
      </p:sp>
      <p:pic>
        <p:nvPicPr>
          <p:cNvPr id="321" name="Shape 321"/>
          <p:cNvPicPr preferRelativeResize="0"/>
          <p:nvPr/>
        </p:nvPicPr>
        <p:blipFill>
          <a:blip r:embed="rId3">
            <a:alphaModFix/>
          </a:blip>
          <a:stretch>
            <a:fillRect/>
          </a:stretch>
        </p:blipFill>
        <p:spPr>
          <a:xfrm>
            <a:off x="1165475" y="1377550"/>
            <a:ext cx="2605650" cy="3456824"/>
          </a:xfrm>
          <a:prstGeom prst="rect">
            <a:avLst/>
          </a:prstGeom>
          <a:noFill/>
          <a:ln>
            <a:noFill/>
          </a:ln>
        </p:spPr>
      </p:pic>
      <p:pic>
        <p:nvPicPr>
          <p:cNvPr id="322" name="Shape 322"/>
          <p:cNvPicPr preferRelativeResize="0"/>
          <p:nvPr/>
        </p:nvPicPr>
        <p:blipFill>
          <a:blip r:embed="rId4">
            <a:alphaModFix/>
          </a:blip>
          <a:stretch>
            <a:fillRect/>
          </a:stretch>
        </p:blipFill>
        <p:spPr>
          <a:xfrm>
            <a:off x="5417825" y="1368851"/>
            <a:ext cx="2605650" cy="3474211"/>
          </a:xfrm>
          <a:prstGeom prst="rect">
            <a:avLst/>
          </a:prstGeom>
          <a:noFill/>
          <a:ln>
            <a:noFill/>
          </a:ln>
        </p:spPr>
      </p:pic>
      <p:pic>
        <p:nvPicPr>
          <p:cNvPr id="323" name="Shape 323"/>
          <p:cNvPicPr preferRelativeResize="0"/>
          <p:nvPr/>
        </p:nvPicPr>
        <p:blipFill>
          <a:blip r:embed="rId5">
            <a:alphaModFix/>
          </a:blip>
          <a:stretch>
            <a:fillRect/>
          </a:stretch>
        </p:blipFill>
        <p:spPr>
          <a:xfrm rot="5400000">
            <a:off x="3166399" y="3465300"/>
            <a:ext cx="1597250" cy="1140900"/>
          </a:xfrm>
          <a:prstGeom prst="rect">
            <a:avLst/>
          </a:prstGeom>
          <a:noFill/>
          <a:ln>
            <a:noFill/>
          </a:ln>
        </p:spPr>
      </p:pic>
      <p:pic>
        <p:nvPicPr>
          <p:cNvPr id="324" name="Shape 324"/>
          <p:cNvPicPr preferRelativeResize="0"/>
          <p:nvPr/>
        </p:nvPicPr>
        <p:blipFill>
          <a:blip r:embed="rId6">
            <a:alphaModFix/>
          </a:blip>
          <a:stretch>
            <a:fillRect/>
          </a:stretch>
        </p:blipFill>
        <p:spPr>
          <a:xfrm rot="-5400000">
            <a:off x="4314375" y="3245824"/>
            <a:ext cx="1597250" cy="1597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1165475" y="575681"/>
            <a:ext cx="6858000" cy="345000"/>
          </a:xfrm>
          <a:prstGeom prst="rect">
            <a:avLst/>
          </a:prstGeom>
        </p:spPr>
        <p:txBody>
          <a:bodyPr anchorCtr="0" anchor="b" bIns="91425" lIns="91425" rIns="91425" tIns="91425">
            <a:noAutofit/>
          </a:bodyPr>
          <a:lstStyle/>
          <a:p>
            <a:pPr lvl="0">
              <a:spcBef>
                <a:spcPts val="0"/>
              </a:spcBef>
              <a:buNone/>
            </a:pPr>
            <a:r>
              <a:rPr lang="en"/>
              <a:t>Question 12: Dining Philosophers (5 pts)</a:t>
            </a:r>
          </a:p>
        </p:txBody>
      </p:sp>
      <p:sp>
        <p:nvSpPr>
          <p:cNvPr id="330" name="Shape 330"/>
          <p:cNvSpPr txBox="1"/>
          <p:nvPr>
            <p:ph idx="1" type="body"/>
          </p:nvPr>
        </p:nvSpPr>
        <p:spPr>
          <a:xfrm>
            <a:off x="1165500" y="819150"/>
            <a:ext cx="5884200" cy="1013700"/>
          </a:xfrm>
          <a:prstGeom prst="rect">
            <a:avLst/>
          </a:prstGeom>
        </p:spPr>
        <p:txBody>
          <a:bodyPr anchorCtr="0" anchor="ctr" bIns="91425" lIns="91425" rIns="91425" tIns="91425">
            <a:noAutofit/>
          </a:bodyPr>
          <a:lstStyle/>
          <a:p>
            <a:pPr lvl="0">
              <a:spcBef>
                <a:spcPts val="0"/>
              </a:spcBef>
              <a:buNone/>
            </a:pPr>
            <a:r>
              <a:rPr lang="en" sz="1200"/>
              <a:t>Two philosophers (left and right) are having dinner, sitting across from each other. There is a NORTH and a SOUTH chopstick on the table. Each philosopher continually looks down to see if a chopstick is on the table, and tries to grab it; if both are ever grabbed by one person, that person eats, updates HISTORY (a record of what happened) and puts the chopsticks down. Ten seconds after the green flag is clicked, what should HISTORY be?</a:t>
            </a:r>
          </a:p>
        </p:txBody>
      </p:sp>
      <p:pic>
        <p:nvPicPr>
          <p:cNvPr id="331" name="Shape 331"/>
          <p:cNvPicPr preferRelativeResize="0"/>
          <p:nvPr/>
        </p:nvPicPr>
        <p:blipFill>
          <a:blip r:embed="rId3">
            <a:alphaModFix/>
          </a:blip>
          <a:stretch>
            <a:fillRect/>
          </a:stretch>
        </p:blipFill>
        <p:spPr>
          <a:xfrm>
            <a:off x="7100950" y="971550"/>
            <a:ext cx="1681424" cy="1178576"/>
          </a:xfrm>
          <a:prstGeom prst="rect">
            <a:avLst/>
          </a:prstGeom>
          <a:noFill/>
          <a:ln>
            <a:noFill/>
          </a:ln>
        </p:spPr>
      </p:pic>
      <p:pic>
        <p:nvPicPr>
          <p:cNvPr id="332" name="Shape 332"/>
          <p:cNvPicPr preferRelativeResize="0"/>
          <p:nvPr/>
        </p:nvPicPr>
        <p:blipFill>
          <a:blip r:embed="rId4">
            <a:alphaModFix/>
          </a:blip>
          <a:stretch>
            <a:fillRect/>
          </a:stretch>
        </p:blipFill>
        <p:spPr>
          <a:xfrm>
            <a:off x="566471" y="1938971"/>
            <a:ext cx="2215624" cy="939750"/>
          </a:xfrm>
          <a:prstGeom prst="rect">
            <a:avLst/>
          </a:prstGeom>
          <a:noFill/>
          <a:ln>
            <a:noFill/>
          </a:ln>
        </p:spPr>
      </p:pic>
      <p:pic>
        <p:nvPicPr>
          <p:cNvPr id="333" name="Shape 333"/>
          <p:cNvPicPr preferRelativeResize="0"/>
          <p:nvPr/>
        </p:nvPicPr>
        <p:blipFill>
          <a:blip r:embed="rId5">
            <a:alphaModFix/>
          </a:blip>
          <a:stretch>
            <a:fillRect/>
          </a:stretch>
        </p:blipFill>
        <p:spPr>
          <a:xfrm>
            <a:off x="566483" y="4056021"/>
            <a:ext cx="2215624" cy="939754"/>
          </a:xfrm>
          <a:prstGeom prst="rect">
            <a:avLst/>
          </a:prstGeom>
          <a:noFill/>
          <a:ln>
            <a:noFill/>
          </a:ln>
        </p:spPr>
      </p:pic>
      <p:pic>
        <p:nvPicPr>
          <p:cNvPr id="334" name="Shape 334"/>
          <p:cNvPicPr preferRelativeResize="0"/>
          <p:nvPr/>
        </p:nvPicPr>
        <p:blipFill>
          <a:blip r:embed="rId6">
            <a:alphaModFix/>
          </a:blip>
          <a:stretch>
            <a:fillRect/>
          </a:stretch>
        </p:blipFill>
        <p:spPr>
          <a:xfrm>
            <a:off x="2985850" y="1920787"/>
            <a:ext cx="2301375" cy="976125"/>
          </a:xfrm>
          <a:prstGeom prst="rect">
            <a:avLst/>
          </a:prstGeom>
          <a:noFill/>
          <a:ln>
            <a:noFill/>
          </a:ln>
        </p:spPr>
      </p:pic>
      <p:pic>
        <p:nvPicPr>
          <p:cNvPr id="335" name="Shape 335"/>
          <p:cNvPicPr preferRelativeResize="0"/>
          <p:nvPr/>
        </p:nvPicPr>
        <p:blipFill>
          <a:blip r:embed="rId7">
            <a:alphaModFix/>
          </a:blip>
          <a:stretch>
            <a:fillRect/>
          </a:stretch>
        </p:blipFill>
        <p:spPr>
          <a:xfrm>
            <a:off x="566483" y="2997496"/>
            <a:ext cx="2215615" cy="939750"/>
          </a:xfrm>
          <a:prstGeom prst="rect">
            <a:avLst/>
          </a:prstGeom>
          <a:noFill/>
          <a:ln>
            <a:noFill/>
          </a:ln>
        </p:spPr>
      </p:pic>
      <p:pic>
        <p:nvPicPr>
          <p:cNvPr id="336" name="Shape 336"/>
          <p:cNvPicPr preferRelativeResize="0"/>
          <p:nvPr/>
        </p:nvPicPr>
        <p:blipFill>
          <a:blip r:embed="rId8">
            <a:alphaModFix/>
          </a:blip>
          <a:stretch>
            <a:fillRect/>
          </a:stretch>
        </p:blipFill>
        <p:spPr>
          <a:xfrm>
            <a:off x="5109975" y="3615062"/>
            <a:ext cx="3816074" cy="1380725"/>
          </a:xfrm>
          <a:prstGeom prst="rect">
            <a:avLst/>
          </a:prstGeom>
          <a:noFill/>
          <a:ln>
            <a:noFill/>
          </a:ln>
        </p:spPr>
      </p:pic>
      <p:pic>
        <p:nvPicPr>
          <p:cNvPr id="337" name="Shape 337"/>
          <p:cNvPicPr preferRelativeResize="0"/>
          <p:nvPr/>
        </p:nvPicPr>
        <p:blipFill>
          <a:blip r:embed="rId9">
            <a:alphaModFix/>
          </a:blip>
          <a:stretch>
            <a:fillRect/>
          </a:stretch>
        </p:blipFill>
        <p:spPr>
          <a:xfrm>
            <a:off x="5490975" y="2071687"/>
            <a:ext cx="3215204" cy="1380725"/>
          </a:xfrm>
          <a:prstGeom prst="rect">
            <a:avLst/>
          </a:prstGeom>
          <a:noFill/>
          <a:ln>
            <a:noFill/>
          </a:ln>
        </p:spPr>
      </p:pic>
      <p:pic>
        <p:nvPicPr>
          <p:cNvPr id="338" name="Shape 338"/>
          <p:cNvPicPr preferRelativeResize="0"/>
          <p:nvPr/>
        </p:nvPicPr>
        <p:blipFill rotWithShape="1">
          <a:blip r:embed="rId10">
            <a:alphaModFix/>
          </a:blip>
          <a:srcRect b="15289" l="31512" r="42890" t="43852"/>
          <a:stretch/>
        </p:blipFill>
        <p:spPr>
          <a:xfrm>
            <a:off x="3138250" y="3025325"/>
            <a:ext cx="1650245" cy="1970450"/>
          </a:xfrm>
          <a:prstGeom prst="rect">
            <a:avLst/>
          </a:prstGeom>
          <a:noFill/>
          <a:ln>
            <a:noFill/>
          </a:ln>
        </p:spPr>
      </p:pic>
      <p:grpSp>
        <p:nvGrpSpPr>
          <p:cNvPr id="339" name="Shape 339"/>
          <p:cNvGrpSpPr/>
          <p:nvPr/>
        </p:nvGrpSpPr>
        <p:grpSpPr>
          <a:xfrm>
            <a:off x="8291998" y="387623"/>
            <a:ext cx="414177" cy="533050"/>
            <a:chOff x="6718575" y="2318625"/>
            <a:chExt cx="256950" cy="407375"/>
          </a:xfrm>
        </p:grpSpPr>
        <p:sp>
          <p:nvSpPr>
            <p:cNvPr id="340" name="Shape 340"/>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1" name="Shape 341"/>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4" name="Shape 344"/>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6" name="Shape 346"/>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6795900" y="2628550"/>
              <a:ext cx="102300" cy="25"/>
            </a:xfrm>
            <a:custGeom>
              <a:pathLst>
                <a:path extrusionOk="0" fill="none" h="1" w="4092">
                  <a:moveTo>
                    <a:pt x="0" y="1"/>
                  </a:moveTo>
                  <a:lnTo>
                    <a:pt x="4092" y="1"/>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Question 12: Dining Philosophers (5 pts)</a:t>
            </a:r>
          </a:p>
        </p:txBody>
      </p:sp>
      <p:sp>
        <p:nvSpPr>
          <p:cNvPr id="353" name="Shape 353"/>
          <p:cNvSpPr txBox="1"/>
          <p:nvPr>
            <p:ph idx="1" type="body"/>
          </p:nvPr>
        </p:nvSpPr>
        <p:spPr>
          <a:xfrm>
            <a:off x="1165500" y="819150"/>
            <a:ext cx="5884200" cy="1013700"/>
          </a:xfrm>
          <a:prstGeom prst="rect">
            <a:avLst/>
          </a:prstGeom>
        </p:spPr>
        <p:txBody>
          <a:bodyPr anchorCtr="0" anchor="ctr" bIns="91425" lIns="91425" rIns="91425" tIns="91425">
            <a:noAutofit/>
          </a:bodyPr>
          <a:lstStyle/>
          <a:p>
            <a:pPr lvl="0" rtl="0">
              <a:spcBef>
                <a:spcPts val="0"/>
              </a:spcBef>
              <a:buNone/>
            </a:pPr>
            <a:r>
              <a:rPr lang="en" sz="1200">
                <a:solidFill>
                  <a:srgbClr val="F35B69"/>
                </a:solidFill>
              </a:rPr>
              <a:t>Started…, Left ate…, Right ate…</a:t>
            </a:r>
          </a:p>
          <a:p>
            <a:pPr lvl="0" rtl="0">
              <a:spcBef>
                <a:spcPts val="0"/>
              </a:spcBef>
              <a:buNone/>
            </a:pPr>
            <a:r>
              <a:rPr lang="en" sz="1200">
                <a:solidFill>
                  <a:srgbClr val="F35B69"/>
                </a:solidFill>
              </a:rPr>
              <a:t>Started…, Right ate…, Left ate…</a:t>
            </a:r>
          </a:p>
          <a:p>
            <a:pPr lvl="0" rtl="0">
              <a:spcBef>
                <a:spcPts val="0"/>
              </a:spcBef>
              <a:buNone/>
            </a:pPr>
            <a:r>
              <a:rPr lang="en" sz="1200">
                <a:solidFill>
                  <a:srgbClr val="F35B69"/>
                </a:solidFill>
              </a:rPr>
              <a:t>Started… </a:t>
            </a:r>
          </a:p>
        </p:txBody>
      </p:sp>
      <p:pic>
        <p:nvPicPr>
          <p:cNvPr id="354" name="Shape 354"/>
          <p:cNvPicPr preferRelativeResize="0"/>
          <p:nvPr/>
        </p:nvPicPr>
        <p:blipFill>
          <a:blip r:embed="rId3">
            <a:alphaModFix/>
          </a:blip>
          <a:stretch>
            <a:fillRect/>
          </a:stretch>
        </p:blipFill>
        <p:spPr>
          <a:xfrm>
            <a:off x="7100950" y="971550"/>
            <a:ext cx="1681424" cy="1178576"/>
          </a:xfrm>
          <a:prstGeom prst="rect">
            <a:avLst/>
          </a:prstGeom>
          <a:noFill/>
          <a:ln>
            <a:noFill/>
          </a:ln>
        </p:spPr>
      </p:pic>
      <p:pic>
        <p:nvPicPr>
          <p:cNvPr id="355" name="Shape 355"/>
          <p:cNvPicPr preferRelativeResize="0"/>
          <p:nvPr/>
        </p:nvPicPr>
        <p:blipFill>
          <a:blip r:embed="rId4">
            <a:alphaModFix/>
          </a:blip>
          <a:stretch>
            <a:fillRect/>
          </a:stretch>
        </p:blipFill>
        <p:spPr>
          <a:xfrm>
            <a:off x="566471" y="1938971"/>
            <a:ext cx="2215624" cy="939750"/>
          </a:xfrm>
          <a:prstGeom prst="rect">
            <a:avLst/>
          </a:prstGeom>
          <a:noFill/>
          <a:ln>
            <a:noFill/>
          </a:ln>
        </p:spPr>
      </p:pic>
      <p:pic>
        <p:nvPicPr>
          <p:cNvPr id="356" name="Shape 356"/>
          <p:cNvPicPr preferRelativeResize="0"/>
          <p:nvPr/>
        </p:nvPicPr>
        <p:blipFill>
          <a:blip r:embed="rId5">
            <a:alphaModFix/>
          </a:blip>
          <a:stretch>
            <a:fillRect/>
          </a:stretch>
        </p:blipFill>
        <p:spPr>
          <a:xfrm>
            <a:off x="566483" y="4056021"/>
            <a:ext cx="2215624" cy="939754"/>
          </a:xfrm>
          <a:prstGeom prst="rect">
            <a:avLst/>
          </a:prstGeom>
          <a:noFill/>
          <a:ln>
            <a:noFill/>
          </a:ln>
        </p:spPr>
      </p:pic>
      <p:pic>
        <p:nvPicPr>
          <p:cNvPr id="357" name="Shape 357"/>
          <p:cNvPicPr preferRelativeResize="0"/>
          <p:nvPr/>
        </p:nvPicPr>
        <p:blipFill>
          <a:blip r:embed="rId6">
            <a:alphaModFix/>
          </a:blip>
          <a:stretch>
            <a:fillRect/>
          </a:stretch>
        </p:blipFill>
        <p:spPr>
          <a:xfrm>
            <a:off x="2985850" y="1920787"/>
            <a:ext cx="2301375" cy="976125"/>
          </a:xfrm>
          <a:prstGeom prst="rect">
            <a:avLst/>
          </a:prstGeom>
          <a:noFill/>
          <a:ln>
            <a:noFill/>
          </a:ln>
        </p:spPr>
      </p:pic>
      <p:pic>
        <p:nvPicPr>
          <p:cNvPr id="358" name="Shape 358"/>
          <p:cNvPicPr preferRelativeResize="0"/>
          <p:nvPr/>
        </p:nvPicPr>
        <p:blipFill>
          <a:blip r:embed="rId7">
            <a:alphaModFix/>
          </a:blip>
          <a:stretch>
            <a:fillRect/>
          </a:stretch>
        </p:blipFill>
        <p:spPr>
          <a:xfrm>
            <a:off x="566483" y="2997496"/>
            <a:ext cx="2215615" cy="939750"/>
          </a:xfrm>
          <a:prstGeom prst="rect">
            <a:avLst/>
          </a:prstGeom>
          <a:noFill/>
          <a:ln>
            <a:noFill/>
          </a:ln>
        </p:spPr>
      </p:pic>
      <p:pic>
        <p:nvPicPr>
          <p:cNvPr id="359" name="Shape 359"/>
          <p:cNvPicPr preferRelativeResize="0"/>
          <p:nvPr/>
        </p:nvPicPr>
        <p:blipFill>
          <a:blip r:embed="rId8">
            <a:alphaModFix/>
          </a:blip>
          <a:stretch>
            <a:fillRect/>
          </a:stretch>
        </p:blipFill>
        <p:spPr>
          <a:xfrm>
            <a:off x="5109975" y="3615062"/>
            <a:ext cx="3816074" cy="1380725"/>
          </a:xfrm>
          <a:prstGeom prst="rect">
            <a:avLst/>
          </a:prstGeom>
          <a:noFill/>
          <a:ln>
            <a:noFill/>
          </a:ln>
        </p:spPr>
      </p:pic>
      <p:pic>
        <p:nvPicPr>
          <p:cNvPr id="360" name="Shape 360"/>
          <p:cNvPicPr preferRelativeResize="0"/>
          <p:nvPr/>
        </p:nvPicPr>
        <p:blipFill>
          <a:blip r:embed="rId9">
            <a:alphaModFix/>
          </a:blip>
          <a:stretch>
            <a:fillRect/>
          </a:stretch>
        </p:blipFill>
        <p:spPr>
          <a:xfrm>
            <a:off x="5490975" y="2078587"/>
            <a:ext cx="3215204" cy="1380725"/>
          </a:xfrm>
          <a:prstGeom prst="rect">
            <a:avLst/>
          </a:prstGeom>
          <a:noFill/>
          <a:ln>
            <a:noFill/>
          </a:ln>
        </p:spPr>
      </p:pic>
      <p:pic>
        <p:nvPicPr>
          <p:cNvPr id="361" name="Shape 361"/>
          <p:cNvPicPr preferRelativeResize="0"/>
          <p:nvPr/>
        </p:nvPicPr>
        <p:blipFill rotWithShape="1">
          <a:blip r:embed="rId10">
            <a:alphaModFix/>
          </a:blip>
          <a:srcRect b="15289" l="31512" r="42890" t="43852"/>
          <a:stretch/>
        </p:blipFill>
        <p:spPr>
          <a:xfrm>
            <a:off x="3138250" y="3025325"/>
            <a:ext cx="1650245" cy="1970450"/>
          </a:xfrm>
          <a:prstGeom prst="rect">
            <a:avLst/>
          </a:prstGeom>
          <a:noFill/>
          <a:ln>
            <a:noFill/>
          </a:ln>
        </p:spPr>
      </p:pic>
      <p:sp>
        <p:nvSpPr>
          <p:cNvPr id="362" name="Shape 362"/>
          <p:cNvSpPr/>
          <p:nvPr/>
        </p:nvSpPr>
        <p:spPr>
          <a:xfrm>
            <a:off x="8210475" y="311200"/>
            <a:ext cx="571911" cy="573244"/>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Serial - Example</a:t>
            </a:r>
          </a:p>
        </p:txBody>
      </p:sp>
      <p:graphicFrame>
        <p:nvGraphicFramePr>
          <p:cNvPr id="98" name="Shape 98"/>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99" name="Shape 99"/>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100" name="Shape 100"/>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101" name="Shape 101"/>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102" name="Shape 102"/>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u="sng">
                <a:latin typeface="Ubuntu"/>
                <a:ea typeface="Ubuntu"/>
                <a:cs typeface="Ubuntu"/>
                <a:sym typeface="Ubuntu"/>
              </a:rPr>
              <a:t>read value</a:t>
            </a:r>
          </a:p>
          <a:p>
            <a:pPr lvl="0" rtl="0">
              <a:spcBef>
                <a:spcPts val="0"/>
              </a:spcBef>
              <a:buNone/>
            </a:pPr>
            <a:r>
              <a:rPr lang="en" sz="2100">
                <a:latin typeface="Ubuntu"/>
                <a:ea typeface="Ubuntu"/>
                <a:cs typeface="Ubuntu"/>
                <a:sym typeface="Ubuntu"/>
              </a:rPr>
              <a:t>(reads the value of ‘num’, and sets ‘temp1’ to that value)</a:t>
            </a:r>
          </a:p>
        </p:txBody>
      </p:sp>
      <p:pic>
        <p:nvPicPr>
          <p:cNvPr id="103" name="Shape 103"/>
          <p:cNvPicPr preferRelativeResize="0"/>
          <p:nvPr/>
        </p:nvPicPr>
        <p:blipFill>
          <a:blip r:embed="rId6">
            <a:alphaModFix/>
          </a:blip>
          <a:stretch>
            <a:fillRect/>
          </a:stretch>
        </p:blipFill>
        <p:spPr>
          <a:xfrm>
            <a:off x="1089022" y="1908208"/>
            <a:ext cx="1483036" cy="2686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Serial - Example</a:t>
            </a:r>
          </a:p>
        </p:txBody>
      </p:sp>
      <p:graphicFrame>
        <p:nvGraphicFramePr>
          <p:cNvPr id="109" name="Shape 109"/>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110" name="Shape 110"/>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111" name="Shape 111"/>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112" name="Shape 112"/>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113" name="Shape 113"/>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u="sng">
                <a:latin typeface="Ubuntu"/>
                <a:ea typeface="Ubuntu"/>
                <a:cs typeface="Ubuntu"/>
                <a:sym typeface="Ubuntu"/>
              </a:rPr>
              <a:t>increments value</a:t>
            </a:r>
          </a:p>
          <a:p>
            <a:pPr lvl="0" rtl="0">
              <a:spcBef>
                <a:spcPts val="0"/>
              </a:spcBef>
              <a:buNone/>
            </a:pPr>
            <a:r>
              <a:rPr lang="en" sz="2100">
                <a:latin typeface="Ubuntu"/>
                <a:ea typeface="Ubuntu"/>
                <a:cs typeface="Ubuntu"/>
                <a:sym typeface="Ubuntu"/>
              </a:rPr>
              <a:t>(increases the value of ‘temp1’ by 1)</a:t>
            </a:r>
          </a:p>
        </p:txBody>
      </p:sp>
      <p:pic>
        <p:nvPicPr>
          <p:cNvPr id="114" name="Shape 114"/>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115" name="Shape 115"/>
          <p:cNvPicPr preferRelativeResize="0"/>
          <p:nvPr/>
        </p:nvPicPr>
        <p:blipFill>
          <a:blip r:embed="rId7">
            <a:alphaModFix/>
          </a:blip>
          <a:stretch>
            <a:fillRect/>
          </a:stretch>
        </p:blipFill>
        <p:spPr>
          <a:xfrm>
            <a:off x="1067534" y="2299362"/>
            <a:ext cx="1515273" cy="257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Serial - Example</a:t>
            </a:r>
          </a:p>
        </p:txBody>
      </p:sp>
      <p:graphicFrame>
        <p:nvGraphicFramePr>
          <p:cNvPr id="121" name="Shape 121"/>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122" name="Shape 122"/>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123" name="Shape 123"/>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124" name="Shape 124"/>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125" name="Shape 125"/>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u="sng">
                <a:latin typeface="Ubuntu"/>
                <a:ea typeface="Ubuntu"/>
                <a:cs typeface="Ubuntu"/>
                <a:sym typeface="Ubuntu"/>
              </a:rPr>
              <a:t>sets value</a:t>
            </a:r>
          </a:p>
          <a:p>
            <a:pPr lvl="0" rtl="0">
              <a:spcBef>
                <a:spcPts val="0"/>
              </a:spcBef>
              <a:buNone/>
            </a:pPr>
            <a:r>
              <a:rPr lang="en" sz="2100">
                <a:latin typeface="Ubuntu"/>
                <a:ea typeface="Ubuntu"/>
                <a:cs typeface="Ubuntu"/>
                <a:sym typeface="Ubuntu"/>
              </a:rPr>
              <a:t>(sets ‘num’ to the value of ‘temp1’, which is 1)</a:t>
            </a:r>
          </a:p>
        </p:txBody>
      </p:sp>
      <p:pic>
        <p:nvPicPr>
          <p:cNvPr id="126" name="Shape 126"/>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127" name="Shape 127"/>
          <p:cNvPicPr preferRelativeResize="0"/>
          <p:nvPr/>
        </p:nvPicPr>
        <p:blipFill>
          <a:blip r:embed="rId7">
            <a:alphaModFix/>
          </a:blip>
          <a:stretch>
            <a:fillRect/>
          </a:stretch>
        </p:blipFill>
        <p:spPr>
          <a:xfrm>
            <a:off x="1067534" y="2299362"/>
            <a:ext cx="1515273" cy="257699"/>
          </a:xfrm>
          <a:prstGeom prst="rect">
            <a:avLst/>
          </a:prstGeom>
          <a:noFill/>
          <a:ln>
            <a:noFill/>
          </a:ln>
        </p:spPr>
      </p:pic>
      <p:pic>
        <p:nvPicPr>
          <p:cNvPr id="128" name="Shape 128"/>
          <p:cNvPicPr preferRelativeResize="0"/>
          <p:nvPr/>
        </p:nvPicPr>
        <p:blipFill>
          <a:blip r:embed="rId8">
            <a:alphaModFix/>
          </a:blip>
          <a:stretch>
            <a:fillRect/>
          </a:stretch>
        </p:blipFill>
        <p:spPr>
          <a:xfrm>
            <a:off x="1067535" y="2657449"/>
            <a:ext cx="1515281" cy="2686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Serial - Example</a:t>
            </a:r>
          </a:p>
        </p:txBody>
      </p:sp>
      <p:graphicFrame>
        <p:nvGraphicFramePr>
          <p:cNvPr id="134" name="Shape 134"/>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135" name="Shape 135"/>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136" name="Shape 136"/>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137" name="Shape 137"/>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138" name="Shape 138"/>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Clr>
                <a:schemeClr val="dk1"/>
              </a:buClr>
              <a:buSzPct val="42857"/>
              <a:buFont typeface="Arial"/>
              <a:buNone/>
            </a:pPr>
            <a:r>
              <a:rPr lang="en" sz="2100" u="sng">
                <a:solidFill>
                  <a:schemeClr val="lt1"/>
                </a:solidFill>
                <a:latin typeface="Ubuntu"/>
                <a:ea typeface="Ubuntu"/>
                <a:cs typeface="Ubuntu"/>
                <a:sym typeface="Ubuntu"/>
              </a:rPr>
              <a:t>read value</a:t>
            </a:r>
          </a:p>
          <a:p>
            <a:pPr lvl="0" rtl="0">
              <a:spcBef>
                <a:spcPts val="0"/>
              </a:spcBef>
              <a:buClr>
                <a:schemeClr val="dk1"/>
              </a:buClr>
              <a:buSzPct val="42857"/>
              <a:buFont typeface="Arial"/>
              <a:buNone/>
            </a:pPr>
            <a:r>
              <a:rPr lang="en" sz="2100">
                <a:solidFill>
                  <a:schemeClr val="lt1"/>
                </a:solidFill>
                <a:latin typeface="Ubuntu"/>
                <a:ea typeface="Ubuntu"/>
                <a:cs typeface="Ubuntu"/>
                <a:sym typeface="Ubuntu"/>
              </a:rPr>
              <a:t>(reads the value of ‘num’, and sets ‘temp2’ to that value)</a:t>
            </a:r>
          </a:p>
          <a:p>
            <a:pPr lvl="0" rtl="0">
              <a:spcBef>
                <a:spcPts val="0"/>
              </a:spcBef>
              <a:buNone/>
            </a:pPr>
            <a:r>
              <a:t/>
            </a:r>
            <a:endParaRPr sz="2100" u="sng">
              <a:latin typeface="Ubuntu"/>
              <a:ea typeface="Ubuntu"/>
              <a:cs typeface="Ubuntu"/>
              <a:sym typeface="Ubuntu"/>
            </a:endParaRPr>
          </a:p>
        </p:txBody>
      </p:sp>
      <p:pic>
        <p:nvPicPr>
          <p:cNvPr id="139" name="Shape 139"/>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140" name="Shape 140"/>
          <p:cNvPicPr preferRelativeResize="0"/>
          <p:nvPr/>
        </p:nvPicPr>
        <p:blipFill>
          <a:blip r:embed="rId7">
            <a:alphaModFix/>
          </a:blip>
          <a:stretch>
            <a:fillRect/>
          </a:stretch>
        </p:blipFill>
        <p:spPr>
          <a:xfrm>
            <a:off x="1067534" y="2299362"/>
            <a:ext cx="1515273" cy="257699"/>
          </a:xfrm>
          <a:prstGeom prst="rect">
            <a:avLst/>
          </a:prstGeom>
          <a:noFill/>
          <a:ln>
            <a:noFill/>
          </a:ln>
        </p:spPr>
      </p:pic>
      <p:pic>
        <p:nvPicPr>
          <p:cNvPr id="141" name="Shape 141"/>
          <p:cNvPicPr preferRelativeResize="0"/>
          <p:nvPr/>
        </p:nvPicPr>
        <p:blipFill>
          <a:blip r:embed="rId8">
            <a:alphaModFix/>
          </a:blip>
          <a:stretch>
            <a:fillRect/>
          </a:stretch>
        </p:blipFill>
        <p:spPr>
          <a:xfrm>
            <a:off x="1067535" y="2657449"/>
            <a:ext cx="1515281" cy="268666"/>
          </a:xfrm>
          <a:prstGeom prst="rect">
            <a:avLst/>
          </a:prstGeom>
          <a:noFill/>
          <a:ln>
            <a:noFill/>
          </a:ln>
        </p:spPr>
      </p:pic>
      <p:pic>
        <p:nvPicPr>
          <p:cNvPr id="142" name="Shape 142"/>
          <p:cNvPicPr preferRelativeResize="0"/>
          <p:nvPr/>
        </p:nvPicPr>
        <p:blipFill>
          <a:blip r:embed="rId9">
            <a:alphaModFix/>
          </a:blip>
          <a:stretch>
            <a:fillRect/>
          </a:stretch>
        </p:blipFill>
        <p:spPr>
          <a:xfrm>
            <a:off x="3549948" y="3033466"/>
            <a:ext cx="1483041" cy="2686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Serial - Example</a:t>
            </a:r>
          </a:p>
        </p:txBody>
      </p:sp>
      <p:graphicFrame>
        <p:nvGraphicFramePr>
          <p:cNvPr id="148" name="Shape 148"/>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149" name="Shape 149"/>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150" name="Shape 150"/>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151" name="Shape 151"/>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152" name="Shape 152"/>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Clr>
                <a:schemeClr val="dk1"/>
              </a:buClr>
              <a:buSzPct val="42857"/>
              <a:buFont typeface="Arial"/>
              <a:buNone/>
            </a:pPr>
            <a:r>
              <a:rPr lang="en" sz="2100" u="sng">
                <a:solidFill>
                  <a:schemeClr val="lt1"/>
                </a:solidFill>
                <a:latin typeface="Ubuntu"/>
                <a:ea typeface="Ubuntu"/>
                <a:cs typeface="Ubuntu"/>
                <a:sym typeface="Ubuntu"/>
              </a:rPr>
              <a:t>increments value</a:t>
            </a:r>
          </a:p>
          <a:p>
            <a:pPr lvl="0" rtl="0">
              <a:spcBef>
                <a:spcPts val="0"/>
              </a:spcBef>
              <a:buClr>
                <a:schemeClr val="dk1"/>
              </a:buClr>
              <a:buSzPct val="42857"/>
              <a:buFont typeface="Arial"/>
              <a:buNone/>
            </a:pPr>
            <a:r>
              <a:rPr lang="en" sz="2100">
                <a:solidFill>
                  <a:schemeClr val="lt1"/>
                </a:solidFill>
                <a:latin typeface="Ubuntu"/>
                <a:ea typeface="Ubuntu"/>
                <a:cs typeface="Ubuntu"/>
                <a:sym typeface="Ubuntu"/>
              </a:rPr>
              <a:t>(increases the value of ‘temp2’ by 2)</a:t>
            </a:r>
          </a:p>
          <a:p>
            <a:pPr lvl="0" rtl="0">
              <a:spcBef>
                <a:spcPts val="0"/>
              </a:spcBef>
              <a:buNone/>
            </a:pPr>
            <a:r>
              <a:t/>
            </a:r>
            <a:endParaRPr sz="2100" u="sng">
              <a:latin typeface="Ubuntu"/>
              <a:ea typeface="Ubuntu"/>
              <a:cs typeface="Ubuntu"/>
              <a:sym typeface="Ubuntu"/>
            </a:endParaRPr>
          </a:p>
        </p:txBody>
      </p:sp>
      <p:pic>
        <p:nvPicPr>
          <p:cNvPr id="153" name="Shape 153"/>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154" name="Shape 154"/>
          <p:cNvPicPr preferRelativeResize="0"/>
          <p:nvPr/>
        </p:nvPicPr>
        <p:blipFill>
          <a:blip r:embed="rId7">
            <a:alphaModFix/>
          </a:blip>
          <a:stretch>
            <a:fillRect/>
          </a:stretch>
        </p:blipFill>
        <p:spPr>
          <a:xfrm>
            <a:off x="1067534" y="2299362"/>
            <a:ext cx="1515273" cy="257699"/>
          </a:xfrm>
          <a:prstGeom prst="rect">
            <a:avLst/>
          </a:prstGeom>
          <a:noFill/>
          <a:ln>
            <a:noFill/>
          </a:ln>
        </p:spPr>
      </p:pic>
      <p:pic>
        <p:nvPicPr>
          <p:cNvPr id="155" name="Shape 155"/>
          <p:cNvPicPr preferRelativeResize="0"/>
          <p:nvPr/>
        </p:nvPicPr>
        <p:blipFill>
          <a:blip r:embed="rId8">
            <a:alphaModFix/>
          </a:blip>
          <a:stretch>
            <a:fillRect/>
          </a:stretch>
        </p:blipFill>
        <p:spPr>
          <a:xfrm>
            <a:off x="1067535" y="2657449"/>
            <a:ext cx="1515281" cy="268666"/>
          </a:xfrm>
          <a:prstGeom prst="rect">
            <a:avLst/>
          </a:prstGeom>
          <a:noFill/>
          <a:ln>
            <a:noFill/>
          </a:ln>
        </p:spPr>
      </p:pic>
      <p:pic>
        <p:nvPicPr>
          <p:cNvPr id="156" name="Shape 156"/>
          <p:cNvPicPr preferRelativeResize="0"/>
          <p:nvPr/>
        </p:nvPicPr>
        <p:blipFill>
          <a:blip r:embed="rId9">
            <a:alphaModFix/>
          </a:blip>
          <a:stretch>
            <a:fillRect/>
          </a:stretch>
        </p:blipFill>
        <p:spPr>
          <a:xfrm>
            <a:off x="3549948" y="3033466"/>
            <a:ext cx="1483041" cy="268666"/>
          </a:xfrm>
          <a:prstGeom prst="rect">
            <a:avLst/>
          </a:prstGeom>
          <a:noFill/>
          <a:ln>
            <a:noFill/>
          </a:ln>
        </p:spPr>
      </p:pic>
      <p:pic>
        <p:nvPicPr>
          <p:cNvPr id="157" name="Shape 157"/>
          <p:cNvPicPr preferRelativeResize="0"/>
          <p:nvPr/>
        </p:nvPicPr>
        <p:blipFill>
          <a:blip r:embed="rId10">
            <a:alphaModFix/>
          </a:blip>
          <a:stretch>
            <a:fillRect/>
          </a:stretch>
        </p:blipFill>
        <p:spPr>
          <a:xfrm>
            <a:off x="3554055" y="3422604"/>
            <a:ext cx="1579761" cy="2686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Serial - Example</a:t>
            </a:r>
          </a:p>
        </p:txBody>
      </p:sp>
      <p:graphicFrame>
        <p:nvGraphicFramePr>
          <p:cNvPr id="163" name="Shape 163"/>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3</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164" name="Shape 164"/>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165" name="Shape 165"/>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166" name="Shape 166"/>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167" name="Shape 167"/>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Clr>
                <a:schemeClr val="dk1"/>
              </a:buClr>
              <a:buSzPct val="42857"/>
              <a:buFont typeface="Arial"/>
              <a:buNone/>
            </a:pPr>
            <a:r>
              <a:rPr lang="en" sz="2100" u="sng">
                <a:solidFill>
                  <a:schemeClr val="lt1"/>
                </a:solidFill>
                <a:latin typeface="Ubuntu"/>
                <a:ea typeface="Ubuntu"/>
                <a:cs typeface="Ubuntu"/>
                <a:sym typeface="Ubuntu"/>
              </a:rPr>
              <a:t>sets value</a:t>
            </a:r>
          </a:p>
          <a:p>
            <a:pPr lvl="0" rtl="0">
              <a:spcBef>
                <a:spcPts val="0"/>
              </a:spcBef>
              <a:buClr>
                <a:schemeClr val="dk1"/>
              </a:buClr>
              <a:buSzPct val="42857"/>
              <a:buFont typeface="Arial"/>
              <a:buNone/>
            </a:pPr>
            <a:r>
              <a:rPr lang="en" sz="2100">
                <a:solidFill>
                  <a:schemeClr val="lt1"/>
                </a:solidFill>
                <a:latin typeface="Ubuntu"/>
                <a:ea typeface="Ubuntu"/>
                <a:cs typeface="Ubuntu"/>
                <a:sym typeface="Ubuntu"/>
              </a:rPr>
              <a:t>(sets ‘num’ to the value of ‘temp2’, which is 3)</a:t>
            </a:r>
          </a:p>
          <a:p>
            <a:pPr lvl="0" rtl="0">
              <a:spcBef>
                <a:spcPts val="0"/>
              </a:spcBef>
              <a:buNone/>
            </a:pPr>
            <a:r>
              <a:t/>
            </a:r>
            <a:endParaRPr sz="2100" u="sng">
              <a:latin typeface="Ubuntu"/>
              <a:ea typeface="Ubuntu"/>
              <a:cs typeface="Ubuntu"/>
              <a:sym typeface="Ubuntu"/>
            </a:endParaRPr>
          </a:p>
        </p:txBody>
      </p:sp>
      <p:pic>
        <p:nvPicPr>
          <p:cNvPr id="168" name="Shape 168"/>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169" name="Shape 169"/>
          <p:cNvPicPr preferRelativeResize="0"/>
          <p:nvPr/>
        </p:nvPicPr>
        <p:blipFill>
          <a:blip r:embed="rId7">
            <a:alphaModFix/>
          </a:blip>
          <a:stretch>
            <a:fillRect/>
          </a:stretch>
        </p:blipFill>
        <p:spPr>
          <a:xfrm>
            <a:off x="1067534" y="2299362"/>
            <a:ext cx="1515273" cy="257699"/>
          </a:xfrm>
          <a:prstGeom prst="rect">
            <a:avLst/>
          </a:prstGeom>
          <a:noFill/>
          <a:ln>
            <a:noFill/>
          </a:ln>
        </p:spPr>
      </p:pic>
      <p:pic>
        <p:nvPicPr>
          <p:cNvPr id="170" name="Shape 170"/>
          <p:cNvPicPr preferRelativeResize="0"/>
          <p:nvPr/>
        </p:nvPicPr>
        <p:blipFill>
          <a:blip r:embed="rId8">
            <a:alphaModFix/>
          </a:blip>
          <a:stretch>
            <a:fillRect/>
          </a:stretch>
        </p:blipFill>
        <p:spPr>
          <a:xfrm>
            <a:off x="1067535" y="2657449"/>
            <a:ext cx="1515281" cy="268666"/>
          </a:xfrm>
          <a:prstGeom prst="rect">
            <a:avLst/>
          </a:prstGeom>
          <a:noFill/>
          <a:ln>
            <a:noFill/>
          </a:ln>
        </p:spPr>
      </p:pic>
      <p:pic>
        <p:nvPicPr>
          <p:cNvPr id="171" name="Shape 171"/>
          <p:cNvPicPr preferRelativeResize="0"/>
          <p:nvPr/>
        </p:nvPicPr>
        <p:blipFill>
          <a:blip r:embed="rId9">
            <a:alphaModFix/>
          </a:blip>
          <a:stretch>
            <a:fillRect/>
          </a:stretch>
        </p:blipFill>
        <p:spPr>
          <a:xfrm>
            <a:off x="3549948" y="3033466"/>
            <a:ext cx="1483041" cy="268666"/>
          </a:xfrm>
          <a:prstGeom prst="rect">
            <a:avLst/>
          </a:prstGeom>
          <a:noFill/>
          <a:ln>
            <a:noFill/>
          </a:ln>
        </p:spPr>
      </p:pic>
      <p:pic>
        <p:nvPicPr>
          <p:cNvPr id="172" name="Shape 172"/>
          <p:cNvPicPr preferRelativeResize="0"/>
          <p:nvPr/>
        </p:nvPicPr>
        <p:blipFill>
          <a:blip r:embed="rId10">
            <a:alphaModFix/>
          </a:blip>
          <a:stretch>
            <a:fillRect/>
          </a:stretch>
        </p:blipFill>
        <p:spPr>
          <a:xfrm>
            <a:off x="3554055" y="3422604"/>
            <a:ext cx="1579761" cy="268666"/>
          </a:xfrm>
          <a:prstGeom prst="rect">
            <a:avLst/>
          </a:prstGeom>
          <a:noFill/>
          <a:ln>
            <a:noFill/>
          </a:ln>
        </p:spPr>
      </p:pic>
      <p:pic>
        <p:nvPicPr>
          <p:cNvPr id="173" name="Shape 173"/>
          <p:cNvPicPr preferRelativeResize="0"/>
          <p:nvPr/>
        </p:nvPicPr>
        <p:blipFill>
          <a:blip r:embed="rId11">
            <a:alphaModFix/>
          </a:blip>
          <a:stretch>
            <a:fillRect/>
          </a:stretch>
        </p:blipFill>
        <p:spPr>
          <a:xfrm>
            <a:off x="3561873" y="3771106"/>
            <a:ext cx="1515264" cy="2686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274319" y="205739"/>
            <a:ext cx="8595300" cy="617100"/>
          </a:xfrm>
          <a:prstGeom prst="rect">
            <a:avLst/>
          </a:prstGeom>
        </p:spPr>
        <p:txBody>
          <a:bodyPr anchorCtr="0" anchor="t" bIns="75425" lIns="75425" rIns="75425" tIns="75425">
            <a:noAutofit/>
          </a:bodyPr>
          <a:lstStyle/>
          <a:p>
            <a:pPr lvl="0" rtl="0">
              <a:spcBef>
                <a:spcPts val="0"/>
              </a:spcBef>
              <a:buNone/>
            </a:pPr>
            <a:r>
              <a:rPr lang="en">
                <a:latin typeface="Ubuntu"/>
                <a:ea typeface="Ubuntu"/>
                <a:cs typeface="Ubuntu"/>
                <a:sym typeface="Ubuntu"/>
              </a:rPr>
              <a:t>Serial - Example</a:t>
            </a:r>
          </a:p>
        </p:txBody>
      </p:sp>
      <p:graphicFrame>
        <p:nvGraphicFramePr>
          <p:cNvPr id="179" name="Shape 179"/>
          <p:cNvGraphicFramePr/>
          <p:nvPr/>
        </p:nvGraphicFramePr>
        <p:xfrm>
          <a:off x="857238" y="925829"/>
          <a:ext cx="2999999" cy="3000000"/>
        </p:xfrm>
        <a:graphic>
          <a:graphicData uri="http://schemas.openxmlformats.org/drawingml/2006/table">
            <a:tbl>
              <a:tblPr>
                <a:noFill/>
                <a:tableStyleId>{CCD4D825-FBF7-4D1E-A455-A141B005D9CB}</a:tableStyleId>
              </a:tblPr>
              <a:tblGrid>
                <a:gridCol w="2476500"/>
                <a:gridCol w="2476500"/>
                <a:gridCol w="2476500"/>
              </a:tblGrid>
              <a:tr h="257175">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4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p>
                      <a:pPr lvl="0" rtl="0" algn="ctr">
                        <a:spcBef>
                          <a:spcPts val="0"/>
                        </a:spcBef>
                        <a:buNone/>
                      </a:pPr>
                      <a:r>
                        <a:rPr lang="en" sz="1400">
                          <a:solidFill>
                            <a:srgbClr val="FFFFFF"/>
                          </a:solidFill>
                        </a:rPr>
                        <a:t>(Global Integer Value)</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0</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1</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57175">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t/>
                      </a:r>
                      <a:endParaRPr sz="1600">
                        <a:solidFill>
                          <a:srgbClr val="FFFFFF"/>
                        </a:solidFill>
                      </a:endParaRP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600">
                          <a:solidFill>
                            <a:srgbClr val="FFFFFF"/>
                          </a:solidFill>
                        </a:rPr>
                        <a:t>3</a:t>
                      </a:r>
                    </a:p>
                  </a:txBody>
                  <a:tcPr marT="61700" marB="61700" marR="82275" marL="822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pic>
        <p:nvPicPr>
          <p:cNvPr id="180" name="Shape 180"/>
          <p:cNvPicPr preferRelativeResize="0"/>
          <p:nvPr/>
        </p:nvPicPr>
        <p:blipFill>
          <a:blip r:embed="rId3">
            <a:alphaModFix/>
          </a:blip>
          <a:stretch>
            <a:fillRect/>
          </a:stretch>
        </p:blipFill>
        <p:spPr>
          <a:xfrm>
            <a:off x="6594862" y="980842"/>
            <a:ext cx="606048" cy="239236"/>
          </a:xfrm>
          <a:prstGeom prst="rect">
            <a:avLst/>
          </a:prstGeom>
          <a:noFill/>
          <a:ln>
            <a:noFill/>
          </a:ln>
        </p:spPr>
      </p:pic>
      <p:pic>
        <p:nvPicPr>
          <p:cNvPr id="181" name="Shape 181"/>
          <p:cNvPicPr preferRelativeResize="0"/>
          <p:nvPr/>
        </p:nvPicPr>
        <p:blipFill>
          <a:blip r:embed="rId4">
            <a:alphaModFix/>
          </a:blip>
          <a:stretch>
            <a:fillRect/>
          </a:stretch>
        </p:blipFill>
        <p:spPr>
          <a:xfrm>
            <a:off x="1446547" y="1088893"/>
            <a:ext cx="946755" cy="268666"/>
          </a:xfrm>
          <a:prstGeom prst="rect">
            <a:avLst/>
          </a:prstGeom>
          <a:noFill/>
          <a:ln>
            <a:noFill/>
          </a:ln>
        </p:spPr>
      </p:pic>
      <p:pic>
        <p:nvPicPr>
          <p:cNvPr id="182" name="Shape 182"/>
          <p:cNvPicPr preferRelativeResize="0"/>
          <p:nvPr/>
        </p:nvPicPr>
        <p:blipFill>
          <a:blip r:embed="rId5">
            <a:alphaModFix/>
          </a:blip>
          <a:stretch>
            <a:fillRect/>
          </a:stretch>
        </p:blipFill>
        <p:spPr>
          <a:xfrm>
            <a:off x="3907485" y="1096706"/>
            <a:ext cx="946729" cy="268666"/>
          </a:xfrm>
          <a:prstGeom prst="rect">
            <a:avLst/>
          </a:prstGeom>
          <a:noFill/>
          <a:ln>
            <a:noFill/>
          </a:ln>
        </p:spPr>
      </p:pic>
      <p:sp>
        <p:nvSpPr>
          <p:cNvPr id="183" name="Shape 183"/>
          <p:cNvSpPr txBox="1"/>
          <p:nvPr>
            <p:ph idx="1" type="body"/>
          </p:nvPr>
        </p:nvSpPr>
        <p:spPr>
          <a:xfrm>
            <a:off x="323212" y="4226006"/>
            <a:ext cx="8595300" cy="617100"/>
          </a:xfrm>
          <a:prstGeom prst="rect">
            <a:avLst/>
          </a:prstGeom>
        </p:spPr>
        <p:txBody>
          <a:bodyPr anchorCtr="0" anchor="t" bIns="75425" lIns="75425" rIns="75425" tIns="75425">
            <a:noAutofit/>
          </a:bodyPr>
          <a:lstStyle/>
          <a:p>
            <a:pPr lvl="0" rtl="0">
              <a:spcBef>
                <a:spcPts val="0"/>
              </a:spcBef>
              <a:buNone/>
            </a:pPr>
            <a:r>
              <a:rPr lang="en" sz="2100">
                <a:solidFill>
                  <a:srgbClr val="00FF00"/>
                </a:solidFill>
                <a:latin typeface="Ubuntu"/>
                <a:ea typeface="Ubuntu"/>
                <a:cs typeface="Ubuntu"/>
                <a:sym typeface="Ubuntu"/>
              </a:rPr>
              <a:t>This is the expected output. We’re good here!</a:t>
            </a:r>
          </a:p>
          <a:p>
            <a:pPr lvl="0" rtl="0">
              <a:spcBef>
                <a:spcPts val="0"/>
              </a:spcBef>
              <a:buNone/>
            </a:pPr>
            <a:r>
              <a:t/>
            </a:r>
            <a:endParaRPr sz="2100" u="sng">
              <a:latin typeface="Ubuntu"/>
              <a:ea typeface="Ubuntu"/>
              <a:cs typeface="Ubuntu"/>
              <a:sym typeface="Ubuntu"/>
            </a:endParaRPr>
          </a:p>
        </p:txBody>
      </p:sp>
      <p:pic>
        <p:nvPicPr>
          <p:cNvPr id="184" name="Shape 184"/>
          <p:cNvPicPr preferRelativeResize="0"/>
          <p:nvPr/>
        </p:nvPicPr>
        <p:blipFill>
          <a:blip r:embed="rId6">
            <a:alphaModFix/>
          </a:blip>
          <a:stretch>
            <a:fillRect/>
          </a:stretch>
        </p:blipFill>
        <p:spPr>
          <a:xfrm>
            <a:off x="1089022" y="1908208"/>
            <a:ext cx="1483036" cy="268666"/>
          </a:xfrm>
          <a:prstGeom prst="rect">
            <a:avLst/>
          </a:prstGeom>
          <a:noFill/>
          <a:ln>
            <a:noFill/>
          </a:ln>
        </p:spPr>
      </p:pic>
      <p:pic>
        <p:nvPicPr>
          <p:cNvPr id="185" name="Shape 185"/>
          <p:cNvPicPr preferRelativeResize="0"/>
          <p:nvPr/>
        </p:nvPicPr>
        <p:blipFill>
          <a:blip r:embed="rId7">
            <a:alphaModFix/>
          </a:blip>
          <a:stretch>
            <a:fillRect/>
          </a:stretch>
        </p:blipFill>
        <p:spPr>
          <a:xfrm>
            <a:off x="1067534" y="2299362"/>
            <a:ext cx="1515273" cy="257699"/>
          </a:xfrm>
          <a:prstGeom prst="rect">
            <a:avLst/>
          </a:prstGeom>
          <a:noFill/>
          <a:ln>
            <a:noFill/>
          </a:ln>
        </p:spPr>
      </p:pic>
      <p:pic>
        <p:nvPicPr>
          <p:cNvPr id="186" name="Shape 186"/>
          <p:cNvPicPr preferRelativeResize="0"/>
          <p:nvPr/>
        </p:nvPicPr>
        <p:blipFill>
          <a:blip r:embed="rId8">
            <a:alphaModFix/>
          </a:blip>
          <a:stretch>
            <a:fillRect/>
          </a:stretch>
        </p:blipFill>
        <p:spPr>
          <a:xfrm>
            <a:off x="1067535" y="2657449"/>
            <a:ext cx="1515281" cy="268666"/>
          </a:xfrm>
          <a:prstGeom prst="rect">
            <a:avLst/>
          </a:prstGeom>
          <a:noFill/>
          <a:ln>
            <a:noFill/>
          </a:ln>
        </p:spPr>
      </p:pic>
      <p:pic>
        <p:nvPicPr>
          <p:cNvPr id="187" name="Shape 187"/>
          <p:cNvPicPr preferRelativeResize="0"/>
          <p:nvPr/>
        </p:nvPicPr>
        <p:blipFill>
          <a:blip r:embed="rId9">
            <a:alphaModFix/>
          </a:blip>
          <a:stretch>
            <a:fillRect/>
          </a:stretch>
        </p:blipFill>
        <p:spPr>
          <a:xfrm>
            <a:off x="3549948" y="3033466"/>
            <a:ext cx="1483041" cy="268666"/>
          </a:xfrm>
          <a:prstGeom prst="rect">
            <a:avLst/>
          </a:prstGeom>
          <a:noFill/>
          <a:ln>
            <a:noFill/>
          </a:ln>
        </p:spPr>
      </p:pic>
      <p:pic>
        <p:nvPicPr>
          <p:cNvPr id="188" name="Shape 188"/>
          <p:cNvPicPr preferRelativeResize="0"/>
          <p:nvPr/>
        </p:nvPicPr>
        <p:blipFill>
          <a:blip r:embed="rId10">
            <a:alphaModFix/>
          </a:blip>
          <a:stretch>
            <a:fillRect/>
          </a:stretch>
        </p:blipFill>
        <p:spPr>
          <a:xfrm>
            <a:off x="3554055" y="3422604"/>
            <a:ext cx="1579761" cy="268666"/>
          </a:xfrm>
          <a:prstGeom prst="rect">
            <a:avLst/>
          </a:prstGeom>
          <a:noFill/>
          <a:ln>
            <a:noFill/>
          </a:ln>
        </p:spPr>
      </p:pic>
      <p:pic>
        <p:nvPicPr>
          <p:cNvPr id="189" name="Shape 189"/>
          <p:cNvPicPr preferRelativeResize="0"/>
          <p:nvPr/>
        </p:nvPicPr>
        <p:blipFill>
          <a:blip r:embed="rId11">
            <a:alphaModFix/>
          </a:blip>
          <a:stretch>
            <a:fillRect/>
          </a:stretch>
        </p:blipFill>
        <p:spPr>
          <a:xfrm>
            <a:off x="3561873" y="3771106"/>
            <a:ext cx="1515264" cy="2686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halkboard">
      <a:dk1>
        <a:srgbClr val="000000"/>
      </a:dk1>
      <a:lt1>
        <a:srgbClr val="FFFFFF"/>
      </a:lt1>
      <a:dk2>
        <a:srgbClr val="282828"/>
      </a:dk2>
      <a:lt2>
        <a:srgbClr val="C7C7C7"/>
      </a:lt2>
      <a:accent1>
        <a:srgbClr val="3A2B17"/>
      </a:accent1>
      <a:accent2>
        <a:srgbClr val="614D2B"/>
      </a:accent2>
      <a:accent3>
        <a:srgbClr val="886E3E"/>
      </a:accent3>
      <a:accent4>
        <a:srgbClr val="AC8B47"/>
      </a:accent4>
      <a:accent5>
        <a:srgbClr val="CFA74F"/>
      </a:accent5>
      <a:accent6>
        <a:srgbClr val="E4C26B"/>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