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atimes.com/business/la-g-how-the-iphone-s-security-measures-work-20160219-htmlstor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nytimes.com/2016/02/24/technology/justice-department-wants-apple-to-unlock-nine-more-iphones.html" TargetMode="External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Apple vs. FBI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(Continuing) Story of Security, Encryption and Privacy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is an ongoing case and will probably end up in a Supreme Court case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There is still a great amount of debate surrounding encryption, security, and the privacy of one’s data in relation to Constitutional Rights. 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the “good” outweigh the “bad?” Should that matter in this case?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(What) is Apple?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Producer of popular personal devices such as the Mac, iPad, and iPhone. 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Accounts for 0.5% of the United States GDP(!!!)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Sold roughly 75 million iPhones in the last financial Quarter alone. 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83" y="1919075"/>
            <a:ext cx="2094230" cy="271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(What) is the FBI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Federal Bureau of Investigation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“Domestic intelligence and security service of the United States”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Reports to the Attorney General and Director of National Intelligence.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Known for work in counterintelligence and counterterrorism for the United States.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50" y="2086825"/>
            <a:ext cx="2294400" cy="23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/>
              <a:t>So… Why are these two entities in the news a lot recently?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San Bernardino Shooting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The Relevant Information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Char char="●"/>
            </a:pPr>
            <a:r>
              <a:rPr lang="en" sz="1100"/>
              <a:t>Tragic shooting that occurred in San Bernardino County on December 2nd, 2015. 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●"/>
            </a:pPr>
            <a:r>
              <a:rPr lang="en" sz="1100"/>
              <a:t>Carried out by two individuals with potential ISIS/ISIL connections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●"/>
            </a:pPr>
            <a:r>
              <a:rPr lang="en" sz="1100"/>
              <a:t>While the city police and FBI were able to gather a tremendous amount of information from the crime scenes, there was a </a:t>
            </a:r>
            <a:r>
              <a:rPr b="1" lang="en" sz="1100"/>
              <a:t>locked</a:t>
            </a:r>
            <a:r>
              <a:rPr lang="en" sz="1100"/>
              <a:t> iPhone that belonged to one of the killers found at one of the scenes.</a:t>
            </a:r>
          </a:p>
          <a:p>
            <a:pPr indent="-298450" lvl="0" marL="457200">
              <a:spcBef>
                <a:spcPts val="0"/>
              </a:spcBef>
              <a:buSzPct val="100000"/>
              <a:buChar char="●"/>
            </a:pPr>
            <a:r>
              <a:rPr lang="en" sz="1100"/>
              <a:t>This iPhone could contain a lot of information about calls made during the hours of the event, texts received and sent, and could potentially confirm whether or not this attack was linked to ISIS/ISIL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499" y="2079712"/>
            <a:ext cx="4287400" cy="23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60950" y="1008775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 How Does Apple Come Into the Equation?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28150" y="3103950"/>
            <a:ext cx="5687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hlinkClick r:id="rId3"/>
              </a:rPr>
              <a:t>Watch This Video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do you think the benefits are in forcing Apple to create the firmware that would break their security?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do you think the potential problems in forcing Apple to create the firmware that would break their security?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So… What’s the Big Deal? Can’t Apple just make the firmware and then destroy it?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200"/>
              <a:t>Koan 6: Nothing Goes Away (Blown to Bits</a:t>
            </a:r>
            <a:r>
              <a:rPr lang="en" sz="1200"/>
              <a:t> Chapter 1)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There’s no such thing as destroying software (or the implementation ideas of software) permanently.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It’s about setting a potential legal precedent 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Even if that specialized OS was created specifically for that one phone, who’s to say that the FBI won’t ask for further phones to be unlocked?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This is actually already a reality.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Breaks a huge principle of Encryption and Security. 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675" y="2050213"/>
            <a:ext cx="3885551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