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79347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Part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/ Elif / Else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983725"/>
            <a:ext cx="7061099" cy="41235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if 9 == 5: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print(“if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elif 47 &lt;= 47: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print(“else if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    print(“else case”)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else if case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Your friend, the while loop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7416900" cy="18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while </a:t>
            </a: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&lt;this is true&gt;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&lt;do some stuff&gt;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... 		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&lt;get closer to stopping loop&gt;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00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777950" y="3516850"/>
            <a:ext cx="5588099" cy="1359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The ‘while loop’ will repeat until the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&lt;this is true&gt;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 condition becomes false.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quickie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916350"/>
            <a:ext cx="8229600" cy="37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count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python = ‘revolutionary’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while count &lt;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		python += ‘!’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		count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python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‘revolutionary!!!’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Defining Functions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94699" cy="38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my_func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x, 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  		return x * 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my_func(5, 6)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5929825" y="589525"/>
            <a:ext cx="3030300" cy="44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It’s easy to write functions in Python! “</a:t>
            </a:r>
            <a:r>
              <a:rPr lang="en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” followed by </a:t>
            </a:r>
            <a:r>
              <a:rPr lang="en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your function’s name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, followed by 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your variables</a:t>
            </a: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 will get you started!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17725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note on Indentation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85175" y="1355650"/>
            <a:ext cx="8294699" cy="32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def exclaimer(word):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for i in range(1, 3):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k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while k &lt; 4: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        word = word + ‘!’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				    k = k + 1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return word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07775" y="613150"/>
            <a:ext cx="7819200" cy="10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Indents (4 spaces) are important in Python when they are preceding statements.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130625" y="2575425"/>
            <a:ext cx="2901899" cy="10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Think of it like nesting in Snap!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24650" y="995525"/>
            <a:ext cx="8294699" cy="385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cookie = “delicious”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&gt;&gt;&gt; if len(cookie) == 9: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print(exclaimer(cookie))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    print(‘not 9 characters’)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...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delicious!!!!!!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/ Else and Indentation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612250" y="2143050"/>
            <a:ext cx="3919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 the Prompts!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158750" y="3000450"/>
            <a:ext cx="826499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Greetings!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 a greeting.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&gt;&gt;&gt; greet(“Johnny”)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Hello Johnny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”””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Greetings!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7931699" cy="38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print(“Hello ” + name)	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(again…):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“””Return the factorial of x.”””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85250" y="1551850"/>
            <a:ext cx="8773499" cy="288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print(“</a:t>
            </a:r>
            <a:r>
              <a:rPr lang="en" sz="2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My code goes next to the carrots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My code goes next to the carrots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&gt;&gt;&gt; print(“The output goes in a new line”)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The output goes in a new line</a:t>
            </a: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 the “Interpreter”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(again…):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00150"/>
            <a:ext cx="7931699" cy="38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x == 1: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x * factorial(x - 1)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factorial(5)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120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Factorial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578037"/>
            <a:ext cx="45910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seven?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063375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has_seven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“““Given a number n, return whether any of its digits is a 7.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(hint: floor division and modulo might be helpful)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”””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has_seven(45)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has_seven(20178)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seven?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965800"/>
            <a:ext cx="8229600" cy="38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has_seven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n % 10 == 7: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True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elif n == 0: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False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return has_seven(n // 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has_seven(453)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has_seven(979)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Has seven (Snap</a:t>
            </a: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!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)?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450" y="1431621"/>
            <a:ext cx="3899074" cy="30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character in string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86225" y="1214650"/>
            <a:ext cx="8398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4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“””Given a string, return a new string with only every other character of the original.”””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other character in string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every_other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output_string = “”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for i in range(len(string)):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if i % 2 == 0:</a:t>
            </a:r>
          </a:p>
          <a:p>
            <a:pPr indent="387350" lvl="0" marL="91440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output_string = output_string + string[i]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return output_string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6080850" y="1063375"/>
            <a:ext cx="2806200" cy="264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Notice that “i” here represents the </a:t>
            </a:r>
            <a:r>
              <a:rPr i="1"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24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 in the string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Factorion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is_factorion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“””Return whether the sum of the factorials of</a:t>
            </a:r>
            <a:b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   n’s digits add up to n.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(hint: floor division and modulo might be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helpful) ”””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The ‘#’ is used to create one-line comments.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You can assume factorial(n) is already written.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Factorion - Recursive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is_factorion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n == calc_factorion(n)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calc_factorion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if n == 0:</a:t>
            </a:r>
          </a:p>
          <a:p>
            <a:pPr indent="-69850" lvl="0" marL="9144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0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calc_factorion(n//10) + factorial(n%10)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Factorion - Recursive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375" y="1324926"/>
            <a:ext cx="3462450" cy="10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362" y="2568825"/>
            <a:ext cx="6649274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Elementary, my dear Python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049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5 + 4 - 1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6 /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5 * 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20</a:t>
            </a:r>
          </a:p>
        </p:txBody>
      </p:sp>
      <p:cxnSp>
        <p:nvCxnSpPr>
          <p:cNvPr id="40" name="Shape 40"/>
          <p:cNvCxnSpPr/>
          <p:nvPr/>
        </p:nvCxnSpPr>
        <p:spPr>
          <a:xfrm>
            <a:off x="4562250" y="1337700"/>
            <a:ext cx="19500" cy="3145799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 txBox="1"/>
          <p:nvPr>
            <p:ph idx="1" type="body"/>
          </p:nvPr>
        </p:nvSpPr>
        <p:spPr>
          <a:xfrm>
            <a:off x="4786925" y="1200150"/>
            <a:ext cx="38997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14 %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6 // 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3 **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27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80100" y="4470075"/>
            <a:ext cx="8936099" cy="63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*In Python 2.7, both / and // are floor divide. (ew)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Factorion - Iterative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iter_factorion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result = 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 = n // 10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y = n % 10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while not(x==0 and y==0):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result += factorial(y)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y = x % 10</a:t>
            </a:r>
          </a:p>
          <a:p>
            <a:pPr indent="38735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x = x // 10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return n == result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Factorion - Iterative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1163900"/>
            <a:ext cx="3508149" cy="37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Assigning a variable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4824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 = 14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foo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my_variable + foo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15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884900" y="1670400"/>
            <a:ext cx="4276500" cy="19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Setting the value of my_variable to 14, setting the value of foo to 1.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932600"/>
            <a:ext cx="2613600" cy="385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= 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 / 2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bar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719025" y="1670400"/>
            <a:ext cx="5231699" cy="20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Performing an elementary operation on a variable assigned to a number does not change the value of the variable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useful operation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957375"/>
            <a:ext cx="5482499" cy="396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= 3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counter -=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counter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337550" y="1257750"/>
            <a:ext cx="4806600" cy="31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+= or -= do two things: They perform an addition/subtraction on the variable, then set the variable to that new value!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How could this be useful?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Strings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name = “Steven”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name + “ is a pretty cool guy”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‘Steven is a pretty cool guy’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print(name)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Steven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17475" y="2924400"/>
            <a:ext cx="4276500" cy="22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Variables can be assigned to words as well! They are called ‘strings’, and are surrounded by “ or ‘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031450"/>
            <a:ext cx="5816399" cy="39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s[1:]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 + 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in 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not in 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s[n:k]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936125" y="1084850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first”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274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 Utilities (Strings)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936150" y="1621275"/>
            <a:ext cx="43115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“All but last”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936150" y="2195850"/>
            <a:ext cx="51110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9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“Add x to the end of s”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307000" y="2760025"/>
            <a:ext cx="58163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True if chars of x appear in order in 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915425" y="3746375"/>
            <a:ext cx="5207999" cy="126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char n to char k not including char k from s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39150" y="1711225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339150" y="2236087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339150" y="278640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339150" y="3322862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339150" y="3835050"/>
            <a:ext cx="8465699" cy="4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 txBox="1"/>
          <p:nvPr>
            <p:ph idx="1" type="body"/>
          </p:nvPr>
        </p:nvSpPr>
        <p:spPr>
          <a:xfrm>
            <a:off x="3307000" y="3283950"/>
            <a:ext cx="5816399" cy="75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False if chars of x appear in order in 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Booleans and Logic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3802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==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!= 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5 &lt; 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562250" y="1337700"/>
            <a:ext cx="19500" cy="3145799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 txBox="1"/>
          <p:nvPr>
            <p:ph idx="1" type="body"/>
          </p:nvPr>
        </p:nvSpPr>
        <p:spPr>
          <a:xfrm>
            <a:off x="4786925" y="1200150"/>
            <a:ext cx="38997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True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True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