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Photo Credit: www.palaestratraining.com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Photo credit to xkcd.com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Photo Credit: www.palaestratraining.com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Photo Credit: www.palaestratraining.com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220412"/>
            <a:ext cx="5445899" cy="180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4214587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1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7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3" y="1146049"/>
            <a:ext cx="4809000" cy="32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254240"/>
            <a:ext cx="1957200" cy="710984"/>
            <a:chOff x="801025" y="1367520"/>
            <a:chExt cx="1957200" cy="947979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8" y="1543299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599" cy="96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358703"/>
            <a:ext cx="7761599" cy="33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393425"/>
            <a:ext cx="2501699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7" y="1393425"/>
            <a:ext cx="2501699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5" y="1393425"/>
            <a:ext cx="2501699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ct val="1000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42889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3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7F4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358703"/>
            <a:ext cx="7761599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BCjUbpIzRs8" TargetMode="External"/><Relationship Id="rId4" Type="http://schemas.openxmlformats.org/officeDocument/2006/relationships/hyperlink" Target="www.google.com" TargetMode="External"/><Relationship Id="rId5" Type="http://schemas.openxmlformats.org/officeDocument/2006/relationships/hyperlink" Target="www.goog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712700" y="2220425"/>
            <a:ext cx="7745399" cy="180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Internet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Part 1: DNS Lookup and Information Transfer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91200" y="0"/>
            <a:ext cx="7761599" cy="96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91200" y="1358703"/>
            <a:ext cx="7761599" cy="33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Akin to a letter containing an address with “delivery instructions” and some amount of information ~128 bytes total.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Used to carry pieces of your data in discrete packets.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Statistics: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 MB song file requires 24,000 packets to send!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 700 billion packets sent every second worldwide!*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*Based on ~21 exabytes global data transfer each month.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138" name="Shape 138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4294967295" type="subTitle"/>
          </p:nvPr>
        </p:nvSpPr>
        <p:spPr>
          <a:xfrm>
            <a:off x="438750" y="3389425"/>
            <a:ext cx="8266500" cy="14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From lab - Ping times how long it takes to send and receive packets from a website.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91200" y="1393425"/>
            <a:ext cx="3885599" cy="35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Packets are fast but not instantaneous.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Delays open windows for sneaky attacks.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Packet delays limit how much information can be transferred.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Can this delay compromise…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Reliability?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Confidentiality?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Integrity?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Authenticity?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250" y="901900"/>
            <a:ext cx="3473524" cy="3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Thank you!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DNS Lookup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begin!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972900" y="2987546"/>
            <a:ext cx="71981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What happens when we type an address into the URL bar?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66" name="Shape 6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50" y="1514000"/>
            <a:ext cx="4071093" cy="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91200" y="0"/>
            <a:ext cx="7761599" cy="96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(Domain Name Service)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91200" y="1206303"/>
            <a:ext cx="7761599" cy="33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DNS Work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https://youtu.be/BCjUbpIzRs8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Goal: Turn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www.google.com</a:t>
            </a:r>
            <a:r>
              <a:rPr lang="en" sz="1800"/>
              <a:t> into 74.125.239.113.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Like an address, DNS “zooms in” by analyzing parts of the URL before others.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Before sending a package to the correct address, packages are first sent to the correct city.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What are the steps?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1. Send request to “.” root DNS server.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2. Send request to returned “.com” DNS server.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3. Send request to returned “google.com” DNS server.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4. This issues the location of “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www.google.com</a:t>
            </a:r>
            <a:r>
              <a:rPr lang="en" sz="1600"/>
              <a:t>” as 74.125.239.113.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5. Save address and continue communication with the correct IP.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397575" y="2124900"/>
            <a:ext cx="14829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DNS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83" name="Shape 83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850" y="146925"/>
            <a:ext cx="6267950" cy="47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972900" y="2987546"/>
            <a:ext cx="71981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454F5B"/>
                </a:solidFill>
              </a:rPr>
              <a:t>What kind of vulnerabilities can you see with this system?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94" name="Shape 94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50" y="1346325"/>
            <a:ext cx="1210274" cy="12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subTitle"/>
          </p:nvPr>
        </p:nvSpPr>
        <p:spPr>
          <a:xfrm>
            <a:off x="972900" y="2987546"/>
            <a:ext cx="71981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What can we do to prevent such an attack?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105" name="Shape 10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50" y="1346325"/>
            <a:ext cx="1210274" cy="12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96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Information Transfer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Alice send a message to Bob over the internet?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121" name="Shape 121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12" y="223250"/>
            <a:ext cx="6259774" cy="35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4294967295" type="subTitle"/>
          </p:nvPr>
        </p:nvSpPr>
        <p:spPr>
          <a:xfrm>
            <a:off x="438750" y="3844525"/>
            <a:ext cx="8266500" cy="10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454F5B"/>
                </a:solidFill>
              </a:rPr>
              <a:t>Traceroute from lab shows all the computers your information crosses before reaching the designated website “</a:t>
            </a:r>
            <a:r>
              <a:rPr lang="en" sz="1700" u="sng">
                <a:solidFill>
                  <a:srgbClr val="454F5B"/>
                </a:solidFill>
                <a:hlinkClick r:id="rId4"/>
              </a:rPr>
              <a:t>www.google.com</a:t>
            </a:r>
            <a:r>
              <a:rPr lang="en" sz="1700">
                <a:solidFill>
                  <a:srgbClr val="454F5B"/>
                </a:solidFill>
              </a:rPr>
              <a:t>”.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454F5B"/>
                </a:solidFill>
              </a:rPr>
              <a:t>How could more “hops” increase the vulnerability of your communication?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