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420914" y="2206172"/>
            <a:ext cx="4250871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4671785" y="1466852"/>
            <a:ext cx="6467929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4671785" y="2838903"/>
            <a:ext cx="6467928" cy="38100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627364" y="4210954"/>
            <a:ext cx="2271485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3608273" y="2153217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65454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5769885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6873496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7766125" y="10300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8719988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9627364" y="10300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</cp:revision>
  <dcterms:created xsi:type="dcterms:W3CDTF">2022-12-15T21:25:04Z</dcterms:created>
  <dcterms:modified xsi:type="dcterms:W3CDTF">2022-12-15T22:33:01Z</dcterms:modified>
</cp:coreProperties>
</file>