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5"/>
    <p:restoredTop sz="96197"/>
  </p:normalViewPr>
  <p:slideViewPr>
    <p:cSldViewPr snapToGrid="0">
      <p:cViewPr>
        <p:scale>
          <a:sx n="113" d="100"/>
          <a:sy n="113" d="100"/>
        </p:scale>
        <p:origin x="7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DAF7-411C-89D6-47D4-C3015FE6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4A1C-FA43-18FE-40D5-01BA60D47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2F73-1A8F-1109-BA95-E31CE42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1F3B-8683-72B1-C798-D053F4EB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8708-D1B8-CDCF-091E-38BBFF1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7382-60D5-E137-2056-3CBB1F2B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4AC01-4D15-14C6-5DFA-C1678B710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2CE9-1C69-0A69-AF44-07AE1AE0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B1DC-2335-AC3B-6C2F-EA8B8C4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2E26-7139-AA76-2F4D-5EBA26F2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4EAF8-DDF3-FD3E-F09F-1A7DB4532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3685-8F80-DB9A-9843-320CF9A0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6157-5FD6-5070-7048-B3D441A6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8D9C-36AE-B4F0-046E-E4809679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F232-5078-B0E6-6CD2-725803E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F96C-629C-69C6-EC68-620B39BB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9BD0-16E6-3432-60DD-65055B05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E643-DA7D-4FD1-84CB-D726E10E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CCE7-63C4-59ED-91E3-3C2118CF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A657-BFBB-2A5B-1201-C8A0AE2C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85F8-ECD4-3799-AFDC-E7C41323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B75A-DD73-2F9F-FBC4-BDD02C64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59C5-EACE-645F-6C35-2291A7E3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BF2A-3408-09BC-9F32-73CAAD34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A075-064E-1EF3-1AF1-58981AB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5EF7-09D1-E2C9-D84F-677B6CCF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D63D-B6C0-3063-8680-0EA8EEED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114E-B890-75BB-FB87-2A73BA11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3A55-F851-7A0F-0387-0AF638B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86D4-D1F3-CE92-EA04-62D759F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DA51-7D05-3772-F8EA-E71065C0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8E08-8A78-1A5A-3278-677080D5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8412-4529-94A8-05D5-4699113B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D84FE-407F-88F2-6AE3-6636831B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EC9D6-9827-7497-A9BD-E608E75C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65A2D-F4EA-F020-A26A-B3EA29A4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02B3-04E5-1480-6A72-FB570AFE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AC5F4-D3C6-84FC-C019-74477414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13818-FE2E-93FD-795D-07F69566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69F-4A72-1401-B75D-1084F8AB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4432-0B81-4A84-A3E0-A3756F87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D4C53-BF30-FBCF-D9CA-F0DEA437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BE3E-9FED-5EE7-A0F4-A2CC2B3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7F6DB-019F-8398-02B7-635CDBE3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F0F29-C62B-5C9D-F79A-E52B92CB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D79D0-6E47-F545-13B2-EADF48B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F84-8A00-8296-6D18-BFCDDB3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062A-C949-7BFF-C2C0-CE1B0EFC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8BED-8102-84AA-7945-2A2D24C3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CEE5-DE8A-2576-0CBB-A873CE4F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CC58-C2B8-4FD6-AB44-E2185EC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5CEB-9399-FE5B-465B-723839C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AAB8-1BD6-2AE7-AC57-ED4BF391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D1F37-8D9C-743B-B081-BFAACC81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E304-3A77-76FE-7ADA-0DFBF4C1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FC2D-437A-6CEE-4486-3F451E4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DA33-E4DB-6F31-6837-1A191A39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F528-72FE-FBF4-B75F-8A56A31D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6E615-6F6B-85B2-1C52-C6192959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D6E4-7B24-98B2-31AC-AC7EB1D7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3D6A-286F-DF0E-5792-B955B31D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2F1B-FE3E-0392-1C8F-87CAE700D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0CC6-D58A-965B-8E6C-0198AEBD4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89ED4-E270-FEEC-3C56-C0A3E481DEF8}"/>
              </a:ext>
            </a:extLst>
          </p:cNvPr>
          <p:cNvSpPr/>
          <p:nvPr/>
        </p:nvSpPr>
        <p:spPr>
          <a:xfrm>
            <a:off x="601435" y="2202811"/>
            <a:ext cx="3000623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alkboard" panose="03050602040202020205" pitchFamily="66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19063-6FC0-978A-E6F1-81BF2DDC340F}"/>
              </a:ext>
            </a:extLst>
          </p:cNvPr>
          <p:cNvSpPr/>
          <p:nvPr/>
        </p:nvSpPr>
        <p:spPr>
          <a:xfrm>
            <a:off x="3976778" y="1514448"/>
            <a:ext cx="7529825" cy="3935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2F57B-2926-1611-55D2-8C74E32D606C}"/>
              </a:ext>
            </a:extLst>
          </p:cNvPr>
          <p:cNvSpPr/>
          <p:nvPr/>
        </p:nvSpPr>
        <p:spPr>
          <a:xfrm>
            <a:off x="3974084" y="2816352"/>
            <a:ext cx="7497741" cy="444961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49A4C-79D6-CE08-3DDF-A3800C5F3B02}"/>
              </a:ext>
            </a:extLst>
          </p:cNvPr>
          <p:cNvSpPr/>
          <p:nvPr/>
        </p:nvSpPr>
        <p:spPr>
          <a:xfrm>
            <a:off x="9415678" y="4191784"/>
            <a:ext cx="2535691" cy="25950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F7AFD-1777-23C2-DB78-D35938D6859A}"/>
              </a:ext>
            </a:extLst>
          </p:cNvPr>
          <p:cNvSpPr/>
          <p:nvPr/>
        </p:nvSpPr>
        <p:spPr>
          <a:xfrm rot="16200000">
            <a:off x="2919547" y="2196976"/>
            <a:ext cx="1746023" cy="381000"/>
          </a:xfrm>
          <a:prstGeom prst="rect">
            <a:avLst/>
          </a:prstGeom>
          <a:solidFill>
            <a:schemeClr val="accent6">
              <a:lumMod val="40000"/>
              <a:lumOff val="60000"/>
              <a:alpha val="748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27698-1C7D-3945-E64D-3E394A822786}"/>
              </a:ext>
            </a:extLst>
          </p:cNvPr>
          <p:cNvSpPr txBox="1"/>
          <p:nvPr/>
        </p:nvSpPr>
        <p:spPr>
          <a:xfrm>
            <a:off x="711200" y="184785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5D1B0-2481-7981-6BC7-31FC8D04B2A2}"/>
              </a:ext>
            </a:extLst>
          </p:cNvPr>
          <p:cNvSpPr txBox="1"/>
          <p:nvPr/>
        </p:nvSpPr>
        <p:spPr>
          <a:xfrm>
            <a:off x="1691885" y="184234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7C835-C34D-4172-4EA6-E1AED7145743}"/>
              </a:ext>
            </a:extLst>
          </p:cNvPr>
          <p:cNvSpPr txBox="1"/>
          <p:nvPr/>
        </p:nvSpPr>
        <p:spPr>
          <a:xfrm>
            <a:off x="2726870" y="183684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FBA36-2058-33AC-8EAA-85D7DD082731}"/>
              </a:ext>
            </a:extLst>
          </p:cNvPr>
          <p:cNvSpPr txBox="1"/>
          <p:nvPr/>
        </p:nvSpPr>
        <p:spPr>
          <a:xfrm>
            <a:off x="4107806" y="1030061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26EB2F-492B-1821-5A4F-7622A109B08B}"/>
              </a:ext>
            </a:extLst>
          </p:cNvPr>
          <p:cNvSpPr txBox="1"/>
          <p:nvPr/>
        </p:nvSpPr>
        <p:spPr>
          <a:xfrm>
            <a:off x="4881386" y="103040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7A2EF-3114-055C-1B06-13CA9D305BE9}"/>
              </a:ext>
            </a:extLst>
          </p:cNvPr>
          <p:cNvSpPr txBox="1"/>
          <p:nvPr/>
        </p:nvSpPr>
        <p:spPr>
          <a:xfrm>
            <a:off x="5642072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F983B-E11F-8EE5-D31A-7FBB98792D4F}"/>
              </a:ext>
            </a:extLst>
          </p:cNvPr>
          <p:cNvSpPr txBox="1"/>
          <p:nvPr/>
        </p:nvSpPr>
        <p:spPr>
          <a:xfrm>
            <a:off x="6466255" y="10364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EAD45-D953-4967-DBEE-EC26C6A79736}"/>
              </a:ext>
            </a:extLst>
          </p:cNvPr>
          <p:cNvSpPr txBox="1"/>
          <p:nvPr/>
        </p:nvSpPr>
        <p:spPr>
          <a:xfrm>
            <a:off x="7301804" y="103649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EE2EB-14CE-F05E-DFA7-50313A767A98}"/>
              </a:ext>
            </a:extLst>
          </p:cNvPr>
          <p:cNvSpPr txBox="1"/>
          <p:nvPr/>
        </p:nvSpPr>
        <p:spPr>
          <a:xfrm>
            <a:off x="8272234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346949" y="1605847"/>
            <a:ext cx="206893" cy="20585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896742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39735" y="2293744"/>
            <a:ext cx="206893" cy="205856"/>
          </a:xfrm>
          <a:prstGeom prst="ellipse">
            <a:avLst/>
          </a:prstGeom>
          <a:solidFill>
            <a:schemeClr val="accent2"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1920420" y="2293744"/>
            <a:ext cx="206893" cy="205856"/>
          </a:xfrm>
          <a:prstGeom prst="ellipse">
            <a:avLst/>
          </a:prstGeom>
          <a:solidFill>
            <a:schemeClr val="accent4">
              <a:lumMod val="60000"/>
              <a:lumOff val="4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2949538" y="2293744"/>
            <a:ext cx="206893" cy="205856"/>
          </a:xfrm>
          <a:prstGeom prst="ellipse">
            <a:avLst/>
          </a:prstGeom>
          <a:solidFill>
            <a:schemeClr val="accent2"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346948" y="2952912"/>
            <a:ext cx="206893" cy="205856"/>
          </a:xfrm>
          <a:prstGeom prst="ellipse">
            <a:avLst/>
          </a:prstGeom>
          <a:solidFill>
            <a:schemeClr val="accent2">
              <a:lumMod val="5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153502" y="2954269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891939" y="2950404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698316" y="2949733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7585759" y="2965076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8500770" y="2960746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698408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7584151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8500771" y="1605847"/>
            <a:ext cx="206893" cy="2058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23C7FC-F141-32F8-7F24-EF9CB679834F}"/>
              </a:ext>
            </a:extLst>
          </p:cNvPr>
          <p:cNvSpPr txBox="1"/>
          <p:nvPr/>
        </p:nvSpPr>
        <p:spPr>
          <a:xfrm>
            <a:off x="-32138" y="219202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C1E8DE-F8F4-F15D-E022-B2C3AF6CD3C1}"/>
              </a:ext>
            </a:extLst>
          </p:cNvPr>
          <p:cNvSpPr txBox="1"/>
          <p:nvPr/>
        </p:nvSpPr>
        <p:spPr>
          <a:xfrm>
            <a:off x="10549591" y="153652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6841C9-BF4F-7A85-81E1-51AD30BE93C6}"/>
              </a:ext>
            </a:extLst>
          </p:cNvPr>
          <p:cNvSpPr txBox="1"/>
          <p:nvPr/>
        </p:nvSpPr>
        <p:spPr>
          <a:xfrm>
            <a:off x="10558407" y="288920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6C0212-24E2-DB8F-C98F-40126493DD0C}"/>
              </a:ext>
            </a:extLst>
          </p:cNvPr>
          <p:cNvSpPr txBox="1"/>
          <p:nvPr/>
        </p:nvSpPr>
        <p:spPr>
          <a:xfrm>
            <a:off x="9273401" y="10151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525181" y="1605847"/>
            <a:ext cx="206893" cy="2058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525181" y="2970944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D09A99-F3F1-EC41-4E2D-70DA3D02256C}"/>
              </a:ext>
            </a:extLst>
          </p:cNvPr>
          <p:cNvSpPr/>
          <p:nvPr/>
        </p:nvSpPr>
        <p:spPr>
          <a:xfrm>
            <a:off x="10386225" y="4543531"/>
            <a:ext cx="1565144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F0CAF1-5A0E-BB06-3B13-F1F345ACE442}"/>
              </a:ext>
            </a:extLst>
          </p:cNvPr>
          <p:cNvSpPr/>
          <p:nvPr/>
        </p:nvSpPr>
        <p:spPr>
          <a:xfrm>
            <a:off x="10410289" y="5032813"/>
            <a:ext cx="1565144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01435" y="5017457"/>
            <a:ext cx="206893" cy="205856"/>
          </a:xfrm>
          <a:prstGeom prst="ellipse">
            <a:avLst/>
          </a:prstGeom>
          <a:solidFill>
            <a:schemeClr val="accent4">
              <a:lumMod val="60000"/>
              <a:lumOff val="4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904E5-08C8-F382-2AA2-7E492807CD58}"/>
              </a:ext>
            </a:extLst>
          </p:cNvPr>
          <p:cNvSpPr txBox="1"/>
          <p:nvPr/>
        </p:nvSpPr>
        <p:spPr>
          <a:xfrm>
            <a:off x="996075" y="4951385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halkboard" panose="03050602040202020205" pitchFamily="66" charset="77"/>
              </a:rPr>
              <a:t>Rafa</a:t>
            </a:r>
            <a:endParaRPr lang="en-US" dirty="0">
              <a:latin typeface="Chalkboard" panose="03050602040202020205" pitchFamily="66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01434" y="4528175"/>
            <a:ext cx="206893" cy="205856"/>
          </a:xfrm>
          <a:prstGeom prst="ellipse">
            <a:avLst/>
          </a:prstGeom>
          <a:solidFill>
            <a:schemeClr val="accent2"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2E96A-FF6D-5EF0-167F-6673E7880E0F}"/>
              </a:ext>
            </a:extLst>
          </p:cNvPr>
          <p:cNvSpPr txBox="1"/>
          <p:nvPr/>
        </p:nvSpPr>
        <p:spPr>
          <a:xfrm>
            <a:off x="996075" y="4457568"/>
            <a:ext cx="21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Pfister &amp; Blitzstein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01434" y="4044351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DD3AA-DF80-098B-75A9-ED06613E474C}"/>
              </a:ext>
            </a:extLst>
          </p:cNvPr>
          <p:cNvSpPr txBox="1"/>
          <p:nvPr/>
        </p:nvSpPr>
        <p:spPr>
          <a:xfrm>
            <a:off x="996075" y="3963751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Protopapas, Rader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226E8A-7525-D4DC-C795-90E5533BC764}"/>
              </a:ext>
            </a:extLst>
          </p:cNvPr>
          <p:cNvSpPr txBox="1"/>
          <p:nvPr/>
        </p:nvSpPr>
        <p:spPr>
          <a:xfrm rot="19479062">
            <a:off x="6103350" y="1939187"/>
            <a:ext cx="88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" panose="03050602040202020205" pitchFamily="66" charset="77"/>
              </a:rPr>
              <a:t>Tanner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450395" y="4102638"/>
            <a:ext cx="206893" cy="2058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E0CFFA-E526-E92F-489D-A66562C2774B}"/>
              </a:ext>
            </a:extLst>
          </p:cNvPr>
          <p:cNvSpPr txBox="1"/>
          <p:nvPr/>
        </p:nvSpPr>
        <p:spPr>
          <a:xfrm>
            <a:off x="4921654" y="4044351"/>
            <a:ext cx="204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Protopapas, Pillai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453148" y="4621044"/>
            <a:ext cx="206893" cy="20585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C6F9EE-C323-178B-D516-3A42293AC3F6}"/>
              </a:ext>
            </a:extLst>
          </p:cNvPr>
          <p:cNvSpPr txBox="1"/>
          <p:nvPr/>
        </p:nvSpPr>
        <p:spPr>
          <a:xfrm>
            <a:off x="4945098" y="4524996"/>
            <a:ext cx="26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Protopapas, Rader, Pen 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29239" y="5501281"/>
            <a:ext cx="206893" cy="205856"/>
          </a:xfrm>
          <a:prstGeom prst="ellipse">
            <a:avLst/>
          </a:prstGeom>
          <a:solidFill>
            <a:schemeClr val="accent2">
              <a:lumMod val="5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83B0FF-F918-EC4E-87AC-E84E303A3D00}"/>
              </a:ext>
            </a:extLst>
          </p:cNvPr>
          <p:cNvSpPr txBox="1"/>
          <p:nvPr/>
        </p:nvSpPr>
        <p:spPr>
          <a:xfrm>
            <a:off x="998514" y="5361797"/>
            <a:ext cx="316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Pfister &amp; Glickman &amp; Verena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B6CEA8-8601-CF03-62AB-7AFF58A6FE29}"/>
              </a:ext>
            </a:extLst>
          </p:cNvPr>
          <p:cNvSpPr txBox="1"/>
          <p:nvPr/>
        </p:nvSpPr>
        <p:spPr>
          <a:xfrm>
            <a:off x="4945098" y="5102937"/>
            <a:ext cx="237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Protopapas, Glickman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11211-4B5E-946B-D2C1-15D3A043CABF}"/>
              </a:ext>
            </a:extLst>
          </p:cNvPr>
          <p:cNvSpPr txBox="1"/>
          <p:nvPr/>
        </p:nvSpPr>
        <p:spPr>
          <a:xfrm rot="16200000">
            <a:off x="7210893" y="2088707"/>
            <a:ext cx="88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" panose="03050602040202020205" pitchFamily="66" charset="77"/>
              </a:rPr>
              <a:t>Tanner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8F69D-30F4-8B2E-FEB2-3992CB187ADB}"/>
              </a:ext>
            </a:extLst>
          </p:cNvPr>
          <p:cNvSpPr txBox="1"/>
          <p:nvPr/>
        </p:nvSpPr>
        <p:spPr>
          <a:xfrm>
            <a:off x="4839953" y="1905995"/>
            <a:ext cx="116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halkboard" panose="03050602040202020205" pitchFamily="66" charset="77"/>
              </a:rPr>
              <a:t>Levine</a:t>
            </a:r>
          </a:p>
          <a:p>
            <a:r>
              <a:rPr lang="en-US" sz="1200" dirty="0">
                <a:latin typeface="Chalkboard" panose="03050602040202020205" pitchFamily="66" charset="77"/>
              </a:rPr>
              <a:t> Dave</a:t>
            </a:r>
            <a:endParaRPr lang="en-US" sz="12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067964" y="1576803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433921" y="5155941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149C2A-09F8-DBF6-8820-FAAAD83CA5BA}"/>
              </a:ext>
            </a:extLst>
          </p:cNvPr>
          <p:cNvSpPr txBox="1"/>
          <p:nvPr/>
        </p:nvSpPr>
        <p:spPr>
          <a:xfrm rot="18972731">
            <a:off x="7962503" y="3397539"/>
            <a:ext cx="88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" panose="03050602040202020205" pitchFamily="66" charset="77"/>
              </a:rPr>
              <a:t>Tanner</a:t>
            </a:r>
          </a:p>
        </p:txBody>
      </p:sp>
    </p:spTree>
    <p:extLst>
      <p:ext uri="{BB962C8B-B14F-4D97-AF65-F5344CB8AC3E}">
        <p14:creationId xmlns:p14="http://schemas.microsoft.com/office/powerpoint/2010/main" val="308370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48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8</cp:revision>
  <dcterms:created xsi:type="dcterms:W3CDTF">2022-12-15T21:25:04Z</dcterms:created>
  <dcterms:modified xsi:type="dcterms:W3CDTF">2022-12-18T21:08:10Z</dcterms:modified>
</cp:coreProperties>
</file>