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0"/>
    <p:restoredTop sz="96197"/>
  </p:normalViewPr>
  <p:slideViewPr>
    <p:cSldViewPr snapToGrid="0">
      <p:cViewPr varScale="1">
        <p:scale>
          <a:sx n="124" d="100"/>
          <a:sy n="124" d="100"/>
        </p:scale>
        <p:origin x="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DAF7-411C-89D6-47D4-C3015FE68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A4A1C-FA43-18FE-40D5-01BA60D47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2F73-1A8F-1109-BA95-E31CE421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1F3B-8683-72B1-C798-D053F4EB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8708-D1B8-CDCF-091E-38BBFF15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0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7382-60D5-E137-2056-3CBB1F2B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4AC01-4D15-14C6-5DFA-C1678B710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E2CE9-1C69-0A69-AF44-07AE1AE0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B1DC-2335-AC3B-6C2F-EA8B8C44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2E26-7139-AA76-2F4D-5EBA26F2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4EAF8-DDF3-FD3E-F09F-1A7DB4532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43685-8F80-DB9A-9843-320CF9A0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6157-5FD6-5070-7048-B3D441A6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68D9C-36AE-B4F0-046E-E4809679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F232-5078-B0E6-6CD2-725803E6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F96C-629C-69C6-EC68-620B39BB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9BD0-16E6-3432-60DD-65055B05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CE643-DA7D-4FD1-84CB-D726E10E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DCCE7-63C4-59ED-91E3-3C2118CF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EA657-BFBB-2A5B-1201-C8A0AE2C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85F8-ECD4-3799-AFDC-E7C41323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FB75A-DD73-2F9F-FBC4-BDD02C64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159C5-EACE-645F-6C35-2291A7E3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BF2A-3408-09BC-9F32-73CAAD34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A075-064E-1EF3-1AF1-58981ABD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5EF7-09D1-E2C9-D84F-677B6CCF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D63D-B6C0-3063-8680-0EA8EEED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114E-B890-75BB-FB87-2A73BA11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C3A55-F851-7A0F-0387-0AF638B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86D4-D1F3-CE92-EA04-62D759F5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FDA51-7D05-3772-F8EA-E71065C0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8E08-8A78-1A5A-3278-677080D5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8412-4529-94A8-05D5-4699113B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D84FE-407F-88F2-6AE3-6636831BA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EC9D6-9827-7497-A9BD-E608E75C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65A2D-F4EA-F020-A26A-B3EA29A40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302B3-04E5-1480-6A72-FB570AFE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AC5F4-D3C6-84FC-C019-74477414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13818-FE2E-93FD-795D-07F69566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6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169F-4A72-1401-B75D-1084F8AB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24432-0B81-4A84-A3E0-A3756F87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D4C53-BF30-FBCF-D9CA-F0DEA437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EBE3E-9FED-5EE7-A0F4-A2CC2B32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7F6DB-019F-8398-02B7-635CDBE3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F0F29-C62B-5C9D-F79A-E52B92CB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D79D0-6E47-F545-13B2-EADF48BD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EF84-8A00-8296-6D18-BFCDDB38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062A-C949-7BFF-C2C0-CE1B0EFC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D8BED-8102-84AA-7945-2A2D24C3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FCEE5-DE8A-2576-0CBB-A873CE4F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CC58-C2B8-4FD6-AB44-E2185EC9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B5CEB-9399-FE5B-465B-723839CA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AAB8-1BD6-2AE7-AC57-ED4BF391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D1F37-8D9C-743B-B081-BFAACC81C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5E304-3A77-76FE-7ADA-0DFBF4C14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FFC2D-437A-6CEE-4486-3F451E4C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BDA33-E4DB-6F31-6837-1A191A39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2F528-72FE-FBF4-B75F-8A56A31D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3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6E615-6F6B-85B2-1C52-C6192959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D6E4-7B24-98B2-31AC-AC7EB1D76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3D6A-286F-DF0E-5792-B955B31D3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E4D7-C5EC-4E43-B42C-A8009AFC55F9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E2F1B-FE3E-0392-1C8F-87CAE700D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0CC6-D58A-965B-8E6C-0198AEBD4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6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89ED4-E270-FEEC-3C56-C0A3E481DEF8}"/>
              </a:ext>
            </a:extLst>
          </p:cNvPr>
          <p:cNvSpPr/>
          <p:nvPr/>
        </p:nvSpPr>
        <p:spPr>
          <a:xfrm>
            <a:off x="601435" y="2202811"/>
            <a:ext cx="3000623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alkboard" panose="03050602040202020205" pitchFamily="66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19063-6FC0-978A-E6F1-81BF2DDC340F}"/>
              </a:ext>
            </a:extLst>
          </p:cNvPr>
          <p:cNvSpPr/>
          <p:nvPr/>
        </p:nvSpPr>
        <p:spPr>
          <a:xfrm>
            <a:off x="3976778" y="1514448"/>
            <a:ext cx="7529825" cy="3935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42F57B-2926-1611-55D2-8C74E32D606C}"/>
              </a:ext>
            </a:extLst>
          </p:cNvPr>
          <p:cNvSpPr/>
          <p:nvPr/>
        </p:nvSpPr>
        <p:spPr>
          <a:xfrm>
            <a:off x="3974084" y="2816352"/>
            <a:ext cx="7497741" cy="444961"/>
          </a:xfrm>
          <a:prstGeom prst="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49A4C-79D6-CE08-3DDF-A3800C5F3B02}"/>
              </a:ext>
            </a:extLst>
          </p:cNvPr>
          <p:cNvSpPr/>
          <p:nvPr/>
        </p:nvSpPr>
        <p:spPr>
          <a:xfrm>
            <a:off x="9415678" y="4191784"/>
            <a:ext cx="2535691" cy="25950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  <a:latin typeface="Chalkboard" panose="03050602040202020205" pitchFamily="66" charset="77"/>
              </a:rPr>
              <a:t>HarvardX</a:t>
            </a:r>
            <a:r>
              <a:rPr lang="en-US" dirty="0">
                <a:solidFill>
                  <a:srgbClr val="0070C0"/>
                </a:solidFill>
                <a:latin typeface="Chalkboard" panose="03050602040202020205" pitchFamily="66" charset="77"/>
              </a:rPr>
              <a:t> M1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DF7AFD-1777-23C2-DB78-D35938D6859A}"/>
              </a:ext>
            </a:extLst>
          </p:cNvPr>
          <p:cNvSpPr/>
          <p:nvPr/>
        </p:nvSpPr>
        <p:spPr>
          <a:xfrm rot="16200000">
            <a:off x="2919547" y="2196976"/>
            <a:ext cx="1746023" cy="381000"/>
          </a:xfrm>
          <a:prstGeom prst="rect">
            <a:avLst/>
          </a:prstGeom>
          <a:solidFill>
            <a:schemeClr val="accent6">
              <a:lumMod val="40000"/>
              <a:lumOff val="60000"/>
              <a:alpha val="7480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27698-1C7D-3945-E64D-3E394A822786}"/>
              </a:ext>
            </a:extLst>
          </p:cNvPr>
          <p:cNvSpPr txBox="1"/>
          <p:nvPr/>
        </p:nvSpPr>
        <p:spPr>
          <a:xfrm>
            <a:off x="711200" y="184785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45D1B0-2481-7981-6BC7-31FC8D04B2A2}"/>
              </a:ext>
            </a:extLst>
          </p:cNvPr>
          <p:cNvSpPr txBox="1"/>
          <p:nvPr/>
        </p:nvSpPr>
        <p:spPr>
          <a:xfrm>
            <a:off x="1691885" y="184234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07C835-C34D-4172-4EA6-E1AED7145743}"/>
              </a:ext>
            </a:extLst>
          </p:cNvPr>
          <p:cNvSpPr txBox="1"/>
          <p:nvPr/>
        </p:nvSpPr>
        <p:spPr>
          <a:xfrm>
            <a:off x="2726870" y="183684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1FBA36-2058-33AC-8EAA-85D7DD082731}"/>
              </a:ext>
            </a:extLst>
          </p:cNvPr>
          <p:cNvSpPr txBox="1"/>
          <p:nvPr/>
        </p:nvSpPr>
        <p:spPr>
          <a:xfrm>
            <a:off x="4107806" y="1030061"/>
            <a:ext cx="6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26EB2F-492B-1821-5A4F-7622A109B08B}"/>
              </a:ext>
            </a:extLst>
          </p:cNvPr>
          <p:cNvSpPr txBox="1"/>
          <p:nvPr/>
        </p:nvSpPr>
        <p:spPr>
          <a:xfrm>
            <a:off x="4881386" y="103040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B7A2EF-3114-055C-1B06-13CA9D305BE9}"/>
              </a:ext>
            </a:extLst>
          </p:cNvPr>
          <p:cNvSpPr txBox="1"/>
          <p:nvPr/>
        </p:nvSpPr>
        <p:spPr>
          <a:xfrm>
            <a:off x="5642072" y="10300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DF983B-E11F-8EE5-D31A-7FBB98792D4F}"/>
              </a:ext>
            </a:extLst>
          </p:cNvPr>
          <p:cNvSpPr txBox="1"/>
          <p:nvPr/>
        </p:nvSpPr>
        <p:spPr>
          <a:xfrm>
            <a:off x="6466255" y="10364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EAD45-D953-4967-DBEE-EC26C6A79736}"/>
              </a:ext>
            </a:extLst>
          </p:cNvPr>
          <p:cNvSpPr txBox="1"/>
          <p:nvPr/>
        </p:nvSpPr>
        <p:spPr>
          <a:xfrm>
            <a:off x="7301804" y="103649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4EE2EB-14CE-F05E-DFA7-50313A767A98}"/>
              </a:ext>
            </a:extLst>
          </p:cNvPr>
          <p:cNvSpPr txBox="1"/>
          <p:nvPr/>
        </p:nvSpPr>
        <p:spPr>
          <a:xfrm>
            <a:off x="8272234" y="10300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2021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5896742" y="1605847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939735" y="2293744"/>
            <a:ext cx="206893" cy="205856"/>
          </a:xfrm>
          <a:prstGeom prst="ellipse">
            <a:avLst/>
          </a:prstGeom>
          <a:solidFill>
            <a:schemeClr val="accent2"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1920420" y="2293744"/>
            <a:ext cx="206893" cy="205856"/>
          </a:xfrm>
          <a:prstGeom prst="ellipse">
            <a:avLst/>
          </a:prstGeom>
          <a:solidFill>
            <a:schemeClr val="accent4">
              <a:lumMod val="60000"/>
              <a:lumOff val="40000"/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2949538" y="2293744"/>
            <a:ext cx="206893" cy="205856"/>
          </a:xfrm>
          <a:prstGeom prst="ellipse">
            <a:avLst/>
          </a:prstGeom>
          <a:solidFill>
            <a:schemeClr val="accent2"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5065606" y="2949220"/>
            <a:ext cx="206893" cy="205856"/>
          </a:xfrm>
          <a:prstGeom prst="ellipse">
            <a:avLst/>
          </a:prstGeom>
          <a:solidFill>
            <a:schemeClr val="accent2">
              <a:lumMod val="50000"/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5891939" y="2950404"/>
            <a:ext cx="206893" cy="2058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6698316" y="2949733"/>
            <a:ext cx="206893" cy="2058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7585759" y="2965076"/>
            <a:ext cx="206893" cy="2058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8500770" y="2960746"/>
            <a:ext cx="206893" cy="2058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6698408" y="1605847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7584151" y="1605847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8500771" y="1605847"/>
            <a:ext cx="206893" cy="2058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23C7FC-F141-32F8-7F24-EF9CB679834F}"/>
              </a:ext>
            </a:extLst>
          </p:cNvPr>
          <p:cNvSpPr txBox="1"/>
          <p:nvPr/>
        </p:nvSpPr>
        <p:spPr>
          <a:xfrm>
            <a:off x="-32138" y="219202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halkboard" panose="03050602040202020205" pitchFamily="66" charset="77"/>
              </a:rPr>
              <a:t>CS109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C1E8DE-F8F4-F15D-E022-B2C3AF6CD3C1}"/>
              </a:ext>
            </a:extLst>
          </p:cNvPr>
          <p:cNvSpPr txBox="1"/>
          <p:nvPr/>
        </p:nvSpPr>
        <p:spPr>
          <a:xfrm>
            <a:off x="10549591" y="153652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halkboard" panose="03050602040202020205" pitchFamily="66" charset="77"/>
              </a:rPr>
              <a:t>CS109A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6841C9-BF4F-7A85-81E1-51AD30BE93C6}"/>
              </a:ext>
            </a:extLst>
          </p:cNvPr>
          <p:cNvSpPr txBox="1"/>
          <p:nvPr/>
        </p:nvSpPr>
        <p:spPr>
          <a:xfrm>
            <a:off x="10558407" y="288920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halkboard" panose="03050602040202020205" pitchFamily="66" charset="77"/>
              </a:rPr>
              <a:t>CS109B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6C0212-24E2-DB8F-C98F-40126493DD0C}"/>
              </a:ext>
            </a:extLst>
          </p:cNvPr>
          <p:cNvSpPr txBox="1"/>
          <p:nvPr/>
        </p:nvSpPr>
        <p:spPr>
          <a:xfrm>
            <a:off x="9273401" y="10151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2022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9525181" y="1605847"/>
            <a:ext cx="206893" cy="2058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9525181" y="2970944"/>
            <a:ext cx="206893" cy="2058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D09A99-F3F1-EC41-4E2D-70DA3D02256C}"/>
              </a:ext>
            </a:extLst>
          </p:cNvPr>
          <p:cNvSpPr/>
          <p:nvPr/>
        </p:nvSpPr>
        <p:spPr>
          <a:xfrm>
            <a:off x="10386225" y="4543531"/>
            <a:ext cx="1565144" cy="381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  <a:latin typeface="Chalkboard" panose="03050602040202020205" pitchFamily="66" charset="77"/>
              </a:rPr>
              <a:t>HarvardX</a:t>
            </a:r>
            <a:r>
              <a:rPr lang="en-US" dirty="0">
                <a:solidFill>
                  <a:srgbClr val="0070C0"/>
                </a:solidFill>
                <a:latin typeface="Chalkboard" panose="03050602040202020205" pitchFamily="66" charset="77"/>
              </a:rPr>
              <a:t> M2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F0CAF1-5A0E-BB06-3B13-F1F345ACE442}"/>
              </a:ext>
            </a:extLst>
          </p:cNvPr>
          <p:cNvSpPr/>
          <p:nvPr/>
        </p:nvSpPr>
        <p:spPr>
          <a:xfrm>
            <a:off x="10410289" y="5032813"/>
            <a:ext cx="1565144" cy="381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  <a:latin typeface="Chalkboard" panose="03050602040202020205" pitchFamily="66" charset="77"/>
              </a:rPr>
              <a:t>HarvardX</a:t>
            </a:r>
            <a:r>
              <a:rPr lang="en-US" dirty="0">
                <a:solidFill>
                  <a:srgbClr val="0070C0"/>
                </a:solidFill>
                <a:latin typeface="Chalkboard" panose="03050602040202020205" pitchFamily="66" charset="77"/>
              </a:rPr>
              <a:t> M3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EF7BB4-2DA0-CCC7-567F-7460BF05BD42}"/>
              </a:ext>
            </a:extLst>
          </p:cNvPr>
          <p:cNvGrpSpPr/>
          <p:nvPr/>
        </p:nvGrpSpPr>
        <p:grpSpPr>
          <a:xfrm>
            <a:off x="216567" y="4340330"/>
            <a:ext cx="3004353" cy="369332"/>
            <a:chOff x="601435" y="4953610"/>
            <a:chExt cx="3004353" cy="36933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9E9FAB6-D33B-058A-98D4-0AB6F514E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435" y="5017457"/>
              <a:ext cx="206893" cy="2058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6901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B904E5-08C8-F382-2AA2-7E492807CD58}"/>
                </a:ext>
              </a:extLst>
            </p:cNvPr>
            <p:cNvSpPr txBox="1"/>
            <p:nvPr/>
          </p:nvSpPr>
          <p:spPr>
            <a:xfrm>
              <a:off x="948907" y="4953610"/>
              <a:ext cx="2656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alkboard" panose="03050602040202020205" pitchFamily="66" charset="77"/>
                </a:rPr>
                <a:t>Irizarry, </a:t>
              </a:r>
              <a:r>
                <a:rPr lang="en-US" b="0" i="0" u="none" strike="noStrike" dirty="0" err="1">
                  <a:solidFill>
                    <a:srgbClr val="333333"/>
                  </a:solidFill>
                  <a:effectLst/>
                  <a:latin typeface="Chalkboard" panose="03050602040202020205" pitchFamily="66" charset="77"/>
                </a:rPr>
                <a:t>Kaynig-Fittkau</a:t>
              </a:r>
              <a:endParaRPr lang="en-US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0F66028-CF6B-5E68-30A5-1D96F72C2B92}"/>
              </a:ext>
            </a:extLst>
          </p:cNvPr>
          <p:cNvGrpSpPr/>
          <p:nvPr/>
        </p:nvGrpSpPr>
        <p:grpSpPr>
          <a:xfrm>
            <a:off x="216567" y="3766950"/>
            <a:ext cx="4184906" cy="369332"/>
            <a:chOff x="216567" y="4452873"/>
            <a:chExt cx="4184906" cy="36933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E9FAB6-D33B-058A-98D4-0AB6F514E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567" y="4546032"/>
              <a:ext cx="206893" cy="205856"/>
            </a:xfrm>
            <a:prstGeom prst="ellipse">
              <a:avLst/>
            </a:prstGeom>
            <a:solidFill>
              <a:schemeClr val="accent2">
                <a:alpha val="6901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92E96A-FF6D-5EF0-167F-6673E7880E0F}"/>
                </a:ext>
              </a:extLst>
            </p:cNvPr>
            <p:cNvSpPr txBox="1"/>
            <p:nvPr/>
          </p:nvSpPr>
          <p:spPr>
            <a:xfrm>
              <a:off x="588698" y="4452873"/>
              <a:ext cx="3812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alkboard" panose="03050602040202020205" pitchFamily="66" charset="77"/>
                </a:rPr>
                <a:t>Pfister &amp; Blitzstein, </a:t>
              </a:r>
              <a:r>
                <a:rPr lang="en-US" b="0" i="0" u="none" strike="noStrike" dirty="0" err="1">
                  <a:solidFill>
                    <a:srgbClr val="333333"/>
                  </a:solidFill>
                  <a:effectLst/>
                  <a:latin typeface="Chalkboard" panose="03050602040202020205" pitchFamily="66" charset="77"/>
                </a:rPr>
                <a:t>Kaynig-Fittkau</a:t>
              </a:r>
              <a:endParaRPr lang="en-US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5D00568-E626-F271-2A74-01784CCB1EB5}"/>
              </a:ext>
            </a:extLst>
          </p:cNvPr>
          <p:cNvGrpSpPr/>
          <p:nvPr/>
        </p:nvGrpSpPr>
        <p:grpSpPr>
          <a:xfrm>
            <a:off x="4817293" y="3634762"/>
            <a:ext cx="2592636" cy="369332"/>
            <a:chOff x="601434" y="3975997"/>
            <a:chExt cx="2592636" cy="36933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9E9FAB6-D33B-058A-98D4-0AB6F514E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434" y="4044351"/>
              <a:ext cx="206893" cy="2058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C8DD3AA-DF80-098B-75A9-ED06613E474C}"/>
                </a:ext>
              </a:extLst>
            </p:cNvPr>
            <p:cNvSpPr txBox="1"/>
            <p:nvPr/>
          </p:nvSpPr>
          <p:spPr>
            <a:xfrm>
              <a:off x="1031298" y="3975997"/>
              <a:ext cx="2162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alkboard" panose="03050602040202020205" pitchFamily="66" charset="77"/>
                </a:rPr>
                <a:t>Protopapas, Rader 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4226E8A-7525-D4DC-C795-90E5533BC764}"/>
              </a:ext>
            </a:extLst>
          </p:cNvPr>
          <p:cNvSpPr txBox="1"/>
          <p:nvPr/>
        </p:nvSpPr>
        <p:spPr>
          <a:xfrm>
            <a:off x="6421859" y="1926523"/>
            <a:ext cx="88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halkboard" panose="03050602040202020205" pitchFamily="66" charset="77"/>
              </a:rPr>
              <a:t>Tanner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569A17D-A1DE-510F-5D9B-7E99235E9D8A}"/>
              </a:ext>
            </a:extLst>
          </p:cNvPr>
          <p:cNvGrpSpPr/>
          <p:nvPr/>
        </p:nvGrpSpPr>
        <p:grpSpPr>
          <a:xfrm>
            <a:off x="4803544" y="4168385"/>
            <a:ext cx="2479761" cy="369332"/>
            <a:chOff x="4450395" y="4057072"/>
            <a:chExt cx="2479761" cy="36933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9E9FAB6-D33B-058A-98D4-0AB6F514E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395" y="4102638"/>
              <a:ext cx="206893" cy="2058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3E0CFFA-E526-E92F-489D-A66562C2774B}"/>
                </a:ext>
              </a:extLst>
            </p:cNvPr>
            <p:cNvSpPr txBox="1"/>
            <p:nvPr/>
          </p:nvSpPr>
          <p:spPr>
            <a:xfrm>
              <a:off x="4889084" y="4057072"/>
              <a:ext cx="204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alkboard" panose="03050602040202020205" pitchFamily="66" charset="77"/>
                </a:rPr>
                <a:t>Protopapas, Pillai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7EE07DD-F6B1-36C1-E3B4-D07C9F61845B}"/>
              </a:ext>
            </a:extLst>
          </p:cNvPr>
          <p:cNvGrpSpPr/>
          <p:nvPr/>
        </p:nvGrpSpPr>
        <p:grpSpPr>
          <a:xfrm>
            <a:off x="200439" y="4918271"/>
            <a:ext cx="4196860" cy="369332"/>
            <a:chOff x="629239" y="5446812"/>
            <a:chExt cx="4196860" cy="36933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9E9FAB6-D33B-058A-98D4-0AB6F514E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39" y="5501281"/>
              <a:ext cx="206893" cy="205856"/>
            </a:xfrm>
            <a:prstGeom prst="ellipse">
              <a:avLst/>
            </a:prstGeom>
            <a:solidFill>
              <a:schemeClr val="accent2">
                <a:lumMod val="50000"/>
                <a:alpha val="6901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383B0FF-F918-EC4E-87AC-E84E303A3D00}"/>
                </a:ext>
              </a:extLst>
            </p:cNvPr>
            <p:cNvSpPr txBox="1"/>
            <p:nvPr/>
          </p:nvSpPr>
          <p:spPr>
            <a:xfrm>
              <a:off x="1009798" y="5446812"/>
              <a:ext cx="3816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alkboard" panose="03050602040202020205" pitchFamily="66" charset="77"/>
                </a:rPr>
                <a:t>Pfister, Glickman &amp; </a:t>
              </a:r>
              <a:r>
                <a:rPr lang="en-US" b="0" i="0" u="none" strike="noStrike" dirty="0" err="1">
                  <a:solidFill>
                    <a:srgbClr val="333333"/>
                  </a:solidFill>
                  <a:effectLst/>
                  <a:latin typeface="Chalkboard" panose="03050602040202020205" pitchFamily="66" charset="77"/>
                </a:rPr>
                <a:t>Kaynig-Fittkau</a:t>
              </a:r>
              <a:endParaRPr lang="en-US" dirty="0">
                <a:latin typeface="Chalkboard" panose="03050602040202020205" pitchFamily="66" charset="7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411211-4B5E-946B-D2C1-15D3A043CABF}"/>
              </a:ext>
            </a:extLst>
          </p:cNvPr>
          <p:cNvSpPr txBox="1"/>
          <p:nvPr/>
        </p:nvSpPr>
        <p:spPr>
          <a:xfrm rot="16200000">
            <a:off x="7210893" y="2088707"/>
            <a:ext cx="88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halkboard" panose="03050602040202020205" pitchFamily="66" charset="77"/>
              </a:rPr>
              <a:t>Tanner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8F69D-30F4-8B2E-FEB2-3992CB187ADB}"/>
              </a:ext>
            </a:extLst>
          </p:cNvPr>
          <p:cNvSpPr txBox="1"/>
          <p:nvPr/>
        </p:nvSpPr>
        <p:spPr>
          <a:xfrm>
            <a:off x="4839953" y="1905995"/>
            <a:ext cx="1168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halkboard" panose="03050602040202020205" pitchFamily="66" charset="77"/>
              </a:rPr>
              <a:t>Levine</a:t>
            </a:r>
          </a:p>
          <a:p>
            <a:r>
              <a:rPr lang="en-US" sz="1200" dirty="0">
                <a:latin typeface="Chalkboard" panose="03050602040202020205" pitchFamily="66" charset="77"/>
              </a:rPr>
              <a:t> Dave</a:t>
            </a:r>
            <a:endParaRPr lang="en-US" sz="12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5070203" y="1601752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E8DB568-2058-E555-DE64-7161CC9E563D}"/>
              </a:ext>
            </a:extLst>
          </p:cNvPr>
          <p:cNvGrpSpPr/>
          <p:nvPr/>
        </p:nvGrpSpPr>
        <p:grpSpPr>
          <a:xfrm>
            <a:off x="4813793" y="4714939"/>
            <a:ext cx="2791917" cy="369332"/>
            <a:chOff x="4460048" y="5111826"/>
            <a:chExt cx="2791917" cy="3693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B6CEA8-8601-CF03-62AB-7AFF58A6FE29}"/>
                </a:ext>
              </a:extLst>
            </p:cNvPr>
            <p:cNvSpPr txBox="1"/>
            <p:nvPr/>
          </p:nvSpPr>
          <p:spPr>
            <a:xfrm>
              <a:off x="4881188" y="5111826"/>
              <a:ext cx="2370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alkboard" panose="03050602040202020205" pitchFamily="66" charset="77"/>
                </a:rPr>
                <a:t>Protopapas, Glickman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9E9FAB6-D33B-058A-98D4-0AB6F514E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0048" y="5155941"/>
              <a:ext cx="206893" cy="20585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5149C2A-09F8-DBF6-8820-FAAAD83CA5BA}"/>
              </a:ext>
            </a:extLst>
          </p:cNvPr>
          <p:cNvSpPr txBox="1"/>
          <p:nvPr/>
        </p:nvSpPr>
        <p:spPr>
          <a:xfrm>
            <a:off x="8264593" y="3264883"/>
            <a:ext cx="88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halkboard" panose="03050602040202020205" pitchFamily="66" charset="77"/>
              </a:rPr>
              <a:t>Tanner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1D73C-0952-A2B7-F928-CE4FB0C39F2E}"/>
              </a:ext>
            </a:extLst>
          </p:cNvPr>
          <p:cNvSpPr txBox="1"/>
          <p:nvPr/>
        </p:nvSpPr>
        <p:spPr>
          <a:xfrm>
            <a:off x="4219503" y="1946670"/>
            <a:ext cx="11680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halkboard" panose="03050602040202020205" pitchFamily="66" charset="77"/>
              </a:rPr>
              <a:t>Pan</a:t>
            </a:r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4287906" y="1608471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79C521-5070-6F3D-62C5-B79DE1211DA0}"/>
              </a:ext>
            </a:extLst>
          </p:cNvPr>
          <p:cNvSpPr>
            <a:spLocks noChangeAspect="1"/>
          </p:cNvSpPr>
          <p:nvPr/>
        </p:nvSpPr>
        <p:spPr>
          <a:xfrm>
            <a:off x="9525179" y="4213951"/>
            <a:ext cx="206893" cy="20585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79C521-5070-6F3D-62C5-B79DE1211DA0}"/>
              </a:ext>
            </a:extLst>
          </p:cNvPr>
          <p:cNvSpPr>
            <a:spLocks noChangeAspect="1"/>
          </p:cNvSpPr>
          <p:nvPr/>
        </p:nvSpPr>
        <p:spPr>
          <a:xfrm>
            <a:off x="4816220" y="5269517"/>
            <a:ext cx="206893" cy="20585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0433F5-9345-BB6A-1D6C-C71ED5F26FC8}"/>
              </a:ext>
            </a:extLst>
          </p:cNvPr>
          <p:cNvSpPr txBox="1"/>
          <p:nvPr/>
        </p:nvSpPr>
        <p:spPr>
          <a:xfrm>
            <a:off x="5247157" y="5223313"/>
            <a:ext cx="132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Protopapas</a:t>
            </a:r>
          </a:p>
        </p:txBody>
      </p:sp>
    </p:spTree>
    <p:extLst>
      <p:ext uri="{BB962C8B-B14F-4D97-AF65-F5344CB8AC3E}">
        <p14:creationId xmlns:p14="http://schemas.microsoft.com/office/powerpoint/2010/main" val="308370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4846</TotalTime>
  <Words>49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Chalkboard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Protopapas, Pavlos</dc:creator>
  <cp:lastModifiedBy>Protopapas, Pavlos</cp:lastModifiedBy>
  <cp:revision>11</cp:revision>
  <dcterms:created xsi:type="dcterms:W3CDTF">2022-12-15T21:25:04Z</dcterms:created>
  <dcterms:modified xsi:type="dcterms:W3CDTF">2022-12-21T02:16:02Z</dcterms:modified>
</cp:coreProperties>
</file>