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80" d="100"/>
          <a:sy n="80" d="100"/>
        </p:scale>
        <p:origin x="50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DAF7-411C-89D6-47D4-C3015FE6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4A1C-FA43-18FE-40D5-01BA60D4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2F73-1A8F-1109-BA95-E31CE42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1F3B-8683-72B1-C798-D053F4E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708-D1B8-CDCF-091E-38BBFF1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382-60D5-E137-2056-3CBB1F2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4AC01-4D15-14C6-5DFA-C1678B71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2CE9-1C69-0A69-AF44-07AE1AE0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B1DC-2335-AC3B-6C2F-EA8B8C4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2E26-7139-AA76-2F4D-5EBA26F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4EAF8-DDF3-FD3E-F09F-1A7DB453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3685-8F80-DB9A-9843-320CF9A0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6157-5FD6-5070-7048-B3D441A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8D9C-36AE-B4F0-046E-E4809679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232-5078-B0E6-6CD2-725803E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96C-629C-69C6-EC68-620B39B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9BD0-16E6-3432-60DD-65055B05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E643-DA7D-4FD1-84CB-D726E10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CCE7-63C4-59ED-91E3-3C2118C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A657-BFBB-2A5B-1201-C8A0AE2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5F8-ECD4-3799-AFDC-E7C41323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B75A-DD73-2F9F-FBC4-BDD02C64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9C5-EACE-645F-6C35-2291A7E3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BF2A-3408-09BC-9F32-73CAAD34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A075-064E-1EF3-1AF1-58981AB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5EF7-09D1-E2C9-D84F-677B6CC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D63D-B6C0-3063-8680-0EA8EEED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114E-B890-75BB-FB87-2A73BA11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3A55-F851-7A0F-0387-0AF638B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86D4-D1F3-CE92-EA04-62D759F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DA51-7D05-3772-F8EA-E71065C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8E08-8A78-1A5A-3278-677080D5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8412-4529-94A8-05D5-4699113B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84FE-407F-88F2-6AE3-6636831B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EC9D6-9827-7497-A9BD-E608E75C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5A2D-F4EA-F020-A26A-B3EA29A4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02B3-04E5-1480-6A72-FB570AF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C5F4-D3C6-84FC-C019-7447741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13818-FE2E-93FD-795D-07F6956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69F-4A72-1401-B75D-1084F8A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4432-0B81-4A84-A3E0-A3756F8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4C53-BF30-FBCF-D9CA-F0DEA43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BE3E-9FED-5EE7-A0F4-A2CC2B3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7F6DB-019F-8398-02B7-635CDBE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F0F29-C62B-5C9D-F79A-E52B92C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79D0-6E47-F545-13B2-EADF48B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F84-8A00-8296-6D18-BFCDDB3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62A-C949-7BFF-C2C0-CE1B0EF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8BED-8102-84AA-7945-2A2D24C3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CEE5-DE8A-2576-0CBB-A873CE4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CC58-C2B8-4FD6-AB44-E2185EC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5CEB-9399-FE5B-465B-723839C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AB8-1BD6-2AE7-AC57-ED4BF391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1F37-8D9C-743B-B081-BFAACC81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E304-3A77-76FE-7ADA-0DFBF4C1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FC2D-437A-6CEE-4486-3F451E4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DA33-E4DB-6F31-6837-1A191A39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F528-72FE-FBF4-B75F-8A56A31D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6E615-6F6B-85B2-1C52-C6192959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D6E4-7B24-98B2-31AC-AC7EB1D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3D6A-286F-DF0E-5792-B955B31D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2F1B-FE3E-0392-1C8F-87CAE700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0CC6-D58A-965B-8E6C-0198AEBD4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89ED4-E270-FEEC-3C56-C0A3E481DEF8}"/>
              </a:ext>
            </a:extLst>
          </p:cNvPr>
          <p:cNvSpPr/>
          <p:nvPr/>
        </p:nvSpPr>
        <p:spPr>
          <a:xfrm>
            <a:off x="601435" y="2202811"/>
            <a:ext cx="3328881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alkboard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19063-6FC0-978A-E6F1-81BF2DDC340F}"/>
              </a:ext>
            </a:extLst>
          </p:cNvPr>
          <p:cNvSpPr/>
          <p:nvPr/>
        </p:nvSpPr>
        <p:spPr>
          <a:xfrm>
            <a:off x="3950975" y="1498422"/>
            <a:ext cx="7529825" cy="3935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2F57B-2926-1611-55D2-8C74E32D606C}"/>
              </a:ext>
            </a:extLst>
          </p:cNvPr>
          <p:cNvSpPr/>
          <p:nvPr/>
        </p:nvSpPr>
        <p:spPr>
          <a:xfrm>
            <a:off x="3983058" y="2819392"/>
            <a:ext cx="7497741" cy="444961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49A4C-79D6-CE08-3DDF-A3800C5F3B02}"/>
              </a:ext>
            </a:extLst>
          </p:cNvPr>
          <p:cNvSpPr/>
          <p:nvPr/>
        </p:nvSpPr>
        <p:spPr>
          <a:xfrm>
            <a:off x="9415678" y="4191784"/>
            <a:ext cx="2535691" cy="25950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F7AFD-1777-23C2-DB78-D35938D6859A}"/>
              </a:ext>
            </a:extLst>
          </p:cNvPr>
          <p:cNvSpPr/>
          <p:nvPr/>
        </p:nvSpPr>
        <p:spPr>
          <a:xfrm rot="16200000">
            <a:off x="2919547" y="2196976"/>
            <a:ext cx="1746023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27698-1C7D-3945-E64D-3E394A822786}"/>
              </a:ext>
            </a:extLst>
          </p:cNvPr>
          <p:cNvSpPr txBox="1"/>
          <p:nvPr/>
        </p:nvSpPr>
        <p:spPr>
          <a:xfrm>
            <a:off x="711200" y="18478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5D1B0-2481-7981-6BC7-31FC8D04B2A2}"/>
              </a:ext>
            </a:extLst>
          </p:cNvPr>
          <p:cNvSpPr txBox="1"/>
          <p:nvPr/>
        </p:nvSpPr>
        <p:spPr>
          <a:xfrm>
            <a:off x="1691885" y="18423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7C835-C34D-4172-4EA6-E1AED7145743}"/>
              </a:ext>
            </a:extLst>
          </p:cNvPr>
          <p:cNvSpPr txBox="1"/>
          <p:nvPr/>
        </p:nvSpPr>
        <p:spPr>
          <a:xfrm>
            <a:off x="2726870" y="18368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FBA36-2058-33AC-8EAA-85D7DD082731}"/>
              </a:ext>
            </a:extLst>
          </p:cNvPr>
          <p:cNvSpPr txBox="1"/>
          <p:nvPr/>
        </p:nvSpPr>
        <p:spPr>
          <a:xfrm>
            <a:off x="4107806" y="1030061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6EB2F-492B-1821-5A4F-7622A109B08B}"/>
              </a:ext>
            </a:extLst>
          </p:cNvPr>
          <p:cNvSpPr txBox="1"/>
          <p:nvPr/>
        </p:nvSpPr>
        <p:spPr>
          <a:xfrm>
            <a:off x="4921654" y="10314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7A2EF-3114-055C-1B06-13CA9D305BE9}"/>
              </a:ext>
            </a:extLst>
          </p:cNvPr>
          <p:cNvSpPr txBox="1"/>
          <p:nvPr/>
        </p:nvSpPr>
        <p:spPr>
          <a:xfrm>
            <a:off x="5668256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F983B-E11F-8EE5-D31A-7FBB98792D4F}"/>
              </a:ext>
            </a:extLst>
          </p:cNvPr>
          <p:cNvSpPr txBox="1"/>
          <p:nvPr/>
        </p:nvSpPr>
        <p:spPr>
          <a:xfrm>
            <a:off x="6553059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EAD45-D953-4967-DBEE-EC26C6A79736}"/>
              </a:ext>
            </a:extLst>
          </p:cNvPr>
          <p:cNvSpPr txBox="1"/>
          <p:nvPr/>
        </p:nvSpPr>
        <p:spPr>
          <a:xfrm>
            <a:off x="7462835" y="10300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EE2EB-14CE-F05E-DFA7-50313A767A98}"/>
              </a:ext>
            </a:extLst>
          </p:cNvPr>
          <p:cNvSpPr txBox="1"/>
          <p:nvPr/>
        </p:nvSpPr>
        <p:spPr>
          <a:xfrm>
            <a:off x="8419098" y="101834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39735" y="2293744"/>
            <a:ext cx="206893" cy="2058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1920420" y="2293744"/>
            <a:ext cx="206893" cy="2058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2949538" y="2293744"/>
            <a:ext cx="206893" cy="2058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346949" y="1605847"/>
            <a:ext cx="206893" cy="205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140645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83513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330909" y="2965076"/>
            <a:ext cx="206893" cy="2058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156685" y="2981118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83509" y="2981118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779277" y="2971593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759962" y="2971593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789080" y="2971593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779281" y="1596322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711838" y="1596322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676788" y="1596322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23C7FC-F141-32F8-7F24-EF9CB679834F}"/>
              </a:ext>
            </a:extLst>
          </p:cNvPr>
          <p:cNvSpPr txBox="1"/>
          <p:nvPr/>
        </p:nvSpPr>
        <p:spPr>
          <a:xfrm>
            <a:off x="1992581" y="269868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CS109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C1E8DE-F8F4-F15D-E022-B2C3AF6CD3C1}"/>
              </a:ext>
            </a:extLst>
          </p:cNvPr>
          <p:cNvSpPr txBox="1"/>
          <p:nvPr/>
        </p:nvSpPr>
        <p:spPr>
          <a:xfrm>
            <a:off x="6442338" y="191186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CS109A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6841C9-BF4F-7A85-81E1-51AD30BE93C6}"/>
              </a:ext>
            </a:extLst>
          </p:cNvPr>
          <p:cNvSpPr txBox="1"/>
          <p:nvPr/>
        </p:nvSpPr>
        <p:spPr>
          <a:xfrm>
            <a:off x="6471597" y="333274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CS109B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6C0212-24E2-DB8F-C98F-40126493DD0C}"/>
              </a:ext>
            </a:extLst>
          </p:cNvPr>
          <p:cNvSpPr txBox="1"/>
          <p:nvPr/>
        </p:nvSpPr>
        <p:spPr>
          <a:xfrm>
            <a:off x="9415678" y="10092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641738" y="1592311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641738" y="2965076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D09A99-F3F1-EC41-4E2D-70DA3D02256C}"/>
              </a:ext>
            </a:extLst>
          </p:cNvPr>
          <p:cNvSpPr/>
          <p:nvPr/>
        </p:nvSpPr>
        <p:spPr>
          <a:xfrm>
            <a:off x="10386225" y="4543531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F0CAF1-5A0E-BB06-3B13-F1F345ACE442}"/>
              </a:ext>
            </a:extLst>
          </p:cNvPr>
          <p:cNvSpPr/>
          <p:nvPr/>
        </p:nvSpPr>
        <p:spPr>
          <a:xfrm>
            <a:off x="10410289" y="5032813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M3</a:t>
            </a:r>
          </a:p>
        </p:txBody>
      </p:sp>
    </p:spTree>
    <p:extLst>
      <p:ext uri="{BB962C8B-B14F-4D97-AF65-F5344CB8AC3E}">
        <p14:creationId xmlns:p14="http://schemas.microsoft.com/office/powerpoint/2010/main" val="30837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3</cp:revision>
  <dcterms:created xsi:type="dcterms:W3CDTF">2022-12-15T21:25:04Z</dcterms:created>
  <dcterms:modified xsi:type="dcterms:W3CDTF">2022-12-17T21:23:51Z</dcterms:modified>
</cp:coreProperties>
</file>