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88" d="100"/>
          <a:sy n="88" d="100"/>
        </p:scale>
        <p:origin x="184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CDAF7-411C-89D6-47D4-C3015FE68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A4A1C-FA43-18FE-40D5-01BA60D47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42F73-1A8F-1109-BA95-E31CE421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A1F3B-8683-72B1-C798-D053F4EB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8708-D1B8-CDCF-091E-38BBFF15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0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B7382-60D5-E137-2056-3CBB1F2B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4AC01-4D15-14C6-5DFA-C1678B710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E2CE9-1C69-0A69-AF44-07AE1AE0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0B1DC-2335-AC3B-6C2F-EA8B8C44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22E26-7139-AA76-2F4D-5EBA26F2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7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74EAF8-DDF3-FD3E-F09F-1A7DB4532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43685-8F80-DB9A-9843-320CF9A0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A6157-5FD6-5070-7048-B3D441A6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68D9C-36AE-B4F0-046E-E48096791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4F232-5078-B0E6-6CD2-725803E6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5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F96C-629C-69C6-EC68-620B39BB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29BD0-16E6-3432-60DD-65055B053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CE643-DA7D-4FD1-84CB-D726E10E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DCCE7-63C4-59ED-91E3-3C2118CFB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EA657-BFBB-2A5B-1201-C8A0AE2C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85F8-ECD4-3799-AFDC-E7C413236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FB75A-DD73-2F9F-FBC4-BDD02C64C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159C5-EACE-645F-6C35-2291A7E3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EBF2A-3408-09BC-9F32-73CAAD34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2A075-064E-1EF3-1AF1-58981ABD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5EF7-09D1-E2C9-D84F-677B6CCF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9D63D-B6C0-3063-8680-0EA8EEEDE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A114E-B890-75BB-FB87-2A73BA119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C3A55-F851-7A0F-0387-0AF638B7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586D4-D1F3-CE92-EA04-62D759F5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FDA51-7D05-3772-F8EA-E71065C0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3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8E08-8A78-1A5A-3278-677080D5C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C8412-4529-94A8-05D5-4699113BF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D84FE-407F-88F2-6AE3-6636831BA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EC9D6-9827-7497-A9BD-E608E75C6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65A2D-F4EA-F020-A26A-B3EA29A40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302B3-04E5-1480-6A72-FB570AFE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DAC5F4-D3C6-84FC-C019-74477414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613818-FE2E-93FD-795D-07F69566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6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169F-4A72-1401-B75D-1084F8AB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424432-0B81-4A84-A3E0-A3756F87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D4C53-BF30-FBCF-D9CA-F0DEA437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EBE3E-9FED-5EE7-A0F4-A2CC2B32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0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37F6DB-019F-8398-02B7-635CDBE33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F0F29-C62B-5C9D-F79A-E52B92CB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D79D0-6E47-F545-13B2-EADF48BD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1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DEF84-8A00-8296-6D18-BFCDDB38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E062A-C949-7BFF-C2C0-CE1B0EFC9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D8BED-8102-84AA-7945-2A2D24C34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FCEE5-DE8A-2576-0CBB-A873CE4F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9CC58-C2B8-4FD6-AB44-E2185EC9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B5CEB-9399-FE5B-465B-723839CA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AAB8-1BD6-2AE7-AC57-ED4BF391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D1F37-8D9C-743B-B081-BFAACC81C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5E304-3A77-76FE-7ADA-0DFBF4C14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FFC2D-437A-6CEE-4486-3F451E4C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BDA33-E4DB-6F31-6837-1A191A39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2F528-72FE-FBF4-B75F-8A56A31D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3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6E615-6F6B-85B2-1C52-C6192959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9D6E4-7B24-98B2-31AC-AC7EB1D76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B3D6A-286F-DF0E-5792-B955B31D3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BE4D7-C5EC-4E43-B42C-A8009AFC55F9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E2F1B-FE3E-0392-1C8F-87CAE700D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D0CC6-D58A-965B-8E6C-0198AEBD4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6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89ED4-E270-FEEC-3C56-C0A3E481DEF8}"/>
              </a:ext>
            </a:extLst>
          </p:cNvPr>
          <p:cNvSpPr/>
          <p:nvPr/>
        </p:nvSpPr>
        <p:spPr>
          <a:xfrm>
            <a:off x="420914" y="2206172"/>
            <a:ext cx="4250871" cy="381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alkboard" panose="03050602040202020205" pitchFamily="66" charset="77"/>
              </a:rPr>
              <a:t>CS109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119063-6FC0-978A-E6F1-81BF2DDC340F}"/>
              </a:ext>
            </a:extLst>
          </p:cNvPr>
          <p:cNvSpPr/>
          <p:nvPr/>
        </p:nvSpPr>
        <p:spPr>
          <a:xfrm>
            <a:off x="4671785" y="1466852"/>
            <a:ext cx="6467929" cy="381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alkboard" panose="03050602040202020205" pitchFamily="66" charset="77"/>
              </a:rPr>
              <a:t>CS109A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42F57B-2926-1611-55D2-8C74E32D606C}"/>
              </a:ext>
            </a:extLst>
          </p:cNvPr>
          <p:cNvSpPr/>
          <p:nvPr/>
        </p:nvSpPr>
        <p:spPr>
          <a:xfrm>
            <a:off x="4671785" y="2838903"/>
            <a:ext cx="6467928" cy="381000"/>
          </a:xfrm>
          <a:prstGeom prst="rect">
            <a:avLst/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alkboard" panose="03050602040202020205" pitchFamily="66" charset="77"/>
              </a:rPr>
              <a:t>CS109B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49A4C-79D6-CE08-3DDF-A3800C5F3B02}"/>
              </a:ext>
            </a:extLst>
          </p:cNvPr>
          <p:cNvSpPr/>
          <p:nvPr/>
        </p:nvSpPr>
        <p:spPr>
          <a:xfrm>
            <a:off x="9627364" y="4210954"/>
            <a:ext cx="2271485" cy="381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halkboard" panose="03050602040202020205" pitchFamily="66" charset="77"/>
              </a:rPr>
              <a:t>HarvardX</a:t>
            </a:r>
            <a:endParaRPr lang="en-US" dirty="0">
              <a:solidFill>
                <a:srgbClr val="002060"/>
              </a:solidFill>
              <a:latin typeface="Chalkboard" panose="03050602040202020205" pitchFamily="66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DF7AFD-1777-23C2-DB78-D35938D6859A}"/>
              </a:ext>
            </a:extLst>
          </p:cNvPr>
          <p:cNvSpPr/>
          <p:nvPr/>
        </p:nvSpPr>
        <p:spPr>
          <a:xfrm rot="16200000">
            <a:off x="3608273" y="2153217"/>
            <a:ext cx="1746023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D27698-1C7D-3945-E64D-3E394A822786}"/>
              </a:ext>
            </a:extLst>
          </p:cNvPr>
          <p:cNvSpPr txBox="1"/>
          <p:nvPr/>
        </p:nvSpPr>
        <p:spPr>
          <a:xfrm>
            <a:off x="711200" y="1847852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45D1B0-2481-7981-6BC7-31FC8D04B2A2}"/>
              </a:ext>
            </a:extLst>
          </p:cNvPr>
          <p:cNvSpPr txBox="1"/>
          <p:nvPr/>
        </p:nvSpPr>
        <p:spPr>
          <a:xfrm>
            <a:off x="1691885" y="184234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2015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07C835-C34D-4172-4EA6-E1AED7145743}"/>
              </a:ext>
            </a:extLst>
          </p:cNvPr>
          <p:cNvSpPr txBox="1"/>
          <p:nvPr/>
        </p:nvSpPr>
        <p:spPr>
          <a:xfrm>
            <a:off x="2726870" y="1836840"/>
            <a:ext cx="6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1FBA36-2058-33AC-8EAA-85D7DD082731}"/>
              </a:ext>
            </a:extLst>
          </p:cNvPr>
          <p:cNvSpPr txBox="1"/>
          <p:nvPr/>
        </p:nvSpPr>
        <p:spPr>
          <a:xfrm>
            <a:off x="4654542" y="103006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2017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26EB2F-492B-1821-5A4F-7622A109B08B}"/>
              </a:ext>
            </a:extLst>
          </p:cNvPr>
          <p:cNvSpPr txBox="1"/>
          <p:nvPr/>
        </p:nvSpPr>
        <p:spPr>
          <a:xfrm>
            <a:off x="5769885" y="103006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2018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B7A2EF-3114-055C-1B06-13CA9D305BE9}"/>
              </a:ext>
            </a:extLst>
          </p:cNvPr>
          <p:cNvSpPr txBox="1"/>
          <p:nvPr/>
        </p:nvSpPr>
        <p:spPr>
          <a:xfrm>
            <a:off x="6873496" y="103006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2019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DF983B-E11F-8EE5-D31A-7FBB98792D4F}"/>
              </a:ext>
            </a:extLst>
          </p:cNvPr>
          <p:cNvSpPr txBox="1"/>
          <p:nvPr/>
        </p:nvSpPr>
        <p:spPr>
          <a:xfrm>
            <a:off x="7766125" y="103006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2020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3EAD45-D953-4967-DBEE-EC26C6A79736}"/>
              </a:ext>
            </a:extLst>
          </p:cNvPr>
          <p:cNvSpPr txBox="1"/>
          <p:nvPr/>
        </p:nvSpPr>
        <p:spPr>
          <a:xfrm>
            <a:off x="8719988" y="103006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2021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4EE2EB-14CE-F05E-DFA7-50313A767A98}"/>
              </a:ext>
            </a:extLst>
          </p:cNvPr>
          <p:cNvSpPr txBox="1"/>
          <p:nvPr/>
        </p:nvSpPr>
        <p:spPr>
          <a:xfrm>
            <a:off x="9627364" y="103006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3083707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13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Chalkboard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Protopapas, Pavlos</dc:creator>
  <cp:lastModifiedBy>Protopapas, Pavlos</cp:lastModifiedBy>
  <cp:revision>2</cp:revision>
  <dcterms:created xsi:type="dcterms:W3CDTF">2022-12-15T21:25:04Z</dcterms:created>
  <dcterms:modified xsi:type="dcterms:W3CDTF">2022-12-17T00:08:53Z</dcterms:modified>
</cp:coreProperties>
</file>