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6B572-FD63-436D-BD04-AB9B5DD1A476}" v="32" dt="2020-04-14T12:41:29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otterell" userId="d2e8f0f8-1aee-44ea-badb-8c4e0909baf6" providerId="ADAL" clId="{9E96B572-FD63-436D-BD04-AB9B5DD1A476}"/>
    <pc:docChg chg="undo custSel addSld delSld modSld">
      <pc:chgData name="Michael Cotterell" userId="d2e8f0f8-1aee-44ea-badb-8c4e0909baf6" providerId="ADAL" clId="{9E96B572-FD63-436D-BD04-AB9B5DD1A476}" dt="2020-04-14T12:43:49.602" v="168" actId="47"/>
      <pc:docMkLst>
        <pc:docMk/>
      </pc:docMkLst>
      <pc:sldChg chg="del">
        <pc:chgData name="Michael Cotterell" userId="d2e8f0f8-1aee-44ea-badb-8c4e0909baf6" providerId="ADAL" clId="{9E96B572-FD63-436D-BD04-AB9B5DD1A476}" dt="2020-04-14T12:43:49.602" v="168" actId="47"/>
        <pc:sldMkLst>
          <pc:docMk/>
          <pc:sldMk cId="188283539" sldId="256"/>
        </pc:sldMkLst>
      </pc:sldChg>
      <pc:sldChg chg="addSp delSp modSp mod">
        <pc:chgData name="Michael Cotterell" userId="d2e8f0f8-1aee-44ea-badb-8c4e0909baf6" providerId="ADAL" clId="{9E96B572-FD63-436D-BD04-AB9B5DD1A476}" dt="2020-04-14T12:40:53.357" v="165" actId="14100"/>
        <pc:sldMkLst>
          <pc:docMk/>
          <pc:sldMk cId="2868639494" sldId="257"/>
        </pc:sldMkLst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2" creationId="{095B31E4-11A1-4A27-81A6-77159F092723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8" creationId="{04711DF6-DB0B-4CEE-AFBB-9F1072093AC4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9" creationId="{E69E4D63-F120-4B86-89AC-59A296036C3E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11" creationId="{A66B85FB-527F-4252-99DF-C00BC228709E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12" creationId="{09C54B34-928A-48EB-B66E-B823C90F5480}"/>
          </ac:spMkLst>
        </pc:spChg>
        <pc:spChg chg="mod">
          <ac:chgData name="Michael Cotterell" userId="d2e8f0f8-1aee-44ea-badb-8c4e0909baf6" providerId="ADAL" clId="{9E96B572-FD63-436D-BD04-AB9B5DD1A476}" dt="2020-04-14T12:39:29.059" v="147" actId="20577"/>
          <ac:spMkLst>
            <pc:docMk/>
            <pc:sldMk cId="2868639494" sldId="257"/>
            <ac:spMk id="13" creationId="{CCF9579F-D306-464C-9F61-782DA28816BC}"/>
          </ac:spMkLst>
        </pc:spChg>
        <pc:spChg chg="del mod">
          <ac:chgData name="Michael Cotterell" userId="d2e8f0f8-1aee-44ea-badb-8c4e0909baf6" providerId="ADAL" clId="{9E96B572-FD63-436D-BD04-AB9B5DD1A476}" dt="2020-04-14T12:39:35.849" v="148" actId="478"/>
          <ac:spMkLst>
            <pc:docMk/>
            <pc:sldMk cId="2868639494" sldId="257"/>
            <ac:spMk id="18" creationId="{948CDE93-B5B3-4199-A87C-7F8CC39F61CB}"/>
          </ac:spMkLst>
        </pc:spChg>
        <pc:spChg chg="del mod">
          <ac:chgData name="Michael Cotterell" userId="d2e8f0f8-1aee-44ea-badb-8c4e0909baf6" providerId="ADAL" clId="{9E96B572-FD63-436D-BD04-AB9B5DD1A476}" dt="2020-04-14T12:39:35.849" v="148" actId="478"/>
          <ac:spMkLst>
            <pc:docMk/>
            <pc:sldMk cId="2868639494" sldId="257"/>
            <ac:spMk id="19" creationId="{225D8328-5543-4C9B-A116-97745E613BB9}"/>
          </ac:spMkLst>
        </pc:spChg>
        <pc:spChg chg="del mod">
          <ac:chgData name="Michael Cotterell" userId="d2e8f0f8-1aee-44ea-badb-8c4e0909baf6" providerId="ADAL" clId="{9E96B572-FD63-436D-BD04-AB9B5DD1A476}" dt="2020-04-14T12:39:38.057" v="149" actId="478"/>
          <ac:spMkLst>
            <pc:docMk/>
            <pc:sldMk cId="2868639494" sldId="257"/>
            <ac:spMk id="20" creationId="{84AF474A-8DDC-493C-A039-3D4DFED9D2F7}"/>
          </ac:spMkLst>
        </pc:spChg>
        <pc:spChg chg="del mod">
          <ac:chgData name="Michael Cotterell" userId="d2e8f0f8-1aee-44ea-badb-8c4e0909baf6" providerId="ADAL" clId="{9E96B572-FD63-436D-BD04-AB9B5DD1A476}" dt="2020-04-14T12:39:35.849" v="148" actId="478"/>
          <ac:spMkLst>
            <pc:docMk/>
            <pc:sldMk cId="2868639494" sldId="257"/>
            <ac:spMk id="21" creationId="{66966E39-4E6E-4128-A164-A7BA7FAD0934}"/>
          </ac:spMkLst>
        </pc:spChg>
        <pc:spChg chg="del mod">
          <ac:chgData name="Michael Cotterell" userId="d2e8f0f8-1aee-44ea-badb-8c4e0909baf6" providerId="ADAL" clId="{9E96B572-FD63-436D-BD04-AB9B5DD1A476}" dt="2020-04-08T16:21:25.558" v="18" actId="478"/>
          <ac:spMkLst>
            <pc:docMk/>
            <pc:sldMk cId="2868639494" sldId="257"/>
            <ac:spMk id="22" creationId="{C32790FC-FC9D-44AC-9A03-F3709E84B138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23" creationId="{DC5E1149-004A-49A8-A17C-6066C758245A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31" creationId="{FDE12D31-9FE8-4584-B29A-4A0D8DA85A46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32" creationId="{6F0B2894-510D-4227-8ABE-63023B7A90D7}"/>
          </ac:spMkLst>
        </pc:spChg>
        <pc:spChg chg="del mod">
          <ac:chgData name="Michael Cotterell" userId="d2e8f0f8-1aee-44ea-badb-8c4e0909baf6" providerId="ADAL" clId="{9E96B572-FD63-436D-BD04-AB9B5DD1A476}" dt="2020-04-14T12:39:35.849" v="148" actId="478"/>
          <ac:spMkLst>
            <pc:docMk/>
            <pc:sldMk cId="2868639494" sldId="257"/>
            <ac:spMk id="33" creationId="{03A83455-8F30-4D1D-BAAF-D0695C9ED9C7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34" creationId="{15DD47A8-3C92-4B89-A6F9-E65D1E1115A8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35" creationId="{EAE5E7D6-55A8-4E65-8989-D52C17DBAB8D}"/>
          </ac:spMkLst>
        </pc:spChg>
        <pc:spChg chg="mod">
          <ac:chgData name="Michael Cotterell" userId="d2e8f0f8-1aee-44ea-badb-8c4e0909baf6" providerId="ADAL" clId="{9E96B572-FD63-436D-BD04-AB9B5DD1A476}" dt="2020-04-08T16:21:43.783" v="20" actId="164"/>
          <ac:spMkLst>
            <pc:docMk/>
            <pc:sldMk cId="2868639494" sldId="257"/>
            <ac:spMk id="36" creationId="{A4BC88E9-7B06-425E-B8BD-1AAC3CD43FE4}"/>
          </ac:spMkLst>
        </pc:spChg>
        <pc:spChg chg="del mod">
          <ac:chgData name="Michael Cotterell" userId="d2e8f0f8-1aee-44ea-badb-8c4e0909baf6" providerId="ADAL" clId="{9E96B572-FD63-436D-BD04-AB9B5DD1A476}" dt="2020-04-14T12:39:35.849" v="148" actId="478"/>
          <ac:spMkLst>
            <pc:docMk/>
            <pc:sldMk cId="2868639494" sldId="257"/>
            <ac:spMk id="37" creationId="{8CA0C6C6-5504-458D-AC7C-C009BD55BEB6}"/>
          </ac:spMkLst>
        </pc:spChg>
        <pc:grpChg chg="add mod">
          <ac:chgData name="Michael Cotterell" userId="d2e8f0f8-1aee-44ea-badb-8c4e0909baf6" providerId="ADAL" clId="{9E96B572-FD63-436D-BD04-AB9B5DD1A476}" dt="2020-04-08T16:29:01.214" v="31" actId="1076"/>
          <ac:grpSpMkLst>
            <pc:docMk/>
            <pc:sldMk cId="2868639494" sldId="257"/>
            <ac:grpSpMk id="44" creationId="{06FCA254-DCB8-427D-84F1-0F77A079D4FB}"/>
          </ac:grpSpMkLst>
        </pc:grpChg>
        <pc:cxnChg chg="mod">
          <ac:chgData name="Michael Cotterell" userId="d2e8f0f8-1aee-44ea-badb-8c4e0909baf6" providerId="ADAL" clId="{9E96B572-FD63-436D-BD04-AB9B5DD1A476}" dt="2020-04-14T12:40:53.357" v="165" actId="14100"/>
          <ac:cxnSpMkLst>
            <pc:docMk/>
            <pc:sldMk cId="2868639494" sldId="257"/>
            <ac:cxnSpMk id="27" creationId="{D284AF47-230C-4E37-8167-02907F6E73EF}"/>
          </ac:cxnSpMkLst>
        </pc:cxnChg>
      </pc:sldChg>
      <pc:sldChg chg="addSp delSp modSp add mod">
        <pc:chgData name="Michael Cotterell" userId="d2e8f0f8-1aee-44ea-badb-8c4e0909baf6" providerId="ADAL" clId="{9E96B572-FD63-436D-BD04-AB9B5DD1A476}" dt="2020-04-14T12:41:29.573" v="167" actId="164"/>
        <pc:sldMkLst>
          <pc:docMk/>
          <pc:sldMk cId="322398620" sldId="258"/>
        </pc:sldMkLst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2" creationId="{095B31E4-11A1-4A27-81A6-77159F092723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8" creationId="{04711DF6-DB0B-4CEE-AFBB-9F1072093AC4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9" creationId="{E69E4D63-F120-4B86-89AC-59A296036C3E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11" creationId="{A66B85FB-527F-4252-99DF-C00BC228709E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12" creationId="{09C54B34-928A-48EB-B66E-B823C90F5480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13" creationId="{CCF9579F-D306-464C-9F61-782DA28816BC}"/>
          </ac:spMkLst>
        </pc:spChg>
        <pc:spChg chg="del mod topLvl">
          <ac:chgData name="Michael Cotterell" userId="d2e8f0f8-1aee-44ea-badb-8c4e0909baf6" providerId="ADAL" clId="{9E96B572-FD63-436D-BD04-AB9B5DD1A476}" dt="2020-04-14T12:40:22.368" v="160" actId="478"/>
          <ac:spMkLst>
            <pc:docMk/>
            <pc:sldMk cId="322398620" sldId="258"/>
            <ac:spMk id="18" creationId="{948CDE93-B5B3-4199-A87C-7F8CC39F61CB}"/>
          </ac:spMkLst>
        </pc:spChg>
        <pc:spChg chg="del mod topLvl">
          <ac:chgData name="Michael Cotterell" userId="d2e8f0f8-1aee-44ea-badb-8c4e0909baf6" providerId="ADAL" clId="{9E96B572-FD63-436D-BD04-AB9B5DD1A476}" dt="2020-04-14T12:40:22.368" v="160" actId="478"/>
          <ac:spMkLst>
            <pc:docMk/>
            <pc:sldMk cId="322398620" sldId="258"/>
            <ac:spMk id="19" creationId="{225D8328-5543-4C9B-A116-97745E613BB9}"/>
          </ac:spMkLst>
        </pc:spChg>
        <pc:spChg chg="del mod topLvl">
          <ac:chgData name="Michael Cotterell" userId="d2e8f0f8-1aee-44ea-badb-8c4e0909baf6" providerId="ADAL" clId="{9E96B572-FD63-436D-BD04-AB9B5DD1A476}" dt="2020-04-14T12:40:22.368" v="160" actId="478"/>
          <ac:spMkLst>
            <pc:docMk/>
            <pc:sldMk cId="322398620" sldId="258"/>
            <ac:spMk id="20" creationId="{84AF474A-8DDC-493C-A039-3D4DFED9D2F7}"/>
          </ac:spMkLst>
        </pc:spChg>
        <pc:spChg chg="del mod topLvl">
          <ac:chgData name="Michael Cotterell" userId="d2e8f0f8-1aee-44ea-badb-8c4e0909baf6" providerId="ADAL" clId="{9E96B572-FD63-436D-BD04-AB9B5DD1A476}" dt="2020-04-14T12:40:22.368" v="160" actId="478"/>
          <ac:spMkLst>
            <pc:docMk/>
            <pc:sldMk cId="322398620" sldId="258"/>
            <ac:spMk id="21" creationId="{66966E39-4E6E-4128-A164-A7BA7FAD0934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23" creationId="{DC5E1149-004A-49A8-A17C-6066C758245A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31" creationId="{FDE12D31-9FE8-4584-B29A-4A0D8DA85A46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32" creationId="{6F0B2894-510D-4227-8ABE-63023B7A90D7}"/>
          </ac:spMkLst>
        </pc:spChg>
        <pc:spChg chg="del mod topLvl">
          <ac:chgData name="Michael Cotterell" userId="d2e8f0f8-1aee-44ea-badb-8c4e0909baf6" providerId="ADAL" clId="{9E96B572-FD63-436D-BD04-AB9B5DD1A476}" dt="2020-04-14T12:40:01.956" v="153" actId="478"/>
          <ac:spMkLst>
            <pc:docMk/>
            <pc:sldMk cId="322398620" sldId="258"/>
            <ac:spMk id="33" creationId="{03A83455-8F30-4D1D-BAAF-D0695C9ED9C7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34" creationId="{15DD47A8-3C92-4B89-A6F9-E65D1E1115A8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35" creationId="{EAE5E7D6-55A8-4E65-8989-D52C17DBAB8D}"/>
          </ac:spMkLst>
        </pc:spChg>
        <pc:spChg chg="mod topLvl">
          <ac:chgData name="Michael Cotterell" userId="d2e8f0f8-1aee-44ea-badb-8c4e0909baf6" providerId="ADAL" clId="{9E96B572-FD63-436D-BD04-AB9B5DD1A476}" dt="2020-04-14T12:41:29.573" v="167" actId="164"/>
          <ac:spMkLst>
            <pc:docMk/>
            <pc:sldMk cId="322398620" sldId="258"/>
            <ac:spMk id="36" creationId="{A4BC88E9-7B06-425E-B8BD-1AAC3CD43FE4}"/>
          </ac:spMkLst>
        </pc:spChg>
        <pc:spChg chg="del mod topLvl">
          <ac:chgData name="Michael Cotterell" userId="d2e8f0f8-1aee-44ea-badb-8c4e0909baf6" providerId="ADAL" clId="{9E96B572-FD63-436D-BD04-AB9B5DD1A476}" dt="2020-04-14T12:40:11.296" v="156" actId="478"/>
          <ac:spMkLst>
            <pc:docMk/>
            <pc:sldMk cId="322398620" sldId="258"/>
            <ac:spMk id="37" creationId="{8CA0C6C6-5504-458D-AC7C-C009BD55BEB6}"/>
          </ac:spMkLst>
        </pc:spChg>
        <pc:grpChg chg="add del mod">
          <ac:chgData name="Michael Cotterell" userId="d2e8f0f8-1aee-44ea-badb-8c4e0909baf6" providerId="ADAL" clId="{9E96B572-FD63-436D-BD04-AB9B5DD1A476}" dt="2020-04-14T12:40:19.328" v="159" actId="165"/>
          <ac:grpSpMkLst>
            <pc:docMk/>
            <pc:sldMk cId="322398620" sldId="258"/>
            <ac:grpSpMk id="3" creationId="{F249B9CB-D1AA-49F4-A54F-B1BD7F2394B1}"/>
          </ac:grpSpMkLst>
        </pc:grpChg>
        <pc:grpChg chg="add mod">
          <ac:chgData name="Michael Cotterell" userId="d2e8f0f8-1aee-44ea-badb-8c4e0909baf6" providerId="ADAL" clId="{9E96B572-FD63-436D-BD04-AB9B5DD1A476}" dt="2020-04-14T12:41:29.573" v="167" actId="164"/>
          <ac:grpSpMkLst>
            <pc:docMk/>
            <pc:sldMk cId="322398620" sldId="258"/>
            <ac:grpSpMk id="7" creationId="{2159C130-5FF1-4B64-8FC0-40ED352A189E}"/>
          </ac:grpSpMkLst>
        </pc:grpChg>
        <pc:grpChg chg="del">
          <ac:chgData name="Michael Cotterell" userId="d2e8f0f8-1aee-44ea-badb-8c4e0909baf6" providerId="ADAL" clId="{9E96B572-FD63-436D-BD04-AB9B5DD1A476}" dt="2020-04-08T16:27:48.877" v="22" actId="165"/>
          <ac:grpSpMkLst>
            <pc:docMk/>
            <pc:sldMk cId="322398620" sldId="258"/>
            <ac:grpSpMk id="44" creationId="{06FCA254-DCB8-427D-84F1-0F77A079D4FB}"/>
          </ac:grpSpMkLst>
        </pc:grpChg>
        <pc:cxnChg chg="mod topLvl">
          <ac:chgData name="Michael Cotterell" userId="d2e8f0f8-1aee-44ea-badb-8c4e0909baf6" providerId="ADAL" clId="{9E96B572-FD63-436D-BD04-AB9B5DD1A476}" dt="2020-04-14T12:41:29.573" v="167" actId="164"/>
          <ac:cxnSpMkLst>
            <pc:docMk/>
            <pc:sldMk cId="322398620" sldId="258"/>
            <ac:cxnSpMk id="27" creationId="{D284AF47-230C-4E37-8167-02907F6E73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8D0-25A8-4E63-9779-B04D1B9C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7140-D1C9-4A5C-9DA2-9D9DF4B6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0BE-27CA-4252-A412-A4E15F9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A9F0-2B48-4980-8C8C-0AF86184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315F-4982-43EF-8628-BB71C005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3CA-3A7C-4D5F-9F7A-24695FE8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A95C-616E-4AB1-8516-ACB5F153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4922-DC07-4EAB-84B9-EDC7EE61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B6AD-B9BB-472A-8048-F021E4F4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30A88-E76C-4DEA-B413-766F3673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5C10E-14F2-41C5-91B9-3E539F3A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53BDE-ED67-4776-A215-1D171E66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0339-1EAA-4627-BC43-C26BC828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E5FB-FD14-4B17-8DA8-BC6506A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3E56-0225-4556-9357-1F5DA8E2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1A6D-8E0C-4B58-ADA0-2F4F3884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786E-5F7E-4E7C-996B-A0FB9B69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2836-3F13-4878-B823-6B2B60F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9256-4AED-4060-BBB8-301CA19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8614-0B57-46A9-B31B-109623C0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223-D688-419C-9B81-0CFF9FC4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7EEC-CC34-477B-B54A-0689B863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4D04-443C-4208-BA22-ED1F83CD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E8D8-41F5-49AC-8EF3-BD9CB24E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385-5524-4D61-B13E-99163F3D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02D1-5DBC-4BFD-97F5-37EE657E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F5FB-4F58-453C-9584-17550BBF8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3736-50FC-428C-8DDB-1C26870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560A-9550-45C0-AE97-4B5FE54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353E-F3E9-4FF3-A15D-881F234D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F977-834F-42D8-9EE7-D2C4BB6F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4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4157-357B-4662-913D-1ADFD3D1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64AC-5163-47DD-AABB-0FE0AA0E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51C9-D8B2-4B88-AC23-A84EC475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4559D-9273-4F5F-BBFE-9F2AC9513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0DD0E-57EA-41AF-8CFD-F9389CF9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550E-EABC-4FA4-8FB1-8124FC87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CF62E-C438-43AB-AE1B-96B28CA0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ACAB5-98C1-440B-A900-34A63D40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35EA-E573-457C-B399-2BB8B9BF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60E85-0B07-4DE0-B7CA-E3CE8FB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91FFB-E442-4FF3-9D68-D01173E2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8695-275B-46DD-ABDC-97469D8C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254F5-0FC0-4473-A717-ED49ECE5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80397-3A95-4E9E-8872-F5250B9F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7C717-BADE-428B-8F9F-92F90EC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D672-2255-4CCB-88ED-6F85D90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E918-C820-41D6-83FC-5DBFB4E6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A6760-B386-4C46-98C6-A10236B7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B057-6C60-4867-927A-ECA9A647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6D815-C699-479C-9795-1F4EB090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D750-1E99-43FD-895E-F0CEA909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650-5289-4EA5-A647-714CF970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9870-CE37-46A4-8A8E-4A27B62B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B1E46-0E68-45B1-932B-A77B9A96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0361-1001-4187-9926-1ECE543A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A469-3F0E-42D3-885E-484A795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D933A-1D2A-47AB-99C2-6B3E01C4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3CEEC-4338-4200-8429-F84C98F1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2FBA-5674-48E6-B67E-DB72637D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90A0-F018-4CA4-AE91-3D803E3BF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A8E-2FBE-4BCB-8A25-7DAC89B1419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AF8C-8E4F-4FDF-AAD5-71F808BA5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69FE-BE4F-4E19-83BC-0C037C88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DEEA-2FA8-48DD-8533-8DF161F8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6FCA254-DCB8-427D-84F1-0F77A079D4FB}"/>
              </a:ext>
            </a:extLst>
          </p:cNvPr>
          <p:cNvGrpSpPr/>
          <p:nvPr/>
        </p:nvGrpSpPr>
        <p:grpSpPr>
          <a:xfrm>
            <a:off x="420624" y="1639440"/>
            <a:ext cx="8549640" cy="3579120"/>
            <a:chOff x="420624" y="1639440"/>
            <a:chExt cx="8549640" cy="35791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5B31E4-11A1-4A27-81A6-77159F092723}"/>
                </a:ext>
              </a:extLst>
            </p:cNvPr>
            <p:cNvSpPr txBox="1"/>
            <p:nvPr/>
          </p:nvSpPr>
          <p:spPr>
            <a:xfrm>
              <a:off x="603504" y="2340864"/>
              <a:ext cx="2464136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3 * ?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711DF6-DB0B-4CEE-AFBB-9F1072093AC4}"/>
                </a:ext>
              </a:extLst>
            </p:cNvPr>
            <p:cNvSpPr txBox="1"/>
            <p:nvPr/>
          </p:nvSpPr>
          <p:spPr>
            <a:xfrm>
              <a:off x="3352800" y="2340863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3 * ?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E4D63-F120-4B86-89AC-59A296036C3E}"/>
                </a:ext>
              </a:extLst>
            </p:cNvPr>
            <p:cNvSpPr txBox="1"/>
            <p:nvPr/>
          </p:nvSpPr>
          <p:spPr>
            <a:xfrm>
              <a:off x="3352800" y="2987194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2)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2 * ?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6B85FB-527F-4252-99DF-C00BC228709E}"/>
                </a:ext>
              </a:extLst>
            </p:cNvPr>
            <p:cNvSpPr txBox="1"/>
            <p:nvPr/>
          </p:nvSpPr>
          <p:spPr>
            <a:xfrm>
              <a:off x="6110112" y="2340863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3 * ?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54B34-928A-48EB-B66E-B823C90F5480}"/>
                </a:ext>
              </a:extLst>
            </p:cNvPr>
            <p:cNvSpPr txBox="1"/>
            <p:nvPr/>
          </p:nvSpPr>
          <p:spPr>
            <a:xfrm>
              <a:off x="6110112" y="2987194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2)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2 * ?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F9579F-D306-464C-9F61-782DA28816BC}"/>
                </a:ext>
              </a:extLst>
            </p:cNvPr>
            <p:cNvSpPr txBox="1"/>
            <p:nvPr/>
          </p:nvSpPr>
          <p:spPr>
            <a:xfrm>
              <a:off x="6110112" y="3633525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1)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5E1149-004A-49A8-A17C-6066C758245A}"/>
                </a:ext>
              </a:extLst>
            </p:cNvPr>
            <p:cNvSpPr/>
            <p:nvPr/>
          </p:nvSpPr>
          <p:spPr>
            <a:xfrm>
              <a:off x="603504" y="2987194"/>
              <a:ext cx="183095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calling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factorial(3)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84AF47-230C-4E37-8167-02907F6E73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4" y="1639440"/>
              <a:ext cx="8549640" cy="0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12D31-9FE8-4584-B29A-4A0D8DA85A46}"/>
                </a:ext>
              </a:extLst>
            </p:cNvPr>
            <p:cNvSpPr/>
            <p:nvPr/>
          </p:nvSpPr>
          <p:spPr>
            <a:xfrm>
              <a:off x="3324577" y="3633525"/>
              <a:ext cx="183095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calling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factorial(2)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0B2894-510D-4227-8ABE-63023B7A90D7}"/>
                </a:ext>
              </a:extLst>
            </p:cNvPr>
            <p:cNvSpPr/>
            <p:nvPr/>
          </p:nvSpPr>
          <p:spPr>
            <a:xfrm>
              <a:off x="6094476" y="4295230"/>
              <a:ext cx="183095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calling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factorial(1)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DD47A8-3C92-4B89-A6F9-E65D1E1115A8}"/>
                </a:ext>
              </a:extLst>
            </p:cNvPr>
            <p:cNvSpPr txBox="1"/>
            <p:nvPr/>
          </p:nvSpPr>
          <p:spPr>
            <a:xfrm>
              <a:off x="603504" y="1971531"/>
              <a:ext cx="246413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E5E7D6-55A8-4E65-8989-D52C17DBAB8D}"/>
                </a:ext>
              </a:extLst>
            </p:cNvPr>
            <p:cNvSpPr txBox="1"/>
            <p:nvPr/>
          </p:nvSpPr>
          <p:spPr>
            <a:xfrm>
              <a:off x="3352800" y="1968617"/>
              <a:ext cx="247215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BC88E9-7B06-425E-B8BD-1AAC3CD43FE4}"/>
                </a:ext>
              </a:extLst>
            </p:cNvPr>
            <p:cNvSpPr txBox="1"/>
            <p:nvPr/>
          </p:nvSpPr>
          <p:spPr>
            <a:xfrm>
              <a:off x="6110112" y="1968617"/>
              <a:ext cx="247215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6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59C130-5FF1-4B64-8FC0-40ED352A189E}"/>
              </a:ext>
            </a:extLst>
          </p:cNvPr>
          <p:cNvGrpSpPr/>
          <p:nvPr/>
        </p:nvGrpSpPr>
        <p:grpSpPr>
          <a:xfrm>
            <a:off x="3209544" y="1711649"/>
            <a:ext cx="8476488" cy="3506911"/>
            <a:chOff x="3209544" y="1711649"/>
            <a:chExt cx="8476488" cy="35069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5B31E4-11A1-4A27-81A6-77159F092723}"/>
                </a:ext>
              </a:extLst>
            </p:cNvPr>
            <p:cNvSpPr txBox="1"/>
            <p:nvPr/>
          </p:nvSpPr>
          <p:spPr>
            <a:xfrm>
              <a:off x="8867424" y="2337950"/>
              <a:ext cx="2464136" cy="64633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2">
                  <a:alpha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↑ 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return 3 * 2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711DF6-DB0B-4CEE-AFBB-9F1072093AC4}"/>
                </a:ext>
              </a:extLst>
            </p:cNvPr>
            <p:cNvSpPr txBox="1"/>
            <p:nvPr/>
          </p:nvSpPr>
          <p:spPr>
            <a:xfrm>
              <a:off x="6124223" y="2340863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3 * ?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9E4D63-F120-4B86-89AC-59A296036C3E}"/>
                </a:ext>
              </a:extLst>
            </p:cNvPr>
            <p:cNvSpPr txBox="1"/>
            <p:nvPr/>
          </p:nvSpPr>
          <p:spPr>
            <a:xfrm>
              <a:off x="6124222" y="2987194"/>
              <a:ext cx="2472151" cy="64633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2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↑ 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factorial(n = 2)</a:t>
              </a:r>
            </a:p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return 2 * 1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6B85FB-527F-4252-99DF-C00BC228709E}"/>
                </a:ext>
              </a:extLst>
            </p:cNvPr>
            <p:cNvSpPr txBox="1"/>
            <p:nvPr/>
          </p:nvSpPr>
          <p:spPr>
            <a:xfrm>
              <a:off x="3370354" y="2340863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3)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3 * ?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54B34-928A-48EB-B66E-B823C90F5480}"/>
                </a:ext>
              </a:extLst>
            </p:cNvPr>
            <p:cNvSpPr txBox="1"/>
            <p:nvPr/>
          </p:nvSpPr>
          <p:spPr>
            <a:xfrm>
              <a:off x="3370354" y="2987194"/>
              <a:ext cx="2472152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↓ </a:t>
              </a:r>
              <a:r>
                <a:rPr lang="en-US" b="1" dirty="0">
                  <a:latin typeface="Consolas" panose="020B0609020204030204" pitchFamily="49" charset="0"/>
                </a:rPr>
                <a:t>factorial(n = 2)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return 2 * ?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F9579F-D306-464C-9F61-782DA28816BC}"/>
                </a:ext>
              </a:extLst>
            </p:cNvPr>
            <p:cNvSpPr txBox="1"/>
            <p:nvPr/>
          </p:nvSpPr>
          <p:spPr>
            <a:xfrm>
              <a:off x="3370354" y="3633525"/>
              <a:ext cx="2472152" cy="64633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tx2">
                  <a:alpha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↑ </a:t>
              </a:r>
              <a:r>
                <a:rPr lang="en-US" b="1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factorial(n = 1)</a:t>
              </a:r>
            </a:p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return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5E1149-004A-49A8-A17C-6066C758245A}"/>
                </a:ext>
              </a:extLst>
            </p:cNvPr>
            <p:cNvSpPr/>
            <p:nvPr/>
          </p:nvSpPr>
          <p:spPr>
            <a:xfrm>
              <a:off x="8867424" y="2984280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returning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factorial(3)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84AF47-230C-4E37-8167-02907F6E73EF}"/>
                </a:ext>
              </a:extLst>
            </p:cNvPr>
            <p:cNvCxnSpPr>
              <a:cxnSpLocks/>
            </p:cNvCxnSpPr>
            <p:nvPr/>
          </p:nvCxnSpPr>
          <p:spPr>
            <a:xfrm>
              <a:off x="3209544" y="1711649"/>
              <a:ext cx="8476488" cy="61079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12D31-9FE8-4584-B29A-4A0D8DA85A46}"/>
                </a:ext>
              </a:extLst>
            </p:cNvPr>
            <p:cNvSpPr/>
            <p:nvPr/>
          </p:nvSpPr>
          <p:spPr>
            <a:xfrm>
              <a:off x="6096000" y="3633525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returning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factorial(2)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0B2894-510D-4227-8ABE-63023B7A90D7}"/>
                </a:ext>
              </a:extLst>
            </p:cNvPr>
            <p:cNvSpPr/>
            <p:nvPr/>
          </p:nvSpPr>
          <p:spPr>
            <a:xfrm>
              <a:off x="3354718" y="4295230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immediately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after returning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factorial(1)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DD47A8-3C92-4B89-A6F9-E65D1E1115A8}"/>
                </a:ext>
              </a:extLst>
            </p:cNvPr>
            <p:cNvSpPr txBox="1"/>
            <p:nvPr/>
          </p:nvSpPr>
          <p:spPr>
            <a:xfrm>
              <a:off x="8867424" y="1968617"/>
              <a:ext cx="246413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E5E7D6-55A8-4E65-8989-D52C17DBAB8D}"/>
                </a:ext>
              </a:extLst>
            </p:cNvPr>
            <p:cNvSpPr txBox="1"/>
            <p:nvPr/>
          </p:nvSpPr>
          <p:spPr>
            <a:xfrm>
              <a:off x="6124223" y="1968617"/>
              <a:ext cx="247215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BC88E9-7B06-425E-B8BD-1AAC3CD43FE4}"/>
                </a:ext>
              </a:extLst>
            </p:cNvPr>
            <p:cNvSpPr txBox="1"/>
            <p:nvPr/>
          </p:nvSpPr>
          <p:spPr>
            <a:xfrm>
              <a:off x="3370354" y="1968617"/>
              <a:ext cx="247215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latin typeface="Consolas" panose="020B0609020204030204" pitchFamily="49" charset="0"/>
                </a:rPr>
                <a:t>calling method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C3CC77E5B67A41ADBA428873355FC8" ma:contentTypeVersion="15" ma:contentTypeDescription="Create a new document." ma:contentTypeScope="" ma:versionID="d1a587c6885ff24c10c545b22e13021d">
  <xsd:schema xmlns:xsd="http://www.w3.org/2001/XMLSchema" xmlns:xs="http://www.w3.org/2001/XMLSchema" xmlns:p="http://schemas.microsoft.com/office/2006/metadata/properties" xmlns:ns1="http://schemas.microsoft.com/sharepoint/v3" xmlns:ns3="f4e88ad2-bdac-49e3-b6b8-a2fbf99bb58a" xmlns:ns4="1562cf4e-5e11-4220-ba69-20651fbb40b8" targetNamespace="http://schemas.microsoft.com/office/2006/metadata/properties" ma:root="true" ma:fieldsID="5fa0cbf6040654f991a826ab50ff48b0" ns1:_="" ns3:_="" ns4:_="">
    <xsd:import namespace="http://schemas.microsoft.com/sharepoint/v3"/>
    <xsd:import namespace="f4e88ad2-bdac-49e3-b6b8-a2fbf99bb58a"/>
    <xsd:import namespace="1562cf4e-5e11-4220-ba69-20651fbb4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88ad2-bdac-49e3-b6b8-a2fbf99bb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2cf4e-5e11-4220-ba69-20651fbb4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692C8B-58D4-4E77-9B71-00A167D1D36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B1435CF-7AD1-4620-9093-67C51D7828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1DFA5-D239-427C-9207-39100F7AB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4e88ad2-bdac-49e3-b6b8-a2fbf99bb58a"/>
    <ds:schemaRef ds:uri="1562cf4e-5e11-4220-ba69-20651fbb4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Cotterell</dc:creator>
  <cp:lastModifiedBy>Michael Cotterell</cp:lastModifiedBy>
  <cp:revision>2</cp:revision>
  <dcterms:created xsi:type="dcterms:W3CDTF">2020-04-08T16:02:00Z</dcterms:created>
  <dcterms:modified xsi:type="dcterms:W3CDTF">2020-04-14T12:43:53Z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0x0101005BC3CC77E5B67A41ADBA428873355FC8</vt:lpwstr>
  </property>
</Properties>
</file>