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D4DF-A90A-1246-969E-9ECA170BE971}" type="datetimeFigureOut">
              <a:rPr lang="en-US" smtClean="0"/>
              <a:t>7/25/14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46DA-F711-2045-9C1A-9A78BF6D3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7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D4DF-A90A-1246-969E-9ECA170BE971}" type="datetimeFigureOut">
              <a:rPr lang="en-US" smtClean="0"/>
              <a:t>7/25/14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46DA-F711-2045-9C1A-9A78BF6D3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9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D4DF-A90A-1246-969E-9ECA170BE971}" type="datetimeFigureOut">
              <a:rPr lang="en-US" smtClean="0"/>
              <a:t>7/25/14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46DA-F711-2045-9C1A-9A78BF6D3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7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D4DF-A90A-1246-969E-9ECA170BE971}" type="datetimeFigureOut">
              <a:rPr lang="en-US" smtClean="0"/>
              <a:t>7/25/14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46DA-F711-2045-9C1A-9A78BF6D3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4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D4DF-A90A-1246-969E-9ECA170BE971}" type="datetimeFigureOut">
              <a:rPr lang="en-US" smtClean="0"/>
              <a:t>7/25/14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46DA-F711-2045-9C1A-9A78BF6D3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D4DF-A90A-1246-969E-9ECA170BE971}" type="datetimeFigureOut">
              <a:rPr lang="en-US" smtClean="0"/>
              <a:t>7/25/14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46DA-F711-2045-9C1A-9A78BF6D3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5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D4DF-A90A-1246-969E-9ECA170BE971}" type="datetimeFigureOut">
              <a:rPr lang="en-US" smtClean="0"/>
              <a:t>7/25/14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46DA-F711-2045-9C1A-9A78BF6D3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9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D4DF-A90A-1246-969E-9ECA170BE971}" type="datetimeFigureOut">
              <a:rPr lang="en-US" smtClean="0"/>
              <a:t>7/25/14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46DA-F711-2045-9C1A-9A78BF6D3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D4DF-A90A-1246-969E-9ECA170BE971}" type="datetimeFigureOut">
              <a:rPr lang="en-US" smtClean="0"/>
              <a:t>7/25/14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46DA-F711-2045-9C1A-9A78BF6D3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2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D4DF-A90A-1246-969E-9ECA170BE971}" type="datetimeFigureOut">
              <a:rPr lang="en-US" smtClean="0"/>
              <a:t>7/25/14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46DA-F711-2045-9C1A-9A78BF6D3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0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D4DF-A90A-1246-969E-9ECA170BE971}" type="datetimeFigureOut">
              <a:rPr lang="en-US" smtClean="0"/>
              <a:t>7/25/14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46DA-F711-2045-9C1A-9A78BF6D3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2D4DF-A90A-1246-969E-9ECA170BE971}" type="datetimeFigureOut">
              <a:rPr lang="en-US" smtClean="0"/>
              <a:t>7/25/14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246DA-F711-2045-9C1A-9A78BF6D3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6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flap.org" TargetMode="External"/><Relationship Id="rId4" Type="http://schemas.openxmlformats.org/officeDocument/2006/relationships/hyperlink" Target="mailto:jflap@cs.duke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jflapLog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01512"/>
            <a:ext cx="2540000" cy="2019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2632" y="628041"/>
            <a:ext cx="540825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JFLAP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Version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8.0 (Beta) Copyright 2014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 smtClean="0">
                <a:latin typeface="Times New Roman"/>
                <a:cs typeface="Times New Roman"/>
                <a:hlinkClick r:id="rId3"/>
              </a:rPr>
              <a:t>www.jflap.org</a:t>
            </a:r>
            <a:endParaRPr lang="en-US" sz="2000" dirty="0" smtClean="0">
              <a:latin typeface="Times New Roman"/>
              <a:cs typeface="Times New Roman"/>
            </a:endParaRPr>
          </a:p>
          <a:p>
            <a:r>
              <a:rPr lang="en-US" sz="2000" dirty="0" smtClean="0">
                <a:latin typeface="Times New Roman"/>
                <a:cs typeface="Times New Roman"/>
                <a:hlinkClick r:id="rId4"/>
              </a:rPr>
              <a:t>jflap@cs.duke.edu</a:t>
            </a:r>
            <a:endParaRPr lang="en-US" sz="2000" dirty="0" smtClean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8061" y="2146787"/>
            <a:ext cx="7112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JFLAP is open source software. Please see the LICENSE for terms.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720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Lawrence Lin</dc:creator>
  <cp:lastModifiedBy>Lawrence Lin</cp:lastModifiedBy>
  <cp:revision>1</cp:revision>
  <dcterms:created xsi:type="dcterms:W3CDTF">2014-07-25T19:42:39Z</dcterms:created>
  <dcterms:modified xsi:type="dcterms:W3CDTF">2014-07-25T19:53:25Z</dcterms:modified>
</cp:coreProperties>
</file>