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91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5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4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5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3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0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2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0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0DB2C-AF57-2C44-9AA4-D9B89CE0C1F5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0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2059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645722" y="4330648"/>
              <a:ext cx="904693" cy="877227"/>
              <a:chOff x="3737091" y="502358"/>
              <a:chExt cx="904693" cy="8772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107603" y="4339784"/>
              <a:ext cx="904693" cy="877227"/>
              <a:chOff x="3737091" y="502358"/>
              <a:chExt cx="904693" cy="8772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851299" y="5427157"/>
              <a:ext cx="502543" cy="484228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27946" y="5299247"/>
              <a:ext cx="749248" cy="71263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96526" y="5363225"/>
              <a:ext cx="612088" cy="60291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654796" y="5207740"/>
              <a:ext cx="904693" cy="87722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98465" y="5207741"/>
              <a:ext cx="904693" cy="877227"/>
              <a:chOff x="3737091" y="502358"/>
              <a:chExt cx="904693" cy="8772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654796" y="484229"/>
              <a:ext cx="904693" cy="877227"/>
              <a:chOff x="3737091" y="502358"/>
              <a:chExt cx="904693" cy="87722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604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98466" y="484229"/>
              <a:ext cx="904693" cy="877227"/>
              <a:chOff x="3737091" y="502358"/>
              <a:chExt cx="904693" cy="8772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820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645722" y="1288374"/>
              <a:ext cx="904693" cy="877227"/>
              <a:chOff x="3737091" y="502358"/>
              <a:chExt cx="904693" cy="8772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98465" y="1288374"/>
              <a:ext cx="904693" cy="877227"/>
              <a:chOff x="3737091" y="502358"/>
              <a:chExt cx="904693" cy="8772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645722" y="2101378"/>
              <a:ext cx="904693" cy="877227"/>
              <a:chOff x="3737091" y="502358"/>
              <a:chExt cx="904693" cy="8772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98465" y="2101378"/>
              <a:ext cx="904693" cy="877227"/>
              <a:chOff x="3737091" y="502358"/>
              <a:chExt cx="904693" cy="8772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654796" y="3544919"/>
              <a:ext cx="904693" cy="877227"/>
              <a:chOff x="3737091" y="502358"/>
              <a:chExt cx="904693" cy="8772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25316" y="3508373"/>
              <a:ext cx="904693" cy="877227"/>
              <a:chOff x="3737091" y="502358"/>
              <a:chExt cx="904693" cy="8772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13</Words>
  <Application>Microsoft Macintosh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</dc:creator>
  <cp:lastModifiedBy>courtney</cp:lastModifiedBy>
  <cp:revision>6</cp:revision>
  <cp:lastPrinted>2016-02-03T20:36:09Z</cp:lastPrinted>
  <dcterms:created xsi:type="dcterms:W3CDTF">2016-02-02T16:34:27Z</dcterms:created>
  <dcterms:modified xsi:type="dcterms:W3CDTF">2016-02-03T20:44:02Z</dcterms:modified>
</cp:coreProperties>
</file>