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</p:sldMasterIdLst>
  <p:notesMasterIdLst>
    <p:notesMasterId r:id="rId23"/>
  </p:notesMasterIdLst>
  <p:sldIdLst>
    <p:sldId id="405" r:id="rId4"/>
    <p:sldId id="496" r:id="rId5"/>
    <p:sldId id="498" r:id="rId6"/>
    <p:sldId id="499" r:id="rId7"/>
    <p:sldId id="505" r:id="rId8"/>
    <p:sldId id="503" r:id="rId9"/>
    <p:sldId id="274" r:id="rId10"/>
    <p:sldId id="500" r:id="rId11"/>
    <p:sldId id="504" r:id="rId12"/>
    <p:sldId id="281" r:id="rId13"/>
    <p:sldId id="391" r:id="rId14"/>
    <p:sldId id="506" r:id="rId15"/>
    <p:sldId id="285" r:id="rId16"/>
    <p:sldId id="392" r:id="rId17"/>
    <p:sldId id="287" r:id="rId18"/>
    <p:sldId id="257" r:id="rId19"/>
    <p:sldId id="258" r:id="rId20"/>
    <p:sldId id="259" r:id="rId21"/>
    <p:sldId id="260" r:id="rId22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59228E-522D-2248-AEB8-F031943C430A}" v="3" dt="2021-09-01T05:55:23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D9155E68-D0E4-44A8-A4CC-D02138C7A366}"/>
    <pc:docChg chg="undo custSel addSld delSld modSld">
      <pc:chgData name="Khattab, Sherif" userId="c83b1e15-36f3-4f46-aceb-05aac24c545e" providerId="ADAL" clId="{D9155E68-D0E4-44A8-A4CC-D02138C7A366}" dt="2021-01-26T02:17:38.632" v="207" actId="478"/>
      <pc:docMkLst>
        <pc:docMk/>
      </pc:docMkLst>
      <pc:sldChg chg="del">
        <pc:chgData name="Khattab, Sherif" userId="c83b1e15-36f3-4f46-aceb-05aac24c545e" providerId="ADAL" clId="{D9155E68-D0E4-44A8-A4CC-D02138C7A366}" dt="2021-01-25T15:55:45.775" v="0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D9155E68-D0E4-44A8-A4CC-D02138C7A366}" dt="2021-01-25T15:55:45.775" v="0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D9155E68-D0E4-44A8-A4CC-D02138C7A366}" dt="2021-01-25T15:55:45.775" v="0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D9155E68-D0E4-44A8-A4CC-D02138C7A366}" dt="2021-01-25T15:55:45.775" v="0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D9155E68-D0E4-44A8-A4CC-D02138C7A366}" dt="2021-01-25T15:55:45.775" v="0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D9155E68-D0E4-44A8-A4CC-D02138C7A366}" dt="2021-01-25T15:55:45.775" v="0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D9155E68-D0E4-44A8-A4CC-D02138C7A366}" dt="2021-01-25T15:55:45.775" v="0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D9155E68-D0E4-44A8-A4CC-D02138C7A366}" dt="2021-01-25T15:55:45.775" v="0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D9155E68-D0E4-44A8-A4CC-D02138C7A366}" dt="2021-01-25T15:55:45.775" v="0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D9155E68-D0E4-44A8-A4CC-D02138C7A366}" dt="2021-01-25T15:55:45.775" v="0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D9155E68-D0E4-44A8-A4CC-D02138C7A366}" dt="2021-01-25T15:55:45.775" v="0" actId="47"/>
        <pc:sldMkLst>
          <pc:docMk/>
          <pc:sldMk cId="1876792183" sldId="403"/>
        </pc:sldMkLst>
      </pc:sldChg>
      <pc:sldChg chg="del">
        <pc:chgData name="Khattab, Sherif" userId="c83b1e15-36f3-4f46-aceb-05aac24c545e" providerId="ADAL" clId="{D9155E68-D0E4-44A8-A4CC-D02138C7A366}" dt="2021-01-25T15:55:45.775" v="0" actId="47"/>
        <pc:sldMkLst>
          <pc:docMk/>
          <pc:sldMk cId="318118368" sldId="404"/>
        </pc:sldMkLst>
      </pc:sldChg>
      <pc:sldChg chg="addSp delSp modSp mod">
        <pc:chgData name="Khattab, Sherif" userId="c83b1e15-36f3-4f46-aceb-05aac24c545e" providerId="ADAL" clId="{D9155E68-D0E4-44A8-A4CC-D02138C7A366}" dt="2021-01-26T02:16:38.862" v="179" actId="20577"/>
        <pc:sldMkLst>
          <pc:docMk/>
          <pc:sldMk cId="58097193" sldId="500"/>
        </pc:sldMkLst>
        <pc:spChg chg="mod">
          <ac:chgData name="Khattab, Sherif" userId="c83b1e15-36f3-4f46-aceb-05aac24c545e" providerId="ADAL" clId="{D9155E68-D0E4-44A8-A4CC-D02138C7A366}" dt="2021-01-26T02:16:38.862" v="179" actId="20577"/>
          <ac:spMkLst>
            <pc:docMk/>
            <pc:sldMk cId="58097193" sldId="500"/>
            <ac:spMk id="2" creationId="{3D0828B1-EE6A-924A-8A4C-7CF929ECA9CD}"/>
          </ac:spMkLst>
        </pc:spChg>
        <pc:spChg chg="del mod">
          <ac:chgData name="Khattab, Sherif" userId="c83b1e15-36f3-4f46-aceb-05aac24c545e" providerId="ADAL" clId="{D9155E68-D0E4-44A8-A4CC-D02138C7A366}" dt="2021-01-26T02:14:06.922" v="134" actId="478"/>
          <ac:spMkLst>
            <pc:docMk/>
            <pc:sldMk cId="58097193" sldId="500"/>
            <ac:spMk id="3" creationId="{C547C09C-65B5-DD46-89B2-735694CADA73}"/>
          </ac:spMkLst>
        </pc:spChg>
        <pc:picChg chg="add del mod">
          <ac:chgData name="Khattab, Sherif" userId="c83b1e15-36f3-4f46-aceb-05aac24c545e" providerId="ADAL" clId="{D9155E68-D0E4-44A8-A4CC-D02138C7A366}" dt="2021-01-26T02:14:34.625" v="140" actId="478"/>
          <ac:picMkLst>
            <pc:docMk/>
            <pc:sldMk cId="58097193" sldId="500"/>
            <ac:picMk id="7" creationId="{2A7AE5A7-2DF1-442F-9D02-1E0D6678F355}"/>
          </ac:picMkLst>
        </pc:picChg>
        <pc:picChg chg="add del">
          <ac:chgData name="Khattab, Sherif" userId="c83b1e15-36f3-4f46-aceb-05aac24c545e" providerId="ADAL" clId="{D9155E68-D0E4-44A8-A4CC-D02138C7A366}" dt="2021-01-25T15:56:39.395" v="2" actId="22"/>
          <ac:picMkLst>
            <pc:docMk/>
            <pc:sldMk cId="58097193" sldId="500"/>
            <ac:picMk id="7" creationId="{83CD7319-DC13-4791-B3CD-CB20D01EBA9A}"/>
          </ac:picMkLst>
        </pc:picChg>
        <pc:picChg chg="add del mod">
          <ac:chgData name="Khattab, Sherif" userId="c83b1e15-36f3-4f46-aceb-05aac24c545e" providerId="ADAL" clId="{D9155E68-D0E4-44A8-A4CC-D02138C7A366}" dt="2021-01-26T02:14:04.338" v="133" actId="478"/>
          <ac:picMkLst>
            <pc:docMk/>
            <pc:sldMk cId="58097193" sldId="500"/>
            <ac:picMk id="9" creationId="{457958B4-23B4-4694-80DD-1F7CB9A36FA5}"/>
          </ac:picMkLst>
        </pc:picChg>
        <pc:picChg chg="add mod">
          <ac:chgData name="Khattab, Sherif" userId="c83b1e15-36f3-4f46-aceb-05aac24c545e" providerId="ADAL" clId="{D9155E68-D0E4-44A8-A4CC-D02138C7A366}" dt="2021-01-26T02:15:01.541" v="143" actId="1076"/>
          <ac:picMkLst>
            <pc:docMk/>
            <pc:sldMk cId="58097193" sldId="500"/>
            <ac:picMk id="10" creationId="{A0A640B2-4592-4E12-8037-446DE6C482EF}"/>
          </ac:picMkLst>
        </pc:picChg>
      </pc:sldChg>
      <pc:sldChg chg="del">
        <pc:chgData name="Khattab, Sherif" userId="c83b1e15-36f3-4f46-aceb-05aac24c545e" providerId="ADAL" clId="{D9155E68-D0E4-44A8-A4CC-D02138C7A366}" dt="2021-01-25T15:59:54.685" v="90" actId="47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D9155E68-D0E4-44A8-A4CC-D02138C7A366}" dt="2021-01-25T15:59:57.385" v="91" actId="47"/>
        <pc:sldMkLst>
          <pc:docMk/>
          <pc:sldMk cId="1196699890" sldId="502"/>
        </pc:sldMkLst>
      </pc:sldChg>
      <pc:sldChg chg="del">
        <pc:chgData name="Khattab, Sherif" userId="c83b1e15-36f3-4f46-aceb-05aac24c545e" providerId="ADAL" clId="{D9155E68-D0E4-44A8-A4CC-D02138C7A366}" dt="2021-01-25T15:55:45.775" v="0" actId="47"/>
        <pc:sldMkLst>
          <pc:docMk/>
          <pc:sldMk cId="2435766761" sldId="503"/>
        </pc:sldMkLst>
      </pc:sldChg>
      <pc:sldChg chg="addSp delSp modSp new mod">
        <pc:chgData name="Khattab, Sherif" userId="c83b1e15-36f3-4f46-aceb-05aac24c545e" providerId="ADAL" clId="{D9155E68-D0E4-44A8-A4CC-D02138C7A366}" dt="2021-01-26T02:13:20.270" v="132" actId="1076"/>
        <pc:sldMkLst>
          <pc:docMk/>
          <pc:sldMk cId="2533973645" sldId="503"/>
        </pc:sldMkLst>
        <pc:spChg chg="mod">
          <ac:chgData name="Khattab, Sherif" userId="c83b1e15-36f3-4f46-aceb-05aac24c545e" providerId="ADAL" clId="{D9155E68-D0E4-44A8-A4CC-D02138C7A366}" dt="2021-01-25T15:57:11.971" v="58" actId="20577"/>
          <ac:spMkLst>
            <pc:docMk/>
            <pc:sldMk cId="2533973645" sldId="503"/>
            <ac:spMk id="2" creationId="{B76C5B14-5F9B-4255-A52B-D09661D186C8}"/>
          </ac:spMkLst>
        </pc:spChg>
        <pc:spChg chg="del">
          <ac:chgData name="Khattab, Sherif" userId="c83b1e15-36f3-4f46-aceb-05aac24c545e" providerId="ADAL" clId="{D9155E68-D0E4-44A8-A4CC-D02138C7A366}" dt="2021-01-26T02:12:35.272" v="127" actId="478"/>
          <ac:spMkLst>
            <pc:docMk/>
            <pc:sldMk cId="2533973645" sldId="503"/>
            <ac:spMk id="3" creationId="{AE3F68C3-0514-406E-B258-8E6973DB0798}"/>
          </ac:spMkLst>
        </pc:spChg>
        <pc:picChg chg="add del mod">
          <ac:chgData name="Khattab, Sherif" userId="c83b1e15-36f3-4f46-aceb-05aac24c545e" providerId="ADAL" clId="{D9155E68-D0E4-44A8-A4CC-D02138C7A366}" dt="2021-01-26T02:09:15.842" v="110" actId="478"/>
          <ac:picMkLst>
            <pc:docMk/>
            <pc:sldMk cId="2533973645" sldId="503"/>
            <ac:picMk id="7" creationId="{B6F887E6-8426-49BB-8B2B-FBF8A42AF263}"/>
          </ac:picMkLst>
        </pc:picChg>
        <pc:picChg chg="add del mod">
          <ac:chgData name="Khattab, Sherif" userId="c83b1e15-36f3-4f46-aceb-05aac24c545e" providerId="ADAL" clId="{D9155E68-D0E4-44A8-A4CC-D02138C7A366}" dt="2021-01-26T02:09:44.056" v="117" actId="478"/>
          <ac:picMkLst>
            <pc:docMk/>
            <pc:sldMk cId="2533973645" sldId="503"/>
            <ac:picMk id="8" creationId="{31E1E75B-6AC1-4923-9290-E979842F146E}"/>
          </ac:picMkLst>
        </pc:picChg>
        <pc:picChg chg="add del mod">
          <ac:chgData name="Khattab, Sherif" userId="c83b1e15-36f3-4f46-aceb-05aac24c545e" providerId="ADAL" clId="{D9155E68-D0E4-44A8-A4CC-D02138C7A366}" dt="2021-01-26T02:10:08.560" v="121" actId="478"/>
          <ac:picMkLst>
            <pc:docMk/>
            <pc:sldMk cId="2533973645" sldId="503"/>
            <ac:picMk id="10" creationId="{64A31F7C-955A-4828-AEE2-840A19E3DD91}"/>
          </ac:picMkLst>
        </pc:picChg>
        <pc:picChg chg="add mod">
          <ac:chgData name="Khattab, Sherif" userId="c83b1e15-36f3-4f46-aceb-05aac24c545e" providerId="ADAL" clId="{D9155E68-D0E4-44A8-A4CC-D02138C7A366}" dt="2021-01-26T02:12:31.279" v="126" actId="1076"/>
          <ac:picMkLst>
            <pc:docMk/>
            <pc:sldMk cId="2533973645" sldId="503"/>
            <ac:picMk id="12" creationId="{9C8A18D4-0375-4DCE-9569-F3F692299B3E}"/>
          </ac:picMkLst>
        </pc:picChg>
        <pc:picChg chg="add mod">
          <ac:chgData name="Khattab, Sherif" userId="c83b1e15-36f3-4f46-aceb-05aac24c545e" providerId="ADAL" clId="{D9155E68-D0E4-44A8-A4CC-D02138C7A366}" dt="2021-01-26T02:13:20.270" v="132" actId="1076"/>
          <ac:picMkLst>
            <pc:docMk/>
            <pc:sldMk cId="2533973645" sldId="503"/>
            <ac:picMk id="14" creationId="{0994B181-2612-4FF4-ABE9-CF3BFE981282}"/>
          </ac:picMkLst>
        </pc:picChg>
      </pc:sldChg>
      <pc:sldChg chg="addSp delSp modSp new mod">
        <pc:chgData name="Khattab, Sherif" userId="c83b1e15-36f3-4f46-aceb-05aac24c545e" providerId="ADAL" clId="{D9155E68-D0E4-44A8-A4CC-D02138C7A366}" dt="2021-01-26T02:16:50.650" v="185" actId="20577"/>
        <pc:sldMkLst>
          <pc:docMk/>
          <pc:sldMk cId="2575299834" sldId="504"/>
        </pc:sldMkLst>
        <pc:spChg chg="mod">
          <ac:chgData name="Khattab, Sherif" userId="c83b1e15-36f3-4f46-aceb-05aac24c545e" providerId="ADAL" clId="{D9155E68-D0E4-44A8-A4CC-D02138C7A366}" dt="2021-01-26T02:16:50.650" v="185" actId="20577"/>
          <ac:spMkLst>
            <pc:docMk/>
            <pc:sldMk cId="2575299834" sldId="504"/>
            <ac:spMk id="2" creationId="{E7CF0275-0FBF-4E7A-B84A-B759B4990569}"/>
          </ac:spMkLst>
        </pc:spChg>
        <pc:spChg chg="del mod">
          <ac:chgData name="Khattab, Sherif" userId="c83b1e15-36f3-4f46-aceb-05aac24c545e" providerId="ADAL" clId="{D9155E68-D0E4-44A8-A4CC-D02138C7A366}" dt="2021-01-26T02:14:31.199" v="139" actId="478"/>
          <ac:spMkLst>
            <pc:docMk/>
            <pc:sldMk cId="2575299834" sldId="504"/>
            <ac:spMk id="3" creationId="{3D321FF2-5C46-4992-BE86-FD2751162D8F}"/>
          </ac:spMkLst>
        </pc:spChg>
        <pc:spChg chg="add del">
          <ac:chgData name="Khattab, Sherif" userId="c83b1e15-36f3-4f46-aceb-05aac24c545e" providerId="ADAL" clId="{D9155E68-D0E4-44A8-A4CC-D02138C7A366}" dt="2021-01-26T02:16:13.358" v="153" actId="34122"/>
          <ac:spMkLst>
            <pc:docMk/>
            <pc:sldMk cId="2575299834" sldId="504"/>
            <ac:spMk id="19" creationId="{41784734-97B2-4C28-A5FF-B30AC7F37D88}"/>
          </ac:spMkLst>
        </pc:spChg>
        <pc:spChg chg="add del">
          <ac:chgData name="Khattab, Sherif" userId="c83b1e15-36f3-4f46-aceb-05aac24c545e" providerId="ADAL" clId="{D9155E68-D0E4-44A8-A4CC-D02138C7A366}" dt="2021-01-26T02:16:13.358" v="153" actId="34122"/>
          <ac:spMkLst>
            <pc:docMk/>
            <pc:sldMk cId="2575299834" sldId="504"/>
            <ac:spMk id="25" creationId="{11972349-6A44-4298-8800-629025E201F3}"/>
          </ac:spMkLst>
        </pc:spChg>
        <pc:spChg chg="add del">
          <ac:chgData name="Khattab, Sherif" userId="c83b1e15-36f3-4f46-aceb-05aac24c545e" providerId="ADAL" clId="{D9155E68-D0E4-44A8-A4CC-D02138C7A366}" dt="2021-01-26T02:16:13.358" v="153" actId="34122"/>
          <ac:spMkLst>
            <pc:docMk/>
            <pc:sldMk cId="2575299834" sldId="504"/>
            <ac:spMk id="31" creationId="{1200F061-3C65-4119-8BD0-5CE3B968EE73}"/>
          </ac:spMkLst>
        </pc:spChg>
        <pc:spChg chg="add del">
          <ac:chgData name="Khattab, Sherif" userId="c83b1e15-36f3-4f46-aceb-05aac24c545e" providerId="ADAL" clId="{D9155E68-D0E4-44A8-A4CC-D02138C7A366}" dt="2021-01-26T02:16:13.358" v="153" actId="34122"/>
          <ac:spMkLst>
            <pc:docMk/>
            <pc:sldMk cId="2575299834" sldId="504"/>
            <ac:spMk id="37" creationId="{EBF8D39C-E718-46D8-B2C9-5FD91ABB1211}"/>
          </ac:spMkLst>
        </pc:spChg>
        <pc:spChg chg="add del">
          <ac:chgData name="Khattab, Sherif" userId="c83b1e15-36f3-4f46-aceb-05aac24c545e" providerId="ADAL" clId="{D9155E68-D0E4-44A8-A4CC-D02138C7A366}" dt="2021-01-26T02:16:13.358" v="153" actId="34122"/>
          <ac:spMkLst>
            <pc:docMk/>
            <pc:sldMk cId="2575299834" sldId="504"/>
            <ac:spMk id="49" creationId="{F21609F5-6895-491C-AA96-A85693802387}"/>
          </ac:spMkLst>
        </pc:spChg>
        <pc:spChg chg="add del">
          <ac:chgData name="Khattab, Sherif" userId="c83b1e15-36f3-4f46-aceb-05aac24c545e" providerId="ADAL" clId="{D9155E68-D0E4-44A8-A4CC-D02138C7A366}" dt="2021-01-26T02:16:13.358" v="153" actId="34122"/>
          <ac:spMkLst>
            <pc:docMk/>
            <pc:sldMk cId="2575299834" sldId="504"/>
            <ac:spMk id="55" creationId="{5770879A-F170-43E2-8974-A0883D712BB8}"/>
          </ac:spMkLst>
        </pc:spChg>
        <pc:spChg chg="add del">
          <ac:chgData name="Khattab, Sherif" userId="c83b1e15-36f3-4f46-aceb-05aac24c545e" providerId="ADAL" clId="{D9155E68-D0E4-44A8-A4CC-D02138C7A366}" dt="2021-01-26T02:16:13.358" v="153" actId="34122"/>
          <ac:spMkLst>
            <pc:docMk/>
            <pc:sldMk cId="2575299834" sldId="504"/>
            <ac:spMk id="67" creationId="{B7F96058-6AFF-44BB-8D2C-AA645439E97F}"/>
          </ac:spMkLst>
        </pc:spChg>
        <pc:spChg chg="add del">
          <ac:chgData name="Khattab, Sherif" userId="c83b1e15-36f3-4f46-aceb-05aac24c545e" providerId="ADAL" clId="{D9155E68-D0E4-44A8-A4CC-D02138C7A366}" dt="2021-01-26T02:16:13.358" v="153" actId="34122"/>
          <ac:spMkLst>
            <pc:docMk/>
            <pc:sldMk cId="2575299834" sldId="504"/>
            <ac:spMk id="73" creationId="{B2252815-530D-4DBD-9945-D4434BEC2754}"/>
          </ac:spMkLst>
        </pc:spChg>
        <pc:spChg chg="add del">
          <ac:chgData name="Khattab, Sherif" userId="c83b1e15-36f3-4f46-aceb-05aac24c545e" providerId="ADAL" clId="{D9155E68-D0E4-44A8-A4CC-D02138C7A366}" dt="2021-01-26T02:16:13.358" v="153" actId="34122"/>
          <ac:spMkLst>
            <pc:docMk/>
            <pc:sldMk cId="2575299834" sldId="504"/>
            <ac:spMk id="85" creationId="{68F479F9-3249-453E-AA68-DAE6F1946219}"/>
          </ac:spMkLst>
        </pc:spChg>
        <pc:spChg chg="add del">
          <ac:chgData name="Khattab, Sherif" userId="c83b1e15-36f3-4f46-aceb-05aac24c545e" providerId="ADAL" clId="{D9155E68-D0E4-44A8-A4CC-D02138C7A366}" dt="2021-01-26T02:16:13.358" v="153" actId="34122"/>
          <ac:spMkLst>
            <pc:docMk/>
            <pc:sldMk cId="2575299834" sldId="504"/>
            <ac:spMk id="91" creationId="{A5DC281E-A546-4D07-94F8-5CE467E6CDEF}"/>
          </ac:spMkLst>
        </pc:spChg>
        <pc:spChg chg="add del">
          <ac:chgData name="Khattab, Sherif" userId="c83b1e15-36f3-4f46-aceb-05aac24c545e" providerId="ADAL" clId="{D9155E68-D0E4-44A8-A4CC-D02138C7A366}" dt="2021-01-26T02:16:13.358" v="153" actId="34122"/>
          <ac:spMkLst>
            <pc:docMk/>
            <pc:sldMk cId="2575299834" sldId="504"/>
            <ac:spMk id="99" creationId="{8ABDB723-4645-4C1B-8B86-D2363A53A88F}"/>
          </ac:spMkLst>
        </pc:spChg>
        <pc:spChg chg="add del">
          <ac:chgData name="Khattab, Sherif" userId="c83b1e15-36f3-4f46-aceb-05aac24c545e" providerId="ADAL" clId="{D9155E68-D0E4-44A8-A4CC-D02138C7A366}" dt="2021-01-26T02:16:13.358" v="153" actId="34122"/>
          <ac:spMkLst>
            <pc:docMk/>
            <pc:sldMk cId="2575299834" sldId="504"/>
            <ac:spMk id="105" creationId="{B13D3171-D4A8-4673-B730-43D017C33B7B}"/>
          </ac:spMkLst>
        </pc:spChg>
        <pc:spChg chg="add del">
          <ac:chgData name="Khattab, Sherif" userId="c83b1e15-36f3-4f46-aceb-05aac24c545e" providerId="ADAL" clId="{D9155E68-D0E4-44A8-A4CC-D02138C7A366}" dt="2021-01-26T02:16:13.358" v="153" actId="34122"/>
          <ac:spMkLst>
            <pc:docMk/>
            <pc:sldMk cId="2575299834" sldId="504"/>
            <ac:spMk id="111" creationId="{D99270F8-A8DF-491A-BD64-63DE024A1A81}"/>
          </ac:spMkLst>
        </pc:spChg>
        <pc:spChg chg="add del">
          <ac:chgData name="Khattab, Sherif" userId="c83b1e15-36f3-4f46-aceb-05aac24c545e" providerId="ADAL" clId="{D9155E68-D0E4-44A8-A4CC-D02138C7A366}" dt="2021-01-26T02:16:13.358" v="153" actId="34122"/>
          <ac:spMkLst>
            <pc:docMk/>
            <pc:sldMk cId="2575299834" sldId="504"/>
            <ac:spMk id="117" creationId="{8FD95802-AE42-491A-923C-3B8AA98CC7C0}"/>
          </ac:spMkLst>
        </pc:spChg>
        <pc:spChg chg="add del">
          <ac:chgData name="Khattab, Sherif" userId="c83b1e15-36f3-4f46-aceb-05aac24c545e" providerId="ADAL" clId="{D9155E68-D0E4-44A8-A4CC-D02138C7A366}" dt="2021-01-26T02:16:13.358" v="153" actId="34122"/>
          <ac:spMkLst>
            <pc:docMk/>
            <pc:sldMk cId="2575299834" sldId="504"/>
            <ac:spMk id="123" creationId="{682FA918-6E64-4F52-99FA-F87764E25248}"/>
          </ac:spMkLst>
        </pc:spChg>
        <pc:picChg chg="add del mod">
          <ac:chgData name="Khattab, Sherif" userId="c83b1e15-36f3-4f46-aceb-05aac24c545e" providerId="ADAL" clId="{D9155E68-D0E4-44A8-A4CC-D02138C7A366}" dt="2021-01-26T02:14:29.649" v="138" actId="478"/>
          <ac:picMkLst>
            <pc:docMk/>
            <pc:sldMk cId="2575299834" sldId="504"/>
            <ac:picMk id="7" creationId="{E59A784B-C8A4-42CC-B4B9-CE21405AECFC}"/>
          </ac:picMkLst>
        </pc:picChg>
        <pc:inkChg chg="add del">
          <ac:chgData name="Khattab, Sherif" userId="c83b1e15-36f3-4f46-aceb-05aac24c545e" providerId="ADAL" clId="{D9155E68-D0E4-44A8-A4CC-D02138C7A366}" dt="2021-01-26T02:15:18.148" v="145"/>
          <ac:inkMkLst>
            <pc:docMk/>
            <pc:sldMk cId="2575299834" sldId="504"/>
            <ac:inkMk id="6" creationId="{029F4BF9-B359-4720-8ED3-F65B40B67A16}"/>
          </ac:inkMkLst>
        </pc:inkChg>
        <pc:inkChg chg="add mod">
          <ac:chgData name="Khattab, Sherif" userId="c83b1e15-36f3-4f46-aceb-05aac24c545e" providerId="ADAL" clId="{D9155E68-D0E4-44A8-A4CC-D02138C7A366}" dt="2021-01-26T02:16:13.358" v="153" actId="34122"/>
          <ac:inkMkLst>
            <pc:docMk/>
            <pc:sldMk cId="2575299834" sldId="504"/>
            <ac:inkMk id="8" creationId="{3D021216-08A2-40C1-9F4E-D97001424433}"/>
          </ac:inkMkLst>
        </pc:inkChg>
      </pc:sldChg>
      <pc:sldChg chg="addSp modSp new mod">
        <pc:chgData name="Khattab, Sherif" userId="c83b1e15-36f3-4f46-aceb-05aac24c545e" providerId="ADAL" clId="{D9155E68-D0E4-44A8-A4CC-D02138C7A366}" dt="2021-01-26T02:08:22.580" v="109" actId="1076"/>
        <pc:sldMkLst>
          <pc:docMk/>
          <pc:sldMk cId="2522935619" sldId="505"/>
        </pc:sldMkLst>
        <pc:spChg chg="mod">
          <ac:chgData name="Khattab, Sherif" userId="c83b1e15-36f3-4f46-aceb-05aac24c545e" providerId="ADAL" clId="{D9155E68-D0E4-44A8-A4CC-D02138C7A366}" dt="2021-01-26T02:08:10.362" v="104" actId="20577"/>
          <ac:spMkLst>
            <pc:docMk/>
            <pc:sldMk cId="2522935619" sldId="505"/>
            <ac:spMk id="2" creationId="{CC820D9B-8269-41F6-AEDA-6664BF70CA29}"/>
          </ac:spMkLst>
        </pc:spChg>
        <pc:picChg chg="add mod">
          <ac:chgData name="Khattab, Sherif" userId="c83b1e15-36f3-4f46-aceb-05aac24c545e" providerId="ADAL" clId="{D9155E68-D0E4-44A8-A4CC-D02138C7A366}" dt="2021-01-26T02:08:22.580" v="109" actId="1076"/>
          <ac:picMkLst>
            <pc:docMk/>
            <pc:sldMk cId="2522935619" sldId="505"/>
            <ac:picMk id="7" creationId="{B32A055D-E70A-4E78-B56C-96342A81DDEB}"/>
          </ac:picMkLst>
        </pc:picChg>
      </pc:sldChg>
      <pc:sldChg chg="addSp delSp modSp new mod">
        <pc:chgData name="Khattab, Sherif" userId="c83b1e15-36f3-4f46-aceb-05aac24c545e" providerId="ADAL" clId="{D9155E68-D0E4-44A8-A4CC-D02138C7A366}" dt="2021-01-26T02:17:38.632" v="207" actId="478"/>
        <pc:sldMkLst>
          <pc:docMk/>
          <pc:sldMk cId="3580328244" sldId="506"/>
        </pc:sldMkLst>
        <pc:spChg chg="mod">
          <ac:chgData name="Khattab, Sherif" userId="c83b1e15-36f3-4f46-aceb-05aac24c545e" providerId="ADAL" clId="{D9155E68-D0E4-44A8-A4CC-D02138C7A366}" dt="2021-01-26T02:17:21.604" v="202" actId="20577"/>
          <ac:spMkLst>
            <pc:docMk/>
            <pc:sldMk cId="3580328244" sldId="506"/>
            <ac:spMk id="2" creationId="{ACE42236-77CA-43D1-A224-768F2AC391F2}"/>
          </ac:spMkLst>
        </pc:spChg>
        <pc:spChg chg="del">
          <ac:chgData name="Khattab, Sherif" userId="c83b1e15-36f3-4f46-aceb-05aac24c545e" providerId="ADAL" clId="{D9155E68-D0E4-44A8-A4CC-D02138C7A366}" dt="2021-01-26T02:17:38.632" v="207" actId="478"/>
          <ac:spMkLst>
            <pc:docMk/>
            <pc:sldMk cId="3580328244" sldId="506"/>
            <ac:spMk id="3" creationId="{6D72F1C5-1AAC-4247-B911-E357C849B5FF}"/>
          </ac:spMkLst>
        </pc:spChg>
        <pc:picChg chg="add mod">
          <ac:chgData name="Khattab, Sherif" userId="c83b1e15-36f3-4f46-aceb-05aac24c545e" providerId="ADAL" clId="{D9155E68-D0E4-44A8-A4CC-D02138C7A366}" dt="2021-01-26T02:17:33.169" v="206" actId="1076"/>
          <ac:picMkLst>
            <pc:docMk/>
            <pc:sldMk cId="3580328244" sldId="506"/>
            <ac:picMk id="7" creationId="{3788CA58-A9AD-4FE9-9A37-AAD2F7E4811A}"/>
          </ac:picMkLst>
        </pc:picChg>
      </pc:sldChg>
    </pc:docChg>
  </pc:docChgLst>
  <pc:docChgLst>
    <pc:chgData name="Khattab, Sherif" userId="c83b1e15-36f3-4f46-aceb-05aac24c545e" providerId="ADAL" clId="{5559228E-522D-2248-AEB8-F031943C430A}"/>
    <pc:docChg chg="undo custSel addSld delSld modSld">
      <pc:chgData name="Khattab, Sherif" userId="c83b1e15-36f3-4f46-aceb-05aac24c545e" providerId="ADAL" clId="{5559228E-522D-2248-AEB8-F031943C430A}" dt="2021-09-01T05:55:23.682" v="7"/>
      <pc:docMkLst>
        <pc:docMk/>
      </pc:docMkLst>
      <pc:sldChg chg="add del">
        <pc:chgData name="Khattab, Sherif" userId="c83b1e15-36f3-4f46-aceb-05aac24c545e" providerId="ADAL" clId="{5559228E-522D-2248-AEB8-F031943C430A}" dt="2021-09-01T05:55:23.682" v="7"/>
        <pc:sldMkLst>
          <pc:docMk/>
          <pc:sldMk cId="1961236410" sldId="267"/>
        </pc:sldMkLst>
      </pc:sldChg>
      <pc:sldChg chg="add del">
        <pc:chgData name="Khattab, Sherif" userId="c83b1e15-36f3-4f46-aceb-05aac24c545e" providerId="ADAL" clId="{5559228E-522D-2248-AEB8-F031943C430A}" dt="2021-09-01T05:55:23.682" v="7"/>
        <pc:sldMkLst>
          <pc:docMk/>
          <pc:sldMk cId="3345779975" sldId="269"/>
        </pc:sldMkLst>
      </pc:sldChg>
      <pc:sldChg chg="modSp add del mod">
        <pc:chgData name="Khattab, Sherif" userId="c83b1e15-36f3-4f46-aceb-05aac24c545e" providerId="ADAL" clId="{5559228E-522D-2248-AEB8-F031943C430A}" dt="2021-09-01T05:55:23.682" v="7"/>
        <pc:sldMkLst>
          <pc:docMk/>
          <pc:sldMk cId="535853303" sldId="271"/>
        </pc:sldMkLst>
        <pc:spChg chg="mod">
          <ac:chgData name="Khattab, Sherif" userId="c83b1e15-36f3-4f46-aceb-05aac24c545e" providerId="ADAL" clId="{5559228E-522D-2248-AEB8-F031943C430A}" dt="2021-09-01T05:55:22.848" v="6" actId="20577"/>
          <ac:spMkLst>
            <pc:docMk/>
            <pc:sldMk cId="535853303" sldId="271"/>
            <ac:spMk id="2" creationId="{253A4B0E-FFF8-D84C-A37A-7B10447B448D}"/>
          </ac:spMkLst>
        </pc:spChg>
      </pc:sldChg>
      <pc:sldChg chg="add del">
        <pc:chgData name="Khattab, Sherif" userId="c83b1e15-36f3-4f46-aceb-05aac24c545e" providerId="ADAL" clId="{5559228E-522D-2248-AEB8-F031943C430A}" dt="2021-09-01T05:55:23.682" v="7"/>
        <pc:sldMkLst>
          <pc:docMk/>
          <pc:sldMk cId="2253453854" sldId="272"/>
        </pc:sldMkLst>
      </pc:sldChg>
      <pc:sldChg chg="add del">
        <pc:chgData name="Khattab, Sherif" userId="c83b1e15-36f3-4f46-aceb-05aac24c545e" providerId="ADAL" clId="{5559228E-522D-2248-AEB8-F031943C430A}" dt="2021-09-01T05:55:23.682" v="7"/>
        <pc:sldMkLst>
          <pc:docMk/>
          <pc:sldMk cId="2560731974" sldId="273"/>
        </pc:sldMkLst>
      </pc:sldChg>
      <pc:sldChg chg="delSp modSp mod">
        <pc:chgData name="Khattab, Sherif" userId="c83b1e15-36f3-4f46-aceb-05aac24c545e" providerId="ADAL" clId="{5559228E-522D-2248-AEB8-F031943C430A}" dt="2021-09-01T05:38:40.212" v="1" actId="478"/>
        <pc:sldMkLst>
          <pc:docMk/>
          <pc:sldMk cId="1894775455" sldId="405"/>
        </pc:sldMkLst>
        <pc:spChg chg="mod">
          <ac:chgData name="Khattab, Sherif" userId="c83b1e15-36f3-4f46-aceb-05aac24c545e" providerId="ADAL" clId="{5559228E-522D-2248-AEB8-F031943C430A}" dt="2021-09-01T05:38:35.232" v="0"/>
          <ac:spMkLst>
            <pc:docMk/>
            <pc:sldMk cId="1894775455" sldId="405"/>
            <ac:spMk id="3" creationId="{00000000-0000-0000-0000-000000000000}"/>
          </ac:spMkLst>
        </pc:spChg>
        <pc:spChg chg="del">
          <ac:chgData name="Khattab, Sherif" userId="c83b1e15-36f3-4f46-aceb-05aac24c545e" providerId="ADAL" clId="{5559228E-522D-2248-AEB8-F031943C430A}" dt="2021-09-01T05:38:40.212" v="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add del">
        <pc:chgData name="Khattab, Sherif" userId="c83b1e15-36f3-4f46-aceb-05aac24c545e" providerId="ADAL" clId="{5559228E-522D-2248-AEB8-F031943C430A}" dt="2021-09-01T05:55:23.682" v="7"/>
        <pc:sldMkLst>
          <pc:docMk/>
          <pc:sldMk cId="2352205670" sldId="507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5T09:00:49.281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  <inkml:channelProperty channel="OA" name="resolution" value="360" units="1/deg"/>
          <inkml:channelProperty channel="OE" name="resolution" value="90" units="1/deg"/>
        </inkml:channelProperties>
      </inkml:inkSource>
      <inkml:timestamp xml:id="ts0" timeString="2021-01-26T02:15:29.905"/>
    </inkml:context>
    <inkml:brush xml:id="br0">
      <inkml:brushProperty name="width" value="0.14092" units="cm"/>
      <inkml:brushProperty name="height" value="0.14092" units="cm"/>
      <inkml:brushProperty name="color" value="#32CCFF"/>
    </inkml:brush>
    <inkml:brush xml:id="br1">
      <inkml:brushProperty name="width" value="0.14092" units="cm"/>
      <inkml:brushProperty name="height" value="0.14092" units="cm"/>
      <inkml:brushProperty name="color" value="#AB228B"/>
    </inkml:brush>
    <inkml:brush xml:id="br2">
      <inkml:brushProperty name="width" value="0.14092" units="cm"/>
      <inkml:brushProperty name="height" value="0.14092" units="cm"/>
      <inkml:brushProperty name="color" value="#D20078"/>
    </inkml:brush>
    <inkml:brush xml:id="br3">
      <inkml:brushProperty name="width" value="0.14092" units="cm"/>
      <inkml:brushProperty name="height" value="0.14092" units="cm"/>
      <inkml:brushProperty name="color" value="#02A556"/>
    </inkml:brush>
  </inkml:definitions>
  <inkml:trace contextRef="#ctx0" brushRef="#br0">0 675 5204 0 0,'0'0'114'0'0,"5"-2"24"0"0,7 1 6 0 0,3-3 2 0 0,3 1-116 0 0,3 1-30 0 0,6-3 0 0 0,0 3 0 0 0,6 0 108 0 0,9-1 16 0 0,5-1 4 0 0,7 1 0 0 0,-2 1-58 0 0,8 1-12 0 0,-2-3-2 0 0,4 2 0 0 0,4 1-24 0 0,-5 1-8 0 0,-2 0 0 0 0,1 1 0 0 0,-5 5-114 0 0,-1-5-24 0 0,-8 1-6 0 0,2 1 0 0 0,-1 1-296 0 0,-9-1-62 0 0</inkml:trace>
  <inkml:trace contextRef="#ctx0" brushRef="#br0" timeOffset="1">691 737 3110 0 0,'0'0'276'0'0,"0"0"-220"0"0,-5-4-56 0 0,5 4 672 0 0,0 0 122 0 0,0 0 26 0 0,0 0 4 0 0,-2 4-598 0 0,1 3-120 0 0,4 3-24 0 0,-1 5-4 0 0,1 3-78 0 0,1 2 0 0 0,-1 4 0 0 0,3 7 0 0 0,-5 11 0 0 0,6 0 0 0 0,-5 5 0 0 0,0 3 16 0 0,-4-2-90 0 0,-5 2-18 0 0,4 3-4 0 0,-3-5 0 0 0,-1-1-208 0 0,0-4-44 0 0,-5-5-8 0 0</inkml:trace>
  <inkml:trace contextRef="#ctx0" brushRef="#br0" timeOffset="2">1037 1177 4636 0 0,'4'-10'102'0'0,"2"6"20"0"0,-6 1 6 0 0,0-2 2 0 0,-3 1-104 0 0,3 1-26 0 0,3-1 0 0 0,-9 1 184 0 0,6 3 30 0 0,0 0 6 0 0,-4 3 2 0 0,-3 3-178 0 0,-3 2-44 0 0,5 4 0 0 0,-5 3 0 0 0,1 6-40 0 0,-1 0-18 0 0,3 5-4 0 0,0 3 0 0 0,0 4 16 0 0,4-1 4 0 0,3 1 0 0 0,-6-2 0 0 0,12-7-36 0 0,-3-2-6 0 0,4-1-2 0 0,3-4 0 0 0,-1-5 68 0 0,6 2 18 0 0,-1-7 0 0 0,3-2 0 0 0,0-5 34 0 0,6 0 16 0 0,-1-2 4 0 0,-1-6 0 0 0,1-4 38 0 0,-4-2 8 0 0,2-3 2 0 0,-5-1 0 0 0,3-4-26 0 0,-8 0-4 0 0,2-4-2 0 0,-5 2 0 0 0,2-6-32 0 0,-6 7-6 0 0,-1 0-2 0 0,-2 1 0 0 0,-2 1-30 0 0,-3-1 0 0 0,-2 4 0 0 0,0 3 0 0 0,-3-2 0 0 0,-1 5-20 0 0,-2 2 4 0 0,-3 3 0 0 0,-1-2 16 0 0,-2 7 0 0 0,-3-1 0 0 0,-2 3 0 0 0,1 5 0 0 0,-3-1 16 0 0,9 3-16 0 0,-2-2 22 0 0,2 3 4 0 0,5 1 2 0 0,5-1 0 0 0,2 3 0 0 0,2-8-28 0 0,6 7-24 0 0,4-5 6 0 0,5 6 0 0 0,4-4-128 0 0,6 0-26 0 0,5-4-4 0 0,3-5-2176 0 0</inkml:trace>
  <inkml:trace contextRef="#ctx0" brushRef="#br0" timeOffset="3">1746 358 5888 0 0,'0'0'130'0'0,"0"0"28"0"0,0 0 4 0 0,0 0 2 0 0,0 0-132 0 0,-2 5-32 0 0,-5 6 0 0 0,5 1 0 0 0,-1 5 0 0 0,-6 3 0 0 0,1 8 0 0 0,-3 3-32 0 0,3 9-2 0 0,-8 7 0 0 0,2 7 0 0 0,-5 3-270 0 0,4 3-56 0 0,-4-1-8 0 0,2-1-4 0 0,3-1 166 0 0,0-6 34 0 0,2-4 6 0 0,2 3 2 0 0,1-11 130 0 0,2 1 34 0 0,2-4 0 0 0,3-3 0 0 0,2 4 104 0 0,2-9 32 0 0,2 0 6 0 0,-3-4 2 0 0,5-3 26 0 0,-1 1 6 0 0,3-2 2 0 0,-1-6 0 0 0,0 2-26 0 0,2-6-8 0 0,1 1 0 0 0,2-6 0 0 0,-3 2-96 0 0,5-6-18 0 0,1-1-6 0 0,0-3 0 0 0,4-6-294 0 0,2-1-58 0 0,24-25-14 0 0,-9-8-1794 0 0</inkml:trace>
  <inkml:trace contextRef="#ctx0" brushRef="#br0" timeOffset="4">1379 927 5918 0 0,'0'0'262'0'0,"0"0"54"0"0,5-2-252 0 0,1 1-64 0 0,2-3 0 0 0,4 1 0 0 0,7 1 70 0 0,2-3 2 0 0,5 5 0 0 0,0-4 0 0 0,1 3-72 0 0,6-4 0 0 0,-1 5 0 0 0,6-4-24 0 0,0 1-48 0 0,3 3-10 0 0,-1 0-2 0 0,-4 0 0 0 0,-2 0-66 0 0,-3 0-12 0 0,-3 0-4 0 0,-5 3 0 0 0,-3 1 54 0 0,-3-4 12 0 0,0 3 2 0 0,-5-1 0 0 0,0-1 98 0 0,-3 3 0 0 0,0 3 0 0 0,-7 1 0 0 0,-1 3 34 0 0,-1 3 2 0 0,-3 1 0 0 0,-4 1 0 0 0,0 4-4 0 0,-3 3-2 0 0,3-1 0 0 0,-5 5 0 0 0,1-1-12 0 0,-4-3-2 0 0,3-1 0 0 0,-2 4 0 0 0,2-2 8 0 0,4-3 2 0 0,-3-1 0 0 0,4-2 0 0 0,6-3 22 0 0,-1-1 6 0 0,2-2 0 0 0,0-2 0 0 0,3 0-24 0 0,3-3-6 0 0,2-4 0 0 0,-3-1 0 0 0,6-4 26 0 0,-3-4 6 0 0,4 1 0 0 0,2-6 0 0 0,1-2-24 0 0,-3-3-6 0 0,4-1 0 0 0,1 0 0 0 0,-1-2-26 0 0,1-2 0 0 0,-1 5 0 0 0,-1-4 0 0 0,-1 1 22 0 0,-2 2-2 0 0,-4-2 0 0 0,2 2 0 0 0,-4 3 4 0 0,1 0 2 0 0,-7 4 0 0 0,5 3 0 0 0,-2-4-2 0 0,-1 8-2 0 0,-2 3 0 0 0,0 0 0 0 0,0 0-22 0 0,-2 9 0 0 0,2 3-22 0 0,0 3-10 0 0,0 4 0 0 0,0 2-2 0 0,0 1 0 0 0,0 1-14 0 0,0-1-4 0 0,2-2 0 0 0,3 1 0 0 0,0 0 6 0 0,4-2 2 0 0,1-3 0 0 0,-1 1-1644 0 0,7-5-328 0 0</inkml:trace>
  <inkml:trace contextRef="#ctx0" brushRef="#br0" timeOffset="5">2482 348 6450 0 0,'0'0'142'0'0,"0"0"28"0"0,0 0 6 0 0,0 10 8 0 0,0 1-148 0 0,0 4-36 0 0,0 6 0 0 0,-2 8 0 0 0,2 0 0 0 0,-3 11-18 0 0,-2 6 2 0 0,2 13 0 0 0,-6 4 0 0 0,-3 6 0 0 0,-2 5 0 0 0,-1 5 0 0 0,-1-1-188 0 0,-1-6-36 0 0,0 0-8 0 0,1-11-2 0 0,2-1 110 0 0,1-10 22 0 0,4-4 6 0 0,-1-3 0 0 0,5-9-14 0 0,-6-2-2 0 0,6-7 0 0 0,0 0 0 0 0,2-8-216 0 0,-3-2-46 0 0,-4 12-8 0 0,1-16-2 0 0</inkml:trace>
  <inkml:trace contextRef="#ctx0" brushRef="#br0" timeOffset="6">5083 433 5954 0 0,'0'0'130'0'0,"-7"-6"28"0"0,5 1 4 0 0,1 0 6 0 0,-6 2-134 0 0,7 3 62 0 0,0 0 14 0 0,0 0 2 0 0,7 7 0 0 0,-4 5-92 0 0,4 3-20 0 0,-4 6 0 0 0,-1 3 0 0 0,5 8 0 0 0,-3 5-30 0 0,-4 3 10 0 0,0 6 2 0 0,0 7-54 0 0,-7-3-8 0 0,1 10-4 0 0,-6-3 0 0 0,-5 7-260 0 0,-3-1-54 0 0,-1-4-10 0 0</inkml:trace>
  <inkml:trace contextRef="#ctx0" brushRef="#br0" timeOffset="7">4754 605 5688 0 0,'0'-6'126'0'0,"2"0"26"0"0,4-11 4 0 0,5 3 2 0 0,-1-5-126 0 0,5 0-32 0 0,2-2 0 0 0,4-3 0 0 0,0 2 52 0 0,7-2 4 0 0,1 1 2 0 0,5 1 0 0 0,6-1-58 0 0,-2-3-16 0 0,3 6-2 0 0,-2 5 0 0 0,-1-4 2 0 0,4 5 0 0 0,-3 3 0 0 0,4 4 0 0 0,-5 1 16 0 0,0 2 0 0 0,-4 2-18 0 0,-3 8 18 0 0,-1-1-48 0 0,-3 5 0 0 0,-5 2 0 0 0,-5 6 0 0 0,-1 2-44 0 0,-6 2-10 0 0,-1-1-2 0 0,-5 1 0 0 0,-3 1 24 0 0,-2-1 6 0 0,-3 1 0 0 0,-5-1 0 0 0,1 0 74 0 0,-6 0 0 0 0,-3 1 0 0 0,-4-2 0 0 0,-1 0 0 0 0,-4 1 0 0 0,-5 0 0 0 0,2 0 0 0 0,-4 1 0 0 0,6-3 30 0 0,-6 1-8 0 0,2-2-2 0 0,0 0-20 0 0,0-4 0 0 0,4-3 0 0 0,-1 2 0 0 0,-2-4 0 0 0,12 4 20 0 0,-1-8-4 0 0,2 4-16 0 0,3-3 40 0 0,4-2-8 0 0,1 2 0 0 0,6-2 0 0 0,-4 0 50 0 0,7-5 10 0 0,0 5 2 0 0,3 2 0 0 0,2 2 8 0 0,4-2 2 0 0,0 1 0 0 0,4 2 0 0 0,4 1-52 0 0,-1 1-10 0 0,4 0-2 0 0,1 3 0 0 0,0 3 4 0 0,3-1 0 0 0,-3-2 0 0 0,1 3 0 0 0,4 0-44 0 0,-1-2 0 0 0,0-2 0 0 0,-1 1-1840 0 0,-2-3-360 0 0</inkml:trace>
  <inkml:trace contextRef="#ctx0" brushRef="#br0" timeOffset="8">5646 832 5658 0 0,'0'0'250'0'0,"0"0"54"0"0,0 0-244 0 0,5 7-60 0 0,-2 1 0 0 0,3 4 0 0 0,-3 0 32 0 0,6 4-4 0 0,-2-3-2 0 0,3 6 0 0 0,-3-1-26 0 0,3 2 0 0 0,-3 1 0 0 0,3 1 0 0 0,1-3-166 0 0,1 0-26 0 0,-4-4-4 0 0,-1-2-2 0 0,3 0-58 0 0,-3-6-10 0 0,4 2-4 0 0,-6-2 0 0 0,5-5 114 0 0,-1-2 22 0 0,1-2 6 0 0,-1-3 0 0 0,1 0 128 0 0,0-1 38 0 0,-4-1 2 0 0,4 1 0 0 0,-3-5 104 0 0,-2 1 20 0 0,3-1 4 0 0,-1 1 2 0 0,0-2 4 0 0,0 0 0 0 0,2 0 0 0 0,-4 2 0 0 0,2 0-114 0 0,1-1-22 0 0,-2 4-6 0 0,-1 0 0 0 0,2 1 8 0 0,-2 2 0 0 0,-2 1 0 0 0,6 1 0 0 0,-6 0 12 0 0,3 4 4 0 0,-1 0 0 0 0,5 3 0 0 0,-3 0-56 0 0,0 5 0 0 0,6 1 0 0 0,-4-1 0 0 0,-1 6-104 0 0,1-3-20 0 0,0-1-4 0 0</inkml:trace>
  <inkml:trace contextRef="#ctx0" brushRef="#br0" timeOffset="9">6223 963 2994 0 0,'0'0'266'0'0,"0"0"-212"0"0,0 0 538 0 0,3 5 106 0 0,-1 2 22 0 0,3 3 6 0 0,-1 0-518 0 0,1 1-102 0 0,-2-1-20 0 0,1 2-6 0 0,2 0-64 0 0,-4 0-16 0 0,2 2 0 0 0,1-4 0 0 0,-5-1-272 0 0,5-2-60 0 0,-2-2-12 0 0,-3-5 0 0 0,0 0 242 0 0,4 0 50 0 0,-1-2 10 0 0,4-5 2 0 0,0 2 148 0 0,-3-5 30 0 0,4-1 6 0 0,-1 1 2 0 0,0-4 24 0 0,0-1 6 0 0,2 3 0 0 0,-2-4 0 0 0,3 6-40 0 0,-2-7-6 0 0,4 3-2 0 0,-1 2 0 0 0,-1 0-56 0 0,2 0-10 0 0,-2 3-4 0 0,1 1 0 0 0,1-1-58 0 0,2 6 16 0 0,-4-1-16 0 0,6 1 0 0 0,-4 3 0 0 0,1 3 0 0 0,-1 1 0 0 0,-2-1 0 0 0,4 4 0 0 0,2 3 0 0 0,-3 1 0 0 0,0 2 0 0 0,-1 1-40 0 0,-2 7 8 0 0,1-4 0 0 0,-1 6 0 0 0,0-5-284 0 0,-7 1-56 0 0,1 0-12 0 0</inkml:trace>
  <inkml:trace contextRef="#ctx0" brushRef="#br0" timeOffset="10">6851 101 2418 0 0,'0'0'106'0'0,"0"0"24"0"0,0 0-104 0 0,0 0 852 0 0,2 6 170 0 0,3-1 32 0 0,-3 5 8 0 0,1 2-872 0 0,1 7-174 0 0,-4 4-42 0 0,0 8 0 0 0,0 8-94 0 0,-4 4-24 0 0,2 7-4 0 0,-5 5-2 0 0,1 4-116 0 0,-1 1-22 0 0,0 2-4 0 0,0-5-2 0 0,0 1 158 0 0,2-10 32 0 0,2-3 6 0 0,1-2 2 0 0,0-2 70 0 0,4-6 0 0 0,-2-3 20 0 0,5-3-4 0 0,2-3 80 0 0,0-3 16 0 0,1-4 2 0 0,-1 0 2 0 0,7-7 8 0 0,-2 0 2 0 0,-2 0 0 0 0,3-6 0 0 0,0 0-86 0 0,-2-3-16 0 0,6-3-2 0 0,-2-3-2 0 0,2-3-226 0 0,-1-4-44 0 0,1-7-10 0 0</inkml:trace>
  <inkml:trace contextRef="#ctx0" brushRef="#br0" timeOffset="11">6677 773 5478 0 0,'0'0'120'0'0,"9"-4"26"0"0,-2-2 6 0 0,8-1 0 0 0,-1 0-120 0 0,5-2-32 0 0,-2 2 0 0 0,7-2 0 0 0,0 3 34 0 0,-2 2 2 0 0,4-1 0 0 0,-3 5 0 0 0,-1-2-36 0 0,2 4 0 0 0,-2 3 0 0 0,-1-1 0 0 0,-5 6 0 0 0,1 0 0 0 0,-1 4 0 0 0,1 3 0 0 0,-5 4 0 0 0,0 3-32 0 0,-4-2 8 0 0,-3 6 0 0 0,1 0-112 0 0,-5-1-20 0 0,-1-3-4 0 0,-1 0-2 0 0,-6 2-126 0 0,-2-9-24 0 0,1 1-4 0 0,-4-6-2 0 0</inkml:trace>
  <inkml:trace contextRef="#ctx0" brushRef="#br0" timeOffset="12">7056 611 576 0 0,'0'0'50'0'0,"1"-3"-50"0"0,1-4 0 0 0,3 1 1304 0 0,0 3 252 0 0,2-4 50 0 0,5 0 10 0 0,-1 4-1288 0 0,1-4-256 0 0,2 2-50 0 0,1 0-22 0 0,1-1-280 0 0,1 3-68 0 0,-2-4-12 0 0,2 5-2134 0 0</inkml:trace>
  <inkml:trace contextRef="#ctx0" brushRef="#br0" timeOffset="13">7316 737 4312 0 0,'3'14'192'0'0,"-1"-5"38"0"0,1 1-184 0 0,1 1-46 0 0,-4-1 0 0 0,1 4 0 0 0,1-4 178 0 0,-2 4 28 0 0,0 1 4 0 0,0-3 2 0 0,0 0-132 0 0,-2 2-24 0 0,1-4-8 0 0,-1 1 0 0 0,0-1-48 0 0,-1-1-38 0 0,3-2 6 0 0,-2-4 2 0 0,2-3-72 0 0,0 0-14 0 0,0 0-4 0 0,0 0 0 0 0,0 0 72 0 0,0 0 16 0 0,5-7 0 0 0,-3 0 2 0 0,0-1 56 0 0,1 1 12 0 0,4-4 2 0 0,-4 5 0 0 0,3-1 70 0 0,0-4 14 0 0,0 1 4 0 0,-1 1 0 0 0,3 4-8 0 0,1-3 0 0 0,0-1 0 0 0,-4 4 0 0 0,5-2-88 0 0,-3 4-32 0 0,2 1 18 0 0,-4-3-18 0 0,5 5 62 0 0,-1 0 2 0 0,1-4 0 0 0,-1 8 0 0 0,-1-4-104 0 0,-1 5-18 0 0,2-3-6 0 0,-4 1 0 0 0,5 0 64 0 0,-1 1 0 0 0,-1 1 0 0 0,1 0 0 0 0,-2 0-32 0 0,-2 0 8 0 0,-1 1 0 0 0,2-1 0 0 0,1 0 6 0 0,2-2 2 0 0,-4 1 0 0 0,-1-1 0 0 0,4 1 16 0 0,-3-1-16 0 0,2 1 16 0 0,2-3-16 0 0,-6 1 16 0 0,6 2 0 0 0,-2-3 16 0 0,-1 1-16 0 0,1 0 0 0 0,-2-1 0 0 0,2 5 0 0 0,0-5 0 0 0,0 3 16 0 0,2 1-16 0 0,-4-3 20 0 0,4 1-20 0 0,-2 2 16 0 0,-2-3-16 0 0,3-2 0 0 0,-1 2 18 0 0,-1-2-18 0 0,0-2 0 0 0,0 0 0 0 0,2-3 0 0 0,-1 2 18 0 0,0-2 6 0 0,0-1 2 0 0,-1-4 0 0 0,0 1 30 0 0,0-1 8 0 0,-2 0 0 0 0,4-1 0 0 0,-4-1-64 0 0,1 0 0 0 0,0-1 0 0 0,-3-4 0 0 0,0 3 0 0 0,-2 2 0 0 0,3-4 0 0 0,-3 2 0 0 0,-3 4 0 0 0,1 1 0 0 0,-1 4 0 0 0,-4-2 0 0 0,3 2 0 0 0,-3 3 0 0 0,-3-1 0 0 0,1 6 0 0 0,1 1 0 0 0,-4 4 0 0 0,2-1 0 0 0,-2 4 0 0 0,-2 4 0 0 0,7-1 0 0 0,-5 0 0 0 0,1 3 0 0 0,5 4 0 0 0,2-4 0 0 0,-1 2 0 0 0,5-1 0 0 0,5 2 24 0 0,-1-1-8 0 0,4 0-16 0 0,4 1 24 0 0,2-1-24 0 0,3-4 0 0 0,4 2 0 0 0,5-3 0 0 0,6-3-72 0 0,1-4-28 0 0,-2-2-4 0 0,8-5-1598 0 0,-6-4-318 0 0</inkml:trace>
  <inkml:trace contextRef="#ctx0" brushRef="#br0" timeOffset="14">8550 854 230 0 0,'21'4'20'0'0,"-14"-2"-20"0"0,-2-2 0 0 0,7 0 0 0 0,5-2 1314 0 0,2 2 260 0 0,3 2 50 0 0,0-1 12 0 0,1 3-1268 0 0,-1-3-252 0 0,1-1-52 0 0,-1 2-8 0 0,0-2-222 0 0,-1-2-42 0 0,-2 1-10 0 0,-2-3-2368 0 0</inkml:trace>
  <inkml:trace contextRef="#ctx0" brushRef="#br0" timeOffset="15">8355 596 3800 0 0,'0'0'338'0'0,"9"0"-270"0"0,3-1-68 0 0,2-1 0 0 0,5-3 572 0 0,10 3 100 0 0,7-2 22 0 0,3 1 2 0 0,6 3-528 0 0,-2-2-108 0 0,4 2-20 0 0,-1-1-6 0 0,2 1-242 0 0,-1-4-48 0 0,-4-3-8 0 0,0 4-4 0 0</inkml:trace>
  <inkml:trace contextRef="#ctx0" brushRef="#br0" timeOffset="16">3397 2962 3570 0 0,'4'-5'318'0'0,"-1"-1"-254"0"0,0-2-64 0 0,1-4 0 0 0,3-5 446 0 0,-2 1 76 0 0,5-4 16 0 0,-1-3 4 0 0,1-6-408 0 0,-2 5-82 0 0,6-4-16 0 0,-2 3-4 0 0,-1 1-32 0 0,1-4 0 0 0,0 2 16 0 0,0 5-16 0 0,-3 1 0 0 0,-1 3 0 0 0,1 1 0 0 0,-2 4 0 0 0,-2-3 0 0 0,-2 9 24 0 0,2-1-8 0 0,-1 4-16 0 0,-4 3 64 0 0,0 0 0 0 0,0 0 0 0 0,0 5 0 0 0,3 11-40 0 0,-1 1-24 0 0,1 7 24 0 0,-1 5-24 0 0,0 7 18 0 0,1 8-18 0 0,2 0 0 0 0,-3 1 18 0 0,1 1-18 0 0,1 6 0 0 0,-1-2 0 0 0,-3-3 16 0 0,4 1-16 0 0,-4-2 0 0 0,2-6 0 0 0,-2 1 0 0 0,0 0-72 0 0,0-5-16 0 0,-2 1-6 0 0,-2-3 0 0 0,1 2-272 0 0,-4-3-54 0 0,0 0-12 0 0</inkml:trace>
  <inkml:trace contextRef="#ctx0" brushRef="#br0" timeOffset="17">3336 3592 2418 0 0,'0'0'106'0'0,"0"0"24"0"0,5 4-104 0 0,0-3-26 0 0,4 5 0 0 0,-1-5 0 0 0,6 1 792 0 0,5 1 152 0 0,5 3 30 0 0,2-3 6 0 0,12 2-682 0 0,0-1-136 0 0,10 3-26 0 0,-4-6-8 0 0,5 8-70 0 0,4-9-14 0 0,6 5-4 0 0,-1-5 0 0 0,-3 0-84 0 0,-1 0-18 0 0,-6 0-2 0 0,-4 0-2 0 0,3-5-292 0 0,-6 0-58 0 0,-5 0-10 0 0</inkml:trace>
  <inkml:trace contextRef="#ctx0" brushRef="#br0" timeOffset="18">4570 3519 5148 0 0,'0'0'112'0'0,"0"0"24"0"0,7 0 6 0 0,5-2 2 0 0,3 2-114 0 0,1-5-30 0 0,1 5 0 0 0,4-4 0 0 0,8 2 102 0 0,2-3 14 0 0,-5 0 4 0 0,5 2 0 0 0,0-4-90 0 0,3 0-30 0 0,-1 3 18 0 0,6-3-18 0 0,3-3-136 0 0,-8 5-36 0 0,2-2-8 0 0,-1 2-2 0 0,-4-2-208 0 0,-2 2-42 0 0,-5 0-8 0 0</inkml:trace>
  <inkml:trace contextRef="#ctx0" brushRef="#br0" timeOffset="19">4875 3226 5896 0 0,'0'0'262'0'0,"0"0"52"0"0,-2 5-250 0 0,0 4-64 0 0,1-2 0 0 0,1 3 0 0 0,0 0 118 0 0,-2 4 10 0 0,2 0 4 0 0,0 6 0 0 0,0 3-108 0 0,0 4-24 0 0,2 1 0 0 0,-1 5 0 0 0,-1 6-108 0 0,2 2-16 0 0,-2 1-4 0 0,0-3 0 0 0,0 8-192 0 0,-2 1-38 0 0,1 3-8 0 0,-6-4-1886 0 0</inkml:trace>
  <inkml:trace contextRef="#ctx0" brushRef="#br0" timeOffset="20">5409 3277 5924 0 0,'0'0'130'0'0,"0"0"28"0"0,0 0 4 0 0,3-5 6 0 0,0 1-136 0 0,4 1-32 0 0,-3-4 0 0 0,3 0 0 0 0,1 2 18 0 0,4-4-2 0 0,-3 3-16 0 0,-1 0 24 0 0,1 0-24 0 0,3 0 0 0 0,2 1 0 0 0,-6 5 0 0 0,3-1-26 0 0,3 2 8 0 0,-6 6 2 0 0,6 2 0 0 0,-2 1-72 0 0,-3 4-12 0 0,-1 3-4 0 0,1 0 0 0 0,-1 6-40 0 0,1 4-10 0 0,-2 1-2 0 0,0 1 0 0 0,-1 0-22 0 0,-4 2-6 0 0,-2-1 0 0 0,2-1 0 0 0,-2-5 2 0 0,0-2 0 0 0,-2-1 0 0 0,0-2 0 0 0,-4-5 150 0 0,4 1 32 0 0,-3-5 0 0 0,3 1 0 0 0,-3-3 118 0 0,3-1 14 0 0,-1-4 4 0 0,3-3 0 0 0,0 0 34 0 0,0 0 8 0 0,-2-7 2 0 0,2-4 0 0 0,2-7-76 0 0,3 0-14 0 0,0-3-2 0 0,2-3-2 0 0,3-2-54 0 0,0-2-8 0 0,3-2-4 0 0,-1-3 0 0 0,5 3 40 0 0,-1-1 8 0 0,1-1 2 0 0,0 1 0 0 0,0-4-24 0 0,4 2-6 0 0,-4 3 0 0 0,4-1 0 0 0,-1 0 40 0 0,1 1 6 0 0,-2 8 2 0 0,1 0 0 0 0,3 5-16 0 0,-3 0-4 0 0,-1 4 0 0 0,6 1 0 0 0,-10 4-10 0 0,7 1-2 0 0,-3 3 0 0 0,0 4 0 0 0,-2 4-6 0 0,2 1-2 0 0,0 0 0 0 0,-3 6 0 0 0,3 4-48 0 0,-4 1 0 0 0,1 4 16 0 0,-3 2-16 0 0,-1 2 0 0 0,-1 6 16 0 0,-1-1-16 0 0,-1 2 16 0 0,-4 1-38 0 0,2-2-8 0 0,-4 1-2 0 0,3 2 0 0 0,-5-3-24 0 0,1 0-8 0 0,-2-6 0 0 0,0-2 0 0 0,0-1-100 0 0,0 0-20 0 0,0-6-6 0 0,-2 0 0 0 0,2-4-132 0 0,0-1-28 0 0,0-5-4 0 0</inkml:trace>
  <inkml:trace contextRef="#ctx0" brushRef="#br0" timeOffset="21">6604 3400 2072 0 0,'0'0'184'0'0,"0"0"-146"0"0,5 2 626 0 0,0 1 128 0 0,2-1 24 0 0,3 0 4 0 0,-3-1-554 0 0,9-1-110 0 0,4 0-22 0 0,1 2-6 0 0,2-2-96 0 0,4-2-32 0 0,5 2 16 0 0,5-1-16 0 0,-1-1 0 0 0,0 2 0 0 0,0 0 0 0 0,-1-2 0 0 0,1-1 0 0 0,2-1 0 0 0,-2 1 0 0 0,-5-1-18 0 0,2 1-172 0 0,-4 1-34 0 0,-2-3-6 0 0,-5 2-2 0 0,1-2-222 0 0,-2-1-44 0 0,11-2-10 0 0,-13 5-2 0 0</inkml:trace>
  <inkml:trace contextRef="#ctx0" brushRef="#br0" timeOffset="22">6884 3099 5436 0 0,'0'0'240'0'0,"0"0"50"0"0,0 0-232 0 0,0 7-58 0 0,2 0 0 0 0,-1 0 134 0 0,3 3 14 0 0,-2 1 4 0 0,-2 6 0 0 0,0-4-110 0 0,0 6-20 0 0,0-1-6 0 0,0 4 0 0 0,0 2-16 0 0,0 2-22 0 0,0 3 6 0 0,-2 4 0 0 0,2 2 16 0 0,-4-1 0 0 0,3 5 0 0 0,-1 3 0 0 0,-5-6 36 0 0,5-2 12 0 0,1-1 0 0 0,-1-2 2 0 0,0-2-50 0 0,2 1 0 0 0,0-7 0 0 0,4 0 0 0 0,-4-8-236 0 0,1-1-32 0 0,1 2-6 0 0,1-6-2176 0 0</inkml:trace>
  <inkml:trace contextRef="#ctx0" brushRef="#br0" timeOffset="23">7719 2795 5522 0 0,'0'0'120'0'0,"0"-4"26"0"0,0-1 6 0 0,0 0 4 0 0,0-2-124 0 0,4 0-32 0 0,-3-3 0 0 0,3 1 0 0 0,3 0 88 0 0,-4 1 14 0 0,0 1 2 0 0,4-4 0 0 0,4 5-72 0 0,-1 2-16 0 0,-2 2 0 0 0,5 2-16 0 0,-1 0 0 0 0,-2 2 0 0 0,6 5-20 0 0,1 3 20 0 0,-2 4-20 0 0,2 3 20 0 0,-3 9 0 0 0,1 0-18 0 0,-6 5-46 0 0,5 2-10 0 0,-7-1-2 0 0,0 1 0 0 0,0 2 24 0 0,0-3 4 0 0,-2 3 2 0 0,-3-4 0 0 0,3-2-14 0 0,-2-5-4 0 0,-3-2 0 0 0,0-1 0 0 0,0-4 64 0 0,0-1 0 0 0,0-6 0 0 0,0 1 0 0 0,0-5 40 0 0,-3-1 18 0 0,3-5 6 0 0,0 0 0 0 0,0 0-26 0 0,-4-1-6 0 0,3-6 0 0 0,-1-3 0 0 0,-2-1-16 0 0,3-3-16 0 0,-1-1 24 0 0,0-2-24 0 0,2 1 30 0 0,2-3-8 0 0,-2-1-2 0 0,2-3 0 0 0,-1 1 0 0 0,5-1 0 0 0,-1-3 0 0 0,2 1 0 0 0,-4 3 20 0 0,7-2 2 0 0,2-4 2 0 0,-3 2 0 0 0,1 3-16 0 0,0-2-4 0 0,2 3 0 0 0,1 4 0 0 0,-1-1 30 0 0,2 2 4 0 0,-1 5 2 0 0,1 0 0 0 0,2 3-20 0 0,-1 2-2 0 0,2 1-2 0 0,-1 2 0 0 0,1 4-20 0 0,-5 0-16 0 0,3 4 18 0 0,-4 8-18 0 0,6 0 0 0 0,-3 3 0 0 0,3 3 0 0 0,-3 4-20 0 0,-4 5-4 0 0,2-1 0 0 0,-2 2 0 0 0,-3 3 0 0 0,2-4-18 0 0,-4 3-6 0 0,-3-1 0 0 0,-1 0 0 0 0,-1-1-192 0 0,-1-2-38 0 0,-1-4-8 0 0,-3-3-2 0 0,3-1-26 0 0,-3-4-6 0 0,0-3-2 0 0,1-5-1594 0 0</inkml:trace>
  <inkml:trace contextRef="#ctx0" brushRef="#br0" timeOffset="24">8918 2222 460 0 0,'0'0'40'0'0,"-4"5"-40"0"0,-3 0 0 0 0,1 4 1030 0 0,-3 3 196 0 0,-6 1 40 0 0,1 8 8 0 0,-3 1-992 0 0,1 11-198 0 0,-3 5-40 0 0,-1 8-8 0 0,-1-1 26 0 0,-3 3 4 0 0,3 2 2 0 0,-1 2 0 0 0,0 1 64 0 0,6 2 12 0 0,7-1 4 0 0,1-3 0 0 0,6 1-28 0 0,2-6-4 0 0,9 6-2 0 0,-3-6 0 0 0,7-3-72 0 0,0-1-14 0 0,3-5-4 0 0,-4 1 0 0 0,3-7-42 0 0,-1-3-10 0 0,0-8-2 0 0,1-3 0 0 0,-1-3-250 0 0,-2-5-52 0 0,0-7-10 0 0,6-4-2 0 0</inkml:trace>
  <inkml:trace contextRef="#ctx0" brushRef="#br0" timeOffset="25">9090 2653 5550 0 0,'0'0'246'0'0,"0"7"50"0"0,0-2-236 0 0,-2 5-60 0 0,2 8 0 0 0,2-3 0 0 0,-2 8 88 0 0,2 4 4 0 0,-2-1 2 0 0,1 3 0 0 0,6-1-62 0 0,-7 3-10 0 0,4 1-4 0 0,-3-3 0 0 0,3-3-174 0 0,-2 0-36 0 0,-1-2-6 0 0,3-1-2 0 0,-4-3 24 0 0,-4-5 6 0 0,4 1 0 0 0,-3-4 0 0 0,-1 0-12 0 0,-1-5-2 0 0,5-3 0 0 0,-7-1 0 0 0,4-1 184 0 0,3-2 0 0 0,-7-4 36 0 0,7 1-4 0 0,-5-4 130 0 0,3-2 28 0 0,2 2 4 0 0,0-3 2 0 0,-3-2-10 0 0,3-4-2 0 0,3 3 0 0 0,-1-4 0 0 0,0-4-114 0 0,1 2-24 0 0,2-7-6 0 0,-1 4 0 0 0,4-1-40 0 0,-3-2 0 0 0,1-3 0 0 0,-1 2 0 0 0,3 2 0 0 0,-1-2 0 0 0,-2 6 0 0 0,2-1 0 0 0,-2 6 28 0 0,4 1-4 0 0,-2-3 0 0 0,-2 6 0 0 0,4 1 30 0 0,-1 5 4 0 0,-3-4 2 0 0,2 6 0 0 0,2-1-4 0 0,-4 4 0 0 0,7 0 0 0 0,-1 4 0 0 0,-1 1-14 0 0,2 2-2 0 0,3 3-2 0 0,-5 2 0 0 0,6 6-20 0 0,-2-1-2 0 0,1-2-16 0 0,-3 6 24 0 0,1-1 0 0 0,-5 1-2 0 0,1 0 0 0 0,-6 0 0 0 0,1-1-202 0 0,-4 1-40 0 0,-2-4-8 0 0,0 0-1516 0 0,-6 2-302 0 0</inkml:trace>
  <inkml:trace contextRef="#ctx0" brushRef="#br0" timeOffset="26">9622 3024 5896 0 0,'0'0'262'0'0,"7"0"52"0"0,3 0-250 0 0,-1 0-64 0 0,5 5 0 0 0,1-5 0 0 0,2-5 132 0 0,6 5 14 0 0,-7 0 4 0 0,8 0 0 0 0,-7 0-124 0 0,1 0-26 0 0,1-4 0 0 0,-3 2 0 0 0,1-3-274 0 0,-1 0-52 0 0,-1-3-10 0 0,-1-1-2180 0 0</inkml:trace>
  <inkml:trace contextRef="#ctx0" brushRef="#br0" timeOffset="27">9978 2618 6228 0 0,'0'0'276'0'0,"0"0"56"0"0,0 0-266 0 0,3 2-66 0 0,6 1 0 0 0,-2 2 0 0 0,3 2 106 0 0,-3 4 8 0 0,5 3 2 0 0,4-1 0 0 0,-1 6-88 0 0,3 0-28 0 0,-3 1 16 0 0,2 3-16 0 0,-3 3-72 0 0,-4-2-24 0 0,2-3-2 0 0,-2 1-2 0 0,-4-2-388 0 0,-1-1-76 0 0</inkml:trace>
  <inkml:trace contextRef="#ctx0" brushRef="#br0" timeOffset="28">10234 2232 6306 0 0,'0'0'280'0'0,"7"5"56"0"0,1-5-268 0 0,6 5-68 0 0,5 2 0 0 0,5 3 0 0 0,2 1 94 0 0,5 2 4 0 0,-2 6 2 0 0,4 4 0 0 0,-1 3-100 0 0,-1 3 0 0 0,2 7 0 0 0,-4-2-24 0 0,2 4-128 0 0,-5 0-26 0 0,-3 5-6 0 0,-1 0 0 0 0,-5 0 74 0 0,-6 5 14 0 0,-6-3 4 0 0,0-4 0 0 0,-5-3 28 0 0,-9 0 8 0 0,1-5 0 0 0,-4-2 0 0 0,-2-6 56 0 0,-3-1 0 0 0,1 0 0 0 0,-1 2 0 0 0,-1-3 20 0 0,0-4 4 0 0,1-4 0 0 0,-1 4 0 0 0,-1-2-24 0 0,0 2 0 0 0,-3-2-20 0 0,3-1-1612 0 0,2 0-324 0 0</inkml:trace>
  <inkml:trace contextRef="#ctx0" brushRef="#br0" timeOffset="29">10750 3335 5240 0 0,'0'0'232'0'0,"0"0"48"0"0,7-4-224 0 0,0 4-56 0 0,-7 0 0 0 0,0 0 0 0 0,0 0 176 0 0,0 0 22 0 0,0 0 4 0 0,0 0 2 0 0,-7-6-168 0 0,-7 6-36 0 0,-5 0 0 0 0,-7 0 0 0 0,-3 0-20 0 0,-11 1 4 0 0,-3 4 0 0 0,-12-1 0 0 0,-10-2-24 0 0,-1 6-6 0 0,-6-1 0 0 0,-7 0 0 0 0,-7 3 46 0 0,-3 2 32 0 0,-5 3-4 0 0,2-1-2 0 0,-13 4 104 0 0,3-3 22 0 0,-3 4 2 0 0,5 0 2 0 0,-1 0-30 0 0,3 5-6 0 0,-1-7-2 0 0,10 4 0 0 0,3-2-80 0 0,3 2-16 0 0,6-6-4 0 0,3 2 0 0 0,4-3-122 0 0,7-1-24 0 0,7 1-4 0 0,2-7-2 0 0,8 2-258 0 0,5-2-54 0 0</inkml:trace>
  <inkml:trace contextRef="#ctx0" brushRef="#br0" timeOffset="30">8789 3919 6068 0 0,'7'2'134'0'0,"3"-2"26"0"0,0 2 8 0 0,6-2 2 0 0,5 0-136 0 0,0 0-34 0 0,1 0 0 0 0,7 0 0 0 0,-3 0 0 0 0,3 0 0 0 0,0 0 0 0 0,-1 0 0 0 0,-4 0-82 0 0,-2 0-24 0 0,-1 0-6 0 0,-2 3 0 0 0,-3 1-32 0 0,-6-2-6 0 0,2 6-2 0 0,-4-1 0 0 0,-3-2 36 0 0,-3 6 6 0 0,-4 3 2 0 0,-3 3 0 0 0,-5 2 108 0 0,0-1 16 0 0,0 3 8 0 0,-4 0 0 0 0,0 3 16 0 0,-2 0 2 0 0,4-5 2 0 0,-3 0 0 0 0,-3 0 100 0 0,8 0 18 0 0,-2-2 6 0 0,7-2 0 0 0,0-1-28 0 0,0 0-4 0 0,5-4-2 0 0,2 2 0 0 0,6-1-46 0 0,4-1-10 0 0,-2-2-2 0 0,4-1 0 0 0,5-3-24 0 0,3-3-4 0 0,3-1-2 0 0,4 0 0 0 0,3-1-20 0 0,10-3-2 0 0,-2-3-2 0 0,4 1 0 0 0,-1-1-22 0 0,-1-4-24 0 0,1 1 4 0 0,-4 0 2 0 0,2-2-124 0 0,-4 0-24 0 0,-3-2-4 0 0,-2 0-1658 0 0,0 0-332 0 0</inkml:trace>
  <inkml:trace contextRef="#ctx0" brushRef="#br0" timeOffset="31">10974 3130 4298 0 0,'0'0'190'0'0,"0"0"40"0"0,0 0-184 0 0,4-2-46 0 0,-4-3 0 0 0,3 1 0 0 0,2 1 210 0 0,2-2 34 0 0,4 1 6 0 0,1-1 2 0 0,3 2-154 0 0,0-4-30 0 0,6 3-6 0 0,1 1-2 0 0,8-2-40 0 0,1 1-20 0 0,3 3 20 0 0,2-1-20 0 0,6-1 0 0 0,-10 1-20 0 0,6 4 0 0 0,-11-2 0 0 0,1 3-354 0 0,-2-1-70 0 0</inkml:trace>
  <inkml:trace contextRef="#ctx0" brushRef="#br0" timeOffset="32">11132 2882 5896 0 0,'0'0'262'0'0,"0"0"52"0"0,0 0-250 0 0,0 0 50 0 0,2 7 12 0 0,3 2 2 0 0,-2 5 0 0 0,6-1-104 0 0,-1 8-24 0 0,5 3 0 0 0,-3 3 0 0 0,4 8 0 0 0,-4 3 0 0 0,4 8 0 0 0,-4 2 0 0 0,-1 6-84 0 0,-2 1-22 0 0,-2 0-6 0 0,2 2 0 0 0,-4-6-16 0 0,6 3-2 0 0,-6-8-2 0 0,2-5 0 0 0,0-1-192 0 0,0-7-38 0 0,1-1-8 0 0,-1-8-1030 0 0,-2-3-208 0 0</inkml:trace>
  <inkml:trace contextRef="#ctx0" brushRef="#br0" timeOffset="33">12415 2125 4520 0 0,'3'-10'200'0'0,"-1"5"42"0"0,0 1-194 0 0,-2 4 76 0 0,0 0 14 0 0,0 0 4 0 0,-4 9 0 0 0,-6 1-142 0 0,-2 9 0 0 0,-9 6-24 0 0,-1 4 0 0 0,-7 5 2 0 0,1 11 0 0 0,-10 3 0 0 0,2 7 0 0 0,-2 11 22 0 0,-1 0-16 0 0,-6 9 16 0 0,-2 2-16 0 0,10 4 16 0 0,-5 0 0 0 0,8-4 0 0 0,6-1 0 0 0,4-4 36 0 0,5-1 12 0 0,6-10 0 0 0,6-2 2 0 0,1-5 66 0 0,10 1 12 0 0,1-4 4 0 0,0-3 0 0 0,7-3-76 0 0,6-2-14 0 0,0-8-2 0 0,6-1-2 0 0,-3-6-194 0 0,3-4-38 0 0,0-9-8 0 0,4 1-1346 0 0,-1-11-268 0 0</inkml:trace>
  <inkml:trace contextRef="#ctx0" brushRef="#br0" timeOffset="34">12556 2457 5234 0 0,'0'0'114'0'0,"0"0"24"0"0,0 0 6 0 0,0 0 4 0 0,0 0-118 0 0,2 6-30 0 0,-2 5 0 0 0,5 4 50 0 0,-5 1 6 0 0,0 4 0 0 0,5 5 0 0 0,-3 4-78 0 0,-2 0-14 0 0,2-2-4 0 0,-2 5 0 0 0,0 2-24 0 0,0-1-8 0 0,0-1 0 0 0,-2-2 0 0 0,2-1-100 0 0,0-3-20 0 0,-2-2-6 0 0,-3-4 0 0 0,5-1 116 0 0,-3-5 22 0 0,1 2 4 0 0,-2-6 2 0 0,1 0 54 0 0,-1-4 22 0 0,4-3-2 0 0,0-3 0 0 0,-7 0 74 0 0,7 0 14 0 0,-1-2 4 0 0,-3-3 0 0 0,3-2-14 0 0,1-1-2 0 0,-4-3 0 0 0,8-1 0 0 0,-4-2-56 0 0,1-3-14 0 0,3-2-2 0 0,1-3 0 0 0,-2-2 0 0 0,6 0-2 0 0,-2 1 0 0 0,2-1 0 0 0,-1-3 34 0 0,8 6 8 0 0,-6 2 2 0 0,5-2 0 0 0,-3 2 12 0 0,0 0 2 0 0,0 4 0 0 0,2 3 0 0 0,2-2 8 0 0,-2 6 0 0 0,0-1 2 0 0,-4 2 0 0 0,5 2-18 0 0,-3 5-6 0 0,-2 0 0 0 0,6 4 0 0 0,-6 4-18 0 0,2 2-2 0 0,-1 2-2 0 0,6 2 0 0 0,-7 3-44 0 0,1 1 0 0 0,-3 1 0 0 0,-1 1 0 0 0,0 1-138 0 0,-4 1-38 0 0,4 0-6 0 0,-7 1-2 0 0,0-2-206 0 0,0-2-42 0 0,-5-4-8 0 0,2-3 0 0 0</inkml:trace>
  <inkml:trace contextRef="#ctx0" brushRef="#br0" timeOffset="35">12832 1912 5522 0 0,'0'0'120'0'0,"0"0"26"0"0,6-3 6 0 0,-3-1 4 0 0,6 3-124 0 0,-1-4-32 0 0,3 1 0 0 0,1 2 0 0 0,-2-1 38 0 0,2 3 2 0 0,4 0 0 0 0,-1 0 0 0 0,-1 3-40 0 0,3-1 0 0 0,-5 2 0 0 0,0 1 0 0 0,-2 0-36 0 0,-1-2-14 0 0,0 4-4 0 0,-2 0 0 0 0,1 4-44 0 0,-6-6-10 0 0,-4 0-2 0 0,1 2 0 0 0,-8 2 30 0 0,2-2 8 0 0,-5-2 0 0 0,0 2 0 0 0,-5-4 92 0 0,8 4 20 0 0,-6-4 2 0 0,3-1 2 0 0,0 3 6 0 0,3-3 2 0 0,-1 1 0 0 0,6-3 0 0 0,4 0 32 0 0,0 0 6 0 0,0 0 2 0 0,0 0 0 0 0,0 0-68 0 0,0 0-6 0 0,4 5-18 0 0,4-3 36 0 0,1 1-4 0 0,3 3 0 0 0,0-5 0 0 0,5 3-6 0 0,-2 3-2 0 0,-3-2 0 0 0,6 2 0 0 0,-3-2-24 0 0,3 3 0 0 0,-3 5 0 0 0,2-6 0 0 0,-3 3 0 0 0,0 0 0 0 0,-6 1 0 0 0,2-1 0 0 0,-3-5 44 0 0,-3 2 4 0 0,-2 0 0 0 0,-2 1 0 0 0,-6 1-48 0 0,1-2 0 0 0,0-2 0 0 0,-10 3 0 0 0,-1 1-104 0 0,-1-4-24 0 0,0 4-6 0 0,-2-2 0 0 0,-2 1-250 0 0,0 3-52 0 0,-16-1-10 0 0,11 1-2 0 0</inkml:trace>
  <inkml:trace contextRef="#ctx0" brushRef="#br0" timeOffset="36">13174 3107 4442 0 0,'0'0'96'0'0,"0"0"22"0"0,0 0 2 0 0,0 0 8 0 0,-5 0-104 0 0,-2 0-24 0 0,2 0 0 0 0,-2 2 0 0 0,-3 0 72 0 0,-6-1 10 0 0,-1 3 2 0 0,-4-1 0 0 0,-1-1-84 0 0,-7 2 0 0 0,-2-1 0 0 0,0 1 0 0 0,-2-1 0 0 0,-1 2 0 0 0,-2-1 0 0 0,-6 3 0 0 0,-1-4 72 0 0,-3 0 8 0 0,-3 2 4 0 0,8-1 0 0 0,-2 3 22 0 0,7-2 6 0 0,0 0 0 0 0,3-3 0 0 0,-3 1-72 0 0,7 4-12 0 0,-1-2-4 0 0,6 0 0 0 0,-1 4-216 0 0,2-4-42 0 0,1 2-10 0 0,1 0-1244 0 0,6 0-250 0 0</inkml:trace>
  <inkml:trace contextRef="#ctx0" brushRef="#br0" timeOffset="37">12649 3533 2072 0 0,'0'0'184'0'0,"0"0"-146"0"0,0 0 558 0 0,0 7 112 0 0,-4-2 22 0 0,2 4 6 0 0,-3 0-536 0 0,2 1-104 0 0,-6 0-24 0 0,4 2-2 0 0,-4 0-106 0 0,-1 2-20 0 0,-2 0-6 0 0,1-1 0 0 0,-6 3 62 0 0,9 0 0 0 0,-6-1 0 0 0,4 4 0 0 0,-4 0 0 0 0,2 1 32 0 0,2-1-6 0 0,-2 5-2 0 0,-1 2 80 0 0,-2 0 14 0 0,5 2 2 0 0,1-3 2 0 0,-5 3-62 0 0,9-4-12 0 0,-5 4-4 0 0,6-4 0 0 0,-1-2-44 0 0,3-1 0 0 0,2-6 0 0 0,2 4 0 0 0,0-3 22 0 0,5-1-6 0 0,1-4 0 0 0,-1 1 0 0 0,3-2 26 0 0,3-7 6 0 0,4 4 0 0 0,0-7 0 0 0,-1 0 12 0 0,1-7 4 0 0,5 4 0 0 0,0-7 0 0 0,2-2-40 0 0,2 1-8 0 0,4-4-16 0 0,-8 1 24 0 0,0 0-24 0 0,-1 0 0 0 0,-2-1 0 0 0,-5-1 0 0 0,-2-2 16 0 0,-2 0 8 0 0,-3 1 4 0 0,2 0 0 0 0,-6 1-4 0 0,1 1-2 0 0,-8 1 0 0 0,3 0 0 0 0,-6-1 34 0 0,-4 3 8 0 0,-4 0 2 0 0,-4 0 0 0 0,-4 2-66 0 0,-4-3 0 0 0,-1 10 0 0 0,1-4 0 0 0,-1 0-50 0 0,-3 7-24 0 0,7-3-6 0 0,-3 3 0 0 0,3 3-266 0 0,3-3-54 0 0,-19 4-12 0 0,25-4-2 0 0</inkml:trace>
  <inkml:trace contextRef="#ctx0" brushRef="#br0" timeOffset="38">13276 3115 2418 0 0,'0'0'216'0'0,"0"0"-174"0"0,0 0-42 0 0,0 0 0 0 0,0 0 516 0 0,7-3 94 0 0,-3 1 20 0 0,3-1 2 0 0,1 3-416 0 0,-1-2-82 0 0,4-1-18 0 0,4 3-4 0 0,-1-2-72 0 0,3 0-16 0 0,-3 2-4 0 0,1 0 0 0 0,9 0 26 0 0,-5 0 4 0 0,4 2 2 0 0,-2 0 0 0 0,-1 1 6 0 0,1-1 2 0 0,-3 0 0 0 0,-2 1 0 0 0,1 0-42 0 0,-1-1-18 0 0,-1-2 16 0 0,-1 2-16 0 0,-2-2-118 0 0,-1 0-34 0 0,-1 0-6 0 0,-3-2-1408 0 0,-1 2-282 0 0</inkml:trace>
  <inkml:trace contextRef="#ctx0" brushRef="#br0" timeOffset="39">13712 2114 690 0 0,'0'0'30'0'0,"0"0"8"0"0,2-5-38 0 0,3 0 0 0 0,-3 0 0 0 0,3 0 0 0 0,-3 1 678 0 0,1-3 128 0 0,0 6 26 0 0,-1-8 4 0 0,0 8-464 0 0,3-3-92 0 0,-3-1-20 0 0,-1 2-4 0 0,1 1-76 0 0,-2 2-16 0 0,4-4-4 0 0,-4 4 0 0 0,0 0-56 0 0,0 0-14 0 0,6 4-2 0 0,-1-1 0 0 0,1 8-88 0 0,0 0 0 0 0,0 7 0 0 0,0 0 0 0 0,1 5-22 0 0,-2 1 4 0 0,-1 2 0 0 0,3 0 0 0 0,-4 4-36 0 0,1-4-6 0 0,-3-3-2 0 0,1-1 0 0 0,-2-3-36 0 0,4-3-8 0 0,-4 1-2 0 0,0-7 0 0 0,-4 0 28 0 0,4-1 8 0 0,0-4 0 0 0,0-5 0 0 0,0 0 54 0 0,-2-3 18 0 0,1-4 22 0 0,1-4 18 0 0,0 1 2 0 0,0-2 2 0 0,0 0 56 0 0,1-1 12 0 0,-1-3 0 0 0,2 2 2 0 0,2-3-18 0 0,1 1-2 0 0,-3-1-2 0 0,1-2 0 0 0,2 2-36 0 0,0-2-8 0 0,1 4-2 0 0,-1-2 0 0 0,4 3-24 0 0,-1 0-6 0 0,2 2 0 0 0,2 1 0 0 0,-3 3 32 0 0,5 1 4 0 0,-3 4 2 0 0,2-4 0 0 0,-3 7-30 0 0,2 0-8 0 0,-2 7 0 0 0,8-2 0 0 0,-3 5-16 0 0,2 5 0 0 0,-3 1 0 0 0,0 5 0 0 0,-2 0-18 0 0,3 1-14 0 0,-6-2-4 0 0,1 1 0 0 0,-5 0-256 0 0,4-4-52 0 0,-5 2-8 0 0</inkml:trace>
  <inkml:trace contextRef="#ctx0" brushRef="#br0" timeOffset="40">14231 1752 2188 0 0,'0'-7'194'0'0,"0"4"-154"0"0,2-2-40 0 0,0 1 0 0 0,5-3 842 0 0,0 4 162 0 0,1-4 32 0 0,1 3 6 0 0,3-3-834 0 0,0 4-166 0 0,5 1-42 0 0,1 2 0 0 0,-3 0-34 0 0,5 2-16 0 0,0 1-4 0 0,-3 4 0 0 0,-2 2-184 0 0,-1 3-36 0 0,-3 2-8 0 0,-3 6-2 0 0,-4 4 106 0 0,-3 2 20 0 0,-4 2 6 0 0,-6 3 0 0 0,-1 0-12 0 0,-4 1-2 0 0,-5 1 0 0 0,0-2 0 0 0,-3 0 90 0 0,5-3 18 0 0,-2-1 2 0 0,2-4 2 0 0,6-3 288 0 0,-1-4 58 0 0,2-1 12 0 0,5-1 0 0 0,-1-4-36 0 0,3 0-8 0 0,6 4-2 0 0,3-3 0 0 0,-1-1-170 0 0,9-3-36 0 0,0 3-6 0 0,6-3-2 0 0,4 2-244 0 0,2-6-48 0 0,3 2-8 0 0</inkml:trace>
  <inkml:trace contextRef="#ctx0" brushRef="#br0" timeOffset="41">14560 2647 3340 0 0,'0'0'296'0'0,"0"0"-236"0"0,0 0-60 0 0,0 0 492 0 0,0 0 86 0 0,0 0 18 0 0,-6 0 4 0 0,0-2-454 0 0,-5 2-90 0 0,1 2-16 0 0,-8 1-6 0 0,-8 1-34 0 0,1-1 0 0 0,-8 4 16 0 0,-3-2-16 0 0,-4 4 0 0 0,1-1 16 0 0,3 4-16 0 0,-4-3 0 0 0,6 1 66 0 0,-1 0 0 0 0,3 1 0 0 0,1 1 0 0 0,5-2-66 0 0,-2 2 0 0 0,8-1 0 0 0,-3 1 0 0 0,8 0-200 0 0,-2 0-30 0 0,6 0-4 0 0,1-2-1364 0 0,6 0-272 0 0</inkml:trace>
  <inkml:trace contextRef="#ctx0" brushRef="#br0" timeOffset="42">14242 3099 3110 0 0,'0'0'136'0'0,"0"0"32"0"0,0 0-136 0 0,0 0 524 0 0,3 0 104 0 0,4-2 20 0 0,2 2 6 0 0,-2 0-562 0 0,8 0-124 0 0,-1-2 0 0 0,0 2 0 0 0,-1 2-86 0 0,3-2-2 0 0,-2 0-2 0 0,3 2 0 0 0,-3-1 52 0 0,-2 5 12 0 0,0-3 2 0 0,-3 4 0 0 0,1-2 24 0 0,-3 2 0 0 0,-4 2 0 0 0,4-2 0 0 0,-4 5 0 0 0,-3-2 0 0 0,-1 4 20 0 0,-4 1-20 0 0,-2-1 0 0 0,0 1 0 0 0,-5 1 0 0 0,-2-1-22 0 0,-2-1 22 0 0,3 0 0 0 0,0 1 0 0 0,0-1 0 0 0,-5 0 0 0 0,3 3 32 0 0,0-7-8 0 0,1 6-2 0 0,4-4 14 0 0,1 0 4 0 0,4-2 0 0 0,-2 4 0 0 0,4-2 6 0 0,3-1 2 0 0,0-1 0 0 0,3-2 0 0 0,6 1-16 0 0,3-1-4 0 0,-2 1 0 0 0,9-4 0 0 0,1 2-28 0 0,3-7 0 0 0,-1 0 0 0 0,4 0-20 0 0,-2-7-204 0 0,5 2-40 0 0,-3-4-8 0 0,0-1-1934 0 0</inkml:trace>
  <inkml:trace contextRef="#ctx0" brushRef="#br0" timeOffset="43">14817 2943 4932 0 0,'0'0'218'0'0,"0"0"46"0"0,0 0-212 0 0,5-4-52 0 0,0 3 0 0 0,2-3 0 0 0,2 2 142 0 0,-2 1 18 0 0,5-5 2 0 0,3 5 2 0 0,-1-1-100 0 0,5 0-18 0 0,4-3-6 0 0,1 3 0 0 0,5-1-40 0 0,-2 3 0 0 0,3-3 0 0 0,1 3 0 0 0,-6-2 0 0 0,5 2-16 0 0,-10-2 0 0 0,3 2 0 0 0,-2 0-144 0 0,-6 0-30 0 0,2 0-4 0 0,-7 0-1350 0 0,2 0-272 0 0</inkml:trace>
  <inkml:trace contextRef="#ctx0" brushRef="#br0" timeOffset="44">14974 2763 5838 0 0,'0'0'258'0'0,"0"0"54"0"0,0 0-248 0 0,0 0 12 0 0,4 9 4 0 0,-4-1 0 0 0,0 4 0 0 0,0 0-80 0 0,0 4 0 0 0,0 5-24 0 0,-4-1 8 0 0,4 6-16 0 0,-5-4 0 0 0,2 2-2 0 0,-1 6 0 0 0,-6-3-156 0 0,3 8-30 0 0,-3 1-6 0 0,0-2-2 0 0,4-1-252 0 0,1-5-48 0 0,2-4-12 0 0,3-6-1196 0 0</inkml:trace>
  <inkml:trace contextRef="#ctx0" brushRef="#br0" timeOffset="45">15666 2149 6392 0 0,'0'0'142'0'0,"0"0"28"0"0,0 0 6 0 0,0 0 2 0 0,0 0-142 0 0,0 9-36 0 0,0 1 0 0 0,0 7 16 0 0,2 4-16 0 0,-2 1 0 0 0,2 8 0 0 0,-1 1 0 0 0,6 8 0 0 0,-5 3 0 0 0,2 1 0 0 0,-3 3-24 0 0,3-3 6 0 0,-4 0 2 0 0,0 0-272 0 0,0 0-52 0 0,-4-1-12 0 0,1-3-2112 0 0</inkml:trace>
  <inkml:trace contextRef="#ctx0" brushRef="#br0" timeOffset="46">15932 2796 5896 0 0,'0'0'130'0'0,"-5"0"28"0"0,-1 0 4 0 0,-3 1 2 0 0,2 3-132 0 0,-3-1-32 0 0,-8 1 0 0 0,1 1 0 0 0,-11 0 56 0 0,3 4 6 0 0,-8 1 0 0 0,-5 2 0 0 0,0 0-62 0 0,-5 6 0 0 0,2-6 0 0 0,-4 0 0 0 0,-3 5-316 0 0,4-4-68 0 0,-3 1-16 0 0,4-2 0 0 0</inkml:trace>
  <inkml:trace contextRef="#ctx0" brushRef="#br0" timeOffset="47">15597 3156 5580 0 0,'0'0'248'0'0,"0"0"48"0"0,0 0-236 0 0,5 3-60 0 0,6 1 0 0 0,-6-1 0 0 0,7 4 94 0 0,-2 0 6 0 0,2-4 2 0 0,3 4 0 0 0,-1-1-102 0 0,0-3 0 0 0,5 4-18 0 0,-2 2 2 0 0,-1-1-76 0 0,-2-1-14 0 0,-1 0-4 0 0,-6 3 0 0 0,2-1 10 0 0,-1-2 2 0 0,-4 1 0 0 0,1 2 0 0 0,-2-1 64 0 0,-6 0 12 0 0,3-2 4 0 0,-7 3 0 0 0,0-3 18 0 0,0 3 24 0 0,2-6-4 0 0,-2 3-2 0 0,-3-2 82 0 0,0 0 16 0 0,-1 0 4 0 0,1 0 0 0 0,3 1-26 0 0,-2-5-6 0 0,6 3 0 0 0,-1-1 0 0 0,4-3-60 0 0,0 0-12 0 0,0 0-16 0 0,4 4 22 0 0,6-3-4 0 0,-1 4 0 0 0,1-3 0 0 0,1 0 0 0 0,2 0 14 0 0,1 1 0 0 0,1-1 2 0 0,1-1 0 0 0,-1 3 38 0 0,-3-1 6 0 0,2-1 2 0 0,0 1 0 0 0,2 4-60 0 0,-4-2-20 0 0,-2 0 0 0 0,2 1 18 0 0,-2 2-18 0 0,-5-1 0 0 0,4-2 0 0 0,-6 4 16 0 0,3 1-16 0 0,-6 3 0 0 0,-2 0 0 0 0,-3 3 16 0 0,-2-1-16 0 0,-3 2-22 0 0,-7-3 6 0 0,-8 1 0 0 0,5 1-152 0 0,-10-4-32 0 0,3 0-4 0 0,-6-1-2 0 0,1-4-90 0 0,2-4-20 0 0,2-3-4 0 0,10 0-1164 0 0,1 0-234 0 0</inkml:trace>
  <inkml:trace contextRef="#ctx0" brushRef="#br0" timeOffset="48">15895 2102 5608 0 0,'0'0'124'0'0,"0"0"26"0"0,0 0 4 0 0,0 0 2 0 0,0 0-124 0 0,6 3-32 0 0,2-1 0 0 0,1 5 0 0 0,1 3 0 0 0,0 2 0 0 0,4 5 0 0 0,3 4 0 0 0,2 3 0 0 0,9 7 0 0 0,-2 2 0 0 0,1 3-20 0 0,4 7 20 0 0,0 7 0 0 0,-1 0 0 0 0,-3 3-16 0 0,0 2 16 0 0,1 4 0 0 0,-6-1 0 0 0,-1 2 0 0 0,0-1 0 0 0,-6-4 0 0 0,2-2 0 0 0,-1 1 0 0 0,1-1 80 0 0,-5 1 6 0 0,-2-3 2 0 0,-4-3 0 0 0,-1-1-10 0 0,-5 1-2 0 0,-2-3 0 0 0,-3-4 0 0 0,-6 4-56 0 0,5-4-20 0 0,-10-5 0 0 0,0-1 18 0 0,-2-3-170 0 0,-3-4-32 0 0,-6-4-8 0 0,-4-2-1528 0 0,-6-4-304 0 0</inkml:trace>
  <inkml:trace contextRef="#ctx0" brushRef="#br0" timeOffset="49">3541 1059 1958 0 0,'0'0'86'0'0,"0"0"18"0"0,0 0-82 0 0,-2-2-22 0 0,-5 2 878 0 0,-1 5 170 0 0,2-1 36 0 0,-4 4 6 0 0,-2 4-858 0 0,-5 2-170 0 0,-6 5-36 0 0,3 2-6 0 0,-3 1-20 0 0,-1 7-22 0 0,-2 1 6 0 0,-1 1 0 0 0,-2 3-196 0 0,-2-3-38 0 0,-2 0-8 0 0,5 2-2102 0 0</inkml:trace>
  <inkml:trace contextRef="#ctx0" brushRef="#br0" timeOffset="50">3187 1122 5176 0 0,'0'0'230'0'0,"0"0"46"0"0,0-5-220 0 0,0-1-56 0 0,1 1 0 0 0,1 0 212 0 0,3 3 32 0 0,1 1 6 0 0,-1-1 2 0 0,0 2-142 0 0,3 0-30 0 0,1 3-4 0 0,1 1-2 0 0,1 3-44 0 0,0 1-10 0 0,1 3-2 0 0,4 3 0 0 0,1 3-18 0 0,1 2-22 0 0,-1 3 6 0 0,4 4 0 0 0,2 0-154 0 0,-2 5-30 0 0,0 0-8 0 0,1-1-1550 0 0,-1-4-310 0 0</inkml:trace>
  <inkml:trace contextRef="#ctx0" brushRef="#br0" timeOffset="51">2730-580 2880 0 0,'0'-9'128'0'0,"0"6"24"0"0,0-6-120 0 0,0 2-32 0 0,2 2 0 0 0,0-2 0 0 0,0 4 688 0 0,-2 3 134 0 0,5-2 26 0 0,-5 2 4 0 0,5 2-638 0 0,0 6-128 0 0,-1 1-26 0 0,-1 6-4 0 0,2 6-56 0 0,-1 9 0 0 0,-3 0-18 0 0,-1 8 18 0 0,-3 5-28 0 0,-4 5 8 0 0,2 2 2 0 0,-2-2 0 0 0,-3 4-120 0 0,4-2-24 0 0,-2-7-6 0 0,3-4 0 0 0,-2-1-4 0 0,3-5-2 0 0,1-6 0 0 0,1-1 0 0 0,2-2-234 0 0,0-3-48 0 0,0-6-10 0 0,2-4-2 0 0</inkml:trace>
  <inkml:trace contextRef="#ctx0" brushRef="#br0" timeOffset="52">2604-472 4974 0 0,'-2'-19'110'0'0,"1"8"22"0"0,1 1 4 0 0,-2-2 4 0 0,2-2-112 0 0,0 2-28 0 0,2-6 0 0 0,1 6 0 0 0,2-7 126 0 0,0 3 18 0 0,2 1 6 0 0,3 0 0 0 0,1-3-36 0 0,4-1-6 0 0,6 4-2 0 0,-1-3 0 0 0,1 3-106 0 0,2 3 0 0 0,2 2 0 0 0,-1 3 0 0 0,2 4 0 0 0,-3 3 0 0 0,-3 1 0 0 0,1 3 22 0 0,-6 6-52 0 0,-3 4-10 0 0,2-2 0 0 0,-4 1-2 0 0,-5 5-36 0 0,1-1-6 0 0,-3 0-2 0 0,-3-1 0 0 0,0 1 10 0 0,-3-2 2 0 0,-4 4 0 0 0,0 0 0 0 0,-5-4 54 0 0,0 2 20 0 0,-3 4 0 0 0,-3-6-18 0 0,-1 4 18 0 0,-1-3 22 0 0,1 0-6 0 0,-4-3 0 0 0,3-1 34 0 0,-1 0 6 0 0,1 0 2 0 0,2-1 0 0 0,4-5-40 0 0,4 3-18 0 0,1-4 16 0 0,2 0-16 0 0,2-1 32 0 0,5-4-2 0 0,0 0-2 0 0,0 0 0 0 0,0 0 16 0 0,2 3 4 0 0,7 1 0 0 0,-1-3 0 0 0,6 1-8 0 0,2 2 0 0 0,-1-1 0 0 0,4 1 0 0 0,2-1-18 0 0,3 2-6 0 0,-2 0 0 0 0,1 4 0 0 0,-3 0-16 0 0,3 1 0 0 0,-5-3 0 0 0,-2 7 0 0 0,1 1-24 0 0,-1-5 24 0 0,-1 7-20 0 0,-5-3 20 0 0,-3-2-16 0 0,2 4 16 0 0,-2 1 0 0 0,-5-3-18 0 0,-2 1 18 0 0,-2-1 0 0 0,-5 1 0 0 0,-2 1 0 0 0,-1-1 0 0 0,-6 1 22 0 0,-4 0-6 0 0,-1-4 0 0 0,-4 3-16 0 0,-5-3 16 0 0,-3 0-16 0 0,-3-2 16 0 0,2-4-16 0 0,7 2-32 0 0,-3-3 8 0 0,4-3 2 0 0,5 0-322 0 0,4-4-64 0 0,2 0-12 0 0</inkml:trace>
  <inkml:trace contextRef="#ctx0" brushRef="#br0" timeOffset="53">2937-200 3780 0 0,'0'0'168'0'0,"0"0"32"0"0,0 0-160 0 0,6 3-40 0 0,1-1 0 0 0,-1 3 0 0 0,5-3 188 0 0,-6 0 28 0 0,5-1 8 0 0,2 3 0 0 0,-2-4-118 0 0,4 0-22 0 0,0 0-4 0 0,1-4-2 0 0,1 3-20 0 0,-4-3-2 0 0,0-1-2 0 0,2 0 0 0 0,3-6-14 0 0,0 1-4 0 0,0 0 0 0 0,2 0 0 0 0,-3-1 52 0 0,1-1 12 0 0,-3 0 2 0 0,0 2 0 0 0,-4-4-52 0 0,0 4-10 0 0,1-2 0 0 0,-5-2-2 0 0,0 0 0 0 0,0 2 0 0 0,-4 0 0 0 0,0 2 0 0 0,-2-2 2 0 0,-2 2 2 0 0,2-1 0 0 0,-3 3 0 0 0,-6 2-24 0 0,2 1-18 0 0,-3 3 24 0 0,-4 2-24 0 0,1 4 0 0 0,-5 3-18 0 0,-3 3-2 0 0,4 1 0 0 0,0 4 20 0 0,2 2 0 0 0,-2-1 0 0 0,3 4 0 0 0,-3 1 0 0 0,6 0 0 0 0,1-1 0 0 0,5 4 0 0 0,-4 0 0 0 0,9 4-20 0 0,2-4 20 0 0,5-2 0 0 0,-4 1 0 0 0,8-2 0 0 0,1-1 0 0 0,5 1 0 0 0,-2-9-170 0 0,6 1-46 0 0,-1-4-10 0 0,3-7-1402 0 0,4-2-280 0 0</inkml:trace>
  <inkml:trace contextRef="#ctx0" brushRef="#br0" timeOffset="54">3535-263 2764 0 0,'8'-20'246'0'0,"-4"14"-198"0"0,-1-3-48 0 0,-1-3 0 0 0,0-3 524 0 0,-2 1 94 0 0,0 0 20 0 0,0-1 2 0 0,-4 3-328 0 0,1-2-68 0 0,-1 3-12 0 0,-4 3-4 0 0,1 4-150 0 0,-7-4-30 0 0,0 4-8 0 0,1 4 0 0 0,-6 4-40 0 0,0 4-32 0 0,0-3 4 0 0,-7 6 2 0 0,9-1-22 0 0,-4 1-2 0 0,4 4-2 0 0,1-5 0 0 0,5-3 26 0 0,-3 4 4 0 0,9-5 2 0 0,-2 3 0 0 0,3-4 20 0 0,3 2 0 0 0,1-4 0 0 0,1 4 0 0 0,5-2 38 0 0,0 1 4 0 0,3-1 2 0 0,1 0 0 0 0,4 0 20 0 0,3-1 6 0 0,0 3 0 0 0,4-1 0 0 0,1 0-32 0 0,-1 2-6 0 0,-2-1-2 0 0,-2-2 0 0 0,0 6-30 0 0,0-3 0 0 0,-4 3 0 0 0,-3 0 0 0 0,0 1 0 0 0,-5 2-20 0 0,-1 2 4 0 0,-4-1 0 0 0,-4-1-32 0 0,-1 5-8 0 0,-5 2 0 0 0,-7-2 0 0 0,1-2-42 0 0,-8 1-10 0 0,2 0-2 0 0,-2-1 0 0 0,0-1-120 0 0,-1-2-24 0 0,0-1-4 0 0,4-6-2 0 0,4-3-20 0 0,-4-1-6 0 0,9-3 0 0 0</inkml:trace>
  <inkml:trace contextRef="#ctx0" brushRef="#br0" timeOffset="55">3774-1079 5666 0 0,'-3'-4'124'0'0,"3"4"26"0"0,0 0 4 0 0,0 0 6 0 0,0 0-128 0 0,-2 7-32 0 0,-1 1 0 0 0,-1 3 0 0 0,1 4 0 0 0,0 6 0 0 0,-6 1 0 0 0,0 8 0 0 0,1 4 0 0 0,-4 7 0 0 0,-1 8 0 0 0,1 2 0 0 0,-5 2 0 0 0,5 3 0 0 0,-2-2 0 0 0,1-2 0 0 0,-1-1 0 0 0,7-2 0 0 0,-1-7 0 0 0,1 0 0 0 0,1-2 0 0 0,1-6 0 0 0,5-7 0 0 0,5 3 0 0 0,-1-3 0 0 0,1-1 0 0 0,2-4 0 0 0,0-1 0 0 0,3-6 58 0 0,-1 1 6 0 0,1-4 0 0 0,4-2 0 0 0,-4-4-104 0 0,4-1-18 0 0,-2-2-6 0 0,5-6 0 0 0,-5-2-254 0 0,4-2-50 0 0,-2-5-12 0 0</inkml:trace>
  <inkml:trace contextRef="#ctx0" brushRef="#br0" timeOffset="56">3643-439 5666 0 0,'0'0'124'0'0,"0"0"26"0"0,-3-5 4 0 0,3 5 6 0 0,0 0-128 0 0,3-6-32 0 0,4 1 0 0 0,0 0 116 0 0,5-2 16 0 0,5 2 4 0 0,6-4 0 0 0,4 1-66 0 0,6 1-14 0 0,6-2 0 0 0,1 2-2 0 0,0-2-196 0 0,-4 3-38 0 0,3 1-8 0 0,-4-1-1580 0 0,-3 5-314 0 0</inkml:trace>
  <inkml:trace contextRef="#ctx0" brushRef="#br0" timeOffset="57">3962-263 5436 0 0,'0'0'120'0'0,"0"0"24"0"0,0 0 4 0 0,5 1 4 0 0,7 1-120 0 0,-1 1-32 0 0,1-3 0 0 0,5 4 0 0 0,4-4 108 0 0,3-4 16 0 0,-2 1 4 0 0,1 1 0 0 0,4 2-94 0 0,4-1-18 0 0,-2 1-16 0 0,-1-4 24 0 0,-4-1-368 0 0,-2 1-74 0 0</inkml:trace>
  <inkml:trace contextRef="#ctx0" brushRef="#br0" timeOffset="58">4791-869 4658 0 0,'0'0'206'0'0,"-3"-3"42"0"0,1 0-198 0 0,-1-1-50 0 0,-4 4 0 0 0,0 0 0 0 0,-4 7 120 0 0,0-2 12 0 0,-3 11 4 0 0,-5-3 0 0 0,-5 5-136 0 0,0 3 0 0 0,-6 3-32 0 0,6 1 8 0 0,-5 3-2 0 0,3 3 0 0 0,4-5 0 0 0,1 0 0 0 0,4 3 26 0 0,3 0 0 0 0,-3 1 0 0 0,5 0 0 0 0,9-1 0 0 0,-6-1 0 0 0,6-4 0 0 0,1 0 0 0 0,2 0 0 0 0,3-2 26 0 0,4-3-8 0 0,-2 0-2 0 0,-1-3 30 0 0,6 1 4 0 0,7-5 2 0 0,-3 0 0 0 0,1-2 4 0 0,-1 0 0 0 0,7-3 0 0 0,-4-3 0 0 0,1-3-26 0 0,2 4-6 0 0,1-5 0 0 0,1-5 0 0 0,-1 4-8 0 0,-4-8-16 0 0,0 7 22 0 0,2-8-22 0 0,-3 2 26 0 0,1-3-8 0 0,-2 1-2 0 0,2 0 0 0 0,-5 1-16 0 0,0-6 0 0 0,1 2 0 0 0,-3 1 0 0 0,0-2 0 0 0,1-1 0 0 0,-4 1 0 0 0,-1 2 0 0 0,0-1 0 0 0,-3 2 0 0 0,-3 3 0 0 0,7-2 0 0 0,-6-1 16 0 0,1 2-16 0 0,-2-1 24 0 0,-2 1-8 0 0,2 2-16 0 0,0 1 0 0 0,-1 0 0 0 0,1-1 0 0 0,-5 4 0 0 0,3-2 0 0 0,0 0 0 0 0,1 5 0 0 0,-5-4 0 0 0,5 3 0 0 0,-3-1 0 0 0,-1-2 0 0 0,2 4 0 0 0,-1 0-18 0 0,-3 0 18 0 0,0 0-26 0 0,2 0 26 0 0,-3 4 0 0 0,4-2 0 0 0,-5-1 0 0 0,3 3 0 0 0,0-4 0 0 0,-2 5 0 0 0,3-3 0 0 0,-6 3 0 0 0,4-4 0 0 0,-1 3 0 0 0,3 3 0 0 0,-4-5 0 0 0,2 4 0 0 0,2-2 0 0 0,-3 3 0 0 0,4 0 0 0 0,-4 0 0 0 0,1 0 0 0 0,2-2 0 0 0,-4 4 0 0 0,2-1 0 0 0,2 2 0 0 0,1 1 0 0 0,-3-3 0 0 0,0 2 0 0 0,7 1 0 0 0,-3 4 0 0 0,-1-8 0 0 0,4 7-18 0 0,2-4 18 0 0,0-3-16 0 0,1 4 16 0 0,3-3 0 0 0,-5 1 0 0 0,6-4 0 0 0,-3 0 0 0 0,1 0 24 0 0,0 0-8 0 0,0-1 0 0 0,4-2 6 0 0,0-1 2 0 0,-6-1 0 0 0,4-1 0 0 0,-2-1 16 0 0,2 0 6 0 0,0-3 0 0 0,0 2 0 0 0,-1-4-46 0 0,5 0 0 0 0,-6-2 0 0 0,2-1 16 0 0,3-1 2 0 0,-5 1 2 0 0,4 0 0 0 0,-2-4 0 0 0,1 3 4 0 0,-2 0 2 0 0,2 0 0 0 0,-4 1 0 0 0,3 1-6 0 0,-4 6-2 0 0,4-2 0 0 0,-5 3 0 0 0,1-1 34 0 0,-3 3 6 0 0,0 0 2 0 0,0 0 0 0 0,0 0-36 0 0,5 3-8 0 0,0 4-16 0 0,-3-2 24 0 0,3 4-24 0 0,-3 1-20 0 0,5 4 4 0 0,-4-4 0 0 0,-3 0-380 0 0,4-1-76 0 0,-4-2-14 0 0</inkml:trace>
  <inkml:trace contextRef="#ctx0" brushRef="#br0" timeOffset="59">5237-636 5580 0 0,'2'-3'122'0'0,"1"-2"26"0"0,1-4 4 0 0,1 1 6 0 0,-2 1-126 0 0,-1-7-32 0 0,2 9 0 0 0,-1-2 0 0 0,-6 0 22 0 0,-1 4-2 0 0,1-1 0 0 0,-8 4 0 0 0,6 0-20 0 0,-9 0-18 0 0,0 4 18 0 0,2 3-26 0 0,-1 0-16 0 0,-1 1-4 0 0,0 3 0 0 0,6-3 0 0 0,-3 2-4 0 0,6 1-2 0 0,-2-1 0 0 0,4 0 0 0 0,1-1 84 0 0,4 1 16 0 0,0 1 2 0 0,5 1 2 0 0,-1-3 14 0 0,5 2 4 0 0,-1 1 0 0 0,5-2 0 0 0,2 0-12 0 0,2 4-2 0 0,2-2 0 0 0,-5-1 0 0 0,-6 1-32 0 0,6 0-6 0 0,-4 0-2 0 0,-4 3 0 0 0,2-3-16 0 0,-6 0-18 0 0,-2 7 18 0 0,-2-7-26 0 0,-4 4-50 0 0,-4 1-10 0 0,1-3-2 0 0,-2 3 0 0 0,-6-5 8 0 0,-1 0 0 0 0,1-2 0 0 0,-1 1 0 0 0,-1-3 62 0 0,3-1 18 0 0,0 0 0 0 0,4-5 0 0 0,0 3 24 0 0,3-2 16 0 0,-2-3 0 0 0,6 0 2 0 0,0 0-6 0 0,-3-3-2 0 0,6-4 0 0 0,6-2 0 0 0,-3-1-2 0 0,4 0-2 0 0,3-4 0 0 0,4 0 0 0 0,-2-3-30 0 0,10-3 0 0 0,-1-1 0 0 0,0-5 0 0 0,1 3 0 0 0,-1-1 0 0 0,-1-1 0 0 0,1 1 0 0 0,-1-2 56 0 0,-1-2 8 0 0,-1 4 0 0 0,-6 1 0 0 0,5 0-20 0 0,-5 2-4 0 0,0 1 0 0 0,-7 3 0 0 0,2 0-12 0 0,-4-1-4 0 0,1 8 0 0 0,-2-2 0 0 0,-4 3-24 0 0,-2 6 0 0 0,-2-2 0 0 0,-3 5 0 0 0,-3 5-16 0 0,0-2 16 0 0,-5 6-24 0 0,1 3 24 0 0,-1 2-32 0 0,5 0 6 0 0,-5 1 2 0 0,5 2 0 0 0,5-1 24 0 0,0 2 0 0 0,5-2-20 0 0,6 1 20 0 0,4 3 32 0 0,4-4 14 0 0,5 1 2 0 0,-1-3 2 0 0,8 0 28 0 0,2 0 4 0 0,1-6 2 0 0,6 3 0 0 0,3-5-38 0 0,1-2-8 0 0,2 1-2 0 0,-3-3 0 0 0,0-1-36 0 0,2-2 20 0 0,-4 1-20 0 0,-1-4 16 0 0,0-1-240 0 0,0 0-48 0 0,1-4-8 0 0,-5 1-2370 0 0</inkml:trace>
  <inkml:trace contextRef="#ctx0" brushRef="#br0" timeOffset="60">17462 2681 1382 0 0,'0'0'122'0'0,"0"-7"-98"0"0,-4 0-24 0 0,4-3 0 0 0,-1 5 944 0 0,-3 0 182 0 0,4-2 36 0 0,0 4 8 0 0,-3-4-858 0 0,-1 3-170 0 0,1 4-36 0 0,-4 0-6 0 0,0 4-100 0 0,-2-1 0 0 0,-8 4-18 0 0,3 8 2 0 0,-8-1-238 0 0,1 7-46 0 0,-8 5-10 0 0,5 7-2 0 0,-5 3 120 0 0,3 0 22 0 0,0 0 4 0 0,2 2 2 0 0,0-2-2 0 0,7 3 0 0 0,-1-6 0 0 0,8-5 0 0 0,3-6 166 0 0,5-1 18 0 0,1-2 12 0 0,1 0 2 0 0,1-4 170 0 0,8 1 36 0 0,-2-6 6 0 0,3-3 2 0 0,3 1-22 0 0,2-4-2 0 0,4-1-2 0 0,3-6 0 0 0,2-2-64 0 0,5-2-12 0 0,4-3-4 0 0,0-2 0 0 0,-2-2-36 0 0,-5-4-6 0 0,1 3-2 0 0,-4-6 0 0 0,-1 2-8 0 0,-6-1-4 0 0,-1 3 0 0 0,-1-2 0 0 0,-2-2-18 0 0,-5 0-2 0 0,-2-1-2 0 0,0 3 0 0 0,-5 2-26 0 0,0-2-4 0 0,-5 0-2 0 0,-2-2 0 0 0,-7 4-98 0 0,-1-6-20 0 0,-8 3-2 0 0,-4-2-2 0 0,-9 3-222 0 0,-1 0-46 0 0,-2 3-8 0 0,5 1 0 0 0</inkml:trace>
  <inkml:trace contextRef="#ctx0" brushRef="#br0" timeOffset="61">587 5147 2648 0 0,'0'0'118'0'0,"0"-2"24"0"0,0-1-114 0 0,0-2-28 0 0,0 5 642 0 0,11-5 124 0 0,3-2 24 0 0,3 3 4 0 0,4 1-614 0 0,3-1-124 0 0,3 1-24 0 0,1 3-4 0 0,10 0-28 0 0,5-2 0 0 0,5 0 0 0 0,4 2 0 0 0,1-5 18 0 0,2 3-2 0 0,3 2 0 0 0,2-1 0 0 0,3-1-16 0 0,-3-3 0 0 0,0 3 0 0 0,-5 2 0 0 0,-2 0-140 0 0,-3 0-32 0 0,0 0-6 0 0,-5 0-1392 0 0,-4 0-278 0 0</inkml:trace>
  <inkml:trace contextRef="#ctx0" brushRef="#br0" timeOffset="62">1335 5069 5672 0 0,'0'0'126'0'0,"-11"-1"26"0"0,-1 1 4 0 0,2-2 2 0 0,1 2-126 0 0,2 2-32 0 0,-1 1 0 0 0,1 2 0 0 0,-4 2 78 0 0,5 7 10 0 0,-3 0 0 0 0,0 6 2 0 0,-1 2-58 0 0,0 8-14 0 0,5-3-2 0 0,-2 8 0 0 0,-3 4-16 0 0,-1 8 0 0 0,3 3 0 0 0,-1 1 0 0 0,-5 3 0 0 0,7-4-18 0 0,-5-1 18 0 0,3 3-20 0 0,-1-6-228 0 0,0 1-48 0 0,0 1-8 0 0,-1-10-2062 0 0</inkml:trace>
  <inkml:trace contextRef="#ctx0" brushRef="#br0" timeOffset="63">1412 5622 1842 0 0,'0'0'164'0'0,"0"0"-132"0"0,4-4-32 0 0,-4 4 632 0 0,0 0 118 0 0,0 0 24 0 0,0 0 4 0 0,0 0-538 0 0,5 5-106 0 0,-5 4-22 0 0,0 5-6 0 0,0 7-106 0 0,0 4 0 0 0,0 4-16 0 0,-9 9 0 0 0,6 6-276 0 0,0 0-54 0 0,-6 6-12 0 0,6-2-2 0 0,-1-5-242 0 0,4-7-50 0 0,5-5-10 0 0,-1-8-2 0 0,8-8 664 0 0,-2-3 150 0 0,2-8 20 0 0,3 1 6 0 0,-1-9 208 0 0,2 3 44 0 0,1-4 8 0 0,-3-6 2 0 0,1-4-92 0 0,-1-1-18 0 0,-2-1-2 0 0,0-4-2 0 0,0 2-86 0 0,0-3-18 0 0,-4-2-4 0 0,1 0 0 0 0,-5 2-112 0 0,-4-3-22 0 0,0 3-4 0 0,-2 1-2 0 0,-3-1-46 0 0,-2 2-10 0 0,-5-1-2 0 0,-2 4 0 0 0,4 1-40 0 0,-7 2-8 0 0,-2 4-2 0 0,0-1 0 0 0,0 6-24 0 0,-4 2-8 0 0,1 1 0 0 0,-5 4 0 0 0,1 0-256 0 0,3-1-54 0 0,4 4-10 0 0</inkml:trace>
  <inkml:trace contextRef="#ctx0" brushRef="#br0" timeOffset="64">1994 4993 6112 0 0,'0'0'136'0'0,"0"0"26"0"0,0-1 6 0 0,0 1 2 0 0,0 0-136 0 0,0 0-34 0 0,0 0 0 0 0,0 1 24 0 0,0 10-4 0 0,0 1 0 0 0,0 3 0 0 0,0 4-44 0 0,-2 5-8 0 0,-5 4 0 0 0,3 6-2 0 0,1 4-54 0 0,-6 4-12 0 0,-8 2-2 0 0,7 6 0 0 0,-4 7-44 0 0,0-2-10 0 0,-3 0-2 0 0,2-3 0 0 0,-1-4 94 0 0,1-2 16 0 0,4-3 6 0 0,-2-3 0 0 0,-1-1 148 0 0,7-4 30 0 0,-4-2 8 0 0,4-8 0 0 0,2 1-10 0 0,2-3-2 0 0,1-6 0 0 0,4 2 0 0 0,1-7-74 0 0,1-2-14 0 0,-1 2-4 0 0,4-5 0 0 0,2-4-40 0 0,1-1 0 0 0,2-5 0 0 0,2-4 0 0 0,5 0-128 0 0,2-10-36 0 0,1 2-6 0 0,2-13-2374 0 0</inkml:trace>
  <inkml:trace contextRef="#ctx0" brushRef="#br0" timeOffset="65">1832 5601 4880 0 0,'0'0'108'0'0,"-4"7"22"0"0,-3-4 6 0 0,2 4 0 0 0,-2-2-110 0 0,4 1-26 0 0,1-3 0 0 0,2-3 94 0 0,0 0 12 0 0,3 7 4 0 0,6-5 0 0 0,3-1-54 0 0,2-1-8 0 0,5-3-4 0 0,4-2 0 0 0,7 0-44 0 0,1-2 0 0 0,2-4-24 0 0,0 8 8 0 0,-4-7 16 0 0,5 3 16 0 0,-4 2-16 0 0,-3-4 22 0 0,-1 2-22 0 0,-4 2 0 0 0,-1 2-24 0 0,1-2 24 0 0,-3 3 0 0 0,-1 0 0 0 0,-6 2 0 0 0,-2 0 0 0 0,4 2 0 0 0,-6 1 0 0 0,-8 3 16 0 0,4-1-16 0 0,-4 3 0 0 0,-4 1 0 0 0,-1 1 0 0 0,0 5 0 0 0,-5 1 0 0 0,1-1 20 0 0,-3 5-20 0 0,-2-1 20 0 0,-3 3-2 0 0,3 0 0 0 0,2 2 0 0 0,-3 2 0 0 0,1 0-2 0 0,0-2 0 0 0,4-2 0 0 0,1-1 0 0 0,1-2-16 0 0,4-4 0 0 0,-1-3 0 0 0,3-1 0 0 0,1-1 0 0 0,-1-3 0 0 0,2-3-20 0 0,0-4 36 0 0,0 0 2 0 0,3-6 0 0 0,3-4-2 0 0,-1-6 0 0 0,3 1 0 0 0,-1-4 0 0 0,0-2 40 0 0,0-1 6 0 0,2 2 2 0 0,-6-1 0 0 0,4-4-64 0 0,-2 5-36 0 0,-2 4 4 0 0,3-1 2 0 0,-5 4 30 0 0,1 2 16 0 0,-2 1 0 0 0,5 1-16 0 0,-3 4 0 0 0,-2 0 0 0 0,0 12 0 0 0,-2 3 0 0 0,2 2 0 0 0,0 2 0 0 0,0 3-16 0 0,2-1 16 0 0,-1 4-38 0 0,3 1 6 0 0,1 0 0 0 0,4-2 0 0 0,-6-4-120 0 0,8-1-24 0 0,2 0-6 0 0,-2-8-1392 0 0,1-1-278 0 0</inkml:trace>
  <inkml:trace contextRef="#ctx0" brushRef="#br0" timeOffset="66">3420 5329 3456 0 0,'0'0'306'0'0,"0"0"-244"0"0,0 7-62 0 0,0-2 464 0 0,3 5 80 0 0,-3 4 16 0 0,2 3 2 0 0,1 4-396 0 0,-1 1-80 0 0,-2 8-16 0 0,2-3-4 0 0,-2 7-14 0 0,0 2-4 0 0,1 1 0 0 0,-1 4 0 0 0,0 5-70 0 0,0-2-14 0 0,0-3-4 0 0,0-5 0 0 0,2-5 20 0 0,0-7 4 0 0,-2-2 0 0 0,5-3 0 0 0,-2-8 16 0 0,2-1 0 0 0,-1 0 0 0 0,4-3 0 0 0,-1-7 40 0 0,3-5 10 0 0,-3 3 4 0 0,5-8 0 0 0,-1 0-54 0 0,-1-6 0 0 0,2-1 0 0 0,0-2 0 0 0,1-4 24 0 0,-5 1-8 0 0,4 1 0 0 0,-3-3 0 0 0,1 4-16 0 0,0 1 0 0 0,-1 3 0 0 0,-2 3 0 0 0,3 0 0 0 0,0 3-22 0 0,-3 3 6 0 0,0 4 0 0 0,2-1 16 0 0,-2 4 0 0 0,1 4 0 0 0,-2-1 0 0 0,4 6-86 0 0,-3-1-18 0 0,3 5-6 0 0,-5-3 0 0 0,5 2-2 0 0,2-2 0 0 0,-1-3 0 0 0,4 2 0 0 0,-1-4 94 0 0,-2-2 18 0 0,5-3 0 0 0,1-3 0 0 0,1-4 148 0 0,-1-5 24 0 0,3 0 4 0 0,1-5 2 0 0,-1-1 0 0 0,0-2 0 0 0,1-3 0 0 0,2-6 0 0 0,-3 0-80 0 0,-1 1-16 0 0,3-3-2 0 0,-2 2-2 0 0,-4-2-32 0 0,-2-1-6 0 0,-1 4-2 0 0,-5 0 0 0 0,1-1-38 0 0,0 5 0 0 0,-5-3 0 0 0,0 2 0 0 0,-3 1-168 0 0,0 4-26 0 0,-2 3-6 0 0,-2 0-2 0 0,0 3-174 0 0,-3 3-32 0 0,0 3-8 0 0</inkml:trace>
  <inkml:trace contextRef="#ctx0" brushRef="#br0" timeOffset="67">4285 5445 2994 0 0,'0'0'132'0'0,"0"0"28"0"0,0 0-128 0 0,5 4 428 0 0,0-4 84 0 0,-1 0 18 0 0,-3 7 4 0 0,1-2-446 0 0,3 0-90 0 0,-5 0-30 0 0,0 4 18 0 0,0-1-18 0 0,-5 3 0 0 0,2 1 0 0 0,-1 0-22 0 0,-4 2-46 0 0,-1 1-10 0 0,-1 1-2 0 0,3 2 0 0 0,-7-2 62 0 0,1 1 18 0 0,2 4 0 0 0,-1 0 0 0 0,2-4 40 0 0,3 2 20 0 0,0 0 4 0 0,0-4 2 0 0,5 4 48 0 0,2-4 10 0 0,0 1 2 0 0,2-4 0 0 0,3 2-46 0 0,2-4-10 0 0,0 2-2 0 0,2-1 0 0 0,1-3-6 0 0,2 1-2 0 0,2-6 0 0 0,0 2 0 0 0,3-3-60 0 0,-2-4 0 0 0,2-5 0 0 0,4-1 0 0 0,-4-2 0 0 0,4-2 0 0 0,-4-2 0 0 0,2-2 0 0 0,0 1 0 0 0,-2-3 0 0 0,-5 3 0 0 0,0-2 0 0 0,-3 3 16 0 0,-2-1-16 0 0,-4-1 0 0 0,1 3 0 0 0,-4-5 0 0 0,0 3 0 0 0,3-3 0 0 0,-3 1 0 0 0,-5-4 0 0 0,3 3 0 0 0,0-3 0 0 0,2 4 0 0 0,-1-2 0 0 0,-3 2 0 0 0,4-1 0 0 0,0 3 0 0 0,4-1 0 0 0,-1 4 0 0 0,-1-3 0 0 0,0 5 0 0 0,5-1 0 0 0,-4 6 0 0 0,-1-2 0 0 0,5 2 0 0 0,1 3 0 0 0,1 2 0 0 0,3 2 0 0 0,2 2 0 0 0,-1 6 0 0 0,4 0 0 0 0,-3 9 0 0 0,3-4 0 0 0,-1 8-40 0 0,-4 3-18 0 0,4-2-6 0 0,-6 0 0 0 0,2-2-64 0 0,-5-1-12 0 0,1-2-4 0 0,-2 1 0 0 0,-3-4 40 0 0,0-2 6 0 0,-3 0 2 0 0,5-4 0 0 0,-5-3 120 0 0,0 0 26 0 0,0-2 6 0 0,-5 0 0 0 0,5-5 166 0 0,-1 3 34 0 0,1-3 6 0 0,0 0 2 0 0,-5 0-20 0 0,5 0-4 0 0,-4-3 0 0 0,-1-2 0 0 0,3-2-136 0 0,2-1-26 0 0,0-3-6 0 0,2-3-2 0 0,7-1-70 0 0,-4-3 0 0 0,7-2 0 0 0,0-6 0 0 0,3 2 0 0 0,1-2 0 0 0,6 0 0 0 0,-1 2 0 0 0,0-3-142 0 0,2 1-34 0 0,-2 4-8 0 0,0-1-2 0 0,-2 4-198 0 0,2 2-40 0 0,-9 0-8 0 0</inkml:trace>
  <inkml:trace contextRef="#ctx0" brushRef="#br0" timeOffset="68">5040 5216 2188 0 0,'0'0'194'0'0,"0"0"-154"0"0,0 0 620 0 0,0 0 124 0 0,0 0 26 0 0,0 0 6 0 0,0 0-534 0 0,0 0-106 0 0,-5 6-20 0 0,3 0-4 0 0,1-1-112 0 0,-1 4-20 0 0,-2 0-4 0 0,3 1-16 0 0,-4 0 0 0 0,1 4-38 0 0,1-4 6 0 0,1 6 0 0 0,-1-2-10 0 0,-3 0-2 0 0,5-2 0 0 0,1 1 0 0 0,1 1 44 0 0,5-2 0 0 0,-5 2 24 0 0,3-4-8 0 0,3 0 26 0 0,3 4 6 0 0,-5-7 0 0 0,7 3 0 0 0,0-4 24 0 0,2 2 8 0 0,1 1 0 0 0,2-4 0 0 0,-1 2-42 0 0,-4-2-8 0 0,4 4-2 0 0,-3-1 0 0 0,1 1-28 0 0,-5-1 0 0 0,-1-1 0 0 0,-6 2 0 0 0,1-1-24 0 0,-3 3-12 0 0,0 1-2 0 0,-3-2 0 0 0,-7 1-42 0 0,-1 1-8 0 0,-2-2 0 0 0,-3 6-2 0 0,1-6-2 0 0,-3 2 0 0 0,-2 1 0 0 0,1-2 0 0 0,1-3-26 0 0,-2 1-4 0 0,5-2-2 0 0,3-2 0 0 0,-2 0-174 0 0,2-5-36 0 0,0 0-6 0 0,6-5-2 0 0</inkml:trace>
  <inkml:trace contextRef="#ctx0" brushRef="#br0" timeOffset="69">5494 4805 2418 0 0,'0'0'106'0'0,"0"0"24"0"0,0 0-104 0 0,-3 0-26 0 0,3 0 880 0 0,0 0 172 0 0,0 0 34 0 0,0 0 6 0 0,3 3-878 0 0,-3 8-176 0 0,2 1-38 0 0,-2 6 0 0 0,0 5 0 0 0,0 3 0 0 0,-2 5 0 0 0,-5 3 0 0 0,0 11-38 0 0,2 3-10 0 0,-5 4-4 0 0,0 3 0 0 0,0 0-16 0 0,-2 5-4 0 0,1 4 0 0 0,1-6 0 0 0,-2-3-24 0 0,1-6-8 0 0,5-7 0 0 0,0-7 0 0 0,1 3 104 0 0,2-11 0 0 0,1 1 18 0 0,2-6-2 0 0,-2-1 8 0 0,2-2 0 0 0,0-5 0 0 0,2-2 0 0 0,-2-4-24 0 0,2-6-34 0 0,-2-2 8 0 0,7-2-1638 0 0,-4-11-328 0 0</inkml:trace>
  <inkml:trace contextRef="#ctx0" brushRef="#br0" timeOffset="70">5370 5339 1266 0 0,'0'0'56'0'0,"0"0"12"0"0,10 0-68 0 0,4-2 1172 0 0,3-3 220 0 0,4 3 46 0 0,2-1 8 0 0,10-2-1130 0 0,4 1-226 0 0,-1-2-44 0 0,0 1-10 0 0,0-2-236 0 0,0 3-48 0 0,-7 1-10 0 0</inkml:trace>
  <inkml:trace contextRef="#ctx0" brushRef="#br0" timeOffset="71">5791 5538 5888 0 0,'0'0'262'0'0,"7"0"52"0"0,5 0-250 0 0,4 0-64 0 0,5 3 0 0 0,6-3 0 0 0,-1 0 168 0 0,8 0 24 0 0,2 0 2 0 0,2 0 2 0 0,-3-3-178 0 0,4 1-34 0 0,-2-1-8 0 0,4-4-1914 0 0,-4 1-382 0 0</inkml:trace>
  <inkml:trace contextRef="#ctx0" brushRef="#br0" timeOffset="72">6821 5145 5204 0 0,'-9'1'232'0'0,"2"-1"46"0"0,2 0-222 0 0,0 0-56 0 0,-6 0 0 0 0,1 7 0 0 0,0-3 112 0 0,-8 4 14 0 0,-4 1 2 0 0,-2 1 0 0 0,0 3-128 0 0,-5-1-24 0 0,-1 2-4 0 0,6 3-2 0 0,-2-2-44 0 0,1 4-10 0 0,1-2-2 0 0,1 2 0 0 0,-1 2 54 0 0,3 0 8 0 0,1-1 4 0 0,1 1 0 0 0,-2-2 20 0 0,6 1 16 0 0,3 3-16 0 0,-4 3 22 0 0,6-4 26 0 0,5 0 8 0 0,1-1 0 0 0,-3-1 0 0 0,5 1-26 0 0,2 0-6 0 0,0 0 0 0 0,2-4 0 0 0,2 0-24 0 0,3 0 18 0 0,-4-3-18 0 0,7-4 16 0 0,-3 2-16 0 0,-2-3 24 0 0,6-2-24 0 0,-1 0 24 0 0,-1-6-4 0 0,3 4 0 0 0,0-10 0 0 0,0 4 0 0 0,2-3-20 0 0,-1-3 0 0 0,3-1 0 0 0,1 1 16 0 0,-1-4-16 0 0,3 1 0 0 0,-2-2 0 0 0,0-2 0 0 0,4 2 0 0 0,-4-1 0 0 0,-2-1 0 0 0,2-2 0 0 0,-3 6 20 0 0,-2-4-20 0 0,1 4 24 0 0,-5-2-24 0 0,1 0 54 0 0,-4 0-4 0 0,3-4 0 0 0,-2 6 0 0 0,-3-2-28 0 0,-1 2-6 0 0,5 3-16 0 0,-7-4 24 0 0,0 1-24 0 0,3 3 0 0 0,-3-3 0 0 0,0 4-20 0 0,0-2 20 0 0,0 1 0 0 0,-3 4 16 0 0,3 1-16 0 0,0 2 30 0 0,0 0-4 0 0,0 0 0 0 0,0-5 0 0 0,-7 3 12 0 0,5 4 2 0 0,-1 3 0 0 0,-3-3 0 0 0,1 6-40 0 0,0 2 20 0 0,0 1-20 0 0,-2-2 16 0 0,4 4-16 0 0,-2-1 0 0 0,3 2 0 0 0,-2 0 16 0 0,3 3 10 0 0,1-1 2 0 0,0 1 0 0 0,0-4 0 0 0,1 5 8 0 0,-1-6 2 0 0,4 2 0 0 0,-2-2 0 0 0,3-2 2 0 0,0 0 0 0 0,0-1 0 0 0,-2 0 0 0 0,1-1-20 0 0,1-3-4 0 0,-2-1 0 0 0,4 2 0 0 0,-5-2-16 0 0,0 1 0 0 0,-1 0 0 0 0,5 0-18 0 0,-6-5-8 0 0,5 2 26 0 0,0 2 0 0 0,0-3 0 0 0,2 3 0 0 0,-4-4 0 0 0,4 0-22 0 0,-7 0 2 0 0,4 0 0 0 0,-4 0 0 0 0,6-4-10 0 0,0 3-2 0 0,-1 1 0 0 0,-2-4 0 0 0,-1 2 32 0 0,3-3-18 0 0,-3 2 18 0 0,1-1 0 0 0,-3-1 16 0 0,2 2-16 0 0,-2-2 22 0 0,-2-1-22 0 0,2 0 24 0 0,0 1-2 0 0,-3-2 0 0 0,1 2 0 0 0,-1-4 0 0 0,1 2-22 0 0,2 2 0 0 0,-2-5 0 0 0,1 4 0 0 0,-1 1 0 0 0,2-5 0 0 0,-5 3-22 0 0,5 2 22 0 0,-4-4 0 0 0,2 2 0 0 0,2 2 0 0 0,0-2 16 0 0,-3 2-16 0 0,3-2 0 0 0,0 4 0 0 0,-2-2 0 0 0,1-1 16 0 0,1 5 2 0 0,0-4 0 0 0,-4 3 0 0 0,4-2-18 0 0,0 3 0 0 0,0-4 0 0 0,-5 3 0 0 0,3-2 0 0 0,0 1 0 0 0,1 0 0 0 0,-6 1 0 0 0,7-3 0 0 0,-5 1 0 0 0,0 1 0 0 0,3-1 0 0 0,-1 1 0 0 0,-4-1 0 0 0,3 3 0 0 0,3-4 0 0 0,-5 1 0 0 0,6 2 0 0 0,0 2-24 0 0,0-5 58 0 0,-3 0 22 0 0,3 5 6 0 0,0 0 0 0 0,0 0-104 0 0,0-3 6 0 0,0 3 2 0 0,0 0 18 0 0,0 0 16 0 0,0 0-24 0 0,3 8 24 0 0,3 1-20 0 0,-3 1 20 0 0,0 2-20 0 0,6 2 20 0 0,-6 1-20 0 0,6 1 20 0 0,-2 1 0 0 0,-2-2-18 0 0,4 3 18 0 0,-1-3-16 0 0,3 3 16 0 0,-3-3-20 0 0,3 1 20 0 0,-3-4 0 0 0,-1-1 0 0 0,4 0 0 0 0,-5-3 0 0 0,0-1-52 0 0,2 0 2 0 0,-3-3 0 0 0,4 1 0 0 0,-4-5-144 0 0,-2-4-30 0 0,4 1-4 0 0,-2-6-2364 0 0</inkml:trace>
  <inkml:trace contextRef="#ctx0" brushRef="#br0" timeOffset="73">7162 5241 5666 0 0,'0'0'124'0'0,"0"0"26"0"0,0 0 4 0 0,0 0 6 0 0,0 0-128 0 0,0 0 124 0 0,0 0 24 0 0,0 0 4 0 0,-5 0 2 0 0,-5 3-186 0 0,-1 2-58 0 0,1 2-2 0 0,-4 2 0 0 0,1 1-66 0 0,-5 1-12 0 0,3 2-4 0 0,-3-1 0 0 0,1 4 76 0 0,0-4 14 0 0,2 0 4 0 0,1 0 0 0 0,4-2 48 0 0,3 1 16 0 0,2-1 0 0 0,1 2 0 0 0,1-2 24 0 0,3 3 8 0 0,3-3 0 0 0,1 0 0 0 0,3-3 22 0 0,1 3 4 0 0,-1 0 2 0 0,3 1 0 0 0,4-4-60 0 0,-2 1-16 0 0,2 1 0 0 0,-1 0 0 0 0,3-3 0 0 0,-2 5 0 0 0,-5-3 0 0 0,3 1 0 0 0,-2 0 0 0 0,-7-4-20 0 0,3 3 20 0 0,-5 3-20 0 0,-2-6-74 0 0,-3 5-14 0 0,1-3-4 0 0,-8 3 0 0 0,-2 0-12 0 0,0-1-4 0 0,-2 0 0 0 0,1 1 0 0 0,0-1 90 0 0,0 0 18 0 0,1-1 4 0 0,-3-1 0 0 0,3 0 82 0 0,4 0 18 0 0,-1-4 4 0 0,1 4 0 0 0,4-3 12 0 0,1-1 4 0 0,1-1 0 0 0,3-2 0 0 0,0 0-32 0 0,0 0-8 0 0,3 3 0 0 0,6-3 0 0 0,0-3-64 0 0,5-1 0 0 0,1 1 0 0 0,4-6 0 0 0,1 1 0 0 0,3-3 0 0 0,-1-2 0 0 0,2 0 0 0 0,1-2 0 0 0,-7-3 0 0 0,8 1 0 0 0,-9-3 0 0 0,4-1 0 0 0,-2 2 0 0 0,2-1 0 0 0,-6-1 0 0 0,2 0 0 0 0,-3 1 0 0 0,-2-1 0 0 0,2 1 0 0 0,-7 2 0 0 0,1 1 24 0 0,-1 1-6 0 0,-3 1 0 0 0,-1 1-18 0 0,1 2 0 0 0,-4 3 0 0 0,-4 1 0 0 0,-1-1 0 0 0,0 8 20 0 0,-1-1-20 0 0,-4 4 20 0 0,0-1-20 0 0,0 6 0 0 0,-2 3 0 0 0,1 1 16 0 0,-1 2-16 0 0,2 3 0 0 0,0 0 0 0 0,3-3 0 0 0,3 6 78 0 0,3-1 18 0 0,-5-3 2 0 0,12 2 2 0 0,-5 4-42 0 0,10-6-8 0 0,-1 3-2 0 0,5-5 0 0 0,6 1-24 0 0,1 2-8 0 0,-1-3 0 0 0,3-2 0 0 0,7-6-128 0 0,-2 2-24 0 0,2-4-8 0 0,-5 2-2632 0 0</inkml:trace>
  <inkml:trace contextRef="#ctx0" brushRef="#br0" timeOffset="74">8171 5102 5982 0 0,'0'0'264'0'0,"0"0"56"0"0,0 0-256 0 0,0 5-64 0 0,0 2 0 0 0,0 5 0 0 0,3 9 132 0 0,1-1 12 0 0,-4 3 4 0 0,0 3 0 0 0,0 0-118 0 0,0 3-30 0 0,-4 1 0 0 0,1 7 0 0 0,0 3-120 0 0,-3-1-28 0 0,-4 4-6 0 0,0 0-1684 0 0,-6 0-336 0 0</inkml:trace>
  <inkml:trace contextRef="#ctx0" brushRef="#br0" timeOffset="75">8128 5308 4254 0 0,'5'-33'94'0'0,"-3"18"18"0"0,0-9 6 0 0,1 0 2 0 0,2-4-96 0 0,-1-1-24 0 0,-1-4 0 0 0,6 4 0 0 0,-2 4 202 0 0,2 0 38 0 0,-6 5 6 0 0,2-1 2 0 0,6-1-122 0 0,-4 4-24 0 0,1 3-6 0 0,-1 0 0 0 0,1 2-50 0 0,1 1-12 0 0,1 0-2 0 0,0 4 0 0 0,-1 2-12 0 0,3-1-4 0 0,-1 4 0 0 0,4 0 0 0 0,-3 3-16 0 0,6 3 0 0 0,-3-1 0 0 0,2 3 0 0 0,2 4 0 0 0,-5 1 0 0 0,-2 2 0 0 0,0 4 0 0 0,-2-2-24 0 0,-3 1-14 0 0,-2 4-2 0 0,0 0-2 0 0,-3-2-30 0 0,-2 3-4 0 0,-7 1-2 0 0,2 0 0 0 0,-2 0 16 0 0,-3-1 4 0 0,-1 1 0 0 0,-1 1 0 0 0,-7-1 58 0 0,4-6 0 0 0,-2 4 0 0 0,0-5 0 0 0,0 3 0 0 0,-2-3 0 0 0,3 0 0 0 0,-1-1 0 0 0,1-2 46 0 0,4-1-6 0 0,-3-1 0 0 0,3 1 0 0 0,5-3 52 0 0,-2 0 10 0 0,1-2 2 0 0,4 2 0 0 0,3-2-14 0 0,-3 0-2 0 0,4 1 0 0 0,0 0 0 0 0,5-1 42 0 0,-3 2 8 0 0,3 2 2 0 0,6 1 0 0 0,-1 0-52 0 0,0 2-12 0 0,7-1-2 0 0,-1-1 0 0 0,3 2-16 0 0,1-1-2 0 0,6 1-2 0 0,4 0 0 0 0,-6-2-54 0 0,3 0-18 0 0,-1 1 0 0 0,1-1 0 0 0,-4-5-188 0 0,1 0-36 0 0,-7 0-8 0 0,-2-5-2 0 0</inkml:trace>
  <inkml:trace contextRef="#ctx0" brushRef="#br0" timeOffset="76">8713 5341 1728 0 0,'0'0'152'0'0,"0"0"-120"0"0,0 0 746 0 0,2 7 150 0 0,0-2 32 0 0,1 4 4 0 0,-3 0-668 0 0,2 3-136 0 0,0-2-24 0 0,1 4-8 0 0,-3 1-50 0 0,4-3-12 0 0,-3 2-2 0 0,1 3 0 0 0,0-3-102 0 0,-1-2-20 0 0,3 0-6 0 0,-1-2 0 0 0,-1-1 14 0 0,0 0 2 0 0,3-4 0 0 0,-5-5 0 0 0,0 0 24 0 0,0 0 8 0 0,0 0 0 0 0,0 0 0 0 0,3 0 62 0 0,4 0 12 0 0,-7 0 4 0 0,5-3 0 0 0,0-1 18 0 0,0-1 2 0 0,2 1 2 0 0,0-3 0 0 0,-2 2-48 0 0,-1-2-10 0 0,5 0-2 0 0,-6 4 0 0 0,2-2-24 0 0,2 0 0 0 0,-2-1 0 0 0,4 1 0 0 0,-2 0 0 0 0,0 5 0 0 0,0-5 0 0 0,0 0 0 0 0,1 5 24 0 0,-1 0-6 0 0,3 3-2 0 0,-5-1 0 0 0,6 3 40 0 0,-5 0 6 0 0,1 0 2 0 0,4 1 0 0 0,-3 0-104 0 0,1 0-22 0 0,-4-1-2 0 0,4-2-2 0 0,-2 1-186 0 0,0 1-36 0 0,-2-5-8 0 0,0 0-2120 0 0</inkml:trace>
  <inkml:trace contextRef="#ctx0" brushRef="#br0" timeOffset="77">9100 5427 2534 0 0,'0'0'224'0'0,"0"0"-178"0"0,5 0-46 0 0,2 0 564 0 0,-4 0 104 0 0,4 0 20 0 0,-2 5 6 0 0,1-5-420 0 0,-3 6-82 0 0,4-1-18 0 0,-5 0-4 0 0,-1 2-80 0 0,1-2-16 0 0,2 3-2 0 0,-4-1-2 0 0,-4 0-112 0 0,4 2-22 0 0,-2 0-6 0 0,2-4 0 0 0,0 2-74 0 0,0-7-16 0 0,0 0-4 0 0,0 0 0 0 0,0 0 126 0 0,0 0 22 0 0,0-7 196 0 0,2 3 44 0 0,-2-4 10 0 0,4 1 2 0 0,-4-2-84 0 0,1 0-16 0 0,1-1-2 0 0,1 0-2 0 0,4 0-70 0 0,-1-1-14 0 0,2 6-4 0 0,1-5 0 0 0,0 3-44 0 0,-3 2 16 0 0,3-2-16 0 0,0 5 0 0 0,1-3 0 0 0,-2 5 0 0 0,3 0 0 0 0,-5 4 0 0 0,3-3 0 0 0,0 5 0 0 0,1 0-24 0 0,0 3 8 0 0,-4 1-8 0 0,1 2 0 0 0,3 2 0 0 0,-5 0 0 0 0,4-1-180 0 0,-2-1-36 0 0,-2 1-8 0 0,0-3-1496 0 0,-2-1-300 0 0</inkml:trace>
  <inkml:trace contextRef="#ctx0" brushRef="#br0" timeOffset="78">9513 4756 6602 0 0,'0'0'144'0'0,"0"0"32"0"0,0 0 4 0 0,0 0 6 0 0,0 0-148 0 0,2 3-38 0 0,0 8 0 0 0,1 1 0 0 0,-1 7-24 0 0,-2 5 2 0 0,0 1 2 0 0,0 1-4 0 0,0 4 0 0 0,-2 2 0 0 0,-1 4 0 0 0,-1 7 24 0 0,1 1-26 0 0,-4 0 10 0 0,5-1 16 0 0,1 0-28 0 0,1-3 10 0 0,0-3 2 0 0,0-2 0 0 0,3-6 16 0 0,-1 1 22 0 0,3-5-6 0 0,5-1 0 0 0,-4-1-16 0 0,2-8 0 0 0,-4 3 0 0 0,4-3 16 0 0,-1-5-112 0 0,-2 1-22 0 0,4-8-4 0 0,-2 2-2 0 0,-1-5-254 0 0,1-5-52 0 0,-2 0-10 0 0,0-5-1768 0 0</inkml:trace>
  <inkml:trace contextRef="#ctx0" brushRef="#br0" timeOffset="79">9448 5380 4730 0 0,'0'0'208'0'0,"0"0"46"0"0,7 0-204 0 0,1-2-50 0 0,6-3 0 0 0,2 0 0 0 0,1 0 208 0 0,5 0 32 0 0,4-4 8 0 0,1 2 0 0 0,3 0-176 0 0,-1 0-32 0 0,2 0-8 0 0,-2 2-2 0 0,0 0-30 0 0,1 1 16 0 0,3 4-16 0 0,-6 0 0 0 0,-3 0 0 0 0,-2 4 0 0 0,4 1 0 0 0,-3 0 0 0 0,-6 2 0 0 0,-3 4 16 0 0,3-1-16 0 0,-3 2 0 0 0,-3 0 0 0 0,-4 2 16 0 0,-3 0-16 0 0,3-1 0 0 0,-7-1-126 0 0,0 0-36 0 0,-11-1-8 0 0,-1-5-2228 0 0</inkml:trace>
  <inkml:trace contextRef="#ctx0" brushRef="#br0" timeOffset="80">9945 5112 6516 0 0,'0'0'144'0'0,"0"0"28"0"0,0 0 6 0 0,0 0 6 0 0,7-2-148 0 0,-4 0-36 0 0,3-3 0 0 0,-1 3 22 0 0,5 1-4 0 0,-1-1 0 0 0,-1-2 0 0 0,-1 4-68 0 0,5 0-14 0 0,-3 4-4 0 0,1-1 0 0 0,1 4-228 0 0,-6 4-48 0 0,2 2-8 0 0,-4 1 0 0 0,4 5 120 0 0,-3 2 24 0 0,-3-4 4 0 0,4 2 2 0 0,0 0 98 0 0,2 0 22 0 0,-7-4 2 0 0,2 3 2 0 0,0-4 184 0 0,3-2 38 0 0,-5-2 6 0 0,2 0 2 0 0,-2 0 64 0 0,1-1 12 0 0,1-2 4 0 0,-2-1 0 0 0,0 1-186 0 0,0-3-46 0 0,0-4 0 0 0,0 0-74 0 0,0 0-24 0 0,2-4-6 0 0,-2 4 0 0 0,0-7 104 0 0,3 1 0 0 0,-1-1 18 0 0,3-2-2 0 0,3 1 72 0 0,1-1 12 0 0,-5-1 4 0 0,6 0 0 0 0,-1 1 6 0 0,1 2 2 0 0,-3-3 0 0 0,2 3 0 0 0,-1 0-78 0 0,4 0-14 0 0,-3 2-4 0 0,-1 0 0 0 0,-4 1-16 0 0,6-1 0 0 0,0 1 0 0 0,2 3 0 0 0,-3 1 0 0 0,0-2 0 0 0,1 2 0 0 0,0 2 0 0 0,-3-2-24 0 0,2 1 24 0 0,-2 1-20 0 0,-2-2 20 0 0,5 2 0 0 0,-3 1 0 0 0,-7-3 0 0 0,9 2 0 0 0,-4 2 0 0 0,2-3 0 0 0,-7-1 0 0 0,3 5 0 0 0,4-3 0 0 0,-4 0-16 0 0,4 1 16 0 0,-2-3 0 0 0,1 4 0 0 0,-6-4 0 0 0,5 3 0 0 0,0 1 0 0 0,0-4 0 0 0,2 3 0 0 0,-4-3 0 0 0,1 4 0 0 0,1-4 0 0 0,5 0 0 0 0,-4 3 0 0 0,-1 1 0 0 0,0-4 0 0 0,4 0 0 0 0,1 0 0 0 0,-6 0 0 0 0,4 0 0 0 0,-1 0 0 0 0,3 0 0 0 0,-5 0 0 0 0,2 0 0 0 0,3-4 0 0 0,1 1 24 0 0,-1 3-8 0 0,0-4-16 0 0,-4-3 0 0 0,4 4 0 0 0,4-4 0 0 0,0 2 0 0 0,-2-4 0 0 0,-2 2 0 0 0,0-1 16 0 0,-1 1-16 0 0,-2-4 0 0 0,1 3 16 0 0,-4-1-16 0 0,1 1 0 0 0,-2 1 20 0 0,1-2-20 0 0,-4 3 16 0 0,3 2-16 0 0,-3-5 18 0 0,0 8-18 0 0,-7-1 20 0 0,-1 2-20 0 0,3 2 0 0 0,-6-1 0 0 0,3 6 0 0 0,-6 2 0 0 0,-3-2 0 0 0,3 3 0 0 0,4 2 0 0 0,1 2 0 0 0,-5-2 0 0 0,5 1 16 0 0,8 1-16 0 0,-1 5 0 0 0,-2-1 28 0 0,4-3-6 0 0,4 2-2 0 0,6-1 0 0 0,4 3-20 0 0,2-6 0 0 0,1 1 0 0 0,4 0 0 0 0,6-2-112 0 0,-1-2-8 0 0,1-6-2 0 0,3 3-1614 0 0,-1-7-324 0 0</inkml:trace>
  <inkml:trace contextRef="#ctx0" brushRef="#br0" timeOffset="81">11269 5341 6356 0 0,'0'0'140'0'0,"0"0"28"0"0,0 0 8 0 0,0 0 2 0 0,9-2-142 0 0,-2 2-36 0 0,3 0 0 0 0,1 0 0 0 0,1 2 30 0 0,3-2-2 0 0,4 2 0 0 0,0 1 0 0 0,2-3-28 0 0,1 2 0 0 0,-1 0 0 0 0,0-2 0 0 0,1 0-128 0 0,-5-2-20 0 0,2 2-4 0 0,-2-2 0 0 0,-2-3-134 0 0,-4 2-26 0 0,1 1-8 0 0,-2-5-1234 0 0,-6 2-248 0 0</inkml:trace>
  <inkml:trace contextRef="#ctx0" brushRef="#br0" timeOffset="82">11103 5051 1266 0 0,'0'0'112'0'0,"0"0"-88"0"0,4 0-24 0 0,4-2 0 0 0,1 1 1116 0 0,3-1 220 0 0,5 2 42 0 0,2 0 10 0 0,7 0-1042 0 0,0 0-208 0 0,3 2-42 0 0,4-2-8 0 0,0 0-38 0 0,1 0-8 0 0,-2 0-2 0 0,0 0 0 0 0,-3 0-110 0 0,-3-2-22 0 0,3 2-4 0 0,-7-2-2 0 0,1 0-222 0 0,-4-1-42 0 0,-4 0-10 0 0,2-1-2 0 0</inkml:trace>
  <inkml:trace contextRef="#ctx0" brushRef="#br0" timeOffset="83">16588 3121 2072 0 0,'0'0'184'0'0,"0"0"-146"0"0,5-5-38 0 0,0 2 486 0 0,0 1 90 0 0,5-3 16 0 0,3 1 6 0 0,-5-3-364 0 0,8 6-72 0 0,1-3-14 0 0,6-1-4 0 0,-5 2-50 0 0,3 1-12 0 0,-2-1-2 0 0,3 3 0 0 0,1-5-80 0 0,-3 5 0 0 0,1-2-22 0 0,-4 2 6 0 0,4-4-282 0 0,-1 4-56 0 0,-1 0-12 0 0</inkml:trace>
  <inkml:trace contextRef="#ctx0" brushRef="#br0" timeOffset="84">16711 2939 4032 0 0,'0'0'358'0'0,"-2"-1"-286"0"0,-1-6-72 0 0,3 7 0 0 0,0 0 400 0 0,0 0 68 0 0,-5-4 12 0 0,5 4 4 0 0,0 0-312 0 0,0 0-62 0 0,0 0-14 0 0,0 0 0 0 0,5 11-96 0 0,-3-1 0 0 0,1 2 0 0 0,2 5 0 0 0,4 4-26 0 0,-6 4 8 0 0,1 5 2 0 0,2 3 0 0 0,-4 4-66 0 0,0-1-14 0 0,-4 4 0 0 0,0-2-2 0 0,1 5-268 0 0,-6-4-52 0 0,5-2-12 0 0</inkml:trace>
  <inkml:trace contextRef="#ctx0" brushRef="#br0" timeOffset="85">5995 7196 3570 0 0,'3'-5'318'0'0,"1"-1"-254"0"0,-1-2-64 0 0,1-4 0 0 0,2-6 446 0 0,0 3 76 0 0,4-6 16 0 0,-1-1 4 0 0,1-7-408 0 0,-2 5-82 0 0,6-4-16 0 0,-2 2-4 0 0,-2 2-32 0 0,2-3 0 0 0,1 1 16 0 0,-1 5-16 0 0,-4 0 0 0 0,1 4 0 0 0,0 2 0 0 0,-2 3 0 0 0,-2-4 0 0 0,-2 11 24 0 0,2-2-8 0 0,-1 4-16 0 0,-4 3 64 0 0,0 0 0 0 0,0 0 0 0 0,0 5 0 0 0,3 10-40 0 0,-1 2-24 0 0,1 7 24 0 0,-1 6-24 0 0,0 6 18 0 0,1 7-18 0 0,2 2 0 0 0,-3 0 18 0 0,1 1-18 0 0,1 6 0 0 0,-1-2 0 0 0,-3-4 16 0 0,4 2-16 0 0,-4-1 0 0 0,1-8 0 0 0,-1 2 0 0 0,0 1-72 0 0,0-6-16 0 0,-1 0-6 0 0,-3-1 0 0 0,1 1-272 0 0,-4-4-54 0 0,0 1-12 0 0</inkml:trace>
  <inkml:trace contextRef="#ctx0" brushRef="#br0" timeOffset="86">5934 7826 2418 0 0,'0'0'106'0'0,"0"0"24"0"0,5 3-104 0 0,0-1-26 0 0,3 3 0 0 0,1-3 0 0 0,5 0 792 0 0,5 1 152 0 0,5 2 30 0 0,2-1 6 0 0,11 1-682 0 0,1-2-136 0 0,11 4-26 0 0,-5-5-8 0 0,5 6-70 0 0,4-8-14 0 0,5 5-4 0 0,1-5 0 0 0,-4 0-84 0 0,-2 0-18 0 0,-4 0-2 0 0,-5 0-2 0 0,3-5-292 0 0,-6 0-58 0 0,-5 0-10 0 0</inkml:trace>
  <inkml:trace contextRef="#ctx0" brushRef="#br0" timeOffset="87">7168 7752 5148 0 0,'0'0'112'0'0,"0"0"24"0"0,6 0 6 0 0,6-1 2 0 0,4 1-114 0 0,-1-6-30 0 0,3 6 0 0 0,2-3 0 0 0,10 1 102 0 0,1-3 14 0 0,-6 0 4 0 0,6 2 0 0 0,0-4-90 0 0,4 0-30 0 0,-3 3 18 0 0,8-3-18 0 0,1-3-136 0 0,-6 5-36 0 0,1-2-8 0 0,-2 2-2 0 0,-3-2-208 0 0,-1 1-42 0 0,-7 1-8 0 0</inkml:trace>
  <inkml:trace contextRef="#ctx0" brushRef="#br0" timeOffset="88">7473 7460 5896 0 0,'0'0'262'0'0,"0"0"52"0"0,-2 5-250 0 0,0 3-64 0 0,0-1 0 0 0,2 3 0 0 0,0 1 118 0 0,-1 2 10 0 0,1 1 4 0 0,0 7 0 0 0,0 2-108 0 0,0 4-24 0 0,1 0 0 0 0,1 6 0 0 0,-2 7-108 0 0,2 1-16 0 0,-2 0-4 0 0,0-1 0 0 0,0 7-192 0 0,-2 0-38 0 0,0 5-8 0 0,-4-5-1886 0 0</inkml:trace>
  <inkml:trace contextRef="#ctx0" brushRef="#br0" timeOffset="89">8006 7511 5924 0 0,'0'0'130'0'0,"0"0"28"0"0,0 0 4 0 0,4-5 6 0 0,-1 1-136 0 0,4 1-32 0 0,-4-4 0 0 0,4 0 0 0 0,2 2 18 0 0,3-4-2 0 0,-3 2-16 0 0,-1 2 24 0 0,1-2-24 0 0,3 2 0 0 0,2 0 0 0 0,-6 5 0 0 0,2-2-26 0 0,4 4 8 0 0,-5 5 2 0 0,5 1 0 0 0,-2 3-72 0 0,-4 3-12 0 0,1 3-4 0 0,0 0 0 0 0,-1 5-40 0 0,1 6-10 0 0,-2-1-2 0 0,0 3 0 0 0,-1-1-22 0 0,-4 2-6 0 0,-2-2 0 0 0,2 0 0 0 0,-2-4 2 0 0,0-3 0 0 0,-2-2 0 0 0,0-1 0 0 0,-4-5 150 0 0,4 1 32 0 0,-3-4 0 0 0,3-1 0 0 0,-3-1 118 0 0,3-2 14 0 0,-1-4 4 0 0,3-3 0 0 0,0 0 34 0 0,0 0 8 0 0,-2-7 2 0 0,2-5 0 0 0,2-5-76 0 0,3-2-14 0 0,0-2-2 0 0,2-3-2 0 0,3-1-54 0 0,0-3-8 0 0,2-3-4 0 0,0-2 0 0 0,6 4 40 0 0,-3-2 8 0 0,2-2 2 0 0,1 2 0 0 0,-1-3-24 0 0,3 1-6 0 0,-2 2 0 0 0,2 0 0 0 0,1 0 40 0 0,0 2 6 0 0,-2 7 2 0 0,1-1 0 0 0,3 6-16 0 0,-3 0-4 0 0,-1 5 0 0 0,5 0 0 0 0,-8 3-10 0 0,6 3-2 0 0,-3 2 0 0 0,0 4 0 0 0,-2 4-6 0 0,2 1-2 0 0,0 0 0 0 0,-3 5 0 0 0,3 5-48 0 0,-4 1 0 0 0,1 5 16 0 0,-3 1-16 0 0,-1 2 0 0 0,-2 5 16 0 0,1 0-16 0 0,-3 3 16 0 0,-2 0-38 0 0,0-2-8 0 0,-2 0-2 0 0,1 3 0 0 0,-3-2-24 0 0,0-1-8 0 0,-2-6 0 0 0,0-2 0 0 0,0-2-100 0 0,0 1-20 0 0,0-5-6 0 0,-2-1 0 0 0,2-4-132 0 0,0-1-28 0 0,0-5-4 0 0</inkml:trace>
  <inkml:trace contextRef="#ctx0" brushRef="#br0" timeOffset="90">9202 7634 2072 0 0,'0'0'184'0'0,"0"0"-146"0"0,5 2 626 0 0,0 1 128 0 0,2-1 24 0 0,3 0 4 0 0,-3-1-554 0 0,8-1-110 0 0,6 0-22 0 0,0 2-6 0 0,1-2-96 0 0,6-2-32 0 0,4 2 16 0 0,4-1-16 0 0,1-1 0 0 0,-1 2 0 0 0,0 0 0 0 0,-2-2 0 0 0,3-1 0 0 0,1-1 0 0 0,-3 1 0 0 0,-4-1-18 0 0,2 1-172 0 0,-3 1-34 0 0,-3-3-6 0 0,-5 1-2 0 0,1-1-222 0 0,-3 0-44 0 0,13-4-10 0 0,-14 6-2 0 0</inkml:trace>
  <inkml:trace contextRef="#ctx0" brushRef="#br0" timeOffset="91">9481 7333 5436 0 0,'0'0'240'0'0,"0"0"50"0"0,0 0-232 0 0,0 7-58 0 0,2 0 0 0 0,0-1 134 0 0,1 5 14 0 0,-1-1 4 0 0,-2 7 0 0 0,0-3-110 0 0,0 5-20 0 0,0-1-6 0 0,0 4 0 0 0,0 2-16 0 0,0 2-22 0 0,0 3 6 0 0,-2 4 0 0 0,2 1 16 0 0,-3 0 0 0 0,1 6 0 0 0,0 1 0 0 0,-4-5 36 0 0,4-1 12 0 0,0-2 0 0 0,0-2 2 0 0,1-2-50 0 0,1 0 0 0 0,0-5 0 0 0,3-1 0 0 0,-3-8-236 0 0,2-1-32 0 0,0 1-6 0 0,1-4-2176 0 0</inkml:trace>
  <inkml:trace contextRef="#ctx0" brushRef="#br0" timeOffset="92">10317 7028 5522 0 0,'0'0'120'0'0,"0"-4"26"0"0,0-1 6 0 0,0 0 4 0 0,0-2-124 0 0,3 1-32 0 0,-1-5 0 0 0,2 3 0 0 0,3-1 88 0 0,-4 1 14 0 0,0 1 2 0 0,4-4 0 0 0,3 4-72 0 0,1 4-16 0 0,-3 1 0 0 0,4 2-16 0 0,0 0 0 0 0,-1 2 0 0 0,4 5-20 0 0,3 3 20 0 0,-3 4-20 0 0,2 3 20 0 0,-3 9 0 0 0,1-1-18 0 0,-6 7-46 0 0,5 1-10 0 0,-8-1-2 0 0,1 1 0 0 0,0 1 24 0 0,0-1 4 0 0,-2 1 2 0 0,-3-3 0 0 0,3-2-14 0 0,-1-4-4 0 0,-4-3 0 0 0,0-1 0 0 0,0-4 64 0 0,0-2 0 0 0,0-5 0 0 0,0 1 0 0 0,0-4 40 0 0,-4-2 18 0 0,4-5 6 0 0,0 0 0 0 0,0 0-26 0 0,-3-2-6 0 0,1-5 0 0 0,0-3 0 0 0,-1 0-16 0 0,1-4-16 0 0,1-1 24 0 0,-1-2-24 0 0,2 1 30 0 0,2-3-8 0 0,-2-2-2 0 0,1-1 0 0 0,1-1 0 0 0,3 1 0 0 0,0-4 0 0 0,2 1 0 0 0,-3 2 20 0 0,6-1 2 0 0,2-3 2 0 0,-3 1 0 0 0,1 3-16 0 0,0-3-4 0 0,2 4 0 0 0,0 5 0 0 0,0-2 30 0 0,2 2 4 0 0,0 5 2 0 0,0 0 0 0 0,1 3-20 0 0,1 2-2 0 0,1 0-2 0 0,-2 4 0 0 0,3 3-20 0 0,-6 0-16 0 0,3 3 18 0 0,-5 9-18 0 0,8 1 0 0 0,-4 2 0 0 0,3 2 0 0 0,-3 5-20 0 0,-4 6-4 0 0,2-2 0 0 0,-2 2 0 0 0,-3 2 0 0 0,1-2-18 0 0,-2 1-6 0 0,-5 0 0 0 0,1 1 0 0 0,-2-3-192 0 0,-2-1-38 0 0,1-4-8 0 0,-5-3-2 0 0,5 0-26 0 0,-4-5-6 0 0,0-3-2 0 0,1-5-1594 0 0</inkml:trace>
  <inkml:trace contextRef="#ctx0" brushRef="#br0" timeOffset="93">11516 6455 460 0 0,'0'0'40'0'0,"-4"5"-40"0"0,-3 0 0 0 0,0 4 1030 0 0,-1 3 196 0 0,-7 2 40 0 0,1 6 8 0 0,-4 3-992 0 0,3 10-198 0 0,-4 4-40 0 0,-2 10-8 0 0,1-2 26 0 0,-4 3 4 0 0,3 2 2 0 0,-1 2 0 0 0,-1 0 64 0 0,7 4 12 0 0,8-3 4 0 0,-1-1 0 0 0,8 0-28 0 0,1-6-4 0 0,8 5-2 0 0,-1-4 0 0 0,5-4-72 0 0,2-2-14 0 0,2-3-4 0 0,-4 0 0 0 0,3-7-42 0 0,-1-4-10 0 0,0-6-2 0 0,1-4 0 0 0,-1-3-250 0 0,-2-5-52 0 0,0-7-10 0 0,5-4-2 0 0</inkml:trace>
  <inkml:trace contextRef="#ctx0" brushRef="#br0" timeOffset="94">11688 6887 5550 0 0,'0'0'246'0'0,"0"7"50"0"0,0-2-236 0 0,-2 5-60 0 0,2 7 0 0 0,2-1 0 0 0,-2 6 88 0 0,1 5 4 0 0,-1-1 2 0 0,2 4 0 0 0,5-3-62 0 0,-7 4-10 0 0,3 2-4 0 0,-1-4 0 0 0,2-3-174 0 0,-3 0-36 0 0,1-2-6 0 0,2-2-2 0 0,-4-1 24 0 0,-4-6 6 0 0,4 1 0 0 0,-3-4 0 0 0,-1 0-12 0 0,-1-5-2 0 0,5-4 0 0 0,-7 1 0 0 0,4-3 184 0 0,3-1 0 0 0,-7-3 36 0 0,7-1-4 0 0,-5-2 130 0 0,3-3 28 0 0,2 2 4 0 0,0-3 2 0 0,-4-2-10 0 0,4-4-2 0 0,4 2 0 0 0,-2-3 0 0 0,-1-4-114 0 0,3 3-24 0 0,1-8-6 0 0,-2 4 0 0 0,6-1-40 0 0,-4-3 0 0 0,0-1 0 0 0,1 1 0 0 0,2 2 0 0 0,-1-2 0 0 0,-2 5 0 0 0,2 1 0 0 0,-2 4 28 0 0,4 2-4 0 0,-3-3 0 0 0,0 7 0 0 0,2 0 30 0 0,1 5 4 0 0,-4-4 2 0 0,2 6 0 0 0,2-1-4 0 0,-4 4 0 0 0,7 0 0 0 0,-2 4 0 0 0,1 1-14 0 0,1 2-2 0 0,3 3-2 0 0,-5 2 0 0 0,6 5-20 0 0,-3 0-2 0 0,3-1-16 0 0,-4 4 24 0 0,0 1 0 0 0,-3 0-2 0 0,-1-1 0 0 0,-4 1 0 0 0,-1-1-202 0 0,-3 1-40 0 0,-1-3-8 0 0,-1-1-1516 0 0,-7 2-302 0 0</inkml:trace>
  <inkml:trace contextRef="#ctx0" brushRef="#br0" timeOffset="95">12220 7257 5896 0 0,'0'0'262'0'0,"7"0"52"0"0,3 0-250 0 0,-1 0-64 0 0,5 5 0 0 0,1-5 0 0 0,2-5 132 0 0,6 5 14 0 0,-8 0 4 0 0,9 0 0 0 0,-6 0-124 0 0,0 0-26 0 0,1-3 0 0 0,-3 1 0 0 0,1-3-274 0 0,-2 0-52 0 0,1-4-10 0 0,-2 0-2180 0 0</inkml:trace>
  <inkml:trace contextRef="#ctx0" brushRef="#br0" timeOffset="96">12576 6852 6228 0 0,'0'0'276'0'0,"0"0"56"0"0,0 0-266 0 0,3 2-66 0 0,6 1 0 0 0,-2 2 0 0 0,3 2 106 0 0,-3 3 8 0 0,5 4 2 0 0,3 0 0 0 0,1 5-88 0 0,1 0-28 0 0,-1 1 16 0 0,1 3-16 0 0,-3 3-72 0 0,-4-3-24 0 0,2-2-2 0 0,-2 2-2 0 0,-5-3-388 0 0,0-1-76 0 0</inkml:trace>
  <inkml:trace contextRef="#ctx0" brushRef="#br0" timeOffset="97">12831 6465 6306 0 0,'0'0'280'0'0,"7"5"56"0"0,2-5-268 0 0,5 5-68 0 0,5 2 0 0 0,5 4 0 0 0,1-1 94 0 0,6 4 4 0 0,-1 5 2 0 0,3 3 0 0 0,-1 4-100 0 0,-1 3 0 0 0,2 7 0 0 0,-4-1-24 0 0,2 3-128 0 0,-5-1-26 0 0,-4 7-6 0 0,1-1 0 0 0,-6-1 74 0 0,-7 7 14 0 0,-4-4 4 0 0,-1-4 0 0 0,-5-3 28 0 0,-9 0 8 0 0,0-6 0 0 0,-3-1 0 0 0,-2-5 56 0 0,-3-2 0 0 0,2 0 0 0 0,-3 2 0 0 0,1-4 20 0 0,-1-3 4 0 0,0-3 0 0 0,1 3 0 0 0,-2-2-24 0 0,0 2 0 0 0,-3-2-20 0 0,3-1-1612 0 0,2-1-324 0 0</inkml:trace>
  <inkml:trace contextRef="#ctx0" brushRef="#br0" timeOffset="98">13347 7568 5240 0 0,'0'0'232'0'0,"0"0"48"0"0,7-3-224 0 0,0 3-56 0 0,-7 0 0 0 0,0 0 0 0 0,0 0 176 0 0,0 0 22 0 0,0 0 4 0 0,0 0 2 0 0,-7-7-168 0 0,-6 7-36 0 0,-7 0 0 0 0,-5 0 0 0 0,-4 0-20 0 0,-11 2 4 0 0,-3 3 0 0 0,-12-2 0 0 0,-11-1-24 0 0,1 6-6 0 0,-7-1 0 0 0,-7 0 0 0 0,-8 4 46 0 0,-2 1 32 0 0,-4 3-4 0 0,0-1-2 0 0,-12 3 104 0 0,4-1 22 0 0,-4 2 2 0 0,5 1 2 0 0,-2 0-30 0 0,5 6-6 0 0,-2-8-2 0 0,10 4 0 0 0,3-3-80 0 0,3 3-16 0 0,6-6-4 0 0,3 3 0 0 0,3-4-122 0 0,9-1-24 0 0,6 1-4 0 0,2-7-2 0 0,8 2-258 0 0,5-2-54 0 0</inkml:trace>
  <inkml:trace contextRef="#ctx0" brushRef="#br0" timeOffset="99">11387 8153 6068 0 0,'7'2'134'0'0,"3"-2"26"0"0,0 2 8 0 0,6-2 2 0 0,4 0-136 0 0,1 0-34 0 0,2 0 0 0 0,6 0 0 0 0,-4 0 0 0 0,5 0 0 0 0,-1 0 0 0 0,-1 0 0 0 0,-4 0-82 0 0,-2 0-24 0 0,-2 0-6 0 0,0 3 0 0 0,-5 1-32 0 0,-4-3-6 0 0,1 8-2 0 0,-4-2 0 0 0,-3-2 36 0 0,-3 5 6 0 0,-4 4 2 0 0,-3 3 0 0 0,-5 2 108 0 0,0 0 16 0 0,-1 2 8 0 0,-3 0 0 0 0,0 2 16 0 0,-1 1 2 0 0,3-5 2 0 0,-3 0 0 0 0,-3 0 100 0 0,8 0 18 0 0,-2-1 6 0 0,7-3 0 0 0,0-1-28 0 0,0-1-4 0 0,5-2-2 0 0,1 1 0 0 0,8-2-46 0 0,3 1-10 0 0,-2-3-2 0 0,4-1 0 0 0,5-3-24 0 0,3-3-4 0 0,2-1-2 0 0,6 0 0 0 0,2-1-20 0 0,9-3-2 0 0,-1-3-2 0 0,5 0 0 0 0,-2 0-22 0 0,-2-3-24 0 0,2 0 4 0 0,-3-1 2 0 0,1-1-124 0 0,-5 0-24 0 0,-1-1-4 0 0,-3-1-1658 0 0,-1 0-332 0 0</inkml:trace>
  <inkml:trace contextRef="#ctx0" brushRef="#br0" timeOffset="100">13572 7364 4298 0 0,'0'0'190'0'0,"0"0"40"0"0,0 0-184 0 0,3-2-46 0 0,-3-3 0 0 0,4 1 0 0 0,1 1 210 0 0,2-2 34 0 0,3 1 6 0 0,2-1 2 0 0,4 2-154 0 0,-1-4-30 0 0,6 3-6 0 0,1 1-2 0 0,7-2-40 0 0,2 1-20 0 0,4 2 20 0 0,1 1-20 0 0,5-3 0 0 0,-8 2-20 0 0,5 4 0 0 0,-11-2 0 0 0,1 4-354 0 0,-2-3-70 0 0</inkml:trace>
  <inkml:trace contextRef="#ctx0" brushRef="#br0" timeOffset="101">13730 7116 5896 0 0,'0'0'262'0'0,"0"0"52"0"0,0 0-250 0 0,0 0 50 0 0,2 7 12 0 0,3 1 2 0 0,-2 6 0 0 0,6 0-104 0 0,-1 6-24 0 0,4 5 0 0 0,-1 2 0 0 0,2 8 0 0 0,-2 2 0 0 0,3 10 0 0 0,-4 1 0 0 0,-1 5-84 0 0,-2 3-22 0 0,-2-2-6 0 0,2 3 0 0 0,-4-5-16 0 0,6 1-2 0 0,-6-6-2 0 0,2-6 0 0 0,0-2-192 0 0,0-6-38 0 0,0 0-8 0 0,1-9-1030 0 0,-3-3-208 0 0</inkml:trace>
  <inkml:trace contextRef="#ctx0" brushRef="#br0" timeOffset="102">15012 6359 4520 0 0,'4'-10'200'0'0,"-2"5"42"0"0,-1 1-194 0 0,-1 4 76 0 0,0 0 14 0 0,0 0 4 0 0,-3 9 0 0 0,-7 1-142 0 0,-3 9 0 0 0,-7 5-24 0 0,-2 5 0 0 0,-7 6 2 0 0,1 9 0 0 0,-10 5 0 0 0,2 6 0 0 0,-2 10 22 0 0,-2 2-16 0 0,-5 7 16 0 0,-1 4-16 0 0,8 2 16 0 0,-3 1 0 0 0,7-3 0 0 0,6-3 0 0 0,4-2 36 0 0,5-3 12 0 0,5-8 0 0 0,7-3 2 0 0,2-6 66 0 0,8 2 12 0 0,3-3 4 0 0,-1-4 0 0 0,7-3-76 0 0,5-2-14 0 0,2-9-2 0 0,5 1-2 0 0,-3-8-194 0 0,3-3-38 0 0,0-8-8 0 0,4-1-1346 0 0,-1-10-268 0 0</inkml:trace>
  <inkml:trace contextRef="#ctx0" brushRef="#br0" timeOffset="103">15154 6690 5234 0 0,'0'0'114'0'0,"0"0"24"0"0,0 0 6 0 0,0 0 4 0 0,0 0-118 0 0,1 7-30 0 0,-1 3 0 0 0,6 6 50 0 0,-6 0 6 0 0,0 4 0 0 0,5 4 0 0 0,-4 5-78 0 0,-1 1-14 0 0,2-3-4 0 0,-2 4 0 0 0,0 3-24 0 0,0-1-8 0 0,0 0 0 0 0,-2-4 0 0 0,2 0-100 0 0,0-3-20 0 0,-1-2-6 0 0,-4-3 0 0 0,5-2 116 0 0,-4-5 22 0 0,2 1 4 0 0,-1-5 2 0 0,-1 1 54 0 0,1-6 22 0 0,3-2-2 0 0,0-3 0 0 0,-7 0 74 0 0,7 0 14 0 0,-2-1 4 0 0,-1-5 0 0 0,1 0-14 0 0,2-3-2 0 0,-3-1 0 0 0,6-2 0 0 0,-3-2-56 0 0,2-3-14 0 0,1-2-2 0 0,2-4 0 0 0,-1-1 0 0 0,5 0-2 0 0,-2 2 0 0 0,1-2 0 0 0,1-4 34 0 0,6 7 8 0 0,-4 2 2 0 0,4-1 0 0 0,-3 1 12 0 0,0 0 2 0 0,0 4 0 0 0,2 3 0 0 0,1-2 8 0 0,-1 5 0 0 0,0 0 2 0 0,-4 3 0 0 0,6 0-18 0 0,-4 6-6 0 0,-2 0 0 0 0,6 4 0 0 0,-6 4-18 0 0,2 3-2 0 0,-2 1-2 0 0,7 2 0 0 0,-6 3-44 0 0,-1 0 0 0 0,-1 2 0 0 0,-2 2 0 0 0,0-1-138 0 0,-4 3-38 0 0,4-1-6 0 0,-7 1-2 0 0,0-3-206 0 0,0-1-42 0 0,-5-4-8 0 0,2-3 0 0 0</inkml:trace>
  <inkml:trace contextRef="#ctx0" brushRef="#br0" timeOffset="104">15430 6146 5522 0 0,'0'0'120'0'0,"0"0"26"0"0,6-3 6 0 0,-3-1 4 0 0,5 3-124 0 0,1-4-32 0 0,1 1 0 0 0,2 2 0 0 0,-1-1 38 0 0,1 3 2 0 0,3 0 0 0 0,1 0 0 0 0,-2 3-40 0 0,3-1 0 0 0,-5 2 0 0 0,0 1 0 0 0,-2 0-36 0 0,-1-2-14 0 0,-1 4-4 0 0,-1 0 0 0 0,2 3-44 0 0,-7-5-10 0 0,-4 1-2 0 0,0 0 0 0 0,-7 3 30 0 0,3-2 8 0 0,-6-2 0 0 0,0 2 0 0 0,-6-4 92 0 0,10 4 20 0 0,-7-3 2 0 0,2-3 2 0 0,1 5 6 0 0,4-5 2 0 0,-3 3 0 0 0,8-4 0 0 0,3 0 32 0 0,0 0 6 0 0,0 0 2 0 0,0 0 0 0 0,0 0-68 0 0,0 0-6 0 0,3 5-18 0 0,6-3 36 0 0,0 1-4 0 0,3 2 0 0 0,0-3 0 0 0,5 2-6 0 0,-2 2-2 0 0,-3 0 0 0 0,5 1 0 0 0,-1-2-24 0 0,1 3 0 0 0,-1 4 0 0 0,1-5 0 0 0,-3 3 0 0 0,0 1 0 0 0,-6-1 0 0 0,2 0 0 0 0,-3-5 44 0 0,-3 2 4 0 0,-3 0 0 0 0,-1 2 0 0 0,-5 0-48 0 0,0-3 0 0 0,0 0 0 0 0,-10 2 0 0 0,-1 1-104 0 0,-1-4-24 0 0,0 4-6 0 0,-2-2 0 0 0,-2 1-250 0 0,0 2-52 0 0,-16 1-10 0 0,11-1-2 0 0</inkml:trace>
  <inkml:trace contextRef="#ctx0" brushRef="#br0" timeOffset="105">15470 7641 3484 0 0,'0'0'154'0'0,"-2"-2"32"0"0,0-1-148 0 0,-1 6 96 0 0,-6 4 18 0 0,6 0 6 0 0,-6 3 0 0 0,-1 2-158 0 0,-2 4 0 0 0,-3 0-26 0 0,3 6 2 0 0,-2 0 24 0 0,-4 6 32 0 0,3 1-6 0 0,-4 4-2 0 0,4-4-24 0 0,-6 9-32 0 0,4-4 6 0 0,5 1 2 0 0,-2-3 24 0 0,4 1 0 0 0,1 3 0 0 0,-1-6 0 0 0,6 2 0 0 0,-1-5 32 0 0,5-1-6 0 0,-4-5-2 0 0,4-4-24 0 0,4 1-26 0 0,1-3 4 0 0,0-1 2 0 0,4-4 36 0 0,0-3 6 0 0,1 0 2 0 0,2-4 0 0 0,-1-1 52 0 0,2-4 12 0 0,-1-3 0 0 0,4 0 2 0 0,-5-2 22 0 0,1-3 2 0 0,1 0 2 0 0,-1-2 0 0 0,-4-2-30 0 0,3-2-6 0 0,-6 4-2 0 0,4-2 0 0 0,-4 0-14 0 0,-3 1-4 0 0,-1 4 0 0 0,1-1 0 0 0,-4 0 0 0 0,1-1 0 0 0,-1 1 0 0 0,-3 3 0 0 0,-4 2-14 0 0,2-2-4 0 0,-5 0 0 0 0,-4 2 0 0 0,1 3-42 0 0,-6 0 0 0 0,-6 2 0 0 0,3 2 0 0 0,-2 2 0 0 0,-4-1 24 0 0,6 2-8 0 0,-3 4 0 0 0,5 1-230 0 0,5-1-44 0 0,-3-1-10 0 0,8 1-2 0 0</inkml:trace>
  <inkml:trace contextRef="#ctx0" brushRef="#br0" timeOffset="106">15772 7341 4442 0 0,'0'0'96'0'0,"0"0"22"0"0,0 0 2 0 0,0 0 8 0 0,-5 0-104 0 0,-2 0-24 0 0,2 0 0 0 0,-2 2 0 0 0,-4-1 72 0 0,-4 1 10 0 0,-3 2 2 0 0,-2-1 0 0 0,-2-1-84 0 0,-8 1 0 0 0,-1 1 0 0 0,0-1 0 0 0,-1 0 0 0 0,-3 2 0 0 0,-1-1 0 0 0,-5 3 0 0 0,-2-4 72 0 0,-4 1 8 0 0,-1 1 4 0 0,7-2 0 0 0,-2 4 22 0 0,6-2 6 0 0,2 1 0 0 0,2-5 0 0 0,-3 3-72 0 0,6 3-12 0 0,1-2-4 0 0,5 0 0 0 0,-2 4-216 0 0,4-4-42 0 0,-1 2-10 0 0,3 0-1244 0 0,4 0-250 0 0</inkml:trace>
  <inkml:trace contextRef="#ctx0" brushRef="#br0" timeOffset="107">15874 7349 2418 0 0,'0'0'216'0'0,"0"0"-174"0"0,0 0-42 0 0,0 0 0 0 0,0 0 516 0 0,7-3 94 0 0,-3 1 20 0 0,2-2 2 0 0,3 4-416 0 0,-2-1-82 0 0,3-3-18 0 0,6 4-4 0 0,-2-2-72 0 0,3 1-16 0 0,-3 1-4 0 0,1 0 0 0 0,9 0 26 0 0,-5 0 4 0 0,3 1 2 0 0,-1 1 0 0 0,0 2 6 0 0,0-3 2 0 0,-3 1 0 0 0,-2 2 0 0 0,1-1-42 0 0,-2-1-18 0 0,1-2 16 0 0,-2 2-16 0 0,-2-2-118 0 0,-2 0-34 0 0,1 0-6 0 0,-4-2-1408 0 0,-1 2-282 0 0</inkml:trace>
  <inkml:trace contextRef="#ctx0" brushRef="#br0" timeOffset="108">16310 6348 690 0 0,'0'0'30'0'0,"0"0"8"0"0,1-5-38 0 0,4 0 0 0 0,-3 0 0 0 0,3-1 0 0 0,-3 3 678 0 0,2-4 128 0 0,-1 5 26 0 0,-1-6 4 0 0,-1 6-464 0 0,5-2-92 0 0,-5-1-20 0 0,1 2-4 0 0,0 1-76 0 0,-2 2-16 0 0,3-3-4 0 0,-3 3 0 0 0,0 0-56 0 0,0 0-14 0 0,7 3-2 0 0,-2 0 0 0 0,1 8-88 0 0,0 1 0 0 0,0 5 0 0 0,0 2 0 0 0,1 4-22 0 0,-2 1 4 0 0,-1 1 0 0 0,3 1 0 0 0,-4 5-36 0 0,0-5-6 0 0,-1-3-2 0 0,0-1 0 0 0,-2-3-36 0 0,3-4-8 0 0,-3 2-2 0 0,0-6 0 0 0,-3-1 28 0 0,3-1 8 0 0,0-4 0 0 0,0-5 0 0 0,0 0 54 0 0,-2-3 18 0 0,0-4 22 0 0,2-4 18 0 0,0 1 2 0 0,0-2 2 0 0,0 0 56 0 0,2-2 12 0 0,-2-2 0 0 0,2 3 2 0 0,1-4-18 0 0,2 1-2 0 0,-3-1-2 0 0,2-2 0 0 0,1 2-36 0 0,0-2-8 0 0,0 3-2 0 0,0-1 0 0 0,4 3-24 0 0,0 1-6 0 0,1 1 0 0 0,2 1 0 0 0,-3 3 32 0 0,4 1 4 0 0,-1 3 2 0 0,0-3 0 0 0,-1 7-30 0 0,1 0-8 0 0,-2 7 0 0 0,7-2 0 0 0,-1 6-16 0 0,1 4 0 0 0,-3 1 0 0 0,0 4 0 0 0,-2 1-18 0 0,3 1-14 0 0,-6-1-4 0 0,1 0 0 0 0,-5 0-256 0 0,4-4-52 0 0,-6 1-8 0 0</inkml:trace>
  <inkml:trace contextRef="#ctx0" brushRef="#br0" timeOffset="109">16829 5985 2188 0 0,'0'-7'194'0'0,"0"4"-154"0"0,2-2-40 0 0,0 1 0 0 0,5-2 842 0 0,-1 2 162 0 0,3-3 32 0 0,0 4 6 0 0,3-4-834 0 0,0 4-166 0 0,5 1-42 0 0,1 2 0 0 0,-3 0-34 0 0,5 2-16 0 0,-1 1-4 0 0,-2 4 0 0 0,-1 1-184 0 0,-2 4-36 0 0,-4 2-8 0 0,-1 7-2 0 0,-6 3 106 0 0,-1 2 20 0 0,-5 1 6 0 0,-6 4 0 0 0,-1 0-12 0 0,-4 2-2 0 0,-5 0 0 0 0,0-2 0 0 0,-3 0 90 0 0,4-4 18 0 0,0 1 2 0 0,0-6 2 0 0,8-1 288 0 0,-2-6 58 0 0,1 1 12 0 0,6-3 0 0 0,0-2-36 0 0,2-1-8 0 0,6 4-2 0 0,2-4 0 0 0,0 1-170 0 0,9-4-36 0 0,0 3-6 0 0,7-3-2 0 0,3 1-244 0 0,2-4-48 0 0,3 1-8 0 0</inkml:trace>
  <inkml:trace contextRef="#ctx0" brushRef="#br0" timeOffset="110">17157 6880 3340 0 0,'0'0'296'0'0,"0"0"-236"0"0,0 0-60 0 0,0 0 492 0 0,0 0 86 0 0,0 0 18 0 0,-5 0 4 0 0,-2-2-454 0 0,-3 2-90 0 0,-1 2-16 0 0,-6 1-6 0 0,-9 1-34 0 0,1-1 0 0 0,-8 4 16 0 0,-3-2-16 0 0,-4 4 0 0 0,1 0 16 0 0,2 3-16 0 0,-2-4 0 0 0,4 3 66 0 0,1-1 0 0 0,1 1 0 0 0,2 0 0 0 0,5 0-66 0 0,-1 1 0 0 0,7-2 0 0 0,-3 2 0 0 0,7 0-200 0 0,-1 0-30 0 0,7 0-4 0 0,-1-1-1364 0 0,8-1-272 0 0</inkml:trace>
  <inkml:trace contextRef="#ctx0" brushRef="#br0" timeOffset="111">16839 7333 3110 0 0,'0'0'136'0'0,"0"0"32"0"0,0 0-136 0 0,0 0 524 0 0,4 0 104 0 0,3-2 20 0 0,1 2 6 0 0,-1 0-562 0 0,9 0-124 0 0,-2-2 0 0 0,0 2 0 0 0,-1 2-86 0 0,3-2-2 0 0,-3 0-2 0 0,4 2 0 0 0,-3-1 52 0 0,-2 4 12 0 0,1-1 2 0 0,-5 3 0 0 0,3-2 24 0 0,-4 2 0 0 0,-4 1 0 0 0,4-1 0 0 0,-4 5 0 0 0,-3-2 0 0 0,-1 4 20 0 0,-5 2-20 0 0,0-2 0 0 0,-1 1 0 0 0,-6 1 0 0 0,0-1-22 0 0,-3-1 22 0 0,2-1 0 0 0,2 3 0 0 0,-1-2 0 0 0,-5-1 0 0 0,3 5 32 0 0,0-8-8 0 0,1 6-2 0 0,3-4 14 0 0,3 0 4 0 0,2-2 0 0 0,0 4 0 0 0,2-2 6 0 0,4-2 2 0 0,0 0 0 0 0,4-1 0 0 0,4 0-16 0 0,4-1-4 0 0,-1 1 0 0 0,8-4 0 0 0,1 2-28 0 0,3-7 0 0 0,-1 0 0 0 0,4 0-20 0 0,-2-7-204 0 0,5 2-40 0 0,-3-4-8 0 0,0-1-1934 0 0</inkml:trace>
  <inkml:trace contextRef="#ctx0" brushRef="#br0" timeOffset="112">17415 7177 4932 0 0,'0'0'218'0'0,"0"0"46"0"0,0 0-212 0 0,5-4-52 0 0,0 3 0 0 0,2-3 0 0 0,2 2 142 0 0,-2 1 18 0 0,5-5 2 0 0,3 5 2 0 0,-1-1-100 0 0,5 0-18 0 0,3-3-6 0 0,3 3 0 0 0,4-1-40 0 0,-2 3 0 0 0,2-4 0 0 0,2 4 0 0 0,-5-1 0 0 0,3 1-16 0 0,-8-2 0 0 0,1 2 0 0 0,-1 0-144 0 0,-5 0-30 0 0,1 0-4 0 0,-7 0-1350 0 0,2 0-272 0 0</inkml:trace>
  <inkml:trace contextRef="#ctx0" brushRef="#br0" timeOffset="113">17572 6997 5838 0 0,'0'0'258'0'0,"0"0"54"0"0,0 0-248 0 0,0 0 12 0 0,3 8 4 0 0,-3 1 0 0 0,0 3 0 0 0,0 0-80 0 0,0 4 0 0 0,0 4-24 0 0,-3 1 8 0 0,3 4-16 0 0,-5-2 0 0 0,1 1-2 0 0,1 6 0 0 0,-7-3-156 0 0,3 7-30 0 0,-3 3-6 0 0,-1-3-2 0 0,6-1-252 0 0,0-6-48 0 0,2-3-12 0 0,3-5-1196 0 0</inkml:trace>
  <inkml:trace contextRef="#ctx0" brushRef="#br0" timeOffset="114">18264 6383 6392 0 0,'0'0'142'0'0,"0"0"28"0"0,0 0 6 0 0,0 0 2 0 0,0 0-142 0 0,0 8-36 0 0,0 3 0 0 0,0 6 16 0 0,1 4-16 0 0,-1 1 0 0 0,2 7 0 0 0,0 2 0 0 0,5 9 0 0 0,-5 1 0 0 0,1 2 0 0 0,-1 4-24 0 0,1-4 6 0 0,-3-1 2 0 0,0 2-272 0 0,0-1-52 0 0,-3-2-12 0 0,-1-1-2112 0 0</inkml:trace>
  <inkml:trace contextRef="#ctx0" brushRef="#br0" timeOffset="115">18530 7030 5896 0 0,'0'0'130'0'0,"-5"0"28"0"0,-2 0 4 0 0,-1 1 2 0 0,1 3-132 0 0,-4-1-32 0 0,-6 1 0 0 0,0 1 0 0 0,-11 0 56 0 0,3 4 6 0 0,-8 1 0 0 0,-5 2 0 0 0,0 0-62 0 0,-5 5 0 0 0,2-5 0 0 0,-4 0 0 0 0,-3 5-316 0 0,3-3-68 0 0,-1 0-16 0 0,3-2 0 0 0</inkml:trace>
  <inkml:trace contextRef="#ctx0" brushRef="#br0" timeOffset="116">18194 7390 5580 0 0,'0'0'248'0'0,"0"0"48"0"0,0 0-236 0 0,6 3-60 0 0,4 1 0 0 0,-5-1 0 0 0,7 4 94 0 0,-1 0 6 0 0,1-4 2 0 0,3 4 0 0 0,-1-2-102 0 0,0-1 0 0 0,4 3-18 0 0,0 1 2 0 0,-3 1-76 0 0,-1-3-14 0 0,0 1-4 0 0,-7 4 0 0 0,2-3 10 0 0,-1-1 2 0 0,-4 2 0 0 0,1 1 0 0 0,-2-1 64 0 0,-6 0 12 0 0,3-2 4 0 0,-7 3 0 0 0,0-3 18 0 0,0 3 24 0 0,2-7-4 0 0,-2 4-2 0 0,-3-2 82 0 0,-1 0 16 0 0,1 1 4 0 0,-1-1 0 0 0,4 0-26 0 0,-1-3-6 0 0,4 1 0 0 0,1 0 0 0 0,3-3-60 0 0,0 0-12 0 0,0 0-16 0 0,3 4 22 0 0,8-2-4 0 0,-3 3 0 0 0,3-3 0 0 0,-1-1 0 0 0,4 1 14 0 0,0 1 0 0 0,1-1 2 0 0,1 0 0 0 0,-1 1 38 0 0,-3 1 6 0 0,2-2 2 0 0,0 1 0 0 0,1 4-60 0 0,-3-2-20 0 0,-1 0 0 0 0,1 1 18 0 0,-2 2-18 0 0,-5-1 0 0 0,4-2 0 0 0,-6 4 16 0 0,2 1-16 0 0,-5 2 0 0 0,-1 2 0 0 0,-4 1 16 0 0,-2 1-16 0 0,-4 1-22 0 0,-6-3 6 0 0,-7 1 0 0 0,3 1-152 0 0,-8-4-32 0 0,2 0-4 0 0,-6-2-2 0 0,0-3-90 0 0,4-4-20 0 0,1-3-4 0 0,10 0-1164 0 0,0 0-234 0 0</inkml:trace>
  <inkml:trace contextRef="#ctx0" brushRef="#br0" timeOffset="117">18493 6335 5608 0 0,'0'0'124'0'0,"0"0"26"0"0,0 0 4 0 0,0 0 2 0 0,0 0-124 0 0,5 4-32 0 0,4-3 0 0 0,0 6 0 0 0,1 4 0 0 0,0 1 0 0 0,4 5 0 0 0,3 4 0 0 0,2 3 0 0 0,9 7 0 0 0,-2 1 0 0 0,1 5-20 0 0,4 6 20 0 0,0 6 0 0 0,-2 2 0 0 0,-1 2-16 0 0,-1 2 16 0 0,0 4 0 0 0,-4-1 0 0 0,-2 2 0 0 0,-1-1 0 0 0,-4-4 0 0 0,1-2 0 0 0,-2 0 0 0 0,3 1 80 0 0,-6-1 6 0 0,-2-1 2 0 0</inkml:trace>
  <inkml:trace contextRef="#ctx0" brushRef="#br0" timeOffset="118">18995 7567 6836 0 0,'-10'45'20'0'0,"3"-3"-20"0"0,-8-6 0 0 0,-1-2 18 0 0,-2-1-170 0 0,-3-5-32 0 0,-7-4-8 0 0,-3-2-1528 0 0,-5-5-304 0 0</inkml:trace>
  <inkml:trace contextRef="#ctx0" brushRef="#br0" timeOffset="119">18973 8197 5522 0 0,'3'-10'244'0'0,"-3"10"52"0"0,0-3-238 0 0,0 3 38 0 0,0 0 6 0 0,-3 0 2 0 0,-6 0 0 0 0,-5 7-104 0 0,-5-1-50 0 0,-8 3 4 0 0,-5 0 2 0 0,-5 2-12 0 0,-6 3-4 0 0,0-5 0 0 0,-7 1 0 0 0,-5 4-26 0 0,-7-2-4 0 0,-8 2-2 0 0,1 0 0 0 0,2 1 28 0 0,-9-1 8 0 0,-8 1 0 0 0,-1-1 0 0 0,5 1 56 0 0,-7-1-18 0 0,-7 0 18 0 0,-2 0 0 0 0,1-2 0 0 0,2 0 0 0 0,-3-1 0 0 0,1-3 0 0 0,4 1 0 0 0,-2-4 0 0 0,-7 2 0 0 0,5-2 0 0 0,-3 2 0 0 0,0-4 28 0 0,-2 4-4 0 0,0-4 0 0 0,-1 2 12 0 0,3-5 2 0 0,6 2 0 0 0,-4 1 0 0 0,0 3 40 0 0,3-5 8 0 0,5-1 2 0 0,4 4 0 0 0,1-1-44 0 0,6 1-8 0 0,3 3-2 0 0,9 0 0 0 0,1 1-34 0 0,7-3 0 0 0,-2 2 0 0 0,15-1-18 0 0,3 1 0 0 0,6-1 0 0 0,2-2 0 0 0,11 3-1634 0 0,1-4-326 0 0</inkml:trace>
  <inkml:trace contextRef="#ctx0" brushRef="#br0" timeOffset="120">13814 6450 2648 0 0,'0'0'118'0'0,"4"-4"24"0"0,-3-3-114 0 0,3 4-28 0 0,4-4 0 0 0,-2 2 0 0 0,4-2 376 0 0,-1 4 72 0 0,6-4 12 0 0,-3 5 4 0 0,2-3-316 0 0,-2 3-62 0 0,0-1-14 0 0,4 1 0 0 0,-3 0-72 0 0,1-1 0 0 0,2 3-24 0 0,-4 0 6 0 0,2 0 18 0 0,3 3 0 0 0,-5-3 0 0 0,2 2 0 0 0,-2 0 0 0 0,-2 1 0 0 0,0 2 0 0 0,-3 1 0 0 0,0 0 0 0 0,0-1-24 0 0,-6 2 24 0 0,-1 4-24 0 0,0-1 24 0 0,-1 4 0 0 0,-6-1 16 0 0,0 1-16 0 0,-3 4-22 0 0,-4 1-12 0 0,2 1-4 0 0,-3 1 0 0 0,-3 1 38 0 0,3-1-16 0 0,-4 1 16 0 0,3-1 0 0 0,1-4 0 0 0,-1 2 0 0 0,4-5 0 0 0,2 1 0 0 0,0-1 0 0 0,3-4 0 0 0,-3 0 0 0 0,6 1 0 0 0,-1-1 30 0 0,5 1 12 0 0,0-6 4 0 0,3 2 0 0 0,1 1-24 0 0,3-2-6 0 0,3 0 0 0 0,-1-2 0 0 0,4 1 0 0 0,-1-5-16 0 0,4 3 24 0 0,3-3-8 0 0,-4-3-16 0 0,9 0 0 0 0,-5 1 0 0 0,5-2 0 0 0,-1-1-318 0 0,-6 0-66 0 0,10-16-16 0 0,-9 6 0 0 0</inkml:trace>
  <inkml:trace contextRef="#ctx0" brushRef="#br0" timeOffset="121">14367 6523 2648 0 0,'5'-7'118'0'0,"-3"6"24"0"0,-2-3-114 0 0,7-3-28 0 0,-6 6 0 0 0,3-6 0 0 0,-3 5 416 0 0,6 1 80 0 0,-7 1 14 0 0,0 0 2 0 0,0 0-376 0 0,0 0-78 0 0,0 0-14 0 0,-8 6-4 0 0,3 1-40 0 0,-11 5 0 0 0,1-2 0 0 0,-4 4 0 0 0,-5-2-82 0 0,0 2-6 0 0,-9 0-2 0 0,2 1 0 0 0,0-2-178 0 0,0 2-36 0 0,5-5-6 0 0</inkml:trace>
  <inkml:trace contextRef="#ctx0" brushRef="#br0" timeOffset="122">14246 6505 2188 0 0,'0'0'194'0'0,"0"0"-154"0"0,0 0 512 0 0,0 0 102 0 0,0 0 20 0 0,0 0 6 0 0,0 0-456 0 0,0 0-92 0 0,0 0-18 0 0,0 7-2 0 0,4 2-112 0 0,-3-3 0 0 0,-1 3-26 0 0,2 3 4 0 0,-2-1 22 0 0,2 1 0 0 0,1-2 0 0 0,3 2 0 0 0,-3-1-42 0 0,2 2 2 0 0,-1-6 0 0 0,-1 3 0 0 0,2 1-284 0 0,-1-5-56 0 0,-1 0-12 0 0</inkml:trace>
  <inkml:trace contextRef="#ctx0" brushRef="#br0" timeOffset="123">14246 6583 3448 0 0,'-10'-5'152'0'0,"6"1"32"0"0,-3-1-146 0 0,4 2-38 0 0,-1-2 0 0 0,1 1 0 0 0,-2 4 240 0 0,5 0 40 0 0,0 0 8 0 0,0 0 0 0 0,0 0-168 0 0,0 0-32 0 0,0 0-8 0 0,0 0-2 0 0,5 4-62 0 0,0 2-16 0 0,0 1 0 0 0,6 2 0 0 0,4 1 0 0 0,-2 4 0 0 0,-1-4 0 0 0,1 4-16 0 0,4 5-204 0 0,-1-3-40 0 0</inkml:trace>
  <inkml:trace contextRef="#ctx0" brushRef="#br1" timeOffset="124">18049 3169 2930 0 0,'12'-7'128'0'0,"-3"4"30"0"0,-1 1-126 0 0,5-1-32 0 0,-1 1 0 0 0,5 0 0 0 0,-4 1 166 0 0,10-1 26 0 0,-3 0 8 0 0,1 2 0 0 0,3 2-132 0 0,-1-2-26 0 0,-1 0-4 0 0,4 2-2 0 0,-4-2-36 0 0,-1 1 0 0 0,-2-1-22 0 0,-2 2-1092 0 0,0 3-220 0 0</inkml:trace>
  <inkml:trace contextRef="#ctx0" brushRef="#br1" timeOffset="125">18070 2901 3570 0 0,'0'-3'318'0'0,"7"-1"-254"0"0,-2-3-64 0 0,0 0 0 0 0,5-1 262 0 0,0 4 40 0 0,2-3 8 0 0,0 6 2 0 0,4-3-188 0 0,3 4-36 0 0,3 0-8 0 0,-1 2-2 0 0,3 1-62 0 0,2 3-16 0 0,-2-3 0 0 0,0 4 0 0 0,-1 2-202 0 0,1-8-44 0 0,0 6-8 0 0</inkml:trace>
  <inkml:trace contextRef="#ctx0" brushRef="#br1" timeOffset="126">19844 2780 3858 0 0,'2'-6'170'0'0,"-2"6"38"0"0,0-4-168 0 0,0 4 102 0 0,0 0 18 0 0,0 0 6 0 0,7 4 0 0 0,-2 7-126 0 0,2 5-40 0 0,-6-1 20 0 0,6 6-20 0 0,-5 3 0 0 0,0 4 0 0 0,-1-2-28 0 0,3 1 10 0 0,-1-3 18 0 0,-1 0 0 0 0,5-3-18 0 0,-6 0 18 0 0,1-4-32 0 0,1-2 0 0 0,-3-1 2 0 0,4 0 0 0 0,-4-4 6 0 0,3-3 2 0 0,-6 0 0 0 0,3-4 0 0 0,0-3 38 0 0,0 0 2 0 0,-4-1 2 0 0,1-3 0 0 0,1-1 0 0 0,1 0 26 0 0,1-7 4 0 0,0 1 2 0 0,1 1 0 0 0,-1-2-18 0 0,2-5-2 0 0,0 3-2 0 0,-1-3 0 0 0,3-4 50 0 0,1 1 8 0 0,0-5 4 0 0,-1 1 0 0 0,2 1-28 0 0,0 0-4 0 0,1 2-2 0 0,-1 2 0 0 0,3 0-14 0 0,0 6-4 0 0,-1-1 0 0 0,3-1 0 0 0,-1 4 20 0 0,1 6 4 0 0,1-5 0 0 0,1 3 0 0 0,-1 4-8 0 0,0 3 0 0 0,0-4 0 0 0,4 8 0 0 0,1-1-8 0 0,0 4-4 0 0,2-2 0 0 0,-3 10 0 0 0,1-3-60 0 0,-3 4-14 0 0,-1 3-2 0 0,-1 3 0 0 0,-3-1-48 0 0,3 7-8 0 0,-5-3-4 0 0,-2-1-1562 0 0,0 2-312 0 0</inkml:trace>
  <inkml:trace contextRef="#ctx0" brushRef="#br1" timeOffset="127">20182 1995 1612 0 0,'0'0'144'0'0,"0"0"-116"0"0,3-4-28 0 0,2-3 548 0 0,0 6 104 0 0,-1-3 20 0 0,1 1 6 0 0,5 3-408 0 0,0-3-82 0 0,-1 3-16 0 0,3 0-4 0 0,3 0-64 0 0,-1 0-12 0 0,-2 3-4 0 0,6 0 0 0 0,-4-1-50 0 0,-1 1-12 0 0,4 3-2 0 0,-3-1 0 0 0,-4 0-24 0 0,2-2 0 0 0,-1 4 0 0 0,-3-2-20 0 0,1 2 20 0 0,-6-3 0 0 0,-1 3 0 0 0,-2-4 0 0 0,0 4 0 0 0,-2-2-16 0 0,-1 2 16 0 0,-6-3-16 0 0,2 3 16 0 0,-1-4 0 0 0,3 2 16 0 0,-2-1-16 0 0,-4-1 0 0 0,6 1-16 0 0,0-3 0 0 0,0 3 0 0 0,5-4 16 0 0,-2 1 0 0 0,4 5 22 0 0,3-6-6 0 0,2 3 0 0 0,3-1-16 0 0,-1-1 0 0 0,3-1 18 0 0,0 5-18 0 0,2-1 36 0 0,1 1-2 0 0,-2-3 0 0 0,0 1 0 0 0,1 2-34 0 0,3 0 20 0 0,-7 2-20 0 0,2-2 16 0 0,-3 4-16 0 0,1 1 0 0 0,-5-3 0 0 0,4 0 0 0 0,-7 2 0 0 0,0-2 0 0 0,3 3 0 0 0,-12-1 0 0 0,3 1 16 0 0,-6 0-16 0 0,-2 4 24 0 0,-9-2-8 0 0,3 0-16 0 0,-6 4 0 0 0,-8-6-24 0 0,3 2 24 0 0,3 2-208 0 0,-3-2-24 0 0,-2-2-8 0 0,4 2-1160 0 0,2-1-232 0 0</inkml:trace>
  <inkml:trace contextRef="#ctx0" brushRef="#br1" timeOffset="128">20498 2859 2188 0 0,'4'0'194'0'0,"4"-2"-154"0"0,-4-2-40 0 0,4-1 0 0 0,4 4 522 0 0,2-3 98 0 0,3 2 20 0 0,6-1 2 0 0,-3 3-492 0 0,5 0-100 0 0,4 3-18 0 0,0-1-6 0 0,2-2-26 0 0,-2 4 0 0 0,2-4-18 0 0,-3 5-1342 0 0,1-2-266 0 0</inkml:trace>
  <inkml:trace contextRef="#ctx0" brushRef="#br1" timeOffset="129">20603 2652 3110 0 0,'0'-4'276'0'0,"0"-1"-220"0"0,0 2-56 0 0,0-1 0 0 0,0 4 524 0 0,0 0 94 0 0,0 0 20 0 0,0 0 2 0 0,0 0-488 0 0,0 0-100 0 0,0 0-20 0 0,0 7-2 0 0,0 7-46 0 0,0 0-10 0 0,-3 1-2 0 0,1 4 0 0 0,-3 5-10 0 0,0 4-2 0 0,-4 3 0 0 0,0 3 0 0 0,-3 4-330 0 0,2 1-68 0 0,-1-4-12 0 0,1-4-4 0 0</inkml:trace>
  <inkml:trace contextRef="#ctx0" brushRef="#br1" timeOffset="130">21307 2473 3556 0 0,'0'0'158'0'0,"-5"-3"32"0"0,0 1-152 0 0,0 1-38 0 0,-4 1 0 0 0,0 3 0 0 0,-1 2 60 0 0,-4 0 4 0 0,2 4 2 0 0,-9 1 0 0 0,2 2-26 0 0,2 2-8 0 0,-5 3 0 0 0,-4 2 0 0 0,4-2 0 0 0,1 4 0 0 0,0-2 0 0 0,6 2 0 0 0,3-6 82 0 0,2 4 16 0 0,1-2 4 0 0,4-1 0 0 0,2 3-74 0 0,3-4-14 0 0,3 2-4 0 0,4 4 0 0 0,1-4-42 0 0,4 0-30 0 0,0 2 6 0 0,5-3-2024 0 0</inkml:trace>
  <inkml:trace contextRef="#ctx0" brushRef="#br1" timeOffset="131">21358 3048 4600 0 0,'0'0'204'0'0,"0"0"42"0"0,0 0-198 0 0,2-5-48 0 0,3 3 52 0 0,2 2 0 0 0,-2-1 0 0 0,-1 1 0 0 0,1 0-32 0 0,1 0-20 0 0,0 1 24 0 0,-1-1-24 0 0,3 2 0 0 0,-4 3-22 0 0,4-5 0 0 0,-3 0 0 0 0,1 6 22 0 0,1-6 0 0 0,-4 5 0 0 0,-1 0 0 0 0,3 0-16 0 0,-5-3 16 0 0,0 1-16 0 0,0 4 16 0 0,0 0 0 0 0,-4 2-20 0 0,1-2 20 0 0,-6 1 0 0 0,6-1 30 0 0,-1 2 18 0 0,-4 1 6 0 0,1-2 0 0 0,4-1 26 0 0,-4 4 8 0 0,5-1 0 0 0,-1 0 0 0 0,3 1-8 0 0,0-3 0 0 0,3 3 0 0 0,4-1 0 0 0,-2 1-56 0 0,7-1-24 0 0,5-2 16 0 0,2-1-16 0 0,0 0 0 0 0,7 2-18 0 0,2-6 0 0 0,1 4 0 0 0,2-6-400 0 0,-7 1-80 0 0,24-5-16 0 0,-15-6-4 0 0</inkml:trace>
  <inkml:trace contextRef="#ctx0" brushRef="#br1" timeOffset="132">21254 2901 4600 0 0,'0'0'204'0'0,"-2"0"42"0"0,-2 4-198 0 0,1-4-48 0 0,-4 7 0 0 0,-3-7 0 0 0,-4 7 38 0 0,-1-4-4 0 0,-2 0 0 0 0,-6 1 0 0 0,-5 1-216 0 0,4-3-42 0 0</inkml:trace>
  <inkml:trace contextRef="#ctx0" brushRef="#br1" timeOffset="133">21679 2832 5996 0 0,'0'0'132'0'0,"0"0"28"0"0,2-6 4 0 0,-2 6 4 0 0,3-1-134 0 0,4-1-34 0 0,-7 2 0 0 0,3 0 0 0 0,-3 0-114 0 0,0 0-30 0 0,0 0-8 0 0,0 0-2360 0 0</inkml:trace>
  <inkml:trace contextRef="#ctx0" brushRef="#br1" timeOffset="134">21834 2574 4160 0 0,'0'0'184'0'0,"2"-2"40"0"0,-2 2-180 0 0,5 0-44 0 0,2 0 104 0 0,2 5 10 0 0,-6 2 4 0 0,3 3 0 0 0,-3 1-118 0 0,2-1 0 0 0,0 5 0 0 0,1 3-22 0 0,-1-3 22 0 0,2 2-16 0 0,-4-1 16 0 0,0 3-16 0 0,1-4-18 0 0,1 3-4 0 0,-3 2 0 0 0,1-6 0 0 0,-1-2-64 0 0,-2 0-12 0 0,0-3-4 0 0,0-1 0 0 0,0-4 68 0 0,-2 3 12 0 0,2-7 4 0 0,0 0 0 0 0,0 0 82 0 0,0 0 16 0 0,-3-2 2 0 0,1-3 2 0 0,2 0 40 0 0,0-2 8 0 0,-5-2 2 0 0,5 2 0 0 0,-4-3-36 0 0,4-6-6 0 0,-1 6-2 0 0,1 0 0 0 0,1-2 4 0 0,3-4 0 0 0,-1-1 0 0 0,1 0 0 0 0,1-1 22 0 0,-2-2 4 0 0,6 1 2 0 0,-1 2 0 0 0,3-2-62 0 0,-1-2-12 0 0,-3 6-4 0 0,3-1 0 0 0,-1 2-10 0 0,0 4-2 0 0,-4 3 0 0 0,0 0 0 0 0,2 2 8 0 0,-2 2 0 0 0,4 1 0 0 0,-6 0 0 0 0,1 4-24 0 0,1 0 0 0 0,0 6 0 0 0,2-1 0 0 0,-4 3 0 0 0,-1 6 0 0 0,5 0 0 0 0,-4 4 16 0 0,0-3-16 0 0,-1 6-28 0 0,-2-3 6 0 0,0 3 2 0 0,0-3-214 0 0,-2-2-44 0 0,-1 1-8 0 0,1-2-1918 0 0</inkml:trace>
  <inkml:trace contextRef="#ctx0" brushRef="#br1" timeOffset="135">22205 1894 5666 0 0,'9'-26'124'0'0,"-8"16"26"0"0,3 2 4 0 0,-1-4 6 0 0,8 1-128 0 0,1 1-32 0 0,-2 3 0 0 0,2-1 0 0 0,6 2 56 0 0,-5 6 2 0 0,1-7 2 0 0,3 11 0 0 0,-3-1-60 0 0,3 1-32 0 0,-1 6 2 0 0,-4 0 2 0 0,3 2-54 0 0,-4 6-12 0 0,1-3-2 0 0,-7 6 0 0 0,2-1-68 0 0,-2 1-14 0 0,-2 2-4 0 0,-3 1 0 0 0,0-2 38 0 0,-3-2 8 0 0,1-1 2 0 0,-3 0 0 0 0,1-3 98 0 0,3 1 20 0 0,1-3 16 0 0,-2-2-24 0 0,2-2 128 0 0,2 0 26 0 0,-2 1 6 0 0,5-4 0 0 0,2-1 64 0 0,0 1 12 0 0,4 2 4 0 0,1-4 0 0 0,6 0-92 0 0,-3-3-18 0 0,6 0-2 0 0,2 0-2 0 0,4-2-84 0 0,-1 0-18 0 0,3 1 0 0 0,2-1 0 0 0,-2 0-408 0 0,9 0-80 0 0,26-1-16 0 0,-26-10-2 0 0</inkml:trace>
  <inkml:trace contextRef="#ctx0" brushRef="#br1" timeOffset="136">22628 2693 3260 0 0,'0'0'144'0'0,"0"0"32"0"0,0 0-142 0 0,0-5-34 0 0,0 5 216 0 0,7-3 34 0 0,-5-4 8 0 0,0 3 2 0 0,1 3-148 0 0,4-1-28 0 0,2-2-6 0 0,-2 1-2 0 0,1 3-44 0 0,8-2-10 0 0,-1 4-2 0 0,2-2 0 0 0,2 2-20 0 0,2 3 0 0 0,5-2 0 0 0,-4 1 0 0 0,4 3 0 0 0,-4 0-28 0 0,1-4 6 0 0,-1 4-1312 0 0,-1-2-262 0 0</inkml:trace>
  <inkml:trace contextRef="#ctx0" brushRef="#br1" timeOffset="137">22790 2632 4808 0 0,'0'0'106'0'0,"0"0"22"0"0,0 0 6 0 0,0 0 0 0 0,0 7-108 0 0,0 0-26 0 0,2 7 0 0 0,-2-2 0 0 0,-2 1 0 0 0,2 8 0 0 0,-1 3-18 0 0,-3 5 18 0 0,1 6-16 0 0,-4-4 16 0 0,2 3 0 0 0,1-1-18 0 0,-3-2-250 0 0,4 0-50 0 0,1-5-10 0 0,-3-4 0 0 0</inkml:trace>
  <inkml:trace contextRef="#ctx0" brushRef="#br1" timeOffset="138">23666 2450 3736 0 0,'0'0'166'0'0,"-7"0"34"0"0,3 0-160 0 0,-4 0-40 0 0,-4 7 0 0 0,0 3 0 0 0,0 1 78 0 0,-5 3 8 0 0,1 5 2 0 0,-3 3 0 0 0,-2 0-58 0 0,1 6-12 0 0,-1-2-2 0 0,3 0 0 0 0,0-1 2 0 0,8-3 0 0 0,-2-1 0 0 0,2-4 0 0 0,6 2 28 0 0,-1 4 4 0 0,5-6 2 0 0,0 4 0 0 0,2-4-8 0 0,5 1-2 0 0,-1 1 0 0 0,3-5-1360 0 0,7 0-272 0 0</inkml:trace>
  <inkml:trace contextRef="#ctx0" brushRef="#br1" timeOffset="139">23658 2925 3794 0 0,'0'0'168'0'0,"0"0"34"0"0,0 0-162 0 0,9-4-40 0 0,-1 1 0 0 0,1 0 0 0 0,-4 3 176 0 0,6 0 24 0 0,-3 0 8 0 0,3 3 0 0 0,-6 0-122 0 0,5 4-24 0 0,0-3-6 0 0,-3 1 0 0 0,-2 3-56 0 0,4-1 0 0 0,-2 2-26 0 0,-4-2 8 0 0,4 2-82 0 0,-7-1-16 0 0,0 1-4 0 0,-5-2 0 0 0,1 3-22 0 0,1-3-4 0 0,-2-2-2 0 0,0 2 0 0 0,-2 0 108 0 0,-2-4 20 0 0,2 1 20 0 0,-1 1-26 0 0,-1-2 54 0 0,1 4 12 0 0,1-7 0 0 0,2 2 2 0 0,1 1 38 0 0,4-3 6 0 0,0 0 2 0 0,0 0 0 0 0,0 0-28 0 0,0 5-4 0 0,0-5-2 0 0,4 5 0 0 0,1-1 32 0 0,2-1 6 0 0,0 1 2 0 0,3-4 0 0 0,-2 3 2 0 0,-1 1 2 0 0,5-4 0 0 0,2 3 0 0 0,0-1-28 0 0,-1 0-6 0 0,-2 1-2 0 0,3 2 0 0 0,1 0-40 0 0,-1-1-22 0 0,-2-1 24 0 0,-3 3-24 0 0,-1-3 42 0 0,1 1-4 0 0,-6 1-2 0 0,-3-5 0 0 0,2 5-36 0 0,-4 2 0 0 0,-1-4 16 0 0,-6 6-16 0 0,1-2 0 0 0,-6-2 0 0 0,-3 2 0 0 0,-2-4 0 0 0,0 4-198 0 0,-2-2-46 0 0,-8-3-10 0 0,5-2-2 0 0</inkml:trace>
  <inkml:trace contextRef="#ctx0" brushRef="#br1" timeOffset="140">24047 2431 2188 0 0,'0'0'96'0'0,"0"0"22"0"0,0-3-94 0 0,0 3 438 0 0,0 0 88 0 0,7 3 18 0 0,-4 1 2 0 0,4 1-434 0 0,-2 5-86 0 0,0 0-18 0 0,0 4-2 0 0,1 0 12 0 0,-3 0 4 0 0,0 0 0 0 0,-1 5 0 0 0,5 0-64 0 0,-4-1-14 0 0,1-2 0 0 0,-1 1-2 0 0,-1-3 34 0 0,3-2 0 0 0,-3 0 0 0 0,-2-3 0 0 0,0-1-18 0 0,0-2 18 0 0,0-6-26 0 0,0 0 10 0 0,0 0-2 0 0,-7 1 18 0 0,3-2 0 0 0,-1-1 20 0 0,2 0-2 0 0,-4-1 0 0 0,4-6 10 0 0,1 0 2 0 0,-1 3 0 0 0,-3-3 0 0 0,6-2 20 0 0,0 1 6 0 0,0-5 0 0 0,0 3 0 0 0,0 0 0 0 0,0-2 2 0 0,7-3 0 0 0,-5 1 0 0 0,3 1-10 0 0,4-1-4 0 0,-3-1 0 0 0,5 3 0 0 0,-4-3-20 0 0,3 5-2 0 0,4 0-2 0 0,-7 2 0 0 0,5-1-4 0 0,2 1-16 0 0,-4 3 24 0 0,2 2-8 0 0,0 0-16 0 0,0 0 16 0 0,2 1-16 0 0,-2 2 16 0 0,1 2-16 0 0,-6 0 0 0 0,9 4 0 0 0,-4-2 0 0 0,0 6 0 0 0,-3 1-22 0 0,3 0 22 0 0,-4 4-24 0 0,-1-1 8 0 0,0 5 0 0 0,-2 2 0 0 0,2 2 0 0 0,0-2 16 0 0,-4 2-16 0 0,2-6 16 0 0,1 2-16 0 0,-1-1 16 0 0,2-3 0 0 0,0-1 0 0 0,-4-1 0 0 0,6-1 0 0 0,-4-5 0 0 0,5 0 20 0 0,-3 1-20 0 0,4 1 24 0 0,-5-6-8 0 0,8 1-16 0 0,-3 2 24 0 0,2-1-24 0 0,-3-3 0 0 0,6-3 0 0 0,-1 3 0 0 0,1-4-280 0 0,1 4-64 0 0,-3-2-10 0 0,0-1-4 0 0</inkml:trace>
  <inkml:trace contextRef="#ctx0" brushRef="#br1" timeOffset="141">19267 2227 3376 0 0,'0'0'150'0'0,"5"5"30"0"0,-10 5-144 0 0,3 2-36 0 0,0 4 0 0 0,-1 1 0 0 0,-2 0 124 0 0,3 5 18 0 0,-2-1 2 0 0,-1 0 2 0 0,5 3-64 0 0,0 0-12 0 0,-5 0-4 0 0,0 7 0 0 0,5-3-40 0 0,0-1-8 0 0,-2-1-2 0 0,1 0 0 0 0,-1 1-208 0 0,2-4-44 0 0,2-3-8 0 0</inkml:trace>
  <inkml:trace contextRef="#ctx0" brushRef="#br1" timeOffset="142">19394 2826 806 0 0,'0'0'34'0'0,"0"0"10"0"0,0 0 612 0 0,0 0 124 0 0,0 0 24 0 0,0 0 4 0 0,-9 2-598 0 0,2 3-120 0 0,-3-1-24 0 0,-6-1-4 0 0,-1 4 58 0 0,-4 0 14 0 0,-1-2 2 0 0,2 2 0 0 0,-5-4-192 0 0,-4 6-40 0 0,-2-1-6 0 0,2-1-2 0 0,7 2 76 0 0,-4 1 28 0 0,-4-6-22 0 0,-1 6 22 0 0,9-3 0 0 0,-2-2 0 0 0,2 6 0 0 0,-1-3-1786 0 0</inkml:trace>
  <inkml:trace contextRef="#ctx0" brushRef="#br1" timeOffset="143">19389 3148 2072 0 0,'0'0'184'0'0,"0"0"-146"0"0,0 0-38 0 0,0 3 428 0 0,-5 4 78 0 0,0 0 16 0 0,-5 0 4 0 0,-6 1-372 0 0,2 2-74 0 0,4 3-14 0 0,-6 0-2 0 0,-9-1-44 0 0,8 4-20 0 0,1 0 20 0 0,1 1-20 0 0,-5 0 0 0 0,5 0 0 0 0,-2 2 0 0 0,3-2 0 0 0,4 2 0 0 0,-6 2 0 0 0,4 0 0 0 0,7-4 0 0 0,-3 2 0 0 0,1-1 0 0 0,-2 3 0 0 0,4-4 0 0 0,1 4 0 0 0,-1-2 0 0 0,2-2 0 0 0,1-1 0 0 0,2-3 0 0 0,0 3 0 0 0,2-4 0 0 0,1 0 0 0 0,2-3 0 0 0,-1-4 18 0 0,1 2-18 0 0,2-4 16 0 0,0 2 8 0 0,3-5 0 0 0,-1 0 0 0 0,-1-3 0 0 0,8-2 18 0 0,-4-2 6 0 0,1 2 0 0 0,6-4 0 0 0,2 0 40 0 0,-5 1 8 0 0,-6 1 0 0 0,2-3 2 0 0,5-1 6 0 0,-3 3 0 0 0,-6-3 0 0 0,1 6 0 0 0,0-5-8 0 0,-4 3 0 0 0,0-3 0 0 0,-5 1 0 0 0,-4 2-20 0 0,3 0-4 0 0,-3-1-2 0 0,-1 2 0 0 0,-9 0-36 0 0,4 2-6 0 0,0 2-2 0 0,-4-3 0 0 0,-6 5-26 0 0,-1 0 0 0 0,-5 2 0 0 0,3 3-20 0 0,-2 0-86 0 0,-1 4-18 0 0,-5 0-4 0 0,3-1 0 0 0,6 3-288 0 0,3-3-56 0 0</inkml:trace>
  <inkml:trace contextRef="#ctx0" brushRef="#br1" timeOffset="144">19426 6878 2880 0 0,'0'0'256'0'0,"0"0"-206"0"0,0 0-50 0 0,0 0 0 0 0,0 0 386 0 0,0 0 68 0 0,0 0 12 0 0,0 0 4 0 0,7-3-366 0 0,-2-1-72 0 0,6 4-14 0 0,-1 0-2 0 0,2 0-16 0 0,5-2 0 0 0,4 1 0 0 0,3-3 0 0 0,0 1 0 0 0,5 1 0 0 0,4-3 0 0 0,1 1 0 0 0,-1-1 0 0 0,-2-2 0 0 0,0 4 0 0 0,-2-4 0 0 0,-3 4-68 0 0,0-4-4 0 0,0 0 0 0 0,-2 2 0 0 0,-2 2-288 0 0,-1-1-60 0 0,13 1-12 0 0,-9-1 0 0 0</inkml:trace>
  <inkml:trace contextRef="#ctx0" brushRef="#br1" timeOffset="145">19459 7185 4592 0 0,'0'0'204'0'0,"0"0"42"0"0,0 0-198 0 0,5-7-48 0 0,-1 7 0 0 0,2-5 0 0 0,5 0 198 0 0,2 0 28 0 0,3-4 6 0 0,5 1 2 0 0,7 1-154 0 0,-1 0-32 0 0,9-2-8 0 0,0 4 0 0 0,4-2-40 0 0,-4-2 0 0 0,3 4 0 0 0,-1 0 0 0 0,2 0-170 0 0,1 3-44 0 0,-7-1-8 0 0,-1-1-2 0 0</inkml:trace>
  <inkml:trace contextRef="#ctx0" brushRef="#br1" timeOffset="146">20910 5775 4204 0 0,'0'-16'186'0'0,"-4"6"38"0"0,4 3-178 0 0,0-6-46 0 0,-1-1 0 0 0,1 0 0 0 0,-2 4 212 0 0,2-2 34 0 0,0 0 6 0 0,0 1 2 0 0,0 3-114 0 0,0 1-22 0 0,-4 2-6 0 0,4 5 0 0 0,0 0-70 0 0,0 0-14 0 0,0 0-4 0 0,0 5 0 0 0,0 5-24 0 0,0 7 0 0 0,-1 1 0 0 0,-3 8-20 0 0,4 1 4 0 0,-5 5 0 0 0,2 5 0 0 0,-6 1 0 0 0,6 10 16 0 0,-4 2 22 0 0,2 3-6 0 0,-6-1 0 0 0,3 5-16 0 0,-1-6-22 0 0,-1 2 6 0 0,5-4 0 0 0,-4-3-248 0 0,4-1-48 0 0,-5-4-8 0 0,1-3-1810 0 0</inkml:trace>
  <inkml:trace contextRef="#ctx0" brushRef="#br1" timeOffset="147">21176 6581 2994 0 0,'0'0'132'0'0,"0"0"28"0"0,-6 0-128 0 0,1 0-32 0 0,-5 0 0 0 0,-2 0 0 0 0,0 2 460 0 0,-9 3 84 0 0,-1 0 18 0 0,-7 2 4 0 0,-1 2-454 0 0,-6 1-88 0 0,2-1-24 0 0,-7 5 0 0 0,-6-4 20 0 0,-3 2 0 0 0,-3 2 0 0 0,1 5 0 0 0,-1-7 12 0 0,1 6 4 0 0,-1-4 0 0 0,1 2 0 0 0,6-1-36 0 0,3-1 0 0 0,2-2 0 0 0,2 2 0 0 0,10 0-134 0 0,3-4-34 0 0,4 0-6 0 0,3-5-1976 0 0</inkml:trace>
  <inkml:trace contextRef="#ctx0" brushRef="#br1" timeOffset="148">20746 6999 5204 0 0,'0'0'114'0'0,"3"-5"24"0"0,3 3 6 0 0,-3-1 2 0 0,6 1-116 0 0,-1-3-30 0 0,2 1 0 0 0,1 3 0 0 0,1-3 56 0 0,0 4 8 0 0,0-1 0 0 0,-2 1 0 0 0,2 1-64 0 0,0 3 0 0 0,1-3 0 0 0,-5 3 0 0 0,1 1-72 0 0,-1 0-24 0 0,-1 2-8 0 0,-2-2 0 0 0,-3 5-24 0 0,0-1-8 0 0,-2 1 0 0 0,-2 2 0 0 0,-5 0 48 0 0,4 0 8 0 0,-4 1 0 0 0,2 0 2 0 0,-6-2 78 0 0,1-3 0 0 0,0 1 0 0 0,-1-1 0 0 0,1 1 60 0 0,1-1 8 0 0,-1-4 2 0 0,3 1 0 0 0,0 0-16 0 0,4-1-4 0 0,-3-3 0 0 0,6-1 0 0 0,0 0 30 0 0,0 0 8 0 0,0 0 0 0 0,0 0 0 0 0,0 0-42 0 0,9 5-8 0 0,1-5-2 0 0,1 0 0 0 0,1 0-36 0 0,2 0 0 0 0,1 0 16 0 0,1 0-16 0 0,3 0 58 0 0,1 4 6 0 0,1-2 0 0 0,-4-2 0 0 0,4 7-64 0 0,0-6 0 0 0,-2 1 0 0 0,1 5 0 0 0,-5-2 0 0 0,-3 0 0 0 0,4 1 0 0 0,-6 0 0 0 0,-3 3 0 0 0,2-4 0 0 0,-7 2 0 0 0,-4 2 0 0 0,0-2-30 0 0,-7 0-4 0 0,-3 3-2 0 0,-3-2 0 0 0,-4-1 2 0 0,-5 2 0 0 0,-5-1 0 0 0,-2 1 0 0 0,0-2-184 0 0,-2 0-38 0 0,1-4-6 0 0,-5 1-1110 0 0,3-4-222 0 0</inkml:trace>
  <inkml:trace contextRef="#ctx0" brushRef="#br1" timeOffset="149">21450 6545 4032 0 0,'0'0'358'0'0,"0"0"-286"0"0,2 5 280 0 0,1 5 58 0 0,-1 1 12 0 0,3 6 2 0 0,-1-4-352 0 0,-3 8-72 0 0,3 1 0 0 0,1 4-18 0 0,0 5-12 0 0,-3 0-2 0 0,5 0 0 0 0,-2-2 0 0 0,0-1-96 0 0,-3-2-22 0 0,1-4-2 0 0,4-7-2 0 0,-5 3 18 0 0,0-6 2 0 0,1-2 2 0 0,-3-3 0 0 0,0 0 116 0 0,0-4 32 0 0,0-3 122 0 0,0 0 16 0 0,0 0 4 0 0,-5-1 0 0 0,3-5-24 0 0,-1-2-6 0 0,-1-1 0 0 0,3 0 0 0 0,-1-1-64 0 0,2 0-12 0 0,0-2-4 0 0,-2-2 0 0 0,2-1 22 0 0,0-2 2 0 0,2-2 2 0 0,0-2 0 0 0,-1 2-26 0 0,6-2-4 0 0,-3-1-2 0 0,2-4 0 0 0,6 6-26 0 0,-1-1-16 0 0,-3 4 20 0 0,4-3-20 0 0,0 5 24 0 0,0 1-8 0 0,1 1-16 0 0,-1 3 24 0 0,-2 4 32 0 0,6 0 8 0 0,-4-1 0 0 0,0 5 0 0 0,-2 0-32 0 0,3 4-4 0 0,-1 0-2 0 0,4 5 0 0 0,-6-1-26 0 0,4 6 0 0 0,2 0-18 0 0,-2 4 18 0 0,-7 1-22 0 0,1 4 22 0 0,-4 1-24 0 0,1 1 24 0 0,-2 1-312 0 0,-1-4-48 0 0,-2 1-8 0 0,0-4-2086 0 0</inkml:trace>
  <inkml:trace contextRef="#ctx0" brushRef="#br1" timeOffset="150">21839 5808 5234 0 0,'2'-9'232'0'0,"-2"9"48"0"0,6-5-224 0 0,-6 2-56 0 0,9-1 0 0 0,-2-1 0 0 0,0 0 132 0 0,3 0 16 0 0,-2-1 4 0 0,-1 6 0 0 0,10-5-96 0 0,-6 5-20 0 0,1 0-4 0 0,2 0 0 0 0,-4 0-32 0 0,2 0 0 0 0,0 0 0 0 0,-3 0 0 0 0,3 5 0 0 0,-5-5 0 0 0,3 6 0 0 0,-7-3 0 0 0,4 0-48 0 0,-7-3-12 0 0,0 0-2 0 0,0 7 0 0 0,-5-1 62 0 0,5-3 0 0 0,-3 4 26 0 0,1-4-8 0 0,0 3-18 0 0,-3-3 0 0 0,2 2 0 0 0,-1-1 16 0 0,4-1-16 0 0,0-3 16 0 0,0 7-16 0 0,0-7 16 0 0,2 4-16 0 0,3 2 16 0 0,2 0 20 0 0,3-1 4 0 0,-1-2 0 0 0,5 2 0 0 0,-1-1 0 0 0,5 1 2 0 0,-3 2 0 0 0,3 0 0 0 0,-1-2-22 0 0,3 2-4 0 0,1 1-16 0 0,-1-3 24 0 0,-2 2-24 0 0,-3 5 0 0 0,-3-3 0 0 0,4 0 0 0 0,-6-1 0 0 0,-3 3 0 0 0,-2-1 0 0 0,-1 0 0 0 0,-3 1 0 0 0,-2-1-20 0 0,-6 2 4 0 0,2-2 0 0 0,-7 0-16 0 0,-6 2-4 0 0,-2 0 0 0 0,2 4 0 0 0,-4-4-234 0 0,0-2-46 0 0,1 1-10 0 0,1-1-1236 0 0,-3 2-248 0 0</inkml:trace>
  <inkml:trace contextRef="#ctx0" brushRef="#br1" timeOffset="151">22420 6577 5888 0 0,'0'0'130'0'0,"3"-1"28"0"0,8-3 4 0 0,3 1 2 0 0,3-1-132 0 0,1-1-32 0 0,1 0 0 0 0,5 2 0 0 0,2 1 32 0 0,-1-3-2 0 0,0 5 0 0 0,-2 0 0 0 0,0 0-30 0 0,0 0 0 0 0,-2 0-24 0 0,-1 0 24 0 0,1 0-328 0 0,-5 0-54 0 0,-5 0-10 0 0,1 0-1860 0 0</inkml:trace>
  <inkml:trace contextRef="#ctx0" brushRef="#br1" timeOffset="152">22450 6391 5976 0 0,'0'0'132'0'0,"0"0"28"0"0,0 0 4 0 0,0 0 2 0 0,-3 5-134 0 0,3-1-32 0 0,-3 4 0 0 0,1 3 0 0 0,0-1 0 0 0,-1 4 20 0 0,1 1-20 0 0,2 2 16 0 0,-2 2-16 0 0,-5 4 0 0 0,7 3 0 0 0,-1-1 0 0 0,-3 1-40 0 0,1 5-4 0 0,-4 0-2 0 0,5 0 0 0 0,1-2-248 0 0,1-6-50 0 0,0-3-8 0 0,1-2-4 0 0,1-1-12 0 0,5-5-4 0 0,-2-2 0 0 0,5 0-754 0 0,-1-1-150 0 0</inkml:trace>
  <inkml:trace contextRef="#ctx0" brushRef="#br1" timeOffset="153">23169 6551 6032 0 0,'0'0'134'0'0,"7"0"26"0"0,5-2 8 0 0,-2 0 0 0 0,6 2-136 0 0,4 0-32 0 0,-3 0 0 0 0,-1 0 0 0 0,1 2-112 0 0,-2-4-32 0 0,-2 2-4 0 0</inkml:trace>
  <inkml:trace contextRef="#ctx0" brushRef="#br1" timeOffset="154">23721 6528 5608 0 0,'0'0'124'0'0,"7"-1"26"0"0,4 1 4 0 0,-1 0 2 0 0,0 0-124 0 0,4 0-32 0 0,2-4 0 0 0,1 4 0 0 0,-1 4-32 0 0,1-4-14 0 0,0 0-2 0 0,-4 0-2396 0 0</inkml:trace>
  <inkml:trace contextRef="#ctx0" brushRef="#br1" timeOffset="155">24252 6494 2534 0 0,'18'0'112'0'0,"-7"1"24"0"0,-3-1-110 0 0,4 0-26 0 0,2-1 0 0 0,0 1 0 0 0,3 0 650 0 0,-1 1 126 0 0,1-1 24 0 0,-2 0 4 0 0,6 0-630 0 0,-4 0-126 0 0,-1 2-26 0 0,1-2-6 0 0,-1 0-332 0 0,-3-2-68 0 0,1 2-12 0 0,-2-1-4 0 0</inkml:trace>
  <inkml:trace contextRef="#ctx0" brushRef="#br1" timeOffset="156">22442 6581 460 0 0,'0'0'40'0'0,"0"0"-40"0"0,0 0 0 0 0,0 0 0 0 0,0 0 834 0 0,0 0 158 0 0,-5 4 32 0 0,0-1 8 0 0,-7 1-790 0 0,0-1-156 0 0,-4 2-32 0 0,-1 0-6 0 0,-2 2-174 0 0,-3 0-34 0 0,-2-2-6 0 0,-4-1-1594 0 0</inkml:trace>
  <inkml:trace contextRef="#ctx0" brushRef="#br2" timeOffset="157">24988 2216 3570 0 0,'5'-6'158'0'0,"-8"4"34"0"0,-1-2-154 0 0,-8 4-38 0 0,-5 4 0 0 0,0 4 0 0 0,-12 6 172 0 0,-4 5 28 0 0,-8 4 4 0 0,-12 3 2 0 0,-15 8-124 0 0,-7 5-24 0 0,-11 6-4 0 0,-11 14-2 0 0,-10 3-22 0 0,-8 10-6 0 0,-14 5 0 0 0,-5 9 0 0 0,-2 4-24 0 0,4 10 22 0 0,-4-1-22 0 0,7 5-1354 0 0,-1 3-284 0 0</inkml:trace>
  <inkml:trace contextRef="#ctx0" brushRef="#br2" timeOffset="158">22800 1787 3340 0 0,'-13'5'296'0'0,"-8"2"-236"0"0,-7 5-60 0 0,-4 9 0 0 0,-6 7 202 0 0,-12 6 30 0 0,-9 9 4 0 0,-9 10 2 0 0,-3 6-98 0 0,-15 11-20 0 0,-10 11-2 0 0,-8 12-2 0 0,1 7-62 0 0,-12 6-14 0 0,-9 10 0 0 0,-7 4-2 0 0,-1 1-16 0 0,5-1-4 0 0,-8-1 0 0 0,10-11 0 0 0,2-3-170 0 0,8-12-36 0 0,6 2-6 0 0,36-35-2 0 0</inkml:trace>
  <inkml:trace contextRef="#ctx0" brushRef="#br2" timeOffset="159">19764 2243 4140 0 0,'-10'-1'184'0'0,"5"2"36"0"0,-7 4-176 0 0,-4 6-44 0 0,-3 3 0 0 0,-9 10 0 0 0,-1 5 104 0 0,-7 9 10 0 0,-5 10 4 0 0,-6 11 0 0 0,-8 9-26 0 0,-12 13-4 0 0,-14 16-2 0 0,-3 11 0 0 0,-2 9-34 0 0,-12 12-6 0 0,-5 12-2 0 0,-15 12 0 0 0,-4 11-126 0 0,-7 10-26 0 0,-7 1-4 0 0</inkml:trace>
  <inkml:trace contextRef="#ctx0" brushRef="#br2" timeOffset="160">24519 6279 2304 0 0,'0'0'102'0'0,"-5"-2"20"0"0,-5 0-98 0 0,1 1-24 0 0,-1 1 0 0 0,-4 0 0 0 0,0 3 904 0 0,-1 4 176 0 0,-6 3 36 0 0,-4 4 6 0 0,-3 7-900 0 0,-10 1-182 0 0,-8 7-40 0 0,-4 8 0 0 0,-7 4 16 0 0,-3 3 2 0 0,-15 8 0 0 0,0 7 0 0 0,-3 3-126 0 0,-6 5-26 0 0,-3-2-4 0 0,-5 6-2566 0 0</inkml:trace>
  <inkml:trace contextRef="#ctx0" brushRef="#br2" timeOffset="161">23642 6158 6516 0 0,'-16'-2'144'0'0,"-1"1"28"0"0,-4 1 6 0 0,-5 1 6 0 0,-1 6-148 0 0,-11 2-36 0 0,2 8 0 0 0,-7 5 0 0 0,-12 11 0 0 0,-6 7 0 0 0,-7 6 0 0 0,-8 8 0 0 0,2 7-112 0 0,-4 5-32 0 0,-4 10-4 0 0,5-1-2598 0 0</inkml:trace>
  <inkml:trace contextRef="#ctx0" brushRef="#br2" timeOffset="162">21223 5630 6176 0 0,'-3'-5'136'0'0,"1"0"30"0"0,-5-2 4 0 0,7 7 2 0 0,-5-3-138 0 0,0 6-34 0 0,-6 11 0 0 0,1 7 20 0 0,-4 8-20 0 0,-10 8 16 0 0,-9 15-34 0 0,-4 13-8 0 0,-7 13-2 0 0,-2 11 0 0 0,-5 6 2 0 0,-10 10 0 0 0,-7 9 0 0 0,-2 13 0 0 0,-7 11-108 0 0,-4 3-20 0 0,-5 12-6 0 0,-1 0-1524 0 0,0 9-306 0 0</inkml:trace>
  <inkml:trace contextRef="#ctx0" brushRef="#br3" timeOffset="163">17935 4952 4816 0 0,'0'0'106'0'0,"5"-7"22"0"0,5 4 6 0 0,4-4 0 0 0,1 4-108 0 0,2-2-26 0 0,6 3 0 0 0,-1 0 0 0 0,9-1 36 0 0,0 3 2 0 0,3 0 0 0 0,3 0 0 0 0,1 3-38 0 0,-2-1 16 0 0,-2 5-16 0 0,4-4-1464 0 0,-3 4-300 0 0</inkml:trace>
  <inkml:trace contextRef="#ctx0" brushRef="#br3" timeOffset="164">17887 4684 4146 0 0,'-5'-10'368'0'0,"5"3"-294"0"0,0 2-58 0 0,0-2-16 0 0,3-1 392 0 0,3 3 74 0 0,4-2 16 0 0,4 1 4 0 0,3-1-382 0 0,4 4-78 0 0,3-2-26 0 0,5 1 18 0 0,2 3-18 0 0,5-1 16 0 0,7 2-16 0 0,-2 0 16 0 0,4 2-320 0 0,-2 1-64 0 0</inkml:trace>
  <inkml:trace contextRef="#ctx0" brushRef="#br3" timeOffset="165">19432 4087 4240 0 0,'0'-21'188'0'0,"-5"13"38"0"0,1-2-180 0 0,-1-4-46 0 0,2 2 0 0 0,-6-6 0 0 0,3 6 124 0 0,-8 4 16 0 0,2-1 4 0 0,-4 4 0 0 0,4 3-92 0 0,-9 4-18 0 0,-1 3-2 0 0,0 5-2 0 0,-4 6-30 0 0,4 5-30 0 0,-6-2 6 0 0,-2 10 2 0 0,7 3 22 0 0,-3 10-24 0 0,-2 9 24 0 0,-3 4-24 0 0,-2 4 24 0 0,4 8-24 0 0,7 5 24 0 0,-4 2-24 0 0,-5 0 24 0 0,10-3 0 0 0,4-2-18 0 0,9-8 18 0 0,-6-9 0 0 0,11-7 36 0 0,3-6-6 0 0,6-7-2 0 0,0-5 124 0 0,4-4 24 0 0,2-6 4 0 0,5-7 2 0 0,4-2-38 0 0,1-4-8 0 0,-4-4-2 0 0,7-7 0 0 0,-3-1-2 0 0,4-8 0 0 0,4-3 0 0 0,-4-3 0 0 0,1-6-90 0 0,-1-3-18 0 0,5 0-2 0 0,-7-3-2 0 0,-5-4-20 0 0,0 5 24 0 0,-2-10-24 0 0,-2 4 24 0 0,-6-1-24 0 0,-2-3 0 0 0,0 2 0 0 0,-4 5 16 0 0,2-6-16 0 0,-5 6 20 0 0,0-3-20 0 0,0 4 20 0 0,0 1-42 0 0,-5 3-8 0 0,2 2-2 0 0,1 4 0 0 0,4 5-96 0 0,-4 4-18 0 0,-3 1-6 0 0,0 6-1664 0 0,8 2-336 0 0</inkml:trace>
  <inkml:trace contextRef="#ctx0" brushRef="#br3" timeOffset="166">19399 4560 4780 0 0,'4'-3'212'0'0,"-1"-1"44"0"0,6-3-206 0 0,-6 2-50 0 0,2-2 0 0 0,4 0 0 0 0,-4 2 212 0 0,-3-4 32 0 0,3 8 6 0 0,-2-3 2 0 0,-1-1-184 0 0,-2 5-36 0 0,-2 0-8 0 0,-1-2-2 0 0,-9 2-44 0 0,-3-3-8 0 0,-1 6-2 0 0,-11-1 0 0 0,-6 3-12 0 0,-3 4-4 0 0,-2 1 0 0 0,-5 4 0 0 0,1 0-22 0 0,-4 1-4 0 0,8 3-2 0 0,-3-5 0 0 0,5-1-40 0 0,0 0-8 0 0,10-2-2 0 0,5-1 0 0 0,4-2-292 0 0,3-2-60 0 0</inkml:trace>
  <inkml:trace contextRef="#ctx0" brushRef="#br3" timeOffset="167">20203 4022 4788 0 0,'-1'-16'212'0'0,"1"13"44"0"0,-5 1-206 0 0,0 2-50 0 0,-1-7 0 0 0,-4 5 0 0 0,5 2 104 0 0,-9 4 8 0 0,-3 3 4 0 0,-2 3 0 0 0,-7 4-100 0 0,-1 6-16 0 0,-3 3 0 0 0,-2 6 0 0 0,-5 5 0 0 0,1 8 0 0 0,2 2 0 0 0,-2 1 0 0 0,0 2 100 0 0,3 1 10 0 0,0-2 2 0 0,8 1 0 0 0,2-1-28 0 0,2 2-4 0 0,4-3-2 0 0,5 0 0 0 0,4-4-42 0 0,6 1-8 0 0,2-7-2 0 0,3 3 0 0 0,7 0-52 0 0,3-1-12 0 0,0-8-2 0 0,3 0 0 0 0,5-2-326 0 0,-1-4-66 0 0,3-6-12 0 0</inkml:trace>
  <inkml:trace contextRef="#ctx0" brushRef="#br3" timeOffset="168">20251 4382 4808 0 0,'0'0'214'0'0,"0"0"42"0"0,0 0-204 0 0,7-5-52 0 0,0 5 0 0 0,-7 0 108 0 0,3 7 12 0 0,4 3 0 0 0,-2 0 2 0 0,-1 5-106 0 0,-1 4-16 0 0,-1 5 0 0 0,-2 7-20 0 0,-5 4 20 0 0,3 4-20 0 0,-5 1 20 0 0,0-2-20 0 0,4-5-52 0 0,-4 1-8 0 0,3-7-4 0 0,-1-1 0 0 0,0-3 22 0 0,1-3 6 0 0,3 1 0 0 0,-1-6 0 0 0,0-1 56 0 0,1-4 0 0 0,-1-1 0 0 0,-3-2 0 0 0,5-2 0 0 0,0-5 16 0 0,0 0 2 0 0,0 0 0 0 0,0 0 90 0 0,0 0 18 0 0,-2-7 2 0 0,0-1 2 0 0,2-3-20 0 0,0-1-6 0 0,0-1 0 0 0,2-5 0 0 0,5 3-12 0 0,-4-6-4 0 0,1-1 0 0 0,4-2 0 0 0,1-4-42 0 0,1-4-10 0 0,1 1-2 0 0,1-2 0 0 0,2 3-8 0 0,0 1-2 0 0,3 2 0 0 0,0 3 0 0 0,-2 1-24 0 0,2 4 0 0 0,-1 5 16 0 0,1 1-16 0 0,-1 3 42 0 0,-4 1 4 0 0,5 2 0 0 0,-2 4 0 0 0,1 1 0 0 0,-1 2 0 0 0,-1 2 0 0 0,3 5 0 0 0,2-2-14 0 0,-3 5-4 0 0,1 4 0 0 0,4 1 0 0 0,-3 1-28 0 0,1 3-20 0 0,0 3 4 0 0,-3 6 0 0 0,-4-3-18 0 0,-2-1-4 0 0,1 4 0 0 0,-3-2 0 0 0,1-4-266 0 0,-6 4-52 0 0,-1-9-12 0 0,1 2-1292 0 0,-3-5-260 0 0</inkml:trace>
  <inkml:trace contextRef="#ctx0" brushRef="#br3" timeOffset="169">21186 3991 5580 0 0,'0'0'122'0'0,"0"0"26"0"0,5-6 4 0 0,4 5 6 0 0,-1 1-126 0 0,1 0-32 0 0,-2 0 0 0 0,1 1 0 0 0,-1 5 0 0 0,3-1 0 0 0,-6 2 16 0 0,4 1-16 0 0,-3 3 0 0 0,-3-6 0 0 0,2 5 0 0 0,-3 1 0 0 0,-2-4-98 0 0,-3 5-14 0 0,1-2 0 0 0,-6-3-2 0 0,2 1 48 0 0,-3 1 10 0 0,0-4 0 0 0,0 2 2 0 0,-1 0 54 0 0,3-4 0 0 0,-3 1 0 0 0,8 1 0 0 0,0-4 28 0 0,3-1 16 0 0,0 0 4 0 0,0 0 0 0 0,5 4 24 0 0,5-3 8 0 0,-5 3 0 0 0,9-2 0 0 0,-2-1-14 0 0,0 1-2 0 0,3 0 0 0 0,2 3 0 0 0,-1-5 18 0 0,3 4 4 0 0,4 2 0 0 0,-6-4 0 0 0,3 7-54 0 0,-3-7-12 0 0,2 8-2 0 0,-3-1 0 0 0,1-2-18 0 0,-3 5 0 0 0,2-2 18 0 0,-10 4-18 0 0,3-2 0 0 0,-2 3 0 0 0,-5 0 0 0 0,-8 3 16 0 0,1 1-34 0 0,-7 1-6 0 0,-5 1-2 0 0,-7-5 0 0 0,1 2-64 0 0,-6-2-14 0 0,2-1 0 0 0,-3-3-2 0 0,4 0-180 0 0,0-3-34 0 0,4-4-8 0 0,0 1-1830 0 0</inkml:trace>
  <inkml:trace contextRef="#ctx0" brushRef="#br3" timeOffset="170">21585 3860 3224 0 0,'0'0'144'0'0,"2"-4"28"0"0,6 1-138 0 0,-1-4-34 0 0,2 3 0 0 0,3 3 0 0 0,5 1 548 0 0,0 1 102 0 0,9 3 22 0 0,-2 6 2 0 0,2-3-450 0 0,0 7-92 0 0,1-2-18 0 0,4 14-2 0 0,-1 0-74 0 0,-3 4-14 0 0,4 2-4 0 0,-2 9 0 0 0,2 2-4 0 0,-5 7-16 0 0,2 8 24 0 0,-6 1-8 0 0,-2 5-16 0 0,-6 4-18 0 0,-3 1 18 0 0,-8 0-26 0 0,-5-2 26 0 0,-3-2 0 0 0,-10 5-20 0 0,-6-9 20 0 0,-3 5-58 0 0,-9-6-4 0 0,-6-2 0 0 0,-10 1 0 0 0,-5-6-248 0 0,-9 1-50 0 0,0-5-8 0 0</inkml:trace>
  <inkml:trace contextRef="#ctx0" brushRef="#br3" timeOffset="171">19653 9146 5774 0 0,'0'0'128'0'0,"0"0"24"0"0,0 0 8 0 0,0 0 0 0 0,6 5-128 0 0,1-2-32 0 0,1-1 0 0 0,6 3 0 0 0,5-1 70 0 0,1-3 6 0 0,3-1 2 0 0,4 2 0 0 0,1 2-40 0 0,5-4-8 0 0,1 0-2 0 0,4-4 0 0 0,0 4-28 0 0,0-3-36 0 0,-4-4 8 0 0,-1 2 2 0 0,-2-2-290 0 0,-7 1-58 0 0,3-2-10 0 0</inkml:trace>
  <inkml:trace contextRef="#ctx0" brushRef="#br3" timeOffset="172">19583 8826 806 0 0,'0'0'34'0'0,"0"0"10"0"0,2 4-44 0 0,1-1 0 0 0,8 2 0 0 0,-2 1 1338 0 0,6 0 260 0 0,8 0 50 0 0,2 1 12 0 0,6-1-1328 0 0,4 0-266 0 0,-1-1-66 0 0,6-4 0 0 0,6-1-186 0 0,2 0-52 0 0,1-6-10 0 0,-3 0 0 0 0</inkml:trace>
  <inkml:trace contextRef="#ctx0" brushRef="#br3" timeOffset="173">21047 8043 5752 0 0,'0'0'128'0'0,"-7"-4"24"0"0,1 2 8 0 0,-4-3 0 0 0,0 2-128 0 0,0 1-32 0 0,-2 2 0 0 0,-5 0 0 0 0,1 4 36 0 0,-3 6 2 0 0,-2 2 0 0 0,-3 7 0 0 0,-3 7-62 0 0,-1 10-10 0 0,-4 3-4 0 0,-5 12 0 0 0,-1 7-40 0 0,-3 9-8 0 0,5 10-2 0 0,-2 11 0 0 0,4 9-68 0 0,-2-4-14 0 0,-2 7-4 0 0,5-2 0 0 0,5-1 102 0 0,-1 0 18 0 0,5-11 6 0 0,4-7 0 0 0,7-5 232 0 0,5-10 46 0 0,6-9 10 0 0,2-7 0 0 0,2-5 36 0 0,6-10 6 0 0,5-4 2 0 0,7-8 0 0 0,3-6-154 0 0,1-6-30 0 0,8-7-6 0 0,3-11-2 0 0,8-8-52 0 0,5-12-8 0 0,5-11-4 0 0,-4-5 0 0 0,0-5-28 0 0,-6-8 18 0 0,1-2-18 0 0,-9-6 16 0 0,2-3-16 0 0,-8 2 0 0 0,2 4 0 0 0,-10-5-22 0 0,-4 3-2 0 0,-2 1-2 0 0,-10 2 0 0 0,2 4 0 0 0,-5 4 4 0 0,-4 0 2 0 0,-5 7 0 0 0,4 0 0 0 0,-9 10-10 0 0,3 2-2 0 0,-3 6 0 0 0,0 1 0 0 0,-3 4-10 0 0,3 9-4 0 0,-4-2 0 0 0,1 6 0 0 0,-1 1-152 0 0,-1 7-30 0 0,1 1-6 0 0,-2 5-2426 0 0</inkml:trace>
  <inkml:trace contextRef="#ctx0" brushRef="#br3" timeOffset="174">20932 8769 6860 0 0,'0'0'152'0'0,"0"0"30"0"0,0 0 6 0 0,0 0 4 0 0,0 0-152 0 0,-1 0-40 0 0,-8 0 0 0 0,4 0 0 0 0,-6-2 0 0 0,-1-1 20 0 0,-5 3-20 0 0,2-4 16 0 0,-14 1-16 0 0,-2 0-28 0 0,-2 3 6 0 0,-3 0 2 0 0,-7 6-282 0 0,1-2-56 0 0,-1 6-10 0 0,2 4-1430 0 0,-4 2-284 0 0</inkml:trace>
  <inkml:trace contextRef="#ctx0" brushRef="#br3" timeOffset="175">21700 8000 6126 0 0,'-2'3'136'0'0,"-3"1"26"0"0,-2-1 6 0 0,0 4 4 0 0,-1 3-138 0 0,-8 4-34 0 0,2 7 0 0 0,-3 6 0 0 0,-4 8 0 0 0,-1 1 20 0 0,-6 5-20 0 0,-2 8 16 0 0,2 9-16 0 0,-5 2 0 0 0,-5 12 0 0 0,4 4 0 0 0,-2 8 52 0 0,1 3 0 0 0,4 4 0 0 0,4 1 0 0 0,-2 2 2 0 0,5-3 0 0 0,1-4 0 0 0,6 0 0 0 0,5-7-38 0 0,5-4-16 0 0,5-7 0 0 0,7-9 16 0 0,1-12-64 0 0,6-5-12 0 0,3-10-4 0 0,1-9 0 0 0,1-3-200 0 0,4-11-40 0 0,1-8-8 0 0,2-9-1376 0 0,5-9-274 0 0</inkml:trace>
  <inkml:trace contextRef="#ctx0" brushRef="#br3" timeOffset="176">21791 8757 5724 0 0,'-5'7'254'0'0,"4"-2"50"0"0,1 2-242 0 0,-2 2-62 0 0,2 1 0 0 0,0 2 0 0 0,-2 0 184 0 0,2 2 26 0 0,4 6 6 0 0,-3 3 0 0 0,-1 3-164 0 0,0 3-32 0 0,2 2-20 0 0,1 3 24 0 0,-3 7-40 0 0,2-1-8 0 0,2-2-2 0 0,-4 3 0 0 0,1 1-190 0 0,-1-6-40 0 0,0 1-6 0 0,-1-9-2 0 0,1 0 112 0 0,-4-6 24 0 0,2-5 2 0 0,2-1 2 0 0,0-6 96 0 0,0-2 28 0 0,-3-4 0 0 0,3-4 112 0 0,0 0 36 0 0,0 0 8 0 0,3-5 2 0 0,-1-6-28 0 0,2-2-4 0 0,1-4-2 0 0,-2-2 0 0 0,-1-4-20 0 0,6-1-6 0 0,-1-4 0 0 0,0-2 0 0 0,2-3-76 0 0,3-3-22 0 0,-3 3 0 0 0,5-3 0 0 0,1-2 0 0 0,0 0 0 0 0,-1 2 0 0 0,5 4 0 0 0,0 1 0 0 0,-4 1 0 0 0,4 8 0 0 0,1 3 0 0 0,2 2 0 0 0,-2 6 0 0 0,-3 5 16 0 0,1-1-16 0 0,1 5 92 0 0,-4 4 10 0 0,4 5 2 0 0,2 3 0 0 0,0 4-68 0 0,-3 1-12 0 0,3 9-4 0 0,-2 2 0 0 0,0 0-42 0 0,-4 1-8 0 0,1 4-2 0 0,-4 2 0 0 0,-3 3-228 0 0,-1 2-46 0 0,-4-2-10 0 0</inkml:trace>
  <inkml:trace contextRef="#ctx0" brushRef="#br3" timeOffset="177">22545 8106 6126 0 0,'0'0'136'0'0,"0"0"26"0"0,8 2 6 0 0,1 3 4 0 0,3-5-138 0 0,2 3-34 0 0,1-1 0 0 0,1 3 0 0 0,1 0 0 0 0,-1 2 0 0 0,3-3 0 0 0,-2 6 0 0 0,0 0-234 0 0,0 1-48 0 0,-3 3-10 0 0,0 1-2 0 0,-7-1-182 0 0,-4 3-36 0 0,2-1-8 0 0,-5-3-2 0 0,-7 4 220 0 0,-1-1 46 0 0,1 3 8 0 0,-4-2 0 0 0,-1-3 318 0 0,-2-2 62 0 0,4 0 12 0 0,-3-2 4 0 0,2 1 256 0 0,3-3 52 0 0,-2 1 8 0 0,1-4 4 0 0,2 0-170 0 0,4 0-34 0 0,-1 0-6 0 0,4-5-2 0 0,0 0-102 0 0,0 0-20 0 0,0 0-6 0 0,0 0 0 0 0,0 0-88 0 0,5-5-20 0 0,-1 0-4 0 0,6-4 0 0 0,-3 3-16 0 0,3 2 0 0 0,0 1 0 0 0,1-1 0 0 0,2 1 22 0 0,-2 3 6 0 0,2-2 2 0 0,1 2 0 0 0,4 0-8 0 0,-5 2-2 0 0,5-2 0 0 0,-6 3 0 0 0,1 3 0 0 0,-4-3 0 0 0,-1 4 0 0 0,-2 3 0 0 0,-1-5-20 0 0,0 6 0 0 0,-9 1 0 0 0,3 3 0 0 0,-4-3 0 0 0,-1 2 0 0 0,-4 0 0 0 0,-2 5 16 0 0,-3-2-40 0 0,-1-2-10 0 0,-3 4-2 0 0,-1-3 0 0 0,-1 1-64 0 0,0-1-12 0 0,-3-1-4 0 0,0-3 0 0 0,-3 0-220 0 0,1-2-46 0 0,2-4-8 0 0,-2-1-2 0 0</inkml:trace>
  <inkml:trace contextRef="#ctx0" brushRef="#br3" timeOffset="178">23333 7904 6400 0 0,'5'8'142'0'0,"-4"-3"28"0"0,3-1 6 0 0,3 4 2 0 0,-2 6-142 0 0,7 3-36 0 0,5 6 0 0 0,2 5 0 0 0,2 2 0 0 0,7 8 0 0 0,6 2 0 0 0,2 1 0 0 0,-3 2 0 0 0,3 4 0 0 0,5 1 0 0 0,-6 0 0 0 0,-1 11 0 0 0,2-5 0 0 0,-7 0 0 0 0,2 1 0 0 0,-3 0 0 0 0,-6-2 0 0 0,-6 2 0 0 0,-8-1 0 0 0,-1-6 0 0 0,-10 3 0 0 0,-9-1 0 0 0,-4-3 0 0 0,-4-1-100 0 0,-10-3-14 0 0,-1-1-4 0 0,-12-3 0 0 0,-1-3-316 0 0,-12 1-64 0 0</inkml:trace>
  <inkml:trace contextRef="#ctx0" brushRef="#br2" timeOffset="179">26071 6176 6040 0 0,'0'0'134'0'0,"-2"-3"26"0"0,0 1 8 0 0,-6-1 0 0 0,3-1-136 0 0,-6 4-32 0 0,-4 2 0 0 0,1 1 0 0 0,-9 6 0 0 0,-11 6-34 0 0,-7 8 6 0 0,-9 4 2 0 0,-9 8 4 0 0,-8 4 2 0 0,-5 9 0 0 0,-9 6 0 0 0,-13 6 20 0 0,-6 6 0 0 0,-5 7 0 0 0,0 0 16 0 0,-4 2-228 0 0,6 5-44 0 0,-5-5-10 0 0,6-8-2 0 0,13-1-148 0 0,6-14-32 0 0,14-10-4 0 0,14-7-736 0 0,5-13-148 0 0</inkml:trace>
  <inkml:trace contextRef="#ctx0" brushRef="#br2" timeOffset="180">25923 2305 3456 0 0,'-3'-11'306'0'0,"1"4"-244"0"0,-3 7-62 0 0,-2-3 0 0 0,0 6 158 0 0,-2 4 18 0 0,-6 2 6 0 0,-4 1 0 0 0,-3 4-182 0 0,-6 7-22 0 0,-10 3-10 0 0,-7 8-4 0 0,-8 10 36 0 0,-7 4 24 0 0,-9 4-2 0 0,-3 7-2 0 0,-13 6-20 0 0,-6 10-22 0 0,0 6 6 0 0,-4 0 0 0 0,3 7-104 0 0,5 0-22 0 0,-64 62-2 0 0,46-41-1488 0 0</inkml:trace>
  <inkml:trace contextRef="#ctx0" brushRef="#br1" timeOffset="181">24857 6494 3318 0 0,'17'1'146'0'0,"-6"1"32"0"0,-4-2-142 0 0,7 0-36 0 0,-1 0 0 0 0,3-2 0 0 0,3 2 320 0 0,-1-1 56 0 0,-2 1 10 0 0,3 0 4 0 0,3 0-154 0 0,-4 0-30 0 0,6 0-6 0 0,-5 0-2 0 0,-2 0-160 0 0,2 0-38 0 0,-4-2 0 0 0,2 0-1606 0 0,-3-1-324 0 0</inkml:trace>
  <inkml:trace contextRef="#ctx0" brushRef="#br1" timeOffset="182">24935 2659 1842 0 0,'0'0'164'0'0,"7"-4"-132"0"0,2 3-32 0 0,-2-1 0 0 0,8 0 494 0 0,-3 0 90 0 0,0 2 20 0 0,5-3 4 0 0,-2 3-424 0 0,3 3-86 0 0,-4-1-16 0 0,1-2-2 0 0,3 4-60 0 0,-3-3-20 0 0,2 3 0 0 0,-2-3 18 0 0,1 1-76 0 0,-2 0-16 0 0,3 0-4 0 0,-3-1-1770 0 0</inkml:trace>
  <inkml:trace contextRef="#ctx0" brushRef="#br1" timeOffset="183">25009 2557 4694 0 0,'0'0'104'0'0,"0"0"20"0"0,0-4 4 0 0,0 4 4 0 0,-2-3-106 0 0,2 3 40 0 0,0 0 8 0 0,-2 7 2 0 0,2 1 0 0 0,0 3-76 0 0,0 8 0 0 0,-3-6-24 0 0,-1 6 8 0 0,1 2 16 0 0,-4 1 22 0 0,2 2-6 0 0,-4 2 0 0 0,2 2-88 0 0,-2-3-16 0 0,3 4-6 0 0,-3-4-1322 0 0,5 2-264 0 0</inkml:trace>
  <inkml:trace contextRef="#ctx0" brushRef="#br1" timeOffset="184">25639 2372 690 0 0,'3'-8'62'0'0,"-1"6"-62"0"0,2-3 0 0 0,-4 0 0 0 0,0 1 768 0 0,0 1 140 0 0,0 3 28 0 0,0 0 8 0 0,0 0-688 0 0,0 0-138 0 0,-6-4-28 0 0,0 8-4 0 0,-3-1-70 0 0,2 4-16 0 0,-7-2 0 0 0,2 5 0 0 0,0 3 0 0 0,-2 2-24 0 0,-3 1 8 0 0,4 1 16 0 0,-1 2 0 0 0,2 2 0 0 0,1-1 0 0 0,1 2 0 0 0,3-1 0 0 0,0 0 32 0 0,5 0 0 0 0,4 1-2 0 0,5-2-6 0 0,-4-1-2 0 0,8-2 0 0 0,-2 2 0 0 0,3-1-22 0 0,3-3 0 0 0,1-1 0 0 0,4 0-2008 0 0</inkml:trace>
  <inkml:trace contextRef="#ctx0" brushRef="#br1" timeOffset="185">25831 2677 2534 0 0,'0'0'224'0'0,"0"0"-178"0"0,0 0-46 0 0,-2-1 0 0 0,2 1 462 0 0,0 0 82 0 0,-5 0 18 0 0,2 1 4 0 0,-1 3-430 0 0,-4-1-84 0 0,1 4-18 0 0,0 0-2 0 0,-2 0-32 0 0,-1 3 0 0 0,1-1 16 0 0,-1 3-16 0 0,0-2 0 0 0,6 2 0 0 0,-3 2 0 0 0,0-2 0 0 0,-1 0 0 0 0,-1 3 0 0 0,3-3-16 0 0,2 0 16 0 0,1-1 0 0 0,-4-1 0 0 0,5 2 0 0 0,0-1 0 0 0,1-1 32 0 0,1 0 6 0 0,1 3 2 0 0,1-3 0 0 0,2-3 12 0 0,1 1 4 0 0,0 2 0 0 0,2-1 0 0 0,3 0-56 0 0,0-4 16 0 0,2 2-16 0 0,2-1 0 0 0,1 0-194 0 0,-1-5-50 0 0,0 3-10 0 0,3-8-2 0 0</inkml:trace>
  <inkml:trace contextRef="#ctx0" brushRef="#br1" timeOffset="186">25896 2804 4226 0 0,'0'0'186'0'0,"0"0"40"0"0,0 0-180 0 0,0 0 60 0 0,0 0 14 0 0,0 0 0 0 0,0 9 2 0 0,-1-4-60 0 0,1 4-14 0 0,0 1 0 0 0,-2 2-2 0 0,0 0-6 0 0,-3 5 0 0 0,3-3 0 0 0,-4 8 0 0 0,2-5-40 0 0,1 6 0 0 0,-4-2-24 0 0,0 1 8 0 0,2-2 16 0 0,-4 1 18 0 0,1 2-2 0 0,-3 1-16 0 0,4 0-150 0 0,-8 3-42 0 0,1-1-10 0 0</inkml:trace>
  <inkml:trace contextRef="#ctx0" brushRef="#br0" timeOffset="187">2781 4958 6336 0 0,'0'0'140'0'0,"0"0"28"0"0,-5 4 8 0 0,1 3 0 0 0,4-2-142 0 0,-3 5-34 0 0,-1 9 0 0 0,1 2 0 0 0,-7 3 0 0 0,6 7 0 0 0,3 5 0 0 0,-6 5 0 0 0,-5 4 0 0 0,1 7 0 0 0,10 6 0 0 0,-4 4 0 0 0,-2 3-40 0 0,0 1-16 0 0,0-1-4 0 0,2 4 0 0 0,-1-7-108 0 0,1 0-20 0 0,-5-5-4 0 0,6-6-2 0 0,6-8-6 0 0,0-10 0 0 0,-2-4 0 0 0,3-6 0 0 0,9-3 0 0 0,-1-8 0 0 0,-3-1 0 0 0,5-6-1072 0 0,4-9-216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f29ac11_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f29ac11_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516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f29ac11_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f29ac11_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39-</a:t>
            </a:r>
            <a:r>
              <a:rPr lang="en-US"/>
              <a:t>digit number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33 x 10</a:t>
            </a:r>
            <a:r>
              <a:rPr lang="en-US" baseline="30000"/>
              <a:t>12</a:t>
            </a:r>
            <a:endParaRPr lang="en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 all of those strings contain all valid characters though, so how can we cut down the number of checks?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7658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77ea16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77ea16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grey: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time:  t</a:t>
            </a:r>
            <a:r>
              <a:rPr lang="en" baseline="-25000"/>
              <a:t>4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err="1"/>
              <a:t>freq</a:t>
            </a:r>
            <a:r>
              <a:rPr lang="en"/>
              <a:t>: 1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yellow: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time:  t</a:t>
            </a:r>
            <a:r>
              <a:rPr lang="en" baseline="-25000"/>
              <a:t>3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err="1"/>
              <a:t>freq</a:t>
            </a:r>
            <a:r>
              <a:rPr lang="en"/>
              <a:t>: n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blue: 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time: t</a:t>
            </a:r>
            <a:r>
              <a:rPr lang="en" baseline="-25000"/>
              <a:t>2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err="1"/>
              <a:t>freq</a:t>
            </a:r>
            <a:r>
              <a:rPr lang="en"/>
              <a:t>: sum </a:t>
            </a:r>
            <a:r>
              <a:rPr lang="en" err="1"/>
              <a:t>i</a:t>
            </a:r>
            <a:r>
              <a:rPr lang="en"/>
              <a:t>=0 to n-1 ( sum j=i+1 to n-1 (1))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= n</a:t>
            </a:r>
            <a:r>
              <a:rPr lang="en" baseline="30000"/>
              <a:t>2</a:t>
            </a:r>
            <a:r>
              <a:rPr lang="en"/>
              <a:t>/2 - n/2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time: t</a:t>
            </a:r>
            <a:r>
              <a:rPr lang="en" baseline="-25000"/>
              <a:t>1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err="1"/>
              <a:t>freq</a:t>
            </a:r>
            <a:r>
              <a:rPr lang="en"/>
              <a:t>:  </a:t>
            </a:r>
            <a:r>
              <a:rPr lang="en">
                <a:solidFill>
                  <a:schemeClr val="dk1"/>
                </a:solidFill>
              </a:rPr>
              <a:t>sum </a:t>
            </a:r>
            <a:r>
              <a:rPr lang="en" err="1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=0 to n-1 ( sum j=i+1 to n-1 ( sum k=j+1 to n-1 (1)))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= n</a:t>
            </a:r>
            <a:r>
              <a:rPr lang="en" baseline="30000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/6 - 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/2 + n/3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purple 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time:  t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err="1">
                <a:solidFill>
                  <a:schemeClr val="dk1"/>
                </a:solidFill>
              </a:rPr>
              <a:t>freq</a:t>
            </a:r>
            <a:r>
              <a:rPr lang="en">
                <a:solidFill>
                  <a:schemeClr val="dk1"/>
                </a:solidFill>
              </a:rPr>
              <a:t>:  x (depends on if statement, min 0 max same as red)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SUM UPPER BOUNDS:  INCLUSIVE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55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7cb39f69_0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7cb39f69_0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New runtime: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err="1"/>
              <a:t>Θ</a:t>
            </a:r>
            <a:r>
              <a:rPr lang="en"/>
              <a:t>(n</a:t>
            </a:r>
            <a:r>
              <a:rPr lang="en" baseline="30000"/>
              <a:t>2</a:t>
            </a:r>
            <a:r>
              <a:rPr lang="en"/>
              <a:t> log n)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Sort time: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O(n log n)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done before our search, dominated by search time</a:t>
            </a:r>
            <a:endParaRPr/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Asymptotically insignificant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0479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fcf5f09d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fcf5f09d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grey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yellow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endParaRPr baseline="-25000"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x  (x varies from 0 .. n)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red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sum </a:t>
            </a:r>
            <a:r>
              <a:rPr lang="en" err="1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=1 to x (sum j=1 to n (1))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= 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 (assuming x == n)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purple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  (y varies from 0 .. 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328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fcf5f09d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fcf5f09d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941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fcf5f09d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fcf5f09d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baseline="-25000"/>
              <a:t>3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yellow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baseline="-25000"/>
              <a:t>2</a:t>
            </a:r>
            <a:endParaRPr baseline="-250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 (x varies from 0 .. n)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baseline="-25000"/>
              <a:t>1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sum </a:t>
            </a:r>
            <a:r>
              <a:rPr lang="en" err="1"/>
              <a:t>i</a:t>
            </a:r>
            <a:r>
              <a:rPr lang="en"/>
              <a:t>=1 to x (sum j=1 to n-</a:t>
            </a:r>
            <a:r>
              <a:rPr lang="en" err="1"/>
              <a:t>i</a:t>
            </a:r>
            <a:r>
              <a:rPr lang="en"/>
              <a:t> (1))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= n</a:t>
            </a:r>
            <a:r>
              <a:rPr lang="en" baseline="30000"/>
              <a:t>2</a:t>
            </a:r>
            <a:r>
              <a:rPr lang="en"/>
              <a:t>/2 - n/2  (assuming x == n)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purple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 baseline="-25000"/>
              <a:t>0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  (y varies from 0 .. </a:t>
            </a:r>
            <a:r>
              <a:rPr lang="en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/2 - n/2)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1376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fcf5f09d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fcf5f09d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968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7f29ac11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7f29ac11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809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7f29ac11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7f29ac11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30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A better algorithm for </a:t>
            </a:r>
            <a:r>
              <a:rPr lang="en" err="1"/>
              <a:t>ThreeSum</a:t>
            </a:r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What if we sorted the array first?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Pick two numbers, then binary search for the third one that will make a sum of zero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a[</a:t>
            </a:r>
            <a:r>
              <a:rPr lang="en" err="1"/>
              <a:t>i</a:t>
            </a:r>
            <a:r>
              <a:rPr lang="en"/>
              <a:t>] = 10, a[j] = -7, binary search for -3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Still have two for loops, but we replace the third with a binary search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Runtime now?</a:t>
            </a:r>
            <a:endParaRPr sz="2205"/>
          </a:p>
          <a:p>
            <a:pPr lvl="2">
              <a:lnSpc>
                <a:spcPct val="150000"/>
              </a:lnSpc>
            </a:pPr>
            <a:r>
              <a:rPr lang="en"/>
              <a:t>What if the input data isn't sorted?</a:t>
            </a:r>
          </a:p>
          <a:p>
            <a:pPr lvl="1">
              <a:lnSpc>
                <a:spcPct val="150000"/>
              </a:lnSpc>
            </a:pPr>
            <a:r>
              <a:rPr lang="en"/>
              <a:t>What about the sorting time?</a:t>
            </a:r>
            <a:endParaRPr/>
          </a:p>
        </p:txBody>
      </p:sp>
      <p:sp>
        <p:nvSpPr>
          <p:cNvPr id="265" name="Google Shape;265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10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0AD05-1C56-EF45-8F8E-69A6BA642B3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94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Bubble sort</a:t>
            </a:r>
            <a:endParaRPr/>
          </a:p>
        </p:txBody>
      </p:sp>
      <p:sp>
        <p:nvSpPr>
          <p:cNvPr id="284" name="Google Shape;284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Simply go through the array comparing pairs of items, swap them if they are out of order</a:t>
            </a:r>
            <a:endParaRPr/>
          </a:p>
          <a:p>
            <a:pPr lvl="1"/>
            <a:r>
              <a:rPr lang="en"/>
              <a:t>Repeat until you make it through the array with 0 swaps</a:t>
            </a:r>
            <a:endParaRPr/>
          </a:p>
        </p:txBody>
      </p:sp>
      <p:sp>
        <p:nvSpPr>
          <p:cNvPr id="293" name="Google Shape;293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11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B4B0E-10AE-B542-A273-5230D3D07E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4" name="Google Shape;286;p36">
            <a:extLst>
              <a:ext uri="{FF2B5EF4-FFF2-40B4-BE49-F238E27FC236}">
                <a16:creationId xmlns:a16="http://schemas.microsoft.com/office/drawing/2014/main" id="{39CF7B65-D792-464F-BB00-412CBEC22CB9}"/>
              </a:ext>
            </a:extLst>
          </p:cNvPr>
          <p:cNvSpPr/>
          <p:nvPr/>
        </p:nvSpPr>
        <p:spPr>
          <a:xfrm>
            <a:off x="1264929" y="3171933"/>
            <a:ext cx="7421816" cy="31549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287;p36">
            <a:extLst>
              <a:ext uri="{FF2B5EF4-FFF2-40B4-BE49-F238E27FC236}">
                <a16:creationId xmlns:a16="http://schemas.microsoft.com/office/drawing/2014/main" id="{B1C29649-9822-8349-83C5-A1C689856AC7}"/>
              </a:ext>
            </a:extLst>
          </p:cNvPr>
          <p:cNvSpPr/>
          <p:nvPr/>
        </p:nvSpPr>
        <p:spPr>
          <a:xfrm>
            <a:off x="1749032" y="3873052"/>
            <a:ext cx="6744132" cy="228696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oogle Shape;288;p36">
            <a:extLst>
              <a:ext uri="{FF2B5EF4-FFF2-40B4-BE49-F238E27FC236}">
                <a16:creationId xmlns:a16="http://schemas.microsoft.com/office/drawing/2014/main" id="{8F1C1008-3DBF-264C-95FE-9AF121FAF36C}"/>
              </a:ext>
            </a:extLst>
          </p:cNvPr>
          <p:cNvGrpSpPr/>
          <p:nvPr/>
        </p:nvGrpSpPr>
        <p:grpSpPr>
          <a:xfrm>
            <a:off x="2283234" y="4357130"/>
            <a:ext cx="6026229" cy="1318803"/>
            <a:chOff x="2252725" y="3554300"/>
            <a:chExt cx="6023700" cy="1318250"/>
          </a:xfrm>
        </p:grpSpPr>
        <p:sp>
          <p:nvSpPr>
            <p:cNvPr id="17" name="Google Shape;289;p36">
              <a:extLst>
                <a:ext uri="{FF2B5EF4-FFF2-40B4-BE49-F238E27FC236}">
                  <a16:creationId xmlns:a16="http://schemas.microsoft.com/office/drawing/2014/main" id="{27AAD471-FB3A-C94A-B20E-0A1F776F5485}"/>
                </a:ext>
              </a:extLst>
            </p:cNvPr>
            <p:cNvSpPr/>
            <p:nvPr/>
          </p:nvSpPr>
          <p:spPr>
            <a:xfrm>
              <a:off x="2252725" y="3854650"/>
              <a:ext cx="6023700" cy="10179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63" tIns="91463" rIns="91463" bIns="91463" anchor="ctr" anchorCtr="0">
              <a:noAutofit/>
            </a:bodyPr>
            <a:lstStyle/>
            <a:p>
              <a:pPr defTabSz="457436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endParaRPr sz="180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Google Shape;290;p36">
              <a:extLst>
                <a:ext uri="{FF2B5EF4-FFF2-40B4-BE49-F238E27FC236}">
                  <a16:creationId xmlns:a16="http://schemas.microsoft.com/office/drawing/2014/main" id="{51D6DFD0-E553-A440-A78D-AFCC2065CCCE}"/>
                </a:ext>
              </a:extLst>
            </p:cNvPr>
            <p:cNvSpPr/>
            <p:nvPr/>
          </p:nvSpPr>
          <p:spPr>
            <a:xfrm>
              <a:off x="4021450" y="3554300"/>
              <a:ext cx="2386200" cy="3003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63" tIns="91463" rIns="91463" bIns="91463" anchor="ctr" anchorCtr="0">
              <a:noAutofit/>
            </a:bodyPr>
            <a:lstStyle/>
            <a:p>
              <a:pPr defTabSz="457436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endParaRPr sz="180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Google Shape;291;p36">
            <a:extLst>
              <a:ext uri="{FF2B5EF4-FFF2-40B4-BE49-F238E27FC236}">
                <a16:creationId xmlns:a16="http://schemas.microsoft.com/office/drawing/2014/main" id="{DA28DC6A-F846-584F-BB85-36DCFC566B06}"/>
              </a:ext>
            </a:extLst>
          </p:cNvPr>
          <p:cNvSpPr/>
          <p:nvPr/>
        </p:nvSpPr>
        <p:spPr>
          <a:xfrm>
            <a:off x="3101175" y="5074682"/>
            <a:ext cx="4624041" cy="317233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Google Shape;292;p36">
            <a:extLst>
              <a:ext uri="{FF2B5EF4-FFF2-40B4-BE49-F238E27FC236}">
                <a16:creationId xmlns:a16="http://schemas.microsoft.com/office/drawing/2014/main" id="{64E38E5B-90D8-164C-8F8D-EA23C7EFA99D}"/>
              </a:ext>
            </a:extLst>
          </p:cNvPr>
          <p:cNvSpPr txBox="1">
            <a:spLocks/>
          </p:cNvSpPr>
          <p:nvPr/>
        </p:nvSpPr>
        <p:spPr bwMode="auto">
          <a:xfrm>
            <a:off x="942443" y="2607320"/>
            <a:ext cx="8644901" cy="385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vert="horz" wrap="square" lIns="91463" tIns="91463" rIns="91463" bIns="91463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714500" indent="-3429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171700" indent="-3429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&lt;T extends Comparable&lt;? super T&gt;&gt; void </a:t>
            </a:r>
            <a:r>
              <a:rPr lang="en-US" sz="20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bubbleSort</a:t>
            </a: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(T [] a)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swapped;</a:t>
            </a:r>
          </a:p>
          <a:p>
            <a:pPr marL="0" indent="457436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do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swapped = false;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for(int j = 1; j &lt; </a:t>
            </a:r>
            <a:r>
              <a:rPr lang="en-US" sz="20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a.length</a:t>
            </a: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0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	if (less(a[j], a[j-1]))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		{ </a:t>
            </a:r>
            <a:r>
              <a:rPr lang="en-US" sz="20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exch</a:t>
            </a: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(a, j-1, j); swapped = true; }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} while(swapped);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259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2236-77CA-43D1-A224-768F2AC3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3BE6-54F1-4E36-9BB6-A8AD1AF01B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701F9-4AEE-47E1-9424-ED8373F5C2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88CA58-A9AD-4FE9-9A37-AAD2F7E48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33" y="721029"/>
            <a:ext cx="9642683" cy="642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28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Bubble sort example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9D6C60-412A-9744-9628-836CD6F18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1" name="Google Shape;321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13</a:t>
            </a:fld>
            <a:endParaRPr kern="0">
              <a:cs typeface="Arial" panose="020B0604020202020204" pitchFamily="34" charset="0"/>
            </a:endParaRPr>
          </a:p>
        </p:txBody>
      </p:sp>
      <p:grpSp>
        <p:nvGrpSpPr>
          <p:cNvPr id="299" name="Google Shape;299;p37"/>
          <p:cNvGrpSpPr/>
          <p:nvPr/>
        </p:nvGrpSpPr>
        <p:grpSpPr>
          <a:xfrm>
            <a:off x="898346" y="3174182"/>
            <a:ext cx="8280758" cy="1214489"/>
            <a:chOff x="1001275" y="2878350"/>
            <a:chExt cx="7509000" cy="1101300"/>
          </a:xfrm>
        </p:grpSpPr>
        <p:sp>
          <p:nvSpPr>
            <p:cNvPr id="300" name="Google Shape;300;p37"/>
            <p:cNvSpPr/>
            <p:nvPr/>
          </p:nvSpPr>
          <p:spPr>
            <a:xfrm>
              <a:off x="1001275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2503075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4004875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7008475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10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5506663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05" name="Google Shape;305;p37"/>
          <p:cNvGrpSpPr/>
          <p:nvPr/>
        </p:nvGrpSpPr>
        <p:grpSpPr>
          <a:xfrm>
            <a:off x="898347" y="3174182"/>
            <a:ext cx="3312303" cy="1214489"/>
            <a:chOff x="817500" y="2878350"/>
            <a:chExt cx="3003600" cy="1101300"/>
          </a:xfrm>
        </p:grpSpPr>
        <p:sp>
          <p:nvSpPr>
            <p:cNvPr id="306" name="Google Shape;306;p37"/>
            <p:cNvSpPr/>
            <p:nvPr/>
          </p:nvSpPr>
          <p:spPr>
            <a:xfrm>
              <a:off x="2319300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817500" y="28783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08" name="Google Shape;308;p37"/>
          <p:cNvGrpSpPr/>
          <p:nvPr/>
        </p:nvGrpSpPr>
        <p:grpSpPr>
          <a:xfrm>
            <a:off x="2557007" y="3174182"/>
            <a:ext cx="3312303" cy="1214489"/>
            <a:chOff x="3356100" y="4849550"/>
            <a:chExt cx="3003600" cy="1101300"/>
          </a:xfrm>
        </p:grpSpPr>
        <p:sp>
          <p:nvSpPr>
            <p:cNvPr id="309" name="Google Shape;309;p37"/>
            <p:cNvSpPr/>
            <p:nvPr/>
          </p:nvSpPr>
          <p:spPr>
            <a:xfrm>
              <a:off x="4857900" y="48495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3356100" y="48495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11" name="Google Shape;311;p37"/>
          <p:cNvGrpSpPr/>
          <p:nvPr/>
        </p:nvGrpSpPr>
        <p:grpSpPr>
          <a:xfrm>
            <a:off x="4210638" y="3174182"/>
            <a:ext cx="3312318" cy="1214489"/>
            <a:chOff x="2423888" y="5450250"/>
            <a:chExt cx="3003613" cy="1101300"/>
          </a:xfrm>
        </p:grpSpPr>
        <p:sp>
          <p:nvSpPr>
            <p:cNvPr id="312" name="Google Shape;312;p37"/>
            <p:cNvSpPr/>
            <p:nvPr/>
          </p:nvSpPr>
          <p:spPr>
            <a:xfrm>
              <a:off x="3925700" y="54502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2423888" y="54502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14" name="Google Shape;314;p37"/>
          <p:cNvGrpSpPr/>
          <p:nvPr/>
        </p:nvGrpSpPr>
        <p:grpSpPr>
          <a:xfrm>
            <a:off x="2556994" y="3174182"/>
            <a:ext cx="3312318" cy="1214489"/>
            <a:chOff x="905413" y="4649325"/>
            <a:chExt cx="3003613" cy="1101300"/>
          </a:xfrm>
        </p:grpSpPr>
        <p:sp>
          <p:nvSpPr>
            <p:cNvPr id="315" name="Google Shape;315;p37"/>
            <p:cNvSpPr/>
            <p:nvPr/>
          </p:nvSpPr>
          <p:spPr>
            <a:xfrm>
              <a:off x="2407225" y="4649325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905413" y="4649325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17" name="Google Shape;317;p37"/>
          <p:cNvGrpSpPr/>
          <p:nvPr/>
        </p:nvGrpSpPr>
        <p:grpSpPr>
          <a:xfrm>
            <a:off x="898334" y="3174182"/>
            <a:ext cx="3312318" cy="1214489"/>
            <a:chOff x="919788" y="4582550"/>
            <a:chExt cx="3003613" cy="1101300"/>
          </a:xfrm>
        </p:grpSpPr>
        <p:sp>
          <p:nvSpPr>
            <p:cNvPr id="318" name="Google Shape;318;p37"/>
            <p:cNvSpPr/>
            <p:nvPr/>
          </p:nvSpPr>
          <p:spPr>
            <a:xfrm>
              <a:off x="2421600" y="45825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919788" y="4582550"/>
              <a:ext cx="1501800" cy="1101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3970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3970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320" name="Google Shape;320;p37"/>
          <p:cNvSpPr txBox="1"/>
          <p:nvPr/>
        </p:nvSpPr>
        <p:spPr>
          <a:xfrm>
            <a:off x="3207894" y="1619458"/>
            <a:ext cx="3661663" cy="104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21" tIns="100821" rIns="100821" bIns="100821" anchor="t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3970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SWAPPED!</a:t>
            </a:r>
            <a:endParaRPr sz="3970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77443-4060-3C48-BCD2-144C9C69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69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“Improved” bubble sort</a:t>
            </a:r>
            <a:endParaRPr/>
          </a:p>
        </p:txBody>
      </p:sp>
      <p:sp>
        <p:nvSpPr>
          <p:cNvPr id="334" name="Google Shape;334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14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03528-C602-5B4F-B01B-6E709EC6FE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EC376E-36BA-FC4A-ACF8-84406FF4F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Google Shape;327;p38">
            <a:extLst>
              <a:ext uri="{FF2B5EF4-FFF2-40B4-BE49-F238E27FC236}">
                <a16:creationId xmlns:a16="http://schemas.microsoft.com/office/drawing/2014/main" id="{6C764630-A059-3848-8C31-A249ED01AB64}"/>
              </a:ext>
            </a:extLst>
          </p:cNvPr>
          <p:cNvSpPr/>
          <p:nvPr/>
        </p:nvSpPr>
        <p:spPr>
          <a:xfrm>
            <a:off x="1265079" y="1986635"/>
            <a:ext cx="7421816" cy="3839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Google Shape;328;p38">
            <a:extLst>
              <a:ext uri="{FF2B5EF4-FFF2-40B4-BE49-F238E27FC236}">
                <a16:creationId xmlns:a16="http://schemas.microsoft.com/office/drawing/2014/main" id="{09BD05FA-8BA4-314F-99E2-2878500BCE5C}"/>
              </a:ext>
            </a:extLst>
          </p:cNvPr>
          <p:cNvSpPr/>
          <p:nvPr/>
        </p:nvSpPr>
        <p:spPr>
          <a:xfrm>
            <a:off x="1749182" y="3188541"/>
            <a:ext cx="6744132" cy="255407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oogle Shape;329;p38">
            <a:extLst>
              <a:ext uri="{FF2B5EF4-FFF2-40B4-BE49-F238E27FC236}">
                <a16:creationId xmlns:a16="http://schemas.microsoft.com/office/drawing/2014/main" id="{66BC59B3-C006-8348-84F1-1EF54CDF05B3}"/>
              </a:ext>
            </a:extLst>
          </p:cNvPr>
          <p:cNvGrpSpPr/>
          <p:nvPr/>
        </p:nvGrpSpPr>
        <p:grpSpPr>
          <a:xfrm>
            <a:off x="2249969" y="3555794"/>
            <a:ext cx="6026229" cy="1318803"/>
            <a:chOff x="2252725" y="3554300"/>
            <a:chExt cx="6023700" cy="1318250"/>
          </a:xfrm>
        </p:grpSpPr>
        <p:sp>
          <p:nvSpPr>
            <p:cNvPr id="18" name="Google Shape;330;p38">
              <a:extLst>
                <a:ext uri="{FF2B5EF4-FFF2-40B4-BE49-F238E27FC236}">
                  <a16:creationId xmlns:a16="http://schemas.microsoft.com/office/drawing/2014/main" id="{B51AC6DB-C639-E24E-8CD1-BF3FCCFEC865}"/>
                </a:ext>
              </a:extLst>
            </p:cNvPr>
            <p:cNvSpPr/>
            <p:nvPr/>
          </p:nvSpPr>
          <p:spPr>
            <a:xfrm>
              <a:off x="2252725" y="3854650"/>
              <a:ext cx="6023700" cy="10179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63" tIns="91463" rIns="91463" bIns="91463" anchor="ctr" anchorCtr="0">
              <a:noAutofit/>
            </a:bodyPr>
            <a:lstStyle/>
            <a:p>
              <a:pPr defTabSz="457436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endParaRPr sz="180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Google Shape;331;p38">
              <a:extLst>
                <a:ext uri="{FF2B5EF4-FFF2-40B4-BE49-F238E27FC236}">
                  <a16:creationId xmlns:a16="http://schemas.microsoft.com/office/drawing/2014/main" id="{0103C736-D4CE-A845-BD5A-FA178607D6D2}"/>
                </a:ext>
              </a:extLst>
            </p:cNvPr>
            <p:cNvSpPr/>
            <p:nvPr/>
          </p:nvSpPr>
          <p:spPr>
            <a:xfrm>
              <a:off x="4021450" y="3554300"/>
              <a:ext cx="2386200" cy="3003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63" tIns="91463" rIns="91463" bIns="91463" anchor="ctr" anchorCtr="0">
              <a:noAutofit/>
            </a:bodyPr>
            <a:lstStyle/>
            <a:p>
              <a:pPr defTabSz="457436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endParaRPr sz="180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Google Shape;332;p38">
            <a:extLst>
              <a:ext uri="{FF2B5EF4-FFF2-40B4-BE49-F238E27FC236}">
                <a16:creationId xmlns:a16="http://schemas.microsoft.com/office/drawing/2014/main" id="{D1C1B974-05B9-184B-8A04-F0511A115899}"/>
              </a:ext>
            </a:extLst>
          </p:cNvPr>
          <p:cNvSpPr/>
          <p:nvPr/>
        </p:nvSpPr>
        <p:spPr>
          <a:xfrm>
            <a:off x="3118008" y="4290277"/>
            <a:ext cx="4624041" cy="317233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Google Shape;333;p38">
            <a:extLst>
              <a:ext uri="{FF2B5EF4-FFF2-40B4-BE49-F238E27FC236}">
                <a16:creationId xmlns:a16="http://schemas.microsoft.com/office/drawing/2014/main" id="{8B39E798-EC5B-8F4E-B9B1-574F3D7ADD49}"/>
              </a:ext>
            </a:extLst>
          </p:cNvPr>
          <p:cNvSpPr txBox="1">
            <a:spLocks/>
          </p:cNvSpPr>
          <p:nvPr/>
        </p:nvSpPr>
        <p:spPr bwMode="auto">
          <a:xfrm>
            <a:off x="942444" y="1438781"/>
            <a:ext cx="7255545" cy="482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vert="horz" wrap="square" lIns="91463" tIns="91463" rIns="91463" bIns="91463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714500" indent="-3429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171700" indent="-3429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void bubbleSort(Comparable[] a)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boolean swapped;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int to_sort = a.length;</a:t>
            </a:r>
          </a:p>
          <a:p>
            <a:pPr marL="0" indent="457436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do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swapped = false;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for(int j = 1; j &lt; to_sort; j++) {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	if (less(a[j], a[j-1]))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		{ exch(a, j-1, j); swapped = true; }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	to_sort--;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} while(swapped);</a:t>
            </a:r>
          </a:p>
          <a:p>
            <a:pPr marL="0" indent="0" defTabSz="457436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-US" sz="20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049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How bad is it?</a:t>
            </a:r>
            <a:endParaRPr/>
          </a:p>
        </p:txBody>
      </p:sp>
      <p:sp>
        <p:nvSpPr>
          <p:cNvPr id="339" name="Google Shape;339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Runtime:</a:t>
            </a:r>
            <a:endParaRPr/>
          </a:p>
          <a:p>
            <a:pPr lvl="1"/>
            <a:r>
              <a:rPr lang="en"/>
              <a:t>O(n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343" name="Google Shape;343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15</a:t>
            </a:fld>
            <a:endParaRPr kern="0">
              <a:cs typeface="Arial" panose="020B0604020202020204" pitchFamily="34" charset="0"/>
            </a:endParaRPr>
          </a:p>
        </p:txBody>
      </p:sp>
      <p:pic>
        <p:nvPicPr>
          <p:cNvPr id="341" name="Google Shape;341;p39" descr="dek-14may10-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15" y="3825559"/>
            <a:ext cx="4319331" cy="287841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2" name="Google Shape;342;p39"/>
          <p:cNvSpPr/>
          <p:nvPr/>
        </p:nvSpPr>
        <p:spPr>
          <a:xfrm>
            <a:off x="4982538" y="1597677"/>
            <a:ext cx="4682284" cy="3147218"/>
          </a:xfrm>
          <a:prstGeom prst="wedgeRoundRectCallout">
            <a:avLst>
              <a:gd name="adj1" fmla="val -86866"/>
              <a:gd name="adj2" fmla="val 38567"/>
              <a:gd name="adj3" fmla="val 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defTabSz="1008463">
              <a:buClr>
                <a:srgbClr val="000000"/>
              </a:buClr>
            </a:pPr>
            <a:r>
              <a:rPr lang="en" sz="198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"[A]lthough the techniques used in the calculations [to analyze the bubble sort] are instructive, the results are disappointing since they tell us that the bubble sort isn't really very good at all."</a:t>
            </a:r>
            <a:endParaRPr sz="1985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defTabSz="1008463">
              <a:buClr>
                <a:srgbClr val="000000"/>
              </a:buClr>
            </a:pPr>
            <a:endParaRPr sz="1985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r" defTabSz="1008463">
              <a:buClr>
                <a:srgbClr val="000000"/>
              </a:buClr>
            </a:pPr>
            <a:r>
              <a:rPr lang="en" sz="1985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Donald Knuth</a:t>
            </a:r>
            <a:endParaRPr sz="1985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r" defTabSz="1008463">
              <a:buClr>
                <a:srgbClr val="000000"/>
              </a:buClr>
            </a:pPr>
            <a:r>
              <a:rPr lang="en" sz="1985" i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The Art of Computer Programming</a:t>
            </a:r>
            <a:endParaRPr sz="1985" i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3B7C9-1727-9244-B9B3-01B7BB070BC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6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Brute-force (or exhaustive) search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Find the solution to a problem by considering all potential solutions and selecting the correct one(s)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Run-time is bounded by the number of potential solutions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n</a:t>
            </a:r>
            <a:r>
              <a:rPr lang="en" baseline="30000"/>
              <a:t>3 </a:t>
            </a:r>
            <a:r>
              <a:rPr lang="en"/>
              <a:t>potential solutions means cubic run-time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2</a:t>
            </a:r>
            <a:r>
              <a:rPr lang="en" baseline="30000"/>
              <a:t>n</a:t>
            </a:r>
            <a:r>
              <a:rPr lang="en"/>
              <a:t> potential solutions means exponential run-time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16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F3891-C3AC-844E-9A83-3D96FE55B3F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32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Password cracking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D9AC9-4F76-F742-B59C-97E34FE3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Brute force password attacks depend on the length of the password, hence the insecurity of short passwords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/>
              <a:t>We can view the series of guesses we make as a tree</a:t>
            </a:r>
          </a:p>
          <a:p>
            <a:pPr lvl="1">
              <a:lnSpc>
                <a:spcPct val="150000"/>
              </a:lnSpc>
            </a:pPr>
            <a:r>
              <a:rPr lang="en-US"/>
              <a:t>Each path from root to leaf is an attempted solution</a:t>
            </a:r>
          </a:p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6B058-8E73-3246-AC16-87F7629C4FD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17</a:t>
            </a:fld>
            <a:endParaRPr ker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493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PIN cracking example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9B045A-7F8E-AD40-92FE-EE8389F41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18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5238025" y="1449988"/>
            <a:ext cx="946514" cy="946514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821" tIns="100821" rIns="100821" bIns="100821" anchor="ctr" anchorCtr="0">
            <a:noAutofit/>
          </a:bodyPr>
          <a:lstStyle/>
          <a:p>
            <a:pPr algn="ctr" defTabSz="1008463">
              <a:buClr>
                <a:srgbClr val="000000"/>
              </a:buClr>
            </a:pPr>
            <a:r>
              <a:rPr lang="en"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Root</a:t>
            </a:r>
            <a:endParaRPr sz="1544" b="1" kern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62" name="Google Shape;62;p11"/>
          <p:cNvGrpSpPr/>
          <p:nvPr/>
        </p:nvGrpSpPr>
        <p:grpSpPr>
          <a:xfrm>
            <a:off x="2319578" y="2396502"/>
            <a:ext cx="3391703" cy="1108623"/>
            <a:chOff x="2106275" y="2173150"/>
            <a:chExt cx="3075600" cy="1005300"/>
          </a:xfrm>
        </p:grpSpPr>
        <p:sp>
          <p:nvSpPr>
            <p:cNvPr id="63" name="Google Shape;63;p11"/>
            <p:cNvSpPr/>
            <p:nvPr/>
          </p:nvSpPr>
          <p:spPr>
            <a:xfrm>
              <a:off x="2106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4" name="Google Shape;64;p11"/>
            <p:cNvCxnSpPr>
              <a:stCxn id="61" idx="4"/>
              <a:endCxn id="63" idx="0"/>
            </p:cNvCxnSpPr>
            <p:nvPr/>
          </p:nvCxnSpPr>
          <p:spPr>
            <a:xfrm flipH="1">
              <a:off x="2625875" y="2173150"/>
              <a:ext cx="2556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5" name="Google Shape;65;p11"/>
          <p:cNvGrpSpPr/>
          <p:nvPr/>
        </p:nvGrpSpPr>
        <p:grpSpPr>
          <a:xfrm>
            <a:off x="3711228" y="2396502"/>
            <a:ext cx="2000053" cy="1108623"/>
            <a:chOff x="3368225" y="2173150"/>
            <a:chExt cx="1813650" cy="1005300"/>
          </a:xfrm>
        </p:grpSpPr>
        <p:sp>
          <p:nvSpPr>
            <p:cNvPr id="66" name="Google Shape;66;p11"/>
            <p:cNvSpPr/>
            <p:nvPr/>
          </p:nvSpPr>
          <p:spPr>
            <a:xfrm>
              <a:off x="336822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7" name="Google Shape;67;p11"/>
            <p:cNvCxnSpPr>
              <a:stCxn id="61" idx="4"/>
              <a:endCxn id="66" idx="0"/>
            </p:cNvCxnSpPr>
            <p:nvPr/>
          </p:nvCxnSpPr>
          <p:spPr>
            <a:xfrm flipH="1">
              <a:off x="3887675" y="2173150"/>
              <a:ext cx="12942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8" name="Google Shape;68;p11"/>
          <p:cNvGrpSpPr/>
          <p:nvPr/>
        </p:nvGrpSpPr>
        <p:grpSpPr>
          <a:xfrm>
            <a:off x="5138278" y="2396502"/>
            <a:ext cx="1146007" cy="1108623"/>
            <a:chOff x="4662275" y="2173150"/>
            <a:chExt cx="1039200" cy="1005300"/>
          </a:xfrm>
        </p:grpSpPr>
        <p:sp>
          <p:nvSpPr>
            <p:cNvPr id="69" name="Google Shape;69;p11"/>
            <p:cNvSpPr/>
            <p:nvPr/>
          </p:nvSpPr>
          <p:spPr>
            <a:xfrm>
              <a:off x="4662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0" name="Google Shape;70;p11"/>
            <p:cNvCxnSpPr>
              <a:stCxn id="61" idx="4"/>
              <a:endCxn id="69" idx="0"/>
            </p:cNvCxnSpPr>
            <p:nvPr/>
          </p:nvCxnSpPr>
          <p:spPr>
            <a:xfrm>
              <a:off x="5181875" y="2173150"/>
              <a:ext cx="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1" name="Google Shape;71;p11"/>
          <p:cNvGrpSpPr/>
          <p:nvPr/>
        </p:nvGrpSpPr>
        <p:grpSpPr>
          <a:xfrm>
            <a:off x="1685701" y="3505124"/>
            <a:ext cx="1206880" cy="1108623"/>
            <a:chOff x="1531475" y="3178450"/>
            <a:chExt cx="1094400" cy="1005300"/>
          </a:xfrm>
        </p:grpSpPr>
        <p:sp>
          <p:nvSpPr>
            <p:cNvPr id="72" name="Google Shape;72;p11"/>
            <p:cNvSpPr/>
            <p:nvPr/>
          </p:nvSpPr>
          <p:spPr>
            <a:xfrm>
              <a:off x="153147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3" name="Google Shape;73;p11"/>
            <p:cNvCxnSpPr>
              <a:stCxn id="63" idx="2"/>
              <a:endCxn id="72" idx="0"/>
            </p:cNvCxnSpPr>
            <p:nvPr/>
          </p:nvCxnSpPr>
          <p:spPr>
            <a:xfrm flipH="1">
              <a:off x="2051075" y="3178450"/>
              <a:ext cx="5748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4" name="Google Shape;74;p11"/>
          <p:cNvGrpSpPr/>
          <p:nvPr/>
        </p:nvGrpSpPr>
        <p:grpSpPr>
          <a:xfrm>
            <a:off x="2892584" y="3505124"/>
            <a:ext cx="1323884" cy="1108623"/>
            <a:chOff x="2625875" y="3178450"/>
            <a:chExt cx="1200500" cy="1005300"/>
          </a:xfrm>
        </p:grpSpPr>
        <p:sp>
          <p:nvSpPr>
            <p:cNvPr id="75" name="Google Shape;75;p11"/>
            <p:cNvSpPr/>
            <p:nvPr/>
          </p:nvSpPr>
          <p:spPr>
            <a:xfrm>
              <a:off x="278717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" name="Google Shape;76;p11"/>
            <p:cNvCxnSpPr>
              <a:stCxn id="63" idx="2"/>
              <a:endCxn id="75" idx="0"/>
            </p:cNvCxnSpPr>
            <p:nvPr/>
          </p:nvCxnSpPr>
          <p:spPr>
            <a:xfrm>
              <a:off x="2625875" y="3178450"/>
              <a:ext cx="681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7" name="Google Shape;77;p11"/>
          <p:cNvGrpSpPr/>
          <p:nvPr/>
        </p:nvGrpSpPr>
        <p:grpSpPr>
          <a:xfrm>
            <a:off x="2892583" y="3505125"/>
            <a:ext cx="2776767" cy="1154471"/>
            <a:chOff x="2625875" y="3178450"/>
            <a:chExt cx="2517975" cy="1046875"/>
          </a:xfrm>
        </p:grpSpPr>
        <p:sp>
          <p:nvSpPr>
            <p:cNvPr id="78" name="Google Shape;78;p11"/>
            <p:cNvSpPr/>
            <p:nvPr/>
          </p:nvSpPr>
          <p:spPr>
            <a:xfrm>
              <a:off x="4104650" y="3617225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9" name="Google Shape;79;p11"/>
            <p:cNvCxnSpPr>
              <a:stCxn id="63" idx="2"/>
              <a:endCxn id="78" idx="0"/>
            </p:cNvCxnSpPr>
            <p:nvPr/>
          </p:nvCxnSpPr>
          <p:spPr>
            <a:xfrm>
              <a:off x="2625875" y="3178450"/>
              <a:ext cx="1998300" cy="43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0" name="Google Shape;80;p11"/>
          <p:cNvGrpSpPr/>
          <p:nvPr/>
        </p:nvGrpSpPr>
        <p:grpSpPr>
          <a:xfrm>
            <a:off x="1077741" y="4613747"/>
            <a:ext cx="1180964" cy="1108623"/>
            <a:chOff x="980175" y="4183750"/>
            <a:chExt cx="1070900" cy="1005300"/>
          </a:xfrm>
        </p:grpSpPr>
        <p:sp>
          <p:nvSpPr>
            <p:cNvPr id="81" name="Google Shape;81;p11"/>
            <p:cNvSpPr/>
            <p:nvPr/>
          </p:nvSpPr>
          <p:spPr>
            <a:xfrm>
              <a:off x="9801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2" name="Google Shape;82;p11"/>
            <p:cNvCxnSpPr>
              <a:stCxn id="72" idx="2"/>
              <a:endCxn id="81" idx="0"/>
            </p:cNvCxnSpPr>
            <p:nvPr/>
          </p:nvCxnSpPr>
          <p:spPr>
            <a:xfrm flipH="1">
              <a:off x="1499675" y="4183750"/>
              <a:ext cx="5514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3" name="Google Shape;83;p11"/>
          <p:cNvGrpSpPr/>
          <p:nvPr/>
        </p:nvGrpSpPr>
        <p:grpSpPr>
          <a:xfrm>
            <a:off x="2258705" y="4613747"/>
            <a:ext cx="1294827" cy="1108623"/>
            <a:chOff x="2051075" y="4183750"/>
            <a:chExt cx="1174150" cy="1005300"/>
          </a:xfrm>
        </p:grpSpPr>
        <p:sp>
          <p:nvSpPr>
            <p:cNvPr id="84" name="Google Shape;84;p11"/>
            <p:cNvSpPr/>
            <p:nvPr/>
          </p:nvSpPr>
          <p:spPr>
            <a:xfrm>
              <a:off x="218602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5" name="Google Shape;85;p11"/>
            <p:cNvCxnSpPr>
              <a:stCxn id="72" idx="2"/>
              <a:endCxn id="84" idx="0"/>
            </p:cNvCxnSpPr>
            <p:nvPr/>
          </p:nvCxnSpPr>
          <p:spPr>
            <a:xfrm>
              <a:off x="2051075" y="4183750"/>
              <a:ext cx="6546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6" name="Google Shape;86;p11"/>
          <p:cNvGrpSpPr/>
          <p:nvPr/>
        </p:nvGrpSpPr>
        <p:grpSpPr>
          <a:xfrm>
            <a:off x="2288591" y="4613416"/>
            <a:ext cx="2594726" cy="1108953"/>
            <a:chOff x="2078175" y="4183450"/>
            <a:chExt cx="2352900" cy="1005600"/>
          </a:xfrm>
        </p:grpSpPr>
        <p:sp>
          <p:nvSpPr>
            <p:cNvPr id="87" name="Google Shape;87;p11"/>
            <p:cNvSpPr/>
            <p:nvPr/>
          </p:nvSpPr>
          <p:spPr>
            <a:xfrm>
              <a:off x="33918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8" name="Google Shape;88;p11"/>
            <p:cNvCxnSpPr>
              <a:endCxn id="87" idx="0"/>
            </p:cNvCxnSpPr>
            <p:nvPr/>
          </p:nvCxnSpPr>
          <p:spPr>
            <a:xfrm>
              <a:off x="2078175" y="4183450"/>
              <a:ext cx="1833300" cy="397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9" name="Google Shape;89;p11"/>
          <p:cNvGrpSpPr/>
          <p:nvPr/>
        </p:nvGrpSpPr>
        <p:grpSpPr>
          <a:xfrm>
            <a:off x="501016" y="5722369"/>
            <a:ext cx="1149729" cy="1270731"/>
            <a:chOff x="457200" y="5189050"/>
            <a:chExt cx="1042575" cy="1152300"/>
          </a:xfrm>
        </p:grpSpPr>
        <p:sp>
          <p:nvSpPr>
            <p:cNvPr id="90" name="Google Shape;90;p11"/>
            <p:cNvSpPr/>
            <p:nvPr/>
          </p:nvSpPr>
          <p:spPr>
            <a:xfrm>
              <a:off x="45720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0000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1" name="Google Shape;91;p11"/>
            <p:cNvCxnSpPr>
              <a:stCxn id="81" idx="2"/>
              <a:endCxn id="90" idx="0"/>
            </p:cNvCxnSpPr>
            <p:nvPr/>
          </p:nvCxnSpPr>
          <p:spPr>
            <a:xfrm flipH="1">
              <a:off x="976875" y="5189050"/>
              <a:ext cx="5229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2" name="Google Shape;92;p11"/>
          <p:cNvGrpSpPr/>
          <p:nvPr/>
        </p:nvGrpSpPr>
        <p:grpSpPr>
          <a:xfrm>
            <a:off x="1650744" y="5722369"/>
            <a:ext cx="1326063" cy="1270731"/>
            <a:chOff x="1499775" y="5189050"/>
            <a:chExt cx="1202475" cy="1152300"/>
          </a:xfrm>
        </p:grpSpPr>
        <p:sp>
          <p:nvSpPr>
            <p:cNvPr id="93" name="Google Shape;93;p11"/>
            <p:cNvSpPr/>
            <p:nvPr/>
          </p:nvSpPr>
          <p:spPr>
            <a:xfrm>
              <a:off x="166305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0001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4" name="Google Shape;94;p11"/>
            <p:cNvCxnSpPr>
              <a:stCxn id="81" idx="2"/>
              <a:endCxn id="93" idx="0"/>
            </p:cNvCxnSpPr>
            <p:nvPr/>
          </p:nvCxnSpPr>
          <p:spPr>
            <a:xfrm>
              <a:off x="1499775" y="5189050"/>
              <a:ext cx="6828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5" name="Google Shape;95;p11"/>
          <p:cNvGrpSpPr/>
          <p:nvPr/>
        </p:nvGrpSpPr>
        <p:grpSpPr>
          <a:xfrm>
            <a:off x="1650746" y="5722369"/>
            <a:ext cx="2655847" cy="1270731"/>
            <a:chOff x="1499775" y="5189050"/>
            <a:chExt cx="2408325" cy="1152300"/>
          </a:xfrm>
        </p:grpSpPr>
        <p:sp>
          <p:nvSpPr>
            <p:cNvPr id="96" name="Google Shape;96;p11"/>
            <p:cNvSpPr/>
            <p:nvPr/>
          </p:nvSpPr>
          <p:spPr>
            <a:xfrm>
              <a:off x="286890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0002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7" name="Google Shape;97;p11"/>
            <p:cNvCxnSpPr>
              <a:stCxn id="81" idx="2"/>
              <a:endCxn id="96" idx="0"/>
            </p:cNvCxnSpPr>
            <p:nvPr/>
          </p:nvCxnSpPr>
          <p:spPr>
            <a:xfrm>
              <a:off x="1499775" y="5189050"/>
              <a:ext cx="18888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8" name="Google Shape;98;p11"/>
          <p:cNvGrpSpPr/>
          <p:nvPr/>
        </p:nvGrpSpPr>
        <p:grpSpPr>
          <a:xfrm>
            <a:off x="2892416" y="3505124"/>
            <a:ext cx="5614573" cy="1108623"/>
            <a:chOff x="2625725" y="3178450"/>
            <a:chExt cx="5091300" cy="1005300"/>
          </a:xfrm>
        </p:grpSpPr>
        <p:sp>
          <p:nvSpPr>
            <p:cNvPr id="99" name="Google Shape;99;p11"/>
            <p:cNvSpPr/>
            <p:nvPr/>
          </p:nvSpPr>
          <p:spPr>
            <a:xfrm>
              <a:off x="6677825" y="35756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0" name="Google Shape;100;p11"/>
            <p:cNvCxnSpPr>
              <a:endCxn id="99" idx="0"/>
            </p:cNvCxnSpPr>
            <p:nvPr/>
          </p:nvCxnSpPr>
          <p:spPr>
            <a:xfrm>
              <a:off x="2625725" y="3178450"/>
              <a:ext cx="45717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1" name="Google Shape;101;p11"/>
            <p:cNvSpPr/>
            <p:nvPr/>
          </p:nvSpPr>
          <p:spPr>
            <a:xfrm>
              <a:off x="5546788" y="36811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2" name="Google Shape;102;p11"/>
          <p:cNvGrpSpPr/>
          <p:nvPr/>
        </p:nvGrpSpPr>
        <p:grpSpPr>
          <a:xfrm>
            <a:off x="5711281" y="2396502"/>
            <a:ext cx="3391703" cy="1108623"/>
            <a:chOff x="5181875" y="2173150"/>
            <a:chExt cx="3075600" cy="1005300"/>
          </a:xfrm>
        </p:grpSpPr>
        <p:sp>
          <p:nvSpPr>
            <p:cNvPr id="103" name="Google Shape;103;p11"/>
            <p:cNvSpPr/>
            <p:nvPr/>
          </p:nvSpPr>
          <p:spPr>
            <a:xfrm>
              <a:off x="7218275" y="25703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4" name="Google Shape;104;p11"/>
            <p:cNvCxnSpPr>
              <a:stCxn id="61" idx="4"/>
              <a:endCxn id="103" idx="0"/>
            </p:cNvCxnSpPr>
            <p:nvPr/>
          </p:nvCxnSpPr>
          <p:spPr>
            <a:xfrm>
              <a:off x="5181875" y="2173150"/>
              <a:ext cx="2556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6095813" y="26758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06" name="Google Shape;106;p11"/>
          <p:cNvGrpSpPr/>
          <p:nvPr/>
        </p:nvGrpSpPr>
        <p:grpSpPr>
          <a:xfrm>
            <a:off x="2258705" y="4613747"/>
            <a:ext cx="5284181" cy="1108623"/>
            <a:chOff x="2051075" y="4183750"/>
            <a:chExt cx="4791700" cy="1005300"/>
          </a:xfrm>
        </p:grpSpPr>
        <p:sp>
          <p:nvSpPr>
            <p:cNvPr id="107" name="Google Shape;107;p11"/>
            <p:cNvSpPr/>
            <p:nvPr/>
          </p:nvSpPr>
          <p:spPr>
            <a:xfrm>
              <a:off x="5803575" y="45809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8" name="Google Shape;108;p11"/>
            <p:cNvCxnSpPr>
              <a:stCxn id="72" idx="2"/>
              <a:endCxn id="107" idx="0"/>
            </p:cNvCxnSpPr>
            <p:nvPr/>
          </p:nvCxnSpPr>
          <p:spPr>
            <a:xfrm>
              <a:off x="2051075" y="4183750"/>
              <a:ext cx="42720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09;p11"/>
            <p:cNvSpPr/>
            <p:nvPr/>
          </p:nvSpPr>
          <p:spPr>
            <a:xfrm>
              <a:off x="4753263" y="46864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0" name="Google Shape;110;p11"/>
          <p:cNvGrpSpPr/>
          <p:nvPr/>
        </p:nvGrpSpPr>
        <p:grpSpPr>
          <a:xfrm>
            <a:off x="1650746" y="5722369"/>
            <a:ext cx="5315416" cy="1270731"/>
            <a:chOff x="1499775" y="5189050"/>
            <a:chExt cx="4820025" cy="1152300"/>
          </a:xfrm>
        </p:grpSpPr>
        <p:sp>
          <p:nvSpPr>
            <p:cNvPr id="111" name="Google Shape;111;p11"/>
            <p:cNvSpPr/>
            <p:nvPr/>
          </p:nvSpPr>
          <p:spPr>
            <a:xfrm>
              <a:off x="5280600" y="5733250"/>
              <a:ext cx="10392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0009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12" name="Google Shape;112;p11"/>
            <p:cNvCxnSpPr>
              <a:stCxn id="81" idx="2"/>
              <a:endCxn id="111" idx="0"/>
            </p:cNvCxnSpPr>
            <p:nvPr/>
          </p:nvCxnSpPr>
          <p:spPr>
            <a:xfrm>
              <a:off x="1499775" y="5189050"/>
              <a:ext cx="4300500" cy="544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" name="Google Shape;113;p11"/>
            <p:cNvSpPr/>
            <p:nvPr/>
          </p:nvSpPr>
          <p:spPr>
            <a:xfrm>
              <a:off x="4230288" y="5838700"/>
              <a:ext cx="7281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821" tIns="100821" rIns="100821" bIns="100821" anchor="ctr" anchorCtr="0">
              <a:noAutofit/>
            </a:bodyPr>
            <a:lstStyle/>
            <a:p>
              <a:pPr algn="ctr" defTabSz="1008463">
                <a:buClr>
                  <a:srgbClr val="000000"/>
                </a:buClr>
              </a:pPr>
              <a:r>
                <a:rPr lang="en" sz="1544" b="1" kern="0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rPr>
                <a:t>...</a:t>
              </a:r>
              <a:endParaRPr sz="1544" b="1" kern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4" name="Google Shape;114;p11"/>
          <p:cNvGrpSpPr/>
          <p:nvPr/>
        </p:nvGrpSpPr>
        <p:grpSpPr>
          <a:xfrm>
            <a:off x="2779095" y="3505125"/>
            <a:ext cx="6004419" cy="2433059"/>
            <a:chOff x="2522963" y="3178450"/>
            <a:chExt cx="5444813" cy="2206300"/>
          </a:xfrm>
        </p:grpSpPr>
        <p:grpSp>
          <p:nvGrpSpPr>
            <p:cNvPr id="115" name="Google Shape;115;p11"/>
            <p:cNvGrpSpPr/>
            <p:nvPr/>
          </p:nvGrpSpPr>
          <p:grpSpPr>
            <a:xfrm>
              <a:off x="2522963" y="5189050"/>
              <a:ext cx="361950" cy="195700"/>
              <a:chOff x="6843825" y="1409300"/>
              <a:chExt cx="361950" cy="195700"/>
            </a:xfrm>
          </p:grpSpPr>
          <p:cxnSp>
            <p:nvCxnSpPr>
              <p:cNvPr id="116" name="Google Shape;11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7" name="Google Shape;11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8" name="Google Shape;11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9" name="Google Shape;11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20" name="Google Shape;120;p11"/>
            <p:cNvGrpSpPr/>
            <p:nvPr/>
          </p:nvGrpSpPr>
          <p:grpSpPr>
            <a:xfrm>
              <a:off x="3728813" y="3178450"/>
              <a:ext cx="361950" cy="195700"/>
              <a:chOff x="6843825" y="1409300"/>
              <a:chExt cx="361950" cy="195700"/>
            </a:xfrm>
          </p:grpSpPr>
          <p:cxnSp>
            <p:nvCxnSpPr>
              <p:cNvPr id="121" name="Google Shape;12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2" name="Google Shape;12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3" name="Google Shape;12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4" name="Google Shape;12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25" name="Google Shape;125;p11"/>
            <p:cNvGrpSpPr/>
            <p:nvPr/>
          </p:nvGrpSpPr>
          <p:grpSpPr>
            <a:xfrm>
              <a:off x="5000900" y="3178450"/>
              <a:ext cx="361950" cy="195700"/>
              <a:chOff x="6843825" y="1409300"/>
              <a:chExt cx="361950" cy="195700"/>
            </a:xfrm>
          </p:grpSpPr>
          <p:cxnSp>
            <p:nvCxnSpPr>
              <p:cNvPr id="126" name="Google Shape;12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7" name="Google Shape;12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8" name="Google Shape;12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9" name="Google Shape;12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30" name="Google Shape;130;p11"/>
            <p:cNvGrpSpPr/>
            <p:nvPr/>
          </p:nvGrpSpPr>
          <p:grpSpPr>
            <a:xfrm>
              <a:off x="3703888" y="5189050"/>
              <a:ext cx="361950" cy="195700"/>
              <a:chOff x="6843825" y="1409300"/>
              <a:chExt cx="361950" cy="195700"/>
            </a:xfrm>
          </p:grpSpPr>
          <p:cxnSp>
            <p:nvCxnSpPr>
              <p:cNvPr id="131" name="Google Shape;13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2" name="Google Shape;13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3" name="Google Shape;13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4" name="Google Shape;13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35" name="Google Shape;135;p11"/>
            <p:cNvGrpSpPr/>
            <p:nvPr/>
          </p:nvGrpSpPr>
          <p:grpSpPr>
            <a:xfrm>
              <a:off x="6152900" y="5189050"/>
              <a:ext cx="361950" cy="195700"/>
              <a:chOff x="6843825" y="1409300"/>
              <a:chExt cx="361950" cy="195700"/>
            </a:xfrm>
          </p:grpSpPr>
          <p:cxnSp>
            <p:nvCxnSpPr>
              <p:cNvPr id="136" name="Google Shape;13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7" name="Google Shape;13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8" name="Google Shape;13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9" name="Google Shape;13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40" name="Google Shape;140;p11"/>
            <p:cNvGrpSpPr/>
            <p:nvPr/>
          </p:nvGrpSpPr>
          <p:grpSpPr>
            <a:xfrm>
              <a:off x="3135750" y="4183750"/>
              <a:ext cx="361950" cy="195700"/>
              <a:chOff x="6843825" y="1409300"/>
              <a:chExt cx="361950" cy="195700"/>
            </a:xfrm>
          </p:grpSpPr>
          <p:cxnSp>
            <p:nvCxnSpPr>
              <p:cNvPr id="141" name="Google Shape;14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2" name="Google Shape;14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3" name="Google Shape;14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4" name="Google Shape;14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45" name="Google Shape;145;p11"/>
            <p:cNvGrpSpPr/>
            <p:nvPr/>
          </p:nvGrpSpPr>
          <p:grpSpPr>
            <a:xfrm>
              <a:off x="4391025" y="4225325"/>
              <a:ext cx="361950" cy="195700"/>
              <a:chOff x="6843825" y="1409300"/>
              <a:chExt cx="361950" cy="195700"/>
            </a:xfrm>
          </p:grpSpPr>
          <p:cxnSp>
            <p:nvCxnSpPr>
              <p:cNvPr id="146" name="Google Shape;14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7" name="Google Shape;14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8" name="Google Shape;14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9" name="Google Shape;14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50" name="Google Shape;150;p11"/>
            <p:cNvGrpSpPr/>
            <p:nvPr/>
          </p:nvGrpSpPr>
          <p:grpSpPr>
            <a:xfrm>
              <a:off x="7605825" y="3178450"/>
              <a:ext cx="361950" cy="195700"/>
              <a:chOff x="6843825" y="1409300"/>
              <a:chExt cx="361950" cy="195700"/>
            </a:xfrm>
          </p:grpSpPr>
          <p:cxnSp>
            <p:nvCxnSpPr>
              <p:cNvPr id="151" name="Google Shape;151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2" name="Google Shape;152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3" name="Google Shape;153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4" name="Google Shape;154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55" name="Google Shape;155;p11"/>
            <p:cNvGrpSpPr/>
            <p:nvPr/>
          </p:nvGrpSpPr>
          <p:grpSpPr>
            <a:xfrm>
              <a:off x="6996225" y="4183750"/>
              <a:ext cx="361950" cy="195700"/>
              <a:chOff x="6843825" y="1409300"/>
              <a:chExt cx="361950" cy="195700"/>
            </a:xfrm>
          </p:grpSpPr>
          <p:cxnSp>
            <p:nvCxnSpPr>
              <p:cNvPr id="156" name="Google Shape;156;p11"/>
              <p:cNvCxnSpPr/>
              <p:nvPr/>
            </p:nvCxnSpPr>
            <p:spPr>
              <a:xfrm>
                <a:off x="7015275" y="1409300"/>
                <a:ext cx="190500" cy="11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7" name="Google Shape;157;p11"/>
              <p:cNvCxnSpPr/>
              <p:nvPr/>
            </p:nvCxnSpPr>
            <p:spPr>
              <a:xfrm>
                <a:off x="7015175" y="1409700"/>
                <a:ext cx="109500" cy="17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8" name="Google Shape;158;p11"/>
              <p:cNvCxnSpPr/>
              <p:nvPr/>
            </p:nvCxnSpPr>
            <p:spPr>
              <a:xfrm flipH="1">
                <a:off x="6986675" y="1409700"/>
                <a:ext cx="28500" cy="195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9" name="Google Shape;159;p11"/>
              <p:cNvCxnSpPr/>
              <p:nvPr/>
            </p:nvCxnSpPr>
            <p:spPr>
              <a:xfrm flipH="1">
                <a:off x="6843825" y="1419225"/>
                <a:ext cx="176100" cy="13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3EB7D-555B-4042-8496-3E60615F446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5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Search space size</a:t>
            </a:r>
            <a:endParaRPr/>
          </a:p>
        </p:txBody>
      </p:sp>
      <p:sp>
        <p:nvSpPr>
          <p:cNvPr id="165" name="Google Shape;165;p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15000"/>
              </a:lnSpc>
            </a:pPr>
            <a:r>
              <a:rPr lang="en"/>
              <a:t>This tree will enumerate 10</a:t>
            </a:r>
            <a:r>
              <a:rPr lang="en" baseline="30000"/>
              <a:t>n</a:t>
            </a:r>
            <a:r>
              <a:rPr lang="en"/>
              <a:t> different PINs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n is the length of the PIN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So for our case 10</a:t>
            </a:r>
            <a:r>
              <a:rPr lang="en" baseline="30000"/>
              <a:t>4</a:t>
            </a:r>
            <a:r>
              <a:rPr lang="en"/>
              <a:t> = 10,000 different PINs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Note that this is (for a computer) tiny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What would be a long password for a computer?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Say 128 bits long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2</a:t>
            </a:r>
            <a:r>
              <a:rPr lang="en" baseline="30000"/>
              <a:t>n</a:t>
            </a:r>
            <a:r>
              <a:rPr lang="en"/>
              <a:t> different passwords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2</a:t>
            </a:r>
            <a:r>
              <a:rPr lang="en" baseline="30000"/>
              <a:t>128</a:t>
            </a:r>
            <a:r>
              <a:rPr lang="en"/>
              <a:t> = 340282366920938463463374607431768211456</a:t>
            </a:r>
            <a:endParaRPr/>
          </a:p>
          <a:p>
            <a:pPr lvl="3">
              <a:lnSpc>
                <a:spcPct val="115000"/>
              </a:lnSpc>
            </a:pPr>
            <a:r>
              <a:rPr lang="en"/>
              <a:t>Assuming a supercomputer can check 33860000000000 passwords per second...</a:t>
            </a:r>
            <a:endParaRPr/>
          </a:p>
          <a:p>
            <a:pPr lvl="3">
              <a:lnSpc>
                <a:spcPct val="115000"/>
              </a:lnSpc>
            </a:pPr>
            <a:r>
              <a:rPr lang="en"/>
              <a:t>And we’ll on average find the correct password after guessing half the possibilities…</a:t>
            </a:r>
            <a:endParaRPr/>
          </a:p>
          <a:p>
            <a:pPr lvl="3">
              <a:lnSpc>
                <a:spcPct val="115000"/>
              </a:lnSpc>
            </a:pPr>
            <a:r>
              <a:rPr lang="en"/>
              <a:t>We should be able to crack a 128 bit password on our supercomputer in 1.59 x 10</a:t>
            </a:r>
            <a:r>
              <a:rPr lang="en" baseline="30000"/>
              <a:t>17</a:t>
            </a:r>
            <a:r>
              <a:rPr lang="en"/>
              <a:t> years using brute force</a:t>
            </a:r>
            <a:endParaRPr/>
          </a:p>
        </p:txBody>
      </p:sp>
      <p:sp>
        <p:nvSpPr>
          <p:cNvPr id="167" name="Google Shape;167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19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2122B-4B97-6B40-81C0-31034A8BD7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94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Homework 1 is due this Friday at 11:59 pm</a:t>
            </a:r>
          </a:p>
          <a:p>
            <a:r>
              <a:rPr lang="en-US"/>
              <a:t>Recitations started last week</a:t>
            </a:r>
          </a:p>
          <a:p>
            <a:pPr lvl="1"/>
            <a:r>
              <a:rPr lang="en-US"/>
              <a:t>Please watch the video</a:t>
            </a:r>
          </a:p>
          <a:p>
            <a:r>
              <a:rPr lang="en-US"/>
              <a:t>Tophat questions assigned as homework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2F02F-5ABF-4702-A259-B8272D97DD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710107"/>
                <a:ext cx="10093116" cy="6565419"/>
              </a:xfrm>
            </p:spPr>
            <p:txBody>
              <a:bodyPr/>
              <a:lstStyle/>
              <a:p>
                <a:r>
                  <a:rPr lang="en-US"/>
                  <a:t>Extracting the rate of growth of a function</a:t>
                </a:r>
              </a:p>
              <a:p>
                <a:pPr lvl="1"/>
                <a:r>
                  <a:rPr lang="en-US"/>
                  <a:t>Ignoring lower-order terms and multiplicative constants</a:t>
                </a:r>
              </a:p>
              <a:p>
                <a:pPr lvl="1"/>
                <a:r>
                  <a:rPr lang="en-US"/>
                  <a:t>The Big O family</a:t>
                </a:r>
              </a:p>
              <a:p>
                <a:r>
                  <a:rPr lang="en-US"/>
                  <a:t>A technique for modeling runtime of algorithms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𝑠𝑡𝑎𝑡𝑒𝑚𝑒𝑛𝑡𝑠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</m:e>
                    </m:nary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2F02F-5ABF-4702-A259-B8272D97DD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710107"/>
                <a:ext cx="10093116" cy="6565419"/>
              </a:xfrm>
              <a:blipFill>
                <a:blip r:embed="rId2"/>
                <a:stretch>
                  <a:fillRect l="-2295" t="-1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3A4-9ACC-45F0-9109-92A2F1C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C43-9078-4C76-A016-C8AE45AE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43814"/>
            <a:ext cx="10093116" cy="6565419"/>
          </a:xfrm>
        </p:spPr>
        <p:txBody>
          <a:bodyPr>
            <a:normAutofit lnSpcReduction="10000"/>
          </a:bodyPr>
          <a:lstStyle/>
          <a:p>
            <a:r>
              <a:rPr lang="en-US">
                <a:solidFill>
                  <a:schemeClr val="tx1"/>
                </a:solidFill>
              </a:rPr>
              <a:t>The Big O and why the rest of the family is important</a:t>
            </a:r>
          </a:p>
          <a:p>
            <a:r>
              <a:rPr lang="en-US"/>
              <a:t>knowing which of the Big O family to use for different situations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Formal definitions</a:t>
            </a:r>
          </a:p>
          <a:p>
            <a:r>
              <a:rPr lang="en-US">
                <a:solidFill>
                  <a:schemeClr val="tx1"/>
                </a:solidFill>
              </a:rPr>
              <a:t>Log N vs. N</a:t>
            </a:r>
          </a:p>
          <a:p>
            <a:r>
              <a:rPr lang="en-US"/>
              <a:t>The wording when we talk about faster runtime versus faster rate of growth</a:t>
            </a:r>
          </a:p>
          <a:p>
            <a:r>
              <a:rPr lang="en-US"/>
              <a:t>The formula of analyzing the </a:t>
            </a:r>
            <a:r>
              <a:rPr lang="en-US" err="1"/>
              <a:t>threesum</a:t>
            </a:r>
            <a:r>
              <a:rPr lang="en-US"/>
              <a:t> example</a:t>
            </a:r>
          </a:p>
          <a:p>
            <a:r>
              <a:rPr lang="en-US"/>
              <a:t>why in the 3 sums example O(3^n) was a valid answer</a:t>
            </a:r>
            <a:br>
              <a:rPr lang="en-US"/>
            </a:br>
            <a:endParaRPr lang="en-US"/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DAB6-60C6-4D52-820A-55811E8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592C-BB31-4195-BF5C-E5FC2BB55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5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0D9B-8269-41F6-AEDA-6664BF70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O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AB57F-6C1D-4143-8D6F-FDADFEDC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8B275-1EC6-44E9-A7FF-9FD4C325B30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8CF4E-F495-48DA-AD39-D2CE605772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2A055D-E70A-4E78-B56C-96342A81D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5" y="733083"/>
            <a:ext cx="9734939" cy="649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3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5B14-5F9B-4255-A52B-D09661D1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Analysis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D701A-9C05-4B46-A093-506AFD6BA6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65BF6-8F5D-4C44-BFEC-4F0387F52D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8A18D4-0375-4DCE-9569-F3F692299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10" y="987569"/>
            <a:ext cx="9372002" cy="62492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94B181-2612-4FF4-ABE9-CF3BFE981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045" y="752373"/>
            <a:ext cx="5038723" cy="335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7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 sz="4002" err="1"/>
              <a:t>ThreeSum</a:t>
            </a:r>
            <a:r>
              <a:rPr lang="en" sz="4002"/>
              <a:t> algorithm analysis</a:t>
            </a:r>
            <a:endParaRPr sz="4002"/>
          </a:p>
        </p:txBody>
      </p:sp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00821" tIns="100821" rIns="100821" bIns="100821" numCol="1" anchor="ctr" anchorCtr="0" compatLnSpc="1">
            <a:prstTxWarp prst="textNoShape">
              <a:avLst/>
            </a:prstTxWarp>
            <a:noAutofit/>
          </a:bodyPr>
          <a:lstStyle/>
          <a:p>
            <a:pPr defTabSz="1008463">
              <a:lnSpc>
                <a:spcPct val="100000"/>
              </a:lnSpc>
              <a:buClr>
                <a:srgbClr val="000000"/>
              </a:buClr>
            </a:pPr>
            <a:fld id="{00000000-1234-1234-1234-123412341234}" type="slidenum">
              <a:rPr lang="en" kern="0">
                <a:cs typeface="Arial" panose="020B0604020202020204" pitchFamily="34" charset="0"/>
              </a:rPr>
              <a:pPr defTabSz="1008463">
                <a:lnSpc>
                  <a:spcPct val="100000"/>
                </a:lnSpc>
                <a:buClr>
                  <a:srgbClr val="000000"/>
                </a:buClr>
              </a:pPr>
              <a:t>7</a:t>
            </a:fld>
            <a:endParaRPr kern="0"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4503E-29A7-654E-B51F-2FA6D3B0D26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43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20" name="Google Shape;177;p26">
            <a:extLst>
              <a:ext uri="{FF2B5EF4-FFF2-40B4-BE49-F238E27FC236}">
                <a16:creationId xmlns:a16="http://schemas.microsoft.com/office/drawing/2014/main" id="{06FD20BC-D93B-8946-9B04-9F2C353654D6}"/>
              </a:ext>
            </a:extLst>
          </p:cNvPr>
          <p:cNvSpPr/>
          <p:nvPr/>
        </p:nvSpPr>
        <p:spPr>
          <a:xfrm>
            <a:off x="663128" y="1926060"/>
            <a:ext cx="8313190" cy="331939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oogle Shape;178;p26">
            <a:extLst>
              <a:ext uri="{FF2B5EF4-FFF2-40B4-BE49-F238E27FC236}">
                <a16:creationId xmlns:a16="http://schemas.microsoft.com/office/drawing/2014/main" id="{3E07410C-3422-DF41-A022-BBFDFE6B1186}"/>
              </a:ext>
            </a:extLst>
          </p:cNvPr>
          <p:cNvGrpSpPr/>
          <p:nvPr/>
        </p:nvGrpSpPr>
        <p:grpSpPr>
          <a:xfrm>
            <a:off x="1478118" y="2489147"/>
            <a:ext cx="7379498" cy="2192945"/>
            <a:chOff x="1481200" y="3673400"/>
            <a:chExt cx="7376400" cy="2192025"/>
          </a:xfrm>
        </p:grpSpPr>
        <p:sp>
          <p:nvSpPr>
            <p:cNvPr id="22" name="Google Shape;179;p26">
              <a:extLst>
                <a:ext uri="{FF2B5EF4-FFF2-40B4-BE49-F238E27FC236}">
                  <a16:creationId xmlns:a16="http://schemas.microsoft.com/office/drawing/2014/main" id="{CE9E79C0-6C19-FE47-BE5C-C45198130338}"/>
                </a:ext>
              </a:extLst>
            </p:cNvPr>
            <p:cNvSpPr/>
            <p:nvPr/>
          </p:nvSpPr>
          <p:spPr>
            <a:xfrm>
              <a:off x="3006850" y="3673400"/>
              <a:ext cx="1333200" cy="2667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63" tIns="91463" rIns="91463" bIns="91463" anchor="ctr" anchorCtr="0">
              <a:noAutofit/>
            </a:bodyPr>
            <a:lstStyle/>
            <a:p>
              <a:pPr defTabSz="457436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endParaRPr sz="180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Google Shape;180;p26">
              <a:extLst>
                <a:ext uri="{FF2B5EF4-FFF2-40B4-BE49-F238E27FC236}">
                  <a16:creationId xmlns:a16="http://schemas.microsoft.com/office/drawing/2014/main" id="{C86B2F19-C5C3-854E-B3F4-01A02CAA89E6}"/>
                </a:ext>
              </a:extLst>
            </p:cNvPr>
            <p:cNvSpPr/>
            <p:nvPr/>
          </p:nvSpPr>
          <p:spPr>
            <a:xfrm>
              <a:off x="1481200" y="3940025"/>
              <a:ext cx="7376400" cy="19254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63" tIns="91463" rIns="91463" bIns="91463" anchor="ctr" anchorCtr="0">
              <a:noAutofit/>
            </a:bodyPr>
            <a:lstStyle/>
            <a:p>
              <a:pPr defTabSz="457436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endParaRPr sz="180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oogle Shape;182;p26">
            <a:extLst>
              <a:ext uri="{FF2B5EF4-FFF2-40B4-BE49-F238E27FC236}">
                <a16:creationId xmlns:a16="http://schemas.microsoft.com/office/drawing/2014/main" id="{7B924619-0475-9942-985C-B123F95F7880}"/>
              </a:ext>
            </a:extLst>
          </p:cNvPr>
          <p:cNvGrpSpPr/>
          <p:nvPr/>
        </p:nvGrpSpPr>
        <p:grpSpPr>
          <a:xfrm>
            <a:off x="2041230" y="2785520"/>
            <a:ext cx="6712619" cy="1674603"/>
            <a:chOff x="2044075" y="3969650"/>
            <a:chExt cx="6709800" cy="1673900"/>
          </a:xfrm>
        </p:grpSpPr>
        <p:sp>
          <p:nvSpPr>
            <p:cNvPr id="25" name="Google Shape;183;p26">
              <a:extLst>
                <a:ext uri="{FF2B5EF4-FFF2-40B4-BE49-F238E27FC236}">
                  <a16:creationId xmlns:a16="http://schemas.microsoft.com/office/drawing/2014/main" id="{8881330A-5519-C540-9FA7-60F1851B621B}"/>
                </a:ext>
              </a:extLst>
            </p:cNvPr>
            <p:cNvSpPr/>
            <p:nvPr/>
          </p:nvSpPr>
          <p:spPr>
            <a:xfrm>
              <a:off x="2044075" y="4236250"/>
              <a:ext cx="6709800" cy="14073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63" tIns="91463" rIns="91463" bIns="91463" anchor="ctr" anchorCtr="0">
              <a:noAutofit/>
            </a:bodyPr>
            <a:lstStyle/>
            <a:p>
              <a:pPr defTabSz="457436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endParaRPr sz="180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Google Shape;184;p26">
              <a:extLst>
                <a:ext uri="{FF2B5EF4-FFF2-40B4-BE49-F238E27FC236}">
                  <a16:creationId xmlns:a16="http://schemas.microsoft.com/office/drawing/2014/main" id="{B01EFC98-67CE-9F46-BAB1-35660974A56F}"/>
                </a:ext>
              </a:extLst>
            </p:cNvPr>
            <p:cNvSpPr/>
            <p:nvPr/>
          </p:nvSpPr>
          <p:spPr>
            <a:xfrm>
              <a:off x="3762275" y="3969650"/>
              <a:ext cx="1362600" cy="2667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63" tIns="91463" rIns="91463" bIns="91463" anchor="ctr" anchorCtr="0">
              <a:noAutofit/>
            </a:bodyPr>
            <a:lstStyle/>
            <a:p>
              <a:pPr defTabSz="457436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endParaRPr sz="180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oogle Shape;185;p26">
            <a:extLst>
              <a:ext uri="{FF2B5EF4-FFF2-40B4-BE49-F238E27FC236}">
                <a16:creationId xmlns:a16="http://schemas.microsoft.com/office/drawing/2014/main" id="{2ED06C45-73C0-7044-A142-649699D0A5FD}"/>
              </a:ext>
            </a:extLst>
          </p:cNvPr>
          <p:cNvGrpSpPr/>
          <p:nvPr/>
        </p:nvGrpSpPr>
        <p:grpSpPr>
          <a:xfrm>
            <a:off x="2515405" y="3081870"/>
            <a:ext cx="6090457" cy="1052142"/>
            <a:chOff x="2518050" y="4265875"/>
            <a:chExt cx="6087900" cy="1051700"/>
          </a:xfrm>
        </p:grpSpPr>
        <p:sp>
          <p:nvSpPr>
            <p:cNvPr id="28" name="Google Shape;186;p26">
              <a:extLst>
                <a:ext uri="{FF2B5EF4-FFF2-40B4-BE49-F238E27FC236}">
                  <a16:creationId xmlns:a16="http://schemas.microsoft.com/office/drawing/2014/main" id="{0DFEFC3F-6E8B-114D-A52F-D02917DDFB34}"/>
                </a:ext>
              </a:extLst>
            </p:cNvPr>
            <p:cNvSpPr/>
            <p:nvPr/>
          </p:nvSpPr>
          <p:spPr>
            <a:xfrm>
              <a:off x="2518050" y="4488075"/>
              <a:ext cx="6087900" cy="829500"/>
            </a:xfrm>
            <a:prstGeom prst="rect">
              <a:avLst/>
            </a:prstGeom>
            <a:solidFill>
              <a:srgbClr val="E6B8AF"/>
            </a:solidFill>
            <a:ln>
              <a:noFill/>
            </a:ln>
          </p:spPr>
          <p:txBody>
            <a:bodyPr spcFirstLastPara="1" wrap="square" lIns="91463" tIns="91463" rIns="91463" bIns="91463" anchor="ctr" anchorCtr="0">
              <a:noAutofit/>
            </a:bodyPr>
            <a:lstStyle/>
            <a:p>
              <a:pPr defTabSz="457436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endParaRPr sz="180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Google Shape;187;p26">
              <a:extLst>
                <a:ext uri="{FF2B5EF4-FFF2-40B4-BE49-F238E27FC236}">
                  <a16:creationId xmlns:a16="http://schemas.microsoft.com/office/drawing/2014/main" id="{0C1AF595-AE73-9740-99F9-3779FCA210E7}"/>
                </a:ext>
              </a:extLst>
            </p:cNvPr>
            <p:cNvSpPr/>
            <p:nvPr/>
          </p:nvSpPr>
          <p:spPr>
            <a:xfrm>
              <a:off x="4265875" y="4265875"/>
              <a:ext cx="1392300" cy="222300"/>
            </a:xfrm>
            <a:prstGeom prst="rect">
              <a:avLst/>
            </a:prstGeom>
            <a:solidFill>
              <a:srgbClr val="E6B8AF"/>
            </a:solidFill>
            <a:ln>
              <a:noFill/>
            </a:ln>
          </p:spPr>
          <p:txBody>
            <a:bodyPr spcFirstLastPara="1" wrap="square" lIns="91463" tIns="91463" rIns="91463" bIns="91463" anchor="ctr" anchorCtr="0">
              <a:noAutofit/>
            </a:bodyPr>
            <a:lstStyle/>
            <a:p>
              <a:pPr defTabSz="457436" fontAlgn="base" hangingPunct="0">
                <a:lnSpc>
                  <a:spcPct val="69000"/>
                </a:lnSpc>
                <a:buClr>
                  <a:srgbClr val="000000"/>
                </a:buClr>
                <a:buSzPct val="100000"/>
              </a:pPr>
              <a:endParaRPr sz="180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Google Shape;188;p26">
            <a:extLst>
              <a:ext uri="{FF2B5EF4-FFF2-40B4-BE49-F238E27FC236}">
                <a16:creationId xmlns:a16="http://schemas.microsoft.com/office/drawing/2014/main" id="{65C0ADBE-43A4-2E42-AA00-D102849AA1C6}"/>
              </a:ext>
            </a:extLst>
          </p:cNvPr>
          <p:cNvSpPr/>
          <p:nvPr/>
        </p:nvSpPr>
        <p:spPr>
          <a:xfrm>
            <a:off x="2989603" y="3585708"/>
            <a:ext cx="5542126" cy="266812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91463" tIns="91463" rIns="91463" bIns="91463" anchor="ctr" anchorCtr="0">
            <a:noAutofit/>
          </a:bodyPr>
          <a:lstStyle/>
          <a:p>
            <a:pPr defTabSz="457436" fontAlgn="base" hangingPunct="0">
              <a:lnSpc>
                <a:spcPct val="69000"/>
              </a:lnSpc>
              <a:buClr>
                <a:srgbClr val="000000"/>
              </a:buClr>
              <a:buSzPct val="100000"/>
            </a:pPr>
            <a:endParaRPr sz="180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Google Shape;189;p26">
            <a:extLst>
              <a:ext uri="{FF2B5EF4-FFF2-40B4-BE49-F238E27FC236}">
                <a16:creationId xmlns:a16="http://schemas.microsoft.com/office/drawing/2014/main" id="{592812C7-28C9-514E-8D20-92870B458105}"/>
              </a:ext>
            </a:extLst>
          </p:cNvPr>
          <p:cNvSpPr txBox="1">
            <a:spLocks/>
          </p:cNvSpPr>
          <p:nvPr/>
        </p:nvSpPr>
        <p:spPr bwMode="auto">
          <a:xfrm>
            <a:off x="453688" y="1493529"/>
            <a:ext cx="8233056" cy="396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spcFirstLastPara="1" vert="horz" wrap="square" lIns="91463" tIns="91463" rIns="91463" bIns="91463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714500" indent="-3429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171700" indent="-3429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 defTabSz="457436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int count(int[] a) {</a:t>
            </a:r>
            <a:b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int n = </a:t>
            </a:r>
            <a:r>
              <a:rPr lang="en-US" sz="18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a.length</a:t>
            </a:r>
            <a: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int </a:t>
            </a:r>
            <a:r>
              <a:rPr lang="en-US" sz="18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cnt</a:t>
            </a:r>
            <a: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b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for (int </a:t>
            </a:r>
            <a:r>
              <a:rPr lang="en-US" sz="18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18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 n; </a:t>
            </a:r>
            <a:r>
              <a:rPr lang="en-US" sz="18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b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    for (int j = i+1; j &lt; n; </a:t>
            </a:r>
            <a:r>
              <a:rPr lang="en-US" sz="18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        for (int k = j+1; k &lt; n; k++) {</a:t>
            </a:r>
            <a:b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            if (a[</a:t>
            </a:r>
            <a:r>
              <a:rPr lang="en-US" sz="18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] + a[j] + a[k] == 0) {</a:t>
            </a:r>
            <a:b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8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cnt</a:t>
            </a:r>
            <a: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b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b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en-US" sz="1801" kern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cnt</a:t>
            </a:r>
            <a: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1" kern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27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28B1-EE6A-924A-8A4C-7CF929EC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Modeling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030E5-9E09-424D-BE98-0CE7A20D852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ABDD3-9BC8-F944-9E96-5ED3D7DE7F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A640B2-4592-4E12-8037-446DE6C48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55" y="836646"/>
            <a:ext cx="9399037" cy="62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0275-0FBF-4E7A-B84A-B759B499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Modeling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C0422-EA2F-4114-9877-6547109BF5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6AC68-2E62-4CFA-B7F4-C4A8CB387A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D021216-08A2-40C1-9F4E-D97001424433}"/>
                  </a:ext>
                </a:extLst>
              </p14:cNvPr>
              <p14:cNvContentPartPr/>
              <p14:nvPr/>
            </p14:nvContentPartPr>
            <p14:xfrm>
              <a:off x="215900" y="1575275"/>
              <a:ext cx="9385300" cy="3880829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D021216-08A2-40C1-9F4E-D970014244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702" y="1550072"/>
                <a:ext cx="9435697" cy="3931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52998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1392</Words>
  <Application>Microsoft Macintosh PowerPoint</Application>
  <PresentationFormat>Custom</PresentationFormat>
  <Paragraphs>224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Consolas</vt:lpstr>
      <vt:lpstr>Droid Sans</vt:lpstr>
      <vt:lpstr>Helvetica</vt:lpstr>
      <vt:lpstr>Times New Roman</vt:lpstr>
      <vt:lpstr>1_Office Theme</vt:lpstr>
      <vt:lpstr>Office Theme</vt:lpstr>
      <vt:lpstr>2_Office Theme</vt:lpstr>
      <vt:lpstr>Algorithms and Data Structures 2 CS 1501</vt:lpstr>
      <vt:lpstr>Announcements</vt:lpstr>
      <vt:lpstr>Last lecture …</vt:lpstr>
      <vt:lpstr>Muddiest points</vt:lpstr>
      <vt:lpstr>Big O Family</vt:lpstr>
      <vt:lpstr>Algorithm Analysis Examples</vt:lpstr>
      <vt:lpstr>ThreeSum algorithm analysis</vt:lpstr>
      <vt:lpstr>Runtime Modeling (1)</vt:lpstr>
      <vt:lpstr>Runtime Modeling (2)</vt:lpstr>
      <vt:lpstr>A better algorithm for ThreeSum</vt:lpstr>
      <vt:lpstr>Bubble sort</vt:lpstr>
      <vt:lpstr>Runtime Modeling</vt:lpstr>
      <vt:lpstr>Bubble sort example</vt:lpstr>
      <vt:lpstr>“Improved” bubble sort</vt:lpstr>
      <vt:lpstr>How bad is it?</vt:lpstr>
      <vt:lpstr>Brute-force (or exhaustive) search</vt:lpstr>
      <vt:lpstr>Password cracking</vt:lpstr>
      <vt:lpstr>PIN cracking example</vt:lpstr>
      <vt:lpstr>Search space size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cp:lastPrinted>1601-01-01T00:00:00Z</cp:lastPrinted>
  <dcterms:created xsi:type="dcterms:W3CDTF">2021-01-20T14:20:08Z</dcterms:created>
  <dcterms:modified xsi:type="dcterms:W3CDTF">2021-09-01T05:55:27Z</dcterms:modified>
</cp:coreProperties>
</file>