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99" r:id="rId2"/>
    <p:sldMasterId id="2147483711" r:id="rId3"/>
    <p:sldMasterId id="2147483714" r:id="rId4"/>
  </p:sldMasterIdLst>
  <p:notesMasterIdLst>
    <p:notesMasterId r:id="rId32"/>
  </p:notesMasterIdLst>
  <p:sldIdLst>
    <p:sldId id="405" r:id="rId5"/>
    <p:sldId id="496" r:id="rId6"/>
    <p:sldId id="498" r:id="rId7"/>
    <p:sldId id="499" r:id="rId8"/>
    <p:sldId id="1878" r:id="rId9"/>
    <p:sldId id="1877" r:id="rId10"/>
    <p:sldId id="1881" r:id="rId11"/>
    <p:sldId id="1882" r:id="rId12"/>
    <p:sldId id="1880" r:id="rId13"/>
    <p:sldId id="1879" r:id="rId14"/>
    <p:sldId id="1860" r:id="rId15"/>
    <p:sldId id="271" r:id="rId16"/>
    <p:sldId id="272" r:id="rId17"/>
    <p:sldId id="273" r:id="rId18"/>
    <p:sldId id="1883" r:id="rId19"/>
    <p:sldId id="274" r:id="rId20"/>
    <p:sldId id="1884" r:id="rId21"/>
    <p:sldId id="275" r:id="rId22"/>
    <p:sldId id="276" r:id="rId23"/>
    <p:sldId id="277" r:id="rId24"/>
    <p:sldId id="258" r:id="rId25"/>
    <p:sldId id="259" r:id="rId26"/>
    <p:sldId id="260" r:id="rId27"/>
    <p:sldId id="261" r:id="rId28"/>
    <p:sldId id="1885" r:id="rId29"/>
    <p:sldId id="262" r:id="rId30"/>
    <p:sldId id="1886" r:id="rId31"/>
  </p:sldIdLst>
  <p:sldSz cx="10077450" cy="756285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2" userDrawn="1">
          <p15:clr>
            <a:srgbClr val="A4A3A4"/>
          </p15:clr>
        </p15:guide>
        <p15:guide id="2" pos="317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hattab, Sherif" initials="KS" lastIdx="2" clrIdx="0">
    <p:extLst>
      <p:ext uri="{19B8F6BF-5375-455C-9EA6-DF929625EA0E}">
        <p15:presenceInfo xmlns:p15="http://schemas.microsoft.com/office/powerpoint/2012/main" userId="S::ksm73@pitt.edu::c83b1e15-36f3-4f46-aceb-05aac24c545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62795C-8122-FA49-8C5E-E96A753EC330}" v="1" dt="2021-09-01T05:40:24.3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80340" autoAdjust="0"/>
  </p:normalViewPr>
  <p:slideViewPr>
    <p:cSldViewPr snapToGrid="0">
      <p:cViewPr varScale="1">
        <p:scale>
          <a:sx n="88" d="100"/>
          <a:sy n="88" d="100"/>
        </p:scale>
        <p:origin x="2512" y="184"/>
      </p:cViewPr>
      <p:guideLst>
        <p:guide orient="horz" pos="2382"/>
        <p:guide pos="317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38"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slideMaster" Target="slideMasters/slideMaster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erif Khattab" userId="c83b1e15-36f3-4f46-aceb-05aac24c545e" providerId="ADAL" clId="{D7580C83-B61C-433E-8EC7-4B2A31CDD69B}"/>
    <pc:docChg chg="custSel addSld modSld">
      <pc:chgData name="Sherif Khattab" userId="c83b1e15-36f3-4f46-aceb-05aac24c545e" providerId="ADAL" clId="{D7580C83-B61C-433E-8EC7-4B2A31CDD69B}" dt="2021-02-25T17:59:59.604" v="216" actId="1076"/>
      <pc:docMkLst>
        <pc:docMk/>
      </pc:docMkLst>
      <pc:sldChg chg="addSp modSp mod">
        <pc:chgData name="Sherif Khattab" userId="c83b1e15-36f3-4f46-aceb-05aac24c545e" providerId="ADAL" clId="{D7580C83-B61C-433E-8EC7-4B2A31CDD69B}" dt="2021-02-25T17:55:58.845" v="107" actId="1076"/>
        <pc:sldMkLst>
          <pc:docMk/>
          <pc:sldMk cId="962558261" sldId="272"/>
        </pc:sldMkLst>
        <pc:spChg chg="mod">
          <ac:chgData name="Sherif Khattab" userId="c83b1e15-36f3-4f46-aceb-05aac24c545e" providerId="ADAL" clId="{D7580C83-B61C-433E-8EC7-4B2A31CDD69B}" dt="2021-02-25T17:55:56.551" v="106" actId="1076"/>
          <ac:spMkLst>
            <pc:docMk/>
            <pc:sldMk cId="962558261" sldId="272"/>
            <ac:spMk id="508" creationId="{00000000-0000-0000-0000-000000000000}"/>
          </ac:spMkLst>
        </pc:spChg>
        <pc:picChg chg="add mod">
          <ac:chgData name="Sherif Khattab" userId="c83b1e15-36f3-4f46-aceb-05aac24c545e" providerId="ADAL" clId="{D7580C83-B61C-433E-8EC7-4B2A31CDD69B}" dt="2021-02-25T17:55:58.845" v="107" actId="1076"/>
          <ac:picMkLst>
            <pc:docMk/>
            <pc:sldMk cId="962558261" sldId="272"/>
            <ac:picMk id="4" creationId="{D9F481E8-8399-4A51-A8CE-91FF6C33FF7C}"/>
          </ac:picMkLst>
        </pc:picChg>
      </pc:sldChg>
      <pc:sldChg chg="modSp mod">
        <pc:chgData name="Sherif Khattab" userId="c83b1e15-36f3-4f46-aceb-05aac24c545e" providerId="ADAL" clId="{D7580C83-B61C-433E-8EC7-4B2A31CDD69B}" dt="2021-02-25T17:57:23.505" v="135" actId="20577"/>
        <pc:sldMkLst>
          <pc:docMk/>
          <pc:sldMk cId="2905431576" sldId="274"/>
        </pc:sldMkLst>
        <pc:spChg chg="mod">
          <ac:chgData name="Sherif Khattab" userId="c83b1e15-36f3-4f46-aceb-05aac24c545e" providerId="ADAL" clId="{D7580C83-B61C-433E-8EC7-4B2A31CDD69B}" dt="2021-02-25T17:57:23.505" v="135" actId="20577"/>
          <ac:spMkLst>
            <pc:docMk/>
            <pc:sldMk cId="2905431576" sldId="274"/>
            <ac:spMk id="540" creationId="{00000000-0000-0000-0000-000000000000}"/>
          </ac:spMkLst>
        </pc:spChg>
      </pc:sldChg>
      <pc:sldChg chg="addSp modSp mod">
        <pc:chgData name="Sherif Khattab" userId="c83b1e15-36f3-4f46-aceb-05aac24c545e" providerId="ADAL" clId="{D7580C83-B61C-433E-8EC7-4B2A31CDD69B}" dt="2021-02-25T17:58:13.430" v="150" actId="1076"/>
        <pc:sldMkLst>
          <pc:docMk/>
          <pc:sldMk cId="4081978611" sldId="275"/>
        </pc:sldMkLst>
        <pc:spChg chg="mod">
          <ac:chgData name="Sherif Khattab" userId="c83b1e15-36f3-4f46-aceb-05aac24c545e" providerId="ADAL" clId="{D7580C83-B61C-433E-8EC7-4B2A31CDD69B}" dt="2021-02-25T17:58:11.420" v="149" actId="14100"/>
          <ac:spMkLst>
            <pc:docMk/>
            <pc:sldMk cId="4081978611" sldId="275"/>
            <ac:spMk id="597" creationId="{00000000-0000-0000-0000-000000000000}"/>
          </ac:spMkLst>
        </pc:spChg>
        <pc:picChg chg="add mod">
          <ac:chgData name="Sherif Khattab" userId="c83b1e15-36f3-4f46-aceb-05aac24c545e" providerId="ADAL" clId="{D7580C83-B61C-433E-8EC7-4B2A31CDD69B}" dt="2021-02-25T17:58:13.430" v="150" actId="1076"/>
          <ac:picMkLst>
            <pc:docMk/>
            <pc:sldMk cId="4081978611" sldId="275"/>
            <ac:picMk id="4" creationId="{13CD2DEB-F1B6-4285-8366-C2A92C1B14A8}"/>
          </ac:picMkLst>
        </pc:picChg>
      </pc:sldChg>
      <pc:sldChg chg="addSp modSp mod">
        <pc:chgData name="Sherif Khattab" userId="c83b1e15-36f3-4f46-aceb-05aac24c545e" providerId="ADAL" clId="{D7580C83-B61C-433E-8EC7-4B2A31CDD69B}" dt="2021-02-25T17:58:47.849" v="156" actId="1076"/>
        <pc:sldMkLst>
          <pc:docMk/>
          <pc:sldMk cId="1342083279" sldId="276"/>
        </pc:sldMkLst>
        <pc:spChg chg="mod">
          <ac:chgData name="Sherif Khattab" userId="c83b1e15-36f3-4f46-aceb-05aac24c545e" providerId="ADAL" clId="{D7580C83-B61C-433E-8EC7-4B2A31CDD69B}" dt="2021-02-25T17:58:41.481" v="152" actId="1076"/>
          <ac:spMkLst>
            <pc:docMk/>
            <pc:sldMk cId="1342083279" sldId="276"/>
            <ac:spMk id="604" creationId="{00000000-0000-0000-0000-000000000000}"/>
          </ac:spMkLst>
        </pc:spChg>
        <pc:picChg chg="add mod">
          <ac:chgData name="Sherif Khattab" userId="c83b1e15-36f3-4f46-aceb-05aac24c545e" providerId="ADAL" clId="{D7580C83-B61C-433E-8EC7-4B2A31CDD69B}" dt="2021-02-25T17:58:47.849" v="156" actId="1076"/>
          <ac:picMkLst>
            <pc:docMk/>
            <pc:sldMk cId="1342083279" sldId="276"/>
            <ac:picMk id="4" creationId="{35FE9EC0-1395-4610-BD61-4EF0D5B68B0F}"/>
          </ac:picMkLst>
        </pc:picChg>
      </pc:sldChg>
      <pc:sldChg chg="addSp modSp new mod">
        <pc:chgData name="Sherif Khattab" userId="c83b1e15-36f3-4f46-aceb-05aac24c545e" providerId="ADAL" clId="{D7580C83-B61C-433E-8EC7-4B2A31CDD69B}" dt="2021-02-25T17:52:42.470" v="27" actId="1076"/>
        <pc:sldMkLst>
          <pc:docMk/>
          <pc:sldMk cId="3466629285" sldId="1879"/>
        </pc:sldMkLst>
        <pc:spChg chg="mod">
          <ac:chgData name="Sherif Khattab" userId="c83b1e15-36f3-4f46-aceb-05aac24c545e" providerId="ADAL" clId="{D7580C83-B61C-433E-8EC7-4B2A31CDD69B}" dt="2021-02-25T17:52:34.248" v="23" actId="20577"/>
          <ac:spMkLst>
            <pc:docMk/>
            <pc:sldMk cId="3466629285" sldId="1879"/>
            <ac:spMk id="2" creationId="{8ADF2EA5-9008-4463-8D25-D07704FBD7BA}"/>
          </ac:spMkLst>
        </pc:spChg>
        <pc:picChg chg="add mod">
          <ac:chgData name="Sherif Khattab" userId="c83b1e15-36f3-4f46-aceb-05aac24c545e" providerId="ADAL" clId="{D7580C83-B61C-433E-8EC7-4B2A31CDD69B}" dt="2021-02-25T17:52:42.470" v="27" actId="1076"/>
          <ac:picMkLst>
            <pc:docMk/>
            <pc:sldMk cId="3466629285" sldId="1879"/>
            <ac:picMk id="7" creationId="{202AD550-DA13-4CD5-8B53-E1F185F658CC}"/>
          </ac:picMkLst>
        </pc:picChg>
      </pc:sldChg>
      <pc:sldChg chg="addSp modSp new mod">
        <pc:chgData name="Sherif Khattab" userId="c83b1e15-36f3-4f46-aceb-05aac24c545e" providerId="ADAL" clId="{D7580C83-B61C-433E-8EC7-4B2A31CDD69B}" dt="2021-02-25T17:53:22.541" v="44" actId="1076"/>
        <pc:sldMkLst>
          <pc:docMk/>
          <pc:sldMk cId="3017774606" sldId="1880"/>
        </pc:sldMkLst>
        <pc:spChg chg="mod">
          <ac:chgData name="Sherif Khattab" userId="c83b1e15-36f3-4f46-aceb-05aac24c545e" providerId="ADAL" clId="{D7580C83-B61C-433E-8EC7-4B2A31CDD69B}" dt="2021-02-25T17:53:13.610" v="41" actId="20577"/>
          <ac:spMkLst>
            <pc:docMk/>
            <pc:sldMk cId="3017774606" sldId="1880"/>
            <ac:spMk id="2" creationId="{1EC011ED-1EA9-4AE1-9115-7B6320E4187D}"/>
          </ac:spMkLst>
        </pc:spChg>
        <pc:picChg chg="add mod">
          <ac:chgData name="Sherif Khattab" userId="c83b1e15-36f3-4f46-aceb-05aac24c545e" providerId="ADAL" clId="{D7580C83-B61C-433E-8EC7-4B2A31CDD69B}" dt="2021-02-25T17:53:22.541" v="44" actId="1076"/>
          <ac:picMkLst>
            <pc:docMk/>
            <pc:sldMk cId="3017774606" sldId="1880"/>
            <ac:picMk id="7" creationId="{B9F9AFFB-9378-4C75-B3C0-6242C7345765}"/>
          </ac:picMkLst>
        </pc:picChg>
      </pc:sldChg>
      <pc:sldChg chg="addSp modSp new mod">
        <pc:chgData name="Sherif Khattab" userId="c83b1e15-36f3-4f46-aceb-05aac24c545e" providerId="ADAL" clId="{D7580C83-B61C-433E-8EC7-4B2A31CDD69B}" dt="2021-02-25T17:54:10.333" v="60" actId="1076"/>
        <pc:sldMkLst>
          <pc:docMk/>
          <pc:sldMk cId="3058994478" sldId="1881"/>
        </pc:sldMkLst>
        <pc:spChg chg="mod">
          <ac:chgData name="Sherif Khattab" userId="c83b1e15-36f3-4f46-aceb-05aac24c545e" providerId="ADAL" clId="{D7580C83-B61C-433E-8EC7-4B2A31CDD69B}" dt="2021-02-25T17:53:59.270" v="55" actId="20577"/>
          <ac:spMkLst>
            <pc:docMk/>
            <pc:sldMk cId="3058994478" sldId="1881"/>
            <ac:spMk id="2" creationId="{F7BA9073-1028-4306-9BBA-8DDDD10BBAC0}"/>
          </ac:spMkLst>
        </pc:spChg>
        <pc:picChg chg="add mod">
          <ac:chgData name="Sherif Khattab" userId="c83b1e15-36f3-4f46-aceb-05aac24c545e" providerId="ADAL" clId="{D7580C83-B61C-433E-8EC7-4B2A31CDD69B}" dt="2021-02-25T17:54:10.333" v="60" actId="1076"/>
          <ac:picMkLst>
            <pc:docMk/>
            <pc:sldMk cId="3058994478" sldId="1881"/>
            <ac:picMk id="7" creationId="{300A49B2-BE3D-422F-9001-2EBE534227DE}"/>
          </ac:picMkLst>
        </pc:picChg>
      </pc:sldChg>
      <pc:sldChg chg="addSp modSp new mod">
        <pc:chgData name="Sherif Khattab" userId="c83b1e15-36f3-4f46-aceb-05aac24c545e" providerId="ADAL" clId="{D7580C83-B61C-433E-8EC7-4B2A31CDD69B}" dt="2021-02-25T17:54:57.607" v="85" actId="1076"/>
        <pc:sldMkLst>
          <pc:docMk/>
          <pc:sldMk cId="2423317915" sldId="1882"/>
        </pc:sldMkLst>
        <pc:spChg chg="mod">
          <ac:chgData name="Sherif Khattab" userId="c83b1e15-36f3-4f46-aceb-05aac24c545e" providerId="ADAL" clId="{D7580C83-B61C-433E-8EC7-4B2A31CDD69B}" dt="2021-02-25T17:54:51.632" v="82" actId="20577"/>
          <ac:spMkLst>
            <pc:docMk/>
            <pc:sldMk cId="2423317915" sldId="1882"/>
            <ac:spMk id="2" creationId="{E95346B2-3DEE-4E5A-9542-002977A2B3CD}"/>
          </ac:spMkLst>
        </pc:spChg>
        <pc:picChg chg="add mod">
          <ac:chgData name="Sherif Khattab" userId="c83b1e15-36f3-4f46-aceb-05aac24c545e" providerId="ADAL" clId="{D7580C83-B61C-433E-8EC7-4B2A31CDD69B}" dt="2021-02-25T17:54:57.607" v="85" actId="1076"/>
          <ac:picMkLst>
            <pc:docMk/>
            <pc:sldMk cId="2423317915" sldId="1882"/>
            <ac:picMk id="7" creationId="{EF6457B3-C9EA-44C0-A50D-08B6D93B27C7}"/>
          </ac:picMkLst>
        </pc:picChg>
      </pc:sldChg>
      <pc:sldChg chg="addSp modSp new mod">
        <pc:chgData name="Sherif Khattab" userId="c83b1e15-36f3-4f46-aceb-05aac24c545e" providerId="ADAL" clId="{D7580C83-B61C-433E-8EC7-4B2A31CDD69B}" dt="2021-02-25T17:55:27.031" v="100" actId="1076"/>
        <pc:sldMkLst>
          <pc:docMk/>
          <pc:sldMk cId="13845765" sldId="1883"/>
        </pc:sldMkLst>
        <pc:spChg chg="mod">
          <ac:chgData name="Sherif Khattab" userId="c83b1e15-36f3-4f46-aceb-05aac24c545e" providerId="ADAL" clId="{D7580C83-B61C-433E-8EC7-4B2A31CDD69B}" dt="2021-02-25T17:55:20.954" v="97" actId="20577"/>
          <ac:spMkLst>
            <pc:docMk/>
            <pc:sldMk cId="13845765" sldId="1883"/>
            <ac:spMk id="3" creationId="{F4F21BD2-A789-4A14-82EF-4C40B6FEED4D}"/>
          </ac:spMkLst>
        </pc:spChg>
        <pc:picChg chg="add mod">
          <ac:chgData name="Sherif Khattab" userId="c83b1e15-36f3-4f46-aceb-05aac24c545e" providerId="ADAL" clId="{D7580C83-B61C-433E-8EC7-4B2A31CDD69B}" dt="2021-02-25T17:55:27.031" v="100" actId="1076"/>
          <ac:picMkLst>
            <pc:docMk/>
            <pc:sldMk cId="13845765" sldId="1883"/>
            <ac:picMk id="7" creationId="{ABEBB796-FA95-489A-B256-6C4C0E0E76A8}"/>
          </ac:picMkLst>
        </pc:picChg>
      </pc:sldChg>
      <pc:sldChg chg="addSp delSp modSp new mod">
        <pc:chgData name="Sherif Khattab" userId="c83b1e15-36f3-4f46-aceb-05aac24c545e" providerId="ADAL" clId="{D7580C83-B61C-433E-8EC7-4B2A31CDD69B}" dt="2021-02-25T17:57:27.697" v="137" actId="20577"/>
        <pc:sldMkLst>
          <pc:docMk/>
          <pc:sldMk cId="4170313025" sldId="1884"/>
        </pc:sldMkLst>
        <pc:spChg chg="mod">
          <ac:chgData name="Sherif Khattab" userId="c83b1e15-36f3-4f46-aceb-05aac24c545e" providerId="ADAL" clId="{D7580C83-B61C-433E-8EC7-4B2A31CDD69B}" dt="2021-02-25T17:57:27.697" v="137" actId="20577"/>
          <ac:spMkLst>
            <pc:docMk/>
            <pc:sldMk cId="4170313025" sldId="1884"/>
            <ac:spMk id="3" creationId="{2CF7CF2F-5919-4DB7-B1E2-65F08BE40928}"/>
          </ac:spMkLst>
        </pc:spChg>
        <pc:picChg chg="add del mod">
          <ac:chgData name="Sherif Khattab" userId="c83b1e15-36f3-4f46-aceb-05aac24c545e" providerId="ADAL" clId="{D7580C83-B61C-433E-8EC7-4B2A31CDD69B}" dt="2021-02-25T17:56:53.676" v="126" actId="478"/>
          <ac:picMkLst>
            <pc:docMk/>
            <pc:sldMk cId="4170313025" sldId="1884"/>
            <ac:picMk id="7" creationId="{F32813A4-FA5F-4F8A-B304-30D55BD8853B}"/>
          </ac:picMkLst>
        </pc:picChg>
        <pc:picChg chg="add mod">
          <ac:chgData name="Sherif Khattab" userId="c83b1e15-36f3-4f46-aceb-05aac24c545e" providerId="ADAL" clId="{D7580C83-B61C-433E-8EC7-4B2A31CDD69B}" dt="2021-02-25T17:57:17.081" v="133" actId="1076"/>
          <ac:picMkLst>
            <pc:docMk/>
            <pc:sldMk cId="4170313025" sldId="1884"/>
            <ac:picMk id="9" creationId="{AC4C2365-528B-4736-86AB-A9FC17A2B66B}"/>
          </ac:picMkLst>
        </pc:picChg>
      </pc:sldChg>
      <pc:sldChg chg="addSp modSp new mod">
        <pc:chgData name="Sherif Khattab" userId="c83b1e15-36f3-4f46-aceb-05aac24c545e" providerId="ADAL" clId="{D7580C83-B61C-433E-8EC7-4B2A31CDD69B}" dt="2021-02-25T17:59:33.286" v="198" actId="1076"/>
        <pc:sldMkLst>
          <pc:docMk/>
          <pc:sldMk cId="1873564767" sldId="1885"/>
        </pc:sldMkLst>
        <pc:spChg chg="mod">
          <ac:chgData name="Sherif Khattab" userId="c83b1e15-36f3-4f46-aceb-05aac24c545e" providerId="ADAL" clId="{D7580C83-B61C-433E-8EC7-4B2A31CDD69B}" dt="2021-02-25T17:59:27.287" v="195" actId="20577"/>
          <ac:spMkLst>
            <pc:docMk/>
            <pc:sldMk cId="1873564767" sldId="1885"/>
            <ac:spMk id="3" creationId="{A0E88DF3-8666-4760-848A-0C690B3FCE56}"/>
          </ac:spMkLst>
        </pc:spChg>
        <pc:picChg chg="add mod">
          <ac:chgData name="Sherif Khattab" userId="c83b1e15-36f3-4f46-aceb-05aac24c545e" providerId="ADAL" clId="{D7580C83-B61C-433E-8EC7-4B2A31CDD69B}" dt="2021-02-25T17:59:33.286" v="198" actId="1076"/>
          <ac:picMkLst>
            <pc:docMk/>
            <pc:sldMk cId="1873564767" sldId="1885"/>
            <ac:picMk id="7" creationId="{2EECD150-B2C1-429E-9497-35C6D0DF521B}"/>
          </ac:picMkLst>
        </pc:picChg>
      </pc:sldChg>
      <pc:sldChg chg="addSp modSp new mod">
        <pc:chgData name="Sherif Khattab" userId="c83b1e15-36f3-4f46-aceb-05aac24c545e" providerId="ADAL" clId="{D7580C83-B61C-433E-8EC7-4B2A31CDD69B}" dt="2021-02-25T17:59:59.604" v="216" actId="1076"/>
        <pc:sldMkLst>
          <pc:docMk/>
          <pc:sldMk cId="3414119179" sldId="1886"/>
        </pc:sldMkLst>
        <pc:spChg chg="mod">
          <ac:chgData name="Sherif Khattab" userId="c83b1e15-36f3-4f46-aceb-05aac24c545e" providerId="ADAL" clId="{D7580C83-B61C-433E-8EC7-4B2A31CDD69B}" dt="2021-02-25T17:59:53.813" v="213" actId="20577"/>
          <ac:spMkLst>
            <pc:docMk/>
            <pc:sldMk cId="3414119179" sldId="1886"/>
            <ac:spMk id="3" creationId="{43B7AC2B-889C-404A-A3C6-EAAA27703EBD}"/>
          </ac:spMkLst>
        </pc:spChg>
        <pc:picChg chg="add mod">
          <ac:chgData name="Sherif Khattab" userId="c83b1e15-36f3-4f46-aceb-05aac24c545e" providerId="ADAL" clId="{D7580C83-B61C-433E-8EC7-4B2A31CDD69B}" dt="2021-02-25T17:59:59.604" v="216" actId="1076"/>
          <ac:picMkLst>
            <pc:docMk/>
            <pc:sldMk cId="3414119179" sldId="1886"/>
            <ac:picMk id="7" creationId="{8A5E7B57-2175-44C3-9F9A-3DB34778A6E6}"/>
          </ac:picMkLst>
        </pc:picChg>
      </pc:sldChg>
    </pc:docChg>
  </pc:docChgLst>
  <pc:docChgLst>
    <pc:chgData name="Khattab, Sherif" userId="c83b1e15-36f3-4f46-aceb-05aac24c545e" providerId="ADAL" clId="{FB7609DE-4E49-B943-8CC1-A94C3EC91022}"/>
    <pc:docChg chg="undo custSel addSld delSld modSld">
      <pc:chgData name="Khattab, Sherif" userId="c83b1e15-36f3-4f46-aceb-05aac24c545e" providerId="ADAL" clId="{FB7609DE-4E49-B943-8CC1-A94C3EC91022}" dt="2021-01-27T20:12:41.246" v="980"/>
      <pc:docMkLst>
        <pc:docMk/>
      </pc:docMkLst>
      <pc:sldChg chg="del">
        <pc:chgData name="Khattab, Sherif" userId="c83b1e15-36f3-4f46-aceb-05aac24c545e" providerId="ADAL" clId="{FB7609DE-4E49-B943-8CC1-A94C3EC91022}" dt="2021-01-27T13:56:14.317" v="377" actId="2696"/>
        <pc:sldMkLst>
          <pc:docMk/>
          <pc:sldMk cId="1152327425" sldId="257"/>
        </pc:sldMkLst>
      </pc:sldChg>
      <pc:sldChg chg="del">
        <pc:chgData name="Khattab, Sherif" userId="c83b1e15-36f3-4f46-aceb-05aac24c545e" providerId="ADAL" clId="{FB7609DE-4E49-B943-8CC1-A94C3EC91022}" dt="2021-01-27T13:56:14.317" v="377" actId="2696"/>
        <pc:sldMkLst>
          <pc:docMk/>
          <pc:sldMk cId="2472493573" sldId="258"/>
        </pc:sldMkLst>
      </pc:sldChg>
      <pc:sldChg chg="modSp del mod">
        <pc:chgData name="Khattab, Sherif" userId="c83b1e15-36f3-4f46-aceb-05aac24c545e" providerId="ADAL" clId="{FB7609DE-4E49-B943-8CC1-A94C3EC91022}" dt="2021-01-27T13:56:14.317" v="377" actId="2696"/>
        <pc:sldMkLst>
          <pc:docMk/>
          <pc:sldMk cId="1382941772" sldId="260"/>
        </pc:sldMkLst>
        <pc:spChg chg="mod">
          <ac:chgData name="Khattab, Sherif" userId="c83b1e15-36f3-4f46-aceb-05aac24c545e" providerId="ADAL" clId="{FB7609DE-4E49-B943-8CC1-A94C3EC91022}" dt="2021-01-27T13:54:03.796" v="185" actId="27636"/>
          <ac:spMkLst>
            <pc:docMk/>
            <pc:sldMk cId="1382941772" sldId="260"/>
            <ac:spMk id="165" creationId="{00000000-0000-0000-0000-000000000000}"/>
          </ac:spMkLst>
        </pc:spChg>
      </pc:sldChg>
      <pc:sldChg chg="del">
        <pc:chgData name="Khattab, Sherif" userId="c83b1e15-36f3-4f46-aceb-05aac24c545e" providerId="ADAL" clId="{FB7609DE-4E49-B943-8CC1-A94C3EC91022}" dt="2021-01-27T13:56:14.317" v="377" actId="2696"/>
        <pc:sldMkLst>
          <pc:docMk/>
          <pc:sldMk cId="3392764763" sldId="274"/>
        </pc:sldMkLst>
      </pc:sldChg>
      <pc:sldChg chg="modSp del mod">
        <pc:chgData name="Khattab, Sherif" userId="c83b1e15-36f3-4f46-aceb-05aac24c545e" providerId="ADAL" clId="{FB7609DE-4E49-B943-8CC1-A94C3EC91022}" dt="2021-01-27T13:56:14.317" v="377" actId="2696"/>
        <pc:sldMkLst>
          <pc:docMk/>
          <pc:sldMk cId="445949216" sldId="281"/>
        </pc:sldMkLst>
        <pc:spChg chg="mod">
          <ac:chgData name="Khattab, Sherif" userId="c83b1e15-36f3-4f46-aceb-05aac24c545e" providerId="ADAL" clId="{FB7609DE-4E49-B943-8CC1-A94C3EC91022}" dt="2021-01-27T13:54:03.697" v="184" actId="27636"/>
          <ac:spMkLst>
            <pc:docMk/>
            <pc:sldMk cId="445949216" sldId="281"/>
            <ac:spMk id="263" creationId="{00000000-0000-0000-0000-000000000000}"/>
          </ac:spMkLst>
        </pc:spChg>
      </pc:sldChg>
      <pc:sldChg chg="add del">
        <pc:chgData name="Khattab, Sherif" userId="c83b1e15-36f3-4f46-aceb-05aac24c545e" providerId="ADAL" clId="{FB7609DE-4E49-B943-8CC1-A94C3EC91022}" dt="2021-01-27T14:09:07.490" v="857"/>
        <pc:sldMkLst>
          <pc:docMk/>
          <pc:sldMk cId="1315177585" sldId="281"/>
        </pc:sldMkLst>
      </pc:sldChg>
      <pc:sldChg chg="modSp add mod">
        <pc:chgData name="Khattab, Sherif" userId="c83b1e15-36f3-4f46-aceb-05aac24c545e" providerId="ADAL" clId="{FB7609DE-4E49-B943-8CC1-A94C3EC91022}" dt="2021-01-27T14:09:17.824" v="864" actId="20577"/>
        <pc:sldMkLst>
          <pc:docMk/>
          <pc:sldMk cId="2805000757" sldId="281"/>
        </pc:sldMkLst>
        <pc:spChg chg="mod">
          <ac:chgData name="Khattab, Sherif" userId="c83b1e15-36f3-4f46-aceb-05aac24c545e" providerId="ADAL" clId="{FB7609DE-4E49-B943-8CC1-A94C3EC91022}" dt="2021-01-27T14:09:17.824" v="864" actId="20577"/>
          <ac:spMkLst>
            <pc:docMk/>
            <pc:sldMk cId="2805000757" sldId="281"/>
            <ac:spMk id="460" creationId="{00000000-0000-0000-0000-000000000000}"/>
          </ac:spMkLst>
        </pc:spChg>
      </pc:sldChg>
      <pc:sldChg chg="modSp add mod">
        <pc:chgData name="Khattab, Sherif" userId="c83b1e15-36f3-4f46-aceb-05aac24c545e" providerId="ADAL" clId="{FB7609DE-4E49-B943-8CC1-A94C3EC91022}" dt="2021-01-27T14:09:22.594" v="867" actId="20577"/>
        <pc:sldMkLst>
          <pc:docMk/>
          <pc:sldMk cId="644336610" sldId="282"/>
        </pc:sldMkLst>
        <pc:spChg chg="mod">
          <ac:chgData name="Khattab, Sherif" userId="c83b1e15-36f3-4f46-aceb-05aac24c545e" providerId="ADAL" clId="{FB7609DE-4E49-B943-8CC1-A94C3EC91022}" dt="2021-01-27T14:09:22.594" v="867" actId="20577"/>
          <ac:spMkLst>
            <pc:docMk/>
            <pc:sldMk cId="644336610" sldId="282"/>
            <ac:spMk id="467" creationId="{00000000-0000-0000-0000-000000000000}"/>
          </ac:spMkLst>
        </pc:spChg>
      </pc:sldChg>
      <pc:sldChg chg="add del">
        <pc:chgData name="Khattab, Sherif" userId="c83b1e15-36f3-4f46-aceb-05aac24c545e" providerId="ADAL" clId="{FB7609DE-4E49-B943-8CC1-A94C3EC91022}" dt="2021-01-27T14:09:07.490" v="857"/>
        <pc:sldMkLst>
          <pc:docMk/>
          <pc:sldMk cId="2784934943" sldId="282"/>
        </pc:sldMkLst>
      </pc:sldChg>
      <pc:sldChg chg="add del">
        <pc:chgData name="Khattab, Sherif" userId="c83b1e15-36f3-4f46-aceb-05aac24c545e" providerId="ADAL" clId="{FB7609DE-4E49-B943-8CC1-A94C3EC91022}" dt="2021-01-27T14:09:07.490" v="857"/>
        <pc:sldMkLst>
          <pc:docMk/>
          <pc:sldMk cId="3013231227" sldId="283"/>
        </pc:sldMkLst>
      </pc:sldChg>
      <pc:sldChg chg="modSp add mod">
        <pc:chgData name="Khattab, Sherif" userId="c83b1e15-36f3-4f46-aceb-05aac24c545e" providerId="ADAL" clId="{FB7609DE-4E49-B943-8CC1-A94C3EC91022}" dt="2021-01-27T14:09:29.143" v="874" actId="20577"/>
        <pc:sldMkLst>
          <pc:docMk/>
          <pc:sldMk cId="3275560456" sldId="283"/>
        </pc:sldMkLst>
        <pc:spChg chg="mod">
          <ac:chgData name="Khattab, Sherif" userId="c83b1e15-36f3-4f46-aceb-05aac24c545e" providerId="ADAL" clId="{FB7609DE-4E49-B943-8CC1-A94C3EC91022}" dt="2021-01-27T14:09:29.143" v="874" actId="20577"/>
          <ac:spMkLst>
            <pc:docMk/>
            <pc:sldMk cId="3275560456" sldId="283"/>
            <ac:spMk id="474" creationId="{00000000-0000-0000-0000-000000000000}"/>
          </ac:spMkLst>
        </pc:spChg>
      </pc:sldChg>
      <pc:sldChg chg="del">
        <pc:chgData name="Khattab, Sherif" userId="c83b1e15-36f3-4f46-aceb-05aac24c545e" providerId="ADAL" clId="{FB7609DE-4E49-B943-8CC1-A94C3EC91022}" dt="2021-01-27T13:56:14.317" v="377" actId="2696"/>
        <pc:sldMkLst>
          <pc:docMk/>
          <pc:sldMk cId="2865696446" sldId="285"/>
        </pc:sldMkLst>
      </pc:sldChg>
      <pc:sldChg chg="del">
        <pc:chgData name="Khattab, Sherif" userId="c83b1e15-36f3-4f46-aceb-05aac24c545e" providerId="ADAL" clId="{FB7609DE-4E49-B943-8CC1-A94C3EC91022}" dt="2021-01-27T13:56:14.317" v="377" actId="2696"/>
        <pc:sldMkLst>
          <pc:docMk/>
          <pc:sldMk cId="214968552" sldId="287"/>
        </pc:sldMkLst>
      </pc:sldChg>
      <pc:sldChg chg="del">
        <pc:chgData name="Khattab, Sherif" userId="c83b1e15-36f3-4f46-aceb-05aac24c545e" providerId="ADAL" clId="{FB7609DE-4E49-B943-8CC1-A94C3EC91022}" dt="2021-01-27T13:56:14.317" v="377" actId="2696"/>
        <pc:sldMkLst>
          <pc:docMk/>
          <pc:sldMk cId="1092592367" sldId="391"/>
        </pc:sldMkLst>
      </pc:sldChg>
      <pc:sldChg chg="add">
        <pc:chgData name="Khattab, Sherif" userId="c83b1e15-36f3-4f46-aceb-05aac24c545e" providerId="ADAL" clId="{FB7609DE-4E49-B943-8CC1-A94C3EC91022}" dt="2021-01-27T14:05:33.759" v="837"/>
        <pc:sldMkLst>
          <pc:docMk/>
          <pc:sldMk cId="1273787362" sldId="392"/>
        </pc:sldMkLst>
      </pc:sldChg>
      <pc:sldChg chg="del">
        <pc:chgData name="Khattab, Sherif" userId="c83b1e15-36f3-4f46-aceb-05aac24c545e" providerId="ADAL" clId="{FB7609DE-4E49-B943-8CC1-A94C3EC91022}" dt="2021-01-27T13:56:14.317" v="377" actId="2696"/>
        <pc:sldMkLst>
          <pc:docMk/>
          <pc:sldMk cId="4280497035" sldId="392"/>
        </pc:sldMkLst>
      </pc:sldChg>
      <pc:sldChg chg="modSp mod">
        <pc:chgData name="Khattab, Sherif" userId="c83b1e15-36f3-4f46-aceb-05aac24c545e" providerId="ADAL" clId="{FB7609DE-4E49-B943-8CC1-A94C3EC91022}" dt="2021-01-27T13:54:03.989" v="186" actId="27636"/>
        <pc:sldMkLst>
          <pc:docMk/>
          <pc:sldMk cId="811987457" sldId="394"/>
        </pc:sldMkLst>
        <pc:spChg chg="mod">
          <ac:chgData name="Khattab, Sherif" userId="c83b1e15-36f3-4f46-aceb-05aac24c545e" providerId="ADAL" clId="{FB7609DE-4E49-B943-8CC1-A94C3EC91022}" dt="2021-01-27T13:54:03.989" v="186" actId="27636"/>
          <ac:spMkLst>
            <pc:docMk/>
            <pc:sldMk cId="811987457" sldId="394"/>
            <ac:spMk id="263" creationId="{00000000-0000-0000-0000-000000000000}"/>
          </ac:spMkLst>
        </pc:spChg>
      </pc:sldChg>
      <pc:sldChg chg="modSp mod modAnim">
        <pc:chgData name="Khattab, Sherif" userId="c83b1e15-36f3-4f46-aceb-05aac24c545e" providerId="ADAL" clId="{FB7609DE-4E49-B943-8CC1-A94C3EC91022}" dt="2021-01-27T20:12:41.246" v="980"/>
        <pc:sldMkLst>
          <pc:docMk/>
          <pc:sldMk cId="3756086896" sldId="402"/>
        </pc:sldMkLst>
        <pc:spChg chg="mod">
          <ac:chgData name="Khattab, Sherif" userId="c83b1e15-36f3-4f46-aceb-05aac24c545e" providerId="ADAL" clId="{FB7609DE-4E49-B943-8CC1-A94C3EC91022}" dt="2021-01-27T20:12:06.756" v="976" actId="14100"/>
          <ac:spMkLst>
            <pc:docMk/>
            <pc:sldMk cId="3756086896" sldId="402"/>
            <ac:spMk id="2" creationId="{2701C75F-4DC8-2144-BA02-D9E72D4D689E}"/>
          </ac:spMkLst>
        </pc:spChg>
        <pc:picChg chg="mod">
          <ac:chgData name="Khattab, Sherif" userId="c83b1e15-36f3-4f46-aceb-05aac24c545e" providerId="ADAL" clId="{FB7609DE-4E49-B943-8CC1-A94C3EC91022}" dt="2021-01-27T20:12:17.725" v="978" actId="1076"/>
          <ac:picMkLst>
            <pc:docMk/>
            <pc:sldMk cId="3756086896" sldId="402"/>
            <ac:picMk id="8" creationId="{789DE477-7E78-B64D-B4B9-045378CD8882}"/>
          </ac:picMkLst>
        </pc:picChg>
      </pc:sldChg>
      <pc:sldChg chg="modSp mod">
        <pc:chgData name="Khattab, Sherif" userId="c83b1e15-36f3-4f46-aceb-05aac24c545e" providerId="ADAL" clId="{FB7609DE-4E49-B943-8CC1-A94C3EC91022}" dt="2021-01-27T13:54:04.173" v="187" actId="27636"/>
        <pc:sldMkLst>
          <pc:docMk/>
          <pc:sldMk cId="1876792183" sldId="403"/>
        </pc:sldMkLst>
        <pc:spChg chg="mod">
          <ac:chgData name="Khattab, Sherif" userId="c83b1e15-36f3-4f46-aceb-05aac24c545e" providerId="ADAL" clId="{FB7609DE-4E49-B943-8CC1-A94C3EC91022}" dt="2021-01-27T13:54:04.173" v="187" actId="27636"/>
          <ac:spMkLst>
            <pc:docMk/>
            <pc:sldMk cId="1876792183" sldId="403"/>
            <ac:spMk id="421" creationId="{00000000-0000-0000-0000-000000000000}"/>
          </ac:spMkLst>
        </pc:spChg>
      </pc:sldChg>
      <pc:sldChg chg="delSp modSp mod">
        <pc:chgData name="Khattab, Sherif" userId="c83b1e15-36f3-4f46-aceb-05aac24c545e" providerId="ADAL" clId="{FB7609DE-4E49-B943-8CC1-A94C3EC91022}" dt="2021-01-27T13:53:37.035" v="111" actId="478"/>
        <pc:sldMkLst>
          <pc:docMk/>
          <pc:sldMk cId="1894775455" sldId="405"/>
        </pc:sldMkLst>
        <pc:spChg chg="del mod">
          <ac:chgData name="Khattab, Sherif" userId="c83b1e15-36f3-4f46-aceb-05aac24c545e" providerId="ADAL" clId="{FB7609DE-4E49-B943-8CC1-A94C3EC91022}" dt="2021-01-27T13:53:37.035" v="111" actId="478"/>
          <ac:spMkLst>
            <pc:docMk/>
            <pc:sldMk cId="1894775455" sldId="405"/>
            <ac:spMk id="5" creationId="{16306A4B-84B5-E84E-B29D-41318FA00D6C}"/>
          </ac:spMkLst>
        </pc:spChg>
      </pc:sldChg>
      <pc:sldChg chg="modSp mod">
        <pc:chgData name="Khattab, Sherif" userId="c83b1e15-36f3-4f46-aceb-05aac24c545e" providerId="ADAL" clId="{FB7609DE-4E49-B943-8CC1-A94C3EC91022}" dt="2021-01-27T14:04:12.076" v="827" actId="20577"/>
        <pc:sldMkLst>
          <pc:docMk/>
          <pc:sldMk cId="1068465410" sldId="496"/>
        </pc:sldMkLst>
        <pc:spChg chg="mod">
          <ac:chgData name="Khattab, Sherif" userId="c83b1e15-36f3-4f46-aceb-05aac24c545e" providerId="ADAL" clId="{FB7609DE-4E49-B943-8CC1-A94C3EC91022}" dt="2021-01-27T14:04:12.076" v="827" actId="20577"/>
          <ac:spMkLst>
            <pc:docMk/>
            <pc:sldMk cId="1068465410" sldId="496"/>
            <ac:spMk id="3" creationId="{2466C52D-9A48-4683-BE7F-268D8DB7FAAD}"/>
          </ac:spMkLst>
        </pc:spChg>
      </pc:sldChg>
      <pc:sldChg chg="modSp mod">
        <pc:chgData name="Khattab, Sherif" userId="c83b1e15-36f3-4f46-aceb-05aac24c545e" providerId="ADAL" clId="{FB7609DE-4E49-B943-8CC1-A94C3EC91022}" dt="2021-01-27T13:55:41.322" v="376" actId="20577"/>
        <pc:sldMkLst>
          <pc:docMk/>
          <pc:sldMk cId="2374057061" sldId="498"/>
        </pc:sldMkLst>
        <pc:spChg chg="mod">
          <ac:chgData name="Khattab, Sherif" userId="c83b1e15-36f3-4f46-aceb-05aac24c545e" providerId="ADAL" clId="{FB7609DE-4E49-B943-8CC1-A94C3EC91022}" dt="2021-01-27T13:55:41.322" v="376" actId="20577"/>
          <ac:spMkLst>
            <pc:docMk/>
            <pc:sldMk cId="2374057061" sldId="498"/>
            <ac:spMk id="3" creationId="{F832F02F-5ABF-4702-A259-B8272D97DD79}"/>
          </ac:spMkLst>
        </pc:spChg>
      </pc:sldChg>
      <pc:sldChg chg="modSp mod">
        <pc:chgData name="Khattab, Sherif" userId="c83b1e15-36f3-4f46-aceb-05aac24c545e" providerId="ADAL" clId="{FB7609DE-4E49-B943-8CC1-A94C3EC91022}" dt="2021-01-27T14:11:15.598" v="969" actId="6549"/>
        <pc:sldMkLst>
          <pc:docMk/>
          <pc:sldMk cId="2823856332" sldId="499"/>
        </pc:sldMkLst>
        <pc:spChg chg="mod">
          <ac:chgData name="Khattab, Sherif" userId="c83b1e15-36f3-4f46-aceb-05aac24c545e" providerId="ADAL" clId="{FB7609DE-4E49-B943-8CC1-A94C3EC91022}" dt="2021-01-27T14:11:15.598" v="969" actId="6549"/>
          <ac:spMkLst>
            <pc:docMk/>
            <pc:sldMk cId="2823856332" sldId="499"/>
            <ac:spMk id="3" creationId="{E1064C43-9078-4C76-A016-C8AE45AE9774}"/>
          </ac:spMkLst>
        </pc:spChg>
      </pc:sldChg>
      <pc:sldChg chg="del">
        <pc:chgData name="Khattab, Sherif" userId="c83b1e15-36f3-4f46-aceb-05aac24c545e" providerId="ADAL" clId="{FB7609DE-4E49-B943-8CC1-A94C3EC91022}" dt="2021-01-27T13:56:14.317" v="377" actId="2696"/>
        <pc:sldMkLst>
          <pc:docMk/>
          <pc:sldMk cId="58097193" sldId="500"/>
        </pc:sldMkLst>
      </pc:sldChg>
      <pc:sldChg chg="del">
        <pc:chgData name="Khattab, Sherif" userId="c83b1e15-36f3-4f46-aceb-05aac24c545e" providerId="ADAL" clId="{FB7609DE-4E49-B943-8CC1-A94C3EC91022}" dt="2021-01-27T13:56:14.317" v="377" actId="2696"/>
        <pc:sldMkLst>
          <pc:docMk/>
          <pc:sldMk cId="1226087183" sldId="501"/>
        </pc:sldMkLst>
      </pc:sldChg>
      <pc:sldChg chg="del">
        <pc:chgData name="Khattab, Sherif" userId="c83b1e15-36f3-4f46-aceb-05aac24c545e" providerId="ADAL" clId="{FB7609DE-4E49-B943-8CC1-A94C3EC91022}" dt="2021-01-27T13:56:14.317" v="377" actId="2696"/>
        <pc:sldMkLst>
          <pc:docMk/>
          <pc:sldMk cId="1196699890" sldId="502"/>
        </pc:sldMkLst>
      </pc:sldChg>
      <pc:sldChg chg="modSp new mod">
        <pc:chgData name="Khattab, Sherif" userId="c83b1e15-36f3-4f46-aceb-05aac24c545e" providerId="ADAL" clId="{FB7609DE-4E49-B943-8CC1-A94C3EC91022}" dt="2021-01-27T13:56:32.763" v="390" actId="20577"/>
        <pc:sldMkLst>
          <pc:docMk/>
          <pc:sldMk cId="1128397823" sldId="504"/>
        </pc:sldMkLst>
        <pc:spChg chg="mod">
          <ac:chgData name="Khattab, Sherif" userId="c83b1e15-36f3-4f46-aceb-05aac24c545e" providerId="ADAL" clId="{FB7609DE-4E49-B943-8CC1-A94C3EC91022}" dt="2021-01-27T13:56:32.763" v="390" actId="20577"/>
          <ac:spMkLst>
            <pc:docMk/>
            <pc:sldMk cId="1128397823" sldId="504"/>
            <ac:spMk id="2" creationId="{F3177E1A-980D-FE4C-9AD4-B7D0A5ECA2A9}"/>
          </ac:spMkLst>
        </pc:spChg>
      </pc:sldChg>
      <pc:sldChg chg="modSp new mod">
        <pc:chgData name="Khattab, Sherif" userId="c83b1e15-36f3-4f46-aceb-05aac24c545e" providerId="ADAL" clId="{FB7609DE-4E49-B943-8CC1-A94C3EC91022}" dt="2021-01-27T13:56:42.853" v="403" actId="20577"/>
        <pc:sldMkLst>
          <pc:docMk/>
          <pc:sldMk cId="729670177" sldId="505"/>
        </pc:sldMkLst>
        <pc:spChg chg="mod">
          <ac:chgData name="Khattab, Sherif" userId="c83b1e15-36f3-4f46-aceb-05aac24c545e" providerId="ADAL" clId="{FB7609DE-4E49-B943-8CC1-A94C3EC91022}" dt="2021-01-27T13:56:42.853" v="403" actId="20577"/>
          <ac:spMkLst>
            <pc:docMk/>
            <pc:sldMk cId="729670177" sldId="505"/>
            <ac:spMk id="2" creationId="{4BE0AA09-81BB-B44F-B753-EDAACC6AD9AC}"/>
          </ac:spMkLst>
        </pc:spChg>
      </pc:sldChg>
      <pc:sldChg chg="modSp new mod">
        <pc:chgData name="Khattab, Sherif" userId="c83b1e15-36f3-4f46-aceb-05aac24c545e" providerId="ADAL" clId="{FB7609DE-4E49-B943-8CC1-A94C3EC91022}" dt="2021-01-27T13:58:28.393" v="659" actId="20577"/>
        <pc:sldMkLst>
          <pc:docMk/>
          <pc:sldMk cId="700442057" sldId="506"/>
        </pc:sldMkLst>
        <pc:spChg chg="mod">
          <ac:chgData name="Khattab, Sherif" userId="c83b1e15-36f3-4f46-aceb-05aac24c545e" providerId="ADAL" clId="{FB7609DE-4E49-B943-8CC1-A94C3EC91022}" dt="2021-01-27T13:57:10.490" v="430" actId="5793"/>
          <ac:spMkLst>
            <pc:docMk/>
            <pc:sldMk cId="700442057" sldId="506"/>
            <ac:spMk id="2" creationId="{09964AE1-DBFC-2848-B191-FE3ED1AFB0DB}"/>
          </ac:spMkLst>
        </pc:spChg>
        <pc:spChg chg="mod">
          <ac:chgData name="Khattab, Sherif" userId="c83b1e15-36f3-4f46-aceb-05aac24c545e" providerId="ADAL" clId="{FB7609DE-4E49-B943-8CC1-A94C3EC91022}" dt="2021-01-27T13:58:28.393" v="659" actId="20577"/>
          <ac:spMkLst>
            <pc:docMk/>
            <pc:sldMk cId="700442057" sldId="506"/>
            <ac:spMk id="3" creationId="{BDC81B29-68EF-D34F-B9F6-D9EC25476DFF}"/>
          </ac:spMkLst>
        </pc:spChg>
      </pc:sldChg>
      <pc:sldChg chg="modSp new mod">
        <pc:chgData name="Khattab, Sherif" userId="c83b1e15-36f3-4f46-aceb-05aac24c545e" providerId="ADAL" clId="{FB7609DE-4E49-B943-8CC1-A94C3EC91022}" dt="2021-01-27T14:05:53.018" v="854" actId="20577"/>
        <pc:sldMkLst>
          <pc:docMk/>
          <pc:sldMk cId="1569011807" sldId="507"/>
        </pc:sldMkLst>
        <pc:spChg chg="mod">
          <ac:chgData name="Khattab, Sherif" userId="c83b1e15-36f3-4f46-aceb-05aac24c545e" providerId="ADAL" clId="{FB7609DE-4E49-B943-8CC1-A94C3EC91022}" dt="2021-01-27T14:05:53.018" v="854" actId="20577"/>
          <ac:spMkLst>
            <pc:docMk/>
            <pc:sldMk cId="1569011807" sldId="507"/>
            <ac:spMk id="2" creationId="{AA9BE831-E41C-204F-984D-A478257E1ABD}"/>
          </ac:spMkLst>
        </pc:spChg>
      </pc:sldChg>
      <pc:sldChg chg="add">
        <pc:chgData name="Khattab, Sherif" userId="c83b1e15-36f3-4f46-aceb-05aac24c545e" providerId="ADAL" clId="{FB7609DE-4E49-B943-8CC1-A94C3EC91022}" dt="2021-01-27T14:07:02.063" v="855"/>
        <pc:sldMkLst>
          <pc:docMk/>
          <pc:sldMk cId="2496682011" sldId="1747"/>
        </pc:sldMkLst>
      </pc:sldChg>
      <pc:sldChg chg="add">
        <pc:chgData name="Khattab, Sherif" userId="c83b1e15-36f3-4f46-aceb-05aac24c545e" providerId="ADAL" clId="{FB7609DE-4E49-B943-8CC1-A94C3EC91022}" dt="2021-01-27T14:07:02.063" v="855"/>
        <pc:sldMkLst>
          <pc:docMk/>
          <pc:sldMk cId="1456819960" sldId="1749"/>
        </pc:sldMkLst>
      </pc:sldChg>
      <pc:sldChg chg="add">
        <pc:chgData name="Khattab, Sherif" userId="c83b1e15-36f3-4f46-aceb-05aac24c545e" providerId="ADAL" clId="{FB7609DE-4E49-B943-8CC1-A94C3EC91022}" dt="2021-01-27T14:07:02.063" v="855"/>
        <pc:sldMkLst>
          <pc:docMk/>
          <pc:sldMk cId="2838362889" sldId="1756"/>
        </pc:sldMkLst>
      </pc:sldChg>
      <pc:sldChg chg="add">
        <pc:chgData name="Khattab, Sherif" userId="c83b1e15-36f3-4f46-aceb-05aac24c545e" providerId="ADAL" clId="{FB7609DE-4E49-B943-8CC1-A94C3EC91022}" dt="2021-01-27T14:07:02.063" v="855"/>
        <pc:sldMkLst>
          <pc:docMk/>
          <pc:sldMk cId="2537966333" sldId="1859"/>
        </pc:sldMkLst>
      </pc:sldChg>
      <pc:sldChg chg="modSp add mod">
        <pc:chgData name="Khattab, Sherif" userId="c83b1e15-36f3-4f46-aceb-05aac24c545e" providerId="ADAL" clId="{FB7609DE-4E49-B943-8CC1-A94C3EC91022}" dt="2021-01-27T14:11:01.914" v="940" actId="20577"/>
        <pc:sldMkLst>
          <pc:docMk/>
          <pc:sldMk cId="1241308872" sldId="1860"/>
        </pc:sldMkLst>
        <pc:spChg chg="mod">
          <ac:chgData name="Khattab, Sherif" userId="c83b1e15-36f3-4f46-aceb-05aac24c545e" providerId="ADAL" clId="{FB7609DE-4E49-B943-8CC1-A94C3EC91022}" dt="2021-01-27T14:10:32.881" v="886" actId="5793"/>
          <ac:spMkLst>
            <pc:docMk/>
            <pc:sldMk cId="1241308872" sldId="1860"/>
            <ac:spMk id="2" creationId="{09964AE1-DBFC-2848-B191-FE3ED1AFB0DB}"/>
          </ac:spMkLst>
        </pc:spChg>
        <pc:spChg chg="mod">
          <ac:chgData name="Khattab, Sherif" userId="c83b1e15-36f3-4f46-aceb-05aac24c545e" providerId="ADAL" clId="{FB7609DE-4E49-B943-8CC1-A94C3EC91022}" dt="2021-01-27T14:11:01.914" v="940" actId="20577"/>
          <ac:spMkLst>
            <pc:docMk/>
            <pc:sldMk cId="1241308872" sldId="1860"/>
            <ac:spMk id="3" creationId="{BDC81B29-68EF-D34F-B9F6-D9EC25476DFF}"/>
          </ac:spMkLst>
        </pc:spChg>
      </pc:sldChg>
    </pc:docChg>
  </pc:docChgLst>
  <pc:docChgLst>
    <pc:chgData name="Sherif Khattab" userId="c83b1e15-36f3-4f46-aceb-05aac24c545e" providerId="ADAL" clId="{2DAB129D-2F8E-4311-A3C4-D0586044F1CD}"/>
    <pc:docChg chg="custSel addSld modSld sldOrd">
      <pc:chgData name="Sherif Khattab" userId="c83b1e15-36f3-4f46-aceb-05aac24c545e" providerId="ADAL" clId="{2DAB129D-2F8E-4311-A3C4-D0586044F1CD}" dt="2021-02-09T00:35:03.824" v="260" actId="1076"/>
      <pc:docMkLst>
        <pc:docMk/>
      </pc:docMkLst>
      <pc:sldChg chg="addSp delSp modSp new mod ord">
        <pc:chgData name="Sherif Khattab" userId="c83b1e15-36f3-4f46-aceb-05aac24c545e" providerId="ADAL" clId="{2DAB129D-2F8E-4311-A3C4-D0586044F1CD}" dt="2021-02-09T00:33:20.031" v="239" actId="14100"/>
        <pc:sldMkLst>
          <pc:docMk/>
          <pc:sldMk cId="1022518262" sldId="1862"/>
        </pc:sldMkLst>
        <pc:spChg chg="mod">
          <ac:chgData name="Sherif Khattab" userId="c83b1e15-36f3-4f46-aceb-05aac24c545e" providerId="ADAL" clId="{2DAB129D-2F8E-4311-A3C4-D0586044F1CD}" dt="2021-02-09T00:28:37.633" v="30" actId="20577"/>
          <ac:spMkLst>
            <pc:docMk/>
            <pc:sldMk cId="1022518262" sldId="1862"/>
            <ac:spMk id="2" creationId="{47C1F164-3257-4902-AB0C-27EBB3026824}"/>
          </ac:spMkLst>
        </pc:spChg>
        <pc:spChg chg="del">
          <ac:chgData name="Sherif Khattab" userId="c83b1e15-36f3-4f46-aceb-05aac24c545e" providerId="ADAL" clId="{2DAB129D-2F8E-4311-A3C4-D0586044F1CD}" dt="2021-02-09T00:28:32.065" v="27" actId="478"/>
          <ac:spMkLst>
            <pc:docMk/>
            <pc:sldMk cId="1022518262" sldId="1862"/>
            <ac:spMk id="3" creationId="{FED903DB-A1C8-4B76-B383-4B669EEA1282}"/>
          </ac:spMkLst>
        </pc:spChg>
        <pc:picChg chg="add del mod">
          <ac:chgData name="Sherif Khattab" userId="c83b1e15-36f3-4f46-aceb-05aac24c545e" providerId="ADAL" clId="{2DAB129D-2F8E-4311-A3C4-D0586044F1CD}" dt="2021-02-09T00:33:11.859" v="235" actId="478"/>
          <ac:picMkLst>
            <pc:docMk/>
            <pc:sldMk cId="1022518262" sldId="1862"/>
            <ac:picMk id="7" creationId="{3EA2ED64-E4FD-4642-9ADF-DFAE1D8D0F34}"/>
          </ac:picMkLst>
        </pc:picChg>
        <pc:picChg chg="add mod">
          <ac:chgData name="Sherif Khattab" userId="c83b1e15-36f3-4f46-aceb-05aac24c545e" providerId="ADAL" clId="{2DAB129D-2F8E-4311-A3C4-D0586044F1CD}" dt="2021-02-09T00:33:20.031" v="239" actId="14100"/>
          <ac:picMkLst>
            <pc:docMk/>
            <pc:sldMk cId="1022518262" sldId="1862"/>
            <ac:picMk id="9" creationId="{962B7712-2FE5-4588-87C0-5CF42C1D010C}"/>
          </ac:picMkLst>
        </pc:picChg>
      </pc:sldChg>
      <pc:sldChg chg="addSp modSp new mod">
        <pc:chgData name="Sherif Khattab" userId="c83b1e15-36f3-4f46-aceb-05aac24c545e" providerId="ADAL" clId="{2DAB129D-2F8E-4311-A3C4-D0586044F1CD}" dt="2021-02-09T00:29:16.582" v="46" actId="1076"/>
        <pc:sldMkLst>
          <pc:docMk/>
          <pc:sldMk cId="3261945428" sldId="1863"/>
        </pc:sldMkLst>
        <pc:spChg chg="mod">
          <ac:chgData name="Sherif Khattab" userId="c83b1e15-36f3-4f46-aceb-05aac24c545e" providerId="ADAL" clId="{2DAB129D-2F8E-4311-A3C4-D0586044F1CD}" dt="2021-02-09T00:29:07.949" v="43" actId="20577"/>
          <ac:spMkLst>
            <pc:docMk/>
            <pc:sldMk cId="3261945428" sldId="1863"/>
            <ac:spMk id="2" creationId="{B85703BB-0C2C-440E-97CB-D0AAD5594168}"/>
          </ac:spMkLst>
        </pc:spChg>
        <pc:picChg chg="add mod">
          <ac:chgData name="Sherif Khattab" userId="c83b1e15-36f3-4f46-aceb-05aac24c545e" providerId="ADAL" clId="{2DAB129D-2F8E-4311-A3C4-D0586044F1CD}" dt="2021-02-09T00:29:16.582" v="46" actId="1076"/>
          <ac:picMkLst>
            <pc:docMk/>
            <pc:sldMk cId="3261945428" sldId="1863"/>
            <ac:picMk id="7" creationId="{94B8E0FC-8E9F-47F8-97F4-40484260D97A}"/>
          </ac:picMkLst>
        </pc:picChg>
      </pc:sldChg>
      <pc:sldChg chg="addSp delSp modSp new mod">
        <pc:chgData name="Sherif Khattab" userId="c83b1e15-36f3-4f46-aceb-05aac24c545e" providerId="ADAL" clId="{2DAB129D-2F8E-4311-A3C4-D0586044F1CD}" dt="2021-02-09T00:35:03.824" v="260" actId="1076"/>
        <pc:sldMkLst>
          <pc:docMk/>
          <pc:sldMk cId="1783824730" sldId="1864"/>
        </pc:sldMkLst>
        <pc:spChg chg="mod">
          <ac:chgData name="Sherif Khattab" userId="c83b1e15-36f3-4f46-aceb-05aac24c545e" providerId="ADAL" clId="{2DAB129D-2F8E-4311-A3C4-D0586044F1CD}" dt="2021-02-09T00:30:19.750" v="87" actId="20577"/>
          <ac:spMkLst>
            <pc:docMk/>
            <pc:sldMk cId="1783824730" sldId="1864"/>
            <ac:spMk id="2" creationId="{A4441F81-F0D4-4E8E-86E7-D8569D627F98}"/>
          </ac:spMkLst>
        </pc:spChg>
        <pc:spChg chg="mod">
          <ac:chgData name="Sherif Khattab" userId="c83b1e15-36f3-4f46-aceb-05aac24c545e" providerId="ADAL" clId="{2DAB129D-2F8E-4311-A3C4-D0586044F1CD}" dt="2021-02-09T00:34:29.724" v="254" actId="5793"/>
          <ac:spMkLst>
            <pc:docMk/>
            <pc:sldMk cId="1783824730" sldId="1864"/>
            <ac:spMk id="3" creationId="{38B6972C-0D0C-46D2-B4AE-D234C6DD0EA5}"/>
          </ac:spMkLst>
        </pc:spChg>
        <pc:picChg chg="add mod">
          <ac:chgData name="Sherif Khattab" userId="c83b1e15-36f3-4f46-aceb-05aac24c545e" providerId="ADAL" clId="{2DAB129D-2F8E-4311-A3C4-D0586044F1CD}" dt="2021-02-09T00:34:15.141" v="251" actId="1076"/>
          <ac:picMkLst>
            <pc:docMk/>
            <pc:sldMk cId="1783824730" sldId="1864"/>
            <ac:picMk id="7" creationId="{EEBD0001-CAB0-4E99-99A4-CB2BA5B5BD9F}"/>
          </ac:picMkLst>
        </pc:picChg>
        <pc:picChg chg="add del mod">
          <ac:chgData name="Sherif Khattab" userId="c83b1e15-36f3-4f46-aceb-05aac24c545e" providerId="ADAL" clId="{2DAB129D-2F8E-4311-A3C4-D0586044F1CD}" dt="2021-02-09T00:34:55.617" v="255" actId="478"/>
          <ac:picMkLst>
            <pc:docMk/>
            <pc:sldMk cId="1783824730" sldId="1864"/>
            <ac:picMk id="9" creationId="{E041D292-66D9-4EB9-BDB8-A781BCABF8FB}"/>
          </ac:picMkLst>
        </pc:picChg>
        <pc:picChg chg="add mod">
          <ac:chgData name="Sherif Khattab" userId="c83b1e15-36f3-4f46-aceb-05aac24c545e" providerId="ADAL" clId="{2DAB129D-2F8E-4311-A3C4-D0586044F1CD}" dt="2021-02-09T00:35:03.824" v="260" actId="1076"/>
          <ac:picMkLst>
            <pc:docMk/>
            <pc:sldMk cId="1783824730" sldId="1864"/>
            <ac:picMk id="11" creationId="{89ABCD76-ABDF-4899-9CAE-1BEE867436DB}"/>
          </ac:picMkLst>
        </pc:picChg>
      </pc:sldChg>
      <pc:sldChg chg="addSp modSp new mod">
        <pc:chgData name="Sherif Khattab" userId="c83b1e15-36f3-4f46-aceb-05aac24c545e" providerId="ADAL" clId="{2DAB129D-2F8E-4311-A3C4-D0586044F1CD}" dt="2021-02-09T00:31:29.473" v="198" actId="20577"/>
        <pc:sldMkLst>
          <pc:docMk/>
          <pc:sldMk cId="523721688" sldId="1865"/>
        </pc:sldMkLst>
        <pc:spChg chg="mod">
          <ac:chgData name="Sherif Khattab" userId="c83b1e15-36f3-4f46-aceb-05aac24c545e" providerId="ADAL" clId="{2DAB129D-2F8E-4311-A3C4-D0586044F1CD}" dt="2021-02-09T00:31:10.562" v="156" actId="20577"/>
          <ac:spMkLst>
            <pc:docMk/>
            <pc:sldMk cId="523721688" sldId="1865"/>
            <ac:spMk id="2" creationId="{736670F7-21F8-415D-80C1-BCDCE2F33B7E}"/>
          </ac:spMkLst>
        </pc:spChg>
        <pc:spChg chg="mod">
          <ac:chgData name="Sherif Khattab" userId="c83b1e15-36f3-4f46-aceb-05aac24c545e" providerId="ADAL" clId="{2DAB129D-2F8E-4311-A3C4-D0586044F1CD}" dt="2021-02-09T00:31:29.473" v="198" actId="20577"/>
          <ac:spMkLst>
            <pc:docMk/>
            <pc:sldMk cId="523721688" sldId="1865"/>
            <ac:spMk id="3" creationId="{CCB838CB-D4EE-4AB3-B701-A57D1107BD7D}"/>
          </ac:spMkLst>
        </pc:spChg>
        <pc:picChg chg="add mod">
          <ac:chgData name="Sherif Khattab" userId="c83b1e15-36f3-4f46-aceb-05aac24c545e" providerId="ADAL" clId="{2DAB129D-2F8E-4311-A3C4-D0586044F1CD}" dt="2021-02-09T00:31:16.752" v="159" actId="1076"/>
          <ac:picMkLst>
            <pc:docMk/>
            <pc:sldMk cId="523721688" sldId="1865"/>
            <ac:picMk id="7" creationId="{55247AE8-4A9F-4E4E-A9AE-6B18B38BE185}"/>
          </ac:picMkLst>
        </pc:picChg>
      </pc:sldChg>
      <pc:sldChg chg="addSp modSp new mod">
        <pc:chgData name="Sherif Khattab" userId="c83b1e15-36f3-4f46-aceb-05aac24c545e" providerId="ADAL" clId="{2DAB129D-2F8E-4311-A3C4-D0586044F1CD}" dt="2021-02-09T00:32:01.205" v="212" actId="1076"/>
        <pc:sldMkLst>
          <pc:docMk/>
          <pc:sldMk cId="1803803003" sldId="1866"/>
        </pc:sldMkLst>
        <pc:spChg chg="mod">
          <ac:chgData name="Sherif Khattab" userId="c83b1e15-36f3-4f46-aceb-05aac24c545e" providerId="ADAL" clId="{2DAB129D-2F8E-4311-A3C4-D0586044F1CD}" dt="2021-02-09T00:31:55.244" v="209" actId="20577"/>
          <ac:spMkLst>
            <pc:docMk/>
            <pc:sldMk cId="1803803003" sldId="1866"/>
            <ac:spMk id="2" creationId="{9D5EF159-613A-48A2-8E13-719516ECD324}"/>
          </ac:spMkLst>
        </pc:spChg>
        <pc:picChg chg="add mod">
          <ac:chgData name="Sherif Khattab" userId="c83b1e15-36f3-4f46-aceb-05aac24c545e" providerId="ADAL" clId="{2DAB129D-2F8E-4311-A3C4-D0586044F1CD}" dt="2021-02-09T00:32:01.205" v="212" actId="1076"/>
          <ac:picMkLst>
            <pc:docMk/>
            <pc:sldMk cId="1803803003" sldId="1866"/>
            <ac:picMk id="7" creationId="{E7C7C68C-77D1-4458-907B-0AFFC59FA628}"/>
          </ac:picMkLst>
        </pc:picChg>
      </pc:sldChg>
      <pc:sldChg chg="addSp modSp new mod">
        <pc:chgData name="Sherif Khattab" userId="c83b1e15-36f3-4f46-aceb-05aac24c545e" providerId="ADAL" clId="{2DAB129D-2F8E-4311-A3C4-D0586044F1CD}" dt="2021-02-09T00:32:30.633" v="234" actId="1076"/>
        <pc:sldMkLst>
          <pc:docMk/>
          <pc:sldMk cId="2678322925" sldId="1867"/>
        </pc:sldMkLst>
        <pc:spChg chg="mod">
          <ac:chgData name="Sherif Khattab" userId="c83b1e15-36f3-4f46-aceb-05aac24c545e" providerId="ADAL" clId="{2DAB129D-2F8E-4311-A3C4-D0586044F1CD}" dt="2021-02-09T00:32:24.825" v="231" actId="20577"/>
          <ac:spMkLst>
            <pc:docMk/>
            <pc:sldMk cId="2678322925" sldId="1867"/>
            <ac:spMk id="2" creationId="{9EA0D00B-6A03-42AC-8115-1DE4BCAE4DFA}"/>
          </ac:spMkLst>
        </pc:spChg>
        <pc:picChg chg="add mod">
          <ac:chgData name="Sherif Khattab" userId="c83b1e15-36f3-4f46-aceb-05aac24c545e" providerId="ADAL" clId="{2DAB129D-2F8E-4311-A3C4-D0586044F1CD}" dt="2021-02-09T00:32:30.633" v="234" actId="1076"/>
          <ac:picMkLst>
            <pc:docMk/>
            <pc:sldMk cId="2678322925" sldId="1867"/>
            <ac:picMk id="7" creationId="{4C5246CB-983F-454C-B528-1724F990B42B}"/>
          </ac:picMkLst>
        </pc:picChg>
      </pc:sldChg>
    </pc:docChg>
  </pc:docChgLst>
  <pc:docChgLst>
    <pc:chgData name="Khattab, Sherif" userId="c83b1e15-36f3-4f46-aceb-05aac24c545e" providerId="ADAL" clId="{44E41F31-2801-6340-85AA-C9D8C12F10B4}"/>
    <pc:docChg chg="undo custSel modSld">
      <pc:chgData name="Khattab, Sherif" userId="c83b1e15-36f3-4f46-aceb-05aac24c545e" providerId="ADAL" clId="{44E41F31-2801-6340-85AA-C9D8C12F10B4}" dt="2021-02-03T13:23:46.469" v="495" actId="20577"/>
      <pc:docMkLst>
        <pc:docMk/>
      </pc:docMkLst>
      <pc:sldChg chg="modSp mod">
        <pc:chgData name="Khattab, Sherif" userId="c83b1e15-36f3-4f46-aceb-05aac24c545e" providerId="ADAL" clId="{44E41F31-2801-6340-85AA-C9D8C12F10B4}" dt="2021-02-03T13:11:16.258" v="119" actId="313"/>
        <pc:sldMkLst>
          <pc:docMk/>
          <pc:sldMk cId="2823856332" sldId="499"/>
        </pc:sldMkLst>
        <pc:spChg chg="mod">
          <ac:chgData name="Khattab, Sherif" userId="c83b1e15-36f3-4f46-aceb-05aac24c545e" providerId="ADAL" clId="{44E41F31-2801-6340-85AA-C9D8C12F10B4}" dt="2021-02-03T13:11:16.258" v="119" actId="313"/>
          <ac:spMkLst>
            <pc:docMk/>
            <pc:sldMk cId="2823856332" sldId="499"/>
            <ac:spMk id="3" creationId="{E1064C43-9078-4C76-A016-C8AE45AE9774}"/>
          </ac:spMkLst>
        </pc:spChg>
      </pc:sldChg>
      <pc:sldChg chg="modSp mod">
        <pc:chgData name="Khattab, Sherif" userId="c83b1e15-36f3-4f46-aceb-05aac24c545e" providerId="ADAL" clId="{44E41F31-2801-6340-85AA-C9D8C12F10B4}" dt="2021-02-03T13:12:24.257" v="312" actId="20577"/>
        <pc:sldMkLst>
          <pc:docMk/>
          <pc:sldMk cId="1241308872" sldId="1860"/>
        </pc:sldMkLst>
        <pc:spChg chg="mod">
          <ac:chgData name="Khattab, Sherif" userId="c83b1e15-36f3-4f46-aceb-05aac24c545e" providerId="ADAL" clId="{44E41F31-2801-6340-85AA-C9D8C12F10B4}" dt="2021-02-03T13:12:24.257" v="312" actId="20577"/>
          <ac:spMkLst>
            <pc:docMk/>
            <pc:sldMk cId="1241308872" sldId="1860"/>
            <ac:spMk id="3" creationId="{BDC81B29-68EF-D34F-B9F6-D9EC25476DFF}"/>
          </ac:spMkLst>
        </pc:spChg>
      </pc:sldChg>
      <pc:sldChg chg="modSp mod">
        <pc:chgData name="Khattab, Sherif" userId="c83b1e15-36f3-4f46-aceb-05aac24c545e" providerId="ADAL" clId="{44E41F31-2801-6340-85AA-C9D8C12F10B4}" dt="2021-02-03T13:23:46.469" v="495" actId="20577"/>
        <pc:sldMkLst>
          <pc:docMk/>
          <pc:sldMk cId="2592895379" sldId="1861"/>
        </pc:sldMkLst>
        <pc:spChg chg="mod">
          <ac:chgData name="Khattab, Sherif" userId="c83b1e15-36f3-4f46-aceb-05aac24c545e" providerId="ADAL" clId="{44E41F31-2801-6340-85AA-C9D8C12F10B4}" dt="2021-02-03T13:12:35.964" v="328" actId="20577"/>
          <ac:spMkLst>
            <pc:docMk/>
            <pc:sldMk cId="2592895379" sldId="1861"/>
            <ac:spMk id="2" creationId="{BC3ADD74-EB95-47D3-9ED2-6D8DD55DD99C}"/>
          </ac:spMkLst>
        </pc:spChg>
        <pc:spChg chg="mod">
          <ac:chgData name="Khattab, Sherif" userId="c83b1e15-36f3-4f46-aceb-05aac24c545e" providerId="ADAL" clId="{44E41F31-2801-6340-85AA-C9D8C12F10B4}" dt="2021-02-03T13:23:46.469" v="495" actId="20577"/>
          <ac:spMkLst>
            <pc:docMk/>
            <pc:sldMk cId="2592895379" sldId="1861"/>
            <ac:spMk id="3" creationId="{A296D1F4-E837-4F96-9F51-0E48E82EFCB0}"/>
          </ac:spMkLst>
        </pc:spChg>
      </pc:sldChg>
    </pc:docChg>
  </pc:docChgLst>
  <pc:docChgLst>
    <pc:chgData name="Khattab, Sherif" userId="c83b1e15-36f3-4f46-aceb-05aac24c545e" providerId="ADAL" clId="{49366C86-6EFE-464C-B6B0-D941AB16FD34}"/>
    <pc:docChg chg="modSld">
      <pc:chgData name="Khattab, Sherif" userId="c83b1e15-36f3-4f46-aceb-05aac24c545e" providerId="ADAL" clId="{49366C86-6EFE-464C-B6B0-D941AB16FD34}" dt="2021-01-29T15:46:30.108" v="13" actId="20577"/>
      <pc:docMkLst>
        <pc:docMk/>
      </pc:docMkLst>
      <pc:sldChg chg="modSp mod">
        <pc:chgData name="Khattab, Sherif" userId="c83b1e15-36f3-4f46-aceb-05aac24c545e" providerId="ADAL" clId="{49366C86-6EFE-464C-B6B0-D941AB16FD34}" dt="2021-01-29T15:46:30.108" v="13" actId="20577"/>
        <pc:sldMkLst>
          <pc:docMk/>
          <pc:sldMk cId="1068465410" sldId="496"/>
        </pc:sldMkLst>
        <pc:spChg chg="mod">
          <ac:chgData name="Khattab, Sherif" userId="c83b1e15-36f3-4f46-aceb-05aac24c545e" providerId="ADAL" clId="{49366C86-6EFE-464C-B6B0-D941AB16FD34}" dt="2021-01-29T15:46:30.108" v="13" actId="20577"/>
          <ac:spMkLst>
            <pc:docMk/>
            <pc:sldMk cId="1068465410" sldId="496"/>
            <ac:spMk id="3" creationId="{2466C52D-9A48-4683-BE7F-268D8DB7FAAD}"/>
          </ac:spMkLst>
        </pc:spChg>
      </pc:sldChg>
    </pc:docChg>
  </pc:docChgLst>
  <pc:docChgLst>
    <pc:chgData name="Khattab, Sherif" userId="c83b1e15-36f3-4f46-aceb-05aac24c545e" providerId="ADAL" clId="{0DBDE78C-CAA4-474E-A7AC-31430B7DF2D7}"/>
    <pc:docChg chg="undo redo custSel addSld delSld modSld">
      <pc:chgData name="Khattab, Sherif" userId="c83b1e15-36f3-4f46-aceb-05aac24c545e" providerId="ADAL" clId="{0DBDE78C-CAA4-474E-A7AC-31430B7DF2D7}" dt="2021-02-04T02:05:13.434" v="556" actId="208"/>
      <pc:docMkLst>
        <pc:docMk/>
      </pc:docMkLst>
      <pc:sldChg chg="del">
        <pc:chgData name="Khattab, Sherif" userId="c83b1e15-36f3-4f46-aceb-05aac24c545e" providerId="ADAL" clId="{0DBDE78C-CAA4-474E-A7AC-31430B7DF2D7}" dt="2021-02-03T02:42:38.861" v="162" actId="47"/>
        <pc:sldMkLst>
          <pc:docMk/>
          <pc:sldMk cId="2805000757" sldId="281"/>
        </pc:sldMkLst>
      </pc:sldChg>
      <pc:sldChg chg="del">
        <pc:chgData name="Khattab, Sherif" userId="c83b1e15-36f3-4f46-aceb-05aac24c545e" providerId="ADAL" clId="{0DBDE78C-CAA4-474E-A7AC-31430B7DF2D7}" dt="2021-02-03T02:42:38.861" v="162" actId="47"/>
        <pc:sldMkLst>
          <pc:docMk/>
          <pc:sldMk cId="644336610" sldId="282"/>
        </pc:sldMkLst>
      </pc:sldChg>
      <pc:sldChg chg="del">
        <pc:chgData name="Khattab, Sherif" userId="c83b1e15-36f3-4f46-aceb-05aac24c545e" providerId="ADAL" clId="{0DBDE78C-CAA4-474E-A7AC-31430B7DF2D7}" dt="2021-02-03T02:42:38.861" v="162" actId="47"/>
        <pc:sldMkLst>
          <pc:docMk/>
          <pc:sldMk cId="3275560456" sldId="283"/>
        </pc:sldMkLst>
      </pc:sldChg>
      <pc:sldChg chg="del">
        <pc:chgData name="Khattab, Sherif" userId="c83b1e15-36f3-4f46-aceb-05aac24c545e" providerId="ADAL" clId="{0DBDE78C-CAA4-474E-A7AC-31430B7DF2D7}" dt="2021-02-03T02:42:38.861" v="162" actId="47"/>
        <pc:sldMkLst>
          <pc:docMk/>
          <pc:sldMk cId="2952566816" sldId="403"/>
        </pc:sldMkLst>
      </pc:sldChg>
      <pc:sldChg chg="del">
        <pc:chgData name="Khattab, Sherif" userId="c83b1e15-36f3-4f46-aceb-05aac24c545e" providerId="ADAL" clId="{0DBDE78C-CAA4-474E-A7AC-31430B7DF2D7}" dt="2021-02-03T02:42:38.861" v="162" actId="47"/>
        <pc:sldMkLst>
          <pc:docMk/>
          <pc:sldMk cId="3854579775" sldId="404"/>
        </pc:sldMkLst>
      </pc:sldChg>
      <pc:sldChg chg="modSp mod">
        <pc:chgData name="Khattab, Sherif" userId="c83b1e15-36f3-4f46-aceb-05aac24c545e" providerId="ADAL" clId="{0DBDE78C-CAA4-474E-A7AC-31430B7DF2D7}" dt="2021-02-03T02:40:58.105" v="122" actId="27636"/>
        <pc:sldMkLst>
          <pc:docMk/>
          <pc:sldMk cId="1068465410" sldId="496"/>
        </pc:sldMkLst>
        <pc:spChg chg="mod">
          <ac:chgData name="Khattab, Sherif" userId="c83b1e15-36f3-4f46-aceb-05aac24c545e" providerId="ADAL" clId="{0DBDE78C-CAA4-474E-A7AC-31430B7DF2D7}" dt="2021-02-03T02:40:58.105" v="122" actId="27636"/>
          <ac:spMkLst>
            <pc:docMk/>
            <pc:sldMk cId="1068465410" sldId="496"/>
            <ac:spMk id="3" creationId="{2466C52D-9A48-4683-BE7F-268D8DB7FAAD}"/>
          </ac:spMkLst>
        </pc:spChg>
      </pc:sldChg>
      <pc:sldChg chg="modSp mod">
        <pc:chgData name="Khattab, Sherif" userId="c83b1e15-36f3-4f46-aceb-05aac24c545e" providerId="ADAL" clId="{0DBDE78C-CAA4-474E-A7AC-31430B7DF2D7}" dt="2021-02-03T02:42:23.193" v="159"/>
        <pc:sldMkLst>
          <pc:docMk/>
          <pc:sldMk cId="2374057061" sldId="498"/>
        </pc:sldMkLst>
        <pc:spChg chg="mod">
          <ac:chgData name="Khattab, Sherif" userId="c83b1e15-36f3-4f46-aceb-05aac24c545e" providerId="ADAL" clId="{0DBDE78C-CAA4-474E-A7AC-31430B7DF2D7}" dt="2021-02-03T02:42:23.193" v="159"/>
          <ac:spMkLst>
            <pc:docMk/>
            <pc:sldMk cId="2374057061" sldId="498"/>
            <ac:spMk id="3" creationId="{F832F02F-5ABF-4702-A259-B8272D97DD79}"/>
          </ac:spMkLst>
        </pc:spChg>
      </pc:sldChg>
      <pc:sldChg chg="del">
        <pc:chgData name="Khattab, Sherif" userId="c83b1e15-36f3-4f46-aceb-05aac24c545e" providerId="ADAL" clId="{0DBDE78C-CAA4-474E-A7AC-31430B7DF2D7}" dt="2021-02-03T02:42:38.861" v="162" actId="47"/>
        <pc:sldMkLst>
          <pc:docMk/>
          <pc:sldMk cId="2496682011" sldId="1747"/>
        </pc:sldMkLst>
      </pc:sldChg>
      <pc:sldChg chg="del">
        <pc:chgData name="Khattab, Sherif" userId="c83b1e15-36f3-4f46-aceb-05aac24c545e" providerId="ADAL" clId="{0DBDE78C-CAA4-474E-A7AC-31430B7DF2D7}" dt="2021-02-03T02:42:38.861" v="162" actId="47"/>
        <pc:sldMkLst>
          <pc:docMk/>
          <pc:sldMk cId="1456819960" sldId="1749"/>
        </pc:sldMkLst>
      </pc:sldChg>
      <pc:sldChg chg="del">
        <pc:chgData name="Khattab, Sherif" userId="c83b1e15-36f3-4f46-aceb-05aac24c545e" providerId="ADAL" clId="{0DBDE78C-CAA4-474E-A7AC-31430B7DF2D7}" dt="2021-02-03T02:42:38.861" v="162" actId="47"/>
        <pc:sldMkLst>
          <pc:docMk/>
          <pc:sldMk cId="2838362889" sldId="1756"/>
        </pc:sldMkLst>
      </pc:sldChg>
      <pc:sldChg chg="del">
        <pc:chgData name="Khattab, Sherif" userId="c83b1e15-36f3-4f46-aceb-05aac24c545e" providerId="ADAL" clId="{0DBDE78C-CAA4-474E-A7AC-31430B7DF2D7}" dt="2021-02-03T02:42:38.861" v="162" actId="47"/>
        <pc:sldMkLst>
          <pc:docMk/>
          <pc:sldMk cId="2537966333" sldId="1859"/>
        </pc:sldMkLst>
      </pc:sldChg>
      <pc:sldChg chg="modSp mod">
        <pc:chgData name="Khattab, Sherif" userId="c83b1e15-36f3-4f46-aceb-05aac24c545e" providerId="ADAL" clId="{0DBDE78C-CAA4-474E-A7AC-31430B7DF2D7}" dt="2021-02-03T02:42:18.731" v="158" actId="21"/>
        <pc:sldMkLst>
          <pc:docMk/>
          <pc:sldMk cId="1241308872" sldId="1860"/>
        </pc:sldMkLst>
        <pc:spChg chg="mod">
          <ac:chgData name="Khattab, Sherif" userId="c83b1e15-36f3-4f46-aceb-05aac24c545e" providerId="ADAL" clId="{0DBDE78C-CAA4-474E-A7AC-31430B7DF2D7}" dt="2021-02-03T02:42:18.731" v="158" actId="21"/>
          <ac:spMkLst>
            <pc:docMk/>
            <pc:sldMk cId="1241308872" sldId="1860"/>
            <ac:spMk id="3" creationId="{BDC81B29-68EF-D34F-B9F6-D9EC25476DFF}"/>
          </ac:spMkLst>
        </pc:spChg>
      </pc:sldChg>
      <pc:sldChg chg="modSp new mod">
        <pc:chgData name="Khattab, Sherif" userId="c83b1e15-36f3-4f46-aceb-05aac24c545e" providerId="ADAL" clId="{0DBDE78C-CAA4-474E-A7AC-31430B7DF2D7}" dt="2021-02-03T04:00:26.382" v="167"/>
        <pc:sldMkLst>
          <pc:docMk/>
          <pc:sldMk cId="2592895379" sldId="1861"/>
        </pc:sldMkLst>
        <pc:spChg chg="mod">
          <ac:chgData name="Khattab, Sherif" userId="c83b1e15-36f3-4f46-aceb-05aac24c545e" providerId="ADAL" clId="{0DBDE78C-CAA4-474E-A7AC-31430B7DF2D7}" dt="2021-02-03T04:00:26.382" v="167"/>
          <ac:spMkLst>
            <pc:docMk/>
            <pc:sldMk cId="2592895379" sldId="1861"/>
            <ac:spMk id="3" creationId="{A296D1F4-E837-4F96-9F51-0E48E82EFCB0}"/>
          </ac:spMkLst>
        </pc:spChg>
      </pc:sldChg>
      <pc:sldChg chg="del">
        <pc:chgData name="Khattab, Sherif" userId="c83b1e15-36f3-4f46-aceb-05aac24c545e" providerId="ADAL" clId="{0DBDE78C-CAA4-474E-A7AC-31430B7DF2D7}" dt="2021-02-03T02:42:30.304" v="160" actId="47"/>
        <pc:sldMkLst>
          <pc:docMk/>
          <pc:sldMk cId="2854800105" sldId="1861"/>
        </pc:sldMkLst>
      </pc:sldChg>
      <pc:sldChg chg="addSp delSp modSp new mod">
        <pc:chgData name="Khattab, Sherif" userId="c83b1e15-36f3-4f46-aceb-05aac24c545e" providerId="ADAL" clId="{0DBDE78C-CAA4-474E-A7AC-31430B7DF2D7}" dt="2021-02-04T01:50:32.976" v="200" actId="1076"/>
        <pc:sldMkLst>
          <pc:docMk/>
          <pc:sldMk cId="264922787" sldId="1862"/>
        </pc:sldMkLst>
        <pc:spChg chg="mod">
          <ac:chgData name="Khattab, Sherif" userId="c83b1e15-36f3-4f46-aceb-05aac24c545e" providerId="ADAL" clId="{0DBDE78C-CAA4-474E-A7AC-31430B7DF2D7}" dt="2021-02-04T01:50:08.670" v="193" actId="20577"/>
          <ac:spMkLst>
            <pc:docMk/>
            <pc:sldMk cId="264922787" sldId="1862"/>
            <ac:spMk id="2" creationId="{06A3663B-1BCB-460C-A7AF-44C18D2F5799}"/>
          </ac:spMkLst>
        </pc:spChg>
        <pc:spChg chg="del">
          <ac:chgData name="Khattab, Sherif" userId="c83b1e15-36f3-4f46-aceb-05aac24c545e" providerId="ADAL" clId="{0DBDE78C-CAA4-474E-A7AC-31430B7DF2D7}" dt="2021-02-04T01:50:25.584" v="197" actId="478"/>
          <ac:spMkLst>
            <pc:docMk/>
            <pc:sldMk cId="264922787" sldId="1862"/>
            <ac:spMk id="3" creationId="{D3057E96-7516-4988-AE2F-9855EA16E221}"/>
          </ac:spMkLst>
        </pc:spChg>
        <pc:picChg chg="add mod">
          <ac:chgData name="Khattab, Sherif" userId="c83b1e15-36f3-4f46-aceb-05aac24c545e" providerId="ADAL" clId="{0DBDE78C-CAA4-474E-A7AC-31430B7DF2D7}" dt="2021-02-04T01:50:32.976" v="200" actId="1076"/>
          <ac:picMkLst>
            <pc:docMk/>
            <pc:sldMk cId="264922787" sldId="1862"/>
            <ac:picMk id="7" creationId="{A4D7DA1F-AAB4-4C1A-8C9D-658ECA4B7F97}"/>
          </ac:picMkLst>
        </pc:picChg>
      </pc:sldChg>
      <pc:sldChg chg="del">
        <pc:chgData name="Khattab, Sherif" userId="c83b1e15-36f3-4f46-aceb-05aac24c545e" providerId="ADAL" clId="{0DBDE78C-CAA4-474E-A7AC-31430B7DF2D7}" dt="2021-02-03T02:42:32.418" v="161" actId="47"/>
        <pc:sldMkLst>
          <pc:docMk/>
          <pc:sldMk cId="3808489731" sldId="1862"/>
        </pc:sldMkLst>
      </pc:sldChg>
      <pc:sldChg chg="del">
        <pc:chgData name="Khattab, Sherif" userId="c83b1e15-36f3-4f46-aceb-05aac24c545e" providerId="ADAL" clId="{0DBDE78C-CAA4-474E-A7AC-31430B7DF2D7}" dt="2021-02-03T02:42:38.861" v="162" actId="47"/>
        <pc:sldMkLst>
          <pc:docMk/>
          <pc:sldMk cId="551485046" sldId="1863"/>
        </pc:sldMkLst>
      </pc:sldChg>
      <pc:sldChg chg="addSp delSp modSp new mod">
        <pc:chgData name="Khattab, Sherif" userId="c83b1e15-36f3-4f46-aceb-05aac24c545e" providerId="ADAL" clId="{0DBDE78C-CAA4-474E-A7AC-31430B7DF2D7}" dt="2021-02-04T01:53:43.569" v="262" actId="208"/>
        <pc:sldMkLst>
          <pc:docMk/>
          <pc:sldMk cId="1489909952" sldId="1863"/>
        </pc:sldMkLst>
        <pc:spChg chg="mod">
          <ac:chgData name="Khattab, Sherif" userId="c83b1e15-36f3-4f46-aceb-05aac24c545e" providerId="ADAL" clId="{0DBDE78C-CAA4-474E-A7AC-31430B7DF2D7}" dt="2021-02-04T01:51:22.471" v="242" actId="20577"/>
          <ac:spMkLst>
            <pc:docMk/>
            <pc:sldMk cId="1489909952" sldId="1863"/>
            <ac:spMk id="2" creationId="{F73F0AA5-9193-4E4B-BD3C-C8FA93CA8225}"/>
          </ac:spMkLst>
        </pc:spChg>
        <pc:picChg chg="add mod">
          <ac:chgData name="Khattab, Sherif" userId="c83b1e15-36f3-4f46-aceb-05aac24c545e" providerId="ADAL" clId="{0DBDE78C-CAA4-474E-A7AC-31430B7DF2D7}" dt="2021-02-04T01:53:39.267" v="261" actId="208"/>
          <ac:picMkLst>
            <pc:docMk/>
            <pc:sldMk cId="1489909952" sldId="1863"/>
            <ac:picMk id="9" creationId="{288598AE-4899-4CD6-9F22-668D21CE2093}"/>
          </ac:picMkLst>
        </pc:picChg>
        <pc:picChg chg="add del mod">
          <ac:chgData name="Khattab, Sherif" userId="c83b1e15-36f3-4f46-aceb-05aac24c545e" providerId="ADAL" clId="{0DBDE78C-CAA4-474E-A7AC-31430B7DF2D7}" dt="2021-02-04T01:52:45.080" v="254" actId="478"/>
          <ac:picMkLst>
            <pc:docMk/>
            <pc:sldMk cId="1489909952" sldId="1863"/>
            <ac:picMk id="11" creationId="{288A1357-CE74-4733-BF87-88BFC327292F}"/>
          </ac:picMkLst>
        </pc:picChg>
        <pc:picChg chg="add mod">
          <ac:chgData name="Khattab, Sherif" userId="c83b1e15-36f3-4f46-aceb-05aac24c545e" providerId="ADAL" clId="{0DBDE78C-CAA4-474E-A7AC-31430B7DF2D7}" dt="2021-02-04T01:53:43.569" v="262" actId="208"/>
          <ac:picMkLst>
            <pc:docMk/>
            <pc:sldMk cId="1489909952" sldId="1863"/>
            <ac:picMk id="13" creationId="{39A65692-0649-4F10-896A-ED5106B432D4}"/>
          </ac:picMkLst>
        </pc:picChg>
        <pc:inkChg chg="add del">
          <ac:chgData name="Khattab, Sherif" userId="c83b1e15-36f3-4f46-aceb-05aac24c545e" providerId="ADAL" clId="{0DBDE78C-CAA4-474E-A7AC-31430B7DF2D7}" dt="2021-02-04T01:51:26.276" v="244" actId="478"/>
          <ac:inkMkLst>
            <pc:docMk/>
            <pc:sldMk cId="1489909952" sldId="1863"/>
            <ac:inkMk id="6" creationId="{C57C891E-1E97-43F8-BCB5-1014ADEE85F3}"/>
          </ac:inkMkLst>
        </pc:inkChg>
        <pc:inkChg chg="add del">
          <ac:chgData name="Khattab, Sherif" userId="c83b1e15-36f3-4f46-aceb-05aac24c545e" providerId="ADAL" clId="{0DBDE78C-CAA4-474E-A7AC-31430B7DF2D7}" dt="2021-02-04T01:51:33.088" v="246"/>
          <ac:inkMkLst>
            <pc:docMk/>
            <pc:sldMk cId="1489909952" sldId="1863"/>
            <ac:inkMk id="7" creationId="{1891197F-59DB-4791-8E4D-6666C03C0F95}"/>
          </ac:inkMkLst>
        </pc:inkChg>
      </pc:sldChg>
      <pc:sldChg chg="addSp modSp new mod">
        <pc:chgData name="Khattab, Sherif" userId="c83b1e15-36f3-4f46-aceb-05aac24c545e" providerId="ADAL" clId="{0DBDE78C-CAA4-474E-A7AC-31430B7DF2D7}" dt="2021-02-04T01:54:25.923" v="281" actId="1076"/>
        <pc:sldMkLst>
          <pc:docMk/>
          <pc:sldMk cId="1370532791" sldId="1864"/>
        </pc:sldMkLst>
        <pc:spChg chg="mod">
          <ac:chgData name="Khattab, Sherif" userId="c83b1e15-36f3-4f46-aceb-05aac24c545e" providerId="ADAL" clId="{0DBDE78C-CAA4-474E-A7AC-31430B7DF2D7}" dt="2021-02-04T01:54:18.484" v="278" actId="20577"/>
          <ac:spMkLst>
            <pc:docMk/>
            <pc:sldMk cId="1370532791" sldId="1864"/>
            <ac:spMk id="2" creationId="{AAC90A03-0A0D-4037-B378-D74A22F2D742}"/>
          </ac:spMkLst>
        </pc:spChg>
        <pc:picChg chg="add mod">
          <ac:chgData name="Khattab, Sherif" userId="c83b1e15-36f3-4f46-aceb-05aac24c545e" providerId="ADAL" clId="{0DBDE78C-CAA4-474E-A7AC-31430B7DF2D7}" dt="2021-02-04T01:54:25.923" v="281" actId="1076"/>
          <ac:picMkLst>
            <pc:docMk/>
            <pc:sldMk cId="1370532791" sldId="1864"/>
            <ac:picMk id="7" creationId="{1031BFBB-9F42-44A3-B07F-E2B7B4F9F252}"/>
          </ac:picMkLst>
        </pc:picChg>
      </pc:sldChg>
      <pc:sldChg chg="addSp modSp new mod">
        <pc:chgData name="Khattab, Sherif" userId="c83b1e15-36f3-4f46-aceb-05aac24c545e" providerId="ADAL" clId="{0DBDE78C-CAA4-474E-A7AC-31430B7DF2D7}" dt="2021-02-04T01:55:12.535" v="308" actId="20577"/>
        <pc:sldMkLst>
          <pc:docMk/>
          <pc:sldMk cId="1323836943" sldId="1865"/>
        </pc:sldMkLst>
        <pc:spChg chg="mod">
          <ac:chgData name="Khattab, Sherif" userId="c83b1e15-36f3-4f46-aceb-05aac24c545e" providerId="ADAL" clId="{0DBDE78C-CAA4-474E-A7AC-31430B7DF2D7}" dt="2021-02-04T01:55:12.535" v="308" actId="20577"/>
          <ac:spMkLst>
            <pc:docMk/>
            <pc:sldMk cId="1323836943" sldId="1865"/>
            <ac:spMk id="2" creationId="{0DF8298F-D8C7-41B6-8B7B-1AA6659DE9A9}"/>
          </ac:spMkLst>
        </pc:spChg>
        <pc:picChg chg="add mod">
          <ac:chgData name="Khattab, Sherif" userId="c83b1e15-36f3-4f46-aceb-05aac24c545e" providerId="ADAL" clId="{0DBDE78C-CAA4-474E-A7AC-31430B7DF2D7}" dt="2021-02-04T01:55:02.321" v="285" actId="1076"/>
          <ac:picMkLst>
            <pc:docMk/>
            <pc:sldMk cId="1323836943" sldId="1865"/>
            <ac:picMk id="7" creationId="{B40C9F38-9D09-4D07-94EB-2427563DC128}"/>
          </ac:picMkLst>
        </pc:picChg>
      </pc:sldChg>
      <pc:sldChg chg="addSp modSp new mod">
        <pc:chgData name="Khattab, Sherif" userId="c83b1e15-36f3-4f46-aceb-05aac24c545e" providerId="ADAL" clId="{0DBDE78C-CAA4-474E-A7AC-31430B7DF2D7}" dt="2021-02-04T01:55:44.757" v="322" actId="1076"/>
        <pc:sldMkLst>
          <pc:docMk/>
          <pc:sldMk cId="532154242" sldId="1866"/>
        </pc:sldMkLst>
        <pc:spChg chg="mod">
          <ac:chgData name="Khattab, Sherif" userId="c83b1e15-36f3-4f46-aceb-05aac24c545e" providerId="ADAL" clId="{0DBDE78C-CAA4-474E-A7AC-31430B7DF2D7}" dt="2021-02-04T01:55:37.516" v="319" actId="20577"/>
          <ac:spMkLst>
            <pc:docMk/>
            <pc:sldMk cId="532154242" sldId="1866"/>
            <ac:spMk id="2" creationId="{DF5041EA-2DD5-456B-AB1E-0FD0B5D9A593}"/>
          </ac:spMkLst>
        </pc:spChg>
        <pc:picChg chg="add mod">
          <ac:chgData name="Khattab, Sherif" userId="c83b1e15-36f3-4f46-aceb-05aac24c545e" providerId="ADAL" clId="{0DBDE78C-CAA4-474E-A7AC-31430B7DF2D7}" dt="2021-02-04T01:55:44.757" v="322" actId="1076"/>
          <ac:picMkLst>
            <pc:docMk/>
            <pc:sldMk cId="532154242" sldId="1866"/>
            <ac:picMk id="7" creationId="{989CF90F-86C2-4449-8588-23F8F9FD52CE}"/>
          </ac:picMkLst>
        </pc:picChg>
      </pc:sldChg>
      <pc:sldChg chg="addSp modSp new mod">
        <pc:chgData name="Khattab, Sherif" userId="c83b1e15-36f3-4f46-aceb-05aac24c545e" providerId="ADAL" clId="{0DBDE78C-CAA4-474E-A7AC-31430B7DF2D7}" dt="2021-02-04T01:56:39.665" v="358" actId="1076"/>
        <pc:sldMkLst>
          <pc:docMk/>
          <pc:sldMk cId="3722720517" sldId="1867"/>
        </pc:sldMkLst>
        <pc:spChg chg="mod">
          <ac:chgData name="Khattab, Sherif" userId="c83b1e15-36f3-4f46-aceb-05aac24c545e" providerId="ADAL" clId="{0DBDE78C-CAA4-474E-A7AC-31430B7DF2D7}" dt="2021-02-04T01:56:28.945" v="355" actId="20577"/>
          <ac:spMkLst>
            <pc:docMk/>
            <pc:sldMk cId="3722720517" sldId="1867"/>
            <ac:spMk id="2" creationId="{1F459C60-AE8D-4F03-A53F-591951C657C1}"/>
          </ac:spMkLst>
        </pc:spChg>
        <pc:picChg chg="add mod">
          <ac:chgData name="Khattab, Sherif" userId="c83b1e15-36f3-4f46-aceb-05aac24c545e" providerId="ADAL" clId="{0DBDE78C-CAA4-474E-A7AC-31430B7DF2D7}" dt="2021-02-04T01:56:39.665" v="358" actId="1076"/>
          <ac:picMkLst>
            <pc:docMk/>
            <pc:sldMk cId="3722720517" sldId="1867"/>
            <ac:picMk id="7" creationId="{4AD8F1EB-2406-449A-8779-F17351BB8E15}"/>
          </ac:picMkLst>
        </pc:picChg>
      </pc:sldChg>
      <pc:sldChg chg="addSp delSp modSp new mod">
        <pc:chgData name="Khattab, Sherif" userId="c83b1e15-36f3-4f46-aceb-05aac24c545e" providerId="ADAL" clId="{0DBDE78C-CAA4-474E-A7AC-31430B7DF2D7}" dt="2021-02-04T02:05:13.434" v="556" actId="208"/>
        <pc:sldMkLst>
          <pc:docMk/>
          <pc:sldMk cId="999154987" sldId="1868"/>
        </pc:sldMkLst>
        <pc:spChg chg="mod">
          <ac:chgData name="Khattab, Sherif" userId="c83b1e15-36f3-4f46-aceb-05aac24c545e" providerId="ADAL" clId="{0DBDE78C-CAA4-474E-A7AC-31430B7DF2D7}" dt="2021-02-04T01:58:50.801" v="403" actId="20577"/>
          <ac:spMkLst>
            <pc:docMk/>
            <pc:sldMk cId="999154987" sldId="1868"/>
            <ac:spMk id="2" creationId="{CCAB0E08-0352-4CEA-A1D3-6E4165D68A04}"/>
          </ac:spMkLst>
        </pc:spChg>
        <pc:spChg chg="del">
          <ac:chgData name="Khattab, Sherif" userId="c83b1e15-36f3-4f46-aceb-05aac24c545e" providerId="ADAL" clId="{0DBDE78C-CAA4-474E-A7AC-31430B7DF2D7}" dt="2021-02-04T01:57:26.942" v="386" actId="22"/>
          <ac:spMkLst>
            <pc:docMk/>
            <pc:sldMk cId="999154987" sldId="1868"/>
            <ac:spMk id="3" creationId="{8A146E65-C902-496F-A36A-67BE4339D730}"/>
          </ac:spMkLst>
        </pc:spChg>
        <pc:picChg chg="add mod ord">
          <ac:chgData name="Khattab, Sherif" userId="c83b1e15-36f3-4f46-aceb-05aac24c545e" providerId="ADAL" clId="{0DBDE78C-CAA4-474E-A7AC-31430B7DF2D7}" dt="2021-02-04T02:05:13.434" v="556" actId="208"/>
          <ac:picMkLst>
            <pc:docMk/>
            <pc:sldMk cId="999154987" sldId="1868"/>
            <ac:picMk id="7" creationId="{BA5C0307-0036-44D2-A2B0-DAA1BD3D0328}"/>
          </ac:picMkLst>
        </pc:picChg>
        <pc:picChg chg="add mod">
          <ac:chgData name="Khattab, Sherif" userId="c83b1e15-36f3-4f46-aceb-05aac24c545e" providerId="ADAL" clId="{0DBDE78C-CAA4-474E-A7AC-31430B7DF2D7}" dt="2021-02-04T02:05:13.434" v="556" actId="208"/>
          <ac:picMkLst>
            <pc:docMk/>
            <pc:sldMk cId="999154987" sldId="1868"/>
            <ac:picMk id="9" creationId="{67C5EFEC-D712-4D64-A82B-FC705F198260}"/>
          </ac:picMkLst>
        </pc:picChg>
        <pc:picChg chg="add mod">
          <ac:chgData name="Khattab, Sherif" userId="c83b1e15-36f3-4f46-aceb-05aac24c545e" providerId="ADAL" clId="{0DBDE78C-CAA4-474E-A7AC-31430B7DF2D7}" dt="2021-02-04T02:05:13.434" v="556" actId="208"/>
          <ac:picMkLst>
            <pc:docMk/>
            <pc:sldMk cId="999154987" sldId="1868"/>
            <ac:picMk id="11" creationId="{F448E29E-D3EB-42E5-A076-B04E899016FF}"/>
          </ac:picMkLst>
        </pc:picChg>
        <pc:picChg chg="add mod">
          <ac:chgData name="Khattab, Sherif" userId="c83b1e15-36f3-4f46-aceb-05aac24c545e" providerId="ADAL" clId="{0DBDE78C-CAA4-474E-A7AC-31430B7DF2D7}" dt="2021-02-04T02:05:13.434" v="556" actId="208"/>
          <ac:picMkLst>
            <pc:docMk/>
            <pc:sldMk cId="999154987" sldId="1868"/>
            <ac:picMk id="13" creationId="{C807BFE2-52D1-4B63-A669-84961662FCCD}"/>
          </ac:picMkLst>
        </pc:picChg>
      </pc:sldChg>
      <pc:sldChg chg="addSp modSp new mod">
        <pc:chgData name="Khattab, Sherif" userId="c83b1e15-36f3-4f46-aceb-05aac24c545e" providerId="ADAL" clId="{0DBDE78C-CAA4-474E-A7AC-31430B7DF2D7}" dt="2021-02-04T02:05:03.746" v="554" actId="208"/>
        <pc:sldMkLst>
          <pc:docMk/>
          <pc:sldMk cId="1641437393" sldId="1869"/>
        </pc:sldMkLst>
        <pc:spChg chg="mod">
          <ac:chgData name="Khattab, Sherif" userId="c83b1e15-36f3-4f46-aceb-05aac24c545e" providerId="ADAL" clId="{0DBDE78C-CAA4-474E-A7AC-31430B7DF2D7}" dt="2021-02-04T01:59:17.950" v="438" actId="20577"/>
          <ac:spMkLst>
            <pc:docMk/>
            <pc:sldMk cId="1641437393" sldId="1869"/>
            <ac:spMk id="2" creationId="{990409DA-DBEE-4182-B0B6-187B89A806AF}"/>
          </ac:spMkLst>
        </pc:spChg>
        <pc:picChg chg="add mod">
          <ac:chgData name="Khattab, Sherif" userId="c83b1e15-36f3-4f46-aceb-05aac24c545e" providerId="ADAL" clId="{0DBDE78C-CAA4-474E-A7AC-31430B7DF2D7}" dt="2021-02-04T02:05:03.746" v="554" actId="208"/>
          <ac:picMkLst>
            <pc:docMk/>
            <pc:sldMk cId="1641437393" sldId="1869"/>
            <ac:picMk id="7" creationId="{7859953A-168D-4DEE-8EF1-F0A9BB16F34D}"/>
          </ac:picMkLst>
        </pc:picChg>
        <pc:picChg chg="add mod">
          <ac:chgData name="Khattab, Sherif" userId="c83b1e15-36f3-4f46-aceb-05aac24c545e" providerId="ADAL" clId="{0DBDE78C-CAA4-474E-A7AC-31430B7DF2D7}" dt="2021-02-04T02:05:03.746" v="554" actId="208"/>
          <ac:picMkLst>
            <pc:docMk/>
            <pc:sldMk cId="1641437393" sldId="1869"/>
            <ac:picMk id="9" creationId="{CFEEA4D9-45EC-48EB-871C-EA21FCFF2602}"/>
          </ac:picMkLst>
        </pc:picChg>
        <pc:picChg chg="add mod">
          <ac:chgData name="Khattab, Sherif" userId="c83b1e15-36f3-4f46-aceb-05aac24c545e" providerId="ADAL" clId="{0DBDE78C-CAA4-474E-A7AC-31430B7DF2D7}" dt="2021-02-04T02:05:03.746" v="554" actId="208"/>
          <ac:picMkLst>
            <pc:docMk/>
            <pc:sldMk cId="1641437393" sldId="1869"/>
            <ac:picMk id="11" creationId="{0227B498-A498-4A3B-94F7-8651FFA58320}"/>
          </ac:picMkLst>
        </pc:picChg>
      </pc:sldChg>
      <pc:sldChg chg="addSp delSp modSp new mod">
        <pc:chgData name="Khattab, Sherif" userId="c83b1e15-36f3-4f46-aceb-05aac24c545e" providerId="ADAL" clId="{0DBDE78C-CAA4-474E-A7AC-31430B7DF2D7}" dt="2021-02-04T02:02:24.965" v="529" actId="9405"/>
        <pc:sldMkLst>
          <pc:docMk/>
          <pc:sldMk cId="1421544106" sldId="1870"/>
        </pc:sldMkLst>
        <pc:spChg chg="mod">
          <ac:chgData name="Khattab, Sherif" userId="c83b1e15-36f3-4f46-aceb-05aac24c545e" providerId="ADAL" clId="{0DBDE78C-CAA4-474E-A7AC-31430B7DF2D7}" dt="2021-02-04T02:00:05.222" v="478" actId="20577"/>
          <ac:spMkLst>
            <pc:docMk/>
            <pc:sldMk cId="1421544106" sldId="1870"/>
            <ac:spMk id="2" creationId="{D3CEAE93-10AB-412D-B95C-CA48892ECA55}"/>
          </ac:spMkLst>
        </pc:spChg>
        <pc:picChg chg="add mod">
          <ac:chgData name="Khattab, Sherif" userId="c83b1e15-36f3-4f46-aceb-05aac24c545e" providerId="ADAL" clId="{0DBDE78C-CAA4-474E-A7AC-31430B7DF2D7}" dt="2021-02-04T02:00:16.695" v="483" actId="1076"/>
          <ac:picMkLst>
            <pc:docMk/>
            <pc:sldMk cId="1421544106" sldId="1870"/>
            <ac:picMk id="7" creationId="{D1BEA2E9-FE75-47E5-82D4-487624B6B23F}"/>
          </ac:picMkLst>
        </pc:picChg>
        <pc:picChg chg="add del mod">
          <ac:chgData name="Khattab, Sherif" userId="c83b1e15-36f3-4f46-aceb-05aac24c545e" providerId="ADAL" clId="{0DBDE78C-CAA4-474E-A7AC-31430B7DF2D7}" dt="2021-02-04T02:01:52.205" v="523" actId="478"/>
          <ac:picMkLst>
            <pc:docMk/>
            <pc:sldMk cId="1421544106" sldId="1870"/>
            <ac:picMk id="9" creationId="{51D85006-2F78-4547-8905-BB5531C56A8A}"/>
          </ac:picMkLst>
        </pc:picChg>
        <pc:picChg chg="add mod">
          <ac:chgData name="Khattab, Sherif" userId="c83b1e15-36f3-4f46-aceb-05aac24c545e" providerId="ADAL" clId="{0DBDE78C-CAA4-474E-A7AC-31430B7DF2D7}" dt="2021-02-04T02:02:13.917" v="528" actId="1076"/>
          <ac:picMkLst>
            <pc:docMk/>
            <pc:sldMk cId="1421544106" sldId="1870"/>
            <ac:picMk id="12" creationId="{E8BB9F14-B542-4AB8-BE0A-769CCF74A151}"/>
          </ac:picMkLst>
        </pc:picChg>
        <pc:inkChg chg="add del">
          <ac:chgData name="Khattab, Sherif" userId="c83b1e15-36f3-4f46-aceb-05aac24c545e" providerId="ADAL" clId="{0DBDE78C-CAA4-474E-A7AC-31430B7DF2D7}" dt="2021-02-04T02:01:59.645" v="525" actId="478"/>
          <ac:inkMkLst>
            <pc:docMk/>
            <pc:sldMk cId="1421544106" sldId="1870"/>
            <ac:inkMk id="10" creationId="{39F09752-8256-44DB-BCE2-8259A631ED51}"/>
          </ac:inkMkLst>
        </pc:inkChg>
        <pc:inkChg chg="add">
          <ac:chgData name="Khattab, Sherif" userId="c83b1e15-36f3-4f46-aceb-05aac24c545e" providerId="ADAL" clId="{0DBDE78C-CAA4-474E-A7AC-31430B7DF2D7}" dt="2021-02-04T02:02:24.965" v="529" actId="9405"/>
          <ac:inkMkLst>
            <pc:docMk/>
            <pc:sldMk cId="1421544106" sldId="1870"/>
            <ac:inkMk id="13" creationId="{AE661D0F-2A69-4236-B3D8-AB3C2CC60FFB}"/>
          </ac:inkMkLst>
        </pc:inkChg>
      </pc:sldChg>
      <pc:sldChg chg="addSp delSp modSp new mod">
        <pc:chgData name="Khattab, Sherif" userId="c83b1e15-36f3-4f46-aceb-05aac24c545e" providerId="ADAL" clId="{0DBDE78C-CAA4-474E-A7AC-31430B7DF2D7}" dt="2021-02-04T02:03:13.364" v="534" actId="1076"/>
        <pc:sldMkLst>
          <pc:docMk/>
          <pc:sldMk cId="2873396926" sldId="1871"/>
        </pc:sldMkLst>
        <pc:spChg chg="mod">
          <ac:chgData name="Khattab, Sherif" userId="c83b1e15-36f3-4f46-aceb-05aac24c545e" providerId="ADAL" clId="{0DBDE78C-CAA4-474E-A7AC-31430B7DF2D7}" dt="2021-02-04T02:00:43.192" v="511" actId="20577"/>
          <ac:spMkLst>
            <pc:docMk/>
            <pc:sldMk cId="2873396926" sldId="1871"/>
            <ac:spMk id="2" creationId="{2CB150D7-C76C-4566-9D56-8DACA807AAD4}"/>
          </ac:spMkLst>
        </pc:spChg>
        <pc:picChg chg="add mod">
          <ac:chgData name="Khattab, Sherif" userId="c83b1e15-36f3-4f46-aceb-05aac24c545e" providerId="ADAL" clId="{0DBDE78C-CAA4-474E-A7AC-31430B7DF2D7}" dt="2021-02-04T02:01:10.532" v="518" actId="1076"/>
          <ac:picMkLst>
            <pc:docMk/>
            <pc:sldMk cId="2873396926" sldId="1871"/>
            <ac:picMk id="8" creationId="{5A87165C-82A3-4AB0-8CE4-504711C70D55}"/>
          </ac:picMkLst>
        </pc:picChg>
        <pc:picChg chg="add mod">
          <ac:chgData name="Khattab, Sherif" userId="c83b1e15-36f3-4f46-aceb-05aac24c545e" providerId="ADAL" clId="{0DBDE78C-CAA4-474E-A7AC-31430B7DF2D7}" dt="2021-02-04T02:03:13.364" v="534" actId="1076"/>
          <ac:picMkLst>
            <pc:docMk/>
            <pc:sldMk cId="2873396926" sldId="1871"/>
            <ac:picMk id="11" creationId="{CA72082B-6F10-475D-B6CA-AF2340E1E0AA}"/>
          </ac:picMkLst>
        </pc:picChg>
        <pc:inkChg chg="add del">
          <ac:chgData name="Khattab, Sherif" userId="c83b1e15-36f3-4f46-aceb-05aac24c545e" providerId="ADAL" clId="{0DBDE78C-CAA4-474E-A7AC-31430B7DF2D7}" dt="2021-02-04T02:00:48.683" v="513" actId="478"/>
          <ac:inkMkLst>
            <pc:docMk/>
            <pc:sldMk cId="2873396926" sldId="1871"/>
            <ac:inkMk id="6" creationId="{AD520235-24CA-49A8-AD0E-28F94E2DD93C}"/>
          </ac:inkMkLst>
        </pc:inkChg>
        <pc:inkChg chg="add del">
          <ac:chgData name="Khattab, Sherif" userId="c83b1e15-36f3-4f46-aceb-05aac24c545e" providerId="ADAL" clId="{0DBDE78C-CAA4-474E-A7AC-31430B7DF2D7}" dt="2021-02-04T02:02:52.268" v="531"/>
          <ac:inkMkLst>
            <pc:docMk/>
            <pc:sldMk cId="2873396926" sldId="1871"/>
            <ac:inkMk id="9" creationId="{4FD12EAE-589B-4541-9F24-E7D86656CE2F}"/>
          </ac:inkMkLst>
        </pc:inkChg>
      </pc:sldChg>
    </pc:docChg>
  </pc:docChgLst>
  <pc:docChgLst>
    <pc:chgData name="Sherif Khattab" userId="c83b1e15-36f3-4f46-aceb-05aac24c545e" providerId="ADAL" clId="{437ACD89-0CAD-48ED-8479-EEF243D8DE5A}"/>
    <pc:docChg chg="undo custSel addSld delSld modSld">
      <pc:chgData name="Sherif Khattab" userId="c83b1e15-36f3-4f46-aceb-05aac24c545e" providerId="ADAL" clId="{437ACD89-0CAD-48ED-8479-EEF243D8DE5A}" dt="2021-02-11T06:36:40.970" v="222" actId="1076"/>
      <pc:docMkLst>
        <pc:docMk/>
      </pc:docMkLst>
      <pc:sldChg chg="addSp modSp mod">
        <pc:chgData name="Sherif Khattab" userId="c83b1e15-36f3-4f46-aceb-05aac24c545e" providerId="ADAL" clId="{437ACD89-0CAD-48ED-8479-EEF243D8DE5A}" dt="2021-02-11T06:35:25.285" v="213" actId="1076"/>
        <pc:sldMkLst>
          <pc:docMk/>
          <pc:sldMk cId="2305462513" sldId="1871"/>
        </pc:sldMkLst>
        <pc:picChg chg="add mod">
          <ac:chgData name="Sherif Khattab" userId="c83b1e15-36f3-4f46-aceb-05aac24c545e" providerId="ADAL" clId="{437ACD89-0CAD-48ED-8479-EEF243D8DE5A}" dt="2021-02-11T06:35:25.285" v="213" actId="1076"/>
          <ac:picMkLst>
            <pc:docMk/>
            <pc:sldMk cId="2305462513" sldId="1871"/>
            <ac:picMk id="7" creationId="{B48BC96F-B09F-46FD-A45D-2520DD8DE373}"/>
          </ac:picMkLst>
        </pc:picChg>
      </pc:sldChg>
      <pc:sldChg chg="addSp delSp modSp new mod">
        <pc:chgData name="Sherif Khattab" userId="c83b1e15-36f3-4f46-aceb-05aac24c545e" providerId="ADAL" clId="{437ACD89-0CAD-48ED-8479-EEF243D8DE5A}" dt="2021-02-11T06:36:05.554" v="218" actId="1076"/>
        <pc:sldMkLst>
          <pc:docMk/>
          <pc:sldMk cId="4051688220" sldId="1872"/>
        </pc:sldMkLst>
        <pc:spChg chg="mod">
          <ac:chgData name="Sherif Khattab" userId="c83b1e15-36f3-4f46-aceb-05aac24c545e" providerId="ADAL" clId="{437ACD89-0CAD-48ED-8479-EEF243D8DE5A}" dt="2021-02-11T06:31:23.746" v="38" actId="20577"/>
          <ac:spMkLst>
            <pc:docMk/>
            <pc:sldMk cId="4051688220" sldId="1872"/>
            <ac:spMk id="2" creationId="{54A60DD2-D0DF-4C6C-9C46-61870AA39558}"/>
          </ac:spMkLst>
        </pc:spChg>
        <pc:picChg chg="add del mod">
          <ac:chgData name="Sherif Khattab" userId="c83b1e15-36f3-4f46-aceb-05aac24c545e" providerId="ADAL" clId="{437ACD89-0CAD-48ED-8479-EEF243D8DE5A}" dt="2021-02-11T06:35:59.873" v="214" actId="478"/>
          <ac:picMkLst>
            <pc:docMk/>
            <pc:sldMk cId="4051688220" sldId="1872"/>
            <ac:picMk id="7" creationId="{E75F803B-A001-422C-A03A-27379789E71D}"/>
          </ac:picMkLst>
        </pc:picChg>
        <pc:picChg chg="add del mod">
          <ac:chgData name="Sherif Khattab" userId="c83b1e15-36f3-4f46-aceb-05aac24c545e" providerId="ADAL" clId="{437ACD89-0CAD-48ED-8479-EEF243D8DE5A}" dt="2021-02-11T06:36:00.750" v="215" actId="478"/>
          <ac:picMkLst>
            <pc:docMk/>
            <pc:sldMk cId="4051688220" sldId="1872"/>
            <ac:picMk id="9" creationId="{6FC26536-E733-4EF0-8131-909C5EFB2926}"/>
          </ac:picMkLst>
        </pc:picChg>
        <pc:picChg chg="add mod">
          <ac:chgData name="Sherif Khattab" userId="c83b1e15-36f3-4f46-aceb-05aac24c545e" providerId="ADAL" clId="{437ACD89-0CAD-48ED-8479-EEF243D8DE5A}" dt="2021-02-11T06:36:05.554" v="218" actId="1076"/>
          <ac:picMkLst>
            <pc:docMk/>
            <pc:sldMk cId="4051688220" sldId="1872"/>
            <ac:picMk id="11" creationId="{A47AE2A9-3FD2-4C2A-B93F-5983A939182C}"/>
          </ac:picMkLst>
        </pc:picChg>
      </pc:sldChg>
      <pc:sldChg chg="addSp delSp modSp new mod">
        <pc:chgData name="Sherif Khattab" userId="c83b1e15-36f3-4f46-aceb-05aac24c545e" providerId="ADAL" clId="{437ACD89-0CAD-48ED-8479-EEF243D8DE5A}" dt="2021-02-11T06:36:40.970" v="222" actId="1076"/>
        <pc:sldMkLst>
          <pc:docMk/>
          <pc:sldMk cId="1209707332" sldId="1873"/>
        </pc:sldMkLst>
        <pc:spChg chg="mod">
          <ac:chgData name="Sherif Khattab" userId="c83b1e15-36f3-4f46-aceb-05aac24c545e" providerId="ADAL" clId="{437ACD89-0CAD-48ED-8479-EEF243D8DE5A}" dt="2021-02-11T06:32:25.026" v="77" actId="20577"/>
          <ac:spMkLst>
            <pc:docMk/>
            <pc:sldMk cId="1209707332" sldId="1873"/>
            <ac:spMk id="2" creationId="{8CD5700D-84A6-452F-B9CC-42DDCEA7C9AC}"/>
          </ac:spMkLst>
        </pc:spChg>
        <pc:picChg chg="add del mod">
          <ac:chgData name="Sherif Khattab" userId="c83b1e15-36f3-4f46-aceb-05aac24c545e" providerId="ADAL" clId="{437ACD89-0CAD-48ED-8479-EEF243D8DE5A}" dt="2021-02-11T06:36:36.531" v="219" actId="478"/>
          <ac:picMkLst>
            <pc:docMk/>
            <pc:sldMk cId="1209707332" sldId="1873"/>
            <ac:picMk id="7" creationId="{A2DA0D65-8AB0-4676-B9CF-7B7E57EE3938}"/>
          </ac:picMkLst>
        </pc:picChg>
        <pc:picChg chg="add mod">
          <ac:chgData name="Sherif Khattab" userId="c83b1e15-36f3-4f46-aceb-05aac24c545e" providerId="ADAL" clId="{437ACD89-0CAD-48ED-8479-EEF243D8DE5A}" dt="2021-02-11T06:36:40.970" v="222" actId="1076"/>
          <ac:picMkLst>
            <pc:docMk/>
            <pc:sldMk cId="1209707332" sldId="1873"/>
            <ac:picMk id="9" creationId="{9912E414-9D49-4CDE-BB4C-F5F7836B00EF}"/>
          </ac:picMkLst>
        </pc:picChg>
      </pc:sldChg>
      <pc:sldChg chg="addSp modSp new mod">
        <pc:chgData name="Sherif Khattab" userId="c83b1e15-36f3-4f46-aceb-05aac24c545e" providerId="ADAL" clId="{437ACD89-0CAD-48ED-8479-EEF243D8DE5A}" dt="2021-02-11T06:33:04.649" v="119" actId="1076"/>
        <pc:sldMkLst>
          <pc:docMk/>
          <pc:sldMk cId="3409777137" sldId="1874"/>
        </pc:sldMkLst>
        <pc:spChg chg="mod">
          <ac:chgData name="Sherif Khattab" userId="c83b1e15-36f3-4f46-aceb-05aac24c545e" providerId="ADAL" clId="{437ACD89-0CAD-48ED-8479-EEF243D8DE5A}" dt="2021-02-11T06:32:58.438" v="116" actId="20577"/>
          <ac:spMkLst>
            <pc:docMk/>
            <pc:sldMk cId="3409777137" sldId="1874"/>
            <ac:spMk id="2" creationId="{9C19357A-79CF-4420-98D2-CCC8A3C7BA47}"/>
          </ac:spMkLst>
        </pc:spChg>
        <pc:picChg chg="add mod">
          <ac:chgData name="Sherif Khattab" userId="c83b1e15-36f3-4f46-aceb-05aac24c545e" providerId="ADAL" clId="{437ACD89-0CAD-48ED-8479-EEF243D8DE5A}" dt="2021-02-11T06:33:04.649" v="119" actId="1076"/>
          <ac:picMkLst>
            <pc:docMk/>
            <pc:sldMk cId="3409777137" sldId="1874"/>
            <ac:picMk id="7" creationId="{6E77D898-3D24-44AD-BE48-2575EE8B9021}"/>
          </ac:picMkLst>
        </pc:picChg>
      </pc:sldChg>
      <pc:sldChg chg="addSp delSp modSp new mod">
        <pc:chgData name="Sherif Khattab" userId="c83b1e15-36f3-4f46-aceb-05aac24c545e" providerId="ADAL" clId="{437ACD89-0CAD-48ED-8479-EEF243D8DE5A}" dt="2021-02-11T06:33:42.361" v="154" actId="1076"/>
        <pc:sldMkLst>
          <pc:docMk/>
          <pc:sldMk cId="1854151989" sldId="1875"/>
        </pc:sldMkLst>
        <pc:spChg chg="mod">
          <ac:chgData name="Sherif Khattab" userId="c83b1e15-36f3-4f46-aceb-05aac24c545e" providerId="ADAL" clId="{437ACD89-0CAD-48ED-8479-EEF243D8DE5A}" dt="2021-02-11T06:33:25.408" v="149" actId="20577"/>
          <ac:spMkLst>
            <pc:docMk/>
            <pc:sldMk cId="1854151989" sldId="1875"/>
            <ac:spMk id="2" creationId="{C478AF30-39B1-4958-8533-31E1F40F399F}"/>
          </ac:spMkLst>
        </pc:spChg>
        <pc:picChg chg="add mod">
          <ac:chgData name="Sherif Khattab" userId="c83b1e15-36f3-4f46-aceb-05aac24c545e" providerId="ADAL" clId="{437ACD89-0CAD-48ED-8479-EEF243D8DE5A}" dt="2021-02-11T06:33:42.361" v="154" actId="1076"/>
          <ac:picMkLst>
            <pc:docMk/>
            <pc:sldMk cId="1854151989" sldId="1875"/>
            <ac:picMk id="8" creationId="{D75D2ABD-F6EC-4968-ADDD-49063439BA82}"/>
          </ac:picMkLst>
        </pc:picChg>
        <pc:inkChg chg="add del">
          <ac:chgData name="Sherif Khattab" userId="c83b1e15-36f3-4f46-aceb-05aac24c545e" providerId="ADAL" clId="{437ACD89-0CAD-48ED-8479-EEF243D8DE5A}" dt="2021-02-11T06:33:31.005" v="151"/>
          <ac:inkMkLst>
            <pc:docMk/>
            <pc:sldMk cId="1854151989" sldId="1875"/>
            <ac:inkMk id="6" creationId="{85E3C368-E859-4C8E-AC4F-59FD5130C6C5}"/>
          </ac:inkMkLst>
        </pc:inkChg>
      </pc:sldChg>
      <pc:sldChg chg="addSp modSp new mod">
        <pc:chgData name="Sherif Khattab" userId="c83b1e15-36f3-4f46-aceb-05aac24c545e" providerId="ADAL" clId="{437ACD89-0CAD-48ED-8479-EEF243D8DE5A}" dt="2021-02-11T06:34:28.487" v="185" actId="1076"/>
        <pc:sldMkLst>
          <pc:docMk/>
          <pc:sldMk cId="972574410" sldId="1876"/>
        </pc:sldMkLst>
        <pc:spChg chg="mod">
          <ac:chgData name="Sherif Khattab" userId="c83b1e15-36f3-4f46-aceb-05aac24c545e" providerId="ADAL" clId="{437ACD89-0CAD-48ED-8479-EEF243D8DE5A}" dt="2021-02-11T06:34:23.309" v="182" actId="20577"/>
          <ac:spMkLst>
            <pc:docMk/>
            <pc:sldMk cId="972574410" sldId="1876"/>
            <ac:spMk id="2" creationId="{F8C38C92-9798-42DA-A083-C24A2C9B5537}"/>
          </ac:spMkLst>
        </pc:spChg>
        <pc:picChg chg="add mod">
          <ac:chgData name="Sherif Khattab" userId="c83b1e15-36f3-4f46-aceb-05aac24c545e" providerId="ADAL" clId="{437ACD89-0CAD-48ED-8479-EEF243D8DE5A}" dt="2021-02-11T06:34:28.487" v="185" actId="1076"/>
          <ac:picMkLst>
            <pc:docMk/>
            <pc:sldMk cId="972574410" sldId="1876"/>
            <ac:picMk id="7" creationId="{A1A214CE-6882-4472-AC79-5B2AF6B68305}"/>
          </ac:picMkLst>
        </pc:picChg>
      </pc:sldChg>
      <pc:sldChg chg="new del">
        <pc:chgData name="Sherif Khattab" userId="c83b1e15-36f3-4f46-aceb-05aac24c545e" providerId="ADAL" clId="{437ACD89-0CAD-48ED-8479-EEF243D8DE5A}" dt="2021-02-11T06:34:04.582" v="156" actId="680"/>
        <pc:sldMkLst>
          <pc:docMk/>
          <pc:sldMk cId="2251379241" sldId="1876"/>
        </pc:sldMkLst>
      </pc:sldChg>
      <pc:sldChg chg="addSp modSp new mod">
        <pc:chgData name="Sherif Khattab" userId="c83b1e15-36f3-4f46-aceb-05aac24c545e" providerId="ADAL" clId="{437ACD89-0CAD-48ED-8479-EEF243D8DE5A}" dt="2021-02-11T06:35:00.377" v="210" actId="1076"/>
        <pc:sldMkLst>
          <pc:docMk/>
          <pc:sldMk cId="422302577" sldId="1877"/>
        </pc:sldMkLst>
        <pc:spChg chg="mod">
          <ac:chgData name="Sherif Khattab" userId="c83b1e15-36f3-4f46-aceb-05aac24c545e" providerId="ADAL" clId="{437ACD89-0CAD-48ED-8479-EEF243D8DE5A}" dt="2021-02-11T06:34:54.829" v="207" actId="20577"/>
          <ac:spMkLst>
            <pc:docMk/>
            <pc:sldMk cId="422302577" sldId="1877"/>
            <ac:spMk id="2" creationId="{88A8D1B7-0A21-4EA1-A8C9-99CFF9B5CDB5}"/>
          </ac:spMkLst>
        </pc:spChg>
        <pc:picChg chg="add mod">
          <ac:chgData name="Sherif Khattab" userId="c83b1e15-36f3-4f46-aceb-05aac24c545e" providerId="ADAL" clId="{437ACD89-0CAD-48ED-8479-EEF243D8DE5A}" dt="2021-02-11T06:35:00.377" v="210" actId="1076"/>
          <ac:picMkLst>
            <pc:docMk/>
            <pc:sldMk cId="422302577" sldId="1877"/>
            <ac:picMk id="7" creationId="{B6675FC0-E5ED-4204-9076-AAA0AC8A9BC3}"/>
          </ac:picMkLst>
        </pc:picChg>
      </pc:sldChg>
    </pc:docChg>
  </pc:docChgLst>
  <pc:docChgLst>
    <pc:chgData name="Sherif Khattab" userId="c83b1e15-36f3-4f46-aceb-05aac24c545e" providerId="ADAL" clId="{0E397FBE-0027-4273-AE0B-AB8608DA976B}"/>
    <pc:docChg chg="custSel delSld modSld">
      <pc:chgData name="Sherif Khattab" userId="c83b1e15-36f3-4f46-aceb-05aac24c545e" providerId="ADAL" clId="{0E397FBE-0027-4273-AE0B-AB8608DA976B}" dt="2021-02-15T16:01:42.012" v="42" actId="47"/>
      <pc:docMkLst>
        <pc:docMk/>
      </pc:docMkLst>
      <pc:sldChg chg="modSp mod modAnim">
        <pc:chgData name="Sherif Khattab" userId="c83b1e15-36f3-4f46-aceb-05aac24c545e" providerId="ADAL" clId="{0E397FBE-0027-4273-AE0B-AB8608DA976B}" dt="2021-02-15T16:00:59.019" v="1" actId="27636"/>
        <pc:sldMkLst>
          <pc:docMk/>
          <pc:sldMk cId="2823856332" sldId="499"/>
        </pc:sldMkLst>
        <pc:spChg chg="mod">
          <ac:chgData name="Sherif Khattab" userId="c83b1e15-36f3-4f46-aceb-05aac24c545e" providerId="ADAL" clId="{0E397FBE-0027-4273-AE0B-AB8608DA976B}" dt="2021-02-15T16:00:59.019" v="1" actId="27636"/>
          <ac:spMkLst>
            <pc:docMk/>
            <pc:sldMk cId="2823856332" sldId="499"/>
            <ac:spMk id="3" creationId="{E1064C43-9078-4C76-A016-C8AE45AE9774}"/>
          </ac:spMkLst>
        </pc:spChg>
      </pc:sldChg>
      <pc:sldChg chg="modSp mod">
        <pc:chgData name="Sherif Khattab" userId="c83b1e15-36f3-4f46-aceb-05aac24c545e" providerId="ADAL" clId="{0E397FBE-0027-4273-AE0B-AB8608DA976B}" dt="2021-02-15T16:01:07.052" v="2" actId="20577"/>
        <pc:sldMkLst>
          <pc:docMk/>
          <pc:sldMk cId="1241308872" sldId="1860"/>
        </pc:sldMkLst>
        <pc:spChg chg="mod">
          <ac:chgData name="Sherif Khattab" userId="c83b1e15-36f3-4f46-aceb-05aac24c545e" providerId="ADAL" clId="{0E397FBE-0027-4273-AE0B-AB8608DA976B}" dt="2021-02-15T16:01:07.052" v="2" actId="20577"/>
          <ac:spMkLst>
            <pc:docMk/>
            <pc:sldMk cId="1241308872" sldId="1860"/>
            <ac:spMk id="3" creationId="{BDC81B29-68EF-D34F-B9F6-D9EC25476DFF}"/>
          </ac:spMkLst>
        </pc:spChg>
      </pc:sldChg>
      <pc:sldChg chg="del">
        <pc:chgData name="Sherif Khattab" userId="c83b1e15-36f3-4f46-aceb-05aac24c545e" providerId="ADAL" clId="{0E397FBE-0027-4273-AE0B-AB8608DA976B}" dt="2021-02-15T16:01:18.380" v="3" actId="47"/>
        <pc:sldMkLst>
          <pc:docMk/>
          <pc:sldMk cId="1965147494" sldId="1862"/>
        </pc:sldMkLst>
      </pc:sldChg>
      <pc:sldChg chg="del">
        <pc:chgData name="Sherif Khattab" userId="c83b1e15-36f3-4f46-aceb-05aac24c545e" providerId="ADAL" clId="{0E397FBE-0027-4273-AE0B-AB8608DA976B}" dt="2021-02-15T16:01:18.930" v="4" actId="47"/>
        <pc:sldMkLst>
          <pc:docMk/>
          <pc:sldMk cId="935097606" sldId="1863"/>
        </pc:sldMkLst>
      </pc:sldChg>
      <pc:sldChg chg="del">
        <pc:chgData name="Sherif Khattab" userId="c83b1e15-36f3-4f46-aceb-05aac24c545e" providerId="ADAL" clId="{0E397FBE-0027-4273-AE0B-AB8608DA976B}" dt="2021-02-15T16:01:19.017" v="5" actId="47"/>
        <pc:sldMkLst>
          <pc:docMk/>
          <pc:sldMk cId="2075675109" sldId="1864"/>
        </pc:sldMkLst>
      </pc:sldChg>
      <pc:sldChg chg="del">
        <pc:chgData name="Sherif Khattab" userId="c83b1e15-36f3-4f46-aceb-05aac24c545e" providerId="ADAL" clId="{0E397FBE-0027-4273-AE0B-AB8608DA976B}" dt="2021-02-15T16:01:19.109" v="6" actId="47"/>
        <pc:sldMkLst>
          <pc:docMk/>
          <pc:sldMk cId="2464967628" sldId="1865"/>
        </pc:sldMkLst>
      </pc:sldChg>
      <pc:sldChg chg="del">
        <pc:chgData name="Sherif Khattab" userId="c83b1e15-36f3-4f46-aceb-05aac24c545e" providerId="ADAL" clId="{0E397FBE-0027-4273-AE0B-AB8608DA976B}" dt="2021-02-15T16:01:19.206" v="7" actId="47"/>
        <pc:sldMkLst>
          <pc:docMk/>
          <pc:sldMk cId="3460812323" sldId="1866"/>
        </pc:sldMkLst>
      </pc:sldChg>
      <pc:sldChg chg="del">
        <pc:chgData name="Sherif Khattab" userId="c83b1e15-36f3-4f46-aceb-05aac24c545e" providerId="ADAL" clId="{0E397FBE-0027-4273-AE0B-AB8608DA976B}" dt="2021-02-15T16:01:19.289" v="8" actId="47"/>
        <pc:sldMkLst>
          <pc:docMk/>
          <pc:sldMk cId="2011277927" sldId="1867"/>
        </pc:sldMkLst>
      </pc:sldChg>
      <pc:sldChg chg="del">
        <pc:chgData name="Sherif Khattab" userId="c83b1e15-36f3-4f46-aceb-05aac24c545e" providerId="ADAL" clId="{0E397FBE-0027-4273-AE0B-AB8608DA976B}" dt="2021-02-15T16:01:19.327" v="9" actId="47"/>
        <pc:sldMkLst>
          <pc:docMk/>
          <pc:sldMk cId="3817980079" sldId="1868"/>
        </pc:sldMkLst>
      </pc:sldChg>
      <pc:sldChg chg="del">
        <pc:chgData name="Sherif Khattab" userId="c83b1e15-36f3-4f46-aceb-05aac24c545e" providerId="ADAL" clId="{0E397FBE-0027-4273-AE0B-AB8608DA976B}" dt="2021-02-15T16:01:19.405" v="10" actId="47"/>
        <pc:sldMkLst>
          <pc:docMk/>
          <pc:sldMk cId="725840757" sldId="1869"/>
        </pc:sldMkLst>
      </pc:sldChg>
      <pc:sldChg chg="del">
        <pc:chgData name="Sherif Khattab" userId="c83b1e15-36f3-4f46-aceb-05aac24c545e" providerId="ADAL" clId="{0E397FBE-0027-4273-AE0B-AB8608DA976B}" dt="2021-02-15T16:01:19.518" v="11" actId="47"/>
        <pc:sldMkLst>
          <pc:docMk/>
          <pc:sldMk cId="3394064959" sldId="1870"/>
        </pc:sldMkLst>
      </pc:sldChg>
      <pc:sldChg chg="del">
        <pc:chgData name="Sherif Khattab" userId="c83b1e15-36f3-4f46-aceb-05aac24c545e" providerId="ADAL" clId="{0E397FBE-0027-4273-AE0B-AB8608DA976B}" dt="2021-02-15T16:01:19.623" v="12" actId="47"/>
        <pc:sldMkLst>
          <pc:docMk/>
          <pc:sldMk cId="1462673888" sldId="1871"/>
        </pc:sldMkLst>
      </pc:sldChg>
      <pc:sldChg chg="del">
        <pc:chgData name="Sherif Khattab" userId="c83b1e15-36f3-4f46-aceb-05aac24c545e" providerId="ADAL" clId="{0E397FBE-0027-4273-AE0B-AB8608DA976B}" dt="2021-02-15T16:01:19.736" v="13" actId="47"/>
        <pc:sldMkLst>
          <pc:docMk/>
          <pc:sldMk cId="3284695805" sldId="1872"/>
        </pc:sldMkLst>
      </pc:sldChg>
      <pc:sldChg chg="del">
        <pc:chgData name="Sherif Khattab" userId="c83b1e15-36f3-4f46-aceb-05aac24c545e" providerId="ADAL" clId="{0E397FBE-0027-4273-AE0B-AB8608DA976B}" dt="2021-02-15T16:01:19.832" v="14" actId="47"/>
        <pc:sldMkLst>
          <pc:docMk/>
          <pc:sldMk cId="1286595828" sldId="1873"/>
        </pc:sldMkLst>
      </pc:sldChg>
      <pc:sldChg chg="del">
        <pc:chgData name="Sherif Khattab" userId="c83b1e15-36f3-4f46-aceb-05aac24c545e" providerId="ADAL" clId="{0E397FBE-0027-4273-AE0B-AB8608DA976B}" dt="2021-02-15T16:01:19.936" v="15" actId="47"/>
        <pc:sldMkLst>
          <pc:docMk/>
          <pc:sldMk cId="1506398929" sldId="1874"/>
        </pc:sldMkLst>
      </pc:sldChg>
      <pc:sldChg chg="del">
        <pc:chgData name="Sherif Khattab" userId="c83b1e15-36f3-4f46-aceb-05aac24c545e" providerId="ADAL" clId="{0E397FBE-0027-4273-AE0B-AB8608DA976B}" dt="2021-02-15T16:01:20.043" v="16" actId="47"/>
        <pc:sldMkLst>
          <pc:docMk/>
          <pc:sldMk cId="1716876123" sldId="1875"/>
        </pc:sldMkLst>
      </pc:sldChg>
      <pc:sldChg chg="del">
        <pc:chgData name="Sherif Khattab" userId="c83b1e15-36f3-4f46-aceb-05aac24c545e" providerId="ADAL" clId="{0E397FBE-0027-4273-AE0B-AB8608DA976B}" dt="2021-02-15T16:01:20.149" v="17" actId="47"/>
        <pc:sldMkLst>
          <pc:docMk/>
          <pc:sldMk cId="3666274250" sldId="1876"/>
        </pc:sldMkLst>
      </pc:sldChg>
      <pc:sldChg chg="del">
        <pc:chgData name="Sherif Khattab" userId="c83b1e15-36f3-4f46-aceb-05aac24c545e" providerId="ADAL" clId="{0E397FBE-0027-4273-AE0B-AB8608DA976B}" dt="2021-02-15T16:01:20.252" v="18" actId="47"/>
        <pc:sldMkLst>
          <pc:docMk/>
          <pc:sldMk cId="1150600414" sldId="1877"/>
        </pc:sldMkLst>
      </pc:sldChg>
      <pc:sldChg chg="del">
        <pc:chgData name="Sherif Khattab" userId="c83b1e15-36f3-4f46-aceb-05aac24c545e" providerId="ADAL" clId="{0E397FBE-0027-4273-AE0B-AB8608DA976B}" dt="2021-02-15T16:01:20.373" v="19" actId="47"/>
        <pc:sldMkLst>
          <pc:docMk/>
          <pc:sldMk cId="1431325307" sldId="1878"/>
        </pc:sldMkLst>
      </pc:sldChg>
      <pc:sldChg chg="del">
        <pc:chgData name="Sherif Khattab" userId="c83b1e15-36f3-4f46-aceb-05aac24c545e" providerId="ADAL" clId="{0E397FBE-0027-4273-AE0B-AB8608DA976B}" dt="2021-02-15T16:01:20.502" v="20" actId="47"/>
        <pc:sldMkLst>
          <pc:docMk/>
          <pc:sldMk cId="2558269334" sldId="1879"/>
        </pc:sldMkLst>
      </pc:sldChg>
      <pc:sldChg chg="del">
        <pc:chgData name="Sherif Khattab" userId="c83b1e15-36f3-4f46-aceb-05aac24c545e" providerId="ADAL" clId="{0E397FBE-0027-4273-AE0B-AB8608DA976B}" dt="2021-02-15T16:01:20.604" v="21" actId="47"/>
        <pc:sldMkLst>
          <pc:docMk/>
          <pc:sldMk cId="345647495" sldId="1880"/>
        </pc:sldMkLst>
      </pc:sldChg>
      <pc:sldChg chg="del">
        <pc:chgData name="Sherif Khattab" userId="c83b1e15-36f3-4f46-aceb-05aac24c545e" providerId="ADAL" clId="{0E397FBE-0027-4273-AE0B-AB8608DA976B}" dt="2021-02-15T16:01:20.781" v="23" actId="47"/>
        <pc:sldMkLst>
          <pc:docMk/>
          <pc:sldMk cId="3088633130" sldId="1881"/>
        </pc:sldMkLst>
      </pc:sldChg>
      <pc:sldChg chg="del">
        <pc:chgData name="Sherif Khattab" userId="c83b1e15-36f3-4f46-aceb-05aac24c545e" providerId="ADAL" clId="{0E397FBE-0027-4273-AE0B-AB8608DA976B}" dt="2021-02-15T16:01:42.012" v="42" actId="47"/>
        <pc:sldMkLst>
          <pc:docMk/>
          <pc:sldMk cId="3309767198" sldId="1882"/>
        </pc:sldMkLst>
      </pc:sldChg>
      <pc:sldChg chg="del">
        <pc:chgData name="Sherif Khattab" userId="c83b1e15-36f3-4f46-aceb-05aac24c545e" providerId="ADAL" clId="{0E397FBE-0027-4273-AE0B-AB8608DA976B}" dt="2021-02-15T16:01:42.012" v="42" actId="47"/>
        <pc:sldMkLst>
          <pc:docMk/>
          <pc:sldMk cId="217045043" sldId="1883"/>
        </pc:sldMkLst>
      </pc:sldChg>
      <pc:sldChg chg="del">
        <pc:chgData name="Sherif Khattab" userId="c83b1e15-36f3-4f46-aceb-05aac24c545e" providerId="ADAL" clId="{0E397FBE-0027-4273-AE0B-AB8608DA976B}" dt="2021-02-15T16:01:42.012" v="42" actId="47"/>
        <pc:sldMkLst>
          <pc:docMk/>
          <pc:sldMk cId="2098904307" sldId="1884"/>
        </pc:sldMkLst>
      </pc:sldChg>
      <pc:sldChg chg="del">
        <pc:chgData name="Sherif Khattab" userId="c83b1e15-36f3-4f46-aceb-05aac24c545e" providerId="ADAL" clId="{0E397FBE-0027-4273-AE0B-AB8608DA976B}" dt="2021-02-15T16:01:42.012" v="42" actId="47"/>
        <pc:sldMkLst>
          <pc:docMk/>
          <pc:sldMk cId="234041170" sldId="1885"/>
        </pc:sldMkLst>
      </pc:sldChg>
      <pc:sldChg chg="del">
        <pc:chgData name="Sherif Khattab" userId="c83b1e15-36f3-4f46-aceb-05aac24c545e" providerId="ADAL" clId="{0E397FBE-0027-4273-AE0B-AB8608DA976B}" dt="2021-02-15T16:01:42.012" v="42" actId="47"/>
        <pc:sldMkLst>
          <pc:docMk/>
          <pc:sldMk cId="2266354922" sldId="1886"/>
        </pc:sldMkLst>
      </pc:sldChg>
      <pc:sldChg chg="del">
        <pc:chgData name="Sherif Khattab" userId="c83b1e15-36f3-4f46-aceb-05aac24c545e" providerId="ADAL" clId="{0E397FBE-0027-4273-AE0B-AB8608DA976B}" dt="2021-02-15T16:01:42.012" v="42" actId="47"/>
        <pc:sldMkLst>
          <pc:docMk/>
          <pc:sldMk cId="3523251672" sldId="1887"/>
        </pc:sldMkLst>
      </pc:sldChg>
      <pc:sldChg chg="del">
        <pc:chgData name="Sherif Khattab" userId="c83b1e15-36f3-4f46-aceb-05aac24c545e" providerId="ADAL" clId="{0E397FBE-0027-4273-AE0B-AB8608DA976B}" dt="2021-02-15T16:01:42.012" v="42" actId="47"/>
        <pc:sldMkLst>
          <pc:docMk/>
          <pc:sldMk cId="1867123455" sldId="1888"/>
        </pc:sldMkLst>
      </pc:sldChg>
      <pc:sldChg chg="del">
        <pc:chgData name="Sherif Khattab" userId="c83b1e15-36f3-4f46-aceb-05aac24c545e" providerId="ADAL" clId="{0E397FBE-0027-4273-AE0B-AB8608DA976B}" dt="2021-02-15T16:01:42.012" v="42" actId="47"/>
        <pc:sldMkLst>
          <pc:docMk/>
          <pc:sldMk cId="857664107" sldId="1889"/>
        </pc:sldMkLst>
      </pc:sldChg>
      <pc:sldChg chg="del">
        <pc:chgData name="Sherif Khattab" userId="c83b1e15-36f3-4f46-aceb-05aac24c545e" providerId="ADAL" clId="{0E397FBE-0027-4273-AE0B-AB8608DA976B}" dt="2021-02-15T16:01:42.012" v="42" actId="47"/>
        <pc:sldMkLst>
          <pc:docMk/>
          <pc:sldMk cId="1554909424" sldId="1890"/>
        </pc:sldMkLst>
      </pc:sldChg>
      <pc:sldChg chg="del">
        <pc:chgData name="Sherif Khattab" userId="c83b1e15-36f3-4f46-aceb-05aac24c545e" providerId="ADAL" clId="{0E397FBE-0027-4273-AE0B-AB8608DA976B}" dt="2021-02-15T16:01:42.012" v="42" actId="47"/>
        <pc:sldMkLst>
          <pc:docMk/>
          <pc:sldMk cId="2238050005" sldId="1891"/>
        </pc:sldMkLst>
      </pc:sldChg>
      <pc:sldChg chg="del">
        <pc:chgData name="Sherif Khattab" userId="c83b1e15-36f3-4f46-aceb-05aac24c545e" providerId="ADAL" clId="{0E397FBE-0027-4273-AE0B-AB8608DA976B}" dt="2021-02-15T16:01:42.012" v="42" actId="47"/>
        <pc:sldMkLst>
          <pc:docMk/>
          <pc:sldMk cId="1807693848" sldId="1892"/>
        </pc:sldMkLst>
      </pc:sldChg>
      <pc:sldChg chg="del">
        <pc:chgData name="Sherif Khattab" userId="c83b1e15-36f3-4f46-aceb-05aac24c545e" providerId="ADAL" clId="{0E397FBE-0027-4273-AE0B-AB8608DA976B}" dt="2021-02-15T16:01:42.012" v="42" actId="47"/>
        <pc:sldMkLst>
          <pc:docMk/>
          <pc:sldMk cId="506754629" sldId="1893"/>
        </pc:sldMkLst>
      </pc:sldChg>
      <pc:sldChg chg="del">
        <pc:chgData name="Sherif Khattab" userId="c83b1e15-36f3-4f46-aceb-05aac24c545e" providerId="ADAL" clId="{0E397FBE-0027-4273-AE0B-AB8608DA976B}" dt="2021-02-15T16:01:42.012" v="42" actId="47"/>
        <pc:sldMkLst>
          <pc:docMk/>
          <pc:sldMk cId="968171281" sldId="1894"/>
        </pc:sldMkLst>
      </pc:sldChg>
      <pc:sldChg chg="del">
        <pc:chgData name="Sherif Khattab" userId="c83b1e15-36f3-4f46-aceb-05aac24c545e" providerId="ADAL" clId="{0E397FBE-0027-4273-AE0B-AB8608DA976B}" dt="2021-02-15T16:01:42.012" v="42" actId="47"/>
        <pc:sldMkLst>
          <pc:docMk/>
          <pc:sldMk cId="3274156439" sldId="1895"/>
        </pc:sldMkLst>
      </pc:sldChg>
      <pc:sldChg chg="del">
        <pc:chgData name="Sherif Khattab" userId="c83b1e15-36f3-4f46-aceb-05aac24c545e" providerId="ADAL" clId="{0E397FBE-0027-4273-AE0B-AB8608DA976B}" dt="2021-02-15T16:01:42.012" v="42" actId="47"/>
        <pc:sldMkLst>
          <pc:docMk/>
          <pc:sldMk cId="2809767751" sldId="1896"/>
        </pc:sldMkLst>
      </pc:sldChg>
      <pc:sldChg chg="del">
        <pc:chgData name="Sherif Khattab" userId="c83b1e15-36f3-4f46-aceb-05aac24c545e" providerId="ADAL" clId="{0E397FBE-0027-4273-AE0B-AB8608DA976B}" dt="2021-02-15T16:01:20.653" v="22" actId="47"/>
        <pc:sldMkLst>
          <pc:docMk/>
          <pc:sldMk cId="2198610926" sldId="1897"/>
        </pc:sldMkLst>
      </pc:sldChg>
      <pc:sldChg chg="del">
        <pc:chgData name="Sherif Khattab" userId="c83b1e15-36f3-4f46-aceb-05aac24c545e" providerId="ADAL" clId="{0E397FBE-0027-4273-AE0B-AB8608DA976B}" dt="2021-02-15T16:01:20.895" v="24" actId="47"/>
        <pc:sldMkLst>
          <pc:docMk/>
          <pc:sldMk cId="2129809358" sldId="1898"/>
        </pc:sldMkLst>
      </pc:sldChg>
      <pc:sldChg chg="del">
        <pc:chgData name="Sherif Khattab" userId="c83b1e15-36f3-4f46-aceb-05aac24c545e" providerId="ADAL" clId="{0E397FBE-0027-4273-AE0B-AB8608DA976B}" dt="2021-02-15T16:01:21.019" v="25" actId="47"/>
        <pc:sldMkLst>
          <pc:docMk/>
          <pc:sldMk cId="3216253402" sldId="1899"/>
        </pc:sldMkLst>
      </pc:sldChg>
      <pc:sldChg chg="del">
        <pc:chgData name="Sherif Khattab" userId="c83b1e15-36f3-4f46-aceb-05aac24c545e" providerId="ADAL" clId="{0E397FBE-0027-4273-AE0B-AB8608DA976B}" dt="2021-02-15T16:01:21.143" v="26" actId="47"/>
        <pc:sldMkLst>
          <pc:docMk/>
          <pc:sldMk cId="1935348080" sldId="1900"/>
        </pc:sldMkLst>
      </pc:sldChg>
      <pc:sldChg chg="del">
        <pc:chgData name="Sherif Khattab" userId="c83b1e15-36f3-4f46-aceb-05aac24c545e" providerId="ADAL" clId="{0E397FBE-0027-4273-AE0B-AB8608DA976B}" dt="2021-02-15T16:01:21.767" v="27" actId="47"/>
        <pc:sldMkLst>
          <pc:docMk/>
          <pc:sldMk cId="2639662287" sldId="1901"/>
        </pc:sldMkLst>
      </pc:sldChg>
      <pc:sldChg chg="del">
        <pc:chgData name="Sherif Khattab" userId="c83b1e15-36f3-4f46-aceb-05aac24c545e" providerId="ADAL" clId="{0E397FBE-0027-4273-AE0B-AB8608DA976B}" dt="2021-02-15T16:01:21.905" v="28" actId="47"/>
        <pc:sldMkLst>
          <pc:docMk/>
          <pc:sldMk cId="2509558345" sldId="1902"/>
        </pc:sldMkLst>
      </pc:sldChg>
      <pc:sldChg chg="del">
        <pc:chgData name="Sherif Khattab" userId="c83b1e15-36f3-4f46-aceb-05aac24c545e" providerId="ADAL" clId="{0E397FBE-0027-4273-AE0B-AB8608DA976B}" dt="2021-02-15T16:01:22.037" v="29" actId="47"/>
        <pc:sldMkLst>
          <pc:docMk/>
          <pc:sldMk cId="2673909929" sldId="1903"/>
        </pc:sldMkLst>
      </pc:sldChg>
      <pc:sldChg chg="del">
        <pc:chgData name="Sherif Khattab" userId="c83b1e15-36f3-4f46-aceb-05aac24c545e" providerId="ADAL" clId="{0E397FBE-0027-4273-AE0B-AB8608DA976B}" dt="2021-02-15T16:01:22.198" v="30" actId="47"/>
        <pc:sldMkLst>
          <pc:docMk/>
          <pc:sldMk cId="539573288" sldId="1904"/>
        </pc:sldMkLst>
      </pc:sldChg>
      <pc:sldChg chg="del">
        <pc:chgData name="Sherif Khattab" userId="c83b1e15-36f3-4f46-aceb-05aac24c545e" providerId="ADAL" clId="{0E397FBE-0027-4273-AE0B-AB8608DA976B}" dt="2021-02-15T16:01:22.316" v="31" actId="47"/>
        <pc:sldMkLst>
          <pc:docMk/>
          <pc:sldMk cId="766369650" sldId="1905"/>
        </pc:sldMkLst>
      </pc:sldChg>
      <pc:sldChg chg="del">
        <pc:chgData name="Sherif Khattab" userId="c83b1e15-36f3-4f46-aceb-05aac24c545e" providerId="ADAL" clId="{0E397FBE-0027-4273-AE0B-AB8608DA976B}" dt="2021-02-15T16:01:22.605" v="32" actId="47"/>
        <pc:sldMkLst>
          <pc:docMk/>
          <pc:sldMk cId="3759982674" sldId="1906"/>
        </pc:sldMkLst>
      </pc:sldChg>
      <pc:sldChg chg="del">
        <pc:chgData name="Sherif Khattab" userId="c83b1e15-36f3-4f46-aceb-05aac24c545e" providerId="ADAL" clId="{0E397FBE-0027-4273-AE0B-AB8608DA976B}" dt="2021-02-15T16:01:22.748" v="33" actId="47"/>
        <pc:sldMkLst>
          <pc:docMk/>
          <pc:sldMk cId="1229419838" sldId="1907"/>
        </pc:sldMkLst>
      </pc:sldChg>
      <pc:sldChg chg="del">
        <pc:chgData name="Sherif Khattab" userId="c83b1e15-36f3-4f46-aceb-05aac24c545e" providerId="ADAL" clId="{0E397FBE-0027-4273-AE0B-AB8608DA976B}" dt="2021-02-15T16:01:22.865" v="34" actId="47"/>
        <pc:sldMkLst>
          <pc:docMk/>
          <pc:sldMk cId="2388665405" sldId="1908"/>
        </pc:sldMkLst>
      </pc:sldChg>
      <pc:sldChg chg="del">
        <pc:chgData name="Sherif Khattab" userId="c83b1e15-36f3-4f46-aceb-05aac24c545e" providerId="ADAL" clId="{0E397FBE-0027-4273-AE0B-AB8608DA976B}" dt="2021-02-15T16:01:22.994" v="35" actId="47"/>
        <pc:sldMkLst>
          <pc:docMk/>
          <pc:sldMk cId="979201267" sldId="1909"/>
        </pc:sldMkLst>
      </pc:sldChg>
      <pc:sldChg chg="del">
        <pc:chgData name="Sherif Khattab" userId="c83b1e15-36f3-4f46-aceb-05aac24c545e" providerId="ADAL" clId="{0E397FBE-0027-4273-AE0B-AB8608DA976B}" dt="2021-02-15T16:01:24.511" v="36" actId="47"/>
        <pc:sldMkLst>
          <pc:docMk/>
          <pc:sldMk cId="2723922862" sldId="1910"/>
        </pc:sldMkLst>
      </pc:sldChg>
      <pc:sldChg chg="del">
        <pc:chgData name="Sherif Khattab" userId="c83b1e15-36f3-4f46-aceb-05aac24c545e" providerId="ADAL" clId="{0E397FBE-0027-4273-AE0B-AB8608DA976B}" dt="2021-02-15T16:01:24.848" v="37" actId="47"/>
        <pc:sldMkLst>
          <pc:docMk/>
          <pc:sldMk cId="4037098521" sldId="1911"/>
        </pc:sldMkLst>
      </pc:sldChg>
      <pc:sldChg chg="del">
        <pc:chgData name="Sherif Khattab" userId="c83b1e15-36f3-4f46-aceb-05aac24c545e" providerId="ADAL" clId="{0E397FBE-0027-4273-AE0B-AB8608DA976B}" dt="2021-02-15T16:01:25.238" v="38" actId="47"/>
        <pc:sldMkLst>
          <pc:docMk/>
          <pc:sldMk cId="731482511" sldId="1912"/>
        </pc:sldMkLst>
      </pc:sldChg>
      <pc:sldChg chg="del">
        <pc:chgData name="Sherif Khattab" userId="c83b1e15-36f3-4f46-aceb-05aac24c545e" providerId="ADAL" clId="{0E397FBE-0027-4273-AE0B-AB8608DA976B}" dt="2021-02-15T16:01:25.719" v="39" actId="47"/>
        <pc:sldMkLst>
          <pc:docMk/>
          <pc:sldMk cId="182704595" sldId="1913"/>
        </pc:sldMkLst>
      </pc:sldChg>
      <pc:sldChg chg="del">
        <pc:chgData name="Sherif Khattab" userId="c83b1e15-36f3-4f46-aceb-05aac24c545e" providerId="ADAL" clId="{0E397FBE-0027-4273-AE0B-AB8608DA976B}" dt="2021-02-15T16:01:26.453" v="40" actId="47"/>
        <pc:sldMkLst>
          <pc:docMk/>
          <pc:sldMk cId="1894223681" sldId="1914"/>
        </pc:sldMkLst>
      </pc:sldChg>
      <pc:sldChg chg="del">
        <pc:chgData name="Sherif Khattab" userId="c83b1e15-36f3-4f46-aceb-05aac24c545e" providerId="ADAL" clId="{0E397FBE-0027-4273-AE0B-AB8608DA976B}" dt="2021-02-15T16:01:26.975" v="41" actId="47"/>
        <pc:sldMkLst>
          <pc:docMk/>
          <pc:sldMk cId="2792179666" sldId="1915"/>
        </pc:sldMkLst>
      </pc:sldChg>
      <pc:sldChg chg="del">
        <pc:chgData name="Sherif Khattab" userId="c83b1e15-36f3-4f46-aceb-05aac24c545e" providerId="ADAL" clId="{0E397FBE-0027-4273-AE0B-AB8608DA976B}" dt="2021-02-15T16:01:42.012" v="42" actId="47"/>
        <pc:sldMkLst>
          <pc:docMk/>
          <pc:sldMk cId="813647196" sldId="1916"/>
        </pc:sldMkLst>
      </pc:sldChg>
      <pc:sldChg chg="del">
        <pc:chgData name="Sherif Khattab" userId="c83b1e15-36f3-4f46-aceb-05aac24c545e" providerId="ADAL" clId="{0E397FBE-0027-4273-AE0B-AB8608DA976B}" dt="2021-02-15T16:01:42.012" v="42" actId="47"/>
        <pc:sldMkLst>
          <pc:docMk/>
          <pc:sldMk cId="1598194465" sldId="1917"/>
        </pc:sldMkLst>
      </pc:sldChg>
      <pc:sldChg chg="del">
        <pc:chgData name="Sherif Khattab" userId="c83b1e15-36f3-4f46-aceb-05aac24c545e" providerId="ADAL" clId="{0E397FBE-0027-4273-AE0B-AB8608DA976B}" dt="2021-02-15T16:01:42.012" v="42" actId="47"/>
        <pc:sldMkLst>
          <pc:docMk/>
          <pc:sldMk cId="2129237205" sldId="1918"/>
        </pc:sldMkLst>
      </pc:sldChg>
      <pc:sldChg chg="del">
        <pc:chgData name="Sherif Khattab" userId="c83b1e15-36f3-4f46-aceb-05aac24c545e" providerId="ADAL" clId="{0E397FBE-0027-4273-AE0B-AB8608DA976B}" dt="2021-02-15T16:01:42.012" v="42" actId="47"/>
        <pc:sldMkLst>
          <pc:docMk/>
          <pc:sldMk cId="1931340789" sldId="1919"/>
        </pc:sldMkLst>
      </pc:sldChg>
      <pc:sldChg chg="del">
        <pc:chgData name="Sherif Khattab" userId="c83b1e15-36f3-4f46-aceb-05aac24c545e" providerId="ADAL" clId="{0E397FBE-0027-4273-AE0B-AB8608DA976B}" dt="2021-02-15T16:01:42.012" v="42" actId="47"/>
        <pc:sldMkLst>
          <pc:docMk/>
          <pc:sldMk cId="3016461558" sldId="1920"/>
        </pc:sldMkLst>
      </pc:sldChg>
    </pc:docChg>
  </pc:docChgLst>
  <pc:docChgLst>
    <pc:chgData name="Khattab, Sherif" userId="c83b1e15-36f3-4f46-aceb-05aac24c545e" providerId="ADAL" clId="{E1874BEF-B8D6-A647-AFBB-3C38350CCF28}"/>
    <pc:docChg chg="undo custSel addSld delSld modSld">
      <pc:chgData name="Khattab, Sherif" userId="c83b1e15-36f3-4f46-aceb-05aac24c545e" providerId="ADAL" clId="{E1874BEF-B8D6-A647-AFBB-3C38350CCF28}" dt="2021-02-24T16:19:23.971" v="406" actId="2696"/>
      <pc:docMkLst>
        <pc:docMk/>
      </pc:docMkLst>
      <pc:sldChg chg="add del">
        <pc:chgData name="Khattab, Sherif" userId="c83b1e15-36f3-4f46-aceb-05aac24c545e" providerId="ADAL" clId="{E1874BEF-B8D6-A647-AFBB-3C38350CCF28}" dt="2021-02-24T16:19:05.117" v="398" actId="2696"/>
        <pc:sldMkLst>
          <pc:docMk/>
          <pc:sldMk cId="3742265227" sldId="258"/>
        </pc:sldMkLst>
      </pc:sldChg>
      <pc:sldChg chg="add del">
        <pc:chgData name="Khattab, Sherif" userId="c83b1e15-36f3-4f46-aceb-05aac24c545e" providerId="ADAL" clId="{E1874BEF-B8D6-A647-AFBB-3C38350CCF28}" dt="2021-02-24T16:19:06.276" v="399" actId="2696"/>
        <pc:sldMkLst>
          <pc:docMk/>
          <pc:sldMk cId="3631118870" sldId="259"/>
        </pc:sldMkLst>
      </pc:sldChg>
      <pc:sldChg chg="add del">
        <pc:chgData name="Khattab, Sherif" userId="c83b1e15-36f3-4f46-aceb-05aac24c545e" providerId="ADAL" clId="{E1874BEF-B8D6-A647-AFBB-3C38350CCF28}" dt="2021-02-24T16:19:07.244" v="400" actId="2696"/>
        <pc:sldMkLst>
          <pc:docMk/>
          <pc:sldMk cId="3655359375" sldId="260"/>
        </pc:sldMkLst>
      </pc:sldChg>
      <pc:sldChg chg="add del">
        <pc:chgData name="Khattab, Sherif" userId="c83b1e15-36f3-4f46-aceb-05aac24c545e" providerId="ADAL" clId="{E1874BEF-B8D6-A647-AFBB-3C38350CCF28}" dt="2021-02-24T16:19:08.256" v="401" actId="2696"/>
        <pc:sldMkLst>
          <pc:docMk/>
          <pc:sldMk cId="1758073367" sldId="261"/>
        </pc:sldMkLst>
      </pc:sldChg>
      <pc:sldChg chg="add del">
        <pc:chgData name="Khattab, Sherif" userId="c83b1e15-36f3-4f46-aceb-05aac24c545e" providerId="ADAL" clId="{E1874BEF-B8D6-A647-AFBB-3C38350CCF28}" dt="2021-02-24T16:19:09.322" v="402" actId="2696"/>
        <pc:sldMkLst>
          <pc:docMk/>
          <pc:sldMk cId="357869667" sldId="262"/>
        </pc:sldMkLst>
      </pc:sldChg>
      <pc:sldChg chg="del">
        <pc:chgData name="Khattab, Sherif" userId="c83b1e15-36f3-4f46-aceb-05aac24c545e" providerId="ADAL" clId="{E1874BEF-B8D6-A647-AFBB-3C38350CCF28}" dt="2021-02-24T04:05:43.033" v="143" actId="2696"/>
        <pc:sldMkLst>
          <pc:docMk/>
          <pc:sldMk cId="2618372333" sldId="263"/>
        </pc:sldMkLst>
      </pc:sldChg>
      <pc:sldChg chg="del">
        <pc:chgData name="Khattab, Sherif" userId="c83b1e15-36f3-4f46-aceb-05aac24c545e" providerId="ADAL" clId="{E1874BEF-B8D6-A647-AFBB-3C38350CCF28}" dt="2021-02-24T04:05:43.033" v="143" actId="2696"/>
        <pc:sldMkLst>
          <pc:docMk/>
          <pc:sldMk cId="2115184803" sldId="264"/>
        </pc:sldMkLst>
      </pc:sldChg>
      <pc:sldChg chg="del">
        <pc:chgData name="Khattab, Sherif" userId="c83b1e15-36f3-4f46-aceb-05aac24c545e" providerId="ADAL" clId="{E1874BEF-B8D6-A647-AFBB-3C38350CCF28}" dt="2021-02-24T04:05:43.033" v="143" actId="2696"/>
        <pc:sldMkLst>
          <pc:docMk/>
          <pc:sldMk cId="2129893676" sldId="265"/>
        </pc:sldMkLst>
      </pc:sldChg>
      <pc:sldChg chg="del">
        <pc:chgData name="Khattab, Sherif" userId="c83b1e15-36f3-4f46-aceb-05aac24c545e" providerId="ADAL" clId="{E1874BEF-B8D6-A647-AFBB-3C38350CCF28}" dt="2021-02-24T04:05:43.033" v="143" actId="2696"/>
        <pc:sldMkLst>
          <pc:docMk/>
          <pc:sldMk cId="1960561335" sldId="266"/>
        </pc:sldMkLst>
      </pc:sldChg>
      <pc:sldChg chg="del">
        <pc:chgData name="Khattab, Sherif" userId="c83b1e15-36f3-4f46-aceb-05aac24c545e" providerId="ADAL" clId="{E1874BEF-B8D6-A647-AFBB-3C38350CCF28}" dt="2021-02-24T04:05:43.033" v="143" actId="2696"/>
        <pc:sldMkLst>
          <pc:docMk/>
          <pc:sldMk cId="3417548307" sldId="267"/>
        </pc:sldMkLst>
      </pc:sldChg>
      <pc:sldChg chg="del">
        <pc:chgData name="Khattab, Sherif" userId="c83b1e15-36f3-4f46-aceb-05aac24c545e" providerId="ADAL" clId="{E1874BEF-B8D6-A647-AFBB-3C38350CCF28}" dt="2021-02-24T04:05:43.033" v="143" actId="2696"/>
        <pc:sldMkLst>
          <pc:docMk/>
          <pc:sldMk cId="2332470044" sldId="268"/>
        </pc:sldMkLst>
      </pc:sldChg>
      <pc:sldChg chg="del">
        <pc:chgData name="Khattab, Sherif" userId="c83b1e15-36f3-4f46-aceb-05aac24c545e" providerId="ADAL" clId="{E1874BEF-B8D6-A647-AFBB-3C38350CCF28}" dt="2021-02-24T04:05:43.033" v="143" actId="2696"/>
        <pc:sldMkLst>
          <pc:docMk/>
          <pc:sldMk cId="730646500" sldId="269"/>
        </pc:sldMkLst>
      </pc:sldChg>
      <pc:sldChg chg="del">
        <pc:chgData name="Khattab, Sherif" userId="c83b1e15-36f3-4f46-aceb-05aac24c545e" providerId="ADAL" clId="{E1874BEF-B8D6-A647-AFBB-3C38350CCF28}" dt="2021-02-24T04:05:43.033" v="143" actId="2696"/>
        <pc:sldMkLst>
          <pc:docMk/>
          <pc:sldMk cId="968777322" sldId="270"/>
        </pc:sldMkLst>
      </pc:sldChg>
      <pc:sldChg chg="add del">
        <pc:chgData name="Khattab, Sherif" userId="c83b1e15-36f3-4f46-aceb-05aac24c545e" providerId="ADAL" clId="{E1874BEF-B8D6-A647-AFBB-3C38350CCF28}" dt="2021-02-24T16:19:03.815" v="396" actId="2696"/>
        <pc:sldMkLst>
          <pc:docMk/>
          <pc:sldMk cId="1342083279" sldId="276"/>
        </pc:sldMkLst>
      </pc:sldChg>
      <pc:sldChg chg="add del">
        <pc:chgData name="Khattab, Sherif" userId="c83b1e15-36f3-4f46-aceb-05aac24c545e" providerId="ADAL" clId="{E1874BEF-B8D6-A647-AFBB-3C38350CCF28}" dt="2021-02-24T16:19:04.448" v="397" actId="2696"/>
        <pc:sldMkLst>
          <pc:docMk/>
          <pc:sldMk cId="543874095" sldId="277"/>
        </pc:sldMkLst>
      </pc:sldChg>
      <pc:sldChg chg="modSp mod">
        <pc:chgData name="Khattab, Sherif" userId="c83b1e15-36f3-4f46-aceb-05aac24c545e" providerId="ADAL" clId="{E1874BEF-B8D6-A647-AFBB-3C38350CCF28}" dt="2021-02-24T04:03:23.355" v="110" actId="20577"/>
        <pc:sldMkLst>
          <pc:docMk/>
          <pc:sldMk cId="1068465410" sldId="496"/>
        </pc:sldMkLst>
        <pc:spChg chg="mod">
          <ac:chgData name="Khattab, Sherif" userId="c83b1e15-36f3-4f46-aceb-05aac24c545e" providerId="ADAL" clId="{E1874BEF-B8D6-A647-AFBB-3C38350CCF28}" dt="2021-02-24T04:03:23.355" v="110" actId="20577"/>
          <ac:spMkLst>
            <pc:docMk/>
            <pc:sldMk cId="1068465410" sldId="496"/>
            <ac:spMk id="3" creationId="{2466C52D-9A48-4683-BE7F-268D8DB7FAAD}"/>
          </ac:spMkLst>
        </pc:spChg>
      </pc:sldChg>
      <pc:sldChg chg="modSp">
        <pc:chgData name="Khattab, Sherif" userId="c83b1e15-36f3-4f46-aceb-05aac24c545e" providerId="ADAL" clId="{E1874BEF-B8D6-A647-AFBB-3C38350CCF28}" dt="2021-02-24T04:04:29.616" v="112"/>
        <pc:sldMkLst>
          <pc:docMk/>
          <pc:sldMk cId="2374057061" sldId="498"/>
        </pc:sldMkLst>
        <pc:spChg chg="mod">
          <ac:chgData name="Khattab, Sherif" userId="c83b1e15-36f3-4f46-aceb-05aac24c545e" providerId="ADAL" clId="{E1874BEF-B8D6-A647-AFBB-3C38350CCF28}" dt="2021-02-24T04:04:29.616" v="112"/>
          <ac:spMkLst>
            <pc:docMk/>
            <pc:sldMk cId="2374057061" sldId="498"/>
            <ac:spMk id="3" creationId="{F832F02F-5ABF-4702-A259-B8272D97DD79}"/>
          </ac:spMkLst>
        </pc:spChg>
      </pc:sldChg>
      <pc:sldChg chg="modSp mod modAnim">
        <pc:chgData name="Khattab, Sherif" userId="c83b1e15-36f3-4f46-aceb-05aac24c545e" providerId="ADAL" clId="{E1874BEF-B8D6-A647-AFBB-3C38350CCF28}" dt="2021-02-24T16:18:01.114" v="368"/>
        <pc:sldMkLst>
          <pc:docMk/>
          <pc:sldMk cId="2823856332" sldId="499"/>
        </pc:sldMkLst>
        <pc:spChg chg="mod">
          <ac:chgData name="Khattab, Sherif" userId="c83b1e15-36f3-4f46-aceb-05aac24c545e" providerId="ADAL" clId="{E1874BEF-B8D6-A647-AFBB-3C38350CCF28}" dt="2021-02-24T07:28:58.614" v="349" actId="20577"/>
          <ac:spMkLst>
            <pc:docMk/>
            <pc:sldMk cId="2823856332" sldId="499"/>
            <ac:spMk id="2" creationId="{1E7BE3A4-9ACC-45F0-9109-92A2F1C1B7FF}"/>
          </ac:spMkLst>
        </pc:spChg>
        <pc:spChg chg="mod">
          <ac:chgData name="Khattab, Sherif" userId="c83b1e15-36f3-4f46-aceb-05aac24c545e" providerId="ADAL" clId="{E1874BEF-B8D6-A647-AFBB-3C38350CCF28}" dt="2021-02-24T07:29:02.037" v="351" actId="27636"/>
          <ac:spMkLst>
            <pc:docMk/>
            <pc:sldMk cId="2823856332" sldId="499"/>
            <ac:spMk id="3" creationId="{E1064C43-9078-4C76-A016-C8AE45AE9774}"/>
          </ac:spMkLst>
        </pc:spChg>
      </pc:sldChg>
      <pc:sldChg chg="modSp mod">
        <pc:chgData name="Khattab, Sherif" userId="c83b1e15-36f3-4f46-aceb-05aac24c545e" providerId="ADAL" clId="{E1874BEF-B8D6-A647-AFBB-3C38350CCF28}" dt="2021-02-24T16:18:25.775" v="373" actId="20577"/>
        <pc:sldMkLst>
          <pc:docMk/>
          <pc:sldMk cId="1241308872" sldId="1860"/>
        </pc:sldMkLst>
        <pc:spChg chg="mod">
          <ac:chgData name="Khattab, Sherif" userId="c83b1e15-36f3-4f46-aceb-05aac24c545e" providerId="ADAL" clId="{E1874BEF-B8D6-A647-AFBB-3C38350CCF28}" dt="2021-02-24T16:18:25.775" v="373" actId="20577"/>
          <ac:spMkLst>
            <pc:docMk/>
            <pc:sldMk cId="1241308872" sldId="1860"/>
            <ac:spMk id="3" creationId="{BDC81B29-68EF-D34F-B9F6-D9EC25476DFF}"/>
          </ac:spMkLst>
        </pc:spChg>
      </pc:sldChg>
      <pc:sldChg chg="del">
        <pc:chgData name="Khattab, Sherif" userId="c83b1e15-36f3-4f46-aceb-05aac24c545e" providerId="ADAL" clId="{E1874BEF-B8D6-A647-AFBB-3C38350CCF28}" dt="2021-02-24T04:05:43.033" v="143" actId="2696"/>
        <pc:sldMkLst>
          <pc:docMk/>
          <pc:sldMk cId="697723903" sldId="1861"/>
        </pc:sldMkLst>
      </pc:sldChg>
      <pc:sldChg chg="modSp del mod">
        <pc:chgData name="Khattab, Sherif" userId="c83b1e15-36f3-4f46-aceb-05aac24c545e" providerId="ADAL" clId="{E1874BEF-B8D6-A647-AFBB-3C38350CCF28}" dt="2021-02-24T16:18:56.732" v="374" actId="2696"/>
        <pc:sldMkLst>
          <pc:docMk/>
          <pc:sldMk cId="3409369998" sldId="1862"/>
        </pc:sldMkLst>
        <pc:spChg chg="mod">
          <ac:chgData name="Khattab, Sherif" userId="c83b1e15-36f3-4f46-aceb-05aac24c545e" providerId="ADAL" clId="{E1874BEF-B8D6-A647-AFBB-3C38350CCF28}" dt="2021-02-24T04:00:37.706" v="5" actId="27636"/>
          <ac:spMkLst>
            <pc:docMk/>
            <pc:sldMk cId="3409369998" sldId="1862"/>
            <ac:spMk id="101" creationId="{00000000-0000-0000-0000-000000000000}"/>
          </ac:spMkLst>
        </pc:spChg>
      </pc:sldChg>
      <pc:sldChg chg="del">
        <pc:chgData name="Khattab, Sherif" userId="c83b1e15-36f3-4f46-aceb-05aac24c545e" providerId="ADAL" clId="{E1874BEF-B8D6-A647-AFBB-3C38350CCF28}" dt="2021-02-24T16:18:57.379" v="375" actId="2696"/>
        <pc:sldMkLst>
          <pc:docMk/>
          <pc:sldMk cId="3737516041" sldId="1863"/>
        </pc:sldMkLst>
      </pc:sldChg>
      <pc:sldChg chg="modSp del mod">
        <pc:chgData name="Khattab, Sherif" userId="c83b1e15-36f3-4f46-aceb-05aac24c545e" providerId="ADAL" clId="{E1874BEF-B8D6-A647-AFBB-3C38350CCF28}" dt="2021-02-24T16:18:57.587" v="376" actId="2696"/>
        <pc:sldMkLst>
          <pc:docMk/>
          <pc:sldMk cId="2432008761" sldId="1864"/>
        </pc:sldMkLst>
        <pc:spChg chg="mod">
          <ac:chgData name="Khattab, Sherif" userId="c83b1e15-36f3-4f46-aceb-05aac24c545e" providerId="ADAL" clId="{E1874BEF-B8D6-A647-AFBB-3C38350CCF28}" dt="2021-02-24T04:00:49.263" v="8" actId="404"/>
          <ac:spMkLst>
            <pc:docMk/>
            <pc:sldMk cId="2432008761" sldId="1864"/>
            <ac:spMk id="117" creationId="{00000000-0000-0000-0000-000000000000}"/>
          </ac:spMkLst>
        </pc:spChg>
      </pc:sldChg>
      <pc:sldChg chg="modSp del mod">
        <pc:chgData name="Khattab, Sherif" userId="c83b1e15-36f3-4f46-aceb-05aac24c545e" providerId="ADAL" clId="{E1874BEF-B8D6-A647-AFBB-3C38350CCF28}" dt="2021-02-24T16:18:57.792" v="377" actId="2696"/>
        <pc:sldMkLst>
          <pc:docMk/>
          <pc:sldMk cId="3123381846" sldId="1865"/>
        </pc:sldMkLst>
        <pc:spChg chg="mod">
          <ac:chgData name="Khattab, Sherif" userId="c83b1e15-36f3-4f46-aceb-05aac24c545e" providerId="ADAL" clId="{E1874BEF-B8D6-A647-AFBB-3C38350CCF28}" dt="2021-02-24T04:01:06.161" v="18" actId="1038"/>
          <ac:spMkLst>
            <pc:docMk/>
            <pc:sldMk cId="3123381846" sldId="1865"/>
            <ac:spMk id="124" creationId="{00000000-0000-0000-0000-000000000000}"/>
          </ac:spMkLst>
        </pc:spChg>
      </pc:sldChg>
      <pc:sldChg chg="del">
        <pc:chgData name="Khattab, Sherif" userId="c83b1e15-36f3-4f46-aceb-05aac24c545e" providerId="ADAL" clId="{E1874BEF-B8D6-A647-AFBB-3C38350CCF28}" dt="2021-02-24T16:18:58.015" v="378" actId="2696"/>
        <pc:sldMkLst>
          <pc:docMk/>
          <pc:sldMk cId="3970844411" sldId="1866"/>
        </pc:sldMkLst>
      </pc:sldChg>
      <pc:sldChg chg="del">
        <pc:chgData name="Khattab, Sherif" userId="c83b1e15-36f3-4f46-aceb-05aac24c545e" providerId="ADAL" clId="{E1874BEF-B8D6-A647-AFBB-3C38350CCF28}" dt="2021-02-24T16:18:58.079" v="379" actId="2696"/>
        <pc:sldMkLst>
          <pc:docMk/>
          <pc:sldMk cId="66987801" sldId="1867"/>
        </pc:sldMkLst>
      </pc:sldChg>
      <pc:sldChg chg="del">
        <pc:chgData name="Khattab, Sherif" userId="c83b1e15-36f3-4f46-aceb-05aac24c545e" providerId="ADAL" clId="{E1874BEF-B8D6-A647-AFBB-3C38350CCF28}" dt="2021-02-24T16:18:58.398" v="380" actId="2696"/>
        <pc:sldMkLst>
          <pc:docMk/>
          <pc:sldMk cId="422877061" sldId="1868"/>
        </pc:sldMkLst>
      </pc:sldChg>
      <pc:sldChg chg="del">
        <pc:chgData name="Khattab, Sherif" userId="c83b1e15-36f3-4f46-aceb-05aac24c545e" providerId="ADAL" clId="{E1874BEF-B8D6-A647-AFBB-3C38350CCF28}" dt="2021-02-24T16:18:58.492" v="381" actId="2696"/>
        <pc:sldMkLst>
          <pc:docMk/>
          <pc:sldMk cId="1496204835" sldId="1869"/>
        </pc:sldMkLst>
      </pc:sldChg>
      <pc:sldChg chg="del">
        <pc:chgData name="Khattab, Sherif" userId="c83b1e15-36f3-4f46-aceb-05aac24c545e" providerId="ADAL" clId="{E1874BEF-B8D6-A647-AFBB-3C38350CCF28}" dt="2021-02-24T16:18:58.707" v="382" actId="2696"/>
        <pc:sldMkLst>
          <pc:docMk/>
          <pc:sldMk cId="1687974841" sldId="1870"/>
        </pc:sldMkLst>
      </pc:sldChg>
      <pc:sldChg chg="del">
        <pc:chgData name="Khattab, Sherif" userId="c83b1e15-36f3-4f46-aceb-05aac24c545e" providerId="ADAL" clId="{E1874BEF-B8D6-A647-AFBB-3C38350CCF28}" dt="2021-02-24T16:18:58.804" v="383" actId="2696"/>
        <pc:sldMkLst>
          <pc:docMk/>
          <pc:sldMk cId="728089416" sldId="1871"/>
        </pc:sldMkLst>
      </pc:sldChg>
      <pc:sldChg chg="del">
        <pc:chgData name="Khattab, Sherif" userId="c83b1e15-36f3-4f46-aceb-05aac24c545e" providerId="ADAL" clId="{E1874BEF-B8D6-A647-AFBB-3C38350CCF28}" dt="2021-02-24T16:18:58.857" v="384" actId="2696"/>
        <pc:sldMkLst>
          <pc:docMk/>
          <pc:sldMk cId="3657925594" sldId="1872"/>
        </pc:sldMkLst>
      </pc:sldChg>
      <pc:sldChg chg="modSp del mod">
        <pc:chgData name="Khattab, Sherif" userId="c83b1e15-36f3-4f46-aceb-05aac24c545e" providerId="ADAL" clId="{E1874BEF-B8D6-A647-AFBB-3C38350CCF28}" dt="2021-02-24T16:18:58.893" v="385" actId="2696"/>
        <pc:sldMkLst>
          <pc:docMk/>
          <pc:sldMk cId="194571508" sldId="1873"/>
        </pc:sldMkLst>
        <pc:spChg chg="mod">
          <ac:chgData name="Khattab, Sherif" userId="c83b1e15-36f3-4f46-aceb-05aac24c545e" providerId="ADAL" clId="{E1874BEF-B8D6-A647-AFBB-3C38350CCF28}" dt="2021-02-24T04:01:24.561" v="21" actId="404"/>
          <ac:spMkLst>
            <pc:docMk/>
            <pc:sldMk cId="194571508" sldId="1873"/>
            <ac:spMk id="215" creationId="{00000000-0000-0000-0000-000000000000}"/>
          </ac:spMkLst>
        </pc:spChg>
      </pc:sldChg>
      <pc:sldChg chg="modSp del mod">
        <pc:chgData name="Khattab, Sherif" userId="c83b1e15-36f3-4f46-aceb-05aac24c545e" providerId="ADAL" clId="{E1874BEF-B8D6-A647-AFBB-3C38350CCF28}" dt="2021-02-24T16:18:59.103" v="386" actId="2696"/>
        <pc:sldMkLst>
          <pc:docMk/>
          <pc:sldMk cId="1477908616" sldId="1874"/>
        </pc:sldMkLst>
        <pc:spChg chg="mod">
          <ac:chgData name="Khattab, Sherif" userId="c83b1e15-36f3-4f46-aceb-05aac24c545e" providerId="ADAL" clId="{E1874BEF-B8D6-A647-AFBB-3C38350CCF28}" dt="2021-02-24T04:01:44.088" v="25" actId="404"/>
          <ac:spMkLst>
            <pc:docMk/>
            <pc:sldMk cId="1477908616" sldId="1874"/>
            <ac:spMk id="222" creationId="{00000000-0000-0000-0000-000000000000}"/>
          </ac:spMkLst>
        </pc:spChg>
      </pc:sldChg>
      <pc:sldChg chg="modSp add del mod">
        <pc:chgData name="Khattab, Sherif" userId="c83b1e15-36f3-4f46-aceb-05aac24c545e" providerId="ADAL" clId="{E1874BEF-B8D6-A647-AFBB-3C38350CCF28}" dt="2021-02-24T16:19:21.715" v="405" actId="2696"/>
        <pc:sldMkLst>
          <pc:docMk/>
          <pc:sldMk cId="2874707963" sldId="1875"/>
        </pc:sldMkLst>
        <pc:spChg chg="mod">
          <ac:chgData name="Khattab, Sherif" userId="c83b1e15-36f3-4f46-aceb-05aac24c545e" providerId="ADAL" clId="{E1874BEF-B8D6-A647-AFBB-3C38350CCF28}" dt="2021-02-24T04:01:52.176" v="28" actId="404"/>
          <ac:spMkLst>
            <pc:docMk/>
            <pc:sldMk cId="2874707963" sldId="1875"/>
            <ac:spMk id="229" creationId="{00000000-0000-0000-0000-000000000000}"/>
          </ac:spMkLst>
        </pc:spChg>
      </pc:sldChg>
      <pc:sldChg chg="modSp add del mod">
        <pc:chgData name="Khattab, Sherif" userId="c83b1e15-36f3-4f46-aceb-05aac24c545e" providerId="ADAL" clId="{E1874BEF-B8D6-A647-AFBB-3C38350CCF28}" dt="2021-02-24T16:19:23.971" v="406" actId="2696"/>
        <pc:sldMkLst>
          <pc:docMk/>
          <pc:sldMk cId="2242669048" sldId="1876"/>
        </pc:sldMkLst>
        <pc:spChg chg="mod">
          <ac:chgData name="Khattab, Sherif" userId="c83b1e15-36f3-4f46-aceb-05aac24c545e" providerId="ADAL" clId="{E1874BEF-B8D6-A647-AFBB-3C38350CCF28}" dt="2021-02-24T04:01:58.997" v="30" actId="404"/>
          <ac:spMkLst>
            <pc:docMk/>
            <pc:sldMk cId="2242669048" sldId="1876"/>
            <ac:spMk id="236" creationId="{00000000-0000-0000-0000-000000000000}"/>
          </ac:spMkLst>
        </pc:spChg>
      </pc:sldChg>
      <pc:sldChg chg="modSp new mod modAnim">
        <pc:chgData name="Khattab, Sherif" userId="c83b1e15-36f3-4f46-aceb-05aac24c545e" providerId="ADAL" clId="{E1874BEF-B8D6-A647-AFBB-3C38350CCF28}" dt="2021-02-24T16:18:16.163" v="372"/>
        <pc:sldMkLst>
          <pc:docMk/>
          <pc:sldMk cId="1839457392" sldId="1877"/>
        </pc:sldMkLst>
        <pc:spChg chg="mod">
          <ac:chgData name="Khattab, Sherif" userId="c83b1e15-36f3-4f46-aceb-05aac24c545e" providerId="ADAL" clId="{E1874BEF-B8D6-A647-AFBB-3C38350CCF28}" dt="2021-02-24T07:29:34.214" v="362" actId="20577"/>
          <ac:spMkLst>
            <pc:docMk/>
            <pc:sldMk cId="1839457392" sldId="1877"/>
            <ac:spMk id="2" creationId="{131581D5-B1C6-9145-AC10-D01A9895F6F0}"/>
          </ac:spMkLst>
        </pc:spChg>
        <pc:spChg chg="mod">
          <ac:chgData name="Khattab, Sherif" userId="c83b1e15-36f3-4f46-aceb-05aac24c545e" providerId="ADAL" clId="{E1874BEF-B8D6-A647-AFBB-3C38350CCF28}" dt="2021-02-24T07:28:47.185" v="326" actId="20577"/>
          <ac:spMkLst>
            <pc:docMk/>
            <pc:sldMk cId="1839457392" sldId="1877"/>
            <ac:spMk id="3" creationId="{39CC9A0A-771B-9D45-B594-D6657F06D1B5}"/>
          </ac:spMkLst>
        </pc:spChg>
      </pc:sldChg>
      <pc:sldChg chg="modSp new mod modAnim">
        <pc:chgData name="Khattab, Sherif" userId="c83b1e15-36f3-4f46-aceb-05aac24c545e" providerId="ADAL" clId="{E1874BEF-B8D6-A647-AFBB-3C38350CCF28}" dt="2021-02-24T16:18:08.688" v="370"/>
        <pc:sldMkLst>
          <pc:docMk/>
          <pc:sldMk cId="1121391516" sldId="1878"/>
        </pc:sldMkLst>
        <pc:spChg chg="mod">
          <ac:chgData name="Khattab, Sherif" userId="c83b1e15-36f3-4f46-aceb-05aac24c545e" providerId="ADAL" clId="{E1874BEF-B8D6-A647-AFBB-3C38350CCF28}" dt="2021-02-24T07:29:40.376" v="365" actId="20577"/>
          <ac:spMkLst>
            <pc:docMk/>
            <pc:sldMk cId="1121391516" sldId="1878"/>
            <ac:spMk id="2" creationId="{B0AA7490-158E-8840-A7E3-F124FA2DE612}"/>
          </ac:spMkLst>
        </pc:spChg>
        <pc:spChg chg="mod">
          <ac:chgData name="Khattab, Sherif" userId="c83b1e15-36f3-4f46-aceb-05aac24c545e" providerId="ADAL" clId="{E1874BEF-B8D6-A647-AFBB-3C38350CCF28}" dt="2021-02-24T07:29:46.171" v="366" actId="12"/>
          <ac:spMkLst>
            <pc:docMk/>
            <pc:sldMk cId="1121391516" sldId="1878"/>
            <ac:spMk id="3" creationId="{30379C8C-1EC7-8B4E-AD7E-FC78C6779DF0}"/>
          </ac:spMkLst>
        </pc:spChg>
      </pc:sldChg>
    </pc:docChg>
  </pc:docChgLst>
  <pc:docChgLst>
    <pc:chgData name="Khattab, Sherif" userId="c83b1e15-36f3-4f46-aceb-05aac24c545e" providerId="ADAL" clId="{9BA15C20-14B1-413E-8179-1AAA42FBF59B}"/>
    <pc:docChg chg="undo custSel addSld delSld modSld delMainMaster">
      <pc:chgData name="Khattab, Sherif" userId="c83b1e15-36f3-4f46-aceb-05aac24c545e" providerId="ADAL" clId="{9BA15C20-14B1-413E-8179-1AAA42FBF59B}" dt="2021-02-02T05:52:23.656" v="257" actId="700"/>
      <pc:docMkLst>
        <pc:docMk/>
      </pc:docMkLst>
      <pc:sldChg chg="del">
        <pc:chgData name="Khattab, Sherif" userId="c83b1e15-36f3-4f46-aceb-05aac24c545e" providerId="ADAL" clId="{9BA15C20-14B1-413E-8179-1AAA42FBF59B}" dt="2021-02-01T14:23:45.710" v="132" actId="47"/>
        <pc:sldMkLst>
          <pc:docMk/>
          <pc:sldMk cId="62956611" sldId="259"/>
        </pc:sldMkLst>
      </pc:sldChg>
      <pc:sldChg chg="addSp modSp mod modClrScheme chgLayout">
        <pc:chgData name="Khattab, Sherif" userId="c83b1e15-36f3-4f46-aceb-05aac24c545e" providerId="ADAL" clId="{9BA15C20-14B1-413E-8179-1AAA42FBF59B}" dt="2021-02-02T05:52:23.656" v="257" actId="700"/>
        <pc:sldMkLst>
          <pc:docMk/>
          <pc:sldMk cId="2805000757" sldId="281"/>
        </pc:sldMkLst>
        <pc:spChg chg="add mod ord">
          <ac:chgData name="Khattab, Sherif" userId="c83b1e15-36f3-4f46-aceb-05aac24c545e" providerId="ADAL" clId="{9BA15C20-14B1-413E-8179-1AAA42FBF59B}" dt="2021-02-02T05:52:23.656" v="257" actId="700"/>
          <ac:spMkLst>
            <pc:docMk/>
            <pc:sldMk cId="2805000757" sldId="281"/>
            <ac:spMk id="2" creationId="{90B60445-6D45-4707-BE57-B39027B8E7D3}"/>
          </ac:spMkLst>
        </pc:spChg>
        <pc:spChg chg="mod ord">
          <ac:chgData name="Khattab, Sherif" userId="c83b1e15-36f3-4f46-aceb-05aac24c545e" providerId="ADAL" clId="{9BA15C20-14B1-413E-8179-1AAA42FBF59B}" dt="2021-02-02T05:52:23.656" v="257" actId="700"/>
          <ac:spMkLst>
            <pc:docMk/>
            <pc:sldMk cId="2805000757" sldId="281"/>
            <ac:spMk id="460" creationId="{00000000-0000-0000-0000-000000000000}"/>
          </ac:spMkLst>
        </pc:spChg>
        <pc:spChg chg="mod ord">
          <ac:chgData name="Khattab, Sherif" userId="c83b1e15-36f3-4f46-aceb-05aac24c545e" providerId="ADAL" clId="{9BA15C20-14B1-413E-8179-1AAA42FBF59B}" dt="2021-02-02T05:52:23.656" v="257" actId="700"/>
          <ac:spMkLst>
            <pc:docMk/>
            <pc:sldMk cId="2805000757" sldId="281"/>
            <ac:spMk id="462" creationId="{00000000-0000-0000-0000-000000000000}"/>
          </ac:spMkLst>
        </pc:spChg>
      </pc:sldChg>
      <pc:sldChg chg="addSp modSp mod modClrScheme chgLayout">
        <pc:chgData name="Khattab, Sherif" userId="c83b1e15-36f3-4f46-aceb-05aac24c545e" providerId="ADAL" clId="{9BA15C20-14B1-413E-8179-1AAA42FBF59B}" dt="2021-02-02T05:52:23.656" v="257" actId="700"/>
        <pc:sldMkLst>
          <pc:docMk/>
          <pc:sldMk cId="644336610" sldId="282"/>
        </pc:sldMkLst>
        <pc:spChg chg="add mod ord">
          <ac:chgData name="Khattab, Sherif" userId="c83b1e15-36f3-4f46-aceb-05aac24c545e" providerId="ADAL" clId="{9BA15C20-14B1-413E-8179-1AAA42FBF59B}" dt="2021-02-02T05:52:23.656" v="257" actId="700"/>
          <ac:spMkLst>
            <pc:docMk/>
            <pc:sldMk cId="644336610" sldId="282"/>
            <ac:spMk id="2" creationId="{18F6F50C-692C-4BB7-90E4-04D1641EEC95}"/>
          </ac:spMkLst>
        </pc:spChg>
        <pc:spChg chg="mod ord">
          <ac:chgData name="Khattab, Sherif" userId="c83b1e15-36f3-4f46-aceb-05aac24c545e" providerId="ADAL" clId="{9BA15C20-14B1-413E-8179-1AAA42FBF59B}" dt="2021-02-02T05:52:23.656" v="257" actId="700"/>
          <ac:spMkLst>
            <pc:docMk/>
            <pc:sldMk cId="644336610" sldId="282"/>
            <ac:spMk id="467" creationId="{00000000-0000-0000-0000-000000000000}"/>
          </ac:spMkLst>
        </pc:spChg>
        <pc:spChg chg="mod ord">
          <ac:chgData name="Khattab, Sherif" userId="c83b1e15-36f3-4f46-aceb-05aac24c545e" providerId="ADAL" clId="{9BA15C20-14B1-413E-8179-1AAA42FBF59B}" dt="2021-02-02T05:52:23.656" v="257" actId="700"/>
          <ac:spMkLst>
            <pc:docMk/>
            <pc:sldMk cId="644336610" sldId="282"/>
            <ac:spMk id="469" creationId="{00000000-0000-0000-0000-000000000000}"/>
          </ac:spMkLst>
        </pc:spChg>
      </pc:sldChg>
      <pc:sldChg chg="addSp modSp mod modClrScheme chgLayout">
        <pc:chgData name="Khattab, Sherif" userId="c83b1e15-36f3-4f46-aceb-05aac24c545e" providerId="ADAL" clId="{9BA15C20-14B1-413E-8179-1AAA42FBF59B}" dt="2021-02-02T05:52:23.656" v="257" actId="700"/>
        <pc:sldMkLst>
          <pc:docMk/>
          <pc:sldMk cId="3275560456" sldId="283"/>
        </pc:sldMkLst>
        <pc:spChg chg="add mod ord">
          <ac:chgData name="Khattab, Sherif" userId="c83b1e15-36f3-4f46-aceb-05aac24c545e" providerId="ADAL" clId="{9BA15C20-14B1-413E-8179-1AAA42FBF59B}" dt="2021-02-02T05:52:23.656" v="257" actId="700"/>
          <ac:spMkLst>
            <pc:docMk/>
            <pc:sldMk cId="3275560456" sldId="283"/>
            <ac:spMk id="2" creationId="{D0F334F8-8818-4FCC-8B65-BD40D9C391AB}"/>
          </ac:spMkLst>
        </pc:spChg>
        <pc:spChg chg="mod ord">
          <ac:chgData name="Khattab, Sherif" userId="c83b1e15-36f3-4f46-aceb-05aac24c545e" providerId="ADAL" clId="{9BA15C20-14B1-413E-8179-1AAA42FBF59B}" dt="2021-02-02T05:52:23.656" v="257" actId="700"/>
          <ac:spMkLst>
            <pc:docMk/>
            <pc:sldMk cId="3275560456" sldId="283"/>
            <ac:spMk id="474" creationId="{00000000-0000-0000-0000-000000000000}"/>
          </ac:spMkLst>
        </pc:spChg>
        <pc:spChg chg="mod ord">
          <ac:chgData name="Khattab, Sherif" userId="c83b1e15-36f3-4f46-aceb-05aac24c545e" providerId="ADAL" clId="{9BA15C20-14B1-413E-8179-1AAA42FBF59B}" dt="2021-02-02T05:52:23.656" v="257" actId="700"/>
          <ac:spMkLst>
            <pc:docMk/>
            <pc:sldMk cId="3275560456" sldId="283"/>
            <ac:spMk id="476" creationId="{00000000-0000-0000-0000-000000000000}"/>
          </ac:spMkLst>
        </pc:spChg>
      </pc:sldChg>
      <pc:sldChg chg="del">
        <pc:chgData name="Khattab, Sherif" userId="c83b1e15-36f3-4f46-aceb-05aac24c545e" providerId="ADAL" clId="{9BA15C20-14B1-413E-8179-1AAA42FBF59B}" dt="2021-02-01T14:23:45.710" v="132" actId="47"/>
        <pc:sldMkLst>
          <pc:docMk/>
          <pc:sldMk cId="1273787362" sldId="392"/>
        </pc:sldMkLst>
      </pc:sldChg>
      <pc:sldChg chg="del">
        <pc:chgData name="Khattab, Sherif" userId="c83b1e15-36f3-4f46-aceb-05aac24c545e" providerId="ADAL" clId="{9BA15C20-14B1-413E-8179-1AAA42FBF59B}" dt="2021-02-01T14:23:45.710" v="132" actId="47"/>
        <pc:sldMkLst>
          <pc:docMk/>
          <pc:sldMk cId="2401930262" sldId="393"/>
        </pc:sldMkLst>
      </pc:sldChg>
      <pc:sldChg chg="del">
        <pc:chgData name="Khattab, Sherif" userId="c83b1e15-36f3-4f46-aceb-05aac24c545e" providerId="ADAL" clId="{9BA15C20-14B1-413E-8179-1AAA42FBF59B}" dt="2021-02-01T14:23:45.710" v="132" actId="47"/>
        <pc:sldMkLst>
          <pc:docMk/>
          <pc:sldMk cId="811987457" sldId="394"/>
        </pc:sldMkLst>
      </pc:sldChg>
      <pc:sldChg chg="del">
        <pc:chgData name="Khattab, Sherif" userId="c83b1e15-36f3-4f46-aceb-05aac24c545e" providerId="ADAL" clId="{9BA15C20-14B1-413E-8179-1AAA42FBF59B}" dt="2021-02-01T14:23:45.710" v="132" actId="47"/>
        <pc:sldMkLst>
          <pc:docMk/>
          <pc:sldMk cId="2890204605" sldId="395"/>
        </pc:sldMkLst>
      </pc:sldChg>
      <pc:sldChg chg="del">
        <pc:chgData name="Khattab, Sherif" userId="c83b1e15-36f3-4f46-aceb-05aac24c545e" providerId="ADAL" clId="{9BA15C20-14B1-413E-8179-1AAA42FBF59B}" dt="2021-02-01T14:23:45.710" v="132" actId="47"/>
        <pc:sldMkLst>
          <pc:docMk/>
          <pc:sldMk cId="2597936913" sldId="396"/>
        </pc:sldMkLst>
      </pc:sldChg>
      <pc:sldChg chg="del">
        <pc:chgData name="Khattab, Sherif" userId="c83b1e15-36f3-4f46-aceb-05aac24c545e" providerId="ADAL" clId="{9BA15C20-14B1-413E-8179-1AAA42FBF59B}" dt="2021-02-01T14:23:45.710" v="132" actId="47"/>
        <pc:sldMkLst>
          <pc:docMk/>
          <pc:sldMk cId="3574743674" sldId="397"/>
        </pc:sldMkLst>
      </pc:sldChg>
      <pc:sldChg chg="del">
        <pc:chgData name="Khattab, Sherif" userId="c83b1e15-36f3-4f46-aceb-05aac24c545e" providerId="ADAL" clId="{9BA15C20-14B1-413E-8179-1AAA42FBF59B}" dt="2021-02-01T14:23:45.710" v="132" actId="47"/>
        <pc:sldMkLst>
          <pc:docMk/>
          <pc:sldMk cId="777795780" sldId="398"/>
        </pc:sldMkLst>
      </pc:sldChg>
      <pc:sldChg chg="del">
        <pc:chgData name="Khattab, Sherif" userId="c83b1e15-36f3-4f46-aceb-05aac24c545e" providerId="ADAL" clId="{9BA15C20-14B1-413E-8179-1AAA42FBF59B}" dt="2021-02-01T14:23:45.710" v="132" actId="47"/>
        <pc:sldMkLst>
          <pc:docMk/>
          <pc:sldMk cId="2945536741" sldId="399"/>
        </pc:sldMkLst>
      </pc:sldChg>
      <pc:sldChg chg="del">
        <pc:chgData name="Khattab, Sherif" userId="c83b1e15-36f3-4f46-aceb-05aac24c545e" providerId="ADAL" clId="{9BA15C20-14B1-413E-8179-1AAA42FBF59B}" dt="2021-02-01T14:23:45.710" v="132" actId="47"/>
        <pc:sldMkLst>
          <pc:docMk/>
          <pc:sldMk cId="3261447239" sldId="400"/>
        </pc:sldMkLst>
      </pc:sldChg>
      <pc:sldChg chg="del">
        <pc:chgData name="Khattab, Sherif" userId="c83b1e15-36f3-4f46-aceb-05aac24c545e" providerId="ADAL" clId="{9BA15C20-14B1-413E-8179-1AAA42FBF59B}" dt="2021-02-01T14:23:45.710" v="132" actId="47"/>
        <pc:sldMkLst>
          <pc:docMk/>
          <pc:sldMk cId="225707824" sldId="401"/>
        </pc:sldMkLst>
      </pc:sldChg>
      <pc:sldChg chg="del">
        <pc:chgData name="Khattab, Sherif" userId="c83b1e15-36f3-4f46-aceb-05aac24c545e" providerId="ADAL" clId="{9BA15C20-14B1-413E-8179-1AAA42FBF59B}" dt="2021-02-01T14:23:45.710" v="132" actId="47"/>
        <pc:sldMkLst>
          <pc:docMk/>
          <pc:sldMk cId="3756086896" sldId="402"/>
        </pc:sldMkLst>
      </pc:sldChg>
      <pc:sldChg chg="del">
        <pc:chgData name="Khattab, Sherif" userId="c83b1e15-36f3-4f46-aceb-05aac24c545e" providerId="ADAL" clId="{9BA15C20-14B1-413E-8179-1AAA42FBF59B}" dt="2021-02-01T14:23:45.710" v="132" actId="47"/>
        <pc:sldMkLst>
          <pc:docMk/>
          <pc:sldMk cId="1876792183" sldId="403"/>
        </pc:sldMkLst>
      </pc:sldChg>
      <pc:sldChg chg="add">
        <pc:chgData name="Khattab, Sherif" userId="c83b1e15-36f3-4f46-aceb-05aac24c545e" providerId="ADAL" clId="{9BA15C20-14B1-413E-8179-1AAA42FBF59B}" dt="2021-02-02T05:50:13.749" v="236"/>
        <pc:sldMkLst>
          <pc:docMk/>
          <pc:sldMk cId="2952566816" sldId="403"/>
        </pc:sldMkLst>
      </pc:sldChg>
      <pc:sldChg chg="del">
        <pc:chgData name="Khattab, Sherif" userId="c83b1e15-36f3-4f46-aceb-05aac24c545e" providerId="ADAL" clId="{9BA15C20-14B1-413E-8179-1AAA42FBF59B}" dt="2021-02-01T14:23:45.710" v="132" actId="47"/>
        <pc:sldMkLst>
          <pc:docMk/>
          <pc:sldMk cId="318118368" sldId="404"/>
        </pc:sldMkLst>
      </pc:sldChg>
      <pc:sldChg chg="add">
        <pc:chgData name="Khattab, Sherif" userId="c83b1e15-36f3-4f46-aceb-05aac24c545e" providerId="ADAL" clId="{9BA15C20-14B1-413E-8179-1AAA42FBF59B}" dt="2021-02-02T05:50:13.749" v="236"/>
        <pc:sldMkLst>
          <pc:docMk/>
          <pc:sldMk cId="3854579775" sldId="404"/>
        </pc:sldMkLst>
      </pc:sldChg>
      <pc:sldChg chg="modSp mod">
        <pc:chgData name="Khattab, Sherif" userId="c83b1e15-36f3-4f46-aceb-05aac24c545e" providerId="ADAL" clId="{9BA15C20-14B1-413E-8179-1AAA42FBF59B}" dt="2021-02-01T14:22:54.010" v="46" actId="20577"/>
        <pc:sldMkLst>
          <pc:docMk/>
          <pc:sldMk cId="1068465410" sldId="496"/>
        </pc:sldMkLst>
        <pc:spChg chg="mod">
          <ac:chgData name="Khattab, Sherif" userId="c83b1e15-36f3-4f46-aceb-05aac24c545e" providerId="ADAL" clId="{9BA15C20-14B1-413E-8179-1AAA42FBF59B}" dt="2021-02-01T14:22:54.010" v="46" actId="20577"/>
          <ac:spMkLst>
            <pc:docMk/>
            <pc:sldMk cId="1068465410" sldId="496"/>
            <ac:spMk id="3" creationId="{2466C52D-9A48-4683-BE7F-268D8DB7FAAD}"/>
          </ac:spMkLst>
        </pc:spChg>
      </pc:sldChg>
      <pc:sldChg chg="modSp mod">
        <pc:chgData name="Khattab, Sherif" userId="c83b1e15-36f3-4f46-aceb-05aac24c545e" providerId="ADAL" clId="{9BA15C20-14B1-413E-8179-1AAA42FBF59B}" dt="2021-02-01T14:23:17.298" v="87" actId="20577"/>
        <pc:sldMkLst>
          <pc:docMk/>
          <pc:sldMk cId="2374057061" sldId="498"/>
        </pc:sldMkLst>
        <pc:spChg chg="mod">
          <ac:chgData name="Khattab, Sherif" userId="c83b1e15-36f3-4f46-aceb-05aac24c545e" providerId="ADAL" clId="{9BA15C20-14B1-413E-8179-1AAA42FBF59B}" dt="2021-02-01T14:23:17.298" v="87" actId="20577"/>
          <ac:spMkLst>
            <pc:docMk/>
            <pc:sldMk cId="2374057061" sldId="498"/>
            <ac:spMk id="3" creationId="{F832F02F-5ABF-4702-A259-B8272D97DD79}"/>
          </ac:spMkLst>
        </pc:spChg>
      </pc:sldChg>
      <pc:sldChg chg="modSp mod">
        <pc:chgData name="Khattab, Sherif" userId="c83b1e15-36f3-4f46-aceb-05aac24c545e" providerId="ADAL" clId="{9BA15C20-14B1-413E-8179-1AAA42FBF59B}" dt="2021-02-01T14:23:31.138" v="131" actId="20577"/>
        <pc:sldMkLst>
          <pc:docMk/>
          <pc:sldMk cId="2823856332" sldId="499"/>
        </pc:sldMkLst>
        <pc:spChg chg="mod">
          <ac:chgData name="Khattab, Sherif" userId="c83b1e15-36f3-4f46-aceb-05aac24c545e" providerId="ADAL" clId="{9BA15C20-14B1-413E-8179-1AAA42FBF59B}" dt="2021-02-01T14:23:31.138" v="131" actId="20577"/>
          <ac:spMkLst>
            <pc:docMk/>
            <pc:sldMk cId="2823856332" sldId="499"/>
            <ac:spMk id="3" creationId="{E1064C43-9078-4C76-A016-C8AE45AE9774}"/>
          </ac:spMkLst>
        </pc:spChg>
      </pc:sldChg>
      <pc:sldChg chg="del">
        <pc:chgData name="Khattab, Sherif" userId="c83b1e15-36f3-4f46-aceb-05aac24c545e" providerId="ADAL" clId="{9BA15C20-14B1-413E-8179-1AAA42FBF59B}" dt="2021-02-01T14:23:45.710" v="132" actId="47"/>
        <pc:sldMkLst>
          <pc:docMk/>
          <pc:sldMk cId="2435766761" sldId="503"/>
        </pc:sldMkLst>
      </pc:sldChg>
      <pc:sldChg chg="del">
        <pc:chgData name="Khattab, Sherif" userId="c83b1e15-36f3-4f46-aceb-05aac24c545e" providerId="ADAL" clId="{9BA15C20-14B1-413E-8179-1AAA42FBF59B}" dt="2021-02-01T14:23:45.710" v="132" actId="47"/>
        <pc:sldMkLst>
          <pc:docMk/>
          <pc:sldMk cId="1128397823" sldId="504"/>
        </pc:sldMkLst>
      </pc:sldChg>
      <pc:sldChg chg="del">
        <pc:chgData name="Khattab, Sherif" userId="c83b1e15-36f3-4f46-aceb-05aac24c545e" providerId="ADAL" clId="{9BA15C20-14B1-413E-8179-1AAA42FBF59B}" dt="2021-02-01T14:23:45.710" v="132" actId="47"/>
        <pc:sldMkLst>
          <pc:docMk/>
          <pc:sldMk cId="729670177" sldId="505"/>
        </pc:sldMkLst>
      </pc:sldChg>
      <pc:sldChg chg="del">
        <pc:chgData name="Khattab, Sherif" userId="c83b1e15-36f3-4f46-aceb-05aac24c545e" providerId="ADAL" clId="{9BA15C20-14B1-413E-8179-1AAA42FBF59B}" dt="2021-02-01T14:23:45.710" v="132" actId="47"/>
        <pc:sldMkLst>
          <pc:docMk/>
          <pc:sldMk cId="700442057" sldId="506"/>
        </pc:sldMkLst>
      </pc:sldChg>
      <pc:sldChg chg="del">
        <pc:chgData name="Khattab, Sherif" userId="c83b1e15-36f3-4f46-aceb-05aac24c545e" providerId="ADAL" clId="{9BA15C20-14B1-413E-8179-1AAA42FBF59B}" dt="2021-02-01T14:23:45.710" v="132" actId="47"/>
        <pc:sldMkLst>
          <pc:docMk/>
          <pc:sldMk cId="1569011807" sldId="507"/>
        </pc:sldMkLst>
      </pc:sldChg>
      <pc:sldChg chg="modSp mod">
        <pc:chgData name="Khattab, Sherif" userId="c83b1e15-36f3-4f46-aceb-05aac24c545e" providerId="ADAL" clId="{9BA15C20-14B1-413E-8179-1AAA42FBF59B}" dt="2021-02-01T14:24:09.100" v="194" actId="20577"/>
        <pc:sldMkLst>
          <pc:docMk/>
          <pc:sldMk cId="1241308872" sldId="1860"/>
        </pc:sldMkLst>
        <pc:spChg chg="mod">
          <ac:chgData name="Khattab, Sherif" userId="c83b1e15-36f3-4f46-aceb-05aac24c545e" providerId="ADAL" clId="{9BA15C20-14B1-413E-8179-1AAA42FBF59B}" dt="2021-02-01T14:23:53.950" v="150" actId="20577"/>
          <ac:spMkLst>
            <pc:docMk/>
            <pc:sldMk cId="1241308872" sldId="1860"/>
            <ac:spMk id="2" creationId="{09964AE1-DBFC-2848-B191-FE3ED1AFB0DB}"/>
          </ac:spMkLst>
        </pc:spChg>
        <pc:spChg chg="mod">
          <ac:chgData name="Khattab, Sherif" userId="c83b1e15-36f3-4f46-aceb-05aac24c545e" providerId="ADAL" clId="{9BA15C20-14B1-413E-8179-1AAA42FBF59B}" dt="2021-02-01T14:24:09.100" v="194" actId="20577"/>
          <ac:spMkLst>
            <pc:docMk/>
            <pc:sldMk cId="1241308872" sldId="1860"/>
            <ac:spMk id="3" creationId="{BDC81B29-68EF-D34F-B9F6-D9EC25476DFF}"/>
          </ac:spMkLst>
        </pc:spChg>
      </pc:sldChg>
      <pc:sldChg chg="addSp delSp modSp new mod">
        <pc:chgData name="Khattab, Sherif" userId="c83b1e15-36f3-4f46-aceb-05aac24c545e" providerId="ADAL" clId="{9BA15C20-14B1-413E-8179-1AAA42FBF59B}" dt="2021-02-02T05:45:31.755" v="218" actId="478"/>
        <pc:sldMkLst>
          <pc:docMk/>
          <pc:sldMk cId="2854800105" sldId="1861"/>
        </pc:sldMkLst>
        <pc:spChg chg="mod">
          <ac:chgData name="Khattab, Sherif" userId="c83b1e15-36f3-4f46-aceb-05aac24c545e" providerId="ADAL" clId="{9BA15C20-14B1-413E-8179-1AAA42FBF59B}" dt="2021-02-02T05:43:16.467" v="210" actId="20577"/>
          <ac:spMkLst>
            <pc:docMk/>
            <pc:sldMk cId="2854800105" sldId="1861"/>
            <ac:spMk id="2" creationId="{664D60B9-2E56-4B3E-9E8A-86555E3EF1DD}"/>
          </ac:spMkLst>
        </pc:spChg>
        <pc:spChg chg="mod">
          <ac:chgData name="Khattab, Sherif" userId="c83b1e15-36f3-4f46-aceb-05aac24c545e" providerId="ADAL" clId="{9BA15C20-14B1-413E-8179-1AAA42FBF59B}" dt="2021-02-02T05:43:32.843" v="212" actId="14100"/>
          <ac:spMkLst>
            <pc:docMk/>
            <pc:sldMk cId="2854800105" sldId="1861"/>
            <ac:spMk id="3" creationId="{FFAFB52B-2E6F-46B9-B30A-1F102EA7AC52}"/>
          </ac:spMkLst>
        </pc:spChg>
        <pc:picChg chg="add del mod">
          <ac:chgData name="Khattab, Sherif" userId="c83b1e15-36f3-4f46-aceb-05aac24c545e" providerId="ADAL" clId="{9BA15C20-14B1-413E-8179-1AAA42FBF59B}" dt="2021-02-02T05:45:31.755" v="218" actId="478"/>
          <ac:picMkLst>
            <pc:docMk/>
            <pc:sldMk cId="2854800105" sldId="1861"/>
            <ac:picMk id="8" creationId="{A8410650-E031-4506-B009-6B6B36361F4D}"/>
          </ac:picMkLst>
        </pc:picChg>
        <pc:inkChg chg="add del">
          <ac:chgData name="Khattab, Sherif" userId="c83b1e15-36f3-4f46-aceb-05aac24c545e" providerId="ADAL" clId="{9BA15C20-14B1-413E-8179-1AAA42FBF59B}" dt="2021-02-02T05:43:50.762" v="213" actId="478"/>
          <ac:inkMkLst>
            <pc:docMk/>
            <pc:sldMk cId="2854800105" sldId="1861"/>
            <ac:inkMk id="6" creationId="{859A672F-7507-4DF0-965B-F17FE4605304}"/>
          </ac:inkMkLst>
        </pc:inkChg>
      </pc:sldChg>
      <pc:sldChg chg="addSp delSp modSp new mod">
        <pc:chgData name="Khattab, Sherif" userId="c83b1e15-36f3-4f46-aceb-05aac24c545e" providerId="ADAL" clId="{9BA15C20-14B1-413E-8179-1AAA42FBF59B}" dt="2021-02-02T05:48:55.725" v="235" actId="14100"/>
        <pc:sldMkLst>
          <pc:docMk/>
          <pc:sldMk cId="3808489731" sldId="1862"/>
        </pc:sldMkLst>
        <pc:spChg chg="mod">
          <ac:chgData name="Khattab, Sherif" userId="c83b1e15-36f3-4f46-aceb-05aac24c545e" providerId="ADAL" clId="{9BA15C20-14B1-413E-8179-1AAA42FBF59B}" dt="2021-02-02T05:45:43.092" v="231" actId="20577"/>
          <ac:spMkLst>
            <pc:docMk/>
            <pc:sldMk cId="3808489731" sldId="1862"/>
            <ac:spMk id="2" creationId="{3DC95D2F-92E9-4462-B3AA-611F9058730E}"/>
          </ac:spMkLst>
        </pc:spChg>
        <pc:spChg chg="del">
          <ac:chgData name="Khattab, Sherif" userId="c83b1e15-36f3-4f46-aceb-05aac24c545e" providerId="ADAL" clId="{9BA15C20-14B1-413E-8179-1AAA42FBF59B}" dt="2021-02-02T05:48:48.329" v="232"/>
          <ac:spMkLst>
            <pc:docMk/>
            <pc:sldMk cId="3808489731" sldId="1862"/>
            <ac:spMk id="3" creationId="{55884909-15C6-4E5B-94F2-1B32C5FBD943}"/>
          </ac:spMkLst>
        </pc:spChg>
        <pc:picChg chg="add mod">
          <ac:chgData name="Khattab, Sherif" userId="c83b1e15-36f3-4f46-aceb-05aac24c545e" providerId="ADAL" clId="{9BA15C20-14B1-413E-8179-1AAA42FBF59B}" dt="2021-02-02T05:48:55.725" v="235" actId="14100"/>
          <ac:picMkLst>
            <pc:docMk/>
            <pc:sldMk cId="3808489731" sldId="1862"/>
            <ac:picMk id="7" creationId="{326EE136-F0FD-4B64-9C67-19A711011E37}"/>
          </ac:picMkLst>
        </pc:picChg>
      </pc:sldChg>
      <pc:sldChg chg="addSp delSp modSp new mod modClrScheme chgLayout">
        <pc:chgData name="Khattab, Sherif" userId="c83b1e15-36f3-4f46-aceb-05aac24c545e" providerId="ADAL" clId="{9BA15C20-14B1-413E-8179-1AAA42FBF59B}" dt="2021-02-02T05:52:15" v="256" actId="700"/>
        <pc:sldMkLst>
          <pc:docMk/>
          <pc:sldMk cId="551485046" sldId="1863"/>
        </pc:sldMkLst>
        <pc:spChg chg="del">
          <ac:chgData name="Khattab, Sherif" userId="c83b1e15-36f3-4f46-aceb-05aac24c545e" providerId="ADAL" clId="{9BA15C20-14B1-413E-8179-1AAA42FBF59B}" dt="2021-02-02T05:52:09.705" v="255" actId="700"/>
          <ac:spMkLst>
            <pc:docMk/>
            <pc:sldMk cId="551485046" sldId="1863"/>
            <ac:spMk id="2" creationId="{32EEE0CB-7A9C-4E62-B3D4-ABE532AA6220}"/>
          </ac:spMkLst>
        </pc:spChg>
        <pc:spChg chg="mod ord">
          <ac:chgData name="Khattab, Sherif" userId="c83b1e15-36f3-4f46-aceb-05aac24c545e" providerId="ADAL" clId="{9BA15C20-14B1-413E-8179-1AAA42FBF59B}" dt="2021-02-02T05:52:15" v="256" actId="700"/>
          <ac:spMkLst>
            <pc:docMk/>
            <pc:sldMk cId="551485046" sldId="1863"/>
            <ac:spMk id="3" creationId="{F353DFE7-5E48-4678-88F9-249C85D9FB6B}"/>
          </ac:spMkLst>
        </pc:spChg>
        <pc:spChg chg="mod ord">
          <ac:chgData name="Khattab, Sherif" userId="c83b1e15-36f3-4f46-aceb-05aac24c545e" providerId="ADAL" clId="{9BA15C20-14B1-413E-8179-1AAA42FBF59B}" dt="2021-02-02T05:52:15" v="256" actId="700"/>
          <ac:spMkLst>
            <pc:docMk/>
            <pc:sldMk cId="551485046" sldId="1863"/>
            <ac:spMk id="4" creationId="{DA4ADD44-E358-497D-A07F-D9946707740D}"/>
          </ac:spMkLst>
        </pc:spChg>
        <pc:spChg chg="add del mod ord">
          <ac:chgData name="Khattab, Sherif" userId="c83b1e15-36f3-4f46-aceb-05aac24c545e" providerId="ADAL" clId="{9BA15C20-14B1-413E-8179-1AAA42FBF59B}" dt="2021-02-02T05:52:15" v="256" actId="700"/>
          <ac:spMkLst>
            <pc:docMk/>
            <pc:sldMk cId="551485046" sldId="1863"/>
            <ac:spMk id="7" creationId="{FE8C3318-9D7C-4940-B839-50ED315D246E}"/>
          </ac:spMkLst>
        </pc:spChg>
        <pc:spChg chg="add mod ord">
          <ac:chgData name="Khattab, Sherif" userId="c83b1e15-36f3-4f46-aceb-05aac24c545e" providerId="ADAL" clId="{9BA15C20-14B1-413E-8179-1AAA42FBF59B}" dt="2021-02-02T05:52:15" v="256" actId="700"/>
          <ac:spMkLst>
            <pc:docMk/>
            <pc:sldMk cId="551485046" sldId="1863"/>
            <ac:spMk id="8" creationId="{9D6B6965-4F82-4738-80C4-F08AD114D3F6}"/>
          </ac:spMkLst>
        </pc:spChg>
        <pc:picChg chg="add mod">
          <ac:chgData name="Khattab, Sherif" userId="c83b1e15-36f3-4f46-aceb-05aac24c545e" providerId="ADAL" clId="{9BA15C20-14B1-413E-8179-1AAA42FBF59B}" dt="2021-02-02T05:51:20.087" v="254" actId="962"/>
          <ac:picMkLst>
            <pc:docMk/>
            <pc:sldMk cId="551485046" sldId="1863"/>
            <ac:picMk id="6" creationId="{81EA26B8-8DD2-49AA-9483-A5CA3C75C6D7}"/>
          </ac:picMkLst>
        </pc:picChg>
      </pc:sldChg>
      <pc:sldMasterChg chg="del delSldLayout">
        <pc:chgData name="Khattab, Sherif" userId="c83b1e15-36f3-4f46-aceb-05aac24c545e" providerId="ADAL" clId="{9BA15C20-14B1-413E-8179-1AAA42FBF59B}" dt="2021-02-02T05:52:23.656" v="257" actId="700"/>
        <pc:sldMasterMkLst>
          <pc:docMk/>
          <pc:sldMasterMk cId="809665058" sldId="2147483714"/>
        </pc:sldMasterMkLst>
        <pc:sldLayoutChg chg="del">
          <pc:chgData name="Khattab, Sherif" userId="c83b1e15-36f3-4f46-aceb-05aac24c545e" providerId="ADAL" clId="{9BA15C20-14B1-413E-8179-1AAA42FBF59B}" dt="2021-02-02T05:52:23.656" v="257" actId="700"/>
          <pc:sldLayoutMkLst>
            <pc:docMk/>
            <pc:sldMasterMk cId="809665058" sldId="2147483714"/>
            <pc:sldLayoutMk cId="455426626" sldId="2147483715"/>
          </pc:sldLayoutMkLst>
        </pc:sldLayoutChg>
        <pc:sldLayoutChg chg="del">
          <pc:chgData name="Khattab, Sherif" userId="c83b1e15-36f3-4f46-aceb-05aac24c545e" providerId="ADAL" clId="{9BA15C20-14B1-413E-8179-1AAA42FBF59B}" dt="2021-02-02T05:52:23.656" v="257" actId="700"/>
          <pc:sldLayoutMkLst>
            <pc:docMk/>
            <pc:sldMasterMk cId="809665058" sldId="2147483714"/>
            <pc:sldLayoutMk cId="2429756440" sldId="2147483716"/>
          </pc:sldLayoutMkLst>
        </pc:sldLayoutChg>
        <pc:sldLayoutChg chg="del">
          <pc:chgData name="Khattab, Sherif" userId="c83b1e15-36f3-4f46-aceb-05aac24c545e" providerId="ADAL" clId="{9BA15C20-14B1-413E-8179-1AAA42FBF59B}" dt="2021-02-02T05:52:23.656" v="257" actId="700"/>
          <pc:sldLayoutMkLst>
            <pc:docMk/>
            <pc:sldMasterMk cId="809665058" sldId="2147483714"/>
            <pc:sldLayoutMk cId="2438262767" sldId="2147483717"/>
          </pc:sldLayoutMkLst>
        </pc:sldLayoutChg>
        <pc:sldLayoutChg chg="del">
          <pc:chgData name="Khattab, Sherif" userId="c83b1e15-36f3-4f46-aceb-05aac24c545e" providerId="ADAL" clId="{9BA15C20-14B1-413E-8179-1AAA42FBF59B}" dt="2021-02-02T05:52:23.656" v="257" actId="700"/>
          <pc:sldLayoutMkLst>
            <pc:docMk/>
            <pc:sldMasterMk cId="809665058" sldId="2147483714"/>
            <pc:sldLayoutMk cId="3492704835" sldId="2147483718"/>
          </pc:sldLayoutMkLst>
        </pc:sldLayoutChg>
        <pc:sldLayoutChg chg="del">
          <pc:chgData name="Khattab, Sherif" userId="c83b1e15-36f3-4f46-aceb-05aac24c545e" providerId="ADAL" clId="{9BA15C20-14B1-413E-8179-1AAA42FBF59B}" dt="2021-02-02T05:52:23.656" v="257" actId="700"/>
          <pc:sldLayoutMkLst>
            <pc:docMk/>
            <pc:sldMasterMk cId="809665058" sldId="2147483714"/>
            <pc:sldLayoutMk cId="637508127" sldId="2147483719"/>
          </pc:sldLayoutMkLst>
        </pc:sldLayoutChg>
        <pc:sldLayoutChg chg="del">
          <pc:chgData name="Khattab, Sherif" userId="c83b1e15-36f3-4f46-aceb-05aac24c545e" providerId="ADAL" clId="{9BA15C20-14B1-413E-8179-1AAA42FBF59B}" dt="2021-02-02T05:52:23.656" v="257" actId="700"/>
          <pc:sldLayoutMkLst>
            <pc:docMk/>
            <pc:sldMasterMk cId="809665058" sldId="2147483714"/>
            <pc:sldLayoutMk cId="4039971989" sldId="2147483720"/>
          </pc:sldLayoutMkLst>
        </pc:sldLayoutChg>
      </pc:sldMasterChg>
    </pc:docChg>
  </pc:docChgLst>
  <pc:docChgLst>
    <pc:chgData name="Sherif Khattab" userId="c83b1e15-36f3-4f46-aceb-05aac24c545e" providerId="ADAL" clId="{D62A75CC-E7B9-42FC-AE9C-88B5F15A1A19}"/>
    <pc:docChg chg="addSld modSld">
      <pc:chgData name="Sherif Khattab" userId="c83b1e15-36f3-4f46-aceb-05aac24c545e" providerId="ADAL" clId="{D62A75CC-E7B9-42FC-AE9C-88B5F15A1A19}" dt="2021-02-18T04:41:26.849" v="76" actId="20577"/>
      <pc:docMkLst>
        <pc:docMk/>
      </pc:docMkLst>
      <pc:sldChg chg="addSp modSp new mod">
        <pc:chgData name="Sherif Khattab" userId="c83b1e15-36f3-4f46-aceb-05aac24c545e" providerId="ADAL" clId="{D62A75CC-E7B9-42FC-AE9C-88B5F15A1A19}" dt="2021-02-18T04:40:40.880" v="35" actId="1076"/>
        <pc:sldMkLst>
          <pc:docMk/>
          <pc:sldMk cId="2855964588" sldId="1862"/>
        </pc:sldMkLst>
        <pc:spChg chg="mod">
          <ac:chgData name="Sherif Khattab" userId="c83b1e15-36f3-4f46-aceb-05aac24c545e" providerId="ADAL" clId="{D62A75CC-E7B9-42FC-AE9C-88B5F15A1A19}" dt="2021-02-18T04:40:27.718" v="30" actId="20577"/>
          <ac:spMkLst>
            <pc:docMk/>
            <pc:sldMk cId="2855964588" sldId="1862"/>
            <ac:spMk id="2" creationId="{7DB9AB73-27B5-4AD6-B04B-70D2B2D7161B}"/>
          </ac:spMkLst>
        </pc:spChg>
        <pc:picChg chg="add mod">
          <ac:chgData name="Sherif Khattab" userId="c83b1e15-36f3-4f46-aceb-05aac24c545e" providerId="ADAL" clId="{D62A75CC-E7B9-42FC-AE9C-88B5F15A1A19}" dt="2021-02-18T04:40:40.880" v="35" actId="1076"/>
          <ac:picMkLst>
            <pc:docMk/>
            <pc:sldMk cId="2855964588" sldId="1862"/>
            <ac:picMk id="7" creationId="{158D58DC-474F-4E8C-BF71-CE2F9472C8F7}"/>
          </ac:picMkLst>
        </pc:picChg>
      </pc:sldChg>
      <pc:sldChg chg="addSp modSp new mod">
        <pc:chgData name="Sherif Khattab" userId="c83b1e15-36f3-4f46-aceb-05aac24c545e" providerId="ADAL" clId="{D62A75CC-E7B9-42FC-AE9C-88B5F15A1A19}" dt="2021-02-18T04:41:26.849" v="76" actId="20577"/>
        <pc:sldMkLst>
          <pc:docMk/>
          <pc:sldMk cId="73386315" sldId="1863"/>
        </pc:sldMkLst>
        <pc:spChg chg="mod">
          <ac:chgData name="Sherif Khattab" userId="c83b1e15-36f3-4f46-aceb-05aac24c545e" providerId="ADAL" clId="{D62A75CC-E7B9-42FC-AE9C-88B5F15A1A19}" dt="2021-02-18T04:41:26.849" v="76" actId="20577"/>
          <ac:spMkLst>
            <pc:docMk/>
            <pc:sldMk cId="73386315" sldId="1863"/>
            <ac:spMk id="3" creationId="{F932BD5D-C623-4E65-9B4F-E5858D4C6CC2}"/>
          </ac:spMkLst>
        </pc:spChg>
        <pc:picChg chg="add mod">
          <ac:chgData name="Sherif Khattab" userId="c83b1e15-36f3-4f46-aceb-05aac24c545e" providerId="ADAL" clId="{D62A75CC-E7B9-42FC-AE9C-88B5F15A1A19}" dt="2021-02-18T04:41:22.249" v="75" actId="14100"/>
          <ac:picMkLst>
            <pc:docMk/>
            <pc:sldMk cId="73386315" sldId="1863"/>
            <ac:picMk id="7" creationId="{BB9F16B8-94E2-45B8-BADD-B7D918D9E4A2}"/>
          </ac:picMkLst>
        </pc:picChg>
      </pc:sldChg>
    </pc:docChg>
  </pc:docChgLst>
  <pc:docChgLst>
    <pc:chgData name="Sherif Khattab" userId="c83b1e15-36f3-4f46-aceb-05aac24c545e" providerId="ADAL" clId="{765E29AF-DB58-4025-A9E7-1BD6AAD1841B}"/>
    <pc:docChg chg="undo custSel addSld delSld modSld sldOrd">
      <pc:chgData name="Sherif Khattab" userId="c83b1e15-36f3-4f46-aceb-05aac24c545e" providerId="ADAL" clId="{765E29AF-DB58-4025-A9E7-1BD6AAD1841B}" dt="2021-02-15T07:18:09.476" v="2968"/>
      <pc:docMkLst>
        <pc:docMk/>
      </pc:docMkLst>
      <pc:sldChg chg="modSp add del mod ord modAnim modNotes modNotesTx">
        <pc:chgData name="Sherif Khattab" userId="c83b1e15-36f3-4f46-aceb-05aac24c545e" providerId="ADAL" clId="{765E29AF-DB58-4025-A9E7-1BD6AAD1841B}" dt="2021-02-15T07:15:21.397" v="2957" actId="20577"/>
        <pc:sldMkLst>
          <pc:docMk/>
          <pc:sldMk cId="2897198358" sldId="257"/>
        </pc:sldMkLst>
        <pc:spChg chg="mod">
          <ac:chgData name="Sherif Khattab" userId="c83b1e15-36f3-4f46-aceb-05aac24c545e" providerId="ADAL" clId="{765E29AF-DB58-4025-A9E7-1BD6AAD1841B}" dt="2021-02-15T07:14:40.946" v="2920" actId="20577"/>
          <ac:spMkLst>
            <pc:docMk/>
            <pc:sldMk cId="2897198358" sldId="257"/>
            <ac:spMk id="43" creationId="{00000000-0000-0000-0000-000000000000}"/>
          </ac:spMkLst>
        </pc:spChg>
        <pc:spChg chg="mod">
          <ac:chgData name="Sherif Khattab" userId="c83b1e15-36f3-4f46-aceb-05aac24c545e" providerId="ADAL" clId="{765E29AF-DB58-4025-A9E7-1BD6AAD1841B}" dt="2021-02-15T07:14:27.406" v="2900" actId="20577"/>
          <ac:spMkLst>
            <pc:docMk/>
            <pc:sldMk cId="2897198358" sldId="257"/>
            <ac:spMk id="44" creationId="{00000000-0000-0000-0000-000000000000}"/>
          </ac:spMkLst>
        </pc:spChg>
      </pc:sldChg>
      <pc:sldChg chg="add del ord modNotes">
        <pc:chgData name="Sherif Khattab" userId="c83b1e15-36f3-4f46-aceb-05aac24c545e" providerId="ADAL" clId="{765E29AF-DB58-4025-A9E7-1BD6AAD1841B}" dt="2021-02-15T07:14:14.717" v="2875"/>
        <pc:sldMkLst>
          <pc:docMk/>
          <pc:sldMk cId="3244407747" sldId="258"/>
        </pc:sldMkLst>
      </pc:sldChg>
      <pc:sldChg chg="modSp add del ord modAnim modNotes">
        <pc:chgData name="Sherif Khattab" userId="c83b1e15-36f3-4f46-aceb-05aac24c545e" providerId="ADAL" clId="{765E29AF-DB58-4025-A9E7-1BD6AAD1841B}" dt="2021-02-15T07:15:46.156" v="2967" actId="20577"/>
        <pc:sldMkLst>
          <pc:docMk/>
          <pc:sldMk cId="249728022" sldId="259"/>
        </pc:sldMkLst>
        <pc:spChg chg="mod">
          <ac:chgData name="Sherif Khattab" userId="c83b1e15-36f3-4f46-aceb-05aac24c545e" providerId="ADAL" clId="{765E29AF-DB58-4025-A9E7-1BD6AAD1841B}" dt="2021-02-15T07:15:46.156" v="2967" actId="20577"/>
          <ac:spMkLst>
            <pc:docMk/>
            <pc:sldMk cId="249728022" sldId="259"/>
            <ac:spMk id="57" creationId="{00000000-0000-0000-0000-000000000000}"/>
          </ac:spMkLst>
        </pc:spChg>
      </pc:sldChg>
      <pc:sldChg chg="add del ord modNotes">
        <pc:chgData name="Sherif Khattab" userId="c83b1e15-36f3-4f46-aceb-05aac24c545e" providerId="ADAL" clId="{765E29AF-DB58-4025-A9E7-1BD6AAD1841B}" dt="2021-02-15T07:14:11.366" v="2873"/>
        <pc:sldMkLst>
          <pc:docMk/>
          <pc:sldMk cId="3337427350" sldId="260"/>
        </pc:sldMkLst>
      </pc:sldChg>
      <pc:sldChg chg="add del ord modNotes">
        <pc:chgData name="Sherif Khattab" userId="c83b1e15-36f3-4f46-aceb-05aac24c545e" providerId="ADAL" clId="{765E29AF-DB58-4025-A9E7-1BD6AAD1841B}" dt="2021-02-15T07:14:11.366" v="2873"/>
        <pc:sldMkLst>
          <pc:docMk/>
          <pc:sldMk cId="391183322" sldId="261"/>
        </pc:sldMkLst>
      </pc:sldChg>
      <pc:sldChg chg="add del ord modNotes">
        <pc:chgData name="Sherif Khattab" userId="c83b1e15-36f3-4f46-aceb-05aac24c545e" providerId="ADAL" clId="{765E29AF-DB58-4025-A9E7-1BD6AAD1841B}" dt="2021-02-15T07:14:11.366" v="2873"/>
        <pc:sldMkLst>
          <pc:docMk/>
          <pc:sldMk cId="388971848" sldId="262"/>
        </pc:sldMkLst>
      </pc:sldChg>
      <pc:sldChg chg="modSp mod">
        <pc:chgData name="Sherif Khattab" userId="c83b1e15-36f3-4f46-aceb-05aac24c545e" providerId="ADAL" clId="{765E29AF-DB58-4025-A9E7-1BD6AAD1841B}" dt="2021-02-15T05:24:29.423" v="174" actId="20577"/>
        <pc:sldMkLst>
          <pc:docMk/>
          <pc:sldMk cId="1068465410" sldId="496"/>
        </pc:sldMkLst>
        <pc:spChg chg="mod">
          <ac:chgData name="Sherif Khattab" userId="c83b1e15-36f3-4f46-aceb-05aac24c545e" providerId="ADAL" clId="{765E29AF-DB58-4025-A9E7-1BD6AAD1841B}" dt="2021-02-15T05:24:29.423" v="174" actId="20577"/>
          <ac:spMkLst>
            <pc:docMk/>
            <pc:sldMk cId="1068465410" sldId="496"/>
            <ac:spMk id="3" creationId="{2466C52D-9A48-4683-BE7F-268D8DB7FAAD}"/>
          </ac:spMkLst>
        </pc:spChg>
      </pc:sldChg>
      <pc:sldChg chg="modSp mod">
        <pc:chgData name="Sherif Khattab" userId="c83b1e15-36f3-4f46-aceb-05aac24c545e" providerId="ADAL" clId="{765E29AF-DB58-4025-A9E7-1BD6AAD1841B}" dt="2021-02-15T05:25:01.616" v="181" actId="20577"/>
        <pc:sldMkLst>
          <pc:docMk/>
          <pc:sldMk cId="2374057061" sldId="498"/>
        </pc:sldMkLst>
        <pc:spChg chg="mod">
          <ac:chgData name="Sherif Khattab" userId="c83b1e15-36f3-4f46-aceb-05aac24c545e" providerId="ADAL" clId="{765E29AF-DB58-4025-A9E7-1BD6AAD1841B}" dt="2021-02-15T05:25:01.616" v="181" actId="20577"/>
          <ac:spMkLst>
            <pc:docMk/>
            <pc:sldMk cId="2374057061" sldId="498"/>
            <ac:spMk id="3" creationId="{F832F02F-5ABF-4702-A259-B8272D97DD79}"/>
          </ac:spMkLst>
        </pc:spChg>
      </pc:sldChg>
      <pc:sldChg chg="modSp mod modAnim">
        <pc:chgData name="Sherif Khattab" userId="c83b1e15-36f3-4f46-aceb-05aac24c545e" providerId="ADAL" clId="{765E29AF-DB58-4025-A9E7-1BD6AAD1841B}" dt="2021-02-15T05:41:53.126" v="633"/>
        <pc:sldMkLst>
          <pc:docMk/>
          <pc:sldMk cId="2823856332" sldId="499"/>
        </pc:sldMkLst>
        <pc:spChg chg="mod">
          <ac:chgData name="Sherif Khattab" userId="c83b1e15-36f3-4f46-aceb-05aac24c545e" providerId="ADAL" clId="{765E29AF-DB58-4025-A9E7-1BD6AAD1841B}" dt="2021-02-15T05:41:38.584" v="631" actId="6549"/>
          <ac:spMkLst>
            <pc:docMk/>
            <pc:sldMk cId="2823856332" sldId="499"/>
            <ac:spMk id="3" creationId="{E1064C43-9078-4C76-A016-C8AE45AE9774}"/>
          </ac:spMkLst>
        </pc:spChg>
      </pc:sldChg>
      <pc:sldChg chg="addSp delSp modSp mod">
        <pc:chgData name="Sherif Khattab" userId="c83b1e15-36f3-4f46-aceb-05aac24c545e" providerId="ADAL" clId="{765E29AF-DB58-4025-A9E7-1BD6AAD1841B}" dt="2021-02-15T05:49:14.788" v="722" actId="20577"/>
        <pc:sldMkLst>
          <pc:docMk/>
          <pc:sldMk cId="1241308872" sldId="1860"/>
        </pc:sldMkLst>
        <pc:spChg chg="add del mod">
          <ac:chgData name="Sherif Khattab" userId="c83b1e15-36f3-4f46-aceb-05aac24c545e" providerId="ADAL" clId="{765E29AF-DB58-4025-A9E7-1BD6AAD1841B}" dt="2021-02-15T05:49:14.788" v="722" actId="20577"/>
          <ac:spMkLst>
            <pc:docMk/>
            <pc:sldMk cId="1241308872" sldId="1860"/>
            <ac:spMk id="3" creationId="{BDC81B29-68EF-D34F-B9F6-D9EC25476DFF}"/>
          </ac:spMkLst>
        </pc:spChg>
        <pc:spChg chg="add del">
          <ac:chgData name="Sherif Khattab" userId="c83b1e15-36f3-4f46-aceb-05aac24c545e" providerId="ADAL" clId="{765E29AF-DB58-4025-A9E7-1BD6AAD1841B}" dt="2021-02-15T05:25:19.605" v="183"/>
          <ac:spMkLst>
            <pc:docMk/>
            <pc:sldMk cId="1241308872" sldId="1860"/>
            <ac:spMk id="6" creationId="{390567A6-9F3C-4CA0-93C4-0AABAADBAE6A}"/>
          </ac:spMkLst>
        </pc:spChg>
        <pc:spChg chg="add del mod">
          <ac:chgData name="Sherif Khattab" userId="c83b1e15-36f3-4f46-aceb-05aac24c545e" providerId="ADAL" clId="{765E29AF-DB58-4025-A9E7-1BD6AAD1841B}" dt="2021-02-15T05:25:27.819" v="186"/>
          <ac:spMkLst>
            <pc:docMk/>
            <pc:sldMk cId="1241308872" sldId="1860"/>
            <ac:spMk id="7" creationId="{ACC10CDF-7B3E-40B6-A126-4A6D50D71671}"/>
          </ac:spMkLst>
        </pc:spChg>
        <pc:spChg chg="add del mod">
          <ac:chgData name="Sherif Khattab" userId="c83b1e15-36f3-4f46-aceb-05aac24c545e" providerId="ADAL" clId="{765E29AF-DB58-4025-A9E7-1BD6AAD1841B}" dt="2021-02-15T05:26:16.500" v="274"/>
          <ac:spMkLst>
            <pc:docMk/>
            <pc:sldMk cId="1241308872" sldId="1860"/>
            <ac:spMk id="9" creationId="{7D43D5D3-001D-414A-B30B-A3CF1D4447CB}"/>
          </ac:spMkLst>
        </pc:spChg>
        <pc:spChg chg="add del mod">
          <ac:chgData name="Sherif Khattab" userId="c83b1e15-36f3-4f46-aceb-05aac24c545e" providerId="ADAL" clId="{765E29AF-DB58-4025-A9E7-1BD6AAD1841B}" dt="2021-02-15T05:26:18.809" v="276"/>
          <ac:spMkLst>
            <pc:docMk/>
            <pc:sldMk cId="1241308872" sldId="1860"/>
            <ac:spMk id="11" creationId="{51B17C98-176B-4BC5-8178-B9E3653BB75E}"/>
          </ac:spMkLst>
        </pc:spChg>
        <pc:graphicFrameChg chg="add del mod">
          <ac:chgData name="Sherif Khattab" userId="c83b1e15-36f3-4f46-aceb-05aac24c545e" providerId="ADAL" clId="{765E29AF-DB58-4025-A9E7-1BD6AAD1841B}" dt="2021-02-15T05:26:16.500" v="274"/>
          <ac:graphicFrameMkLst>
            <pc:docMk/>
            <pc:sldMk cId="1241308872" sldId="1860"/>
            <ac:graphicFrameMk id="8" creationId="{B3040C5F-0899-4A5C-8619-C2FEF1FEF331}"/>
          </ac:graphicFrameMkLst>
        </pc:graphicFrameChg>
        <pc:graphicFrameChg chg="add del mod">
          <ac:chgData name="Sherif Khattab" userId="c83b1e15-36f3-4f46-aceb-05aac24c545e" providerId="ADAL" clId="{765E29AF-DB58-4025-A9E7-1BD6AAD1841B}" dt="2021-02-15T05:26:18.809" v="276"/>
          <ac:graphicFrameMkLst>
            <pc:docMk/>
            <pc:sldMk cId="1241308872" sldId="1860"/>
            <ac:graphicFrameMk id="10" creationId="{D1395537-1196-4180-A483-15B2F891520F}"/>
          </ac:graphicFrameMkLst>
        </pc:graphicFrameChg>
      </pc:sldChg>
      <pc:sldChg chg="addSp modSp new mod modAnim">
        <pc:chgData name="Sherif Khattab" userId="c83b1e15-36f3-4f46-aceb-05aac24c545e" providerId="ADAL" clId="{765E29AF-DB58-4025-A9E7-1BD6AAD1841B}" dt="2021-02-15T05:39:31.215" v="591" actId="20577"/>
        <pc:sldMkLst>
          <pc:docMk/>
          <pc:sldMk cId="1631093479" sldId="1861"/>
        </pc:sldMkLst>
        <pc:spChg chg="mod">
          <ac:chgData name="Sherif Khattab" userId="c83b1e15-36f3-4f46-aceb-05aac24c545e" providerId="ADAL" clId="{765E29AF-DB58-4025-A9E7-1BD6AAD1841B}" dt="2021-02-15T05:39:31.215" v="591" actId="20577"/>
          <ac:spMkLst>
            <pc:docMk/>
            <pc:sldMk cId="1631093479" sldId="1861"/>
            <ac:spMk id="2" creationId="{8D8C684A-A9E5-4F76-9212-5C00B69A459B}"/>
          </ac:spMkLst>
        </pc:spChg>
        <pc:picChg chg="add mod">
          <ac:chgData name="Sherif Khattab" userId="c83b1e15-36f3-4f46-aceb-05aac24c545e" providerId="ADAL" clId="{765E29AF-DB58-4025-A9E7-1BD6AAD1841B}" dt="2021-02-15T05:39:23.808" v="571"/>
          <ac:picMkLst>
            <pc:docMk/>
            <pc:sldMk cId="1631093479" sldId="1861"/>
            <ac:picMk id="6" creationId="{FA969888-E6D2-412D-BE65-EC0114760C8A}"/>
          </ac:picMkLst>
        </pc:picChg>
      </pc:sldChg>
      <pc:sldChg chg="del">
        <pc:chgData name="Sherif Khattab" userId="c83b1e15-36f3-4f46-aceb-05aac24c545e" providerId="ADAL" clId="{765E29AF-DB58-4025-A9E7-1BD6AAD1841B}" dt="2021-02-15T05:28:05.824" v="419" actId="47"/>
        <pc:sldMkLst>
          <pc:docMk/>
          <pc:sldMk cId="2592895379" sldId="1861"/>
        </pc:sldMkLst>
      </pc:sldChg>
      <pc:sldChg chg="del">
        <pc:chgData name="Sherif Khattab" userId="c83b1e15-36f3-4f46-aceb-05aac24c545e" providerId="ADAL" clId="{765E29AF-DB58-4025-A9E7-1BD6AAD1841B}" dt="2021-02-15T05:28:08.990" v="421" actId="47"/>
        <pc:sldMkLst>
          <pc:docMk/>
          <pc:sldMk cId="1028450419" sldId="1862"/>
        </pc:sldMkLst>
      </pc:sldChg>
      <pc:sldChg chg="addSp delSp modSp new mod modAnim">
        <pc:chgData name="Sherif Khattab" userId="c83b1e15-36f3-4f46-aceb-05aac24c545e" providerId="ADAL" clId="{765E29AF-DB58-4025-A9E7-1BD6AAD1841B}" dt="2021-02-15T05:57:45.659" v="1000"/>
        <pc:sldMkLst>
          <pc:docMk/>
          <pc:sldMk cId="1965147494" sldId="1862"/>
        </pc:sldMkLst>
        <pc:spChg chg="mod">
          <ac:chgData name="Sherif Khattab" userId="c83b1e15-36f3-4f46-aceb-05aac24c545e" providerId="ADAL" clId="{765E29AF-DB58-4025-A9E7-1BD6AAD1841B}" dt="2021-02-15T05:49:36.779" v="770" actId="20577"/>
          <ac:spMkLst>
            <pc:docMk/>
            <pc:sldMk cId="1965147494" sldId="1862"/>
            <ac:spMk id="2" creationId="{20A3DC1B-A9EF-4CD5-BDAF-7FBBAEDDDA79}"/>
          </ac:spMkLst>
        </pc:spChg>
        <pc:spChg chg="add del">
          <ac:chgData name="Sherif Khattab" userId="c83b1e15-36f3-4f46-aceb-05aac24c545e" providerId="ADAL" clId="{765E29AF-DB58-4025-A9E7-1BD6AAD1841B}" dt="2021-02-15T05:50:44.874" v="789" actId="34122"/>
          <ac:spMkLst>
            <pc:docMk/>
            <pc:sldMk cId="1965147494" sldId="1862"/>
            <ac:spMk id="30" creationId="{E1258D38-248A-4504-816C-8DEC9D2E0F23}"/>
          </ac:spMkLst>
        </pc:spChg>
        <pc:spChg chg="add del">
          <ac:chgData name="Sherif Khattab" userId="c83b1e15-36f3-4f46-aceb-05aac24c545e" providerId="ADAL" clId="{765E29AF-DB58-4025-A9E7-1BD6AAD1841B}" dt="2021-02-15T05:50:44.874" v="789" actId="34122"/>
          <ac:spMkLst>
            <pc:docMk/>
            <pc:sldMk cId="1965147494" sldId="1862"/>
            <ac:spMk id="38" creationId="{5EAA37DB-CB6A-4B48-888B-28E546E9179F}"/>
          </ac:spMkLst>
        </pc:spChg>
        <pc:spChg chg="add del">
          <ac:chgData name="Sherif Khattab" userId="c83b1e15-36f3-4f46-aceb-05aac24c545e" providerId="ADAL" clId="{765E29AF-DB58-4025-A9E7-1BD6AAD1841B}" dt="2021-02-15T05:50:44.874" v="789" actId="34122"/>
          <ac:spMkLst>
            <pc:docMk/>
            <pc:sldMk cId="1965147494" sldId="1862"/>
            <ac:spMk id="46" creationId="{CEF5E852-F3A1-4E58-80B9-39FCBBFB2950}"/>
          </ac:spMkLst>
        </pc:spChg>
        <pc:spChg chg="add del">
          <ac:chgData name="Sherif Khattab" userId="c83b1e15-36f3-4f46-aceb-05aac24c545e" providerId="ADAL" clId="{765E29AF-DB58-4025-A9E7-1BD6AAD1841B}" dt="2021-02-15T05:50:44.874" v="789" actId="34122"/>
          <ac:spMkLst>
            <pc:docMk/>
            <pc:sldMk cId="1965147494" sldId="1862"/>
            <ac:spMk id="54" creationId="{2D6EC7C6-13A2-4E14-BFDA-70F225C58FAB}"/>
          </ac:spMkLst>
        </pc:spChg>
        <pc:spChg chg="add del">
          <ac:chgData name="Sherif Khattab" userId="c83b1e15-36f3-4f46-aceb-05aac24c545e" providerId="ADAL" clId="{765E29AF-DB58-4025-A9E7-1BD6AAD1841B}" dt="2021-02-15T05:50:44.874" v="789" actId="34122"/>
          <ac:spMkLst>
            <pc:docMk/>
            <pc:sldMk cId="1965147494" sldId="1862"/>
            <ac:spMk id="62" creationId="{6C272E7D-0E69-48B5-B77D-694B74E08DA6}"/>
          </ac:spMkLst>
        </pc:spChg>
        <pc:spChg chg="add del">
          <ac:chgData name="Sherif Khattab" userId="c83b1e15-36f3-4f46-aceb-05aac24c545e" providerId="ADAL" clId="{765E29AF-DB58-4025-A9E7-1BD6AAD1841B}" dt="2021-02-15T05:50:44.874" v="789" actId="34122"/>
          <ac:spMkLst>
            <pc:docMk/>
            <pc:sldMk cId="1965147494" sldId="1862"/>
            <ac:spMk id="70" creationId="{E55ABE0D-5A30-4461-BEB0-09137F243402}"/>
          </ac:spMkLst>
        </pc:spChg>
        <pc:spChg chg="add del">
          <ac:chgData name="Sherif Khattab" userId="c83b1e15-36f3-4f46-aceb-05aac24c545e" providerId="ADAL" clId="{765E29AF-DB58-4025-A9E7-1BD6AAD1841B}" dt="2021-02-15T05:50:44.874" v="789" actId="34122"/>
          <ac:spMkLst>
            <pc:docMk/>
            <pc:sldMk cId="1965147494" sldId="1862"/>
            <ac:spMk id="78" creationId="{278DA84F-CB23-4EE5-8D9B-E02459C9D4E1}"/>
          </ac:spMkLst>
        </pc:spChg>
        <pc:spChg chg="add del">
          <ac:chgData name="Sherif Khattab" userId="c83b1e15-36f3-4f46-aceb-05aac24c545e" providerId="ADAL" clId="{765E29AF-DB58-4025-A9E7-1BD6AAD1841B}" dt="2021-02-15T05:50:44.874" v="789" actId="34122"/>
          <ac:spMkLst>
            <pc:docMk/>
            <pc:sldMk cId="1965147494" sldId="1862"/>
            <ac:spMk id="86" creationId="{6E800D4E-E736-4AB1-A527-A869754916A9}"/>
          </ac:spMkLst>
        </pc:spChg>
        <pc:grpChg chg="del mod">
          <ac:chgData name="Sherif Khattab" userId="c83b1e15-36f3-4f46-aceb-05aac24c545e" providerId="ADAL" clId="{765E29AF-DB58-4025-A9E7-1BD6AAD1841B}" dt="2021-02-15T05:50:28.593" v="784"/>
          <ac:grpSpMkLst>
            <pc:docMk/>
            <pc:sldMk cId="1965147494" sldId="1862"/>
            <ac:grpSpMk id="19" creationId="{16F7AD76-29C3-41AB-AB29-F64A76191637}"/>
          </ac:grpSpMkLst>
        </pc:grpChg>
        <pc:grpChg chg="del mod">
          <ac:chgData name="Sherif Khattab" userId="c83b1e15-36f3-4f46-aceb-05aac24c545e" providerId="ADAL" clId="{765E29AF-DB58-4025-A9E7-1BD6AAD1841B}" dt="2021-02-15T05:50:30.826" v="787"/>
          <ac:grpSpMkLst>
            <pc:docMk/>
            <pc:sldMk cId="1965147494" sldId="1862"/>
            <ac:grpSpMk id="20" creationId="{3F10D27F-F016-40F1-B4CD-A6376FD97A78}"/>
          </ac:grpSpMkLst>
        </pc:grpChg>
        <pc:grpChg chg="add del mod">
          <ac:chgData name="Sherif Khattab" userId="c83b1e15-36f3-4f46-aceb-05aac24c545e" providerId="ADAL" clId="{765E29AF-DB58-4025-A9E7-1BD6AAD1841B}" dt="2021-02-15T05:51:12.055" v="807"/>
          <ac:grpSpMkLst>
            <pc:docMk/>
            <pc:sldMk cId="1965147494" sldId="1862"/>
            <ac:grpSpMk id="23" creationId="{1B5A027A-8FB5-4D3B-A1ED-D15BC4E16555}"/>
          </ac:grpSpMkLst>
        </pc:grpChg>
        <pc:grpChg chg="add del mod">
          <ac:chgData name="Sherif Khattab" userId="c83b1e15-36f3-4f46-aceb-05aac24c545e" providerId="ADAL" clId="{765E29AF-DB58-4025-A9E7-1BD6AAD1841B}" dt="2021-02-15T05:51:12.055" v="807"/>
          <ac:grpSpMkLst>
            <pc:docMk/>
            <pc:sldMk cId="1965147494" sldId="1862"/>
            <ac:grpSpMk id="25" creationId="{FC3B02EA-2245-4D08-9ABD-5C42C532569C}"/>
          </ac:grpSpMkLst>
        </pc:grpChg>
        <pc:grpChg chg="add del mod">
          <ac:chgData name="Sherif Khattab" userId="c83b1e15-36f3-4f46-aceb-05aac24c545e" providerId="ADAL" clId="{765E29AF-DB58-4025-A9E7-1BD6AAD1841B}" dt="2021-02-15T05:51:11.206" v="804"/>
          <ac:grpSpMkLst>
            <pc:docMk/>
            <pc:sldMk cId="1965147494" sldId="1862"/>
            <ac:grpSpMk id="28" creationId="{9EFD318A-8B7A-43BE-B35C-1FF7AEB48FE3}"/>
          </ac:grpSpMkLst>
        </pc:grpChg>
        <pc:grpChg chg="add del mod">
          <ac:chgData name="Sherif Khattab" userId="c83b1e15-36f3-4f46-aceb-05aac24c545e" providerId="ADAL" clId="{765E29AF-DB58-4025-A9E7-1BD6AAD1841B}" dt="2021-02-15T05:51:10.766" v="802"/>
          <ac:grpSpMkLst>
            <pc:docMk/>
            <pc:sldMk cId="1965147494" sldId="1862"/>
            <ac:grpSpMk id="31" creationId="{00D8BC6D-40C5-412D-81DA-6DDF3CACEBCF}"/>
          </ac:grpSpMkLst>
        </pc:grpChg>
        <pc:grpChg chg="mod">
          <ac:chgData name="Sherif Khattab" userId="c83b1e15-36f3-4f46-aceb-05aac24c545e" providerId="ADAL" clId="{765E29AF-DB58-4025-A9E7-1BD6AAD1841B}" dt="2021-02-15T05:51:10.177" v="800"/>
          <ac:grpSpMkLst>
            <pc:docMk/>
            <pc:sldMk cId="1965147494" sldId="1862"/>
            <ac:grpSpMk id="33" creationId="{3EEAA391-3528-42FD-AFDF-94C4B17172EB}"/>
          </ac:grpSpMkLst>
        </pc:grpChg>
        <pc:grpChg chg="mod">
          <ac:chgData name="Sherif Khattab" userId="c83b1e15-36f3-4f46-aceb-05aac24c545e" providerId="ADAL" clId="{765E29AF-DB58-4025-A9E7-1BD6AAD1841B}" dt="2021-02-15T05:51:23.934" v="810"/>
          <ac:grpSpMkLst>
            <pc:docMk/>
            <pc:sldMk cId="1965147494" sldId="1862"/>
            <ac:grpSpMk id="36" creationId="{32C580CB-6EA9-428A-9B64-44D66486DCA4}"/>
          </ac:grpSpMkLst>
        </pc:grpChg>
        <pc:grpChg chg="mod">
          <ac:chgData name="Sherif Khattab" userId="c83b1e15-36f3-4f46-aceb-05aac24c545e" providerId="ADAL" clId="{765E29AF-DB58-4025-A9E7-1BD6AAD1841B}" dt="2021-02-15T05:51:29.139" v="814"/>
          <ac:grpSpMkLst>
            <pc:docMk/>
            <pc:sldMk cId="1965147494" sldId="1862"/>
            <ac:grpSpMk id="41" creationId="{C902543C-E6D0-4E96-B72B-E8FA96939354}"/>
          </ac:grpSpMkLst>
        </pc:grpChg>
        <pc:grpChg chg="mod">
          <ac:chgData name="Sherif Khattab" userId="c83b1e15-36f3-4f46-aceb-05aac24c545e" providerId="ADAL" clId="{765E29AF-DB58-4025-A9E7-1BD6AAD1841B}" dt="2021-02-15T05:51:35.308" v="818"/>
          <ac:grpSpMkLst>
            <pc:docMk/>
            <pc:sldMk cId="1965147494" sldId="1862"/>
            <ac:grpSpMk id="45" creationId="{D470DBC6-CFD1-4A07-8DF2-283A7BB5BA21}"/>
          </ac:grpSpMkLst>
        </pc:grpChg>
        <pc:grpChg chg="mod">
          <ac:chgData name="Sherif Khattab" userId="c83b1e15-36f3-4f46-aceb-05aac24c545e" providerId="ADAL" clId="{765E29AF-DB58-4025-A9E7-1BD6AAD1841B}" dt="2021-02-15T05:51:46.604" v="835"/>
          <ac:grpSpMkLst>
            <pc:docMk/>
            <pc:sldMk cId="1965147494" sldId="1862"/>
            <ac:grpSpMk id="49" creationId="{A0DA102C-FCD0-4BDA-A8B8-651863307543}"/>
          </ac:grpSpMkLst>
        </pc:grpChg>
        <pc:grpChg chg="mod">
          <ac:chgData name="Sherif Khattab" userId="c83b1e15-36f3-4f46-aceb-05aac24c545e" providerId="ADAL" clId="{765E29AF-DB58-4025-A9E7-1BD6AAD1841B}" dt="2021-02-15T05:51:46.205" v="832"/>
          <ac:grpSpMkLst>
            <pc:docMk/>
            <pc:sldMk cId="1965147494" sldId="1862"/>
            <ac:grpSpMk id="52" creationId="{E114D9BC-DEC5-4CE0-91F0-719CA45435C7}"/>
          </ac:grpSpMkLst>
        </pc:grpChg>
        <pc:grpChg chg="mod">
          <ac:chgData name="Sherif Khattab" userId="c83b1e15-36f3-4f46-aceb-05aac24c545e" providerId="ADAL" clId="{765E29AF-DB58-4025-A9E7-1BD6AAD1841B}" dt="2021-02-15T05:51:45.606" v="829"/>
          <ac:grpSpMkLst>
            <pc:docMk/>
            <pc:sldMk cId="1965147494" sldId="1862"/>
            <ac:grpSpMk id="56" creationId="{104A7A14-DB9C-411A-9180-D87E5C12E02B}"/>
          </ac:grpSpMkLst>
        </pc:grpChg>
        <pc:grpChg chg="mod">
          <ac:chgData name="Sherif Khattab" userId="c83b1e15-36f3-4f46-aceb-05aac24c545e" providerId="ADAL" clId="{765E29AF-DB58-4025-A9E7-1BD6AAD1841B}" dt="2021-02-15T05:51:50.968" v="839"/>
          <ac:grpSpMkLst>
            <pc:docMk/>
            <pc:sldMk cId="1965147494" sldId="1862"/>
            <ac:grpSpMk id="59" creationId="{65DE2673-88C8-46FB-84A2-71A567E6AD67}"/>
          </ac:grpSpMkLst>
        </pc:grpChg>
        <pc:grpChg chg="mod">
          <ac:chgData name="Sherif Khattab" userId="c83b1e15-36f3-4f46-aceb-05aac24c545e" providerId="ADAL" clId="{765E29AF-DB58-4025-A9E7-1BD6AAD1841B}" dt="2021-02-15T05:51:52.983" v="842"/>
          <ac:grpSpMkLst>
            <pc:docMk/>
            <pc:sldMk cId="1965147494" sldId="1862"/>
            <ac:grpSpMk id="63" creationId="{B4E11C0E-42C1-4D24-AE4C-41AF23418677}"/>
          </ac:grpSpMkLst>
        </pc:grpChg>
        <pc:grpChg chg="mod">
          <ac:chgData name="Sherif Khattab" userId="c83b1e15-36f3-4f46-aceb-05aac24c545e" providerId="ADAL" clId="{765E29AF-DB58-4025-A9E7-1BD6AAD1841B}" dt="2021-02-15T05:51:55.133" v="845"/>
          <ac:grpSpMkLst>
            <pc:docMk/>
            <pc:sldMk cId="1965147494" sldId="1862"/>
            <ac:grpSpMk id="66" creationId="{FA06056F-7E69-4694-A3FB-D0E47B36422B}"/>
          </ac:grpSpMkLst>
        </pc:grpChg>
        <pc:grpChg chg="mod">
          <ac:chgData name="Sherif Khattab" userId="c83b1e15-36f3-4f46-aceb-05aac24c545e" providerId="ADAL" clId="{765E29AF-DB58-4025-A9E7-1BD6AAD1841B}" dt="2021-02-15T05:52:16.880" v="849"/>
          <ac:grpSpMkLst>
            <pc:docMk/>
            <pc:sldMk cId="1965147494" sldId="1862"/>
            <ac:grpSpMk id="71" creationId="{A77CCADC-91B5-49A7-A01B-2720293B3877}"/>
          </ac:grpSpMkLst>
        </pc:grpChg>
        <pc:grpChg chg="del mod">
          <ac:chgData name="Sherif Khattab" userId="c83b1e15-36f3-4f46-aceb-05aac24c545e" providerId="ADAL" clId="{765E29AF-DB58-4025-A9E7-1BD6AAD1841B}" dt="2021-02-15T05:52:33.743" v="877"/>
          <ac:grpSpMkLst>
            <pc:docMk/>
            <pc:sldMk cId="1965147494" sldId="1862"/>
            <ac:grpSpMk id="82" creationId="{B1ABC523-854D-497E-839C-835B7BFFD440}"/>
          </ac:grpSpMkLst>
        </pc:grpChg>
        <pc:grpChg chg="del mod">
          <ac:chgData name="Sherif Khattab" userId="c83b1e15-36f3-4f46-aceb-05aac24c545e" providerId="ADAL" clId="{765E29AF-DB58-4025-A9E7-1BD6AAD1841B}" dt="2021-02-15T05:52:33.743" v="877"/>
          <ac:grpSpMkLst>
            <pc:docMk/>
            <pc:sldMk cId="1965147494" sldId="1862"/>
            <ac:grpSpMk id="83" creationId="{FF4F731C-CE62-4252-BADD-D142C022CD3F}"/>
          </ac:grpSpMkLst>
        </pc:grpChg>
        <pc:grpChg chg="del mod">
          <ac:chgData name="Sherif Khattab" userId="c83b1e15-36f3-4f46-aceb-05aac24c545e" providerId="ADAL" clId="{765E29AF-DB58-4025-A9E7-1BD6AAD1841B}" dt="2021-02-15T05:52:33.743" v="877"/>
          <ac:grpSpMkLst>
            <pc:docMk/>
            <pc:sldMk cId="1965147494" sldId="1862"/>
            <ac:grpSpMk id="84" creationId="{513F71F7-4946-43C7-8438-B7F9169EF138}"/>
          </ac:grpSpMkLst>
        </pc:grpChg>
        <pc:grpChg chg="del mod">
          <ac:chgData name="Sherif Khattab" userId="c83b1e15-36f3-4f46-aceb-05aac24c545e" providerId="ADAL" clId="{765E29AF-DB58-4025-A9E7-1BD6AAD1841B}" dt="2021-02-15T05:52:33.743" v="877"/>
          <ac:grpSpMkLst>
            <pc:docMk/>
            <pc:sldMk cId="1965147494" sldId="1862"/>
            <ac:grpSpMk id="106" creationId="{4765AFC9-BE6E-4ABB-87E1-B77D562BF16E}"/>
          </ac:grpSpMkLst>
        </pc:grpChg>
        <pc:grpChg chg="add del mod">
          <ac:chgData name="Sherif Khattab" userId="c83b1e15-36f3-4f46-aceb-05aac24c545e" providerId="ADAL" clId="{765E29AF-DB58-4025-A9E7-1BD6AAD1841B}" dt="2021-02-15T05:52:48.664" v="893"/>
          <ac:grpSpMkLst>
            <pc:docMk/>
            <pc:sldMk cId="1965147494" sldId="1862"/>
            <ac:grpSpMk id="107" creationId="{666BC8BB-45B1-46D1-B78E-9BB0F86AFE32}"/>
          </ac:grpSpMkLst>
        </pc:grpChg>
        <pc:grpChg chg="add del mod">
          <ac:chgData name="Sherif Khattab" userId="c83b1e15-36f3-4f46-aceb-05aac24c545e" providerId="ADAL" clId="{765E29AF-DB58-4025-A9E7-1BD6AAD1841B}" dt="2021-02-15T05:52:48.664" v="893"/>
          <ac:grpSpMkLst>
            <pc:docMk/>
            <pc:sldMk cId="1965147494" sldId="1862"/>
            <ac:grpSpMk id="113" creationId="{2A3B365A-6578-474C-ACFF-E59DCB8CDDC5}"/>
          </ac:grpSpMkLst>
        </pc:grpChg>
        <pc:grpChg chg="mod">
          <ac:chgData name="Sherif Khattab" userId="c83b1e15-36f3-4f46-aceb-05aac24c545e" providerId="ADAL" clId="{765E29AF-DB58-4025-A9E7-1BD6AAD1841B}" dt="2021-02-15T05:52:48.664" v="893"/>
          <ac:grpSpMkLst>
            <pc:docMk/>
            <pc:sldMk cId="1965147494" sldId="1862"/>
            <ac:grpSpMk id="124" creationId="{4FEAE2BF-58C4-45A4-B1EE-F3CC25FC5C83}"/>
          </ac:grpSpMkLst>
        </pc:grpChg>
        <pc:grpChg chg="mod">
          <ac:chgData name="Sherif Khattab" userId="c83b1e15-36f3-4f46-aceb-05aac24c545e" providerId="ADAL" clId="{765E29AF-DB58-4025-A9E7-1BD6AAD1841B}" dt="2021-02-15T05:52:54.513" v="903"/>
          <ac:grpSpMkLst>
            <pc:docMk/>
            <pc:sldMk cId="1965147494" sldId="1862"/>
            <ac:grpSpMk id="127" creationId="{1CE1DD9E-3F2D-4CBA-8452-7D53F1D51162}"/>
          </ac:grpSpMkLst>
        </pc:grpChg>
        <pc:grpChg chg="mod">
          <ac:chgData name="Sherif Khattab" userId="c83b1e15-36f3-4f46-aceb-05aac24c545e" providerId="ADAL" clId="{765E29AF-DB58-4025-A9E7-1BD6AAD1841B}" dt="2021-02-15T05:52:59.520" v="910"/>
          <ac:grpSpMkLst>
            <pc:docMk/>
            <pc:sldMk cId="1965147494" sldId="1862"/>
            <ac:grpSpMk id="135" creationId="{F749F23C-1A1E-40E0-9DEC-DC83AD0D1F4B}"/>
          </ac:grpSpMkLst>
        </pc:grpChg>
        <pc:grpChg chg="mod">
          <ac:chgData name="Sherif Khattab" userId="c83b1e15-36f3-4f46-aceb-05aac24c545e" providerId="ADAL" clId="{765E29AF-DB58-4025-A9E7-1BD6AAD1841B}" dt="2021-02-15T05:53:02.524" v="916"/>
          <ac:grpSpMkLst>
            <pc:docMk/>
            <pc:sldMk cId="1965147494" sldId="1862"/>
            <ac:grpSpMk id="141" creationId="{E5F1A807-88F5-4266-AE5E-27231555DC62}"/>
          </ac:grpSpMkLst>
        </pc:grpChg>
        <pc:grpChg chg="mod">
          <ac:chgData name="Sherif Khattab" userId="c83b1e15-36f3-4f46-aceb-05aac24c545e" providerId="ADAL" clId="{765E29AF-DB58-4025-A9E7-1BD6AAD1841B}" dt="2021-02-15T05:53:09.470" v="930"/>
          <ac:grpSpMkLst>
            <pc:docMk/>
            <pc:sldMk cId="1965147494" sldId="1862"/>
            <ac:grpSpMk id="155" creationId="{81C4FCE0-74AC-4E73-87B4-1484C1260D75}"/>
          </ac:grpSpMkLst>
        </pc:grpChg>
        <pc:grpChg chg="mod">
          <ac:chgData name="Sherif Khattab" userId="c83b1e15-36f3-4f46-aceb-05aac24c545e" providerId="ADAL" clId="{765E29AF-DB58-4025-A9E7-1BD6AAD1841B}" dt="2021-02-15T05:53:13.908" v="943"/>
          <ac:grpSpMkLst>
            <pc:docMk/>
            <pc:sldMk cId="1965147494" sldId="1862"/>
            <ac:grpSpMk id="165" creationId="{132D6E04-F54D-4342-8B87-250734BE83B0}"/>
          </ac:grpSpMkLst>
        </pc:grpChg>
        <pc:grpChg chg="mod">
          <ac:chgData name="Sherif Khattab" userId="c83b1e15-36f3-4f46-aceb-05aac24c545e" providerId="ADAL" clId="{765E29AF-DB58-4025-A9E7-1BD6AAD1841B}" dt="2021-02-15T05:53:13.908" v="943"/>
          <ac:grpSpMkLst>
            <pc:docMk/>
            <pc:sldMk cId="1965147494" sldId="1862"/>
            <ac:grpSpMk id="166" creationId="{05143C52-66B9-4D41-BDA3-1C0F7D8D6DD4}"/>
          </ac:grpSpMkLst>
        </pc:grpChg>
        <pc:grpChg chg="mod">
          <ac:chgData name="Sherif Khattab" userId="c83b1e15-36f3-4f46-aceb-05aac24c545e" providerId="ADAL" clId="{765E29AF-DB58-4025-A9E7-1BD6AAD1841B}" dt="2021-02-15T05:53:20.944" v="956"/>
          <ac:grpSpMkLst>
            <pc:docMk/>
            <pc:sldMk cId="1965147494" sldId="1862"/>
            <ac:grpSpMk id="178" creationId="{26DF9434-2284-46FF-8685-E442DAF33140}"/>
          </ac:grpSpMkLst>
        </pc:grpChg>
        <pc:inkChg chg="add del">
          <ac:chgData name="Sherif Khattab" userId="c83b1e15-36f3-4f46-aceb-05aac24c545e" providerId="ADAL" clId="{765E29AF-DB58-4025-A9E7-1BD6AAD1841B}" dt="2021-02-15T05:50:44.874" v="789" actId="34122"/>
          <ac:inkMkLst>
            <pc:docMk/>
            <pc:sldMk cId="1965147494" sldId="1862"/>
            <ac:inkMk id="6" creationId="{AD169188-5CED-4E23-917D-0A29A4053F63}"/>
          </ac:inkMkLst>
        </pc:inkChg>
        <pc:inkChg chg="add del mod">
          <ac:chgData name="Sherif Khattab" userId="c83b1e15-36f3-4f46-aceb-05aac24c545e" providerId="ADAL" clId="{765E29AF-DB58-4025-A9E7-1BD6AAD1841B}" dt="2021-02-15T05:51:12.055" v="807"/>
          <ac:inkMkLst>
            <pc:docMk/>
            <pc:sldMk cId="1965147494" sldId="1862"/>
            <ac:inkMk id="7" creationId="{5FA2E561-73B4-430C-BA93-C2C49D77A142}"/>
          </ac:inkMkLst>
        </pc:inkChg>
        <pc:inkChg chg="add del mod topLvl">
          <ac:chgData name="Sherif Khattab" userId="c83b1e15-36f3-4f46-aceb-05aac24c545e" providerId="ADAL" clId="{765E29AF-DB58-4025-A9E7-1BD6AAD1841B}" dt="2021-02-15T05:51:12.055" v="807"/>
          <ac:inkMkLst>
            <pc:docMk/>
            <pc:sldMk cId="1965147494" sldId="1862"/>
            <ac:inkMk id="8" creationId="{93D2EE88-7A5E-4CFD-AB6F-F44B1541D636}"/>
          </ac:inkMkLst>
        </pc:inkChg>
        <pc:inkChg chg="add del mod">
          <ac:chgData name="Sherif Khattab" userId="c83b1e15-36f3-4f46-aceb-05aac24c545e" providerId="ADAL" clId="{765E29AF-DB58-4025-A9E7-1BD6AAD1841B}" dt="2021-02-15T05:51:12.055" v="807"/>
          <ac:inkMkLst>
            <pc:docMk/>
            <pc:sldMk cId="1965147494" sldId="1862"/>
            <ac:inkMk id="9" creationId="{C3F0B04D-07BC-4D55-9C7F-EA82A3133B23}"/>
          </ac:inkMkLst>
        </pc:inkChg>
        <pc:inkChg chg="add del mod topLvl">
          <ac:chgData name="Sherif Khattab" userId="c83b1e15-36f3-4f46-aceb-05aac24c545e" providerId="ADAL" clId="{765E29AF-DB58-4025-A9E7-1BD6AAD1841B}" dt="2021-02-15T05:51:12.055" v="807"/>
          <ac:inkMkLst>
            <pc:docMk/>
            <pc:sldMk cId="1965147494" sldId="1862"/>
            <ac:inkMk id="10" creationId="{D4BEB0F5-784E-4131-BB49-D008D9EA8918}"/>
          </ac:inkMkLst>
        </pc:inkChg>
        <pc:inkChg chg="add del mod">
          <ac:chgData name="Sherif Khattab" userId="c83b1e15-36f3-4f46-aceb-05aac24c545e" providerId="ADAL" clId="{765E29AF-DB58-4025-A9E7-1BD6AAD1841B}" dt="2021-02-15T05:51:12.055" v="807"/>
          <ac:inkMkLst>
            <pc:docMk/>
            <pc:sldMk cId="1965147494" sldId="1862"/>
            <ac:inkMk id="11" creationId="{26302849-0F62-4B37-BDE9-62D8D1800228}"/>
          </ac:inkMkLst>
        </pc:inkChg>
        <pc:inkChg chg="add del mod">
          <ac:chgData name="Sherif Khattab" userId="c83b1e15-36f3-4f46-aceb-05aac24c545e" providerId="ADAL" clId="{765E29AF-DB58-4025-A9E7-1BD6AAD1841B}" dt="2021-02-15T05:51:12.055" v="807"/>
          <ac:inkMkLst>
            <pc:docMk/>
            <pc:sldMk cId="1965147494" sldId="1862"/>
            <ac:inkMk id="12" creationId="{6014E972-B337-4C31-9772-375BD45265CC}"/>
          </ac:inkMkLst>
        </pc:inkChg>
        <pc:inkChg chg="add del mod">
          <ac:chgData name="Sherif Khattab" userId="c83b1e15-36f3-4f46-aceb-05aac24c545e" providerId="ADAL" clId="{765E29AF-DB58-4025-A9E7-1BD6AAD1841B}" dt="2021-02-15T05:51:12.055" v="807"/>
          <ac:inkMkLst>
            <pc:docMk/>
            <pc:sldMk cId="1965147494" sldId="1862"/>
            <ac:inkMk id="13" creationId="{CC5DF759-5454-4163-A68E-0ED35F451898}"/>
          </ac:inkMkLst>
        </pc:inkChg>
        <pc:inkChg chg="add del mod">
          <ac:chgData name="Sherif Khattab" userId="c83b1e15-36f3-4f46-aceb-05aac24c545e" providerId="ADAL" clId="{765E29AF-DB58-4025-A9E7-1BD6AAD1841B}" dt="2021-02-15T05:51:12.055" v="807"/>
          <ac:inkMkLst>
            <pc:docMk/>
            <pc:sldMk cId="1965147494" sldId="1862"/>
            <ac:inkMk id="14" creationId="{F558041C-D543-439C-8F35-BA8E08586B92}"/>
          </ac:inkMkLst>
        </pc:inkChg>
        <pc:inkChg chg="add del mod">
          <ac:chgData name="Sherif Khattab" userId="c83b1e15-36f3-4f46-aceb-05aac24c545e" providerId="ADAL" clId="{765E29AF-DB58-4025-A9E7-1BD6AAD1841B}" dt="2021-02-15T05:51:12.055" v="807"/>
          <ac:inkMkLst>
            <pc:docMk/>
            <pc:sldMk cId="1965147494" sldId="1862"/>
            <ac:inkMk id="15" creationId="{27B50B5A-4AB7-4AF8-9501-D66575709760}"/>
          </ac:inkMkLst>
        </pc:inkChg>
        <pc:inkChg chg="add del mod">
          <ac:chgData name="Sherif Khattab" userId="c83b1e15-36f3-4f46-aceb-05aac24c545e" providerId="ADAL" clId="{765E29AF-DB58-4025-A9E7-1BD6AAD1841B}" dt="2021-02-15T05:51:12.055" v="807"/>
          <ac:inkMkLst>
            <pc:docMk/>
            <pc:sldMk cId="1965147494" sldId="1862"/>
            <ac:inkMk id="16" creationId="{5A211CA3-AE84-4020-81FF-26875EE38C0B}"/>
          </ac:inkMkLst>
        </pc:inkChg>
        <pc:inkChg chg="add del mod">
          <ac:chgData name="Sherif Khattab" userId="c83b1e15-36f3-4f46-aceb-05aac24c545e" providerId="ADAL" clId="{765E29AF-DB58-4025-A9E7-1BD6AAD1841B}" dt="2021-02-15T05:51:12.055" v="807"/>
          <ac:inkMkLst>
            <pc:docMk/>
            <pc:sldMk cId="1965147494" sldId="1862"/>
            <ac:inkMk id="17" creationId="{C6A9E9D7-0067-4ACD-9854-6BD565A20592}"/>
          </ac:inkMkLst>
        </pc:inkChg>
        <pc:inkChg chg="add del mod">
          <ac:chgData name="Sherif Khattab" userId="c83b1e15-36f3-4f46-aceb-05aac24c545e" providerId="ADAL" clId="{765E29AF-DB58-4025-A9E7-1BD6AAD1841B}" dt="2021-02-15T05:51:12.055" v="807"/>
          <ac:inkMkLst>
            <pc:docMk/>
            <pc:sldMk cId="1965147494" sldId="1862"/>
            <ac:inkMk id="18" creationId="{397137E8-AF61-4E13-BF68-AACA84346BCA}"/>
          </ac:inkMkLst>
        </pc:inkChg>
        <pc:inkChg chg="add del mod">
          <ac:chgData name="Sherif Khattab" userId="c83b1e15-36f3-4f46-aceb-05aac24c545e" providerId="ADAL" clId="{765E29AF-DB58-4025-A9E7-1BD6AAD1841B}" dt="2021-02-15T05:51:12.055" v="807"/>
          <ac:inkMkLst>
            <pc:docMk/>
            <pc:sldMk cId="1965147494" sldId="1862"/>
            <ac:inkMk id="21" creationId="{47A1D6EF-330E-4D49-BECD-3543DF42B097}"/>
          </ac:inkMkLst>
        </pc:inkChg>
        <pc:inkChg chg="add del mod">
          <ac:chgData name="Sherif Khattab" userId="c83b1e15-36f3-4f46-aceb-05aac24c545e" providerId="ADAL" clId="{765E29AF-DB58-4025-A9E7-1BD6AAD1841B}" dt="2021-02-15T05:51:12.055" v="807"/>
          <ac:inkMkLst>
            <pc:docMk/>
            <pc:sldMk cId="1965147494" sldId="1862"/>
            <ac:inkMk id="22" creationId="{3A8459FA-DB3F-42B9-9B29-D46352CB10CA}"/>
          </ac:inkMkLst>
        </pc:inkChg>
        <pc:inkChg chg="add del mod">
          <ac:chgData name="Sherif Khattab" userId="c83b1e15-36f3-4f46-aceb-05aac24c545e" providerId="ADAL" clId="{765E29AF-DB58-4025-A9E7-1BD6AAD1841B}" dt="2021-02-15T05:51:12.055" v="807"/>
          <ac:inkMkLst>
            <pc:docMk/>
            <pc:sldMk cId="1965147494" sldId="1862"/>
            <ac:inkMk id="24" creationId="{C114AB9A-4AB5-45B0-A014-5692C37CDB1F}"/>
          </ac:inkMkLst>
        </pc:inkChg>
        <pc:inkChg chg="add del mod">
          <ac:chgData name="Sherif Khattab" userId="c83b1e15-36f3-4f46-aceb-05aac24c545e" providerId="ADAL" clId="{765E29AF-DB58-4025-A9E7-1BD6AAD1841B}" dt="2021-02-15T05:51:11.595" v="805" actId="9405"/>
          <ac:inkMkLst>
            <pc:docMk/>
            <pc:sldMk cId="1965147494" sldId="1862"/>
            <ac:inkMk id="26" creationId="{0A184CB2-AD5B-4199-8327-0C237E2C5853}"/>
          </ac:inkMkLst>
        </pc:inkChg>
        <pc:inkChg chg="add del mod">
          <ac:chgData name="Sherif Khattab" userId="c83b1e15-36f3-4f46-aceb-05aac24c545e" providerId="ADAL" clId="{765E29AF-DB58-4025-A9E7-1BD6AAD1841B}" dt="2021-02-15T05:51:11.206" v="804"/>
          <ac:inkMkLst>
            <pc:docMk/>
            <pc:sldMk cId="1965147494" sldId="1862"/>
            <ac:inkMk id="27" creationId="{51E2F688-B069-4C12-877D-E6CB5A2ABD05}"/>
          </ac:inkMkLst>
        </pc:inkChg>
        <pc:inkChg chg="add del mod">
          <ac:chgData name="Sherif Khattab" userId="c83b1e15-36f3-4f46-aceb-05aac24c545e" providerId="ADAL" clId="{765E29AF-DB58-4025-A9E7-1BD6AAD1841B}" dt="2021-02-15T05:51:10.766" v="802"/>
          <ac:inkMkLst>
            <pc:docMk/>
            <pc:sldMk cId="1965147494" sldId="1862"/>
            <ac:inkMk id="29" creationId="{827EA4CE-550E-4582-A4D0-CA1180D9DD06}"/>
          </ac:inkMkLst>
        </pc:inkChg>
        <pc:inkChg chg="add del mod">
          <ac:chgData name="Sherif Khattab" userId="c83b1e15-36f3-4f46-aceb-05aac24c545e" providerId="ADAL" clId="{765E29AF-DB58-4025-A9E7-1BD6AAD1841B}" dt="2021-02-15T05:51:10.177" v="800"/>
          <ac:inkMkLst>
            <pc:docMk/>
            <pc:sldMk cId="1965147494" sldId="1862"/>
            <ac:inkMk id="32" creationId="{00478792-F38A-4A3E-92BF-4F55D7648BB9}"/>
          </ac:inkMkLst>
        </pc:inkChg>
        <pc:inkChg chg="add mod">
          <ac:chgData name="Sherif Khattab" userId="c83b1e15-36f3-4f46-aceb-05aac24c545e" providerId="ADAL" clId="{765E29AF-DB58-4025-A9E7-1BD6AAD1841B}" dt="2021-02-15T05:51:23.934" v="810"/>
          <ac:inkMkLst>
            <pc:docMk/>
            <pc:sldMk cId="1965147494" sldId="1862"/>
            <ac:inkMk id="34" creationId="{6E23120F-25E5-4FBE-AC2E-3E5A89A54BC6}"/>
          </ac:inkMkLst>
        </pc:inkChg>
        <pc:inkChg chg="add mod">
          <ac:chgData name="Sherif Khattab" userId="c83b1e15-36f3-4f46-aceb-05aac24c545e" providerId="ADAL" clId="{765E29AF-DB58-4025-A9E7-1BD6AAD1841B}" dt="2021-02-15T05:51:23.934" v="810"/>
          <ac:inkMkLst>
            <pc:docMk/>
            <pc:sldMk cId="1965147494" sldId="1862"/>
            <ac:inkMk id="35" creationId="{D8DE0C03-CD9E-4A44-A7BC-DC30CC99CAF3}"/>
          </ac:inkMkLst>
        </pc:inkChg>
        <pc:inkChg chg="add">
          <ac:chgData name="Sherif Khattab" userId="c83b1e15-36f3-4f46-aceb-05aac24c545e" providerId="ADAL" clId="{765E29AF-DB58-4025-A9E7-1BD6AAD1841B}" dt="2021-02-15T05:51:25.535" v="811" actId="9405"/>
          <ac:inkMkLst>
            <pc:docMk/>
            <pc:sldMk cId="1965147494" sldId="1862"/>
            <ac:inkMk id="37" creationId="{96F08E24-0640-423A-9B10-8177CB8C9B05}"/>
          </ac:inkMkLst>
        </pc:inkChg>
        <pc:inkChg chg="add mod">
          <ac:chgData name="Sherif Khattab" userId="c83b1e15-36f3-4f46-aceb-05aac24c545e" providerId="ADAL" clId="{765E29AF-DB58-4025-A9E7-1BD6AAD1841B}" dt="2021-02-15T05:51:29.139" v="814"/>
          <ac:inkMkLst>
            <pc:docMk/>
            <pc:sldMk cId="1965147494" sldId="1862"/>
            <ac:inkMk id="39" creationId="{93172C87-86EA-455F-9B7F-47DD065F70DA}"/>
          </ac:inkMkLst>
        </pc:inkChg>
        <pc:inkChg chg="add mod">
          <ac:chgData name="Sherif Khattab" userId="c83b1e15-36f3-4f46-aceb-05aac24c545e" providerId="ADAL" clId="{765E29AF-DB58-4025-A9E7-1BD6AAD1841B}" dt="2021-02-15T05:51:29.139" v="814"/>
          <ac:inkMkLst>
            <pc:docMk/>
            <pc:sldMk cId="1965147494" sldId="1862"/>
            <ac:inkMk id="40" creationId="{A7C22484-DF6F-4BD8-B369-C90D0930D468}"/>
          </ac:inkMkLst>
        </pc:inkChg>
        <pc:inkChg chg="add">
          <ac:chgData name="Sherif Khattab" userId="c83b1e15-36f3-4f46-aceb-05aac24c545e" providerId="ADAL" clId="{765E29AF-DB58-4025-A9E7-1BD6AAD1841B}" dt="2021-02-15T05:51:32.705" v="815" actId="9405"/>
          <ac:inkMkLst>
            <pc:docMk/>
            <pc:sldMk cId="1965147494" sldId="1862"/>
            <ac:inkMk id="42" creationId="{5D842CF7-0372-4442-8508-8EE666C8E96B}"/>
          </ac:inkMkLst>
        </pc:inkChg>
        <pc:inkChg chg="add mod">
          <ac:chgData name="Sherif Khattab" userId="c83b1e15-36f3-4f46-aceb-05aac24c545e" providerId="ADAL" clId="{765E29AF-DB58-4025-A9E7-1BD6AAD1841B}" dt="2021-02-15T05:51:35.308" v="818"/>
          <ac:inkMkLst>
            <pc:docMk/>
            <pc:sldMk cId="1965147494" sldId="1862"/>
            <ac:inkMk id="43" creationId="{6BD06CBD-87F9-4DD8-AEC1-8053240EF555}"/>
          </ac:inkMkLst>
        </pc:inkChg>
        <pc:inkChg chg="add mod">
          <ac:chgData name="Sherif Khattab" userId="c83b1e15-36f3-4f46-aceb-05aac24c545e" providerId="ADAL" clId="{765E29AF-DB58-4025-A9E7-1BD6AAD1841B}" dt="2021-02-15T05:51:35.308" v="818"/>
          <ac:inkMkLst>
            <pc:docMk/>
            <pc:sldMk cId="1965147494" sldId="1862"/>
            <ac:inkMk id="44" creationId="{02A11EC2-8F0B-4FB8-8195-08A3DAEE0B03}"/>
          </ac:inkMkLst>
        </pc:inkChg>
        <pc:inkChg chg="add del mod">
          <ac:chgData name="Sherif Khattab" userId="c83b1e15-36f3-4f46-aceb-05aac24c545e" providerId="ADAL" clId="{765E29AF-DB58-4025-A9E7-1BD6AAD1841B}" dt="2021-02-15T05:51:46.956" v="836" actId="9405"/>
          <ac:inkMkLst>
            <pc:docMk/>
            <pc:sldMk cId="1965147494" sldId="1862"/>
            <ac:inkMk id="47" creationId="{3B4615A4-C0AB-4E16-BB07-96679A127101}"/>
          </ac:inkMkLst>
        </pc:inkChg>
        <pc:inkChg chg="add del mod">
          <ac:chgData name="Sherif Khattab" userId="c83b1e15-36f3-4f46-aceb-05aac24c545e" providerId="ADAL" clId="{765E29AF-DB58-4025-A9E7-1BD6AAD1841B}" dt="2021-02-15T05:51:46.604" v="835"/>
          <ac:inkMkLst>
            <pc:docMk/>
            <pc:sldMk cId="1965147494" sldId="1862"/>
            <ac:inkMk id="48" creationId="{DA13F4F5-4F17-42FD-926E-3C2E4AB01F7E}"/>
          </ac:inkMkLst>
        </pc:inkChg>
        <pc:inkChg chg="add del mod">
          <ac:chgData name="Sherif Khattab" userId="c83b1e15-36f3-4f46-aceb-05aac24c545e" providerId="ADAL" clId="{765E29AF-DB58-4025-A9E7-1BD6AAD1841B}" dt="2021-02-15T05:51:46.404" v="833" actId="9405"/>
          <ac:inkMkLst>
            <pc:docMk/>
            <pc:sldMk cId="1965147494" sldId="1862"/>
            <ac:inkMk id="50" creationId="{FD625330-325A-4EF8-80F3-31FF1D94D67B}"/>
          </ac:inkMkLst>
        </pc:inkChg>
        <pc:inkChg chg="add del mod">
          <ac:chgData name="Sherif Khattab" userId="c83b1e15-36f3-4f46-aceb-05aac24c545e" providerId="ADAL" clId="{765E29AF-DB58-4025-A9E7-1BD6AAD1841B}" dt="2021-02-15T05:51:46.205" v="832"/>
          <ac:inkMkLst>
            <pc:docMk/>
            <pc:sldMk cId="1965147494" sldId="1862"/>
            <ac:inkMk id="51" creationId="{86095F2A-5882-4F0C-ABE0-B11CE030A589}"/>
          </ac:inkMkLst>
        </pc:inkChg>
        <pc:inkChg chg="add del mod">
          <ac:chgData name="Sherif Khattab" userId="c83b1e15-36f3-4f46-aceb-05aac24c545e" providerId="ADAL" clId="{765E29AF-DB58-4025-A9E7-1BD6AAD1841B}" dt="2021-02-15T05:51:45.945" v="830" actId="9405"/>
          <ac:inkMkLst>
            <pc:docMk/>
            <pc:sldMk cId="1965147494" sldId="1862"/>
            <ac:inkMk id="53" creationId="{D68877BF-4212-4BA4-9F55-774D1F8AAE95}"/>
          </ac:inkMkLst>
        </pc:inkChg>
        <pc:inkChg chg="add del mod">
          <ac:chgData name="Sherif Khattab" userId="c83b1e15-36f3-4f46-aceb-05aac24c545e" providerId="ADAL" clId="{765E29AF-DB58-4025-A9E7-1BD6AAD1841B}" dt="2021-02-15T05:51:45.606" v="829"/>
          <ac:inkMkLst>
            <pc:docMk/>
            <pc:sldMk cId="1965147494" sldId="1862"/>
            <ac:inkMk id="55" creationId="{E29BE0CF-536C-4E82-A227-318EE3FDA0A4}"/>
          </ac:inkMkLst>
        </pc:inkChg>
        <pc:inkChg chg="add mod">
          <ac:chgData name="Sherif Khattab" userId="c83b1e15-36f3-4f46-aceb-05aac24c545e" providerId="ADAL" clId="{765E29AF-DB58-4025-A9E7-1BD6AAD1841B}" dt="2021-02-15T05:51:50.968" v="839"/>
          <ac:inkMkLst>
            <pc:docMk/>
            <pc:sldMk cId="1965147494" sldId="1862"/>
            <ac:inkMk id="57" creationId="{805DCA44-79D3-47F1-96DE-284DA100B524}"/>
          </ac:inkMkLst>
        </pc:inkChg>
        <pc:inkChg chg="add mod">
          <ac:chgData name="Sherif Khattab" userId="c83b1e15-36f3-4f46-aceb-05aac24c545e" providerId="ADAL" clId="{765E29AF-DB58-4025-A9E7-1BD6AAD1841B}" dt="2021-02-15T05:51:50.968" v="839"/>
          <ac:inkMkLst>
            <pc:docMk/>
            <pc:sldMk cId="1965147494" sldId="1862"/>
            <ac:inkMk id="58" creationId="{86A190F8-DD20-43A4-96CC-D99F03F25D5E}"/>
          </ac:inkMkLst>
        </pc:inkChg>
        <pc:inkChg chg="add mod">
          <ac:chgData name="Sherif Khattab" userId="c83b1e15-36f3-4f46-aceb-05aac24c545e" providerId="ADAL" clId="{765E29AF-DB58-4025-A9E7-1BD6AAD1841B}" dt="2021-02-15T05:51:52.983" v="842"/>
          <ac:inkMkLst>
            <pc:docMk/>
            <pc:sldMk cId="1965147494" sldId="1862"/>
            <ac:inkMk id="60" creationId="{995FBF17-FD69-4978-8967-480F2BAE00A4}"/>
          </ac:inkMkLst>
        </pc:inkChg>
        <pc:inkChg chg="add mod">
          <ac:chgData name="Sherif Khattab" userId="c83b1e15-36f3-4f46-aceb-05aac24c545e" providerId="ADAL" clId="{765E29AF-DB58-4025-A9E7-1BD6AAD1841B}" dt="2021-02-15T05:51:52.983" v="842"/>
          <ac:inkMkLst>
            <pc:docMk/>
            <pc:sldMk cId="1965147494" sldId="1862"/>
            <ac:inkMk id="61" creationId="{B66DEBB4-A77C-4985-970B-D65C1C9077E0}"/>
          </ac:inkMkLst>
        </pc:inkChg>
        <pc:inkChg chg="add mod">
          <ac:chgData name="Sherif Khattab" userId="c83b1e15-36f3-4f46-aceb-05aac24c545e" providerId="ADAL" clId="{765E29AF-DB58-4025-A9E7-1BD6AAD1841B}" dt="2021-02-15T05:51:55.133" v="845"/>
          <ac:inkMkLst>
            <pc:docMk/>
            <pc:sldMk cId="1965147494" sldId="1862"/>
            <ac:inkMk id="64" creationId="{2E6B2E11-B892-4A65-A371-217447081B6C}"/>
          </ac:inkMkLst>
        </pc:inkChg>
        <pc:inkChg chg="add mod">
          <ac:chgData name="Sherif Khattab" userId="c83b1e15-36f3-4f46-aceb-05aac24c545e" providerId="ADAL" clId="{765E29AF-DB58-4025-A9E7-1BD6AAD1841B}" dt="2021-02-15T05:51:55.133" v="845"/>
          <ac:inkMkLst>
            <pc:docMk/>
            <pc:sldMk cId="1965147494" sldId="1862"/>
            <ac:inkMk id="65" creationId="{9D1A733C-4D5E-487F-8AF7-8BC36501D36A}"/>
          </ac:inkMkLst>
        </pc:inkChg>
        <pc:inkChg chg="add mod">
          <ac:chgData name="Sherif Khattab" userId="c83b1e15-36f3-4f46-aceb-05aac24c545e" providerId="ADAL" clId="{765E29AF-DB58-4025-A9E7-1BD6AAD1841B}" dt="2021-02-15T05:52:16.880" v="849"/>
          <ac:inkMkLst>
            <pc:docMk/>
            <pc:sldMk cId="1965147494" sldId="1862"/>
            <ac:inkMk id="67" creationId="{40FA6A4D-D5EC-40F5-AE86-8F202C090F64}"/>
          </ac:inkMkLst>
        </pc:inkChg>
        <pc:inkChg chg="add mod">
          <ac:chgData name="Sherif Khattab" userId="c83b1e15-36f3-4f46-aceb-05aac24c545e" providerId="ADAL" clId="{765E29AF-DB58-4025-A9E7-1BD6AAD1841B}" dt="2021-02-15T05:52:16.880" v="849"/>
          <ac:inkMkLst>
            <pc:docMk/>
            <pc:sldMk cId="1965147494" sldId="1862"/>
            <ac:inkMk id="68" creationId="{A3B8A98E-DA7A-4EE7-A7D5-8BB58867FF00}"/>
          </ac:inkMkLst>
        </pc:inkChg>
        <pc:inkChg chg="add mod">
          <ac:chgData name="Sherif Khattab" userId="c83b1e15-36f3-4f46-aceb-05aac24c545e" providerId="ADAL" clId="{765E29AF-DB58-4025-A9E7-1BD6AAD1841B}" dt="2021-02-15T05:52:16.880" v="849"/>
          <ac:inkMkLst>
            <pc:docMk/>
            <pc:sldMk cId="1965147494" sldId="1862"/>
            <ac:inkMk id="69" creationId="{9AFA7EA7-2E08-4A28-B3C1-88F8217AF64B}"/>
          </ac:inkMkLst>
        </pc:inkChg>
        <pc:inkChg chg="add mod">
          <ac:chgData name="Sherif Khattab" userId="c83b1e15-36f3-4f46-aceb-05aac24c545e" providerId="ADAL" clId="{765E29AF-DB58-4025-A9E7-1BD6AAD1841B}" dt="2021-02-15T05:52:48.664" v="893"/>
          <ac:inkMkLst>
            <pc:docMk/>
            <pc:sldMk cId="1965147494" sldId="1862"/>
            <ac:inkMk id="72" creationId="{7D531697-0C8D-4B56-9244-4D2847BC2DB4}"/>
          </ac:inkMkLst>
        </pc:inkChg>
        <pc:inkChg chg="add mod">
          <ac:chgData name="Sherif Khattab" userId="c83b1e15-36f3-4f46-aceb-05aac24c545e" providerId="ADAL" clId="{765E29AF-DB58-4025-A9E7-1BD6AAD1841B}" dt="2021-02-15T05:52:48.664" v="893"/>
          <ac:inkMkLst>
            <pc:docMk/>
            <pc:sldMk cId="1965147494" sldId="1862"/>
            <ac:inkMk id="73" creationId="{58D23477-1346-42A9-9236-2FBB4D9996D1}"/>
          </ac:inkMkLst>
        </pc:inkChg>
        <pc:inkChg chg="add mod">
          <ac:chgData name="Sherif Khattab" userId="c83b1e15-36f3-4f46-aceb-05aac24c545e" providerId="ADAL" clId="{765E29AF-DB58-4025-A9E7-1BD6AAD1841B}" dt="2021-02-15T05:52:48.664" v="893"/>
          <ac:inkMkLst>
            <pc:docMk/>
            <pc:sldMk cId="1965147494" sldId="1862"/>
            <ac:inkMk id="74" creationId="{BD3CF22A-9DFF-44B9-9EED-7A8713469953}"/>
          </ac:inkMkLst>
        </pc:inkChg>
        <pc:inkChg chg="add mod">
          <ac:chgData name="Sherif Khattab" userId="c83b1e15-36f3-4f46-aceb-05aac24c545e" providerId="ADAL" clId="{765E29AF-DB58-4025-A9E7-1BD6AAD1841B}" dt="2021-02-15T05:52:48.664" v="893"/>
          <ac:inkMkLst>
            <pc:docMk/>
            <pc:sldMk cId="1965147494" sldId="1862"/>
            <ac:inkMk id="75" creationId="{FBD606BD-3D0C-4B1A-9F3B-178A00229021}"/>
          </ac:inkMkLst>
        </pc:inkChg>
        <pc:inkChg chg="add mod">
          <ac:chgData name="Sherif Khattab" userId="c83b1e15-36f3-4f46-aceb-05aac24c545e" providerId="ADAL" clId="{765E29AF-DB58-4025-A9E7-1BD6AAD1841B}" dt="2021-02-15T05:52:48.664" v="893"/>
          <ac:inkMkLst>
            <pc:docMk/>
            <pc:sldMk cId="1965147494" sldId="1862"/>
            <ac:inkMk id="76" creationId="{3C17FAB8-E46A-49EA-8EFC-00306985F722}"/>
          </ac:inkMkLst>
        </pc:inkChg>
        <pc:inkChg chg="add mod">
          <ac:chgData name="Sherif Khattab" userId="c83b1e15-36f3-4f46-aceb-05aac24c545e" providerId="ADAL" clId="{765E29AF-DB58-4025-A9E7-1BD6AAD1841B}" dt="2021-02-15T05:52:48.664" v="893"/>
          <ac:inkMkLst>
            <pc:docMk/>
            <pc:sldMk cId="1965147494" sldId="1862"/>
            <ac:inkMk id="77" creationId="{D8139713-B617-46D5-8FA0-EB643F0399D2}"/>
          </ac:inkMkLst>
        </pc:inkChg>
        <pc:inkChg chg="add mod">
          <ac:chgData name="Sherif Khattab" userId="c83b1e15-36f3-4f46-aceb-05aac24c545e" providerId="ADAL" clId="{765E29AF-DB58-4025-A9E7-1BD6AAD1841B}" dt="2021-02-15T05:52:48.664" v="893"/>
          <ac:inkMkLst>
            <pc:docMk/>
            <pc:sldMk cId="1965147494" sldId="1862"/>
            <ac:inkMk id="79" creationId="{EBA646EC-C652-4537-9B65-593639630B31}"/>
          </ac:inkMkLst>
        </pc:inkChg>
        <pc:inkChg chg="add mod">
          <ac:chgData name="Sherif Khattab" userId="c83b1e15-36f3-4f46-aceb-05aac24c545e" providerId="ADAL" clId="{765E29AF-DB58-4025-A9E7-1BD6AAD1841B}" dt="2021-02-15T05:52:48.664" v="893"/>
          <ac:inkMkLst>
            <pc:docMk/>
            <pc:sldMk cId="1965147494" sldId="1862"/>
            <ac:inkMk id="80" creationId="{751F3BB7-B4C8-40A2-83B6-8BBA6B1ED8D8}"/>
          </ac:inkMkLst>
        </pc:inkChg>
        <pc:inkChg chg="add mod">
          <ac:chgData name="Sherif Khattab" userId="c83b1e15-36f3-4f46-aceb-05aac24c545e" providerId="ADAL" clId="{765E29AF-DB58-4025-A9E7-1BD6AAD1841B}" dt="2021-02-15T05:52:48.664" v="893"/>
          <ac:inkMkLst>
            <pc:docMk/>
            <pc:sldMk cId="1965147494" sldId="1862"/>
            <ac:inkMk id="81" creationId="{F79E466D-9BDE-4C36-B95A-EE4AA24F34D9}"/>
          </ac:inkMkLst>
        </pc:inkChg>
        <pc:inkChg chg="add mod">
          <ac:chgData name="Sherif Khattab" userId="c83b1e15-36f3-4f46-aceb-05aac24c545e" providerId="ADAL" clId="{765E29AF-DB58-4025-A9E7-1BD6AAD1841B}" dt="2021-02-15T05:52:48.664" v="893"/>
          <ac:inkMkLst>
            <pc:docMk/>
            <pc:sldMk cId="1965147494" sldId="1862"/>
            <ac:inkMk id="85" creationId="{66211052-4D12-4741-BA88-07F43F585316}"/>
          </ac:inkMkLst>
        </pc:inkChg>
        <pc:inkChg chg="add mod">
          <ac:chgData name="Sherif Khattab" userId="c83b1e15-36f3-4f46-aceb-05aac24c545e" providerId="ADAL" clId="{765E29AF-DB58-4025-A9E7-1BD6AAD1841B}" dt="2021-02-15T05:52:48.664" v="893"/>
          <ac:inkMkLst>
            <pc:docMk/>
            <pc:sldMk cId="1965147494" sldId="1862"/>
            <ac:inkMk id="87" creationId="{5271FD21-E1A2-4744-9BAB-694CDF1D7644}"/>
          </ac:inkMkLst>
        </pc:inkChg>
        <pc:inkChg chg="add mod">
          <ac:chgData name="Sherif Khattab" userId="c83b1e15-36f3-4f46-aceb-05aac24c545e" providerId="ADAL" clId="{765E29AF-DB58-4025-A9E7-1BD6AAD1841B}" dt="2021-02-15T05:52:48.664" v="893"/>
          <ac:inkMkLst>
            <pc:docMk/>
            <pc:sldMk cId="1965147494" sldId="1862"/>
            <ac:inkMk id="88" creationId="{B77DDC3A-667C-4ACA-8167-A296CE030CA6}"/>
          </ac:inkMkLst>
        </pc:inkChg>
        <pc:inkChg chg="add mod">
          <ac:chgData name="Sherif Khattab" userId="c83b1e15-36f3-4f46-aceb-05aac24c545e" providerId="ADAL" clId="{765E29AF-DB58-4025-A9E7-1BD6AAD1841B}" dt="2021-02-15T05:52:48.664" v="893"/>
          <ac:inkMkLst>
            <pc:docMk/>
            <pc:sldMk cId="1965147494" sldId="1862"/>
            <ac:inkMk id="89" creationId="{8208F580-4980-4592-87E4-8CF3E84D0248}"/>
          </ac:inkMkLst>
        </pc:inkChg>
        <pc:inkChg chg="add mod">
          <ac:chgData name="Sherif Khattab" userId="c83b1e15-36f3-4f46-aceb-05aac24c545e" providerId="ADAL" clId="{765E29AF-DB58-4025-A9E7-1BD6AAD1841B}" dt="2021-02-15T05:52:48.664" v="893"/>
          <ac:inkMkLst>
            <pc:docMk/>
            <pc:sldMk cId="1965147494" sldId="1862"/>
            <ac:inkMk id="90" creationId="{E1CF1899-FE91-4C04-8F48-E7028119732B}"/>
          </ac:inkMkLst>
        </pc:inkChg>
        <pc:inkChg chg="add mod">
          <ac:chgData name="Sherif Khattab" userId="c83b1e15-36f3-4f46-aceb-05aac24c545e" providerId="ADAL" clId="{765E29AF-DB58-4025-A9E7-1BD6AAD1841B}" dt="2021-02-15T05:52:48.664" v="893"/>
          <ac:inkMkLst>
            <pc:docMk/>
            <pc:sldMk cId="1965147494" sldId="1862"/>
            <ac:inkMk id="91" creationId="{BE880FCE-E532-4D2F-A62A-B23EEC5AC117}"/>
          </ac:inkMkLst>
        </pc:inkChg>
        <pc:inkChg chg="add mod">
          <ac:chgData name="Sherif Khattab" userId="c83b1e15-36f3-4f46-aceb-05aac24c545e" providerId="ADAL" clId="{765E29AF-DB58-4025-A9E7-1BD6AAD1841B}" dt="2021-02-15T05:52:48.664" v="893"/>
          <ac:inkMkLst>
            <pc:docMk/>
            <pc:sldMk cId="1965147494" sldId="1862"/>
            <ac:inkMk id="93" creationId="{7BCE1AAE-DDDE-4DB9-9E5B-A7D64CF4098D}"/>
          </ac:inkMkLst>
        </pc:inkChg>
        <pc:inkChg chg="add mod">
          <ac:chgData name="Sherif Khattab" userId="c83b1e15-36f3-4f46-aceb-05aac24c545e" providerId="ADAL" clId="{765E29AF-DB58-4025-A9E7-1BD6AAD1841B}" dt="2021-02-15T05:52:48.664" v="893"/>
          <ac:inkMkLst>
            <pc:docMk/>
            <pc:sldMk cId="1965147494" sldId="1862"/>
            <ac:inkMk id="94" creationId="{7DF659C9-407A-428B-9BCB-52D0D5AE08C4}"/>
          </ac:inkMkLst>
        </pc:inkChg>
        <pc:inkChg chg="add mod">
          <ac:chgData name="Sherif Khattab" userId="c83b1e15-36f3-4f46-aceb-05aac24c545e" providerId="ADAL" clId="{765E29AF-DB58-4025-A9E7-1BD6AAD1841B}" dt="2021-02-15T05:52:48.664" v="893"/>
          <ac:inkMkLst>
            <pc:docMk/>
            <pc:sldMk cId="1965147494" sldId="1862"/>
            <ac:inkMk id="95" creationId="{DA2AA4E3-568B-4673-9C6D-1A56EDF09923}"/>
          </ac:inkMkLst>
        </pc:inkChg>
        <pc:inkChg chg="add mod">
          <ac:chgData name="Sherif Khattab" userId="c83b1e15-36f3-4f46-aceb-05aac24c545e" providerId="ADAL" clId="{765E29AF-DB58-4025-A9E7-1BD6AAD1841B}" dt="2021-02-15T05:52:48.664" v="893"/>
          <ac:inkMkLst>
            <pc:docMk/>
            <pc:sldMk cId="1965147494" sldId="1862"/>
            <ac:inkMk id="96" creationId="{59349AF2-8370-4E30-B904-246320B828C3}"/>
          </ac:inkMkLst>
        </pc:inkChg>
        <pc:inkChg chg="add mod">
          <ac:chgData name="Sherif Khattab" userId="c83b1e15-36f3-4f46-aceb-05aac24c545e" providerId="ADAL" clId="{765E29AF-DB58-4025-A9E7-1BD6AAD1841B}" dt="2021-02-15T05:52:48.664" v="893"/>
          <ac:inkMkLst>
            <pc:docMk/>
            <pc:sldMk cId="1965147494" sldId="1862"/>
            <ac:inkMk id="97" creationId="{7B1D53DC-78CB-45E7-8D45-7336B5D85BD6}"/>
          </ac:inkMkLst>
        </pc:inkChg>
        <pc:inkChg chg="add mod">
          <ac:chgData name="Sherif Khattab" userId="c83b1e15-36f3-4f46-aceb-05aac24c545e" providerId="ADAL" clId="{765E29AF-DB58-4025-A9E7-1BD6AAD1841B}" dt="2021-02-15T05:52:48.664" v="893"/>
          <ac:inkMkLst>
            <pc:docMk/>
            <pc:sldMk cId="1965147494" sldId="1862"/>
            <ac:inkMk id="99" creationId="{1B216D47-0DE9-42B2-B4E3-93870410E56F}"/>
          </ac:inkMkLst>
        </pc:inkChg>
        <pc:inkChg chg="add mod">
          <ac:chgData name="Sherif Khattab" userId="c83b1e15-36f3-4f46-aceb-05aac24c545e" providerId="ADAL" clId="{765E29AF-DB58-4025-A9E7-1BD6AAD1841B}" dt="2021-02-15T05:52:48.664" v="893"/>
          <ac:inkMkLst>
            <pc:docMk/>
            <pc:sldMk cId="1965147494" sldId="1862"/>
            <ac:inkMk id="100" creationId="{B670DB3E-302A-4FA1-9740-0F8D6EBD56BC}"/>
          </ac:inkMkLst>
        </pc:inkChg>
        <pc:inkChg chg="add mod">
          <ac:chgData name="Sherif Khattab" userId="c83b1e15-36f3-4f46-aceb-05aac24c545e" providerId="ADAL" clId="{765E29AF-DB58-4025-A9E7-1BD6AAD1841B}" dt="2021-02-15T05:52:48.664" v="893"/>
          <ac:inkMkLst>
            <pc:docMk/>
            <pc:sldMk cId="1965147494" sldId="1862"/>
            <ac:inkMk id="101" creationId="{1545D9D5-F500-4091-A835-4B7AB0F0D989}"/>
          </ac:inkMkLst>
        </pc:inkChg>
        <pc:inkChg chg="add mod">
          <ac:chgData name="Sherif Khattab" userId="c83b1e15-36f3-4f46-aceb-05aac24c545e" providerId="ADAL" clId="{765E29AF-DB58-4025-A9E7-1BD6AAD1841B}" dt="2021-02-15T05:52:48.664" v="893"/>
          <ac:inkMkLst>
            <pc:docMk/>
            <pc:sldMk cId="1965147494" sldId="1862"/>
            <ac:inkMk id="102" creationId="{0099331B-35C9-421C-A4AE-8B759BF6A6C3}"/>
          </ac:inkMkLst>
        </pc:inkChg>
        <pc:inkChg chg="add mod">
          <ac:chgData name="Sherif Khattab" userId="c83b1e15-36f3-4f46-aceb-05aac24c545e" providerId="ADAL" clId="{765E29AF-DB58-4025-A9E7-1BD6AAD1841B}" dt="2021-02-15T05:52:48.664" v="893"/>
          <ac:inkMkLst>
            <pc:docMk/>
            <pc:sldMk cId="1965147494" sldId="1862"/>
            <ac:inkMk id="103" creationId="{2247FF69-56C3-4B64-BFC4-327D227F26E4}"/>
          </ac:inkMkLst>
        </pc:inkChg>
        <pc:inkChg chg="add mod">
          <ac:chgData name="Sherif Khattab" userId="c83b1e15-36f3-4f46-aceb-05aac24c545e" providerId="ADAL" clId="{765E29AF-DB58-4025-A9E7-1BD6AAD1841B}" dt="2021-02-15T05:52:48.664" v="893"/>
          <ac:inkMkLst>
            <pc:docMk/>
            <pc:sldMk cId="1965147494" sldId="1862"/>
            <ac:inkMk id="105" creationId="{1786206F-AEC1-4B25-A0D3-08C3774C28E7}"/>
          </ac:inkMkLst>
        </pc:inkChg>
        <pc:inkChg chg="add mod">
          <ac:chgData name="Sherif Khattab" userId="c83b1e15-36f3-4f46-aceb-05aac24c545e" providerId="ADAL" clId="{765E29AF-DB58-4025-A9E7-1BD6AAD1841B}" dt="2021-02-15T05:52:48.664" v="893"/>
          <ac:inkMkLst>
            <pc:docMk/>
            <pc:sldMk cId="1965147494" sldId="1862"/>
            <ac:inkMk id="108" creationId="{87A32E0C-8E77-4AE4-81DA-16C0F68AA625}"/>
          </ac:inkMkLst>
        </pc:inkChg>
        <pc:inkChg chg="add mod">
          <ac:chgData name="Sherif Khattab" userId="c83b1e15-36f3-4f46-aceb-05aac24c545e" providerId="ADAL" clId="{765E29AF-DB58-4025-A9E7-1BD6AAD1841B}" dt="2021-02-15T05:52:48.664" v="893"/>
          <ac:inkMkLst>
            <pc:docMk/>
            <pc:sldMk cId="1965147494" sldId="1862"/>
            <ac:inkMk id="109" creationId="{EDAF6A7F-1474-48D3-AC7F-E21EC8F70186}"/>
          </ac:inkMkLst>
        </pc:inkChg>
        <pc:inkChg chg="add mod">
          <ac:chgData name="Sherif Khattab" userId="c83b1e15-36f3-4f46-aceb-05aac24c545e" providerId="ADAL" clId="{765E29AF-DB58-4025-A9E7-1BD6AAD1841B}" dt="2021-02-15T05:52:48.664" v="893"/>
          <ac:inkMkLst>
            <pc:docMk/>
            <pc:sldMk cId="1965147494" sldId="1862"/>
            <ac:inkMk id="111" creationId="{5E4441EC-661B-45AC-B546-D51D335556D0}"/>
          </ac:inkMkLst>
        </pc:inkChg>
        <pc:inkChg chg="add mod">
          <ac:chgData name="Sherif Khattab" userId="c83b1e15-36f3-4f46-aceb-05aac24c545e" providerId="ADAL" clId="{765E29AF-DB58-4025-A9E7-1BD6AAD1841B}" dt="2021-02-15T05:52:48.664" v="893"/>
          <ac:inkMkLst>
            <pc:docMk/>
            <pc:sldMk cId="1965147494" sldId="1862"/>
            <ac:inkMk id="112" creationId="{14DC2D24-F0A0-473E-A1A0-AD79B687C697}"/>
          </ac:inkMkLst>
        </pc:inkChg>
        <pc:inkChg chg="add del mod">
          <ac:chgData name="Sherif Khattab" userId="c83b1e15-36f3-4f46-aceb-05aac24c545e" providerId="ADAL" clId="{765E29AF-DB58-4025-A9E7-1BD6AAD1841B}" dt="2021-02-15T05:52:50.397" v="900" actId="9405"/>
          <ac:inkMkLst>
            <pc:docMk/>
            <pc:sldMk cId="1965147494" sldId="1862"/>
            <ac:inkMk id="114" creationId="{BF67AE57-8735-439F-BA50-878F32885965}"/>
          </ac:inkMkLst>
        </pc:inkChg>
        <pc:inkChg chg="add del mod">
          <ac:chgData name="Sherif Khattab" userId="c83b1e15-36f3-4f46-aceb-05aac24c545e" providerId="ADAL" clId="{765E29AF-DB58-4025-A9E7-1BD6AAD1841B}" dt="2021-02-15T05:52:50.077" v="899" actId="9405"/>
          <ac:inkMkLst>
            <pc:docMk/>
            <pc:sldMk cId="1965147494" sldId="1862"/>
            <ac:inkMk id="115" creationId="{9BFA7492-4D5D-49C4-ADF9-CBC5F39A8C25}"/>
          </ac:inkMkLst>
        </pc:inkChg>
        <pc:inkChg chg="add del mod">
          <ac:chgData name="Sherif Khattab" userId="c83b1e15-36f3-4f46-aceb-05aac24c545e" providerId="ADAL" clId="{765E29AF-DB58-4025-A9E7-1BD6AAD1841B}" dt="2021-02-15T05:52:49.856" v="898" actId="9405"/>
          <ac:inkMkLst>
            <pc:docMk/>
            <pc:sldMk cId="1965147494" sldId="1862"/>
            <ac:inkMk id="117" creationId="{E5E4494E-2B88-4709-9298-08ED5F5E74E0}"/>
          </ac:inkMkLst>
        </pc:inkChg>
        <pc:inkChg chg="add del mod">
          <ac:chgData name="Sherif Khattab" userId="c83b1e15-36f3-4f46-aceb-05aac24c545e" providerId="ADAL" clId="{765E29AF-DB58-4025-A9E7-1BD6AAD1841B}" dt="2021-02-15T05:52:49.667" v="897" actId="9405"/>
          <ac:inkMkLst>
            <pc:docMk/>
            <pc:sldMk cId="1965147494" sldId="1862"/>
            <ac:inkMk id="118" creationId="{3A817D4A-5991-4FC4-B496-AC25CC7E6914}"/>
          </ac:inkMkLst>
        </pc:inkChg>
        <pc:inkChg chg="add del mod">
          <ac:chgData name="Sherif Khattab" userId="c83b1e15-36f3-4f46-aceb-05aac24c545e" providerId="ADAL" clId="{765E29AF-DB58-4025-A9E7-1BD6AAD1841B}" dt="2021-02-15T05:52:49.468" v="896" actId="9405"/>
          <ac:inkMkLst>
            <pc:docMk/>
            <pc:sldMk cId="1965147494" sldId="1862"/>
            <ac:inkMk id="119" creationId="{8C7EE0B2-FCE4-435A-9589-1C8E55BD6E48}"/>
          </ac:inkMkLst>
        </pc:inkChg>
        <pc:inkChg chg="add del mod">
          <ac:chgData name="Sherif Khattab" userId="c83b1e15-36f3-4f46-aceb-05aac24c545e" providerId="ADAL" clId="{765E29AF-DB58-4025-A9E7-1BD6AAD1841B}" dt="2021-02-15T05:52:49.256" v="895" actId="9405"/>
          <ac:inkMkLst>
            <pc:docMk/>
            <pc:sldMk cId="1965147494" sldId="1862"/>
            <ac:inkMk id="120" creationId="{230F1E9B-1C30-4EA6-BCB0-895935B648F7}"/>
          </ac:inkMkLst>
        </pc:inkChg>
        <pc:inkChg chg="add del mod">
          <ac:chgData name="Sherif Khattab" userId="c83b1e15-36f3-4f46-aceb-05aac24c545e" providerId="ADAL" clId="{765E29AF-DB58-4025-A9E7-1BD6AAD1841B}" dt="2021-02-15T05:52:48.987" v="894" actId="9405"/>
          <ac:inkMkLst>
            <pc:docMk/>
            <pc:sldMk cId="1965147494" sldId="1862"/>
            <ac:inkMk id="121" creationId="{BCBD1595-071F-4FFA-A363-A3793ED14180}"/>
          </ac:inkMkLst>
        </pc:inkChg>
        <pc:inkChg chg="add del mod">
          <ac:chgData name="Sherif Khattab" userId="c83b1e15-36f3-4f46-aceb-05aac24c545e" providerId="ADAL" clId="{765E29AF-DB58-4025-A9E7-1BD6AAD1841B}" dt="2021-02-15T05:52:48.664" v="893"/>
          <ac:inkMkLst>
            <pc:docMk/>
            <pc:sldMk cId="1965147494" sldId="1862"/>
            <ac:inkMk id="123" creationId="{95FA27A6-EDF7-4969-A30E-1E044E8C1475}"/>
          </ac:inkMkLst>
        </pc:inkChg>
        <pc:inkChg chg="add mod">
          <ac:chgData name="Sherif Khattab" userId="c83b1e15-36f3-4f46-aceb-05aac24c545e" providerId="ADAL" clId="{765E29AF-DB58-4025-A9E7-1BD6AAD1841B}" dt="2021-02-15T05:52:54.513" v="903"/>
          <ac:inkMkLst>
            <pc:docMk/>
            <pc:sldMk cId="1965147494" sldId="1862"/>
            <ac:inkMk id="125" creationId="{C5880538-DEFB-4F71-8CC6-2EAA8642234F}"/>
          </ac:inkMkLst>
        </pc:inkChg>
        <pc:inkChg chg="add mod">
          <ac:chgData name="Sherif Khattab" userId="c83b1e15-36f3-4f46-aceb-05aac24c545e" providerId="ADAL" clId="{765E29AF-DB58-4025-A9E7-1BD6AAD1841B}" dt="2021-02-15T05:52:54.513" v="903"/>
          <ac:inkMkLst>
            <pc:docMk/>
            <pc:sldMk cId="1965147494" sldId="1862"/>
            <ac:inkMk id="126" creationId="{AAF86ACF-A0F6-42C8-857B-CEDE89758012}"/>
          </ac:inkMkLst>
        </pc:inkChg>
        <pc:inkChg chg="add mod">
          <ac:chgData name="Sherif Khattab" userId="c83b1e15-36f3-4f46-aceb-05aac24c545e" providerId="ADAL" clId="{765E29AF-DB58-4025-A9E7-1BD6AAD1841B}" dt="2021-02-15T05:52:59.520" v="910"/>
          <ac:inkMkLst>
            <pc:docMk/>
            <pc:sldMk cId="1965147494" sldId="1862"/>
            <ac:inkMk id="129" creationId="{2720E795-FDA9-49B6-AAB4-6934217EDB81}"/>
          </ac:inkMkLst>
        </pc:inkChg>
        <pc:inkChg chg="add mod">
          <ac:chgData name="Sherif Khattab" userId="c83b1e15-36f3-4f46-aceb-05aac24c545e" providerId="ADAL" clId="{765E29AF-DB58-4025-A9E7-1BD6AAD1841B}" dt="2021-02-15T05:52:59.520" v="910"/>
          <ac:inkMkLst>
            <pc:docMk/>
            <pc:sldMk cId="1965147494" sldId="1862"/>
            <ac:inkMk id="130" creationId="{EC6E3B46-3328-4294-8FB2-9528B85AF87C}"/>
          </ac:inkMkLst>
        </pc:inkChg>
        <pc:inkChg chg="add mod">
          <ac:chgData name="Sherif Khattab" userId="c83b1e15-36f3-4f46-aceb-05aac24c545e" providerId="ADAL" clId="{765E29AF-DB58-4025-A9E7-1BD6AAD1841B}" dt="2021-02-15T05:52:59.520" v="910"/>
          <ac:inkMkLst>
            <pc:docMk/>
            <pc:sldMk cId="1965147494" sldId="1862"/>
            <ac:inkMk id="131" creationId="{9270904D-8A75-4802-B18B-36493350FD45}"/>
          </ac:inkMkLst>
        </pc:inkChg>
        <pc:inkChg chg="add mod">
          <ac:chgData name="Sherif Khattab" userId="c83b1e15-36f3-4f46-aceb-05aac24c545e" providerId="ADAL" clId="{765E29AF-DB58-4025-A9E7-1BD6AAD1841B}" dt="2021-02-15T05:52:59.520" v="910"/>
          <ac:inkMkLst>
            <pc:docMk/>
            <pc:sldMk cId="1965147494" sldId="1862"/>
            <ac:inkMk id="132" creationId="{2BAD0BF5-7AAB-48E0-9451-12C56F02E814}"/>
          </ac:inkMkLst>
        </pc:inkChg>
        <pc:inkChg chg="add mod">
          <ac:chgData name="Sherif Khattab" userId="c83b1e15-36f3-4f46-aceb-05aac24c545e" providerId="ADAL" clId="{765E29AF-DB58-4025-A9E7-1BD6AAD1841B}" dt="2021-02-15T05:52:59.520" v="910"/>
          <ac:inkMkLst>
            <pc:docMk/>
            <pc:sldMk cId="1965147494" sldId="1862"/>
            <ac:inkMk id="133" creationId="{6FC75582-8360-4CD3-AC68-EFFD7A9D2A62}"/>
          </ac:inkMkLst>
        </pc:inkChg>
        <pc:inkChg chg="add mod">
          <ac:chgData name="Sherif Khattab" userId="c83b1e15-36f3-4f46-aceb-05aac24c545e" providerId="ADAL" clId="{765E29AF-DB58-4025-A9E7-1BD6AAD1841B}" dt="2021-02-15T05:52:59.520" v="910"/>
          <ac:inkMkLst>
            <pc:docMk/>
            <pc:sldMk cId="1965147494" sldId="1862"/>
            <ac:inkMk id="134" creationId="{CDAAACFC-BB55-4EB7-B666-D9A35D87A616}"/>
          </ac:inkMkLst>
        </pc:inkChg>
        <pc:inkChg chg="add mod">
          <ac:chgData name="Sherif Khattab" userId="c83b1e15-36f3-4f46-aceb-05aac24c545e" providerId="ADAL" clId="{765E29AF-DB58-4025-A9E7-1BD6AAD1841B}" dt="2021-02-15T05:53:02.524" v="916"/>
          <ac:inkMkLst>
            <pc:docMk/>
            <pc:sldMk cId="1965147494" sldId="1862"/>
            <ac:inkMk id="136" creationId="{DB0F167C-2F3A-4588-BBB5-AEDBAC5A0DB1}"/>
          </ac:inkMkLst>
        </pc:inkChg>
        <pc:inkChg chg="add mod">
          <ac:chgData name="Sherif Khattab" userId="c83b1e15-36f3-4f46-aceb-05aac24c545e" providerId="ADAL" clId="{765E29AF-DB58-4025-A9E7-1BD6AAD1841B}" dt="2021-02-15T05:53:02.524" v="916"/>
          <ac:inkMkLst>
            <pc:docMk/>
            <pc:sldMk cId="1965147494" sldId="1862"/>
            <ac:inkMk id="137" creationId="{4BE88865-C623-4352-978A-575CF313405D}"/>
          </ac:inkMkLst>
        </pc:inkChg>
        <pc:inkChg chg="add mod">
          <ac:chgData name="Sherif Khattab" userId="c83b1e15-36f3-4f46-aceb-05aac24c545e" providerId="ADAL" clId="{765E29AF-DB58-4025-A9E7-1BD6AAD1841B}" dt="2021-02-15T05:53:02.524" v="916"/>
          <ac:inkMkLst>
            <pc:docMk/>
            <pc:sldMk cId="1965147494" sldId="1862"/>
            <ac:inkMk id="138" creationId="{D77FD070-B446-4DD5-B150-D029CF53A652}"/>
          </ac:inkMkLst>
        </pc:inkChg>
        <pc:inkChg chg="add mod">
          <ac:chgData name="Sherif Khattab" userId="c83b1e15-36f3-4f46-aceb-05aac24c545e" providerId="ADAL" clId="{765E29AF-DB58-4025-A9E7-1BD6AAD1841B}" dt="2021-02-15T05:53:02.524" v="916"/>
          <ac:inkMkLst>
            <pc:docMk/>
            <pc:sldMk cId="1965147494" sldId="1862"/>
            <ac:inkMk id="139" creationId="{BE617EB0-3273-40D6-9AE8-BC5307205E8B}"/>
          </ac:inkMkLst>
        </pc:inkChg>
        <pc:inkChg chg="add mod">
          <ac:chgData name="Sherif Khattab" userId="c83b1e15-36f3-4f46-aceb-05aac24c545e" providerId="ADAL" clId="{765E29AF-DB58-4025-A9E7-1BD6AAD1841B}" dt="2021-02-15T05:53:02.524" v="916"/>
          <ac:inkMkLst>
            <pc:docMk/>
            <pc:sldMk cId="1965147494" sldId="1862"/>
            <ac:inkMk id="140" creationId="{7DBAA85F-2FB5-442B-92BC-67AEBC82A4F1}"/>
          </ac:inkMkLst>
        </pc:inkChg>
        <pc:inkChg chg="add">
          <ac:chgData name="Sherif Khattab" userId="c83b1e15-36f3-4f46-aceb-05aac24c545e" providerId="ADAL" clId="{765E29AF-DB58-4025-A9E7-1BD6AAD1841B}" dt="2021-02-15T05:53:02.885" v="917" actId="9405"/>
          <ac:inkMkLst>
            <pc:docMk/>
            <pc:sldMk cId="1965147494" sldId="1862"/>
            <ac:inkMk id="142" creationId="{446A8673-D83D-4603-A7EB-284FC516826F}"/>
          </ac:inkMkLst>
        </pc:inkChg>
        <pc:inkChg chg="add mod">
          <ac:chgData name="Sherif Khattab" userId="c83b1e15-36f3-4f46-aceb-05aac24c545e" providerId="ADAL" clId="{765E29AF-DB58-4025-A9E7-1BD6AAD1841B}" dt="2021-02-15T05:53:09.470" v="930"/>
          <ac:inkMkLst>
            <pc:docMk/>
            <pc:sldMk cId="1965147494" sldId="1862"/>
            <ac:inkMk id="143" creationId="{305AABDD-CF3A-4A33-9793-AF4B772E056F}"/>
          </ac:inkMkLst>
        </pc:inkChg>
        <pc:inkChg chg="add mod">
          <ac:chgData name="Sherif Khattab" userId="c83b1e15-36f3-4f46-aceb-05aac24c545e" providerId="ADAL" clId="{765E29AF-DB58-4025-A9E7-1BD6AAD1841B}" dt="2021-02-15T05:53:09.470" v="930"/>
          <ac:inkMkLst>
            <pc:docMk/>
            <pc:sldMk cId="1965147494" sldId="1862"/>
            <ac:inkMk id="144" creationId="{85F98739-FBB1-493A-9E3E-873AA2A3F1A4}"/>
          </ac:inkMkLst>
        </pc:inkChg>
        <pc:inkChg chg="add mod">
          <ac:chgData name="Sherif Khattab" userId="c83b1e15-36f3-4f46-aceb-05aac24c545e" providerId="ADAL" clId="{765E29AF-DB58-4025-A9E7-1BD6AAD1841B}" dt="2021-02-15T05:53:09.470" v="930"/>
          <ac:inkMkLst>
            <pc:docMk/>
            <pc:sldMk cId="1965147494" sldId="1862"/>
            <ac:inkMk id="145" creationId="{79E60DC9-EC68-4664-888E-D074F75F7A3A}"/>
          </ac:inkMkLst>
        </pc:inkChg>
        <pc:inkChg chg="add mod">
          <ac:chgData name="Sherif Khattab" userId="c83b1e15-36f3-4f46-aceb-05aac24c545e" providerId="ADAL" clId="{765E29AF-DB58-4025-A9E7-1BD6AAD1841B}" dt="2021-02-15T05:53:09.470" v="930"/>
          <ac:inkMkLst>
            <pc:docMk/>
            <pc:sldMk cId="1965147494" sldId="1862"/>
            <ac:inkMk id="146" creationId="{4D33B471-E456-46A3-A0D9-6C1DE464532A}"/>
          </ac:inkMkLst>
        </pc:inkChg>
        <pc:inkChg chg="add mod">
          <ac:chgData name="Sherif Khattab" userId="c83b1e15-36f3-4f46-aceb-05aac24c545e" providerId="ADAL" clId="{765E29AF-DB58-4025-A9E7-1BD6AAD1841B}" dt="2021-02-15T05:53:09.470" v="930"/>
          <ac:inkMkLst>
            <pc:docMk/>
            <pc:sldMk cId="1965147494" sldId="1862"/>
            <ac:inkMk id="147" creationId="{549DFB59-7846-4825-9096-36A4925C38DC}"/>
          </ac:inkMkLst>
        </pc:inkChg>
        <pc:inkChg chg="add mod">
          <ac:chgData name="Sherif Khattab" userId="c83b1e15-36f3-4f46-aceb-05aac24c545e" providerId="ADAL" clId="{765E29AF-DB58-4025-A9E7-1BD6AAD1841B}" dt="2021-02-15T05:53:09.470" v="930"/>
          <ac:inkMkLst>
            <pc:docMk/>
            <pc:sldMk cId="1965147494" sldId="1862"/>
            <ac:inkMk id="148" creationId="{4557AD15-D5A5-4B12-9C63-8779EA1E1566}"/>
          </ac:inkMkLst>
        </pc:inkChg>
        <pc:inkChg chg="add mod">
          <ac:chgData name="Sherif Khattab" userId="c83b1e15-36f3-4f46-aceb-05aac24c545e" providerId="ADAL" clId="{765E29AF-DB58-4025-A9E7-1BD6AAD1841B}" dt="2021-02-15T05:53:09.470" v="930"/>
          <ac:inkMkLst>
            <pc:docMk/>
            <pc:sldMk cId="1965147494" sldId="1862"/>
            <ac:inkMk id="149" creationId="{C225F24C-894E-4018-9A9C-0F0128E51A05}"/>
          </ac:inkMkLst>
        </pc:inkChg>
        <pc:inkChg chg="add mod">
          <ac:chgData name="Sherif Khattab" userId="c83b1e15-36f3-4f46-aceb-05aac24c545e" providerId="ADAL" clId="{765E29AF-DB58-4025-A9E7-1BD6AAD1841B}" dt="2021-02-15T05:53:09.470" v="930"/>
          <ac:inkMkLst>
            <pc:docMk/>
            <pc:sldMk cId="1965147494" sldId="1862"/>
            <ac:inkMk id="150" creationId="{842344EB-C9CF-425B-AA33-FC9F1ED854C8}"/>
          </ac:inkMkLst>
        </pc:inkChg>
        <pc:inkChg chg="add mod">
          <ac:chgData name="Sherif Khattab" userId="c83b1e15-36f3-4f46-aceb-05aac24c545e" providerId="ADAL" clId="{765E29AF-DB58-4025-A9E7-1BD6AAD1841B}" dt="2021-02-15T05:53:09.470" v="930"/>
          <ac:inkMkLst>
            <pc:docMk/>
            <pc:sldMk cId="1965147494" sldId="1862"/>
            <ac:inkMk id="151" creationId="{AF4731CC-2FED-448D-8027-FCBAE597F726}"/>
          </ac:inkMkLst>
        </pc:inkChg>
        <pc:inkChg chg="add mod">
          <ac:chgData name="Sherif Khattab" userId="c83b1e15-36f3-4f46-aceb-05aac24c545e" providerId="ADAL" clId="{765E29AF-DB58-4025-A9E7-1BD6AAD1841B}" dt="2021-02-15T05:53:09.470" v="930"/>
          <ac:inkMkLst>
            <pc:docMk/>
            <pc:sldMk cId="1965147494" sldId="1862"/>
            <ac:inkMk id="152" creationId="{8541410E-9A35-4DE7-A18C-CBFD2598B60F}"/>
          </ac:inkMkLst>
        </pc:inkChg>
        <pc:inkChg chg="add mod">
          <ac:chgData name="Sherif Khattab" userId="c83b1e15-36f3-4f46-aceb-05aac24c545e" providerId="ADAL" clId="{765E29AF-DB58-4025-A9E7-1BD6AAD1841B}" dt="2021-02-15T05:53:09.470" v="930"/>
          <ac:inkMkLst>
            <pc:docMk/>
            <pc:sldMk cId="1965147494" sldId="1862"/>
            <ac:inkMk id="153" creationId="{18BAF60A-F75B-4604-BBE6-E71262C89D72}"/>
          </ac:inkMkLst>
        </pc:inkChg>
        <pc:inkChg chg="add mod">
          <ac:chgData name="Sherif Khattab" userId="c83b1e15-36f3-4f46-aceb-05aac24c545e" providerId="ADAL" clId="{765E29AF-DB58-4025-A9E7-1BD6AAD1841B}" dt="2021-02-15T05:53:09.470" v="930"/>
          <ac:inkMkLst>
            <pc:docMk/>
            <pc:sldMk cId="1965147494" sldId="1862"/>
            <ac:inkMk id="154" creationId="{500826C2-5F78-4F70-81C1-9254D3131FAE}"/>
          </ac:inkMkLst>
        </pc:inkChg>
        <pc:inkChg chg="add mod">
          <ac:chgData name="Sherif Khattab" userId="c83b1e15-36f3-4f46-aceb-05aac24c545e" providerId="ADAL" clId="{765E29AF-DB58-4025-A9E7-1BD6AAD1841B}" dt="2021-02-15T05:53:13.908" v="943"/>
          <ac:inkMkLst>
            <pc:docMk/>
            <pc:sldMk cId="1965147494" sldId="1862"/>
            <ac:inkMk id="156" creationId="{58F3133B-D365-446F-8555-D67F3A73B938}"/>
          </ac:inkMkLst>
        </pc:inkChg>
        <pc:inkChg chg="add mod">
          <ac:chgData name="Sherif Khattab" userId="c83b1e15-36f3-4f46-aceb-05aac24c545e" providerId="ADAL" clId="{765E29AF-DB58-4025-A9E7-1BD6AAD1841B}" dt="2021-02-15T05:53:13.908" v="943"/>
          <ac:inkMkLst>
            <pc:docMk/>
            <pc:sldMk cId="1965147494" sldId="1862"/>
            <ac:inkMk id="157" creationId="{35EEBBE1-12D7-4D6D-BB18-37E385BB0CCB}"/>
          </ac:inkMkLst>
        </pc:inkChg>
        <pc:inkChg chg="add mod">
          <ac:chgData name="Sherif Khattab" userId="c83b1e15-36f3-4f46-aceb-05aac24c545e" providerId="ADAL" clId="{765E29AF-DB58-4025-A9E7-1BD6AAD1841B}" dt="2021-02-15T05:53:13.908" v="943"/>
          <ac:inkMkLst>
            <pc:docMk/>
            <pc:sldMk cId="1965147494" sldId="1862"/>
            <ac:inkMk id="158" creationId="{AB4338D2-1966-4079-AFDD-99833680877B}"/>
          </ac:inkMkLst>
        </pc:inkChg>
        <pc:inkChg chg="add mod">
          <ac:chgData name="Sherif Khattab" userId="c83b1e15-36f3-4f46-aceb-05aac24c545e" providerId="ADAL" clId="{765E29AF-DB58-4025-A9E7-1BD6AAD1841B}" dt="2021-02-15T05:53:13.908" v="943"/>
          <ac:inkMkLst>
            <pc:docMk/>
            <pc:sldMk cId="1965147494" sldId="1862"/>
            <ac:inkMk id="159" creationId="{BE26ED08-0862-4C9A-9E84-DBD621EB1240}"/>
          </ac:inkMkLst>
        </pc:inkChg>
        <pc:inkChg chg="add">
          <ac:chgData name="Sherif Khattab" userId="c83b1e15-36f3-4f46-aceb-05aac24c545e" providerId="ADAL" clId="{765E29AF-DB58-4025-A9E7-1BD6AAD1841B}" dt="2021-02-15T05:53:11.592" v="935" actId="9405"/>
          <ac:inkMkLst>
            <pc:docMk/>
            <pc:sldMk cId="1965147494" sldId="1862"/>
            <ac:inkMk id="160" creationId="{A5AB9CE7-59B8-4DD3-ADC6-5F7860DE1D49}"/>
          </ac:inkMkLst>
        </pc:inkChg>
        <pc:inkChg chg="add mod">
          <ac:chgData name="Sherif Khattab" userId="c83b1e15-36f3-4f46-aceb-05aac24c545e" providerId="ADAL" clId="{765E29AF-DB58-4025-A9E7-1BD6AAD1841B}" dt="2021-02-15T05:53:13.908" v="943"/>
          <ac:inkMkLst>
            <pc:docMk/>
            <pc:sldMk cId="1965147494" sldId="1862"/>
            <ac:inkMk id="161" creationId="{F7719035-8A8F-41D2-B362-BD5620BB259A}"/>
          </ac:inkMkLst>
        </pc:inkChg>
        <pc:inkChg chg="add del mod">
          <ac:chgData name="Sherif Khattab" userId="c83b1e15-36f3-4f46-aceb-05aac24c545e" providerId="ADAL" clId="{765E29AF-DB58-4025-A9E7-1BD6AAD1841B}" dt="2021-02-15T05:53:14.657" v="944" actId="9405"/>
          <ac:inkMkLst>
            <pc:docMk/>
            <pc:sldMk cId="1965147494" sldId="1862"/>
            <ac:inkMk id="162" creationId="{92317921-DE21-438B-90E3-498D0A04F0AD}"/>
          </ac:inkMkLst>
        </pc:inkChg>
        <pc:inkChg chg="add del mod">
          <ac:chgData name="Sherif Khattab" userId="c83b1e15-36f3-4f46-aceb-05aac24c545e" providerId="ADAL" clId="{765E29AF-DB58-4025-A9E7-1BD6AAD1841B}" dt="2021-02-15T05:53:13.908" v="943"/>
          <ac:inkMkLst>
            <pc:docMk/>
            <pc:sldMk cId="1965147494" sldId="1862"/>
            <ac:inkMk id="163" creationId="{44D1FF33-641B-4A84-BA3A-C19F8D47DE7C}"/>
          </ac:inkMkLst>
        </pc:inkChg>
        <pc:inkChg chg="add del">
          <ac:chgData name="Sherif Khattab" userId="c83b1e15-36f3-4f46-aceb-05aac24c545e" providerId="ADAL" clId="{765E29AF-DB58-4025-A9E7-1BD6AAD1841B}" dt="2021-02-15T05:53:13.548" v="940" actId="9405"/>
          <ac:inkMkLst>
            <pc:docMk/>
            <pc:sldMk cId="1965147494" sldId="1862"/>
            <ac:inkMk id="164" creationId="{378508BC-FF70-40AF-A8DB-A1B0C184473A}"/>
          </ac:inkMkLst>
        </pc:inkChg>
        <pc:inkChg chg="add mod">
          <ac:chgData name="Sherif Khattab" userId="c83b1e15-36f3-4f46-aceb-05aac24c545e" providerId="ADAL" clId="{765E29AF-DB58-4025-A9E7-1BD6AAD1841B}" dt="2021-02-15T05:53:20.944" v="956"/>
          <ac:inkMkLst>
            <pc:docMk/>
            <pc:sldMk cId="1965147494" sldId="1862"/>
            <ac:inkMk id="167" creationId="{3F8F35AD-6DC6-48B1-A582-FAEA5153C70A}"/>
          </ac:inkMkLst>
        </pc:inkChg>
        <pc:inkChg chg="add mod">
          <ac:chgData name="Sherif Khattab" userId="c83b1e15-36f3-4f46-aceb-05aac24c545e" providerId="ADAL" clId="{765E29AF-DB58-4025-A9E7-1BD6AAD1841B}" dt="2021-02-15T05:53:20.944" v="956"/>
          <ac:inkMkLst>
            <pc:docMk/>
            <pc:sldMk cId="1965147494" sldId="1862"/>
            <ac:inkMk id="168" creationId="{D78BDD70-37CF-484F-9AF7-01B7FE2D9AEE}"/>
          </ac:inkMkLst>
        </pc:inkChg>
        <pc:inkChg chg="add mod">
          <ac:chgData name="Sherif Khattab" userId="c83b1e15-36f3-4f46-aceb-05aac24c545e" providerId="ADAL" clId="{765E29AF-DB58-4025-A9E7-1BD6AAD1841B}" dt="2021-02-15T05:53:20.944" v="956"/>
          <ac:inkMkLst>
            <pc:docMk/>
            <pc:sldMk cId="1965147494" sldId="1862"/>
            <ac:inkMk id="169" creationId="{F0FFEF82-ADAB-4900-9F1E-8F6CB5325E7C}"/>
          </ac:inkMkLst>
        </pc:inkChg>
        <pc:inkChg chg="add mod">
          <ac:chgData name="Sherif Khattab" userId="c83b1e15-36f3-4f46-aceb-05aac24c545e" providerId="ADAL" clId="{765E29AF-DB58-4025-A9E7-1BD6AAD1841B}" dt="2021-02-15T05:53:20.944" v="956"/>
          <ac:inkMkLst>
            <pc:docMk/>
            <pc:sldMk cId="1965147494" sldId="1862"/>
            <ac:inkMk id="170" creationId="{3AF132CC-297B-4A34-BA88-AD14D3E4890A}"/>
          </ac:inkMkLst>
        </pc:inkChg>
        <pc:inkChg chg="add mod">
          <ac:chgData name="Sherif Khattab" userId="c83b1e15-36f3-4f46-aceb-05aac24c545e" providerId="ADAL" clId="{765E29AF-DB58-4025-A9E7-1BD6AAD1841B}" dt="2021-02-15T05:53:20.944" v="956"/>
          <ac:inkMkLst>
            <pc:docMk/>
            <pc:sldMk cId="1965147494" sldId="1862"/>
            <ac:inkMk id="171" creationId="{BE2C2C5E-1BC3-4C94-A230-D30DAD8198D3}"/>
          </ac:inkMkLst>
        </pc:inkChg>
        <pc:inkChg chg="add mod">
          <ac:chgData name="Sherif Khattab" userId="c83b1e15-36f3-4f46-aceb-05aac24c545e" providerId="ADAL" clId="{765E29AF-DB58-4025-A9E7-1BD6AAD1841B}" dt="2021-02-15T05:53:20.944" v="956"/>
          <ac:inkMkLst>
            <pc:docMk/>
            <pc:sldMk cId="1965147494" sldId="1862"/>
            <ac:inkMk id="172" creationId="{67F11BE7-76D9-4A01-A93A-A37FDA8D38A0}"/>
          </ac:inkMkLst>
        </pc:inkChg>
        <pc:inkChg chg="add mod">
          <ac:chgData name="Sherif Khattab" userId="c83b1e15-36f3-4f46-aceb-05aac24c545e" providerId="ADAL" clId="{765E29AF-DB58-4025-A9E7-1BD6AAD1841B}" dt="2021-02-15T05:53:20.944" v="956"/>
          <ac:inkMkLst>
            <pc:docMk/>
            <pc:sldMk cId="1965147494" sldId="1862"/>
            <ac:inkMk id="173" creationId="{E4F94E76-B47C-441A-93D2-5B6169A0A801}"/>
          </ac:inkMkLst>
        </pc:inkChg>
        <pc:inkChg chg="add mod">
          <ac:chgData name="Sherif Khattab" userId="c83b1e15-36f3-4f46-aceb-05aac24c545e" providerId="ADAL" clId="{765E29AF-DB58-4025-A9E7-1BD6AAD1841B}" dt="2021-02-15T05:53:20.944" v="956"/>
          <ac:inkMkLst>
            <pc:docMk/>
            <pc:sldMk cId="1965147494" sldId="1862"/>
            <ac:inkMk id="174" creationId="{CEAAC713-3E1C-40F9-A2B6-2514235F51F5}"/>
          </ac:inkMkLst>
        </pc:inkChg>
        <pc:inkChg chg="add mod">
          <ac:chgData name="Sherif Khattab" userId="c83b1e15-36f3-4f46-aceb-05aac24c545e" providerId="ADAL" clId="{765E29AF-DB58-4025-A9E7-1BD6AAD1841B}" dt="2021-02-15T05:53:20.944" v="956"/>
          <ac:inkMkLst>
            <pc:docMk/>
            <pc:sldMk cId="1965147494" sldId="1862"/>
            <ac:inkMk id="175" creationId="{E6FDA9D0-6F58-4285-B140-CF5F54D65634}"/>
          </ac:inkMkLst>
        </pc:inkChg>
        <pc:inkChg chg="add mod">
          <ac:chgData name="Sherif Khattab" userId="c83b1e15-36f3-4f46-aceb-05aac24c545e" providerId="ADAL" clId="{765E29AF-DB58-4025-A9E7-1BD6AAD1841B}" dt="2021-02-15T05:53:20.944" v="956"/>
          <ac:inkMkLst>
            <pc:docMk/>
            <pc:sldMk cId="1965147494" sldId="1862"/>
            <ac:inkMk id="176" creationId="{3F3EB8E3-DC8F-4DC7-9EE7-116C5589BE06}"/>
          </ac:inkMkLst>
        </pc:inkChg>
        <pc:inkChg chg="add mod">
          <ac:chgData name="Sherif Khattab" userId="c83b1e15-36f3-4f46-aceb-05aac24c545e" providerId="ADAL" clId="{765E29AF-DB58-4025-A9E7-1BD6AAD1841B}" dt="2021-02-15T05:53:20.944" v="956"/>
          <ac:inkMkLst>
            <pc:docMk/>
            <pc:sldMk cId="1965147494" sldId="1862"/>
            <ac:inkMk id="177" creationId="{9D3BE592-E8A6-4B30-A9EF-721722497637}"/>
          </ac:inkMkLst>
        </pc:inkChg>
        <pc:inkChg chg="add">
          <ac:chgData name="Sherif Khattab" userId="c83b1e15-36f3-4f46-aceb-05aac24c545e" providerId="ADAL" clId="{765E29AF-DB58-4025-A9E7-1BD6AAD1841B}" dt="2021-02-15T05:53:22.214" v="957" actId="9405"/>
          <ac:inkMkLst>
            <pc:docMk/>
            <pc:sldMk cId="1965147494" sldId="1862"/>
            <ac:inkMk id="179" creationId="{3B797C62-08A7-4405-AD16-250BA6CC341C}"/>
          </ac:inkMkLst>
        </pc:inkChg>
        <pc:inkChg chg="add">
          <ac:chgData name="Sherif Khattab" userId="c83b1e15-36f3-4f46-aceb-05aac24c545e" providerId="ADAL" clId="{765E29AF-DB58-4025-A9E7-1BD6AAD1841B}" dt="2021-02-15T05:53:24.850" v="958" actId="9405"/>
          <ac:inkMkLst>
            <pc:docMk/>
            <pc:sldMk cId="1965147494" sldId="1862"/>
            <ac:inkMk id="180" creationId="{A70E7CBA-04E5-410C-868B-B4EE4AD32ADC}"/>
          </ac:inkMkLst>
        </pc:inkChg>
        <pc:inkChg chg="add">
          <ac:chgData name="Sherif Khattab" userId="c83b1e15-36f3-4f46-aceb-05aac24c545e" providerId="ADAL" clId="{765E29AF-DB58-4025-A9E7-1BD6AAD1841B}" dt="2021-02-15T05:53:38.968" v="959" actId="9405"/>
          <ac:inkMkLst>
            <pc:docMk/>
            <pc:sldMk cId="1965147494" sldId="1862"/>
            <ac:inkMk id="181" creationId="{36FA2E46-9D7C-4F8B-8BBE-50A3CA5F30E4}"/>
          </ac:inkMkLst>
        </pc:inkChg>
        <pc:cxnChg chg="add del mod">
          <ac:chgData name="Sherif Khattab" userId="c83b1e15-36f3-4f46-aceb-05aac24c545e" providerId="ADAL" clId="{765E29AF-DB58-4025-A9E7-1BD6AAD1841B}" dt="2021-02-15T05:50:44.874" v="789" actId="34122"/>
          <ac:cxnSpMkLst>
            <pc:docMk/>
            <pc:sldMk cId="1965147494" sldId="1862"/>
            <ac:cxnSpMk id="92" creationId="{FF4B8789-75E5-426A-8277-D098D0E8B740}"/>
          </ac:cxnSpMkLst>
        </pc:cxnChg>
        <pc:cxnChg chg="add del mod">
          <ac:chgData name="Sherif Khattab" userId="c83b1e15-36f3-4f46-aceb-05aac24c545e" providerId="ADAL" clId="{765E29AF-DB58-4025-A9E7-1BD6AAD1841B}" dt="2021-02-15T05:50:44.874" v="789" actId="34122"/>
          <ac:cxnSpMkLst>
            <pc:docMk/>
            <pc:sldMk cId="1965147494" sldId="1862"/>
            <ac:cxnSpMk id="98" creationId="{26857B62-74CE-4C84-A64A-2012676E7DBC}"/>
          </ac:cxnSpMkLst>
        </pc:cxnChg>
        <pc:cxnChg chg="add del mod">
          <ac:chgData name="Sherif Khattab" userId="c83b1e15-36f3-4f46-aceb-05aac24c545e" providerId="ADAL" clId="{765E29AF-DB58-4025-A9E7-1BD6AAD1841B}" dt="2021-02-15T05:50:44.874" v="789" actId="34122"/>
          <ac:cxnSpMkLst>
            <pc:docMk/>
            <pc:sldMk cId="1965147494" sldId="1862"/>
            <ac:cxnSpMk id="104" creationId="{B8481C7B-5A2C-4881-A13B-9EB00BCC63F4}"/>
          </ac:cxnSpMkLst>
        </pc:cxnChg>
        <pc:cxnChg chg="add del mod">
          <ac:chgData name="Sherif Khattab" userId="c83b1e15-36f3-4f46-aceb-05aac24c545e" providerId="ADAL" clId="{765E29AF-DB58-4025-A9E7-1BD6AAD1841B}" dt="2021-02-15T05:50:44.874" v="789" actId="34122"/>
          <ac:cxnSpMkLst>
            <pc:docMk/>
            <pc:sldMk cId="1965147494" sldId="1862"/>
            <ac:cxnSpMk id="110" creationId="{3466C762-0FB3-4916-B6C0-4AD8D7BB1F73}"/>
          </ac:cxnSpMkLst>
        </pc:cxnChg>
        <pc:cxnChg chg="add del mod">
          <ac:chgData name="Sherif Khattab" userId="c83b1e15-36f3-4f46-aceb-05aac24c545e" providerId="ADAL" clId="{765E29AF-DB58-4025-A9E7-1BD6AAD1841B}" dt="2021-02-15T05:50:44.874" v="789" actId="34122"/>
          <ac:cxnSpMkLst>
            <pc:docMk/>
            <pc:sldMk cId="1965147494" sldId="1862"/>
            <ac:cxnSpMk id="116" creationId="{E8BD79BE-8B57-4E16-8994-0B654F6AD7A9}"/>
          </ac:cxnSpMkLst>
        </pc:cxnChg>
        <pc:cxnChg chg="add del mod">
          <ac:chgData name="Sherif Khattab" userId="c83b1e15-36f3-4f46-aceb-05aac24c545e" providerId="ADAL" clId="{765E29AF-DB58-4025-A9E7-1BD6AAD1841B}" dt="2021-02-15T05:50:44.874" v="789" actId="34122"/>
          <ac:cxnSpMkLst>
            <pc:docMk/>
            <pc:sldMk cId="1965147494" sldId="1862"/>
            <ac:cxnSpMk id="122" creationId="{2D76392F-5E7A-4769-9065-282642A71C8A}"/>
          </ac:cxnSpMkLst>
        </pc:cxnChg>
        <pc:cxnChg chg="add del mod">
          <ac:chgData name="Sherif Khattab" userId="c83b1e15-36f3-4f46-aceb-05aac24c545e" providerId="ADAL" clId="{765E29AF-DB58-4025-A9E7-1BD6AAD1841B}" dt="2021-02-15T05:50:44.874" v="789" actId="34122"/>
          <ac:cxnSpMkLst>
            <pc:docMk/>
            <pc:sldMk cId="1965147494" sldId="1862"/>
            <ac:cxnSpMk id="128" creationId="{B9AA47A7-C5B2-49D9-AF4C-528F43CF1722}"/>
          </ac:cxnSpMkLst>
        </pc:cxnChg>
      </pc:sldChg>
      <pc:sldChg chg="addSp modSp add mod">
        <pc:chgData name="Sherif Khattab" userId="c83b1e15-36f3-4f46-aceb-05aac24c545e" providerId="ADAL" clId="{765E29AF-DB58-4025-A9E7-1BD6AAD1841B}" dt="2021-02-15T05:54:34.762" v="972"/>
        <pc:sldMkLst>
          <pc:docMk/>
          <pc:sldMk cId="935097606" sldId="1863"/>
        </pc:sldMkLst>
        <pc:grpChg chg="mod">
          <ac:chgData name="Sherif Khattab" userId="c83b1e15-36f3-4f46-aceb-05aac24c545e" providerId="ADAL" clId="{765E29AF-DB58-4025-A9E7-1BD6AAD1841B}" dt="2021-02-15T05:54:34.762" v="972"/>
          <ac:grpSpMkLst>
            <pc:docMk/>
            <pc:sldMk cId="935097606" sldId="1863"/>
            <ac:grpSpMk id="32" creationId="{B4C2BEFF-E7D3-4AC3-8A62-09F915BC9E11}"/>
          </ac:grpSpMkLst>
        </pc:grpChg>
        <pc:grpChg chg="mod">
          <ac:chgData name="Sherif Khattab" userId="c83b1e15-36f3-4f46-aceb-05aac24c545e" providerId="ADAL" clId="{765E29AF-DB58-4025-A9E7-1BD6AAD1841B}" dt="2021-02-15T05:54:34.762" v="972"/>
          <ac:grpSpMkLst>
            <pc:docMk/>
            <pc:sldMk cId="935097606" sldId="1863"/>
            <ac:grpSpMk id="33" creationId="{9B893FEB-53F8-447C-BF46-2EBE07BB50F7}"/>
          </ac:grpSpMkLst>
        </pc:grpChg>
        <pc:grpChg chg="mod">
          <ac:chgData name="Sherif Khattab" userId="c83b1e15-36f3-4f46-aceb-05aac24c545e" providerId="ADAL" clId="{765E29AF-DB58-4025-A9E7-1BD6AAD1841B}" dt="2021-02-15T05:54:34.762" v="972"/>
          <ac:grpSpMkLst>
            <pc:docMk/>
            <pc:sldMk cId="935097606" sldId="1863"/>
            <ac:grpSpMk id="38" creationId="{B4E377B7-FBC0-4D95-B2AC-B0040199F4C3}"/>
          </ac:grpSpMkLst>
        </pc:grpChg>
        <pc:inkChg chg="add mod">
          <ac:chgData name="Sherif Khattab" userId="c83b1e15-36f3-4f46-aceb-05aac24c545e" providerId="ADAL" clId="{765E29AF-DB58-4025-A9E7-1BD6AAD1841B}" dt="2021-02-15T05:54:34.762" v="972"/>
          <ac:inkMkLst>
            <pc:docMk/>
            <pc:sldMk cId="935097606" sldId="1863"/>
            <ac:inkMk id="19" creationId="{6F759412-2867-470C-B833-6C6333BD92FE}"/>
          </ac:inkMkLst>
        </pc:inkChg>
        <pc:inkChg chg="add mod">
          <ac:chgData name="Sherif Khattab" userId="c83b1e15-36f3-4f46-aceb-05aac24c545e" providerId="ADAL" clId="{765E29AF-DB58-4025-A9E7-1BD6AAD1841B}" dt="2021-02-15T05:54:34.762" v="972"/>
          <ac:inkMkLst>
            <pc:docMk/>
            <pc:sldMk cId="935097606" sldId="1863"/>
            <ac:inkMk id="20" creationId="{9D7E7F21-FAA6-4CB6-A98F-C8C01DAE4661}"/>
          </ac:inkMkLst>
        </pc:inkChg>
        <pc:inkChg chg="add mod">
          <ac:chgData name="Sherif Khattab" userId="c83b1e15-36f3-4f46-aceb-05aac24c545e" providerId="ADAL" clId="{765E29AF-DB58-4025-A9E7-1BD6AAD1841B}" dt="2021-02-15T05:54:34.762" v="972"/>
          <ac:inkMkLst>
            <pc:docMk/>
            <pc:sldMk cId="935097606" sldId="1863"/>
            <ac:inkMk id="24" creationId="{17A371FF-92BB-4737-87BF-0C250094F1BF}"/>
          </ac:inkMkLst>
        </pc:inkChg>
        <pc:inkChg chg="add mod">
          <ac:chgData name="Sherif Khattab" userId="c83b1e15-36f3-4f46-aceb-05aac24c545e" providerId="ADAL" clId="{765E29AF-DB58-4025-A9E7-1BD6AAD1841B}" dt="2021-02-15T05:54:34.762" v="972"/>
          <ac:inkMkLst>
            <pc:docMk/>
            <pc:sldMk cId="935097606" sldId="1863"/>
            <ac:inkMk id="25" creationId="{BD37EBC7-7BD3-4E16-92E0-B991CC39FF95}"/>
          </ac:inkMkLst>
        </pc:inkChg>
        <pc:inkChg chg="add mod">
          <ac:chgData name="Sherif Khattab" userId="c83b1e15-36f3-4f46-aceb-05aac24c545e" providerId="ADAL" clId="{765E29AF-DB58-4025-A9E7-1BD6AAD1841B}" dt="2021-02-15T05:54:34.762" v="972"/>
          <ac:inkMkLst>
            <pc:docMk/>
            <pc:sldMk cId="935097606" sldId="1863"/>
            <ac:inkMk id="26" creationId="{833F7B1E-85E2-4E05-BB4A-137780CA2950}"/>
          </ac:inkMkLst>
        </pc:inkChg>
        <pc:inkChg chg="add mod">
          <ac:chgData name="Sherif Khattab" userId="c83b1e15-36f3-4f46-aceb-05aac24c545e" providerId="ADAL" clId="{765E29AF-DB58-4025-A9E7-1BD6AAD1841B}" dt="2021-02-15T05:54:34.762" v="972"/>
          <ac:inkMkLst>
            <pc:docMk/>
            <pc:sldMk cId="935097606" sldId="1863"/>
            <ac:inkMk id="27" creationId="{F7D04E2E-CA60-4D4F-A815-1C9B88BB4669}"/>
          </ac:inkMkLst>
        </pc:inkChg>
        <pc:inkChg chg="add mod">
          <ac:chgData name="Sherif Khattab" userId="c83b1e15-36f3-4f46-aceb-05aac24c545e" providerId="ADAL" clId="{765E29AF-DB58-4025-A9E7-1BD6AAD1841B}" dt="2021-02-15T05:54:34.762" v="972"/>
          <ac:inkMkLst>
            <pc:docMk/>
            <pc:sldMk cId="935097606" sldId="1863"/>
            <ac:inkMk id="28" creationId="{966D2522-41BC-4D34-A64B-0CD9D1835949}"/>
          </ac:inkMkLst>
        </pc:inkChg>
        <pc:inkChg chg="add mod">
          <ac:chgData name="Sherif Khattab" userId="c83b1e15-36f3-4f46-aceb-05aac24c545e" providerId="ADAL" clId="{765E29AF-DB58-4025-A9E7-1BD6AAD1841B}" dt="2021-02-15T05:54:34.762" v="972"/>
          <ac:inkMkLst>
            <pc:docMk/>
            <pc:sldMk cId="935097606" sldId="1863"/>
            <ac:inkMk id="29" creationId="{B244C699-1D33-48CD-8A08-670FFA36A5B4}"/>
          </ac:inkMkLst>
        </pc:inkChg>
        <pc:inkChg chg="add mod">
          <ac:chgData name="Sherif Khattab" userId="c83b1e15-36f3-4f46-aceb-05aac24c545e" providerId="ADAL" clId="{765E29AF-DB58-4025-A9E7-1BD6AAD1841B}" dt="2021-02-15T05:54:34.762" v="972"/>
          <ac:inkMkLst>
            <pc:docMk/>
            <pc:sldMk cId="935097606" sldId="1863"/>
            <ac:inkMk id="30" creationId="{40157BB3-ACF1-46A3-9FF0-7E44B5FDE1EE}"/>
          </ac:inkMkLst>
        </pc:inkChg>
        <pc:inkChg chg="add mod">
          <ac:chgData name="Sherif Khattab" userId="c83b1e15-36f3-4f46-aceb-05aac24c545e" providerId="ADAL" clId="{765E29AF-DB58-4025-A9E7-1BD6AAD1841B}" dt="2021-02-15T05:54:34.762" v="972"/>
          <ac:inkMkLst>
            <pc:docMk/>
            <pc:sldMk cId="935097606" sldId="1863"/>
            <ac:inkMk id="31" creationId="{8F85FB2D-A28B-4828-9C2B-F87CBF9911EE}"/>
          </ac:inkMkLst>
        </pc:inkChg>
        <pc:inkChg chg="mod">
          <ac:chgData name="Sherif Khattab" userId="c83b1e15-36f3-4f46-aceb-05aac24c545e" providerId="ADAL" clId="{765E29AF-DB58-4025-A9E7-1BD6AAD1841B}" dt="2021-02-15T05:54:09.976" v="961" actId="1076"/>
          <ac:inkMkLst>
            <pc:docMk/>
            <pc:sldMk cId="935097606" sldId="1863"/>
            <ac:inkMk id="181" creationId="{36FA2E46-9D7C-4F8B-8BBE-50A3CA5F30E4}"/>
          </ac:inkMkLst>
        </pc:inkChg>
      </pc:sldChg>
      <pc:sldChg chg="del">
        <pc:chgData name="Sherif Khattab" userId="c83b1e15-36f3-4f46-aceb-05aac24c545e" providerId="ADAL" clId="{765E29AF-DB58-4025-A9E7-1BD6AAD1841B}" dt="2021-02-15T05:28:14.464" v="426" actId="47"/>
        <pc:sldMkLst>
          <pc:docMk/>
          <pc:sldMk cId="3701654133" sldId="1863"/>
        </pc:sldMkLst>
      </pc:sldChg>
      <pc:sldChg chg="addSp delSp modSp add mod">
        <pc:chgData name="Sherif Khattab" userId="c83b1e15-36f3-4f46-aceb-05aac24c545e" providerId="ADAL" clId="{765E29AF-DB58-4025-A9E7-1BD6AAD1841B}" dt="2021-02-15T05:59:30.955" v="1012" actId="1076"/>
        <pc:sldMkLst>
          <pc:docMk/>
          <pc:sldMk cId="2075675109" sldId="1864"/>
        </pc:sldMkLst>
        <pc:grpChg chg="mod">
          <ac:chgData name="Sherif Khattab" userId="c83b1e15-36f3-4f46-aceb-05aac24c545e" providerId="ADAL" clId="{765E29AF-DB58-4025-A9E7-1BD6AAD1841B}" dt="2021-02-15T05:59:14.480" v="1009"/>
          <ac:grpSpMkLst>
            <pc:docMk/>
            <pc:sldMk cId="2075675109" sldId="1864"/>
            <ac:grpSpMk id="49" creationId="{1EDF1F80-6556-47F5-A56C-A9B4B132843F}"/>
          </ac:grpSpMkLst>
        </pc:grpChg>
        <pc:grpChg chg="del mod">
          <ac:chgData name="Sherif Khattab" userId="c83b1e15-36f3-4f46-aceb-05aac24c545e" providerId="ADAL" clId="{765E29AF-DB58-4025-A9E7-1BD6AAD1841B}" dt="2021-02-15T05:59:07.244" v="1005" actId="478"/>
          <ac:grpSpMkLst>
            <pc:docMk/>
            <pc:sldMk cId="2075675109" sldId="1864"/>
            <ac:grpSpMk id="71" creationId="{A77CCADC-91B5-49A7-A01B-2720293B3877}"/>
          </ac:grpSpMkLst>
        </pc:grpChg>
        <pc:inkChg chg="add mod">
          <ac:chgData name="Sherif Khattab" userId="c83b1e15-36f3-4f46-aceb-05aac24c545e" providerId="ADAL" clId="{765E29AF-DB58-4025-A9E7-1BD6AAD1841B}" dt="2021-02-15T05:59:14.480" v="1009"/>
          <ac:inkMkLst>
            <pc:docMk/>
            <pc:sldMk cId="2075675109" sldId="1864"/>
            <ac:inkMk id="46" creationId="{32F42FC2-9F11-4E11-A54B-FFFB54629A10}"/>
          </ac:inkMkLst>
        </pc:inkChg>
        <pc:inkChg chg="add mod">
          <ac:chgData name="Sherif Khattab" userId="c83b1e15-36f3-4f46-aceb-05aac24c545e" providerId="ADAL" clId="{765E29AF-DB58-4025-A9E7-1BD6AAD1841B}" dt="2021-02-15T05:59:14.480" v="1009"/>
          <ac:inkMkLst>
            <pc:docMk/>
            <pc:sldMk cId="2075675109" sldId="1864"/>
            <ac:inkMk id="47" creationId="{14AB91FA-F19A-45C9-901B-916B52DBD841}"/>
          </ac:inkMkLst>
        </pc:inkChg>
        <pc:inkChg chg="add mod">
          <ac:chgData name="Sherif Khattab" userId="c83b1e15-36f3-4f46-aceb-05aac24c545e" providerId="ADAL" clId="{765E29AF-DB58-4025-A9E7-1BD6AAD1841B}" dt="2021-02-15T05:59:14.480" v="1009"/>
          <ac:inkMkLst>
            <pc:docMk/>
            <pc:sldMk cId="2075675109" sldId="1864"/>
            <ac:inkMk id="48" creationId="{5B715E29-851D-4607-9983-6E8F19F02CE8}"/>
          </ac:inkMkLst>
        </pc:inkChg>
        <pc:inkChg chg="add del">
          <ac:chgData name="Sherif Khattab" userId="c83b1e15-36f3-4f46-aceb-05aac24c545e" providerId="ADAL" clId="{765E29AF-DB58-4025-A9E7-1BD6AAD1841B}" dt="2021-02-15T05:59:18.282" v="1011" actId="9405"/>
          <ac:inkMkLst>
            <pc:docMk/>
            <pc:sldMk cId="2075675109" sldId="1864"/>
            <ac:inkMk id="50" creationId="{47799EAA-08A1-4FAB-B9BB-3A268B317B0E}"/>
          </ac:inkMkLst>
        </pc:inkChg>
        <pc:inkChg chg="mod">
          <ac:chgData name="Sherif Khattab" userId="c83b1e15-36f3-4f46-aceb-05aac24c545e" providerId="ADAL" clId="{765E29AF-DB58-4025-A9E7-1BD6AAD1841B}" dt="2021-02-15T05:59:02.781" v="1004" actId="14100"/>
          <ac:inkMkLst>
            <pc:docMk/>
            <pc:sldMk cId="2075675109" sldId="1864"/>
            <ac:inkMk id="67" creationId="{40FA6A4D-D5EC-40F5-AE86-8F202C090F64}"/>
          </ac:inkMkLst>
        </pc:inkChg>
        <pc:inkChg chg="mod">
          <ac:chgData name="Sherif Khattab" userId="c83b1e15-36f3-4f46-aceb-05aac24c545e" providerId="ADAL" clId="{765E29AF-DB58-4025-A9E7-1BD6AAD1841B}" dt="2021-02-15T05:58:44.929" v="1003" actId="1076"/>
          <ac:inkMkLst>
            <pc:docMk/>
            <pc:sldMk cId="2075675109" sldId="1864"/>
            <ac:inkMk id="68" creationId="{A3B8A98E-DA7A-4EE7-A7D5-8BB58867FF00}"/>
          </ac:inkMkLst>
        </pc:inkChg>
        <pc:inkChg chg="mod">
          <ac:chgData name="Sherif Khattab" userId="c83b1e15-36f3-4f46-aceb-05aac24c545e" providerId="ADAL" clId="{765E29AF-DB58-4025-A9E7-1BD6AAD1841B}" dt="2021-02-15T05:58:44.929" v="1003" actId="1076"/>
          <ac:inkMkLst>
            <pc:docMk/>
            <pc:sldMk cId="2075675109" sldId="1864"/>
            <ac:inkMk id="69" creationId="{9AFA7EA7-2E08-4A28-B3C1-88F8217AF64B}"/>
          </ac:inkMkLst>
        </pc:inkChg>
        <pc:inkChg chg="mod">
          <ac:chgData name="Sherif Khattab" userId="c83b1e15-36f3-4f46-aceb-05aac24c545e" providerId="ADAL" clId="{765E29AF-DB58-4025-A9E7-1BD6AAD1841B}" dt="2021-02-15T05:59:30.955" v="1012" actId="1076"/>
          <ac:inkMkLst>
            <pc:docMk/>
            <pc:sldMk cId="2075675109" sldId="1864"/>
            <ac:inkMk id="181" creationId="{36FA2E46-9D7C-4F8B-8BBE-50A3CA5F30E4}"/>
          </ac:inkMkLst>
        </pc:inkChg>
      </pc:sldChg>
      <pc:sldChg chg="del">
        <pc:chgData name="Sherif Khattab" userId="c83b1e15-36f3-4f46-aceb-05aac24c545e" providerId="ADAL" clId="{765E29AF-DB58-4025-A9E7-1BD6AAD1841B}" dt="2021-02-15T05:28:15.269" v="427" actId="47"/>
        <pc:sldMkLst>
          <pc:docMk/>
          <pc:sldMk cId="1580714527" sldId="1865"/>
        </pc:sldMkLst>
      </pc:sldChg>
      <pc:sldChg chg="modSp add mod">
        <pc:chgData name="Sherif Khattab" userId="c83b1e15-36f3-4f46-aceb-05aac24c545e" providerId="ADAL" clId="{765E29AF-DB58-4025-A9E7-1BD6AAD1841B}" dt="2021-02-15T05:59:54.826" v="1014" actId="1076"/>
        <pc:sldMkLst>
          <pc:docMk/>
          <pc:sldMk cId="2464967628" sldId="1865"/>
        </pc:sldMkLst>
        <pc:grpChg chg="mod">
          <ac:chgData name="Sherif Khattab" userId="c83b1e15-36f3-4f46-aceb-05aac24c545e" providerId="ADAL" clId="{765E29AF-DB58-4025-A9E7-1BD6AAD1841B}" dt="2021-02-15T05:59:54.826" v="1014" actId="1076"/>
          <ac:grpSpMkLst>
            <pc:docMk/>
            <pc:sldMk cId="2464967628" sldId="1865"/>
            <ac:grpSpMk id="49" creationId="{1EDF1F80-6556-47F5-A56C-A9B4B132843F}"/>
          </ac:grpSpMkLst>
        </pc:grpChg>
      </pc:sldChg>
      <pc:sldChg chg="del">
        <pc:chgData name="Sherif Khattab" userId="c83b1e15-36f3-4f46-aceb-05aac24c545e" providerId="ADAL" clId="{765E29AF-DB58-4025-A9E7-1BD6AAD1841B}" dt="2021-02-15T05:28:16.813" v="428" actId="47"/>
        <pc:sldMkLst>
          <pc:docMk/>
          <pc:sldMk cId="2333665953" sldId="1866"/>
        </pc:sldMkLst>
      </pc:sldChg>
      <pc:sldChg chg="addSp delSp modSp add mod">
        <pc:chgData name="Sherif Khattab" userId="c83b1e15-36f3-4f46-aceb-05aac24c545e" providerId="ADAL" clId="{765E29AF-DB58-4025-A9E7-1BD6AAD1841B}" dt="2021-02-15T06:00:24.910" v="1021" actId="1076"/>
        <pc:sldMkLst>
          <pc:docMk/>
          <pc:sldMk cId="3460812323" sldId="1866"/>
        </pc:sldMkLst>
        <pc:grpChg chg="del">
          <ac:chgData name="Sherif Khattab" userId="c83b1e15-36f3-4f46-aceb-05aac24c545e" providerId="ADAL" clId="{765E29AF-DB58-4025-A9E7-1BD6AAD1841B}" dt="2021-02-15T06:00:02.584" v="1016" actId="478"/>
          <ac:grpSpMkLst>
            <pc:docMk/>
            <pc:sldMk cId="3460812323" sldId="1866"/>
            <ac:grpSpMk id="49" creationId="{1EDF1F80-6556-47F5-A56C-A9B4B132843F}"/>
          </ac:grpSpMkLst>
        </pc:grpChg>
        <pc:grpChg chg="mod">
          <ac:chgData name="Sherif Khattab" userId="c83b1e15-36f3-4f46-aceb-05aac24c545e" providerId="ADAL" clId="{765E29AF-DB58-4025-A9E7-1BD6AAD1841B}" dt="2021-02-15T06:00:09.267" v="1020"/>
          <ac:grpSpMkLst>
            <pc:docMk/>
            <pc:sldMk cId="3460812323" sldId="1866"/>
            <ac:grpSpMk id="53" creationId="{B27FB1E9-0C9B-4AD6-AD67-E35E7F9169F0}"/>
          </ac:grpSpMkLst>
        </pc:grpChg>
        <pc:inkChg chg="add mod">
          <ac:chgData name="Sherif Khattab" userId="c83b1e15-36f3-4f46-aceb-05aac24c545e" providerId="ADAL" clId="{765E29AF-DB58-4025-A9E7-1BD6AAD1841B}" dt="2021-02-15T06:00:09.267" v="1020"/>
          <ac:inkMkLst>
            <pc:docMk/>
            <pc:sldMk cId="3460812323" sldId="1866"/>
            <ac:inkMk id="50" creationId="{0751C05D-047E-4A55-950E-8E8444B32731}"/>
          </ac:inkMkLst>
        </pc:inkChg>
        <pc:inkChg chg="add mod">
          <ac:chgData name="Sherif Khattab" userId="c83b1e15-36f3-4f46-aceb-05aac24c545e" providerId="ADAL" clId="{765E29AF-DB58-4025-A9E7-1BD6AAD1841B}" dt="2021-02-15T06:00:09.267" v="1020"/>
          <ac:inkMkLst>
            <pc:docMk/>
            <pc:sldMk cId="3460812323" sldId="1866"/>
            <ac:inkMk id="51" creationId="{024BD257-7B16-4787-8FB4-8CA389804B92}"/>
          </ac:inkMkLst>
        </pc:inkChg>
        <pc:inkChg chg="add mod">
          <ac:chgData name="Sherif Khattab" userId="c83b1e15-36f3-4f46-aceb-05aac24c545e" providerId="ADAL" clId="{765E29AF-DB58-4025-A9E7-1BD6AAD1841B}" dt="2021-02-15T06:00:09.267" v="1020"/>
          <ac:inkMkLst>
            <pc:docMk/>
            <pc:sldMk cId="3460812323" sldId="1866"/>
            <ac:inkMk id="52" creationId="{37AD3FF5-9F9C-405B-96FB-F372E76E223C}"/>
          </ac:inkMkLst>
        </pc:inkChg>
        <pc:inkChg chg="mod">
          <ac:chgData name="Sherif Khattab" userId="c83b1e15-36f3-4f46-aceb-05aac24c545e" providerId="ADAL" clId="{765E29AF-DB58-4025-A9E7-1BD6AAD1841B}" dt="2021-02-15T06:00:24.910" v="1021" actId="1076"/>
          <ac:inkMkLst>
            <pc:docMk/>
            <pc:sldMk cId="3460812323" sldId="1866"/>
            <ac:inkMk id="181" creationId="{36FA2E46-9D7C-4F8B-8BBE-50A3CA5F30E4}"/>
          </ac:inkMkLst>
        </pc:inkChg>
      </pc:sldChg>
      <pc:sldChg chg="modSp add mod">
        <pc:chgData name="Sherif Khattab" userId="c83b1e15-36f3-4f46-aceb-05aac24c545e" providerId="ADAL" clId="{765E29AF-DB58-4025-A9E7-1BD6AAD1841B}" dt="2021-02-15T06:01:02.744" v="1027" actId="1076"/>
        <pc:sldMkLst>
          <pc:docMk/>
          <pc:sldMk cId="2011277927" sldId="1867"/>
        </pc:sldMkLst>
        <pc:inkChg chg="mod">
          <ac:chgData name="Sherif Khattab" userId="c83b1e15-36f3-4f46-aceb-05aac24c545e" providerId="ADAL" clId="{765E29AF-DB58-4025-A9E7-1BD6AAD1841B}" dt="2021-02-15T06:01:02.744" v="1027" actId="1076"/>
          <ac:inkMkLst>
            <pc:docMk/>
            <pc:sldMk cId="2011277927" sldId="1867"/>
            <ac:inkMk id="181" creationId="{36FA2E46-9D7C-4F8B-8BBE-50A3CA5F30E4}"/>
          </ac:inkMkLst>
        </pc:inkChg>
      </pc:sldChg>
      <pc:sldChg chg="modSp add del mod">
        <pc:chgData name="Sherif Khattab" userId="c83b1e15-36f3-4f46-aceb-05aac24c545e" providerId="ADAL" clId="{765E29AF-DB58-4025-A9E7-1BD6AAD1841B}" dt="2021-02-15T06:00:49.941" v="1025"/>
        <pc:sldMkLst>
          <pc:docMk/>
          <pc:sldMk cId="3654363053" sldId="1867"/>
        </pc:sldMkLst>
        <pc:inkChg chg="mod">
          <ac:chgData name="Sherif Khattab" userId="c83b1e15-36f3-4f46-aceb-05aac24c545e" providerId="ADAL" clId="{765E29AF-DB58-4025-A9E7-1BD6AAD1841B}" dt="2021-02-15T06:00:49.246" v="1024" actId="1076"/>
          <ac:inkMkLst>
            <pc:docMk/>
            <pc:sldMk cId="3654363053" sldId="1867"/>
            <ac:inkMk id="181" creationId="{36FA2E46-9D7C-4F8B-8BBE-50A3CA5F30E4}"/>
          </ac:inkMkLst>
        </pc:inkChg>
      </pc:sldChg>
      <pc:sldChg chg="del">
        <pc:chgData name="Sherif Khattab" userId="c83b1e15-36f3-4f46-aceb-05aac24c545e" providerId="ADAL" clId="{765E29AF-DB58-4025-A9E7-1BD6AAD1841B}" dt="2021-02-15T05:28:17.689" v="429" actId="47"/>
        <pc:sldMkLst>
          <pc:docMk/>
          <pc:sldMk cId="3848346626" sldId="1867"/>
        </pc:sldMkLst>
      </pc:sldChg>
      <pc:sldChg chg="del">
        <pc:chgData name="Sherif Khattab" userId="c83b1e15-36f3-4f46-aceb-05aac24c545e" providerId="ADAL" clId="{765E29AF-DB58-4025-A9E7-1BD6AAD1841B}" dt="2021-02-15T05:28:19.607" v="430" actId="47"/>
        <pc:sldMkLst>
          <pc:docMk/>
          <pc:sldMk cId="3781323783" sldId="1868"/>
        </pc:sldMkLst>
      </pc:sldChg>
      <pc:sldChg chg="modSp new mod">
        <pc:chgData name="Sherif Khattab" userId="c83b1e15-36f3-4f46-aceb-05aac24c545e" providerId="ADAL" clId="{765E29AF-DB58-4025-A9E7-1BD6AAD1841B}" dt="2021-02-15T06:02:51.709" v="1333" actId="20577"/>
        <pc:sldMkLst>
          <pc:docMk/>
          <pc:sldMk cId="3817980079" sldId="1868"/>
        </pc:sldMkLst>
        <pc:spChg chg="mod">
          <ac:chgData name="Sherif Khattab" userId="c83b1e15-36f3-4f46-aceb-05aac24c545e" providerId="ADAL" clId="{765E29AF-DB58-4025-A9E7-1BD6AAD1841B}" dt="2021-02-15T06:01:36.505" v="1115" actId="20577"/>
          <ac:spMkLst>
            <pc:docMk/>
            <pc:sldMk cId="3817980079" sldId="1868"/>
            <ac:spMk id="2" creationId="{1B44638C-8A0C-4A22-AAD8-4A9F3199F881}"/>
          </ac:spMkLst>
        </pc:spChg>
        <pc:spChg chg="mod">
          <ac:chgData name="Sherif Khattab" userId="c83b1e15-36f3-4f46-aceb-05aac24c545e" providerId="ADAL" clId="{765E29AF-DB58-4025-A9E7-1BD6AAD1841B}" dt="2021-02-15T06:02:51.709" v="1333" actId="20577"/>
          <ac:spMkLst>
            <pc:docMk/>
            <pc:sldMk cId="3817980079" sldId="1868"/>
            <ac:spMk id="3" creationId="{D18443F8-BBF5-451A-9099-716253088C9A}"/>
          </ac:spMkLst>
        </pc:spChg>
      </pc:sldChg>
      <pc:sldChg chg="del">
        <pc:chgData name="Sherif Khattab" userId="c83b1e15-36f3-4f46-aceb-05aac24c545e" providerId="ADAL" clId="{765E29AF-DB58-4025-A9E7-1BD6AAD1841B}" dt="2021-02-15T05:28:11.564" v="423" actId="47"/>
        <pc:sldMkLst>
          <pc:docMk/>
          <pc:sldMk cId="583811832" sldId="1869"/>
        </pc:sldMkLst>
      </pc:sldChg>
      <pc:sldChg chg="addSp delSp modSp new mod">
        <pc:chgData name="Sherif Khattab" userId="c83b1e15-36f3-4f46-aceb-05aac24c545e" providerId="ADAL" clId="{765E29AF-DB58-4025-A9E7-1BD6AAD1841B}" dt="2021-02-15T06:04:38.510" v="1407"/>
        <pc:sldMkLst>
          <pc:docMk/>
          <pc:sldMk cId="725840757" sldId="1869"/>
        </pc:sldMkLst>
        <pc:spChg chg="mod">
          <ac:chgData name="Sherif Khattab" userId="c83b1e15-36f3-4f46-aceb-05aac24c545e" providerId="ADAL" clId="{765E29AF-DB58-4025-A9E7-1BD6AAD1841B}" dt="2021-02-15T06:03:17.118" v="1380" actId="20577"/>
          <ac:spMkLst>
            <pc:docMk/>
            <pc:sldMk cId="725840757" sldId="1869"/>
            <ac:spMk id="2" creationId="{0271F974-3E48-49A6-9E5E-8AF491691129}"/>
          </ac:spMkLst>
        </pc:spChg>
        <pc:grpChg chg="mod">
          <ac:chgData name="Sherif Khattab" userId="c83b1e15-36f3-4f46-aceb-05aac24c545e" providerId="ADAL" clId="{765E29AF-DB58-4025-A9E7-1BD6AAD1841B}" dt="2021-02-15T06:04:03.280" v="1390"/>
          <ac:grpSpMkLst>
            <pc:docMk/>
            <pc:sldMk cId="725840757" sldId="1869"/>
            <ac:grpSpMk id="43" creationId="{9B73A21C-D98D-4EBC-969D-7E4C0DA12B0A}"/>
          </ac:grpSpMkLst>
        </pc:grpChg>
        <pc:grpChg chg="mod">
          <ac:chgData name="Sherif Khattab" userId="c83b1e15-36f3-4f46-aceb-05aac24c545e" providerId="ADAL" clId="{765E29AF-DB58-4025-A9E7-1BD6AAD1841B}" dt="2021-02-15T06:04:15.723" v="1405"/>
          <ac:grpSpMkLst>
            <pc:docMk/>
            <pc:sldMk cId="725840757" sldId="1869"/>
            <ac:grpSpMk id="58" creationId="{06555EAD-E43D-4209-876A-AC2A238DF3C0}"/>
          </ac:grpSpMkLst>
        </pc:grpChg>
        <pc:inkChg chg="add mod">
          <ac:chgData name="Sherif Khattab" userId="c83b1e15-36f3-4f46-aceb-05aac24c545e" providerId="ADAL" clId="{765E29AF-DB58-4025-A9E7-1BD6AAD1841B}" dt="2021-02-15T06:03:42.678" v="1381"/>
          <ac:inkMkLst>
            <pc:docMk/>
            <pc:sldMk cId="725840757" sldId="1869"/>
            <ac:inkMk id="6" creationId="{F370B09D-3F50-471E-996B-1B1BC9760BD2}"/>
          </ac:inkMkLst>
        </pc:inkChg>
        <pc:inkChg chg="add mod">
          <ac:chgData name="Sherif Khattab" userId="c83b1e15-36f3-4f46-aceb-05aac24c545e" providerId="ADAL" clId="{765E29AF-DB58-4025-A9E7-1BD6AAD1841B}" dt="2021-02-15T06:03:42.678" v="1381"/>
          <ac:inkMkLst>
            <pc:docMk/>
            <pc:sldMk cId="725840757" sldId="1869"/>
            <ac:inkMk id="7" creationId="{EE09FC37-4EAA-4035-9440-E62DA855B2EA}"/>
          </ac:inkMkLst>
        </pc:inkChg>
        <pc:inkChg chg="add mod">
          <ac:chgData name="Sherif Khattab" userId="c83b1e15-36f3-4f46-aceb-05aac24c545e" providerId="ADAL" clId="{765E29AF-DB58-4025-A9E7-1BD6AAD1841B}" dt="2021-02-15T06:03:42.678" v="1381"/>
          <ac:inkMkLst>
            <pc:docMk/>
            <pc:sldMk cId="725840757" sldId="1869"/>
            <ac:inkMk id="8" creationId="{39C6DB30-D328-4A9E-A483-79D44130003E}"/>
          </ac:inkMkLst>
        </pc:inkChg>
        <pc:inkChg chg="add mod">
          <ac:chgData name="Sherif Khattab" userId="c83b1e15-36f3-4f46-aceb-05aac24c545e" providerId="ADAL" clId="{765E29AF-DB58-4025-A9E7-1BD6AAD1841B}" dt="2021-02-15T06:03:42.678" v="1381"/>
          <ac:inkMkLst>
            <pc:docMk/>
            <pc:sldMk cId="725840757" sldId="1869"/>
            <ac:inkMk id="9" creationId="{9624DDA1-D677-4437-89BB-EAB530EC6164}"/>
          </ac:inkMkLst>
        </pc:inkChg>
        <pc:inkChg chg="add mod">
          <ac:chgData name="Sherif Khattab" userId="c83b1e15-36f3-4f46-aceb-05aac24c545e" providerId="ADAL" clId="{765E29AF-DB58-4025-A9E7-1BD6AAD1841B}" dt="2021-02-15T06:03:42.678" v="1381"/>
          <ac:inkMkLst>
            <pc:docMk/>
            <pc:sldMk cId="725840757" sldId="1869"/>
            <ac:inkMk id="10" creationId="{2652769C-7440-4128-BF01-A595D887207D}"/>
          </ac:inkMkLst>
        </pc:inkChg>
        <pc:inkChg chg="add mod">
          <ac:chgData name="Sherif Khattab" userId="c83b1e15-36f3-4f46-aceb-05aac24c545e" providerId="ADAL" clId="{765E29AF-DB58-4025-A9E7-1BD6AAD1841B}" dt="2021-02-15T06:03:42.678" v="1381"/>
          <ac:inkMkLst>
            <pc:docMk/>
            <pc:sldMk cId="725840757" sldId="1869"/>
            <ac:inkMk id="11" creationId="{70AD54B0-29AE-4BBF-97B8-F13CDDAB4E3F}"/>
          </ac:inkMkLst>
        </pc:inkChg>
        <pc:inkChg chg="add mod">
          <ac:chgData name="Sherif Khattab" userId="c83b1e15-36f3-4f46-aceb-05aac24c545e" providerId="ADAL" clId="{765E29AF-DB58-4025-A9E7-1BD6AAD1841B}" dt="2021-02-15T06:03:42.678" v="1381"/>
          <ac:inkMkLst>
            <pc:docMk/>
            <pc:sldMk cId="725840757" sldId="1869"/>
            <ac:inkMk id="12" creationId="{004E59F0-F0A2-42CC-8C63-41051F1C39DA}"/>
          </ac:inkMkLst>
        </pc:inkChg>
        <pc:inkChg chg="add mod">
          <ac:chgData name="Sherif Khattab" userId="c83b1e15-36f3-4f46-aceb-05aac24c545e" providerId="ADAL" clId="{765E29AF-DB58-4025-A9E7-1BD6AAD1841B}" dt="2021-02-15T06:03:42.678" v="1381"/>
          <ac:inkMkLst>
            <pc:docMk/>
            <pc:sldMk cId="725840757" sldId="1869"/>
            <ac:inkMk id="13" creationId="{921AE79F-98BF-4610-95A4-E71F56345D95}"/>
          </ac:inkMkLst>
        </pc:inkChg>
        <pc:inkChg chg="add mod">
          <ac:chgData name="Sherif Khattab" userId="c83b1e15-36f3-4f46-aceb-05aac24c545e" providerId="ADAL" clId="{765E29AF-DB58-4025-A9E7-1BD6AAD1841B}" dt="2021-02-15T06:03:42.678" v="1381"/>
          <ac:inkMkLst>
            <pc:docMk/>
            <pc:sldMk cId="725840757" sldId="1869"/>
            <ac:inkMk id="14" creationId="{A8931C6E-D832-492E-AC17-FB642D0CB0DC}"/>
          </ac:inkMkLst>
        </pc:inkChg>
        <pc:inkChg chg="add mod">
          <ac:chgData name="Sherif Khattab" userId="c83b1e15-36f3-4f46-aceb-05aac24c545e" providerId="ADAL" clId="{765E29AF-DB58-4025-A9E7-1BD6AAD1841B}" dt="2021-02-15T06:03:42.678" v="1381"/>
          <ac:inkMkLst>
            <pc:docMk/>
            <pc:sldMk cId="725840757" sldId="1869"/>
            <ac:inkMk id="15" creationId="{4C2D1825-4648-4768-9AF0-48E8FC2F3622}"/>
          </ac:inkMkLst>
        </pc:inkChg>
        <pc:inkChg chg="add mod">
          <ac:chgData name="Sherif Khattab" userId="c83b1e15-36f3-4f46-aceb-05aac24c545e" providerId="ADAL" clId="{765E29AF-DB58-4025-A9E7-1BD6AAD1841B}" dt="2021-02-15T06:03:42.678" v="1381"/>
          <ac:inkMkLst>
            <pc:docMk/>
            <pc:sldMk cId="725840757" sldId="1869"/>
            <ac:inkMk id="16" creationId="{CC9626C7-E790-409B-A1ED-372D207F87AC}"/>
          </ac:inkMkLst>
        </pc:inkChg>
        <pc:inkChg chg="add mod">
          <ac:chgData name="Sherif Khattab" userId="c83b1e15-36f3-4f46-aceb-05aac24c545e" providerId="ADAL" clId="{765E29AF-DB58-4025-A9E7-1BD6AAD1841B}" dt="2021-02-15T06:03:42.678" v="1381"/>
          <ac:inkMkLst>
            <pc:docMk/>
            <pc:sldMk cId="725840757" sldId="1869"/>
            <ac:inkMk id="17" creationId="{9E1CFFF2-4564-43E5-B83A-E7FCFBA4DA8F}"/>
          </ac:inkMkLst>
        </pc:inkChg>
        <pc:inkChg chg="add mod">
          <ac:chgData name="Sherif Khattab" userId="c83b1e15-36f3-4f46-aceb-05aac24c545e" providerId="ADAL" clId="{765E29AF-DB58-4025-A9E7-1BD6AAD1841B}" dt="2021-02-15T06:03:42.678" v="1381"/>
          <ac:inkMkLst>
            <pc:docMk/>
            <pc:sldMk cId="725840757" sldId="1869"/>
            <ac:inkMk id="18" creationId="{EF495480-35E7-4ECC-B4FF-4CB132597EBF}"/>
          </ac:inkMkLst>
        </pc:inkChg>
        <pc:inkChg chg="add mod">
          <ac:chgData name="Sherif Khattab" userId="c83b1e15-36f3-4f46-aceb-05aac24c545e" providerId="ADAL" clId="{765E29AF-DB58-4025-A9E7-1BD6AAD1841B}" dt="2021-02-15T06:03:42.678" v="1381"/>
          <ac:inkMkLst>
            <pc:docMk/>
            <pc:sldMk cId="725840757" sldId="1869"/>
            <ac:inkMk id="19" creationId="{7F1E487C-FD04-48D0-86BB-580596690EDF}"/>
          </ac:inkMkLst>
        </pc:inkChg>
        <pc:inkChg chg="add mod">
          <ac:chgData name="Sherif Khattab" userId="c83b1e15-36f3-4f46-aceb-05aac24c545e" providerId="ADAL" clId="{765E29AF-DB58-4025-A9E7-1BD6AAD1841B}" dt="2021-02-15T06:03:42.678" v="1381"/>
          <ac:inkMkLst>
            <pc:docMk/>
            <pc:sldMk cId="725840757" sldId="1869"/>
            <ac:inkMk id="20" creationId="{F7F764B7-407C-41D8-816C-422E2073D9C9}"/>
          </ac:inkMkLst>
        </pc:inkChg>
        <pc:inkChg chg="add mod">
          <ac:chgData name="Sherif Khattab" userId="c83b1e15-36f3-4f46-aceb-05aac24c545e" providerId="ADAL" clId="{765E29AF-DB58-4025-A9E7-1BD6AAD1841B}" dt="2021-02-15T06:03:42.678" v="1381"/>
          <ac:inkMkLst>
            <pc:docMk/>
            <pc:sldMk cId="725840757" sldId="1869"/>
            <ac:inkMk id="21" creationId="{550E587F-53EB-4047-AC28-130F2ED9C9F2}"/>
          </ac:inkMkLst>
        </pc:inkChg>
        <pc:inkChg chg="add mod">
          <ac:chgData name="Sherif Khattab" userId="c83b1e15-36f3-4f46-aceb-05aac24c545e" providerId="ADAL" clId="{765E29AF-DB58-4025-A9E7-1BD6AAD1841B}" dt="2021-02-15T06:03:42.678" v="1381"/>
          <ac:inkMkLst>
            <pc:docMk/>
            <pc:sldMk cId="725840757" sldId="1869"/>
            <ac:inkMk id="22" creationId="{F719894B-E74C-4188-8442-975D41DC0C43}"/>
          </ac:inkMkLst>
        </pc:inkChg>
        <pc:inkChg chg="add mod">
          <ac:chgData name="Sherif Khattab" userId="c83b1e15-36f3-4f46-aceb-05aac24c545e" providerId="ADAL" clId="{765E29AF-DB58-4025-A9E7-1BD6AAD1841B}" dt="2021-02-15T06:03:42.678" v="1381"/>
          <ac:inkMkLst>
            <pc:docMk/>
            <pc:sldMk cId="725840757" sldId="1869"/>
            <ac:inkMk id="23" creationId="{BF764753-FCB4-4C3E-ADDA-5E6E03DBC9F5}"/>
          </ac:inkMkLst>
        </pc:inkChg>
        <pc:inkChg chg="add mod">
          <ac:chgData name="Sherif Khattab" userId="c83b1e15-36f3-4f46-aceb-05aac24c545e" providerId="ADAL" clId="{765E29AF-DB58-4025-A9E7-1BD6AAD1841B}" dt="2021-02-15T06:03:42.678" v="1381"/>
          <ac:inkMkLst>
            <pc:docMk/>
            <pc:sldMk cId="725840757" sldId="1869"/>
            <ac:inkMk id="24" creationId="{01AFB41A-B469-4A99-A7DA-026BBD14D08F}"/>
          </ac:inkMkLst>
        </pc:inkChg>
        <pc:inkChg chg="add mod">
          <ac:chgData name="Sherif Khattab" userId="c83b1e15-36f3-4f46-aceb-05aac24c545e" providerId="ADAL" clId="{765E29AF-DB58-4025-A9E7-1BD6AAD1841B}" dt="2021-02-15T06:03:42.678" v="1381"/>
          <ac:inkMkLst>
            <pc:docMk/>
            <pc:sldMk cId="725840757" sldId="1869"/>
            <ac:inkMk id="25" creationId="{65D8F587-FD0D-40B3-975E-2FD089612181}"/>
          </ac:inkMkLst>
        </pc:inkChg>
        <pc:inkChg chg="add mod">
          <ac:chgData name="Sherif Khattab" userId="c83b1e15-36f3-4f46-aceb-05aac24c545e" providerId="ADAL" clId="{765E29AF-DB58-4025-A9E7-1BD6AAD1841B}" dt="2021-02-15T06:03:42.678" v="1381"/>
          <ac:inkMkLst>
            <pc:docMk/>
            <pc:sldMk cId="725840757" sldId="1869"/>
            <ac:inkMk id="26" creationId="{92BDB7F8-9628-40E5-9143-06885E68C633}"/>
          </ac:inkMkLst>
        </pc:inkChg>
        <pc:inkChg chg="add mod">
          <ac:chgData name="Sherif Khattab" userId="c83b1e15-36f3-4f46-aceb-05aac24c545e" providerId="ADAL" clId="{765E29AF-DB58-4025-A9E7-1BD6AAD1841B}" dt="2021-02-15T06:03:42.678" v="1381"/>
          <ac:inkMkLst>
            <pc:docMk/>
            <pc:sldMk cId="725840757" sldId="1869"/>
            <ac:inkMk id="27" creationId="{56E56BC1-4F27-4E68-8B55-399AFA00FA43}"/>
          </ac:inkMkLst>
        </pc:inkChg>
        <pc:inkChg chg="add mod">
          <ac:chgData name="Sherif Khattab" userId="c83b1e15-36f3-4f46-aceb-05aac24c545e" providerId="ADAL" clId="{765E29AF-DB58-4025-A9E7-1BD6AAD1841B}" dt="2021-02-15T06:03:42.678" v="1381"/>
          <ac:inkMkLst>
            <pc:docMk/>
            <pc:sldMk cId="725840757" sldId="1869"/>
            <ac:inkMk id="28" creationId="{6D7342FB-4513-4CAC-8E79-8124D91ADB95}"/>
          </ac:inkMkLst>
        </pc:inkChg>
        <pc:inkChg chg="add mod">
          <ac:chgData name="Sherif Khattab" userId="c83b1e15-36f3-4f46-aceb-05aac24c545e" providerId="ADAL" clId="{765E29AF-DB58-4025-A9E7-1BD6AAD1841B}" dt="2021-02-15T06:03:42.678" v="1381"/>
          <ac:inkMkLst>
            <pc:docMk/>
            <pc:sldMk cId="725840757" sldId="1869"/>
            <ac:inkMk id="29" creationId="{67F62F2A-7900-467E-AA7D-70C9352A7BA5}"/>
          </ac:inkMkLst>
        </pc:inkChg>
        <pc:inkChg chg="add mod">
          <ac:chgData name="Sherif Khattab" userId="c83b1e15-36f3-4f46-aceb-05aac24c545e" providerId="ADAL" clId="{765E29AF-DB58-4025-A9E7-1BD6AAD1841B}" dt="2021-02-15T06:03:42.678" v="1381"/>
          <ac:inkMkLst>
            <pc:docMk/>
            <pc:sldMk cId="725840757" sldId="1869"/>
            <ac:inkMk id="30" creationId="{3CBFC500-8C14-4387-A683-DC0D5DEEDA43}"/>
          </ac:inkMkLst>
        </pc:inkChg>
        <pc:inkChg chg="add mod">
          <ac:chgData name="Sherif Khattab" userId="c83b1e15-36f3-4f46-aceb-05aac24c545e" providerId="ADAL" clId="{765E29AF-DB58-4025-A9E7-1BD6AAD1841B}" dt="2021-02-15T06:03:42.678" v="1381"/>
          <ac:inkMkLst>
            <pc:docMk/>
            <pc:sldMk cId="725840757" sldId="1869"/>
            <ac:inkMk id="31" creationId="{26AEB4D3-4BFA-4917-9289-A36767E7FF7E}"/>
          </ac:inkMkLst>
        </pc:inkChg>
        <pc:inkChg chg="add mod">
          <ac:chgData name="Sherif Khattab" userId="c83b1e15-36f3-4f46-aceb-05aac24c545e" providerId="ADAL" clId="{765E29AF-DB58-4025-A9E7-1BD6AAD1841B}" dt="2021-02-15T06:03:42.678" v="1381"/>
          <ac:inkMkLst>
            <pc:docMk/>
            <pc:sldMk cId="725840757" sldId="1869"/>
            <ac:inkMk id="32" creationId="{51DEA8E7-097E-46F0-94BA-400F61F1C43E}"/>
          </ac:inkMkLst>
        </pc:inkChg>
        <pc:inkChg chg="add mod">
          <ac:chgData name="Sherif Khattab" userId="c83b1e15-36f3-4f46-aceb-05aac24c545e" providerId="ADAL" clId="{765E29AF-DB58-4025-A9E7-1BD6AAD1841B}" dt="2021-02-15T06:03:42.678" v="1381"/>
          <ac:inkMkLst>
            <pc:docMk/>
            <pc:sldMk cId="725840757" sldId="1869"/>
            <ac:inkMk id="33" creationId="{5284B2ED-A3DE-4CFC-A956-66D30DB523FA}"/>
          </ac:inkMkLst>
        </pc:inkChg>
        <pc:inkChg chg="add mod">
          <ac:chgData name="Sherif Khattab" userId="c83b1e15-36f3-4f46-aceb-05aac24c545e" providerId="ADAL" clId="{765E29AF-DB58-4025-A9E7-1BD6AAD1841B}" dt="2021-02-15T06:03:42.678" v="1381"/>
          <ac:inkMkLst>
            <pc:docMk/>
            <pc:sldMk cId="725840757" sldId="1869"/>
            <ac:inkMk id="34" creationId="{784D4185-FC79-435C-B156-01566FD3BBF4}"/>
          </ac:inkMkLst>
        </pc:inkChg>
        <pc:inkChg chg="add mod">
          <ac:chgData name="Sherif Khattab" userId="c83b1e15-36f3-4f46-aceb-05aac24c545e" providerId="ADAL" clId="{765E29AF-DB58-4025-A9E7-1BD6AAD1841B}" dt="2021-02-15T06:04:03.280" v="1390"/>
          <ac:inkMkLst>
            <pc:docMk/>
            <pc:sldMk cId="725840757" sldId="1869"/>
            <ac:inkMk id="35" creationId="{32F5D4A0-0D4C-4B50-8141-1F65C489FE8E}"/>
          </ac:inkMkLst>
        </pc:inkChg>
        <pc:inkChg chg="add mod">
          <ac:chgData name="Sherif Khattab" userId="c83b1e15-36f3-4f46-aceb-05aac24c545e" providerId="ADAL" clId="{765E29AF-DB58-4025-A9E7-1BD6AAD1841B}" dt="2021-02-15T06:04:03.280" v="1390"/>
          <ac:inkMkLst>
            <pc:docMk/>
            <pc:sldMk cId="725840757" sldId="1869"/>
            <ac:inkMk id="36" creationId="{99CC5502-4447-4A41-B975-7677B67844EC}"/>
          </ac:inkMkLst>
        </pc:inkChg>
        <pc:inkChg chg="add mod">
          <ac:chgData name="Sherif Khattab" userId="c83b1e15-36f3-4f46-aceb-05aac24c545e" providerId="ADAL" clId="{765E29AF-DB58-4025-A9E7-1BD6AAD1841B}" dt="2021-02-15T06:04:03.280" v="1390"/>
          <ac:inkMkLst>
            <pc:docMk/>
            <pc:sldMk cId="725840757" sldId="1869"/>
            <ac:inkMk id="37" creationId="{347788E8-0B45-4772-A747-5E69235DE081}"/>
          </ac:inkMkLst>
        </pc:inkChg>
        <pc:inkChg chg="add mod">
          <ac:chgData name="Sherif Khattab" userId="c83b1e15-36f3-4f46-aceb-05aac24c545e" providerId="ADAL" clId="{765E29AF-DB58-4025-A9E7-1BD6AAD1841B}" dt="2021-02-15T06:04:03.280" v="1390"/>
          <ac:inkMkLst>
            <pc:docMk/>
            <pc:sldMk cId="725840757" sldId="1869"/>
            <ac:inkMk id="38" creationId="{4E6F27A7-9833-4470-AB77-1476E15AA422}"/>
          </ac:inkMkLst>
        </pc:inkChg>
        <pc:inkChg chg="add mod">
          <ac:chgData name="Sherif Khattab" userId="c83b1e15-36f3-4f46-aceb-05aac24c545e" providerId="ADAL" clId="{765E29AF-DB58-4025-A9E7-1BD6AAD1841B}" dt="2021-02-15T06:04:03.280" v="1390"/>
          <ac:inkMkLst>
            <pc:docMk/>
            <pc:sldMk cId="725840757" sldId="1869"/>
            <ac:inkMk id="39" creationId="{29DB441E-181E-460F-8830-9F19FD130D4B}"/>
          </ac:inkMkLst>
        </pc:inkChg>
        <pc:inkChg chg="add mod">
          <ac:chgData name="Sherif Khattab" userId="c83b1e15-36f3-4f46-aceb-05aac24c545e" providerId="ADAL" clId="{765E29AF-DB58-4025-A9E7-1BD6AAD1841B}" dt="2021-02-15T06:04:03.280" v="1390"/>
          <ac:inkMkLst>
            <pc:docMk/>
            <pc:sldMk cId="725840757" sldId="1869"/>
            <ac:inkMk id="40" creationId="{7B56F27A-F82A-42AC-89F6-3ABEE59986BB}"/>
          </ac:inkMkLst>
        </pc:inkChg>
        <pc:inkChg chg="add mod">
          <ac:chgData name="Sherif Khattab" userId="c83b1e15-36f3-4f46-aceb-05aac24c545e" providerId="ADAL" clId="{765E29AF-DB58-4025-A9E7-1BD6AAD1841B}" dt="2021-02-15T06:04:03.280" v="1390"/>
          <ac:inkMkLst>
            <pc:docMk/>
            <pc:sldMk cId="725840757" sldId="1869"/>
            <ac:inkMk id="41" creationId="{D50E97AB-4E42-419C-BDF9-A6C41462803D}"/>
          </ac:inkMkLst>
        </pc:inkChg>
        <pc:inkChg chg="add mod">
          <ac:chgData name="Sherif Khattab" userId="c83b1e15-36f3-4f46-aceb-05aac24c545e" providerId="ADAL" clId="{765E29AF-DB58-4025-A9E7-1BD6AAD1841B}" dt="2021-02-15T06:04:03.280" v="1390"/>
          <ac:inkMkLst>
            <pc:docMk/>
            <pc:sldMk cId="725840757" sldId="1869"/>
            <ac:inkMk id="42" creationId="{4285EBE4-9E4E-44AE-B6B3-1FBE0230CDDB}"/>
          </ac:inkMkLst>
        </pc:inkChg>
        <pc:inkChg chg="add mod">
          <ac:chgData name="Sherif Khattab" userId="c83b1e15-36f3-4f46-aceb-05aac24c545e" providerId="ADAL" clId="{765E29AF-DB58-4025-A9E7-1BD6AAD1841B}" dt="2021-02-15T06:04:15.723" v="1405"/>
          <ac:inkMkLst>
            <pc:docMk/>
            <pc:sldMk cId="725840757" sldId="1869"/>
            <ac:inkMk id="44" creationId="{4479653C-7CAE-423E-AA3B-B9AC0BFFE6F9}"/>
          </ac:inkMkLst>
        </pc:inkChg>
        <pc:inkChg chg="add mod">
          <ac:chgData name="Sherif Khattab" userId="c83b1e15-36f3-4f46-aceb-05aac24c545e" providerId="ADAL" clId="{765E29AF-DB58-4025-A9E7-1BD6AAD1841B}" dt="2021-02-15T06:04:15.723" v="1405"/>
          <ac:inkMkLst>
            <pc:docMk/>
            <pc:sldMk cId="725840757" sldId="1869"/>
            <ac:inkMk id="45" creationId="{43ABD00F-2724-40A2-AC7A-54A7B161061B}"/>
          </ac:inkMkLst>
        </pc:inkChg>
        <pc:inkChg chg="add mod">
          <ac:chgData name="Sherif Khattab" userId="c83b1e15-36f3-4f46-aceb-05aac24c545e" providerId="ADAL" clId="{765E29AF-DB58-4025-A9E7-1BD6AAD1841B}" dt="2021-02-15T06:04:15.723" v="1405"/>
          <ac:inkMkLst>
            <pc:docMk/>
            <pc:sldMk cId="725840757" sldId="1869"/>
            <ac:inkMk id="46" creationId="{C831913F-D718-4A75-B721-F20D172223A7}"/>
          </ac:inkMkLst>
        </pc:inkChg>
        <pc:inkChg chg="add mod">
          <ac:chgData name="Sherif Khattab" userId="c83b1e15-36f3-4f46-aceb-05aac24c545e" providerId="ADAL" clId="{765E29AF-DB58-4025-A9E7-1BD6AAD1841B}" dt="2021-02-15T06:04:15.723" v="1405"/>
          <ac:inkMkLst>
            <pc:docMk/>
            <pc:sldMk cId="725840757" sldId="1869"/>
            <ac:inkMk id="47" creationId="{8D3F1693-A00D-4D70-BD17-105D3A5482FA}"/>
          </ac:inkMkLst>
        </pc:inkChg>
        <pc:inkChg chg="add mod">
          <ac:chgData name="Sherif Khattab" userId="c83b1e15-36f3-4f46-aceb-05aac24c545e" providerId="ADAL" clId="{765E29AF-DB58-4025-A9E7-1BD6AAD1841B}" dt="2021-02-15T06:04:15.723" v="1405"/>
          <ac:inkMkLst>
            <pc:docMk/>
            <pc:sldMk cId="725840757" sldId="1869"/>
            <ac:inkMk id="48" creationId="{9EC46C5D-3501-411C-B491-7C5BCE182B3B}"/>
          </ac:inkMkLst>
        </pc:inkChg>
        <pc:inkChg chg="add mod">
          <ac:chgData name="Sherif Khattab" userId="c83b1e15-36f3-4f46-aceb-05aac24c545e" providerId="ADAL" clId="{765E29AF-DB58-4025-A9E7-1BD6AAD1841B}" dt="2021-02-15T06:04:15.723" v="1405"/>
          <ac:inkMkLst>
            <pc:docMk/>
            <pc:sldMk cId="725840757" sldId="1869"/>
            <ac:inkMk id="49" creationId="{5ADD6F04-8308-42E2-9D0B-BBE84E137C05}"/>
          </ac:inkMkLst>
        </pc:inkChg>
        <pc:inkChg chg="add mod">
          <ac:chgData name="Sherif Khattab" userId="c83b1e15-36f3-4f46-aceb-05aac24c545e" providerId="ADAL" clId="{765E29AF-DB58-4025-A9E7-1BD6AAD1841B}" dt="2021-02-15T06:04:15.723" v="1405"/>
          <ac:inkMkLst>
            <pc:docMk/>
            <pc:sldMk cId="725840757" sldId="1869"/>
            <ac:inkMk id="50" creationId="{EAD6BA86-D8D2-40F2-982E-4CB3B48355CC}"/>
          </ac:inkMkLst>
        </pc:inkChg>
        <pc:inkChg chg="add mod">
          <ac:chgData name="Sherif Khattab" userId="c83b1e15-36f3-4f46-aceb-05aac24c545e" providerId="ADAL" clId="{765E29AF-DB58-4025-A9E7-1BD6AAD1841B}" dt="2021-02-15T06:04:15.723" v="1405"/>
          <ac:inkMkLst>
            <pc:docMk/>
            <pc:sldMk cId="725840757" sldId="1869"/>
            <ac:inkMk id="51" creationId="{FF24ACF7-41B2-432E-9646-315798FE6163}"/>
          </ac:inkMkLst>
        </pc:inkChg>
        <pc:inkChg chg="add mod">
          <ac:chgData name="Sherif Khattab" userId="c83b1e15-36f3-4f46-aceb-05aac24c545e" providerId="ADAL" clId="{765E29AF-DB58-4025-A9E7-1BD6AAD1841B}" dt="2021-02-15T06:04:15.723" v="1405"/>
          <ac:inkMkLst>
            <pc:docMk/>
            <pc:sldMk cId="725840757" sldId="1869"/>
            <ac:inkMk id="52" creationId="{807215EA-2DD7-4B78-9540-656A8A9E8B4A}"/>
          </ac:inkMkLst>
        </pc:inkChg>
        <pc:inkChg chg="add mod">
          <ac:chgData name="Sherif Khattab" userId="c83b1e15-36f3-4f46-aceb-05aac24c545e" providerId="ADAL" clId="{765E29AF-DB58-4025-A9E7-1BD6AAD1841B}" dt="2021-02-15T06:04:15.723" v="1405"/>
          <ac:inkMkLst>
            <pc:docMk/>
            <pc:sldMk cId="725840757" sldId="1869"/>
            <ac:inkMk id="53" creationId="{C56ABDA5-A634-4203-B92A-D8FB00A85E16}"/>
          </ac:inkMkLst>
        </pc:inkChg>
        <pc:inkChg chg="add mod">
          <ac:chgData name="Sherif Khattab" userId="c83b1e15-36f3-4f46-aceb-05aac24c545e" providerId="ADAL" clId="{765E29AF-DB58-4025-A9E7-1BD6AAD1841B}" dt="2021-02-15T06:04:15.723" v="1405"/>
          <ac:inkMkLst>
            <pc:docMk/>
            <pc:sldMk cId="725840757" sldId="1869"/>
            <ac:inkMk id="54" creationId="{214CD78F-87DC-4EA2-BDB4-7293C01EB644}"/>
          </ac:inkMkLst>
        </pc:inkChg>
        <pc:inkChg chg="add mod">
          <ac:chgData name="Sherif Khattab" userId="c83b1e15-36f3-4f46-aceb-05aac24c545e" providerId="ADAL" clId="{765E29AF-DB58-4025-A9E7-1BD6AAD1841B}" dt="2021-02-15T06:04:15.723" v="1405"/>
          <ac:inkMkLst>
            <pc:docMk/>
            <pc:sldMk cId="725840757" sldId="1869"/>
            <ac:inkMk id="55" creationId="{D8330FBB-5C6C-44B4-9BBD-58EBBAF389F0}"/>
          </ac:inkMkLst>
        </pc:inkChg>
        <pc:inkChg chg="add mod">
          <ac:chgData name="Sherif Khattab" userId="c83b1e15-36f3-4f46-aceb-05aac24c545e" providerId="ADAL" clId="{765E29AF-DB58-4025-A9E7-1BD6AAD1841B}" dt="2021-02-15T06:04:15.723" v="1405"/>
          <ac:inkMkLst>
            <pc:docMk/>
            <pc:sldMk cId="725840757" sldId="1869"/>
            <ac:inkMk id="56" creationId="{309A71F3-18AC-4F2B-AF35-E76AF82B9BF4}"/>
          </ac:inkMkLst>
        </pc:inkChg>
        <pc:inkChg chg="add mod">
          <ac:chgData name="Sherif Khattab" userId="c83b1e15-36f3-4f46-aceb-05aac24c545e" providerId="ADAL" clId="{765E29AF-DB58-4025-A9E7-1BD6AAD1841B}" dt="2021-02-15T06:04:15.723" v="1405"/>
          <ac:inkMkLst>
            <pc:docMk/>
            <pc:sldMk cId="725840757" sldId="1869"/>
            <ac:inkMk id="57" creationId="{A2CD7B3F-82D8-4800-818B-BAAD958C3742}"/>
          </ac:inkMkLst>
        </pc:inkChg>
        <pc:inkChg chg="add del mod">
          <ac:chgData name="Sherif Khattab" userId="c83b1e15-36f3-4f46-aceb-05aac24c545e" providerId="ADAL" clId="{765E29AF-DB58-4025-A9E7-1BD6AAD1841B}" dt="2021-02-15T06:04:38.510" v="1407"/>
          <ac:inkMkLst>
            <pc:docMk/>
            <pc:sldMk cId="725840757" sldId="1869"/>
            <ac:inkMk id="59" creationId="{67A9D404-896E-441F-A7BC-78C30F484F51}"/>
          </ac:inkMkLst>
        </pc:inkChg>
        <pc:inkChg chg="add del mod">
          <ac:chgData name="Sherif Khattab" userId="c83b1e15-36f3-4f46-aceb-05aac24c545e" providerId="ADAL" clId="{765E29AF-DB58-4025-A9E7-1BD6AAD1841B}" dt="2021-02-15T06:04:38.510" v="1407"/>
          <ac:inkMkLst>
            <pc:docMk/>
            <pc:sldMk cId="725840757" sldId="1869"/>
            <ac:inkMk id="60" creationId="{34990E7E-A36E-477F-8943-18A0E2FE58E7}"/>
          </ac:inkMkLst>
        </pc:inkChg>
        <pc:inkChg chg="add del mod">
          <ac:chgData name="Sherif Khattab" userId="c83b1e15-36f3-4f46-aceb-05aac24c545e" providerId="ADAL" clId="{765E29AF-DB58-4025-A9E7-1BD6AAD1841B}" dt="2021-02-15T06:04:38.510" v="1407"/>
          <ac:inkMkLst>
            <pc:docMk/>
            <pc:sldMk cId="725840757" sldId="1869"/>
            <ac:inkMk id="61" creationId="{0FAB7CA6-829C-498F-850E-96CCAFAE63A7}"/>
          </ac:inkMkLst>
        </pc:inkChg>
        <pc:inkChg chg="add del mod">
          <ac:chgData name="Sherif Khattab" userId="c83b1e15-36f3-4f46-aceb-05aac24c545e" providerId="ADAL" clId="{765E29AF-DB58-4025-A9E7-1BD6AAD1841B}" dt="2021-02-15T06:04:38.510" v="1407"/>
          <ac:inkMkLst>
            <pc:docMk/>
            <pc:sldMk cId="725840757" sldId="1869"/>
            <ac:inkMk id="62" creationId="{7B8E01CE-D71C-4D75-926B-A977057861C4}"/>
          </ac:inkMkLst>
        </pc:inkChg>
        <pc:inkChg chg="add del mod">
          <ac:chgData name="Sherif Khattab" userId="c83b1e15-36f3-4f46-aceb-05aac24c545e" providerId="ADAL" clId="{765E29AF-DB58-4025-A9E7-1BD6AAD1841B}" dt="2021-02-15T06:04:38.510" v="1407"/>
          <ac:inkMkLst>
            <pc:docMk/>
            <pc:sldMk cId="725840757" sldId="1869"/>
            <ac:inkMk id="63" creationId="{DF18A36F-EE49-4482-98F3-C4C62D507FA0}"/>
          </ac:inkMkLst>
        </pc:inkChg>
        <pc:inkChg chg="add del mod">
          <ac:chgData name="Sherif Khattab" userId="c83b1e15-36f3-4f46-aceb-05aac24c545e" providerId="ADAL" clId="{765E29AF-DB58-4025-A9E7-1BD6AAD1841B}" dt="2021-02-15T06:04:38.510" v="1407"/>
          <ac:inkMkLst>
            <pc:docMk/>
            <pc:sldMk cId="725840757" sldId="1869"/>
            <ac:inkMk id="64" creationId="{059B97D9-9A20-4A80-B37D-9C2F945F20FB}"/>
          </ac:inkMkLst>
        </pc:inkChg>
        <pc:inkChg chg="add del mod">
          <ac:chgData name="Sherif Khattab" userId="c83b1e15-36f3-4f46-aceb-05aac24c545e" providerId="ADAL" clId="{765E29AF-DB58-4025-A9E7-1BD6AAD1841B}" dt="2021-02-15T06:04:38.510" v="1407"/>
          <ac:inkMkLst>
            <pc:docMk/>
            <pc:sldMk cId="725840757" sldId="1869"/>
            <ac:inkMk id="65" creationId="{F044C16B-B937-4AE9-A374-055AB410A830}"/>
          </ac:inkMkLst>
        </pc:inkChg>
        <pc:inkChg chg="add del mod">
          <ac:chgData name="Sherif Khattab" userId="c83b1e15-36f3-4f46-aceb-05aac24c545e" providerId="ADAL" clId="{765E29AF-DB58-4025-A9E7-1BD6AAD1841B}" dt="2021-02-15T06:04:38.510" v="1407"/>
          <ac:inkMkLst>
            <pc:docMk/>
            <pc:sldMk cId="725840757" sldId="1869"/>
            <ac:inkMk id="66" creationId="{5960E63E-622B-4F14-A15B-C3054AFE09E1}"/>
          </ac:inkMkLst>
        </pc:inkChg>
        <pc:inkChg chg="add del mod">
          <ac:chgData name="Sherif Khattab" userId="c83b1e15-36f3-4f46-aceb-05aac24c545e" providerId="ADAL" clId="{765E29AF-DB58-4025-A9E7-1BD6AAD1841B}" dt="2021-02-15T06:04:38.510" v="1407"/>
          <ac:inkMkLst>
            <pc:docMk/>
            <pc:sldMk cId="725840757" sldId="1869"/>
            <ac:inkMk id="67" creationId="{2077B0A9-A0D0-48A9-8560-994FA6509504}"/>
          </ac:inkMkLst>
        </pc:inkChg>
        <pc:inkChg chg="add del mod">
          <ac:chgData name="Sherif Khattab" userId="c83b1e15-36f3-4f46-aceb-05aac24c545e" providerId="ADAL" clId="{765E29AF-DB58-4025-A9E7-1BD6AAD1841B}" dt="2021-02-15T06:04:38.510" v="1407"/>
          <ac:inkMkLst>
            <pc:docMk/>
            <pc:sldMk cId="725840757" sldId="1869"/>
            <ac:inkMk id="68" creationId="{9F39A0CF-27F2-4A74-AE3B-213520323A47}"/>
          </ac:inkMkLst>
        </pc:inkChg>
        <pc:inkChg chg="add del mod">
          <ac:chgData name="Sherif Khattab" userId="c83b1e15-36f3-4f46-aceb-05aac24c545e" providerId="ADAL" clId="{765E29AF-DB58-4025-A9E7-1BD6AAD1841B}" dt="2021-02-15T06:04:38.510" v="1407"/>
          <ac:inkMkLst>
            <pc:docMk/>
            <pc:sldMk cId="725840757" sldId="1869"/>
            <ac:inkMk id="69" creationId="{7899E609-7A8B-4EAD-9CE3-2568FE6E8223}"/>
          </ac:inkMkLst>
        </pc:inkChg>
        <pc:inkChg chg="add del mod">
          <ac:chgData name="Sherif Khattab" userId="c83b1e15-36f3-4f46-aceb-05aac24c545e" providerId="ADAL" clId="{765E29AF-DB58-4025-A9E7-1BD6AAD1841B}" dt="2021-02-15T06:04:38.510" v="1407"/>
          <ac:inkMkLst>
            <pc:docMk/>
            <pc:sldMk cId="725840757" sldId="1869"/>
            <ac:inkMk id="70" creationId="{C636FB00-0362-44F3-9D23-EFC3465FE6E9}"/>
          </ac:inkMkLst>
        </pc:inkChg>
        <pc:inkChg chg="add del mod">
          <ac:chgData name="Sherif Khattab" userId="c83b1e15-36f3-4f46-aceb-05aac24c545e" providerId="ADAL" clId="{765E29AF-DB58-4025-A9E7-1BD6AAD1841B}" dt="2021-02-15T06:04:38.510" v="1407"/>
          <ac:inkMkLst>
            <pc:docMk/>
            <pc:sldMk cId="725840757" sldId="1869"/>
            <ac:inkMk id="71" creationId="{8DB1652A-E37F-4EEA-B44F-23FAC560EE2D}"/>
          </ac:inkMkLst>
        </pc:inkChg>
        <pc:inkChg chg="add del mod">
          <ac:chgData name="Sherif Khattab" userId="c83b1e15-36f3-4f46-aceb-05aac24c545e" providerId="ADAL" clId="{765E29AF-DB58-4025-A9E7-1BD6AAD1841B}" dt="2021-02-15T06:04:38.510" v="1407"/>
          <ac:inkMkLst>
            <pc:docMk/>
            <pc:sldMk cId="725840757" sldId="1869"/>
            <ac:inkMk id="72" creationId="{9021D7EA-6085-45F8-ACB5-BA17D9F9E78B}"/>
          </ac:inkMkLst>
        </pc:inkChg>
        <pc:inkChg chg="add del mod">
          <ac:chgData name="Sherif Khattab" userId="c83b1e15-36f3-4f46-aceb-05aac24c545e" providerId="ADAL" clId="{765E29AF-DB58-4025-A9E7-1BD6AAD1841B}" dt="2021-02-15T06:04:38.510" v="1407"/>
          <ac:inkMkLst>
            <pc:docMk/>
            <pc:sldMk cId="725840757" sldId="1869"/>
            <ac:inkMk id="73" creationId="{C0C00A33-C960-493E-B2BF-2C22C2AE0C0E}"/>
          </ac:inkMkLst>
        </pc:inkChg>
        <pc:inkChg chg="add del mod">
          <ac:chgData name="Sherif Khattab" userId="c83b1e15-36f3-4f46-aceb-05aac24c545e" providerId="ADAL" clId="{765E29AF-DB58-4025-A9E7-1BD6AAD1841B}" dt="2021-02-15T06:04:38.510" v="1407"/>
          <ac:inkMkLst>
            <pc:docMk/>
            <pc:sldMk cId="725840757" sldId="1869"/>
            <ac:inkMk id="74" creationId="{861082CA-2FC9-4433-97B5-911AFF734AE0}"/>
          </ac:inkMkLst>
        </pc:inkChg>
        <pc:inkChg chg="add del mod">
          <ac:chgData name="Sherif Khattab" userId="c83b1e15-36f3-4f46-aceb-05aac24c545e" providerId="ADAL" clId="{765E29AF-DB58-4025-A9E7-1BD6AAD1841B}" dt="2021-02-15T06:04:38.510" v="1407"/>
          <ac:inkMkLst>
            <pc:docMk/>
            <pc:sldMk cId="725840757" sldId="1869"/>
            <ac:inkMk id="75" creationId="{23B800D5-3978-41E1-AC3F-A2CFAA117822}"/>
          </ac:inkMkLst>
        </pc:inkChg>
        <pc:inkChg chg="add del mod">
          <ac:chgData name="Sherif Khattab" userId="c83b1e15-36f3-4f46-aceb-05aac24c545e" providerId="ADAL" clId="{765E29AF-DB58-4025-A9E7-1BD6AAD1841B}" dt="2021-02-15T06:04:38.510" v="1407"/>
          <ac:inkMkLst>
            <pc:docMk/>
            <pc:sldMk cId="725840757" sldId="1869"/>
            <ac:inkMk id="76" creationId="{09CE4052-31D9-4E25-BFA2-9B3211F25B3E}"/>
          </ac:inkMkLst>
        </pc:inkChg>
        <pc:inkChg chg="add del mod">
          <ac:chgData name="Sherif Khattab" userId="c83b1e15-36f3-4f46-aceb-05aac24c545e" providerId="ADAL" clId="{765E29AF-DB58-4025-A9E7-1BD6AAD1841B}" dt="2021-02-15T06:04:38.510" v="1407"/>
          <ac:inkMkLst>
            <pc:docMk/>
            <pc:sldMk cId="725840757" sldId="1869"/>
            <ac:inkMk id="77" creationId="{EF0980A4-40A5-4BC6-B96E-3369BF053F85}"/>
          </ac:inkMkLst>
        </pc:inkChg>
        <pc:inkChg chg="add del mod">
          <ac:chgData name="Sherif Khattab" userId="c83b1e15-36f3-4f46-aceb-05aac24c545e" providerId="ADAL" clId="{765E29AF-DB58-4025-A9E7-1BD6AAD1841B}" dt="2021-02-15T06:04:38.510" v="1407"/>
          <ac:inkMkLst>
            <pc:docMk/>
            <pc:sldMk cId="725840757" sldId="1869"/>
            <ac:inkMk id="78" creationId="{8A41AA67-8489-4413-A06B-17B37EA87DEE}"/>
          </ac:inkMkLst>
        </pc:inkChg>
        <pc:inkChg chg="add del mod">
          <ac:chgData name="Sherif Khattab" userId="c83b1e15-36f3-4f46-aceb-05aac24c545e" providerId="ADAL" clId="{765E29AF-DB58-4025-A9E7-1BD6AAD1841B}" dt="2021-02-15T06:04:38.510" v="1407"/>
          <ac:inkMkLst>
            <pc:docMk/>
            <pc:sldMk cId="725840757" sldId="1869"/>
            <ac:inkMk id="79" creationId="{B5DCCAE3-E43E-4755-B1C8-27FAD3317D43}"/>
          </ac:inkMkLst>
        </pc:inkChg>
        <pc:inkChg chg="add del mod">
          <ac:chgData name="Sherif Khattab" userId="c83b1e15-36f3-4f46-aceb-05aac24c545e" providerId="ADAL" clId="{765E29AF-DB58-4025-A9E7-1BD6AAD1841B}" dt="2021-02-15T06:04:38.510" v="1407"/>
          <ac:inkMkLst>
            <pc:docMk/>
            <pc:sldMk cId="725840757" sldId="1869"/>
            <ac:inkMk id="80" creationId="{C57456E3-0E6A-47CB-9E03-8CB29C154BE6}"/>
          </ac:inkMkLst>
        </pc:inkChg>
        <pc:inkChg chg="add del mod">
          <ac:chgData name="Sherif Khattab" userId="c83b1e15-36f3-4f46-aceb-05aac24c545e" providerId="ADAL" clId="{765E29AF-DB58-4025-A9E7-1BD6AAD1841B}" dt="2021-02-15T06:04:38.510" v="1407"/>
          <ac:inkMkLst>
            <pc:docMk/>
            <pc:sldMk cId="725840757" sldId="1869"/>
            <ac:inkMk id="81" creationId="{6D5D39D5-BEF2-4E5F-9A91-790872598D78}"/>
          </ac:inkMkLst>
        </pc:inkChg>
        <pc:inkChg chg="add del mod">
          <ac:chgData name="Sherif Khattab" userId="c83b1e15-36f3-4f46-aceb-05aac24c545e" providerId="ADAL" clId="{765E29AF-DB58-4025-A9E7-1BD6AAD1841B}" dt="2021-02-15T06:04:38.510" v="1407"/>
          <ac:inkMkLst>
            <pc:docMk/>
            <pc:sldMk cId="725840757" sldId="1869"/>
            <ac:inkMk id="82" creationId="{9E5B14D6-3EE8-478E-9A89-C81B01E8E9DF}"/>
          </ac:inkMkLst>
        </pc:inkChg>
        <pc:inkChg chg="add del mod">
          <ac:chgData name="Sherif Khattab" userId="c83b1e15-36f3-4f46-aceb-05aac24c545e" providerId="ADAL" clId="{765E29AF-DB58-4025-A9E7-1BD6AAD1841B}" dt="2021-02-15T06:04:38.510" v="1407"/>
          <ac:inkMkLst>
            <pc:docMk/>
            <pc:sldMk cId="725840757" sldId="1869"/>
            <ac:inkMk id="83" creationId="{662BB024-D3D5-4D62-9CED-E9FA6F48A261}"/>
          </ac:inkMkLst>
        </pc:inkChg>
        <pc:inkChg chg="add del mod">
          <ac:chgData name="Sherif Khattab" userId="c83b1e15-36f3-4f46-aceb-05aac24c545e" providerId="ADAL" clId="{765E29AF-DB58-4025-A9E7-1BD6AAD1841B}" dt="2021-02-15T06:04:38.510" v="1407"/>
          <ac:inkMkLst>
            <pc:docMk/>
            <pc:sldMk cId="725840757" sldId="1869"/>
            <ac:inkMk id="84" creationId="{A8904E48-5E83-4314-B181-A97CFF6F3AC0}"/>
          </ac:inkMkLst>
        </pc:inkChg>
        <pc:inkChg chg="add del mod">
          <ac:chgData name="Sherif Khattab" userId="c83b1e15-36f3-4f46-aceb-05aac24c545e" providerId="ADAL" clId="{765E29AF-DB58-4025-A9E7-1BD6AAD1841B}" dt="2021-02-15T06:04:38.510" v="1407"/>
          <ac:inkMkLst>
            <pc:docMk/>
            <pc:sldMk cId="725840757" sldId="1869"/>
            <ac:inkMk id="85" creationId="{6184DC63-32B9-45E9-873F-193EE9E22237}"/>
          </ac:inkMkLst>
        </pc:inkChg>
        <pc:inkChg chg="add del mod">
          <ac:chgData name="Sherif Khattab" userId="c83b1e15-36f3-4f46-aceb-05aac24c545e" providerId="ADAL" clId="{765E29AF-DB58-4025-A9E7-1BD6AAD1841B}" dt="2021-02-15T06:04:38.510" v="1407"/>
          <ac:inkMkLst>
            <pc:docMk/>
            <pc:sldMk cId="725840757" sldId="1869"/>
            <ac:inkMk id="86" creationId="{E35928C9-8C68-4681-8750-ABAEABAF6EC5}"/>
          </ac:inkMkLst>
        </pc:inkChg>
        <pc:inkChg chg="add del mod">
          <ac:chgData name="Sherif Khattab" userId="c83b1e15-36f3-4f46-aceb-05aac24c545e" providerId="ADAL" clId="{765E29AF-DB58-4025-A9E7-1BD6AAD1841B}" dt="2021-02-15T06:04:38.510" v="1407"/>
          <ac:inkMkLst>
            <pc:docMk/>
            <pc:sldMk cId="725840757" sldId="1869"/>
            <ac:inkMk id="87" creationId="{EADC2B74-8179-457F-842A-AC8051CBA055}"/>
          </ac:inkMkLst>
        </pc:inkChg>
      </pc:sldChg>
      <pc:sldChg chg="del">
        <pc:chgData name="Sherif Khattab" userId="c83b1e15-36f3-4f46-aceb-05aac24c545e" providerId="ADAL" clId="{765E29AF-DB58-4025-A9E7-1BD6AAD1841B}" dt="2021-02-15T05:28:12.181" v="424" actId="47"/>
        <pc:sldMkLst>
          <pc:docMk/>
          <pc:sldMk cId="361484665" sldId="1870"/>
        </pc:sldMkLst>
      </pc:sldChg>
      <pc:sldChg chg="addSp delSp modSp add mod">
        <pc:chgData name="Sherif Khattab" userId="c83b1e15-36f3-4f46-aceb-05aac24c545e" providerId="ADAL" clId="{765E29AF-DB58-4025-A9E7-1BD6AAD1841B}" dt="2021-02-15T06:14:18.783" v="1632" actId="1036"/>
        <pc:sldMkLst>
          <pc:docMk/>
          <pc:sldMk cId="3394064959" sldId="1870"/>
        </pc:sldMkLst>
        <pc:grpChg chg="mod">
          <ac:chgData name="Sherif Khattab" userId="c83b1e15-36f3-4f46-aceb-05aac24c545e" providerId="ADAL" clId="{765E29AF-DB58-4025-A9E7-1BD6AAD1841B}" dt="2021-02-15T06:04:56.413" v="1412"/>
          <ac:grpSpMkLst>
            <pc:docMk/>
            <pc:sldMk cId="3394064959" sldId="1870"/>
            <ac:grpSpMk id="62" creationId="{9C0A205F-E6DF-4363-994E-856D8177DBB1}"/>
          </ac:grpSpMkLst>
        </pc:grpChg>
        <pc:grpChg chg="mod">
          <ac:chgData name="Sherif Khattab" userId="c83b1e15-36f3-4f46-aceb-05aac24c545e" providerId="ADAL" clId="{765E29AF-DB58-4025-A9E7-1BD6AAD1841B}" dt="2021-02-15T06:05:07.831" v="1416"/>
          <ac:grpSpMkLst>
            <pc:docMk/>
            <pc:sldMk cId="3394064959" sldId="1870"/>
            <ac:grpSpMk id="66" creationId="{EEF11AE1-F4ED-4412-A8A7-672CA867B3E6}"/>
          </ac:grpSpMkLst>
        </pc:grpChg>
        <pc:grpChg chg="mod">
          <ac:chgData name="Sherif Khattab" userId="c83b1e15-36f3-4f46-aceb-05aac24c545e" providerId="ADAL" clId="{765E29AF-DB58-4025-A9E7-1BD6AAD1841B}" dt="2021-02-15T06:07:08.433" v="1455"/>
          <ac:grpSpMkLst>
            <pc:docMk/>
            <pc:sldMk cId="3394064959" sldId="1870"/>
            <ac:grpSpMk id="75" creationId="{8A1210BD-EDF8-4174-97AE-8A242F9DA4E9}"/>
          </ac:grpSpMkLst>
        </pc:grpChg>
        <pc:grpChg chg="mod">
          <ac:chgData name="Sherif Khattab" userId="c83b1e15-36f3-4f46-aceb-05aac24c545e" providerId="ADAL" clId="{765E29AF-DB58-4025-A9E7-1BD6AAD1841B}" dt="2021-02-15T06:07:11.686" v="1461"/>
          <ac:grpSpMkLst>
            <pc:docMk/>
            <pc:sldMk cId="3394064959" sldId="1870"/>
            <ac:grpSpMk id="81" creationId="{19B887C7-E4C7-411E-A77D-1DB63BB65018}"/>
          </ac:grpSpMkLst>
        </pc:grpChg>
        <pc:grpChg chg="mod">
          <ac:chgData name="Sherif Khattab" userId="c83b1e15-36f3-4f46-aceb-05aac24c545e" providerId="ADAL" clId="{765E29AF-DB58-4025-A9E7-1BD6AAD1841B}" dt="2021-02-15T06:07:12.984" v="1464"/>
          <ac:grpSpMkLst>
            <pc:docMk/>
            <pc:sldMk cId="3394064959" sldId="1870"/>
            <ac:grpSpMk id="84" creationId="{80302B30-9645-4685-9133-1D65A2E06237}"/>
          </ac:grpSpMkLst>
        </pc:grpChg>
        <pc:grpChg chg="mod">
          <ac:chgData name="Sherif Khattab" userId="c83b1e15-36f3-4f46-aceb-05aac24c545e" providerId="ADAL" clId="{765E29AF-DB58-4025-A9E7-1BD6AAD1841B}" dt="2021-02-15T06:12:05.942" v="1548"/>
          <ac:grpSpMkLst>
            <pc:docMk/>
            <pc:sldMk cId="3394064959" sldId="1870"/>
            <ac:grpSpMk id="94" creationId="{72AA9C8D-120E-4BB9-96BC-E128CFD9122C}"/>
          </ac:grpSpMkLst>
        </pc:grpChg>
        <pc:grpChg chg="add del mod">
          <ac:chgData name="Sherif Khattab" userId="c83b1e15-36f3-4f46-aceb-05aac24c545e" providerId="ADAL" clId="{765E29AF-DB58-4025-A9E7-1BD6AAD1841B}" dt="2021-02-15T06:13:34.642" v="1588"/>
          <ac:grpSpMkLst>
            <pc:docMk/>
            <pc:sldMk cId="3394064959" sldId="1870"/>
            <ac:grpSpMk id="101" creationId="{B31AB9FF-8347-40DC-BEE9-C81B945C7709}"/>
          </ac:grpSpMkLst>
        </pc:grpChg>
        <pc:grpChg chg="add del mod">
          <ac:chgData name="Sherif Khattab" userId="c83b1e15-36f3-4f46-aceb-05aac24c545e" providerId="ADAL" clId="{765E29AF-DB58-4025-A9E7-1BD6AAD1841B}" dt="2021-02-15T06:13:34.642" v="1588"/>
          <ac:grpSpMkLst>
            <pc:docMk/>
            <pc:sldMk cId="3394064959" sldId="1870"/>
            <ac:grpSpMk id="109" creationId="{9AF60B6B-915F-4C74-B5B8-3A4CF4439F93}"/>
          </ac:grpSpMkLst>
        </pc:grpChg>
        <pc:grpChg chg="mod">
          <ac:chgData name="Sherif Khattab" userId="c83b1e15-36f3-4f46-aceb-05aac24c545e" providerId="ADAL" clId="{765E29AF-DB58-4025-A9E7-1BD6AAD1841B}" dt="2021-02-15T06:13:31.690" v="1584"/>
          <ac:grpSpMkLst>
            <pc:docMk/>
            <pc:sldMk cId="3394064959" sldId="1870"/>
            <ac:grpSpMk id="122" creationId="{0F5266EB-71CD-43F6-838C-AC8F125DC45E}"/>
          </ac:grpSpMkLst>
        </pc:grpChg>
        <pc:grpChg chg="mod">
          <ac:chgData name="Sherif Khattab" userId="c83b1e15-36f3-4f46-aceb-05aac24c545e" providerId="ADAL" clId="{765E29AF-DB58-4025-A9E7-1BD6AAD1841B}" dt="2021-02-15T06:13:34.642" v="1588"/>
          <ac:grpSpMkLst>
            <pc:docMk/>
            <pc:sldMk cId="3394064959" sldId="1870"/>
            <ac:grpSpMk id="125" creationId="{83087E45-508A-4A28-9317-2767DA30F56A}"/>
          </ac:grpSpMkLst>
        </pc:grpChg>
        <pc:grpChg chg="del mod">
          <ac:chgData name="Sherif Khattab" userId="c83b1e15-36f3-4f46-aceb-05aac24c545e" providerId="ADAL" clId="{765E29AF-DB58-4025-A9E7-1BD6AAD1841B}" dt="2021-02-15T06:13:50.592" v="1613"/>
          <ac:grpSpMkLst>
            <pc:docMk/>
            <pc:sldMk cId="3394064959" sldId="1870"/>
            <ac:grpSpMk id="146" creationId="{61ABF680-587B-48D6-98C2-923B0EEE3848}"/>
          </ac:grpSpMkLst>
        </pc:grpChg>
        <pc:grpChg chg="mod">
          <ac:chgData name="Sherif Khattab" userId="c83b1e15-36f3-4f46-aceb-05aac24c545e" providerId="ADAL" clId="{765E29AF-DB58-4025-A9E7-1BD6AAD1841B}" dt="2021-02-15T06:13:49.147" v="1609"/>
          <ac:grpSpMkLst>
            <pc:docMk/>
            <pc:sldMk cId="3394064959" sldId="1870"/>
            <ac:grpSpMk id="147" creationId="{6E241BD0-5CB7-44B1-B35A-D43EBB22AA0D}"/>
          </ac:grpSpMkLst>
        </pc:grpChg>
        <pc:grpChg chg="mod">
          <ac:chgData name="Sherif Khattab" userId="c83b1e15-36f3-4f46-aceb-05aac24c545e" providerId="ADAL" clId="{765E29AF-DB58-4025-A9E7-1BD6AAD1841B}" dt="2021-02-15T06:13:50.592" v="1613"/>
          <ac:grpSpMkLst>
            <pc:docMk/>
            <pc:sldMk cId="3394064959" sldId="1870"/>
            <ac:grpSpMk id="151" creationId="{0AC9784A-7145-45DB-A092-92DC33646FC0}"/>
          </ac:grpSpMkLst>
        </pc:grpChg>
        <pc:grpChg chg="mod">
          <ac:chgData name="Sherif Khattab" userId="c83b1e15-36f3-4f46-aceb-05aac24c545e" providerId="ADAL" clId="{765E29AF-DB58-4025-A9E7-1BD6AAD1841B}" dt="2021-02-15T06:13:52.813" v="1621"/>
          <ac:grpSpMkLst>
            <pc:docMk/>
            <pc:sldMk cId="3394064959" sldId="1870"/>
            <ac:grpSpMk id="156" creationId="{03056052-6911-4BF8-9C58-D5E1447EF8D5}"/>
          </ac:grpSpMkLst>
        </pc:grpChg>
        <pc:grpChg chg="mod">
          <ac:chgData name="Sherif Khattab" userId="c83b1e15-36f3-4f46-aceb-05aac24c545e" providerId="ADAL" clId="{765E29AF-DB58-4025-A9E7-1BD6AAD1841B}" dt="2021-02-15T06:13:57.720" v="1630"/>
          <ac:grpSpMkLst>
            <pc:docMk/>
            <pc:sldMk cId="3394064959" sldId="1870"/>
            <ac:grpSpMk id="165" creationId="{A53EB0DB-FE33-4C6E-BBF4-BA5FD6773703}"/>
          </ac:grpSpMkLst>
        </pc:grpChg>
        <pc:grpChg chg="mod">
          <ac:chgData name="Sherif Khattab" userId="c83b1e15-36f3-4f46-aceb-05aac24c545e" providerId="ADAL" clId="{765E29AF-DB58-4025-A9E7-1BD6AAD1841B}" dt="2021-02-15T06:13:57.720" v="1630"/>
          <ac:grpSpMkLst>
            <pc:docMk/>
            <pc:sldMk cId="3394064959" sldId="1870"/>
            <ac:grpSpMk id="166" creationId="{1D71EA76-18E4-433D-BB9E-A301550AF995}"/>
          </ac:grpSpMkLst>
        </pc:grpChg>
        <pc:inkChg chg="add mod">
          <ac:chgData name="Sherif Khattab" userId="c83b1e15-36f3-4f46-aceb-05aac24c545e" providerId="ADAL" clId="{765E29AF-DB58-4025-A9E7-1BD6AAD1841B}" dt="2021-02-15T06:04:56.413" v="1412"/>
          <ac:inkMkLst>
            <pc:docMk/>
            <pc:sldMk cId="3394064959" sldId="1870"/>
            <ac:inkMk id="59" creationId="{2ABE6980-EB17-4AA6-9BEE-DF67304A5287}"/>
          </ac:inkMkLst>
        </pc:inkChg>
        <pc:inkChg chg="add mod">
          <ac:chgData name="Sherif Khattab" userId="c83b1e15-36f3-4f46-aceb-05aac24c545e" providerId="ADAL" clId="{765E29AF-DB58-4025-A9E7-1BD6AAD1841B}" dt="2021-02-15T06:04:56.413" v="1412"/>
          <ac:inkMkLst>
            <pc:docMk/>
            <pc:sldMk cId="3394064959" sldId="1870"/>
            <ac:inkMk id="60" creationId="{5DB1EF27-CC58-4A80-8B2C-D8CFC2798E32}"/>
          </ac:inkMkLst>
        </pc:inkChg>
        <pc:inkChg chg="add mod">
          <ac:chgData name="Sherif Khattab" userId="c83b1e15-36f3-4f46-aceb-05aac24c545e" providerId="ADAL" clId="{765E29AF-DB58-4025-A9E7-1BD6AAD1841B}" dt="2021-02-15T06:04:56.413" v="1412"/>
          <ac:inkMkLst>
            <pc:docMk/>
            <pc:sldMk cId="3394064959" sldId="1870"/>
            <ac:inkMk id="61" creationId="{8DAC872C-A9E1-4655-947A-3A732728213E}"/>
          </ac:inkMkLst>
        </pc:inkChg>
        <pc:inkChg chg="add mod">
          <ac:chgData name="Sherif Khattab" userId="c83b1e15-36f3-4f46-aceb-05aac24c545e" providerId="ADAL" clId="{765E29AF-DB58-4025-A9E7-1BD6AAD1841B}" dt="2021-02-15T06:05:07.831" v="1416"/>
          <ac:inkMkLst>
            <pc:docMk/>
            <pc:sldMk cId="3394064959" sldId="1870"/>
            <ac:inkMk id="63" creationId="{B8F5EBF1-ED40-4ABE-804A-6A490D671E9A}"/>
          </ac:inkMkLst>
        </pc:inkChg>
        <pc:inkChg chg="add mod">
          <ac:chgData name="Sherif Khattab" userId="c83b1e15-36f3-4f46-aceb-05aac24c545e" providerId="ADAL" clId="{765E29AF-DB58-4025-A9E7-1BD6AAD1841B}" dt="2021-02-15T06:05:07.831" v="1416"/>
          <ac:inkMkLst>
            <pc:docMk/>
            <pc:sldMk cId="3394064959" sldId="1870"/>
            <ac:inkMk id="64" creationId="{45913374-C9C2-4026-85F2-9DBA76A9767B}"/>
          </ac:inkMkLst>
        </pc:inkChg>
        <pc:inkChg chg="add mod">
          <ac:chgData name="Sherif Khattab" userId="c83b1e15-36f3-4f46-aceb-05aac24c545e" providerId="ADAL" clId="{765E29AF-DB58-4025-A9E7-1BD6AAD1841B}" dt="2021-02-15T06:05:07.831" v="1416"/>
          <ac:inkMkLst>
            <pc:docMk/>
            <pc:sldMk cId="3394064959" sldId="1870"/>
            <ac:inkMk id="65" creationId="{F48BB535-E1CF-498C-89F4-913293F91A26}"/>
          </ac:inkMkLst>
        </pc:inkChg>
        <pc:inkChg chg="add mod">
          <ac:chgData name="Sherif Khattab" userId="c83b1e15-36f3-4f46-aceb-05aac24c545e" providerId="ADAL" clId="{765E29AF-DB58-4025-A9E7-1BD6AAD1841B}" dt="2021-02-15T06:07:08.433" v="1455"/>
          <ac:inkMkLst>
            <pc:docMk/>
            <pc:sldMk cId="3394064959" sldId="1870"/>
            <ac:inkMk id="67" creationId="{3D97F3A6-B188-4C8D-8EC4-419E22E0B85E}"/>
          </ac:inkMkLst>
        </pc:inkChg>
        <pc:inkChg chg="add mod">
          <ac:chgData name="Sherif Khattab" userId="c83b1e15-36f3-4f46-aceb-05aac24c545e" providerId="ADAL" clId="{765E29AF-DB58-4025-A9E7-1BD6AAD1841B}" dt="2021-02-15T06:07:08.433" v="1455"/>
          <ac:inkMkLst>
            <pc:docMk/>
            <pc:sldMk cId="3394064959" sldId="1870"/>
            <ac:inkMk id="68" creationId="{D5D848CC-F369-4BEA-B889-69BA3270C7C4}"/>
          </ac:inkMkLst>
        </pc:inkChg>
        <pc:inkChg chg="add mod">
          <ac:chgData name="Sherif Khattab" userId="c83b1e15-36f3-4f46-aceb-05aac24c545e" providerId="ADAL" clId="{765E29AF-DB58-4025-A9E7-1BD6AAD1841B}" dt="2021-02-15T06:07:08.433" v="1455"/>
          <ac:inkMkLst>
            <pc:docMk/>
            <pc:sldMk cId="3394064959" sldId="1870"/>
            <ac:inkMk id="69" creationId="{BA1FC324-4CE7-46D9-AF86-9111E30BADFE}"/>
          </ac:inkMkLst>
        </pc:inkChg>
        <pc:inkChg chg="add mod">
          <ac:chgData name="Sherif Khattab" userId="c83b1e15-36f3-4f46-aceb-05aac24c545e" providerId="ADAL" clId="{765E29AF-DB58-4025-A9E7-1BD6AAD1841B}" dt="2021-02-15T06:07:08.433" v="1455"/>
          <ac:inkMkLst>
            <pc:docMk/>
            <pc:sldMk cId="3394064959" sldId="1870"/>
            <ac:inkMk id="70" creationId="{79BC6232-8652-406A-AD1B-DC727D2725FD}"/>
          </ac:inkMkLst>
        </pc:inkChg>
        <pc:inkChg chg="add mod">
          <ac:chgData name="Sherif Khattab" userId="c83b1e15-36f3-4f46-aceb-05aac24c545e" providerId="ADAL" clId="{765E29AF-DB58-4025-A9E7-1BD6AAD1841B}" dt="2021-02-15T06:07:08.433" v="1455"/>
          <ac:inkMkLst>
            <pc:docMk/>
            <pc:sldMk cId="3394064959" sldId="1870"/>
            <ac:inkMk id="71" creationId="{BD750CC9-B0B6-4707-8410-C12B1E9899A6}"/>
          </ac:inkMkLst>
        </pc:inkChg>
        <pc:inkChg chg="add mod">
          <ac:chgData name="Sherif Khattab" userId="c83b1e15-36f3-4f46-aceb-05aac24c545e" providerId="ADAL" clId="{765E29AF-DB58-4025-A9E7-1BD6AAD1841B}" dt="2021-02-15T06:07:08.433" v="1455"/>
          <ac:inkMkLst>
            <pc:docMk/>
            <pc:sldMk cId="3394064959" sldId="1870"/>
            <ac:inkMk id="72" creationId="{DE57880F-7246-49AD-990B-6704435208F8}"/>
          </ac:inkMkLst>
        </pc:inkChg>
        <pc:inkChg chg="add mod">
          <ac:chgData name="Sherif Khattab" userId="c83b1e15-36f3-4f46-aceb-05aac24c545e" providerId="ADAL" clId="{765E29AF-DB58-4025-A9E7-1BD6AAD1841B}" dt="2021-02-15T06:07:08.433" v="1455"/>
          <ac:inkMkLst>
            <pc:docMk/>
            <pc:sldMk cId="3394064959" sldId="1870"/>
            <ac:inkMk id="73" creationId="{752168E2-58DC-478F-8C1B-B7462A5CA08B}"/>
          </ac:inkMkLst>
        </pc:inkChg>
        <pc:inkChg chg="add mod">
          <ac:chgData name="Sherif Khattab" userId="c83b1e15-36f3-4f46-aceb-05aac24c545e" providerId="ADAL" clId="{765E29AF-DB58-4025-A9E7-1BD6AAD1841B}" dt="2021-02-15T06:07:08.433" v="1455"/>
          <ac:inkMkLst>
            <pc:docMk/>
            <pc:sldMk cId="3394064959" sldId="1870"/>
            <ac:inkMk id="74" creationId="{4A4D5053-F470-4E8D-AF2D-A5783B4575B0}"/>
          </ac:inkMkLst>
        </pc:inkChg>
        <pc:inkChg chg="add mod">
          <ac:chgData name="Sherif Khattab" userId="c83b1e15-36f3-4f46-aceb-05aac24c545e" providerId="ADAL" clId="{765E29AF-DB58-4025-A9E7-1BD6AAD1841B}" dt="2021-02-15T06:07:11.686" v="1461"/>
          <ac:inkMkLst>
            <pc:docMk/>
            <pc:sldMk cId="3394064959" sldId="1870"/>
            <ac:inkMk id="76" creationId="{84D2FBBD-8F1D-45CD-BD11-25A804F679CE}"/>
          </ac:inkMkLst>
        </pc:inkChg>
        <pc:inkChg chg="add mod">
          <ac:chgData name="Sherif Khattab" userId="c83b1e15-36f3-4f46-aceb-05aac24c545e" providerId="ADAL" clId="{765E29AF-DB58-4025-A9E7-1BD6AAD1841B}" dt="2021-02-15T06:07:11.686" v="1461"/>
          <ac:inkMkLst>
            <pc:docMk/>
            <pc:sldMk cId="3394064959" sldId="1870"/>
            <ac:inkMk id="77" creationId="{A2F96757-DA34-4A05-AE3F-A9CFEB9FD9D2}"/>
          </ac:inkMkLst>
        </pc:inkChg>
        <pc:inkChg chg="add mod">
          <ac:chgData name="Sherif Khattab" userId="c83b1e15-36f3-4f46-aceb-05aac24c545e" providerId="ADAL" clId="{765E29AF-DB58-4025-A9E7-1BD6AAD1841B}" dt="2021-02-15T06:07:11.686" v="1461"/>
          <ac:inkMkLst>
            <pc:docMk/>
            <pc:sldMk cId="3394064959" sldId="1870"/>
            <ac:inkMk id="78" creationId="{15CF0B98-9FA0-4DF7-8821-1DDE2A1F8B5D}"/>
          </ac:inkMkLst>
        </pc:inkChg>
        <pc:inkChg chg="add">
          <ac:chgData name="Sherif Khattab" userId="c83b1e15-36f3-4f46-aceb-05aac24c545e" providerId="ADAL" clId="{765E29AF-DB58-4025-A9E7-1BD6AAD1841B}" dt="2021-02-15T06:07:10.914" v="1459" actId="9405"/>
          <ac:inkMkLst>
            <pc:docMk/>
            <pc:sldMk cId="3394064959" sldId="1870"/>
            <ac:inkMk id="79" creationId="{1DEB4CC6-12BD-4BF4-A35E-2ECAE9964A87}"/>
          </ac:inkMkLst>
        </pc:inkChg>
        <pc:inkChg chg="add">
          <ac:chgData name="Sherif Khattab" userId="c83b1e15-36f3-4f46-aceb-05aac24c545e" providerId="ADAL" clId="{765E29AF-DB58-4025-A9E7-1BD6AAD1841B}" dt="2021-02-15T06:07:11" v="1460" actId="9405"/>
          <ac:inkMkLst>
            <pc:docMk/>
            <pc:sldMk cId="3394064959" sldId="1870"/>
            <ac:inkMk id="80" creationId="{6D12C364-E74C-4E40-BF1D-EBC0A08CEFB3}"/>
          </ac:inkMkLst>
        </pc:inkChg>
        <pc:inkChg chg="add mod">
          <ac:chgData name="Sherif Khattab" userId="c83b1e15-36f3-4f46-aceb-05aac24c545e" providerId="ADAL" clId="{765E29AF-DB58-4025-A9E7-1BD6AAD1841B}" dt="2021-02-15T06:07:12.984" v="1464"/>
          <ac:inkMkLst>
            <pc:docMk/>
            <pc:sldMk cId="3394064959" sldId="1870"/>
            <ac:inkMk id="82" creationId="{124D7D27-9F56-4033-A2DB-7D86C905AD5B}"/>
          </ac:inkMkLst>
        </pc:inkChg>
        <pc:inkChg chg="add mod">
          <ac:chgData name="Sherif Khattab" userId="c83b1e15-36f3-4f46-aceb-05aac24c545e" providerId="ADAL" clId="{765E29AF-DB58-4025-A9E7-1BD6AAD1841B}" dt="2021-02-15T06:07:12.984" v="1464"/>
          <ac:inkMkLst>
            <pc:docMk/>
            <pc:sldMk cId="3394064959" sldId="1870"/>
            <ac:inkMk id="83" creationId="{C781CECA-529D-4D24-8CC6-47BFF60D3F27}"/>
          </ac:inkMkLst>
        </pc:inkChg>
        <pc:inkChg chg="add del">
          <ac:chgData name="Sherif Khattab" userId="c83b1e15-36f3-4f46-aceb-05aac24c545e" providerId="ADAL" clId="{765E29AF-DB58-4025-A9E7-1BD6AAD1841B}" dt="2021-02-15T06:11:56.893" v="1538" actId="9405"/>
          <ac:inkMkLst>
            <pc:docMk/>
            <pc:sldMk cId="3394064959" sldId="1870"/>
            <ac:inkMk id="85" creationId="{EE76E36F-0F7D-476F-82A0-F0A3EF20B461}"/>
          </ac:inkMkLst>
        </pc:inkChg>
        <pc:inkChg chg="add del">
          <ac:chgData name="Sherif Khattab" userId="c83b1e15-36f3-4f46-aceb-05aac24c545e" providerId="ADAL" clId="{765E29AF-DB58-4025-A9E7-1BD6AAD1841B}" dt="2021-02-15T06:11:56.525" v="1537" actId="9405"/>
          <ac:inkMkLst>
            <pc:docMk/>
            <pc:sldMk cId="3394064959" sldId="1870"/>
            <ac:inkMk id="86" creationId="{AA4ACB43-5D70-4AC6-B89D-086917966FD8}"/>
          </ac:inkMkLst>
        </pc:inkChg>
        <pc:inkChg chg="add del mod">
          <ac:chgData name="Sherif Khattab" userId="c83b1e15-36f3-4f46-aceb-05aac24c545e" providerId="ADAL" clId="{765E29AF-DB58-4025-A9E7-1BD6AAD1841B}" dt="2021-02-15T06:12:07.572" v="1554" actId="9405"/>
          <ac:inkMkLst>
            <pc:docMk/>
            <pc:sldMk cId="3394064959" sldId="1870"/>
            <ac:inkMk id="87" creationId="{2A15EB1E-17F0-4CD5-BE48-CDD936DB4B5B}"/>
          </ac:inkMkLst>
        </pc:inkChg>
        <pc:inkChg chg="add del mod">
          <ac:chgData name="Sherif Khattab" userId="c83b1e15-36f3-4f46-aceb-05aac24c545e" providerId="ADAL" clId="{765E29AF-DB58-4025-A9E7-1BD6AAD1841B}" dt="2021-02-15T06:12:07.234" v="1553" actId="9405"/>
          <ac:inkMkLst>
            <pc:docMk/>
            <pc:sldMk cId="3394064959" sldId="1870"/>
            <ac:inkMk id="88" creationId="{D6BE26DC-5B1A-4614-B994-21F7265553F7}"/>
          </ac:inkMkLst>
        </pc:inkChg>
        <pc:inkChg chg="add del mod">
          <ac:chgData name="Sherif Khattab" userId="c83b1e15-36f3-4f46-aceb-05aac24c545e" providerId="ADAL" clId="{765E29AF-DB58-4025-A9E7-1BD6AAD1841B}" dt="2021-02-15T06:12:07.053" v="1552" actId="9405"/>
          <ac:inkMkLst>
            <pc:docMk/>
            <pc:sldMk cId="3394064959" sldId="1870"/>
            <ac:inkMk id="89" creationId="{84BD4EB1-A8B7-4017-B2AB-05AE73BD8FA1}"/>
          </ac:inkMkLst>
        </pc:inkChg>
        <pc:inkChg chg="add del mod">
          <ac:chgData name="Sherif Khattab" userId="c83b1e15-36f3-4f46-aceb-05aac24c545e" providerId="ADAL" clId="{765E29AF-DB58-4025-A9E7-1BD6AAD1841B}" dt="2021-02-15T06:12:06.874" v="1551" actId="9405"/>
          <ac:inkMkLst>
            <pc:docMk/>
            <pc:sldMk cId="3394064959" sldId="1870"/>
            <ac:inkMk id="90" creationId="{9238963D-A67F-4132-ADD8-20DF9B50D320}"/>
          </ac:inkMkLst>
        </pc:inkChg>
        <pc:inkChg chg="add del mod">
          <ac:chgData name="Sherif Khattab" userId="c83b1e15-36f3-4f46-aceb-05aac24c545e" providerId="ADAL" clId="{765E29AF-DB58-4025-A9E7-1BD6AAD1841B}" dt="2021-02-15T06:12:06.663" v="1550" actId="9405"/>
          <ac:inkMkLst>
            <pc:docMk/>
            <pc:sldMk cId="3394064959" sldId="1870"/>
            <ac:inkMk id="91" creationId="{DC4EC812-7D5A-4C15-8741-28849469489B}"/>
          </ac:inkMkLst>
        </pc:inkChg>
        <pc:inkChg chg="add del mod">
          <ac:chgData name="Sherif Khattab" userId="c83b1e15-36f3-4f46-aceb-05aac24c545e" providerId="ADAL" clId="{765E29AF-DB58-4025-A9E7-1BD6AAD1841B}" dt="2021-02-15T06:12:06.387" v="1549" actId="9405"/>
          <ac:inkMkLst>
            <pc:docMk/>
            <pc:sldMk cId="3394064959" sldId="1870"/>
            <ac:inkMk id="92" creationId="{E34C0687-CCD0-444C-92F6-84F61085466D}"/>
          </ac:inkMkLst>
        </pc:inkChg>
        <pc:inkChg chg="add del mod">
          <ac:chgData name="Sherif Khattab" userId="c83b1e15-36f3-4f46-aceb-05aac24c545e" providerId="ADAL" clId="{765E29AF-DB58-4025-A9E7-1BD6AAD1841B}" dt="2021-02-15T06:12:05.942" v="1548"/>
          <ac:inkMkLst>
            <pc:docMk/>
            <pc:sldMk cId="3394064959" sldId="1870"/>
            <ac:inkMk id="93" creationId="{39164268-8615-4AC2-A9B1-A1C600629049}"/>
          </ac:inkMkLst>
        </pc:inkChg>
        <pc:inkChg chg="add mod">
          <ac:chgData name="Sherif Khattab" userId="c83b1e15-36f3-4f46-aceb-05aac24c545e" providerId="ADAL" clId="{765E29AF-DB58-4025-A9E7-1BD6AAD1841B}" dt="2021-02-15T06:14:18.783" v="1632" actId="1036"/>
          <ac:inkMkLst>
            <pc:docMk/>
            <pc:sldMk cId="3394064959" sldId="1870"/>
            <ac:inkMk id="95" creationId="{618BC3AF-0C16-48CF-9A6E-DC19573B7A7F}"/>
          </ac:inkMkLst>
        </pc:inkChg>
        <pc:inkChg chg="add mod">
          <ac:chgData name="Sherif Khattab" userId="c83b1e15-36f3-4f46-aceb-05aac24c545e" providerId="ADAL" clId="{765E29AF-DB58-4025-A9E7-1BD6AAD1841B}" dt="2021-02-15T06:14:18.783" v="1632" actId="1036"/>
          <ac:inkMkLst>
            <pc:docMk/>
            <pc:sldMk cId="3394064959" sldId="1870"/>
            <ac:inkMk id="96" creationId="{4EAB8A76-4435-49E5-B82A-A841438C29B6}"/>
          </ac:inkMkLst>
        </pc:inkChg>
        <pc:inkChg chg="add mod">
          <ac:chgData name="Sherif Khattab" userId="c83b1e15-36f3-4f46-aceb-05aac24c545e" providerId="ADAL" clId="{765E29AF-DB58-4025-A9E7-1BD6AAD1841B}" dt="2021-02-15T06:14:18.783" v="1632" actId="1036"/>
          <ac:inkMkLst>
            <pc:docMk/>
            <pc:sldMk cId="3394064959" sldId="1870"/>
            <ac:inkMk id="97" creationId="{D7399F01-28B5-43E6-9EAA-473399A6BF46}"/>
          </ac:inkMkLst>
        </pc:inkChg>
        <pc:inkChg chg="add mod">
          <ac:chgData name="Sherif Khattab" userId="c83b1e15-36f3-4f46-aceb-05aac24c545e" providerId="ADAL" clId="{765E29AF-DB58-4025-A9E7-1BD6AAD1841B}" dt="2021-02-15T06:14:18.783" v="1632" actId="1036"/>
          <ac:inkMkLst>
            <pc:docMk/>
            <pc:sldMk cId="3394064959" sldId="1870"/>
            <ac:inkMk id="98" creationId="{ECBF382D-F228-4455-809F-62AC66A4FE22}"/>
          </ac:inkMkLst>
        </pc:inkChg>
        <pc:inkChg chg="add mod">
          <ac:chgData name="Sherif Khattab" userId="c83b1e15-36f3-4f46-aceb-05aac24c545e" providerId="ADAL" clId="{765E29AF-DB58-4025-A9E7-1BD6AAD1841B}" dt="2021-02-15T06:14:18.783" v="1632" actId="1036"/>
          <ac:inkMkLst>
            <pc:docMk/>
            <pc:sldMk cId="3394064959" sldId="1870"/>
            <ac:inkMk id="99" creationId="{5B392D76-CA22-46AB-8052-F6B75B8B9DDC}"/>
          </ac:inkMkLst>
        </pc:inkChg>
        <pc:inkChg chg="add mod">
          <ac:chgData name="Sherif Khattab" userId="c83b1e15-36f3-4f46-aceb-05aac24c545e" providerId="ADAL" clId="{765E29AF-DB58-4025-A9E7-1BD6AAD1841B}" dt="2021-02-15T06:14:18.783" v="1632" actId="1036"/>
          <ac:inkMkLst>
            <pc:docMk/>
            <pc:sldMk cId="3394064959" sldId="1870"/>
            <ac:inkMk id="100" creationId="{BADEC3A2-54D5-4F77-8F3C-E027D6DD19B4}"/>
          </ac:inkMkLst>
        </pc:inkChg>
        <pc:inkChg chg="add mod">
          <ac:chgData name="Sherif Khattab" userId="c83b1e15-36f3-4f46-aceb-05aac24c545e" providerId="ADAL" clId="{765E29AF-DB58-4025-A9E7-1BD6AAD1841B}" dt="2021-02-15T06:14:18.783" v="1632" actId="1036"/>
          <ac:inkMkLst>
            <pc:docMk/>
            <pc:sldMk cId="3394064959" sldId="1870"/>
            <ac:inkMk id="102" creationId="{93AF6C49-6479-47F1-ABC9-1E140F776596}"/>
          </ac:inkMkLst>
        </pc:inkChg>
        <pc:inkChg chg="add mod">
          <ac:chgData name="Sherif Khattab" userId="c83b1e15-36f3-4f46-aceb-05aac24c545e" providerId="ADAL" clId="{765E29AF-DB58-4025-A9E7-1BD6AAD1841B}" dt="2021-02-15T06:14:18.783" v="1632" actId="1036"/>
          <ac:inkMkLst>
            <pc:docMk/>
            <pc:sldMk cId="3394064959" sldId="1870"/>
            <ac:inkMk id="103" creationId="{7558B860-AD34-46A3-B442-04452E186B27}"/>
          </ac:inkMkLst>
        </pc:inkChg>
        <pc:inkChg chg="add mod">
          <ac:chgData name="Sherif Khattab" userId="c83b1e15-36f3-4f46-aceb-05aac24c545e" providerId="ADAL" clId="{765E29AF-DB58-4025-A9E7-1BD6AAD1841B}" dt="2021-02-15T06:14:18.783" v="1632" actId="1036"/>
          <ac:inkMkLst>
            <pc:docMk/>
            <pc:sldMk cId="3394064959" sldId="1870"/>
            <ac:inkMk id="104" creationId="{893F796B-4FF3-4F44-803B-CEE11C86A6C3}"/>
          </ac:inkMkLst>
        </pc:inkChg>
        <pc:inkChg chg="add mod">
          <ac:chgData name="Sherif Khattab" userId="c83b1e15-36f3-4f46-aceb-05aac24c545e" providerId="ADAL" clId="{765E29AF-DB58-4025-A9E7-1BD6AAD1841B}" dt="2021-02-15T06:14:18.783" v="1632" actId="1036"/>
          <ac:inkMkLst>
            <pc:docMk/>
            <pc:sldMk cId="3394064959" sldId="1870"/>
            <ac:inkMk id="105" creationId="{E10114FF-57F2-4FA7-BF2D-BEB470A6A0C3}"/>
          </ac:inkMkLst>
        </pc:inkChg>
        <pc:inkChg chg="add mod">
          <ac:chgData name="Sherif Khattab" userId="c83b1e15-36f3-4f46-aceb-05aac24c545e" providerId="ADAL" clId="{765E29AF-DB58-4025-A9E7-1BD6AAD1841B}" dt="2021-02-15T06:14:18.783" v="1632" actId="1036"/>
          <ac:inkMkLst>
            <pc:docMk/>
            <pc:sldMk cId="3394064959" sldId="1870"/>
            <ac:inkMk id="106" creationId="{DD85BAD4-98E7-4FD1-B069-3D75EC8E2DF0}"/>
          </ac:inkMkLst>
        </pc:inkChg>
        <pc:inkChg chg="add mod">
          <ac:chgData name="Sherif Khattab" userId="c83b1e15-36f3-4f46-aceb-05aac24c545e" providerId="ADAL" clId="{765E29AF-DB58-4025-A9E7-1BD6AAD1841B}" dt="2021-02-15T06:14:18.783" v="1632" actId="1036"/>
          <ac:inkMkLst>
            <pc:docMk/>
            <pc:sldMk cId="3394064959" sldId="1870"/>
            <ac:inkMk id="107" creationId="{6A89CA92-CB7D-401C-A260-0A3137E812DF}"/>
          </ac:inkMkLst>
        </pc:inkChg>
        <pc:inkChg chg="add mod">
          <ac:chgData name="Sherif Khattab" userId="c83b1e15-36f3-4f46-aceb-05aac24c545e" providerId="ADAL" clId="{765E29AF-DB58-4025-A9E7-1BD6AAD1841B}" dt="2021-02-15T06:14:18.783" v="1632" actId="1036"/>
          <ac:inkMkLst>
            <pc:docMk/>
            <pc:sldMk cId="3394064959" sldId="1870"/>
            <ac:inkMk id="108" creationId="{4C59E173-52D1-4D3E-852D-84F9AD9A151D}"/>
          </ac:inkMkLst>
        </pc:inkChg>
        <pc:inkChg chg="add mod">
          <ac:chgData name="Sherif Khattab" userId="c83b1e15-36f3-4f46-aceb-05aac24c545e" providerId="ADAL" clId="{765E29AF-DB58-4025-A9E7-1BD6AAD1841B}" dt="2021-02-15T06:14:18.783" v="1632" actId="1036"/>
          <ac:inkMkLst>
            <pc:docMk/>
            <pc:sldMk cId="3394064959" sldId="1870"/>
            <ac:inkMk id="110" creationId="{5A51BFC5-0E7C-4F45-822A-7A240ECD4534}"/>
          </ac:inkMkLst>
        </pc:inkChg>
        <pc:inkChg chg="add mod">
          <ac:chgData name="Sherif Khattab" userId="c83b1e15-36f3-4f46-aceb-05aac24c545e" providerId="ADAL" clId="{765E29AF-DB58-4025-A9E7-1BD6AAD1841B}" dt="2021-02-15T06:14:18.783" v="1632" actId="1036"/>
          <ac:inkMkLst>
            <pc:docMk/>
            <pc:sldMk cId="3394064959" sldId="1870"/>
            <ac:inkMk id="111" creationId="{CB8DD22E-C52C-4B54-82C1-CB71E1427F67}"/>
          </ac:inkMkLst>
        </pc:inkChg>
        <pc:inkChg chg="add mod">
          <ac:chgData name="Sherif Khattab" userId="c83b1e15-36f3-4f46-aceb-05aac24c545e" providerId="ADAL" clId="{765E29AF-DB58-4025-A9E7-1BD6AAD1841B}" dt="2021-02-15T06:14:18.783" v="1632" actId="1036"/>
          <ac:inkMkLst>
            <pc:docMk/>
            <pc:sldMk cId="3394064959" sldId="1870"/>
            <ac:inkMk id="112" creationId="{1B81D284-A162-4339-BFB2-3CDB7A1D5AAC}"/>
          </ac:inkMkLst>
        </pc:inkChg>
        <pc:inkChg chg="add mod">
          <ac:chgData name="Sherif Khattab" userId="c83b1e15-36f3-4f46-aceb-05aac24c545e" providerId="ADAL" clId="{765E29AF-DB58-4025-A9E7-1BD6AAD1841B}" dt="2021-02-15T06:14:18.783" v="1632" actId="1036"/>
          <ac:inkMkLst>
            <pc:docMk/>
            <pc:sldMk cId="3394064959" sldId="1870"/>
            <ac:inkMk id="113" creationId="{9EB24848-B120-4CD0-9D48-05FB00DE3D66}"/>
          </ac:inkMkLst>
        </pc:inkChg>
        <pc:inkChg chg="add mod">
          <ac:chgData name="Sherif Khattab" userId="c83b1e15-36f3-4f46-aceb-05aac24c545e" providerId="ADAL" clId="{765E29AF-DB58-4025-A9E7-1BD6AAD1841B}" dt="2021-02-15T06:14:18.783" v="1632" actId="1036"/>
          <ac:inkMkLst>
            <pc:docMk/>
            <pc:sldMk cId="3394064959" sldId="1870"/>
            <ac:inkMk id="114" creationId="{DB805416-F2F0-40EF-9D07-CAC94AF47C84}"/>
          </ac:inkMkLst>
        </pc:inkChg>
        <pc:inkChg chg="add mod">
          <ac:chgData name="Sherif Khattab" userId="c83b1e15-36f3-4f46-aceb-05aac24c545e" providerId="ADAL" clId="{765E29AF-DB58-4025-A9E7-1BD6AAD1841B}" dt="2021-02-15T06:14:18.783" v="1632" actId="1036"/>
          <ac:inkMkLst>
            <pc:docMk/>
            <pc:sldMk cId="3394064959" sldId="1870"/>
            <ac:inkMk id="115" creationId="{26AE21FF-DC76-4237-B6BD-5C02B75EE0A1}"/>
          </ac:inkMkLst>
        </pc:inkChg>
        <pc:inkChg chg="add mod">
          <ac:chgData name="Sherif Khattab" userId="c83b1e15-36f3-4f46-aceb-05aac24c545e" providerId="ADAL" clId="{765E29AF-DB58-4025-A9E7-1BD6AAD1841B}" dt="2021-02-15T06:14:18.783" v="1632" actId="1036"/>
          <ac:inkMkLst>
            <pc:docMk/>
            <pc:sldMk cId="3394064959" sldId="1870"/>
            <ac:inkMk id="116" creationId="{765AC3C3-FE10-4FBB-BCA8-C28CCF21EA28}"/>
          </ac:inkMkLst>
        </pc:inkChg>
        <pc:inkChg chg="add mod">
          <ac:chgData name="Sherif Khattab" userId="c83b1e15-36f3-4f46-aceb-05aac24c545e" providerId="ADAL" clId="{765E29AF-DB58-4025-A9E7-1BD6AAD1841B}" dt="2021-02-15T06:14:18.783" v="1632" actId="1036"/>
          <ac:inkMkLst>
            <pc:docMk/>
            <pc:sldMk cId="3394064959" sldId="1870"/>
            <ac:inkMk id="117" creationId="{26A09D94-D2C1-4060-85F0-B6AEFC8C979E}"/>
          </ac:inkMkLst>
        </pc:inkChg>
        <pc:inkChg chg="add mod">
          <ac:chgData name="Sherif Khattab" userId="c83b1e15-36f3-4f46-aceb-05aac24c545e" providerId="ADAL" clId="{765E29AF-DB58-4025-A9E7-1BD6AAD1841B}" dt="2021-02-15T06:14:18.783" v="1632" actId="1036"/>
          <ac:inkMkLst>
            <pc:docMk/>
            <pc:sldMk cId="3394064959" sldId="1870"/>
            <ac:inkMk id="118" creationId="{FBCF268D-F95A-4B9B-A3A8-832BA653DAF0}"/>
          </ac:inkMkLst>
        </pc:inkChg>
        <pc:inkChg chg="add mod">
          <ac:chgData name="Sherif Khattab" userId="c83b1e15-36f3-4f46-aceb-05aac24c545e" providerId="ADAL" clId="{765E29AF-DB58-4025-A9E7-1BD6AAD1841B}" dt="2021-02-15T06:14:18.783" v="1632" actId="1036"/>
          <ac:inkMkLst>
            <pc:docMk/>
            <pc:sldMk cId="3394064959" sldId="1870"/>
            <ac:inkMk id="119" creationId="{37DCED5D-0E55-4FEB-859C-46260F7683D0}"/>
          </ac:inkMkLst>
        </pc:inkChg>
        <pc:inkChg chg="add del mod">
          <ac:chgData name="Sherif Khattab" userId="c83b1e15-36f3-4f46-aceb-05aac24c545e" providerId="ADAL" clId="{765E29AF-DB58-4025-A9E7-1BD6AAD1841B}" dt="2021-02-15T06:13:32.209" v="1585" actId="9405"/>
          <ac:inkMkLst>
            <pc:docMk/>
            <pc:sldMk cId="3394064959" sldId="1870"/>
            <ac:inkMk id="120" creationId="{4CBE5EC5-0C10-400D-9F6D-DF68CA9667F2}"/>
          </ac:inkMkLst>
        </pc:inkChg>
        <pc:inkChg chg="add del mod">
          <ac:chgData name="Sherif Khattab" userId="c83b1e15-36f3-4f46-aceb-05aac24c545e" providerId="ADAL" clId="{765E29AF-DB58-4025-A9E7-1BD6AAD1841B}" dt="2021-02-15T06:13:31.690" v="1584"/>
          <ac:inkMkLst>
            <pc:docMk/>
            <pc:sldMk cId="3394064959" sldId="1870"/>
            <ac:inkMk id="121" creationId="{A604FCAA-DDB8-4DDE-9CE1-B9C6B0F73727}"/>
          </ac:inkMkLst>
        </pc:inkChg>
        <pc:inkChg chg="add mod">
          <ac:chgData name="Sherif Khattab" userId="c83b1e15-36f3-4f46-aceb-05aac24c545e" providerId="ADAL" clId="{765E29AF-DB58-4025-A9E7-1BD6AAD1841B}" dt="2021-02-15T06:14:18.783" v="1632" actId="1036"/>
          <ac:inkMkLst>
            <pc:docMk/>
            <pc:sldMk cId="3394064959" sldId="1870"/>
            <ac:inkMk id="123" creationId="{B035F560-CD9A-4474-AF09-45C263B04576}"/>
          </ac:inkMkLst>
        </pc:inkChg>
        <pc:inkChg chg="add mod">
          <ac:chgData name="Sherif Khattab" userId="c83b1e15-36f3-4f46-aceb-05aac24c545e" providerId="ADAL" clId="{765E29AF-DB58-4025-A9E7-1BD6AAD1841B}" dt="2021-02-15T06:14:18.783" v="1632" actId="1036"/>
          <ac:inkMkLst>
            <pc:docMk/>
            <pc:sldMk cId="3394064959" sldId="1870"/>
            <ac:inkMk id="124" creationId="{9E770B80-546F-4FB4-BF2D-43776488C17F}"/>
          </ac:inkMkLst>
        </pc:inkChg>
        <pc:inkChg chg="add mod">
          <ac:chgData name="Sherif Khattab" userId="c83b1e15-36f3-4f46-aceb-05aac24c545e" providerId="ADAL" clId="{765E29AF-DB58-4025-A9E7-1BD6AAD1841B}" dt="2021-02-15T06:14:18.783" v="1632" actId="1036"/>
          <ac:inkMkLst>
            <pc:docMk/>
            <pc:sldMk cId="3394064959" sldId="1870"/>
            <ac:inkMk id="126" creationId="{5A882112-9295-41EF-BE70-7B6CFDEDACF4}"/>
          </ac:inkMkLst>
        </pc:inkChg>
        <pc:inkChg chg="add mod">
          <ac:chgData name="Sherif Khattab" userId="c83b1e15-36f3-4f46-aceb-05aac24c545e" providerId="ADAL" clId="{765E29AF-DB58-4025-A9E7-1BD6AAD1841B}" dt="2021-02-15T06:14:18.783" v="1632" actId="1036"/>
          <ac:inkMkLst>
            <pc:docMk/>
            <pc:sldMk cId="3394064959" sldId="1870"/>
            <ac:inkMk id="127" creationId="{FCDAA411-658C-4ED2-8870-84294E103338}"/>
          </ac:inkMkLst>
        </pc:inkChg>
        <pc:inkChg chg="add mod">
          <ac:chgData name="Sherif Khattab" userId="c83b1e15-36f3-4f46-aceb-05aac24c545e" providerId="ADAL" clId="{765E29AF-DB58-4025-A9E7-1BD6AAD1841B}" dt="2021-02-15T06:14:18.783" v="1632" actId="1036"/>
          <ac:inkMkLst>
            <pc:docMk/>
            <pc:sldMk cId="3394064959" sldId="1870"/>
            <ac:inkMk id="128" creationId="{CE0DE37A-795E-47D6-A9C4-960FDF834A23}"/>
          </ac:inkMkLst>
        </pc:inkChg>
        <pc:inkChg chg="add mod">
          <ac:chgData name="Sherif Khattab" userId="c83b1e15-36f3-4f46-aceb-05aac24c545e" providerId="ADAL" clId="{765E29AF-DB58-4025-A9E7-1BD6AAD1841B}" dt="2021-02-15T06:14:18.783" v="1632" actId="1036"/>
          <ac:inkMkLst>
            <pc:docMk/>
            <pc:sldMk cId="3394064959" sldId="1870"/>
            <ac:inkMk id="129" creationId="{4C4CE09D-0B8A-4F79-B827-769C752524AD}"/>
          </ac:inkMkLst>
        </pc:inkChg>
        <pc:inkChg chg="add mod">
          <ac:chgData name="Sherif Khattab" userId="c83b1e15-36f3-4f46-aceb-05aac24c545e" providerId="ADAL" clId="{765E29AF-DB58-4025-A9E7-1BD6AAD1841B}" dt="2021-02-15T06:14:18.783" v="1632" actId="1036"/>
          <ac:inkMkLst>
            <pc:docMk/>
            <pc:sldMk cId="3394064959" sldId="1870"/>
            <ac:inkMk id="130" creationId="{BDE4E78A-9AF0-46DE-B847-E3F16C90204F}"/>
          </ac:inkMkLst>
        </pc:inkChg>
        <pc:inkChg chg="add mod">
          <ac:chgData name="Sherif Khattab" userId="c83b1e15-36f3-4f46-aceb-05aac24c545e" providerId="ADAL" clId="{765E29AF-DB58-4025-A9E7-1BD6AAD1841B}" dt="2021-02-15T06:14:18.783" v="1632" actId="1036"/>
          <ac:inkMkLst>
            <pc:docMk/>
            <pc:sldMk cId="3394064959" sldId="1870"/>
            <ac:inkMk id="131" creationId="{39C55EFD-B0AA-469D-81C5-022399063AA8}"/>
          </ac:inkMkLst>
        </pc:inkChg>
        <pc:inkChg chg="add mod">
          <ac:chgData name="Sherif Khattab" userId="c83b1e15-36f3-4f46-aceb-05aac24c545e" providerId="ADAL" clId="{765E29AF-DB58-4025-A9E7-1BD6AAD1841B}" dt="2021-02-15T06:14:18.783" v="1632" actId="1036"/>
          <ac:inkMkLst>
            <pc:docMk/>
            <pc:sldMk cId="3394064959" sldId="1870"/>
            <ac:inkMk id="132" creationId="{E803199D-9459-49C1-ACB0-C8F24608BFE9}"/>
          </ac:inkMkLst>
        </pc:inkChg>
        <pc:inkChg chg="add mod">
          <ac:chgData name="Sherif Khattab" userId="c83b1e15-36f3-4f46-aceb-05aac24c545e" providerId="ADAL" clId="{765E29AF-DB58-4025-A9E7-1BD6AAD1841B}" dt="2021-02-15T06:14:18.783" v="1632" actId="1036"/>
          <ac:inkMkLst>
            <pc:docMk/>
            <pc:sldMk cId="3394064959" sldId="1870"/>
            <ac:inkMk id="133" creationId="{AE84D110-7A2A-4269-82A5-9EF61A36E4ED}"/>
          </ac:inkMkLst>
        </pc:inkChg>
        <pc:inkChg chg="add mod">
          <ac:chgData name="Sherif Khattab" userId="c83b1e15-36f3-4f46-aceb-05aac24c545e" providerId="ADAL" clId="{765E29AF-DB58-4025-A9E7-1BD6AAD1841B}" dt="2021-02-15T06:14:18.783" v="1632" actId="1036"/>
          <ac:inkMkLst>
            <pc:docMk/>
            <pc:sldMk cId="3394064959" sldId="1870"/>
            <ac:inkMk id="134" creationId="{98F5FCF7-2C2B-4B50-8754-D8EDA6F1864A}"/>
          </ac:inkMkLst>
        </pc:inkChg>
        <pc:inkChg chg="add mod">
          <ac:chgData name="Sherif Khattab" userId="c83b1e15-36f3-4f46-aceb-05aac24c545e" providerId="ADAL" clId="{765E29AF-DB58-4025-A9E7-1BD6AAD1841B}" dt="2021-02-15T06:14:18.783" v="1632" actId="1036"/>
          <ac:inkMkLst>
            <pc:docMk/>
            <pc:sldMk cId="3394064959" sldId="1870"/>
            <ac:inkMk id="135" creationId="{037B3B72-4AF0-4499-8FEB-F389D65B0790}"/>
          </ac:inkMkLst>
        </pc:inkChg>
        <pc:inkChg chg="add mod">
          <ac:chgData name="Sherif Khattab" userId="c83b1e15-36f3-4f46-aceb-05aac24c545e" providerId="ADAL" clId="{765E29AF-DB58-4025-A9E7-1BD6AAD1841B}" dt="2021-02-15T06:14:18.783" v="1632" actId="1036"/>
          <ac:inkMkLst>
            <pc:docMk/>
            <pc:sldMk cId="3394064959" sldId="1870"/>
            <ac:inkMk id="136" creationId="{A50ADE2C-B8C8-46ED-9F42-62DBCDE0096F}"/>
          </ac:inkMkLst>
        </pc:inkChg>
        <pc:inkChg chg="add mod">
          <ac:chgData name="Sherif Khattab" userId="c83b1e15-36f3-4f46-aceb-05aac24c545e" providerId="ADAL" clId="{765E29AF-DB58-4025-A9E7-1BD6AAD1841B}" dt="2021-02-15T06:14:18.783" v="1632" actId="1036"/>
          <ac:inkMkLst>
            <pc:docMk/>
            <pc:sldMk cId="3394064959" sldId="1870"/>
            <ac:inkMk id="137" creationId="{B28BCA8B-25CE-4019-AE72-5127257C6F80}"/>
          </ac:inkMkLst>
        </pc:inkChg>
        <pc:inkChg chg="add mod">
          <ac:chgData name="Sherif Khattab" userId="c83b1e15-36f3-4f46-aceb-05aac24c545e" providerId="ADAL" clId="{765E29AF-DB58-4025-A9E7-1BD6AAD1841B}" dt="2021-02-15T06:14:18.783" v="1632" actId="1036"/>
          <ac:inkMkLst>
            <pc:docMk/>
            <pc:sldMk cId="3394064959" sldId="1870"/>
            <ac:inkMk id="138" creationId="{0E4C0843-FBDC-435B-BEEE-EA53D1D27FC2}"/>
          </ac:inkMkLst>
        </pc:inkChg>
        <pc:inkChg chg="add mod">
          <ac:chgData name="Sherif Khattab" userId="c83b1e15-36f3-4f46-aceb-05aac24c545e" providerId="ADAL" clId="{765E29AF-DB58-4025-A9E7-1BD6AAD1841B}" dt="2021-02-15T06:14:18.783" v="1632" actId="1036"/>
          <ac:inkMkLst>
            <pc:docMk/>
            <pc:sldMk cId="3394064959" sldId="1870"/>
            <ac:inkMk id="139" creationId="{76529FA8-0CE7-4B78-86BB-4A81309F2B1D}"/>
          </ac:inkMkLst>
        </pc:inkChg>
        <pc:inkChg chg="add mod">
          <ac:chgData name="Sherif Khattab" userId="c83b1e15-36f3-4f46-aceb-05aac24c545e" providerId="ADAL" clId="{765E29AF-DB58-4025-A9E7-1BD6AAD1841B}" dt="2021-02-15T06:14:18.783" v="1632" actId="1036"/>
          <ac:inkMkLst>
            <pc:docMk/>
            <pc:sldMk cId="3394064959" sldId="1870"/>
            <ac:inkMk id="140" creationId="{1F7F2CB8-B58D-4DEE-9330-8DEDA7AE359B}"/>
          </ac:inkMkLst>
        </pc:inkChg>
        <pc:inkChg chg="add mod">
          <ac:chgData name="Sherif Khattab" userId="c83b1e15-36f3-4f46-aceb-05aac24c545e" providerId="ADAL" clId="{765E29AF-DB58-4025-A9E7-1BD6AAD1841B}" dt="2021-02-15T06:14:18.783" v="1632" actId="1036"/>
          <ac:inkMkLst>
            <pc:docMk/>
            <pc:sldMk cId="3394064959" sldId="1870"/>
            <ac:inkMk id="141" creationId="{D842D9C8-6001-447E-B9DF-546C690100F5}"/>
          </ac:inkMkLst>
        </pc:inkChg>
        <pc:inkChg chg="add mod">
          <ac:chgData name="Sherif Khattab" userId="c83b1e15-36f3-4f46-aceb-05aac24c545e" providerId="ADAL" clId="{765E29AF-DB58-4025-A9E7-1BD6AAD1841B}" dt="2021-02-15T06:14:18.783" v="1632" actId="1036"/>
          <ac:inkMkLst>
            <pc:docMk/>
            <pc:sldMk cId="3394064959" sldId="1870"/>
            <ac:inkMk id="142" creationId="{A130972B-482A-499B-AA8B-B3EC76FAF0D8}"/>
          </ac:inkMkLst>
        </pc:inkChg>
        <pc:inkChg chg="add mod">
          <ac:chgData name="Sherif Khattab" userId="c83b1e15-36f3-4f46-aceb-05aac24c545e" providerId="ADAL" clId="{765E29AF-DB58-4025-A9E7-1BD6AAD1841B}" dt="2021-02-15T06:14:18.783" v="1632" actId="1036"/>
          <ac:inkMkLst>
            <pc:docMk/>
            <pc:sldMk cId="3394064959" sldId="1870"/>
            <ac:inkMk id="143" creationId="{6AB85BF6-0918-4C1B-8DB1-ABCACA91035E}"/>
          </ac:inkMkLst>
        </pc:inkChg>
        <pc:inkChg chg="add mod">
          <ac:chgData name="Sherif Khattab" userId="c83b1e15-36f3-4f46-aceb-05aac24c545e" providerId="ADAL" clId="{765E29AF-DB58-4025-A9E7-1BD6AAD1841B}" dt="2021-02-15T06:14:18.783" v="1632" actId="1036"/>
          <ac:inkMkLst>
            <pc:docMk/>
            <pc:sldMk cId="3394064959" sldId="1870"/>
            <ac:inkMk id="144" creationId="{CF46B66C-5A45-4846-B472-0F86F1932A12}"/>
          </ac:inkMkLst>
        </pc:inkChg>
        <pc:inkChg chg="add mod">
          <ac:chgData name="Sherif Khattab" userId="c83b1e15-36f3-4f46-aceb-05aac24c545e" providerId="ADAL" clId="{765E29AF-DB58-4025-A9E7-1BD6AAD1841B}" dt="2021-02-15T06:14:18.783" v="1632" actId="1036"/>
          <ac:inkMkLst>
            <pc:docMk/>
            <pc:sldMk cId="3394064959" sldId="1870"/>
            <ac:inkMk id="145" creationId="{143AE3FE-E7E1-4564-A888-5E1A295CE20E}"/>
          </ac:inkMkLst>
        </pc:inkChg>
        <pc:inkChg chg="add mod">
          <ac:chgData name="Sherif Khattab" userId="c83b1e15-36f3-4f46-aceb-05aac24c545e" providerId="ADAL" clId="{765E29AF-DB58-4025-A9E7-1BD6AAD1841B}" dt="2021-02-15T06:14:18.783" v="1632" actId="1036"/>
          <ac:inkMkLst>
            <pc:docMk/>
            <pc:sldMk cId="3394064959" sldId="1870"/>
            <ac:inkMk id="148" creationId="{B16C53ED-488E-4579-8848-B8D6FA48D1BF}"/>
          </ac:inkMkLst>
        </pc:inkChg>
        <pc:inkChg chg="add mod">
          <ac:chgData name="Sherif Khattab" userId="c83b1e15-36f3-4f46-aceb-05aac24c545e" providerId="ADAL" clId="{765E29AF-DB58-4025-A9E7-1BD6AAD1841B}" dt="2021-02-15T06:14:18.783" v="1632" actId="1036"/>
          <ac:inkMkLst>
            <pc:docMk/>
            <pc:sldMk cId="3394064959" sldId="1870"/>
            <ac:inkMk id="149" creationId="{588E9230-8E96-4C8C-A5EF-F3457FE2EC8E}"/>
          </ac:inkMkLst>
        </pc:inkChg>
        <pc:inkChg chg="add mod">
          <ac:chgData name="Sherif Khattab" userId="c83b1e15-36f3-4f46-aceb-05aac24c545e" providerId="ADAL" clId="{765E29AF-DB58-4025-A9E7-1BD6AAD1841B}" dt="2021-02-15T06:14:18.783" v="1632" actId="1036"/>
          <ac:inkMkLst>
            <pc:docMk/>
            <pc:sldMk cId="3394064959" sldId="1870"/>
            <ac:inkMk id="150" creationId="{1EF604CE-3587-4051-A0DD-68620450ABD8}"/>
          </ac:inkMkLst>
        </pc:inkChg>
        <pc:inkChg chg="add mod">
          <ac:chgData name="Sherif Khattab" userId="c83b1e15-36f3-4f46-aceb-05aac24c545e" providerId="ADAL" clId="{765E29AF-DB58-4025-A9E7-1BD6AAD1841B}" dt="2021-02-15T06:14:18.783" v="1632" actId="1036"/>
          <ac:inkMkLst>
            <pc:docMk/>
            <pc:sldMk cId="3394064959" sldId="1870"/>
            <ac:inkMk id="152" creationId="{8318A009-7334-4722-950F-2D33751B1C96}"/>
          </ac:inkMkLst>
        </pc:inkChg>
        <pc:inkChg chg="add mod">
          <ac:chgData name="Sherif Khattab" userId="c83b1e15-36f3-4f46-aceb-05aac24c545e" providerId="ADAL" clId="{765E29AF-DB58-4025-A9E7-1BD6AAD1841B}" dt="2021-02-15T06:14:18.783" v="1632" actId="1036"/>
          <ac:inkMkLst>
            <pc:docMk/>
            <pc:sldMk cId="3394064959" sldId="1870"/>
            <ac:inkMk id="153" creationId="{D6013720-E4D7-47DD-A0C5-3D948439F7F8}"/>
          </ac:inkMkLst>
        </pc:inkChg>
        <pc:inkChg chg="add del mod">
          <ac:chgData name="Sherif Khattab" userId="c83b1e15-36f3-4f46-aceb-05aac24c545e" providerId="ADAL" clId="{765E29AF-DB58-4025-A9E7-1BD6AAD1841B}" dt="2021-02-15T06:13:52.813" v="1621"/>
          <ac:inkMkLst>
            <pc:docMk/>
            <pc:sldMk cId="3394064959" sldId="1870"/>
            <ac:inkMk id="154" creationId="{19CC1D49-D041-4476-8731-E855E74A9CB1}"/>
          </ac:inkMkLst>
        </pc:inkChg>
        <pc:inkChg chg="add del">
          <ac:chgData name="Sherif Khattab" userId="c83b1e15-36f3-4f46-aceb-05aac24c545e" providerId="ADAL" clId="{765E29AF-DB58-4025-A9E7-1BD6AAD1841B}" dt="2021-02-15T06:13:52.462" v="1618" actId="9405"/>
          <ac:inkMkLst>
            <pc:docMk/>
            <pc:sldMk cId="3394064959" sldId="1870"/>
            <ac:inkMk id="155" creationId="{FDBD56A1-68C1-4B7B-8A4E-F9BE5D445D0B}"/>
          </ac:inkMkLst>
        </pc:inkChg>
        <pc:inkChg chg="add mod">
          <ac:chgData name="Sherif Khattab" userId="c83b1e15-36f3-4f46-aceb-05aac24c545e" providerId="ADAL" clId="{765E29AF-DB58-4025-A9E7-1BD6AAD1841B}" dt="2021-02-15T06:14:18.783" v="1632" actId="1036"/>
          <ac:inkMkLst>
            <pc:docMk/>
            <pc:sldMk cId="3394064959" sldId="1870"/>
            <ac:inkMk id="157" creationId="{17F970E6-5EA7-49D5-9FA4-95FDA1F2F5A1}"/>
          </ac:inkMkLst>
        </pc:inkChg>
        <pc:inkChg chg="add mod">
          <ac:chgData name="Sherif Khattab" userId="c83b1e15-36f3-4f46-aceb-05aac24c545e" providerId="ADAL" clId="{765E29AF-DB58-4025-A9E7-1BD6AAD1841B}" dt="2021-02-15T06:14:18.783" v="1632" actId="1036"/>
          <ac:inkMkLst>
            <pc:docMk/>
            <pc:sldMk cId="3394064959" sldId="1870"/>
            <ac:inkMk id="158" creationId="{82201E97-B4B4-4143-B28F-79CD34661755}"/>
          </ac:inkMkLst>
        </pc:inkChg>
        <pc:inkChg chg="add mod">
          <ac:chgData name="Sherif Khattab" userId="c83b1e15-36f3-4f46-aceb-05aac24c545e" providerId="ADAL" clId="{765E29AF-DB58-4025-A9E7-1BD6AAD1841B}" dt="2021-02-15T06:14:18.783" v="1632" actId="1036"/>
          <ac:inkMkLst>
            <pc:docMk/>
            <pc:sldMk cId="3394064959" sldId="1870"/>
            <ac:inkMk id="159" creationId="{1BBAF75D-EDE4-457D-9CED-FBCB20CBA5C4}"/>
          </ac:inkMkLst>
        </pc:inkChg>
        <pc:inkChg chg="add mod">
          <ac:chgData name="Sherif Khattab" userId="c83b1e15-36f3-4f46-aceb-05aac24c545e" providerId="ADAL" clId="{765E29AF-DB58-4025-A9E7-1BD6AAD1841B}" dt="2021-02-15T06:14:18.783" v="1632" actId="1036"/>
          <ac:inkMkLst>
            <pc:docMk/>
            <pc:sldMk cId="3394064959" sldId="1870"/>
            <ac:inkMk id="160" creationId="{B9FC7388-EE68-454B-AC1C-BB3C0C371C1F}"/>
          </ac:inkMkLst>
        </pc:inkChg>
        <pc:inkChg chg="add mod">
          <ac:chgData name="Sherif Khattab" userId="c83b1e15-36f3-4f46-aceb-05aac24c545e" providerId="ADAL" clId="{765E29AF-DB58-4025-A9E7-1BD6AAD1841B}" dt="2021-02-15T06:14:18.783" v="1632" actId="1036"/>
          <ac:inkMkLst>
            <pc:docMk/>
            <pc:sldMk cId="3394064959" sldId="1870"/>
            <ac:inkMk id="161" creationId="{73497A38-7E58-4212-BCE8-C19822B9FE31}"/>
          </ac:inkMkLst>
        </pc:inkChg>
        <pc:inkChg chg="add mod">
          <ac:chgData name="Sherif Khattab" userId="c83b1e15-36f3-4f46-aceb-05aac24c545e" providerId="ADAL" clId="{765E29AF-DB58-4025-A9E7-1BD6AAD1841B}" dt="2021-02-15T06:14:18.783" v="1632" actId="1036"/>
          <ac:inkMkLst>
            <pc:docMk/>
            <pc:sldMk cId="3394064959" sldId="1870"/>
            <ac:inkMk id="162" creationId="{E2BCA222-C522-4B35-AD13-09F6EFB45F53}"/>
          </ac:inkMkLst>
        </pc:inkChg>
        <pc:inkChg chg="add mod">
          <ac:chgData name="Sherif Khattab" userId="c83b1e15-36f3-4f46-aceb-05aac24c545e" providerId="ADAL" clId="{765E29AF-DB58-4025-A9E7-1BD6AAD1841B}" dt="2021-02-15T06:14:18.783" v="1632" actId="1036"/>
          <ac:inkMkLst>
            <pc:docMk/>
            <pc:sldMk cId="3394064959" sldId="1870"/>
            <ac:inkMk id="163" creationId="{B82B4EC5-783D-4F5B-962E-CA5E668CE2E2}"/>
          </ac:inkMkLst>
        </pc:inkChg>
        <pc:inkChg chg="add mod">
          <ac:chgData name="Sherif Khattab" userId="c83b1e15-36f3-4f46-aceb-05aac24c545e" providerId="ADAL" clId="{765E29AF-DB58-4025-A9E7-1BD6AAD1841B}" dt="2021-02-15T06:14:18.783" v="1632" actId="1036"/>
          <ac:inkMkLst>
            <pc:docMk/>
            <pc:sldMk cId="3394064959" sldId="1870"/>
            <ac:inkMk id="164" creationId="{5B65B9EA-6595-4DD1-B588-98BDD9AD57CA}"/>
          </ac:inkMkLst>
        </pc:inkChg>
        <pc:inkChg chg="add mod">
          <ac:chgData name="Sherif Khattab" userId="c83b1e15-36f3-4f46-aceb-05aac24c545e" providerId="ADAL" clId="{765E29AF-DB58-4025-A9E7-1BD6AAD1841B}" dt="2021-02-15T06:14:18.783" v="1632" actId="1036"/>
          <ac:inkMkLst>
            <pc:docMk/>
            <pc:sldMk cId="3394064959" sldId="1870"/>
            <ac:inkMk id="167" creationId="{F0200EBE-489B-4F5D-AE5B-6C1735D61369}"/>
          </ac:inkMkLst>
        </pc:inkChg>
      </pc:sldChg>
      <pc:sldChg chg="addSp delSp modSp add mod">
        <pc:chgData name="Sherif Khattab" userId="c83b1e15-36f3-4f46-aceb-05aac24c545e" providerId="ADAL" clId="{765E29AF-DB58-4025-A9E7-1BD6AAD1841B}" dt="2021-02-15T06:14:26.421" v="1635" actId="1035"/>
        <pc:sldMkLst>
          <pc:docMk/>
          <pc:sldMk cId="1462673888" sldId="1871"/>
        </pc:sldMkLst>
        <pc:grpChg chg="del">
          <ac:chgData name="Sherif Khattab" userId="c83b1e15-36f3-4f46-aceb-05aac24c545e" providerId="ADAL" clId="{765E29AF-DB58-4025-A9E7-1BD6AAD1841B}" dt="2021-02-15T06:05:42.716" v="1420" actId="478"/>
          <ac:grpSpMkLst>
            <pc:docMk/>
            <pc:sldMk cId="1462673888" sldId="1871"/>
            <ac:grpSpMk id="62" creationId="{9C0A205F-E6DF-4363-994E-856D8177DBB1}"/>
          </ac:grpSpMkLst>
        </pc:grpChg>
        <pc:grpChg chg="del mod">
          <ac:chgData name="Sherif Khattab" userId="c83b1e15-36f3-4f46-aceb-05aac24c545e" providerId="ADAL" clId="{765E29AF-DB58-4025-A9E7-1BD6AAD1841B}" dt="2021-02-15T06:05:54.986" v="1427"/>
          <ac:grpSpMkLst>
            <pc:docMk/>
            <pc:sldMk cId="1462673888" sldId="1871"/>
            <ac:grpSpMk id="71" creationId="{127B8947-2218-46C1-A643-2A171726338C}"/>
          </ac:grpSpMkLst>
        </pc:grpChg>
        <pc:grpChg chg="mod">
          <ac:chgData name="Sherif Khattab" userId="c83b1e15-36f3-4f46-aceb-05aac24c545e" providerId="ADAL" clId="{765E29AF-DB58-4025-A9E7-1BD6AAD1841B}" dt="2021-02-15T06:05:54.986" v="1427"/>
          <ac:grpSpMkLst>
            <pc:docMk/>
            <pc:sldMk cId="1462673888" sldId="1871"/>
            <ac:grpSpMk id="73" creationId="{B88A9A75-4EE1-4FA0-8CF1-5639180C7A0D}"/>
          </ac:grpSpMkLst>
        </pc:grpChg>
        <pc:inkChg chg="add">
          <ac:chgData name="Sherif Khattab" userId="c83b1e15-36f3-4f46-aceb-05aac24c545e" providerId="ADAL" clId="{765E29AF-DB58-4025-A9E7-1BD6AAD1841B}" dt="2021-02-15T06:05:47.585" v="1421" actId="9405"/>
          <ac:inkMkLst>
            <pc:docMk/>
            <pc:sldMk cId="1462673888" sldId="1871"/>
            <ac:inkMk id="67" creationId="{0F7A93C4-1463-4136-9278-98CA9992BCFF}"/>
          </ac:inkMkLst>
        </pc:inkChg>
        <pc:inkChg chg="add mod">
          <ac:chgData name="Sherif Khattab" userId="c83b1e15-36f3-4f46-aceb-05aac24c545e" providerId="ADAL" clId="{765E29AF-DB58-4025-A9E7-1BD6AAD1841B}" dt="2021-02-15T06:05:54.986" v="1427"/>
          <ac:inkMkLst>
            <pc:docMk/>
            <pc:sldMk cId="1462673888" sldId="1871"/>
            <ac:inkMk id="68" creationId="{2C9DC0E9-89DD-4BD8-9993-766EE4646399}"/>
          </ac:inkMkLst>
        </pc:inkChg>
        <pc:inkChg chg="add mod">
          <ac:chgData name="Sherif Khattab" userId="c83b1e15-36f3-4f46-aceb-05aac24c545e" providerId="ADAL" clId="{765E29AF-DB58-4025-A9E7-1BD6AAD1841B}" dt="2021-02-15T06:05:54.986" v="1427"/>
          <ac:inkMkLst>
            <pc:docMk/>
            <pc:sldMk cId="1462673888" sldId="1871"/>
            <ac:inkMk id="69" creationId="{A8CD4D1E-D5E2-4AD9-B6B2-0B52A9525353}"/>
          </ac:inkMkLst>
        </pc:inkChg>
        <pc:inkChg chg="add mod">
          <ac:chgData name="Sherif Khattab" userId="c83b1e15-36f3-4f46-aceb-05aac24c545e" providerId="ADAL" clId="{765E29AF-DB58-4025-A9E7-1BD6AAD1841B}" dt="2021-02-15T06:05:54.986" v="1427"/>
          <ac:inkMkLst>
            <pc:docMk/>
            <pc:sldMk cId="1462673888" sldId="1871"/>
            <ac:inkMk id="70" creationId="{579CA715-62A3-41AF-9869-6D97C824C986}"/>
          </ac:inkMkLst>
        </pc:inkChg>
        <pc:inkChg chg="add mod">
          <ac:chgData name="Sherif Khattab" userId="c83b1e15-36f3-4f46-aceb-05aac24c545e" providerId="ADAL" clId="{765E29AF-DB58-4025-A9E7-1BD6AAD1841B}" dt="2021-02-15T06:05:54.986" v="1427"/>
          <ac:inkMkLst>
            <pc:docMk/>
            <pc:sldMk cId="1462673888" sldId="1871"/>
            <ac:inkMk id="72" creationId="{C8DB2B38-511C-42EB-BC04-C632427E38D2}"/>
          </ac:inkMkLst>
        </pc:inkChg>
        <pc:inkChg chg="add mod">
          <ac:chgData name="Sherif Khattab" userId="c83b1e15-36f3-4f46-aceb-05aac24c545e" providerId="ADAL" clId="{765E29AF-DB58-4025-A9E7-1BD6AAD1841B}" dt="2021-02-15T06:07:21.675" v="1465"/>
          <ac:inkMkLst>
            <pc:docMk/>
            <pc:sldMk cId="1462673888" sldId="1871"/>
            <ac:inkMk id="74" creationId="{0862E74C-9924-4E2F-9012-68E5356FCBA3}"/>
          </ac:inkMkLst>
        </pc:inkChg>
        <pc:inkChg chg="add mod">
          <ac:chgData name="Sherif Khattab" userId="c83b1e15-36f3-4f46-aceb-05aac24c545e" providerId="ADAL" clId="{765E29AF-DB58-4025-A9E7-1BD6AAD1841B}" dt="2021-02-15T06:07:21.675" v="1465"/>
          <ac:inkMkLst>
            <pc:docMk/>
            <pc:sldMk cId="1462673888" sldId="1871"/>
            <ac:inkMk id="75" creationId="{EE3B2E58-9D21-4035-8AB6-A48CBA585A4B}"/>
          </ac:inkMkLst>
        </pc:inkChg>
        <pc:inkChg chg="add mod">
          <ac:chgData name="Sherif Khattab" userId="c83b1e15-36f3-4f46-aceb-05aac24c545e" providerId="ADAL" clId="{765E29AF-DB58-4025-A9E7-1BD6AAD1841B}" dt="2021-02-15T06:07:21.675" v="1465"/>
          <ac:inkMkLst>
            <pc:docMk/>
            <pc:sldMk cId="1462673888" sldId="1871"/>
            <ac:inkMk id="76" creationId="{CC5DE088-8F70-4181-BA9A-A70207384D32}"/>
          </ac:inkMkLst>
        </pc:inkChg>
        <pc:inkChg chg="add mod">
          <ac:chgData name="Sherif Khattab" userId="c83b1e15-36f3-4f46-aceb-05aac24c545e" providerId="ADAL" clId="{765E29AF-DB58-4025-A9E7-1BD6AAD1841B}" dt="2021-02-15T06:07:21.675" v="1465"/>
          <ac:inkMkLst>
            <pc:docMk/>
            <pc:sldMk cId="1462673888" sldId="1871"/>
            <ac:inkMk id="77" creationId="{E2575100-CBF7-4C28-87D3-A1CADBBA8849}"/>
          </ac:inkMkLst>
        </pc:inkChg>
        <pc:inkChg chg="add mod">
          <ac:chgData name="Sherif Khattab" userId="c83b1e15-36f3-4f46-aceb-05aac24c545e" providerId="ADAL" clId="{765E29AF-DB58-4025-A9E7-1BD6AAD1841B}" dt="2021-02-15T06:07:21.675" v="1465"/>
          <ac:inkMkLst>
            <pc:docMk/>
            <pc:sldMk cId="1462673888" sldId="1871"/>
            <ac:inkMk id="78" creationId="{40F9CA2B-A931-4676-9288-0740CD0A1301}"/>
          </ac:inkMkLst>
        </pc:inkChg>
        <pc:inkChg chg="add mod">
          <ac:chgData name="Sherif Khattab" userId="c83b1e15-36f3-4f46-aceb-05aac24c545e" providerId="ADAL" clId="{765E29AF-DB58-4025-A9E7-1BD6AAD1841B}" dt="2021-02-15T06:07:21.675" v="1465"/>
          <ac:inkMkLst>
            <pc:docMk/>
            <pc:sldMk cId="1462673888" sldId="1871"/>
            <ac:inkMk id="79" creationId="{DB211AA6-DE1D-474F-A9A7-99BB81EEAA73}"/>
          </ac:inkMkLst>
        </pc:inkChg>
        <pc:inkChg chg="add mod">
          <ac:chgData name="Sherif Khattab" userId="c83b1e15-36f3-4f46-aceb-05aac24c545e" providerId="ADAL" clId="{765E29AF-DB58-4025-A9E7-1BD6AAD1841B}" dt="2021-02-15T06:07:21.675" v="1465"/>
          <ac:inkMkLst>
            <pc:docMk/>
            <pc:sldMk cId="1462673888" sldId="1871"/>
            <ac:inkMk id="80" creationId="{636E129A-E4F5-4EAB-A742-E89C8696F732}"/>
          </ac:inkMkLst>
        </pc:inkChg>
        <pc:inkChg chg="add mod">
          <ac:chgData name="Sherif Khattab" userId="c83b1e15-36f3-4f46-aceb-05aac24c545e" providerId="ADAL" clId="{765E29AF-DB58-4025-A9E7-1BD6AAD1841B}" dt="2021-02-15T06:07:21.675" v="1465"/>
          <ac:inkMkLst>
            <pc:docMk/>
            <pc:sldMk cId="1462673888" sldId="1871"/>
            <ac:inkMk id="81" creationId="{BDD76EAA-EE0B-4CB8-9771-06DD8A083C4A}"/>
          </ac:inkMkLst>
        </pc:inkChg>
        <pc:inkChg chg="add mod">
          <ac:chgData name="Sherif Khattab" userId="c83b1e15-36f3-4f46-aceb-05aac24c545e" providerId="ADAL" clId="{765E29AF-DB58-4025-A9E7-1BD6AAD1841B}" dt="2021-02-15T06:07:21.675" v="1465"/>
          <ac:inkMkLst>
            <pc:docMk/>
            <pc:sldMk cId="1462673888" sldId="1871"/>
            <ac:inkMk id="82" creationId="{277BDE1F-2348-4FAD-9A14-6FB464897EC7}"/>
          </ac:inkMkLst>
        </pc:inkChg>
        <pc:inkChg chg="add mod">
          <ac:chgData name="Sherif Khattab" userId="c83b1e15-36f3-4f46-aceb-05aac24c545e" providerId="ADAL" clId="{765E29AF-DB58-4025-A9E7-1BD6AAD1841B}" dt="2021-02-15T06:07:21.675" v="1465"/>
          <ac:inkMkLst>
            <pc:docMk/>
            <pc:sldMk cId="1462673888" sldId="1871"/>
            <ac:inkMk id="83" creationId="{0D7D9A8C-4B05-4FFD-AC1E-A444FB1E9C2F}"/>
          </ac:inkMkLst>
        </pc:inkChg>
        <pc:inkChg chg="add mod">
          <ac:chgData name="Sherif Khattab" userId="c83b1e15-36f3-4f46-aceb-05aac24c545e" providerId="ADAL" clId="{765E29AF-DB58-4025-A9E7-1BD6AAD1841B}" dt="2021-02-15T06:07:21.675" v="1465"/>
          <ac:inkMkLst>
            <pc:docMk/>
            <pc:sldMk cId="1462673888" sldId="1871"/>
            <ac:inkMk id="84" creationId="{83342D67-4F32-42E8-B3B3-06E86A616F2E}"/>
          </ac:inkMkLst>
        </pc:inkChg>
        <pc:inkChg chg="add mod">
          <ac:chgData name="Sherif Khattab" userId="c83b1e15-36f3-4f46-aceb-05aac24c545e" providerId="ADAL" clId="{765E29AF-DB58-4025-A9E7-1BD6AAD1841B}" dt="2021-02-15T06:07:21.675" v="1465"/>
          <ac:inkMkLst>
            <pc:docMk/>
            <pc:sldMk cId="1462673888" sldId="1871"/>
            <ac:inkMk id="85" creationId="{88D9A40F-AF71-449D-A784-A8FBDB83995E}"/>
          </ac:inkMkLst>
        </pc:inkChg>
        <pc:inkChg chg="add mod">
          <ac:chgData name="Sherif Khattab" userId="c83b1e15-36f3-4f46-aceb-05aac24c545e" providerId="ADAL" clId="{765E29AF-DB58-4025-A9E7-1BD6AAD1841B}" dt="2021-02-15T06:07:21.675" v="1465"/>
          <ac:inkMkLst>
            <pc:docMk/>
            <pc:sldMk cId="1462673888" sldId="1871"/>
            <ac:inkMk id="86" creationId="{ABE15394-7A79-456B-BC6D-7D51597A0722}"/>
          </ac:inkMkLst>
        </pc:inkChg>
        <pc:inkChg chg="add mod">
          <ac:chgData name="Sherif Khattab" userId="c83b1e15-36f3-4f46-aceb-05aac24c545e" providerId="ADAL" clId="{765E29AF-DB58-4025-A9E7-1BD6AAD1841B}" dt="2021-02-15T06:07:21.675" v="1465"/>
          <ac:inkMkLst>
            <pc:docMk/>
            <pc:sldMk cId="1462673888" sldId="1871"/>
            <ac:inkMk id="87" creationId="{CC9B655B-632C-4C51-942D-BDDF888AF277}"/>
          </ac:inkMkLst>
        </pc:inkChg>
        <pc:inkChg chg="add mod">
          <ac:chgData name="Sherif Khattab" userId="c83b1e15-36f3-4f46-aceb-05aac24c545e" providerId="ADAL" clId="{765E29AF-DB58-4025-A9E7-1BD6AAD1841B}" dt="2021-02-15T06:07:21.675" v="1465"/>
          <ac:inkMkLst>
            <pc:docMk/>
            <pc:sldMk cId="1462673888" sldId="1871"/>
            <ac:inkMk id="88" creationId="{A0CC5C47-DED8-4FBF-9DE4-A36E6D52B31A}"/>
          </ac:inkMkLst>
        </pc:inkChg>
        <pc:inkChg chg="add mod">
          <ac:chgData name="Sherif Khattab" userId="c83b1e15-36f3-4f46-aceb-05aac24c545e" providerId="ADAL" clId="{765E29AF-DB58-4025-A9E7-1BD6AAD1841B}" dt="2021-02-15T06:14:26.421" v="1635" actId="1035"/>
          <ac:inkMkLst>
            <pc:docMk/>
            <pc:sldMk cId="1462673888" sldId="1871"/>
            <ac:inkMk id="89" creationId="{B767F819-B77F-444A-9CA7-C5DCE676A7AB}"/>
          </ac:inkMkLst>
        </pc:inkChg>
        <pc:inkChg chg="add mod">
          <ac:chgData name="Sherif Khattab" userId="c83b1e15-36f3-4f46-aceb-05aac24c545e" providerId="ADAL" clId="{765E29AF-DB58-4025-A9E7-1BD6AAD1841B}" dt="2021-02-15T06:14:26.421" v="1635" actId="1035"/>
          <ac:inkMkLst>
            <pc:docMk/>
            <pc:sldMk cId="1462673888" sldId="1871"/>
            <ac:inkMk id="90" creationId="{55E61ED0-46E4-4FEE-A811-0B0E3432712F}"/>
          </ac:inkMkLst>
        </pc:inkChg>
        <pc:inkChg chg="add mod">
          <ac:chgData name="Sherif Khattab" userId="c83b1e15-36f3-4f46-aceb-05aac24c545e" providerId="ADAL" clId="{765E29AF-DB58-4025-A9E7-1BD6AAD1841B}" dt="2021-02-15T06:14:26.421" v="1635" actId="1035"/>
          <ac:inkMkLst>
            <pc:docMk/>
            <pc:sldMk cId="1462673888" sldId="1871"/>
            <ac:inkMk id="91" creationId="{B0304220-80B7-4353-A54F-41BCD0F21E77}"/>
          </ac:inkMkLst>
        </pc:inkChg>
        <pc:inkChg chg="add mod">
          <ac:chgData name="Sherif Khattab" userId="c83b1e15-36f3-4f46-aceb-05aac24c545e" providerId="ADAL" clId="{765E29AF-DB58-4025-A9E7-1BD6AAD1841B}" dt="2021-02-15T06:14:26.421" v="1635" actId="1035"/>
          <ac:inkMkLst>
            <pc:docMk/>
            <pc:sldMk cId="1462673888" sldId="1871"/>
            <ac:inkMk id="92" creationId="{CBCF4DEF-B53F-47D5-8C95-6B6C09A7E217}"/>
          </ac:inkMkLst>
        </pc:inkChg>
        <pc:inkChg chg="add mod">
          <ac:chgData name="Sherif Khattab" userId="c83b1e15-36f3-4f46-aceb-05aac24c545e" providerId="ADAL" clId="{765E29AF-DB58-4025-A9E7-1BD6AAD1841B}" dt="2021-02-15T06:14:26.421" v="1635" actId="1035"/>
          <ac:inkMkLst>
            <pc:docMk/>
            <pc:sldMk cId="1462673888" sldId="1871"/>
            <ac:inkMk id="93" creationId="{EF98FCD3-BF00-4CF8-A173-914A87B5242A}"/>
          </ac:inkMkLst>
        </pc:inkChg>
        <pc:inkChg chg="add mod">
          <ac:chgData name="Sherif Khattab" userId="c83b1e15-36f3-4f46-aceb-05aac24c545e" providerId="ADAL" clId="{765E29AF-DB58-4025-A9E7-1BD6AAD1841B}" dt="2021-02-15T06:14:26.421" v="1635" actId="1035"/>
          <ac:inkMkLst>
            <pc:docMk/>
            <pc:sldMk cId="1462673888" sldId="1871"/>
            <ac:inkMk id="94" creationId="{F664C207-9CEC-4748-8BEA-9C06AEBE0707}"/>
          </ac:inkMkLst>
        </pc:inkChg>
        <pc:inkChg chg="add mod">
          <ac:chgData name="Sherif Khattab" userId="c83b1e15-36f3-4f46-aceb-05aac24c545e" providerId="ADAL" clId="{765E29AF-DB58-4025-A9E7-1BD6AAD1841B}" dt="2021-02-15T06:14:26.421" v="1635" actId="1035"/>
          <ac:inkMkLst>
            <pc:docMk/>
            <pc:sldMk cId="1462673888" sldId="1871"/>
            <ac:inkMk id="95" creationId="{596AC2C7-5FDA-4EC6-B863-E967E487DCCE}"/>
          </ac:inkMkLst>
        </pc:inkChg>
        <pc:inkChg chg="add mod">
          <ac:chgData name="Sherif Khattab" userId="c83b1e15-36f3-4f46-aceb-05aac24c545e" providerId="ADAL" clId="{765E29AF-DB58-4025-A9E7-1BD6AAD1841B}" dt="2021-02-15T06:14:26.421" v="1635" actId="1035"/>
          <ac:inkMkLst>
            <pc:docMk/>
            <pc:sldMk cId="1462673888" sldId="1871"/>
            <ac:inkMk id="96" creationId="{E839BDD8-A16F-4F7E-A270-164AFA141AC9}"/>
          </ac:inkMkLst>
        </pc:inkChg>
        <pc:inkChg chg="add mod">
          <ac:chgData name="Sherif Khattab" userId="c83b1e15-36f3-4f46-aceb-05aac24c545e" providerId="ADAL" clId="{765E29AF-DB58-4025-A9E7-1BD6AAD1841B}" dt="2021-02-15T06:14:26.421" v="1635" actId="1035"/>
          <ac:inkMkLst>
            <pc:docMk/>
            <pc:sldMk cId="1462673888" sldId="1871"/>
            <ac:inkMk id="97" creationId="{93D77A51-F242-46AD-8623-FED539FA5A16}"/>
          </ac:inkMkLst>
        </pc:inkChg>
        <pc:inkChg chg="add mod">
          <ac:chgData name="Sherif Khattab" userId="c83b1e15-36f3-4f46-aceb-05aac24c545e" providerId="ADAL" clId="{765E29AF-DB58-4025-A9E7-1BD6AAD1841B}" dt="2021-02-15T06:14:26.421" v="1635" actId="1035"/>
          <ac:inkMkLst>
            <pc:docMk/>
            <pc:sldMk cId="1462673888" sldId="1871"/>
            <ac:inkMk id="98" creationId="{1DABA193-B393-4064-88E7-667D70671A32}"/>
          </ac:inkMkLst>
        </pc:inkChg>
        <pc:inkChg chg="add mod">
          <ac:chgData name="Sherif Khattab" userId="c83b1e15-36f3-4f46-aceb-05aac24c545e" providerId="ADAL" clId="{765E29AF-DB58-4025-A9E7-1BD6AAD1841B}" dt="2021-02-15T06:14:26.421" v="1635" actId="1035"/>
          <ac:inkMkLst>
            <pc:docMk/>
            <pc:sldMk cId="1462673888" sldId="1871"/>
            <ac:inkMk id="99" creationId="{2C8EBE9C-9163-40BE-9993-FE2E67D5AA23}"/>
          </ac:inkMkLst>
        </pc:inkChg>
        <pc:inkChg chg="add mod">
          <ac:chgData name="Sherif Khattab" userId="c83b1e15-36f3-4f46-aceb-05aac24c545e" providerId="ADAL" clId="{765E29AF-DB58-4025-A9E7-1BD6AAD1841B}" dt="2021-02-15T06:14:26.421" v="1635" actId="1035"/>
          <ac:inkMkLst>
            <pc:docMk/>
            <pc:sldMk cId="1462673888" sldId="1871"/>
            <ac:inkMk id="100" creationId="{AE471C73-2882-4A5B-9406-51E3FB501365}"/>
          </ac:inkMkLst>
        </pc:inkChg>
        <pc:inkChg chg="add mod">
          <ac:chgData name="Sherif Khattab" userId="c83b1e15-36f3-4f46-aceb-05aac24c545e" providerId="ADAL" clId="{765E29AF-DB58-4025-A9E7-1BD6AAD1841B}" dt="2021-02-15T06:14:26.421" v="1635" actId="1035"/>
          <ac:inkMkLst>
            <pc:docMk/>
            <pc:sldMk cId="1462673888" sldId="1871"/>
            <ac:inkMk id="101" creationId="{27007F8B-2DB9-490D-B4E5-5AE43CA5A2F7}"/>
          </ac:inkMkLst>
        </pc:inkChg>
        <pc:inkChg chg="add mod">
          <ac:chgData name="Sherif Khattab" userId="c83b1e15-36f3-4f46-aceb-05aac24c545e" providerId="ADAL" clId="{765E29AF-DB58-4025-A9E7-1BD6AAD1841B}" dt="2021-02-15T06:14:26.421" v="1635" actId="1035"/>
          <ac:inkMkLst>
            <pc:docMk/>
            <pc:sldMk cId="1462673888" sldId="1871"/>
            <ac:inkMk id="102" creationId="{A5512D53-2942-455F-91C1-3A82A02603E9}"/>
          </ac:inkMkLst>
        </pc:inkChg>
        <pc:inkChg chg="add mod">
          <ac:chgData name="Sherif Khattab" userId="c83b1e15-36f3-4f46-aceb-05aac24c545e" providerId="ADAL" clId="{765E29AF-DB58-4025-A9E7-1BD6AAD1841B}" dt="2021-02-15T06:14:26.421" v="1635" actId="1035"/>
          <ac:inkMkLst>
            <pc:docMk/>
            <pc:sldMk cId="1462673888" sldId="1871"/>
            <ac:inkMk id="103" creationId="{3CCBB531-896D-4FD6-9622-3B29253734BF}"/>
          </ac:inkMkLst>
        </pc:inkChg>
        <pc:inkChg chg="add mod">
          <ac:chgData name="Sherif Khattab" userId="c83b1e15-36f3-4f46-aceb-05aac24c545e" providerId="ADAL" clId="{765E29AF-DB58-4025-A9E7-1BD6AAD1841B}" dt="2021-02-15T06:14:26.421" v="1635" actId="1035"/>
          <ac:inkMkLst>
            <pc:docMk/>
            <pc:sldMk cId="1462673888" sldId="1871"/>
            <ac:inkMk id="104" creationId="{88095E00-3A25-4E5F-B537-376F3DC88136}"/>
          </ac:inkMkLst>
        </pc:inkChg>
        <pc:inkChg chg="add mod">
          <ac:chgData name="Sherif Khattab" userId="c83b1e15-36f3-4f46-aceb-05aac24c545e" providerId="ADAL" clId="{765E29AF-DB58-4025-A9E7-1BD6AAD1841B}" dt="2021-02-15T06:14:26.421" v="1635" actId="1035"/>
          <ac:inkMkLst>
            <pc:docMk/>
            <pc:sldMk cId="1462673888" sldId="1871"/>
            <ac:inkMk id="105" creationId="{FABEA015-9B6C-4B1D-AF86-40AB84080E3B}"/>
          </ac:inkMkLst>
        </pc:inkChg>
        <pc:inkChg chg="add mod">
          <ac:chgData name="Sherif Khattab" userId="c83b1e15-36f3-4f46-aceb-05aac24c545e" providerId="ADAL" clId="{765E29AF-DB58-4025-A9E7-1BD6AAD1841B}" dt="2021-02-15T06:14:26.421" v="1635" actId="1035"/>
          <ac:inkMkLst>
            <pc:docMk/>
            <pc:sldMk cId="1462673888" sldId="1871"/>
            <ac:inkMk id="106" creationId="{62A07512-CA0F-4F1F-871E-18CC0CF7D664}"/>
          </ac:inkMkLst>
        </pc:inkChg>
        <pc:inkChg chg="add mod">
          <ac:chgData name="Sherif Khattab" userId="c83b1e15-36f3-4f46-aceb-05aac24c545e" providerId="ADAL" clId="{765E29AF-DB58-4025-A9E7-1BD6AAD1841B}" dt="2021-02-15T06:14:26.421" v="1635" actId="1035"/>
          <ac:inkMkLst>
            <pc:docMk/>
            <pc:sldMk cId="1462673888" sldId="1871"/>
            <ac:inkMk id="107" creationId="{04A4C92B-966B-4151-ABC0-3084B67381C8}"/>
          </ac:inkMkLst>
        </pc:inkChg>
        <pc:inkChg chg="add mod">
          <ac:chgData name="Sherif Khattab" userId="c83b1e15-36f3-4f46-aceb-05aac24c545e" providerId="ADAL" clId="{765E29AF-DB58-4025-A9E7-1BD6AAD1841B}" dt="2021-02-15T06:14:26.421" v="1635" actId="1035"/>
          <ac:inkMkLst>
            <pc:docMk/>
            <pc:sldMk cId="1462673888" sldId="1871"/>
            <ac:inkMk id="108" creationId="{579FA87C-4C29-4955-9CD9-3BC2D3CAACC7}"/>
          </ac:inkMkLst>
        </pc:inkChg>
        <pc:inkChg chg="add mod">
          <ac:chgData name="Sherif Khattab" userId="c83b1e15-36f3-4f46-aceb-05aac24c545e" providerId="ADAL" clId="{765E29AF-DB58-4025-A9E7-1BD6AAD1841B}" dt="2021-02-15T06:14:26.421" v="1635" actId="1035"/>
          <ac:inkMkLst>
            <pc:docMk/>
            <pc:sldMk cId="1462673888" sldId="1871"/>
            <ac:inkMk id="109" creationId="{3C2D88F6-65BD-4E97-85F9-6DD8322B2BD7}"/>
          </ac:inkMkLst>
        </pc:inkChg>
        <pc:inkChg chg="add mod">
          <ac:chgData name="Sherif Khattab" userId="c83b1e15-36f3-4f46-aceb-05aac24c545e" providerId="ADAL" clId="{765E29AF-DB58-4025-A9E7-1BD6AAD1841B}" dt="2021-02-15T06:14:26.421" v="1635" actId="1035"/>
          <ac:inkMkLst>
            <pc:docMk/>
            <pc:sldMk cId="1462673888" sldId="1871"/>
            <ac:inkMk id="110" creationId="{8BE1A3F0-90C8-4B71-836C-C300BF5F0B91}"/>
          </ac:inkMkLst>
        </pc:inkChg>
        <pc:inkChg chg="add mod">
          <ac:chgData name="Sherif Khattab" userId="c83b1e15-36f3-4f46-aceb-05aac24c545e" providerId="ADAL" clId="{765E29AF-DB58-4025-A9E7-1BD6AAD1841B}" dt="2021-02-15T06:14:26.421" v="1635" actId="1035"/>
          <ac:inkMkLst>
            <pc:docMk/>
            <pc:sldMk cId="1462673888" sldId="1871"/>
            <ac:inkMk id="111" creationId="{5AC593F9-9584-4515-9ECD-053A61FC98E5}"/>
          </ac:inkMkLst>
        </pc:inkChg>
        <pc:inkChg chg="add mod">
          <ac:chgData name="Sherif Khattab" userId="c83b1e15-36f3-4f46-aceb-05aac24c545e" providerId="ADAL" clId="{765E29AF-DB58-4025-A9E7-1BD6AAD1841B}" dt="2021-02-15T06:14:26.421" v="1635" actId="1035"/>
          <ac:inkMkLst>
            <pc:docMk/>
            <pc:sldMk cId="1462673888" sldId="1871"/>
            <ac:inkMk id="112" creationId="{AF662CBF-9E23-42D8-974E-80838F24CB83}"/>
          </ac:inkMkLst>
        </pc:inkChg>
        <pc:inkChg chg="add mod">
          <ac:chgData name="Sherif Khattab" userId="c83b1e15-36f3-4f46-aceb-05aac24c545e" providerId="ADAL" clId="{765E29AF-DB58-4025-A9E7-1BD6AAD1841B}" dt="2021-02-15T06:14:26.421" v="1635" actId="1035"/>
          <ac:inkMkLst>
            <pc:docMk/>
            <pc:sldMk cId="1462673888" sldId="1871"/>
            <ac:inkMk id="113" creationId="{7BFF4E81-EC85-46C3-9756-190A99F61756}"/>
          </ac:inkMkLst>
        </pc:inkChg>
        <pc:inkChg chg="add mod">
          <ac:chgData name="Sherif Khattab" userId="c83b1e15-36f3-4f46-aceb-05aac24c545e" providerId="ADAL" clId="{765E29AF-DB58-4025-A9E7-1BD6AAD1841B}" dt="2021-02-15T06:14:26.421" v="1635" actId="1035"/>
          <ac:inkMkLst>
            <pc:docMk/>
            <pc:sldMk cId="1462673888" sldId="1871"/>
            <ac:inkMk id="114" creationId="{04A3E451-CDAF-4D29-A1D1-75E21F1D4FA5}"/>
          </ac:inkMkLst>
        </pc:inkChg>
        <pc:inkChg chg="add mod">
          <ac:chgData name="Sherif Khattab" userId="c83b1e15-36f3-4f46-aceb-05aac24c545e" providerId="ADAL" clId="{765E29AF-DB58-4025-A9E7-1BD6AAD1841B}" dt="2021-02-15T06:14:26.421" v="1635" actId="1035"/>
          <ac:inkMkLst>
            <pc:docMk/>
            <pc:sldMk cId="1462673888" sldId="1871"/>
            <ac:inkMk id="115" creationId="{630A9E6D-EC8E-4DF2-BDEB-B5D6D602B759}"/>
          </ac:inkMkLst>
        </pc:inkChg>
        <pc:inkChg chg="add mod">
          <ac:chgData name="Sherif Khattab" userId="c83b1e15-36f3-4f46-aceb-05aac24c545e" providerId="ADAL" clId="{765E29AF-DB58-4025-A9E7-1BD6AAD1841B}" dt="2021-02-15T06:14:26.421" v="1635" actId="1035"/>
          <ac:inkMkLst>
            <pc:docMk/>
            <pc:sldMk cId="1462673888" sldId="1871"/>
            <ac:inkMk id="116" creationId="{39D1B23C-A910-4D19-B86F-7EB45B7ABD0A}"/>
          </ac:inkMkLst>
        </pc:inkChg>
        <pc:inkChg chg="add mod">
          <ac:chgData name="Sherif Khattab" userId="c83b1e15-36f3-4f46-aceb-05aac24c545e" providerId="ADAL" clId="{765E29AF-DB58-4025-A9E7-1BD6AAD1841B}" dt="2021-02-15T06:14:26.421" v="1635" actId="1035"/>
          <ac:inkMkLst>
            <pc:docMk/>
            <pc:sldMk cId="1462673888" sldId="1871"/>
            <ac:inkMk id="117" creationId="{B22D538C-AA39-4437-9E6F-302DA0321421}"/>
          </ac:inkMkLst>
        </pc:inkChg>
        <pc:inkChg chg="add mod">
          <ac:chgData name="Sherif Khattab" userId="c83b1e15-36f3-4f46-aceb-05aac24c545e" providerId="ADAL" clId="{765E29AF-DB58-4025-A9E7-1BD6AAD1841B}" dt="2021-02-15T06:14:26.421" v="1635" actId="1035"/>
          <ac:inkMkLst>
            <pc:docMk/>
            <pc:sldMk cId="1462673888" sldId="1871"/>
            <ac:inkMk id="118" creationId="{CA8CB4A8-76B2-4A44-BD6F-839A912EED94}"/>
          </ac:inkMkLst>
        </pc:inkChg>
        <pc:inkChg chg="add mod">
          <ac:chgData name="Sherif Khattab" userId="c83b1e15-36f3-4f46-aceb-05aac24c545e" providerId="ADAL" clId="{765E29AF-DB58-4025-A9E7-1BD6AAD1841B}" dt="2021-02-15T06:14:26.421" v="1635" actId="1035"/>
          <ac:inkMkLst>
            <pc:docMk/>
            <pc:sldMk cId="1462673888" sldId="1871"/>
            <ac:inkMk id="119" creationId="{8DCE3D34-877D-4054-B089-4A3175FF704C}"/>
          </ac:inkMkLst>
        </pc:inkChg>
        <pc:inkChg chg="add mod">
          <ac:chgData name="Sherif Khattab" userId="c83b1e15-36f3-4f46-aceb-05aac24c545e" providerId="ADAL" clId="{765E29AF-DB58-4025-A9E7-1BD6AAD1841B}" dt="2021-02-15T06:14:26.421" v="1635" actId="1035"/>
          <ac:inkMkLst>
            <pc:docMk/>
            <pc:sldMk cId="1462673888" sldId="1871"/>
            <ac:inkMk id="120" creationId="{8213E5C2-B739-4EA4-8E71-AED38F01A5BD}"/>
          </ac:inkMkLst>
        </pc:inkChg>
        <pc:inkChg chg="add mod">
          <ac:chgData name="Sherif Khattab" userId="c83b1e15-36f3-4f46-aceb-05aac24c545e" providerId="ADAL" clId="{765E29AF-DB58-4025-A9E7-1BD6AAD1841B}" dt="2021-02-15T06:14:26.421" v="1635" actId="1035"/>
          <ac:inkMkLst>
            <pc:docMk/>
            <pc:sldMk cId="1462673888" sldId="1871"/>
            <ac:inkMk id="121" creationId="{AF47C4E7-0DF2-41BB-87C5-57C466F5D680}"/>
          </ac:inkMkLst>
        </pc:inkChg>
        <pc:inkChg chg="add mod">
          <ac:chgData name="Sherif Khattab" userId="c83b1e15-36f3-4f46-aceb-05aac24c545e" providerId="ADAL" clId="{765E29AF-DB58-4025-A9E7-1BD6AAD1841B}" dt="2021-02-15T06:14:26.421" v="1635" actId="1035"/>
          <ac:inkMkLst>
            <pc:docMk/>
            <pc:sldMk cId="1462673888" sldId="1871"/>
            <ac:inkMk id="122" creationId="{D3E1D25E-8798-4F55-8EA8-C330D1D5432E}"/>
          </ac:inkMkLst>
        </pc:inkChg>
        <pc:inkChg chg="add mod">
          <ac:chgData name="Sherif Khattab" userId="c83b1e15-36f3-4f46-aceb-05aac24c545e" providerId="ADAL" clId="{765E29AF-DB58-4025-A9E7-1BD6AAD1841B}" dt="2021-02-15T06:14:26.421" v="1635" actId="1035"/>
          <ac:inkMkLst>
            <pc:docMk/>
            <pc:sldMk cId="1462673888" sldId="1871"/>
            <ac:inkMk id="123" creationId="{1BCAD455-4852-4BB4-A5C7-BF08F8A0D78E}"/>
          </ac:inkMkLst>
        </pc:inkChg>
        <pc:inkChg chg="add mod">
          <ac:chgData name="Sherif Khattab" userId="c83b1e15-36f3-4f46-aceb-05aac24c545e" providerId="ADAL" clId="{765E29AF-DB58-4025-A9E7-1BD6AAD1841B}" dt="2021-02-15T06:14:26.421" v="1635" actId="1035"/>
          <ac:inkMkLst>
            <pc:docMk/>
            <pc:sldMk cId="1462673888" sldId="1871"/>
            <ac:inkMk id="124" creationId="{CC30842E-BE38-4C92-84B5-0087BB73BB48}"/>
          </ac:inkMkLst>
        </pc:inkChg>
        <pc:inkChg chg="add mod">
          <ac:chgData name="Sherif Khattab" userId="c83b1e15-36f3-4f46-aceb-05aac24c545e" providerId="ADAL" clId="{765E29AF-DB58-4025-A9E7-1BD6AAD1841B}" dt="2021-02-15T06:14:26.421" v="1635" actId="1035"/>
          <ac:inkMkLst>
            <pc:docMk/>
            <pc:sldMk cId="1462673888" sldId="1871"/>
            <ac:inkMk id="125" creationId="{1AB91A74-1453-4857-96A5-F92D5927BFEE}"/>
          </ac:inkMkLst>
        </pc:inkChg>
        <pc:inkChg chg="add mod">
          <ac:chgData name="Sherif Khattab" userId="c83b1e15-36f3-4f46-aceb-05aac24c545e" providerId="ADAL" clId="{765E29AF-DB58-4025-A9E7-1BD6AAD1841B}" dt="2021-02-15T06:14:26.421" v="1635" actId="1035"/>
          <ac:inkMkLst>
            <pc:docMk/>
            <pc:sldMk cId="1462673888" sldId="1871"/>
            <ac:inkMk id="126" creationId="{1CFB23B9-7938-4F53-A936-E26EFC61CA07}"/>
          </ac:inkMkLst>
        </pc:inkChg>
        <pc:inkChg chg="add mod">
          <ac:chgData name="Sherif Khattab" userId="c83b1e15-36f3-4f46-aceb-05aac24c545e" providerId="ADAL" clId="{765E29AF-DB58-4025-A9E7-1BD6AAD1841B}" dt="2021-02-15T06:14:26.421" v="1635" actId="1035"/>
          <ac:inkMkLst>
            <pc:docMk/>
            <pc:sldMk cId="1462673888" sldId="1871"/>
            <ac:inkMk id="127" creationId="{C128F73E-5585-49C3-9F20-AFE492470B9F}"/>
          </ac:inkMkLst>
        </pc:inkChg>
        <pc:inkChg chg="add mod">
          <ac:chgData name="Sherif Khattab" userId="c83b1e15-36f3-4f46-aceb-05aac24c545e" providerId="ADAL" clId="{765E29AF-DB58-4025-A9E7-1BD6AAD1841B}" dt="2021-02-15T06:14:26.421" v="1635" actId="1035"/>
          <ac:inkMkLst>
            <pc:docMk/>
            <pc:sldMk cId="1462673888" sldId="1871"/>
            <ac:inkMk id="128" creationId="{0750F8F0-F40B-48C8-9FEF-B5211D0E4DBE}"/>
          </ac:inkMkLst>
        </pc:inkChg>
        <pc:inkChg chg="add mod">
          <ac:chgData name="Sherif Khattab" userId="c83b1e15-36f3-4f46-aceb-05aac24c545e" providerId="ADAL" clId="{765E29AF-DB58-4025-A9E7-1BD6AAD1841B}" dt="2021-02-15T06:14:26.421" v="1635" actId="1035"/>
          <ac:inkMkLst>
            <pc:docMk/>
            <pc:sldMk cId="1462673888" sldId="1871"/>
            <ac:inkMk id="129" creationId="{95BEF29B-357F-4995-842A-A85DAB27A3F9}"/>
          </ac:inkMkLst>
        </pc:inkChg>
        <pc:inkChg chg="add mod">
          <ac:chgData name="Sherif Khattab" userId="c83b1e15-36f3-4f46-aceb-05aac24c545e" providerId="ADAL" clId="{765E29AF-DB58-4025-A9E7-1BD6AAD1841B}" dt="2021-02-15T06:14:26.421" v="1635" actId="1035"/>
          <ac:inkMkLst>
            <pc:docMk/>
            <pc:sldMk cId="1462673888" sldId="1871"/>
            <ac:inkMk id="130" creationId="{2623D7C2-A0A9-483B-9A81-55F991625F39}"/>
          </ac:inkMkLst>
        </pc:inkChg>
        <pc:inkChg chg="add mod">
          <ac:chgData name="Sherif Khattab" userId="c83b1e15-36f3-4f46-aceb-05aac24c545e" providerId="ADAL" clId="{765E29AF-DB58-4025-A9E7-1BD6AAD1841B}" dt="2021-02-15T06:14:26.421" v="1635" actId="1035"/>
          <ac:inkMkLst>
            <pc:docMk/>
            <pc:sldMk cId="1462673888" sldId="1871"/>
            <ac:inkMk id="131" creationId="{37A01E21-495A-4372-ADB8-7B68CA094786}"/>
          </ac:inkMkLst>
        </pc:inkChg>
        <pc:inkChg chg="add mod">
          <ac:chgData name="Sherif Khattab" userId="c83b1e15-36f3-4f46-aceb-05aac24c545e" providerId="ADAL" clId="{765E29AF-DB58-4025-A9E7-1BD6AAD1841B}" dt="2021-02-15T06:14:26.421" v="1635" actId="1035"/>
          <ac:inkMkLst>
            <pc:docMk/>
            <pc:sldMk cId="1462673888" sldId="1871"/>
            <ac:inkMk id="132" creationId="{E3719DD1-78BB-4633-B173-4FFDC20BF824}"/>
          </ac:inkMkLst>
        </pc:inkChg>
        <pc:inkChg chg="add mod">
          <ac:chgData name="Sherif Khattab" userId="c83b1e15-36f3-4f46-aceb-05aac24c545e" providerId="ADAL" clId="{765E29AF-DB58-4025-A9E7-1BD6AAD1841B}" dt="2021-02-15T06:14:26.421" v="1635" actId="1035"/>
          <ac:inkMkLst>
            <pc:docMk/>
            <pc:sldMk cId="1462673888" sldId="1871"/>
            <ac:inkMk id="133" creationId="{6B40D58C-5F1E-4AB9-87E6-D9E25795C3CD}"/>
          </ac:inkMkLst>
        </pc:inkChg>
        <pc:inkChg chg="add mod">
          <ac:chgData name="Sherif Khattab" userId="c83b1e15-36f3-4f46-aceb-05aac24c545e" providerId="ADAL" clId="{765E29AF-DB58-4025-A9E7-1BD6AAD1841B}" dt="2021-02-15T06:14:26.421" v="1635" actId="1035"/>
          <ac:inkMkLst>
            <pc:docMk/>
            <pc:sldMk cId="1462673888" sldId="1871"/>
            <ac:inkMk id="134" creationId="{A98E295F-8B5B-49D3-B908-A920DEDE8694}"/>
          </ac:inkMkLst>
        </pc:inkChg>
        <pc:inkChg chg="add mod">
          <ac:chgData name="Sherif Khattab" userId="c83b1e15-36f3-4f46-aceb-05aac24c545e" providerId="ADAL" clId="{765E29AF-DB58-4025-A9E7-1BD6AAD1841B}" dt="2021-02-15T06:14:26.421" v="1635" actId="1035"/>
          <ac:inkMkLst>
            <pc:docMk/>
            <pc:sldMk cId="1462673888" sldId="1871"/>
            <ac:inkMk id="135" creationId="{08CFC6ED-A560-46B5-A225-1C77B5F875A3}"/>
          </ac:inkMkLst>
        </pc:inkChg>
        <pc:inkChg chg="add mod">
          <ac:chgData name="Sherif Khattab" userId="c83b1e15-36f3-4f46-aceb-05aac24c545e" providerId="ADAL" clId="{765E29AF-DB58-4025-A9E7-1BD6AAD1841B}" dt="2021-02-15T06:14:26.421" v="1635" actId="1035"/>
          <ac:inkMkLst>
            <pc:docMk/>
            <pc:sldMk cId="1462673888" sldId="1871"/>
            <ac:inkMk id="136" creationId="{AAE74FB0-F10C-4A3C-8C34-B8086EE64CC6}"/>
          </ac:inkMkLst>
        </pc:inkChg>
        <pc:inkChg chg="add mod">
          <ac:chgData name="Sherif Khattab" userId="c83b1e15-36f3-4f46-aceb-05aac24c545e" providerId="ADAL" clId="{765E29AF-DB58-4025-A9E7-1BD6AAD1841B}" dt="2021-02-15T06:14:26.421" v="1635" actId="1035"/>
          <ac:inkMkLst>
            <pc:docMk/>
            <pc:sldMk cId="1462673888" sldId="1871"/>
            <ac:inkMk id="137" creationId="{CAA94642-279F-4CCF-9AE0-E4DFF040C12C}"/>
          </ac:inkMkLst>
        </pc:inkChg>
        <pc:inkChg chg="add mod">
          <ac:chgData name="Sherif Khattab" userId="c83b1e15-36f3-4f46-aceb-05aac24c545e" providerId="ADAL" clId="{765E29AF-DB58-4025-A9E7-1BD6AAD1841B}" dt="2021-02-15T06:14:26.421" v="1635" actId="1035"/>
          <ac:inkMkLst>
            <pc:docMk/>
            <pc:sldMk cId="1462673888" sldId="1871"/>
            <ac:inkMk id="138" creationId="{8E38F45A-7AB0-451D-92D5-371B6C9FF1B2}"/>
          </ac:inkMkLst>
        </pc:inkChg>
        <pc:inkChg chg="add mod">
          <ac:chgData name="Sherif Khattab" userId="c83b1e15-36f3-4f46-aceb-05aac24c545e" providerId="ADAL" clId="{765E29AF-DB58-4025-A9E7-1BD6AAD1841B}" dt="2021-02-15T06:14:26.421" v="1635" actId="1035"/>
          <ac:inkMkLst>
            <pc:docMk/>
            <pc:sldMk cId="1462673888" sldId="1871"/>
            <ac:inkMk id="139" creationId="{1E6887CC-74C4-4EE8-BB36-28457304BA94}"/>
          </ac:inkMkLst>
        </pc:inkChg>
        <pc:inkChg chg="add mod">
          <ac:chgData name="Sherif Khattab" userId="c83b1e15-36f3-4f46-aceb-05aac24c545e" providerId="ADAL" clId="{765E29AF-DB58-4025-A9E7-1BD6AAD1841B}" dt="2021-02-15T06:14:26.421" v="1635" actId="1035"/>
          <ac:inkMkLst>
            <pc:docMk/>
            <pc:sldMk cId="1462673888" sldId="1871"/>
            <ac:inkMk id="140" creationId="{A4868AB8-6396-487C-A785-540E5B48671A}"/>
          </ac:inkMkLst>
        </pc:inkChg>
        <pc:inkChg chg="add mod">
          <ac:chgData name="Sherif Khattab" userId="c83b1e15-36f3-4f46-aceb-05aac24c545e" providerId="ADAL" clId="{765E29AF-DB58-4025-A9E7-1BD6AAD1841B}" dt="2021-02-15T06:14:26.421" v="1635" actId="1035"/>
          <ac:inkMkLst>
            <pc:docMk/>
            <pc:sldMk cId="1462673888" sldId="1871"/>
            <ac:inkMk id="141" creationId="{6918873E-549C-4D37-8730-48338510122C}"/>
          </ac:inkMkLst>
        </pc:inkChg>
        <pc:inkChg chg="add mod">
          <ac:chgData name="Sherif Khattab" userId="c83b1e15-36f3-4f46-aceb-05aac24c545e" providerId="ADAL" clId="{765E29AF-DB58-4025-A9E7-1BD6AAD1841B}" dt="2021-02-15T06:14:26.421" v="1635" actId="1035"/>
          <ac:inkMkLst>
            <pc:docMk/>
            <pc:sldMk cId="1462673888" sldId="1871"/>
            <ac:inkMk id="142" creationId="{F2DE83E8-4DDE-492A-95A2-EDDFC55C663E}"/>
          </ac:inkMkLst>
        </pc:inkChg>
        <pc:inkChg chg="add mod">
          <ac:chgData name="Sherif Khattab" userId="c83b1e15-36f3-4f46-aceb-05aac24c545e" providerId="ADAL" clId="{765E29AF-DB58-4025-A9E7-1BD6AAD1841B}" dt="2021-02-15T06:14:26.421" v="1635" actId="1035"/>
          <ac:inkMkLst>
            <pc:docMk/>
            <pc:sldMk cId="1462673888" sldId="1871"/>
            <ac:inkMk id="143" creationId="{DBECF180-6AC6-4D7E-AF27-2053B14AED88}"/>
          </ac:inkMkLst>
        </pc:inkChg>
        <pc:inkChg chg="add mod">
          <ac:chgData name="Sherif Khattab" userId="c83b1e15-36f3-4f46-aceb-05aac24c545e" providerId="ADAL" clId="{765E29AF-DB58-4025-A9E7-1BD6AAD1841B}" dt="2021-02-15T06:14:26.421" v="1635" actId="1035"/>
          <ac:inkMkLst>
            <pc:docMk/>
            <pc:sldMk cId="1462673888" sldId="1871"/>
            <ac:inkMk id="144" creationId="{5879244F-D4FB-401C-B945-857DEEC735D3}"/>
          </ac:inkMkLst>
        </pc:inkChg>
        <pc:inkChg chg="add mod">
          <ac:chgData name="Sherif Khattab" userId="c83b1e15-36f3-4f46-aceb-05aac24c545e" providerId="ADAL" clId="{765E29AF-DB58-4025-A9E7-1BD6AAD1841B}" dt="2021-02-15T06:14:26.421" v="1635" actId="1035"/>
          <ac:inkMkLst>
            <pc:docMk/>
            <pc:sldMk cId="1462673888" sldId="1871"/>
            <ac:inkMk id="145" creationId="{9777E56E-B597-45D9-9149-019CCD3C462D}"/>
          </ac:inkMkLst>
        </pc:inkChg>
        <pc:inkChg chg="add mod">
          <ac:chgData name="Sherif Khattab" userId="c83b1e15-36f3-4f46-aceb-05aac24c545e" providerId="ADAL" clId="{765E29AF-DB58-4025-A9E7-1BD6AAD1841B}" dt="2021-02-15T06:14:26.421" v="1635" actId="1035"/>
          <ac:inkMkLst>
            <pc:docMk/>
            <pc:sldMk cId="1462673888" sldId="1871"/>
            <ac:inkMk id="146" creationId="{AD977D8B-7FE8-4BF1-8720-307FB9E828D0}"/>
          </ac:inkMkLst>
        </pc:inkChg>
        <pc:inkChg chg="add mod">
          <ac:chgData name="Sherif Khattab" userId="c83b1e15-36f3-4f46-aceb-05aac24c545e" providerId="ADAL" clId="{765E29AF-DB58-4025-A9E7-1BD6AAD1841B}" dt="2021-02-15T06:14:26.421" v="1635" actId="1035"/>
          <ac:inkMkLst>
            <pc:docMk/>
            <pc:sldMk cId="1462673888" sldId="1871"/>
            <ac:inkMk id="147" creationId="{58AAF8CD-6BD8-4E35-B5D7-76E190750B41}"/>
          </ac:inkMkLst>
        </pc:inkChg>
      </pc:sldChg>
      <pc:sldChg chg="del">
        <pc:chgData name="Sherif Khattab" userId="c83b1e15-36f3-4f46-aceb-05aac24c545e" providerId="ADAL" clId="{765E29AF-DB58-4025-A9E7-1BD6AAD1841B}" dt="2021-02-15T05:28:13.057" v="425" actId="47"/>
        <pc:sldMkLst>
          <pc:docMk/>
          <pc:sldMk cId="2305462513" sldId="1871"/>
        </pc:sldMkLst>
      </pc:sldChg>
      <pc:sldChg chg="add del">
        <pc:chgData name="Sherif Khattab" userId="c83b1e15-36f3-4f46-aceb-05aac24c545e" providerId="ADAL" clId="{765E29AF-DB58-4025-A9E7-1BD6AAD1841B}" dt="2021-02-15T06:05:34.650" v="1418"/>
        <pc:sldMkLst>
          <pc:docMk/>
          <pc:sldMk cId="4100287392" sldId="1871"/>
        </pc:sldMkLst>
      </pc:sldChg>
      <pc:sldChg chg="addSp delSp modSp add mod">
        <pc:chgData name="Sherif Khattab" userId="c83b1e15-36f3-4f46-aceb-05aac24c545e" providerId="ADAL" clId="{765E29AF-DB58-4025-A9E7-1BD6AAD1841B}" dt="2021-02-15T06:14:29.895" v="1636"/>
        <pc:sldMkLst>
          <pc:docMk/>
          <pc:sldMk cId="3284695805" sldId="1872"/>
        </pc:sldMkLst>
        <pc:grpChg chg="mod">
          <ac:chgData name="Sherif Khattab" userId="c83b1e15-36f3-4f46-aceb-05aac24c545e" providerId="ADAL" clId="{765E29AF-DB58-4025-A9E7-1BD6AAD1841B}" dt="2021-02-15T06:06:16.457" v="1436"/>
          <ac:grpSpMkLst>
            <pc:docMk/>
            <pc:sldMk cId="3284695805" sldId="1872"/>
            <ac:grpSpMk id="62" creationId="{0912C1D3-7600-4BF6-9A8E-8BE1F01FC607}"/>
          </ac:grpSpMkLst>
        </pc:grpChg>
        <pc:grpChg chg="del mod">
          <ac:chgData name="Sherif Khattab" userId="c83b1e15-36f3-4f46-aceb-05aac24c545e" providerId="ADAL" clId="{765E29AF-DB58-4025-A9E7-1BD6AAD1841B}" dt="2021-02-15T06:06:11.385" v="1432" actId="478"/>
          <ac:grpSpMkLst>
            <pc:docMk/>
            <pc:sldMk cId="3284695805" sldId="1872"/>
            <ac:grpSpMk id="66" creationId="{EEF11AE1-F4ED-4412-A8A7-672CA867B3E6}"/>
          </ac:grpSpMkLst>
        </pc:grpChg>
        <pc:inkChg chg="add mod">
          <ac:chgData name="Sherif Khattab" userId="c83b1e15-36f3-4f46-aceb-05aac24c545e" providerId="ADAL" clId="{765E29AF-DB58-4025-A9E7-1BD6AAD1841B}" dt="2021-02-15T06:06:16.457" v="1436"/>
          <ac:inkMkLst>
            <pc:docMk/>
            <pc:sldMk cId="3284695805" sldId="1872"/>
            <ac:inkMk id="59" creationId="{53ADA11C-D18F-43EF-8BB6-854BC8B34C21}"/>
          </ac:inkMkLst>
        </pc:inkChg>
        <pc:inkChg chg="add mod">
          <ac:chgData name="Sherif Khattab" userId="c83b1e15-36f3-4f46-aceb-05aac24c545e" providerId="ADAL" clId="{765E29AF-DB58-4025-A9E7-1BD6AAD1841B}" dt="2021-02-15T06:06:16.457" v="1436"/>
          <ac:inkMkLst>
            <pc:docMk/>
            <pc:sldMk cId="3284695805" sldId="1872"/>
            <ac:inkMk id="60" creationId="{A9D6E3A8-CB82-4A71-ABAF-CA8B73494100}"/>
          </ac:inkMkLst>
        </pc:inkChg>
        <pc:inkChg chg="add mod">
          <ac:chgData name="Sherif Khattab" userId="c83b1e15-36f3-4f46-aceb-05aac24c545e" providerId="ADAL" clId="{765E29AF-DB58-4025-A9E7-1BD6AAD1841B}" dt="2021-02-15T06:06:16.457" v="1436"/>
          <ac:inkMkLst>
            <pc:docMk/>
            <pc:sldMk cId="3284695805" sldId="1872"/>
            <ac:inkMk id="61" creationId="{A85E86EB-B9B9-4E40-9CB2-7DAC349A51B9}"/>
          </ac:inkMkLst>
        </pc:inkChg>
        <pc:inkChg chg="del">
          <ac:chgData name="Sherif Khattab" userId="c83b1e15-36f3-4f46-aceb-05aac24c545e" providerId="ADAL" clId="{765E29AF-DB58-4025-A9E7-1BD6AAD1841B}" dt="2021-02-15T06:06:08.344" v="1430" actId="478"/>
          <ac:inkMkLst>
            <pc:docMk/>
            <pc:sldMk cId="3284695805" sldId="1872"/>
            <ac:inkMk id="65" creationId="{F48BB535-E1CF-498C-89F4-913293F91A26}"/>
          </ac:inkMkLst>
        </pc:inkChg>
        <pc:inkChg chg="add">
          <ac:chgData name="Sherif Khattab" userId="c83b1e15-36f3-4f46-aceb-05aac24c545e" providerId="ADAL" clId="{765E29AF-DB58-4025-A9E7-1BD6AAD1841B}" dt="2021-02-15T06:07:31.321" v="1467" actId="9405"/>
          <ac:inkMkLst>
            <pc:docMk/>
            <pc:sldMk cId="3284695805" sldId="1872"/>
            <ac:inkMk id="71" creationId="{5C697432-6533-4FD0-93D2-78893E274541}"/>
          </ac:inkMkLst>
        </pc:inkChg>
        <pc:inkChg chg="add mod">
          <ac:chgData name="Sherif Khattab" userId="c83b1e15-36f3-4f46-aceb-05aac24c545e" providerId="ADAL" clId="{765E29AF-DB58-4025-A9E7-1BD6AAD1841B}" dt="2021-02-15T06:07:26.078" v="1466"/>
          <ac:inkMkLst>
            <pc:docMk/>
            <pc:sldMk cId="3284695805" sldId="1872"/>
            <ac:inkMk id="74" creationId="{A1C388C1-385F-4BBF-9AD5-3F87561087C1}"/>
          </ac:inkMkLst>
        </pc:inkChg>
        <pc:inkChg chg="add mod">
          <ac:chgData name="Sherif Khattab" userId="c83b1e15-36f3-4f46-aceb-05aac24c545e" providerId="ADAL" clId="{765E29AF-DB58-4025-A9E7-1BD6AAD1841B}" dt="2021-02-15T06:07:26.078" v="1466"/>
          <ac:inkMkLst>
            <pc:docMk/>
            <pc:sldMk cId="3284695805" sldId="1872"/>
            <ac:inkMk id="75" creationId="{5556C4DF-738C-4370-B7BD-9705E9989340}"/>
          </ac:inkMkLst>
        </pc:inkChg>
        <pc:inkChg chg="add mod">
          <ac:chgData name="Sherif Khattab" userId="c83b1e15-36f3-4f46-aceb-05aac24c545e" providerId="ADAL" clId="{765E29AF-DB58-4025-A9E7-1BD6AAD1841B}" dt="2021-02-15T06:07:26.078" v="1466"/>
          <ac:inkMkLst>
            <pc:docMk/>
            <pc:sldMk cId="3284695805" sldId="1872"/>
            <ac:inkMk id="76" creationId="{511BBEF9-C64F-42CC-88D0-5985721AF45F}"/>
          </ac:inkMkLst>
        </pc:inkChg>
        <pc:inkChg chg="add mod">
          <ac:chgData name="Sherif Khattab" userId="c83b1e15-36f3-4f46-aceb-05aac24c545e" providerId="ADAL" clId="{765E29AF-DB58-4025-A9E7-1BD6AAD1841B}" dt="2021-02-15T06:07:26.078" v="1466"/>
          <ac:inkMkLst>
            <pc:docMk/>
            <pc:sldMk cId="3284695805" sldId="1872"/>
            <ac:inkMk id="77" creationId="{D45ABFDE-576D-4597-B516-963C425E7292}"/>
          </ac:inkMkLst>
        </pc:inkChg>
        <pc:inkChg chg="add mod">
          <ac:chgData name="Sherif Khattab" userId="c83b1e15-36f3-4f46-aceb-05aac24c545e" providerId="ADAL" clId="{765E29AF-DB58-4025-A9E7-1BD6AAD1841B}" dt="2021-02-15T06:07:26.078" v="1466"/>
          <ac:inkMkLst>
            <pc:docMk/>
            <pc:sldMk cId="3284695805" sldId="1872"/>
            <ac:inkMk id="78" creationId="{9916B02E-D532-4EB1-9D05-34D6F83D0FDC}"/>
          </ac:inkMkLst>
        </pc:inkChg>
        <pc:inkChg chg="add mod">
          <ac:chgData name="Sherif Khattab" userId="c83b1e15-36f3-4f46-aceb-05aac24c545e" providerId="ADAL" clId="{765E29AF-DB58-4025-A9E7-1BD6AAD1841B}" dt="2021-02-15T06:07:26.078" v="1466"/>
          <ac:inkMkLst>
            <pc:docMk/>
            <pc:sldMk cId="3284695805" sldId="1872"/>
            <ac:inkMk id="79" creationId="{427DF563-E8C6-4482-8E49-1C878BDCA42D}"/>
          </ac:inkMkLst>
        </pc:inkChg>
        <pc:inkChg chg="add mod">
          <ac:chgData name="Sherif Khattab" userId="c83b1e15-36f3-4f46-aceb-05aac24c545e" providerId="ADAL" clId="{765E29AF-DB58-4025-A9E7-1BD6AAD1841B}" dt="2021-02-15T06:07:26.078" v="1466"/>
          <ac:inkMkLst>
            <pc:docMk/>
            <pc:sldMk cId="3284695805" sldId="1872"/>
            <ac:inkMk id="80" creationId="{F34C0739-6F34-410B-BFC3-3AA22FCA010F}"/>
          </ac:inkMkLst>
        </pc:inkChg>
        <pc:inkChg chg="add mod">
          <ac:chgData name="Sherif Khattab" userId="c83b1e15-36f3-4f46-aceb-05aac24c545e" providerId="ADAL" clId="{765E29AF-DB58-4025-A9E7-1BD6AAD1841B}" dt="2021-02-15T06:07:26.078" v="1466"/>
          <ac:inkMkLst>
            <pc:docMk/>
            <pc:sldMk cId="3284695805" sldId="1872"/>
            <ac:inkMk id="81" creationId="{6DAEA2AF-A3F8-4CD1-89F5-A2DD864D5E15}"/>
          </ac:inkMkLst>
        </pc:inkChg>
        <pc:inkChg chg="add mod">
          <ac:chgData name="Sherif Khattab" userId="c83b1e15-36f3-4f46-aceb-05aac24c545e" providerId="ADAL" clId="{765E29AF-DB58-4025-A9E7-1BD6AAD1841B}" dt="2021-02-15T06:07:26.078" v="1466"/>
          <ac:inkMkLst>
            <pc:docMk/>
            <pc:sldMk cId="3284695805" sldId="1872"/>
            <ac:inkMk id="82" creationId="{E9D435DC-728D-4248-B1C4-026EC8809345}"/>
          </ac:inkMkLst>
        </pc:inkChg>
        <pc:inkChg chg="add mod">
          <ac:chgData name="Sherif Khattab" userId="c83b1e15-36f3-4f46-aceb-05aac24c545e" providerId="ADAL" clId="{765E29AF-DB58-4025-A9E7-1BD6AAD1841B}" dt="2021-02-15T06:07:26.078" v="1466"/>
          <ac:inkMkLst>
            <pc:docMk/>
            <pc:sldMk cId="3284695805" sldId="1872"/>
            <ac:inkMk id="83" creationId="{1A456410-395E-4DD2-ABD8-7372C9B6C3E2}"/>
          </ac:inkMkLst>
        </pc:inkChg>
        <pc:inkChg chg="add mod">
          <ac:chgData name="Sherif Khattab" userId="c83b1e15-36f3-4f46-aceb-05aac24c545e" providerId="ADAL" clId="{765E29AF-DB58-4025-A9E7-1BD6AAD1841B}" dt="2021-02-15T06:07:26.078" v="1466"/>
          <ac:inkMkLst>
            <pc:docMk/>
            <pc:sldMk cId="3284695805" sldId="1872"/>
            <ac:inkMk id="84" creationId="{26123038-D9E3-48F4-8663-F79E38981146}"/>
          </ac:inkMkLst>
        </pc:inkChg>
        <pc:inkChg chg="add mod">
          <ac:chgData name="Sherif Khattab" userId="c83b1e15-36f3-4f46-aceb-05aac24c545e" providerId="ADAL" clId="{765E29AF-DB58-4025-A9E7-1BD6AAD1841B}" dt="2021-02-15T06:07:26.078" v="1466"/>
          <ac:inkMkLst>
            <pc:docMk/>
            <pc:sldMk cId="3284695805" sldId="1872"/>
            <ac:inkMk id="85" creationId="{A55795ED-F593-4A38-9F82-2B0F957ED8CC}"/>
          </ac:inkMkLst>
        </pc:inkChg>
        <pc:inkChg chg="add mod">
          <ac:chgData name="Sherif Khattab" userId="c83b1e15-36f3-4f46-aceb-05aac24c545e" providerId="ADAL" clId="{765E29AF-DB58-4025-A9E7-1BD6AAD1841B}" dt="2021-02-15T06:07:26.078" v="1466"/>
          <ac:inkMkLst>
            <pc:docMk/>
            <pc:sldMk cId="3284695805" sldId="1872"/>
            <ac:inkMk id="86" creationId="{C501D575-4460-4C76-BEEF-3928DCD87393}"/>
          </ac:inkMkLst>
        </pc:inkChg>
        <pc:inkChg chg="add mod">
          <ac:chgData name="Sherif Khattab" userId="c83b1e15-36f3-4f46-aceb-05aac24c545e" providerId="ADAL" clId="{765E29AF-DB58-4025-A9E7-1BD6AAD1841B}" dt="2021-02-15T06:07:26.078" v="1466"/>
          <ac:inkMkLst>
            <pc:docMk/>
            <pc:sldMk cId="3284695805" sldId="1872"/>
            <ac:inkMk id="87" creationId="{5511660B-112A-410D-9C60-A9E3B20DEE95}"/>
          </ac:inkMkLst>
        </pc:inkChg>
        <pc:inkChg chg="add mod">
          <ac:chgData name="Sherif Khattab" userId="c83b1e15-36f3-4f46-aceb-05aac24c545e" providerId="ADAL" clId="{765E29AF-DB58-4025-A9E7-1BD6AAD1841B}" dt="2021-02-15T06:07:26.078" v="1466"/>
          <ac:inkMkLst>
            <pc:docMk/>
            <pc:sldMk cId="3284695805" sldId="1872"/>
            <ac:inkMk id="88" creationId="{23F91C18-ADC3-4CB8-9E8F-0465C56355CD}"/>
          </ac:inkMkLst>
        </pc:inkChg>
        <pc:inkChg chg="add">
          <ac:chgData name="Sherif Khattab" userId="c83b1e15-36f3-4f46-aceb-05aac24c545e" providerId="ADAL" clId="{765E29AF-DB58-4025-A9E7-1BD6AAD1841B}" dt="2021-02-15T06:07:32.478" v="1468" actId="9405"/>
          <ac:inkMkLst>
            <pc:docMk/>
            <pc:sldMk cId="3284695805" sldId="1872"/>
            <ac:inkMk id="89" creationId="{E15587B4-11C9-46F4-A991-0048611C8765}"/>
          </ac:inkMkLst>
        </pc:inkChg>
        <pc:inkChg chg="add del">
          <ac:chgData name="Sherif Khattab" userId="c83b1e15-36f3-4f46-aceb-05aac24c545e" providerId="ADAL" clId="{765E29AF-DB58-4025-A9E7-1BD6AAD1841B}" dt="2021-02-15T06:07:47.555" v="1472" actId="9405"/>
          <ac:inkMkLst>
            <pc:docMk/>
            <pc:sldMk cId="3284695805" sldId="1872"/>
            <ac:inkMk id="90" creationId="{13104C9C-0AC1-49F1-9332-BA67FB70D8C3}"/>
          </ac:inkMkLst>
        </pc:inkChg>
        <pc:inkChg chg="add mod">
          <ac:chgData name="Sherif Khattab" userId="c83b1e15-36f3-4f46-aceb-05aac24c545e" providerId="ADAL" clId="{765E29AF-DB58-4025-A9E7-1BD6AAD1841B}" dt="2021-02-15T06:14:29.895" v="1636"/>
          <ac:inkMkLst>
            <pc:docMk/>
            <pc:sldMk cId="3284695805" sldId="1872"/>
            <ac:inkMk id="91" creationId="{A1D67549-673D-47FC-9FBD-05FAE2BC2884}"/>
          </ac:inkMkLst>
        </pc:inkChg>
        <pc:inkChg chg="add mod">
          <ac:chgData name="Sherif Khattab" userId="c83b1e15-36f3-4f46-aceb-05aac24c545e" providerId="ADAL" clId="{765E29AF-DB58-4025-A9E7-1BD6AAD1841B}" dt="2021-02-15T06:14:29.895" v="1636"/>
          <ac:inkMkLst>
            <pc:docMk/>
            <pc:sldMk cId="3284695805" sldId="1872"/>
            <ac:inkMk id="92" creationId="{03AE6B41-A96F-4486-8D63-4D81D9A7874D}"/>
          </ac:inkMkLst>
        </pc:inkChg>
        <pc:inkChg chg="add mod">
          <ac:chgData name="Sherif Khattab" userId="c83b1e15-36f3-4f46-aceb-05aac24c545e" providerId="ADAL" clId="{765E29AF-DB58-4025-A9E7-1BD6AAD1841B}" dt="2021-02-15T06:14:29.895" v="1636"/>
          <ac:inkMkLst>
            <pc:docMk/>
            <pc:sldMk cId="3284695805" sldId="1872"/>
            <ac:inkMk id="93" creationId="{B2A3C6E8-9F6E-42C2-B89B-A60896563148}"/>
          </ac:inkMkLst>
        </pc:inkChg>
        <pc:inkChg chg="add mod">
          <ac:chgData name="Sherif Khattab" userId="c83b1e15-36f3-4f46-aceb-05aac24c545e" providerId="ADAL" clId="{765E29AF-DB58-4025-A9E7-1BD6AAD1841B}" dt="2021-02-15T06:14:29.895" v="1636"/>
          <ac:inkMkLst>
            <pc:docMk/>
            <pc:sldMk cId="3284695805" sldId="1872"/>
            <ac:inkMk id="94" creationId="{0B4E7A12-EC7E-4801-AD2F-5EA24775F566}"/>
          </ac:inkMkLst>
        </pc:inkChg>
        <pc:inkChg chg="add mod">
          <ac:chgData name="Sherif Khattab" userId="c83b1e15-36f3-4f46-aceb-05aac24c545e" providerId="ADAL" clId="{765E29AF-DB58-4025-A9E7-1BD6AAD1841B}" dt="2021-02-15T06:14:29.895" v="1636"/>
          <ac:inkMkLst>
            <pc:docMk/>
            <pc:sldMk cId="3284695805" sldId="1872"/>
            <ac:inkMk id="95" creationId="{BD1A3A45-0D01-4E30-8563-1BE7FE0537BB}"/>
          </ac:inkMkLst>
        </pc:inkChg>
        <pc:inkChg chg="add mod">
          <ac:chgData name="Sherif Khattab" userId="c83b1e15-36f3-4f46-aceb-05aac24c545e" providerId="ADAL" clId="{765E29AF-DB58-4025-A9E7-1BD6AAD1841B}" dt="2021-02-15T06:14:29.895" v="1636"/>
          <ac:inkMkLst>
            <pc:docMk/>
            <pc:sldMk cId="3284695805" sldId="1872"/>
            <ac:inkMk id="96" creationId="{CA8478CE-5F38-43F6-9AF2-C7B7A2B54DE8}"/>
          </ac:inkMkLst>
        </pc:inkChg>
        <pc:inkChg chg="add mod">
          <ac:chgData name="Sherif Khattab" userId="c83b1e15-36f3-4f46-aceb-05aac24c545e" providerId="ADAL" clId="{765E29AF-DB58-4025-A9E7-1BD6AAD1841B}" dt="2021-02-15T06:14:29.895" v="1636"/>
          <ac:inkMkLst>
            <pc:docMk/>
            <pc:sldMk cId="3284695805" sldId="1872"/>
            <ac:inkMk id="97" creationId="{5CB242E8-17EE-456A-8BD1-8761E024E730}"/>
          </ac:inkMkLst>
        </pc:inkChg>
        <pc:inkChg chg="add mod">
          <ac:chgData name="Sherif Khattab" userId="c83b1e15-36f3-4f46-aceb-05aac24c545e" providerId="ADAL" clId="{765E29AF-DB58-4025-A9E7-1BD6AAD1841B}" dt="2021-02-15T06:14:29.895" v="1636"/>
          <ac:inkMkLst>
            <pc:docMk/>
            <pc:sldMk cId="3284695805" sldId="1872"/>
            <ac:inkMk id="98" creationId="{9B9C11FC-B1E8-4FE1-8276-541B848BE6F3}"/>
          </ac:inkMkLst>
        </pc:inkChg>
        <pc:inkChg chg="add mod">
          <ac:chgData name="Sherif Khattab" userId="c83b1e15-36f3-4f46-aceb-05aac24c545e" providerId="ADAL" clId="{765E29AF-DB58-4025-A9E7-1BD6AAD1841B}" dt="2021-02-15T06:14:29.895" v="1636"/>
          <ac:inkMkLst>
            <pc:docMk/>
            <pc:sldMk cId="3284695805" sldId="1872"/>
            <ac:inkMk id="99" creationId="{D32C6A44-3853-4464-931E-69B4197DFC5F}"/>
          </ac:inkMkLst>
        </pc:inkChg>
        <pc:inkChg chg="add mod">
          <ac:chgData name="Sherif Khattab" userId="c83b1e15-36f3-4f46-aceb-05aac24c545e" providerId="ADAL" clId="{765E29AF-DB58-4025-A9E7-1BD6AAD1841B}" dt="2021-02-15T06:14:29.895" v="1636"/>
          <ac:inkMkLst>
            <pc:docMk/>
            <pc:sldMk cId="3284695805" sldId="1872"/>
            <ac:inkMk id="100" creationId="{41333BB4-F25C-4127-84DE-14A86F3325D9}"/>
          </ac:inkMkLst>
        </pc:inkChg>
        <pc:inkChg chg="add mod">
          <ac:chgData name="Sherif Khattab" userId="c83b1e15-36f3-4f46-aceb-05aac24c545e" providerId="ADAL" clId="{765E29AF-DB58-4025-A9E7-1BD6AAD1841B}" dt="2021-02-15T06:14:29.895" v="1636"/>
          <ac:inkMkLst>
            <pc:docMk/>
            <pc:sldMk cId="3284695805" sldId="1872"/>
            <ac:inkMk id="101" creationId="{9B7BD7C4-F7C2-4362-A746-C3EF09D8E903}"/>
          </ac:inkMkLst>
        </pc:inkChg>
        <pc:inkChg chg="add mod">
          <ac:chgData name="Sherif Khattab" userId="c83b1e15-36f3-4f46-aceb-05aac24c545e" providerId="ADAL" clId="{765E29AF-DB58-4025-A9E7-1BD6AAD1841B}" dt="2021-02-15T06:14:29.895" v="1636"/>
          <ac:inkMkLst>
            <pc:docMk/>
            <pc:sldMk cId="3284695805" sldId="1872"/>
            <ac:inkMk id="102" creationId="{F497A209-9FE8-4ED7-A89C-D27A329589C9}"/>
          </ac:inkMkLst>
        </pc:inkChg>
        <pc:inkChg chg="add mod">
          <ac:chgData name="Sherif Khattab" userId="c83b1e15-36f3-4f46-aceb-05aac24c545e" providerId="ADAL" clId="{765E29AF-DB58-4025-A9E7-1BD6AAD1841B}" dt="2021-02-15T06:14:29.895" v="1636"/>
          <ac:inkMkLst>
            <pc:docMk/>
            <pc:sldMk cId="3284695805" sldId="1872"/>
            <ac:inkMk id="103" creationId="{907629D1-846B-4AA1-AC73-69CF819047D1}"/>
          </ac:inkMkLst>
        </pc:inkChg>
        <pc:inkChg chg="add mod">
          <ac:chgData name="Sherif Khattab" userId="c83b1e15-36f3-4f46-aceb-05aac24c545e" providerId="ADAL" clId="{765E29AF-DB58-4025-A9E7-1BD6AAD1841B}" dt="2021-02-15T06:14:29.895" v="1636"/>
          <ac:inkMkLst>
            <pc:docMk/>
            <pc:sldMk cId="3284695805" sldId="1872"/>
            <ac:inkMk id="104" creationId="{7AC2F220-A912-419F-91C4-F3410A1137B3}"/>
          </ac:inkMkLst>
        </pc:inkChg>
        <pc:inkChg chg="add mod">
          <ac:chgData name="Sherif Khattab" userId="c83b1e15-36f3-4f46-aceb-05aac24c545e" providerId="ADAL" clId="{765E29AF-DB58-4025-A9E7-1BD6AAD1841B}" dt="2021-02-15T06:14:29.895" v="1636"/>
          <ac:inkMkLst>
            <pc:docMk/>
            <pc:sldMk cId="3284695805" sldId="1872"/>
            <ac:inkMk id="105" creationId="{60F2BABB-E49A-44B8-BC98-CA6B677C9611}"/>
          </ac:inkMkLst>
        </pc:inkChg>
        <pc:inkChg chg="add mod">
          <ac:chgData name="Sherif Khattab" userId="c83b1e15-36f3-4f46-aceb-05aac24c545e" providerId="ADAL" clId="{765E29AF-DB58-4025-A9E7-1BD6AAD1841B}" dt="2021-02-15T06:14:29.895" v="1636"/>
          <ac:inkMkLst>
            <pc:docMk/>
            <pc:sldMk cId="3284695805" sldId="1872"/>
            <ac:inkMk id="106" creationId="{B1CF3FC8-AD67-4925-B2AD-27DA3AD6BAC5}"/>
          </ac:inkMkLst>
        </pc:inkChg>
        <pc:inkChg chg="add mod">
          <ac:chgData name="Sherif Khattab" userId="c83b1e15-36f3-4f46-aceb-05aac24c545e" providerId="ADAL" clId="{765E29AF-DB58-4025-A9E7-1BD6AAD1841B}" dt="2021-02-15T06:14:29.895" v="1636"/>
          <ac:inkMkLst>
            <pc:docMk/>
            <pc:sldMk cId="3284695805" sldId="1872"/>
            <ac:inkMk id="107" creationId="{AF2F00D5-22D1-4FCA-BDE8-D15EFCE24D02}"/>
          </ac:inkMkLst>
        </pc:inkChg>
        <pc:inkChg chg="add mod">
          <ac:chgData name="Sherif Khattab" userId="c83b1e15-36f3-4f46-aceb-05aac24c545e" providerId="ADAL" clId="{765E29AF-DB58-4025-A9E7-1BD6AAD1841B}" dt="2021-02-15T06:14:29.895" v="1636"/>
          <ac:inkMkLst>
            <pc:docMk/>
            <pc:sldMk cId="3284695805" sldId="1872"/>
            <ac:inkMk id="108" creationId="{3E754170-0D08-4F6F-9BA7-3E470D7DB049}"/>
          </ac:inkMkLst>
        </pc:inkChg>
        <pc:inkChg chg="add mod">
          <ac:chgData name="Sherif Khattab" userId="c83b1e15-36f3-4f46-aceb-05aac24c545e" providerId="ADAL" clId="{765E29AF-DB58-4025-A9E7-1BD6AAD1841B}" dt="2021-02-15T06:14:29.895" v="1636"/>
          <ac:inkMkLst>
            <pc:docMk/>
            <pc:sldMk cId="3284695805" sldId="1872"/>
            <ac:inkMk id="109" creationId="{558ABF5E-6E0C-48D0-84DD-9B424760A7BE}"/>
          </ac:inkMkLst>
        </pc:inkChg>
        <pc:inkChg chg="add mod">
          <ac:chgData name="Sherif Khattab" userId="c83b1e15-36f3-4f46-aceb-05aac24c545e" providerId="ADAL" clId="{765E29AF-DB58-4025-A9E7-1BD6AAD1841B}" dt="2021-02-15T06:14:29.895" v="1636"/>
          <ac:inkMkLst>
            <pc:docMk/>
            <pc:sldMk cId="3284695805" sldId="1872"/>
            <ac:inkMk id="110" creationId="{443C0E0F-AF98-4B16-9795-D5CF4D154769}"/>
          </ac:inkMkLst>
        </pc:inkChg>
        <pc:inkChg chg="add mod">
          <ac:chgData name="Sherif Khattab" userId="c83b1e15-36f3-4f46-aceb-05aac24c545e" providerId="ADAL" clId="{765E29AF-DB58-4025-A9E7-1BD6AAD1841B}" dt="2021-02-15T06:14:29.895" v="1636"/>
          <ac:inkMkLst>
            <pc:docMk/>
            <pc:sldMk cId="3284695805" sldId="1872"/>
            <ac:inkMk id="111" creationId="{5E3C27E1-B8B1-4885-B9A7-012CA1E66E84}"/>
          </ac:inkMkLst>
        </pc:inkChg>
        <pc:inkChg chg="add mod">
          <ac:chgData name="Sherif Khattab" userId="c83b1e15-36f3-4f46-aceb-05aac24c545e" providerId="ADAL" clId="{765E29AF-DB58-4025-A9E7-1BD6AAD1841B}" dt="2021-02-15T06:14:29.895" v="1636"/>
          <ac:inkMkLst>
            <pc:docMk/>
            <pc:sldMk cId="3284695805" sldId="1872"/>
            <ac:inkMk id="112" creationId="{A1B4F475-D055-4556-A050-829D7D7A5707}"/>
          </ac:inkMkLst>
        </pc:inkChg>
        <pc:inkChg chg="add mod">
          <ac:chgData name="Sherif Khattab" userId="c83b1e15-36f3-4f46-aceb-05aac24c545e" providerId="ADAL" clId="{765E29AF-DB58-4025-A9E7-1BD6AAD1841B}" dt="2021-02-15T06:14:29.895" v="1636"/>
          <ac:inkMkLst>
            <pc:docMk/>
            <pc:sldMk cId="3284695805" sldId="1872"/>
            <ac:inkMk id="113" creationId="{524340E2-D702-4519-A2E2-3FFD41932BFA}"/>
          </ac:inkMkLst>
        </pc:inkChg>
        <pc:inkChg chg="add mod">
          <ac:chgData name="Sherif Khattab" userId="c83b1e15-36f3-4f46-aceb-05aac24c545e" providerId="ADAL" clId="{765E29AF-DB58-4025-A9E7-1BD6AAD1841B}" dt="2021-02-15T06:14:29.895" v="1636"/>
          <ac:inkMkLst>
            <pc:docMk/>
            <pc:sldMk cId="3284695805" sldId="1872"/>
            <ac:inkMk id="114" creationId="{300F86F2-D636-47AB-82C8-2E53E9EBD520}"/>
          </ac:inkMkLst>
        </pc:inkChg>
        <pc:inkChg chg="add mod">
          <ac:chgData name="Sherif Khattab" userId="c83b1e15-36f3-4f46-aceb-05aac24c545e" providerId="ADAL" clId="{765E29AF-DB58-4025-A9E7-1BD6AAD1841B}" dt="2021-02-15T06:14:29.895" v="1636"/>
          <ac:inkMkLst>
            <pc:docMk/>
            <pc:sldMk cId="3284695805" sldId="1872"/>
            <ac:inkMk id="115" creationId="{6C2ADBD4-A832-4285-B31E-6EB291A0604C}"/>
          </ac:inkMkLst>
        </pc:inkChg>
        <pc:inkChg chg="add mod">
          <ac:chgData name="Sherif Khattab" userId="c83b1e15-36f3-4f46-aceb-05aac24c545e" providerId="ADAL" clId="{765E29AF-DB58-4025-A9E7-1BD6AAD1841B}" dt="2021-02-15T06:14:29.895" v="1636"/>
          <ac:inkMkLst>
            <pc:docMk/>
            <pc:sldMk cId="3284695805" sldId="1872"/>
            <ac:inkMk id="116" creationId="{4E11F6A3-5639-464C-AB73-AFC52F57B289}"/>
          </ac:inkMkLst>
        </pc:inkChg>
        <pc:inkChg chg="add mod">
          <ac:chgData name="Sherif Khattab" userId="c83b1e15-36f3-4f46-aceb-05aac24c545e" providerId="ADAL" clId="{765E29AF-DB58-4025-A9E7-1BD6AAD1841B}" dt="2021-02-15T06:14:29.895" v="1636"/>
          <ac:inkMkLst>
            <pc:docMk/>
            <pc:sldMk cId="3284695805" sldId="1872"/>
            <ac:inkMk id="117" creationId="{8BD9CF1A-3006-412F-AF8A-7AC700643B1C}"/>
          </ac:inkMkLst>
        </pc:inkChg>
        <pc:inkChg chg="add mod">
          <ac:chgData name="Sherif Khattab" userId="c83b1e15-36f3-4f46-aceb-05aac24c545e" providerId="ADAL" clId="{765E29AF-DB58-4025-A9E7-1BD6AAD1841B}" dt="2021-02-15T06:14:29.895" v="1636"/>
          <ac:inkMkLst>
            <pc:docMk/>
            <pc:sldMk cId="3284695805" sldId="1872"/>
            <ac:inkMk id="118" creationId="{A58053FE-E93E-4D8C-849A-27D4E1608B45}"/>
          </ac:inkMkLst>
        </pc:inkChg>
        <pc:inkChg chg="add mod">
          <ac:chgData name="Sherif Khattab" userId="c83b1e15-36f3-4f46-aceb-05aac24c545e" providerId="ADAL" clId="{765E29AF-DB58-4025-A9E7-1BD6AAD1841B}" dt="2021-02-15T06:14:29.895" v="1636"/>
          <ac:inkMkLst>
            <pc:docMk/>
            <pc:sldMk cId="3284695805" sldId="1872"/>
            <ac:inkMk id="119" creationId="{51EC9152-1AA0-41F1-A837-ECC30D365419}"/>
          </ac:inkMkLst>
        </pc:inkChg>
        <pc:inkChg chg="add mod">
          <ac:chgData name="Sherif Khattab" userId="c83b1e15-36f3-4f46-aceb-05aac24c545e" providerId="ADAL" clId="{765E29AF-DB58-4025-A9E7-1BD6AAD1841B}" dt="2021-02-15T06:14:29.895" v="1636"/>
          <ac:inkMkLst>
            <pc:docMk/>
            <pc:sldMk cId="3284695805" sldId="1872"/>
            <ac:inkMk id="120" creationId="{29070529-C936-40B0-8CD4-86A433BA95F4}"/>
          </ac:inkMkLst>
        </pc:inkChg>
        <pc:inkChg chg="add mod">
          <ac:chgData name="Sherif Khattab" userId="c83b1e15-36f3-4f46-aceb-05aac24c545e" providerId="ADAL" clId="{765E29AF-DB58-4025-A9E7-1BD6AAD1841B}" dt="2021-02-15T06:14:29.895" v="1636"/>
          <ac:inkMkLst>
            <pc:docMk/>
            <pc:sldMk cId="3284695805" sldId="1872"/>
            <ac:inkMk id="121" creationId="{7E5EA947-712D-4177-BAF2-9E7540061DA4}"/>
          </ac:inkMkLst>
        </pc:inkChg>
        <pc:inkChg chg="add mod">
          <ac:chgData name="Sherif Khattab" userId="c83b1e15-36f3-4f46-aceb-05aac24c545e" providerId="ADAL" clId="{765E29AF-DB58-4025-A9E7-1BD6AAD1841B}" dt="2021-02-15T06:14:29.895" v="1636"/>
          <ac:inkMkLst>
            <pc:docMk/>
            <pc:sldMk cId="3284695805" sldId="1872"/>
            <ac:inkMk id="122" creationId="{55BB2A22-9038-4D5B-AAC4-8C2571D2DB09}"/>
          </ac:inkMkLst>
        </pc:inkChg>
        <pc:inkChg chg="add mod">
          <ac:chgData name="Sherif Khattab" userId="c83b1e15-36f3-4f46-aceb-05aac24c545e" providerId="ADAL" clId="{765E29AF-DB58-4025-A9E7-1BD6AAD1841B}" dt="2021-02-15T06:14:29.895" v="1636"/>
          <ac:inkMkLst>
            <pc:docMk/>
            <pc:sldMk cId="3284695805" sldId="1872"/>
            <ac:inkMk id="123" creationId="{46F7220B-78C4-4C4D-A774-4A8C89780991}"/>
          </ac:inkMkLst>
        </pc:inkChg>
        <pc:inkChg chg="add mod">
          <ac:chgData name="Sherif Khattab" userId="c83b1e15-36f3-4f46-aceb-05aac24c545e" providerId="ADAL" clId="{765E29AF-DB58-4025-A9E7-1BD6AAD1841B}" dt="2021-02-15T06:14:29.895" v="1636"/>
          <ac:inkMkLst>
            <pc:docMk/>
            <pc:sldMk cId="3284695805" sldId="1872"/>
            <ac:inkMk id="124" creationId="{7EE85B6D-6EFF-4049-A945-7C27AFA592B1}"/>
          </ac:inkMkLst>
        </pc:inkChg>
        <pc:inkChg chg="add mod">
          <ac:chgData name="Sherif Khattab" userId="c83b1e15-36f3-4f46-aceb-05aac24c545e" providerId="ADAL" clId="{765E29AF-DB58-4025-A9E7-1BD6AAD1841B}" dt="2021-02-15T06:14:29.895" v="1636"/>
          <ac:inkMkLst>
            <pc:docMk/>
            <pc:sldMk cId="3284695805" sldId="1872"/>
            <ac:inkMk id="125" creationId="{2DA7E570-4B65-439C-AD09-19A7AED6D270}"/>
          </ac:inkMkLst>
        </pc:inkChg>
        <pc:inkChg chg="add mod">
          <ac:chgData name="Sherif Khattab" userId="c83b1e15-36f3-4f46-aceb-05aac24c545e" providerId="ADAL" clId="{765E29AF-DB58-4025-A9E7-1BD6AAD1841B}" dt="2021-02-15T06:14:29.895" v="1636"/>
          <ac:inkMkLst>
            <pc:docMk/>
            <pc:sldMk cId="3284695805" sldId="1872"/>
            <ac:inkMk id="126" creationId="{0E9AD706-E883-487C-B7CD-C542628E131C}"/>
          </ac:inkMkLst>
        </pc:inkChg>
        <pc:inkChg chg="add mod">
          <ac:chgData name="Sherif Khattab" userId="c83b1e15-36f3-4f46-aceb-05aac24c545e" providerId="ADAL" clId="{765E29AF-DB58-4025-A9E7-1BD6AAD1841B}" dt="2021-02-15T06:14:29.895" v="1636"/>
          <ac:inkMkLst>
            <pc:docMk/>
            <pc:sldMk cId="3284695805" sldId="1872"/>
            <ac:inkMk id="127" creationId="{8446F47E-F266-43F9-B511-91B9437B7CEA}"/>
          </ac:inkMkLst>
        </pc:inkChg>
        <pc:inkChg chg="add mod">
          <ac:chgData name="Sherif Khattab" userId="c83b1e15-36f3-4f46-aceb-05aac24c545e" providerId="ADAL" clId="{765E29AF-DB58-4025-A9E7-1BD6AAD1841B}" dt="2021-02-15T06:14:29.895" v="1636"/>
          <ac:inkMkLst>
            <pc:docMk/>
            <pc:sldMk cId="3284695805" sldId="1872"/>
            <ac:inkMk id="128" creationId="{888DFCDE-A635-4546-8494-2F6D71A77929}"/>
          </ac:inkMkLst>
        </pc:inkChg>
        <pc:inkChg chg="add mod">
          <ac:chgData name="Sherif Khattab" userId="c83b1e15-36f3-4f46-aceb-05aac24c545e" providerId="ADAL" clId="{765E29AF-DB58-4025-A9E7-1BD6AAD1841B}" dt="2021-02-15T06:14:29.895" v="1636"/>
          <ac:inkMkLst>
            <pc:docMk/>
            <pc:sldMk cId="3284695805" sldId="1872"/>
            <ac:inkMk id="129" creationId="{24040BAD-A29E-4CC5-B63D-379D303C2B3E}"/>
          </ac:inkMkLst>
        </pc:inkChg>
        <pc:inkChg chg="add mod">
          <ac:chgData name="Sherif Khattab" userId="c83b1e15-36f3-4f46-aceb-05aac24c545e" providerId="ADAL" clId="{765E29AF-DB58-4025-A9E7-1BD6AAD1841B}" dt="2021-02-15T06:14:29.895" v="1636"/>
          <ac:inkMkLst>
            <pc:docMk/>
            <pc:sldMk cId="3284695805" sldId="1872"/>
            <ac:inkMk id="130" creationId="{A3FDA42C-D617-4CA1-B5D3-B82C2A9A2D68}"/>
          </ac:inkMkLst>
        </pc:inkChg>
        <pc:inkChg chg="add mod">
          <ac:chgData name="Sherif Khattab" userId="c83b1e15-36f3-4f46-aceb-05aac24c545e" providerId="ADAL" clId="{765E29AF-DB58-4025-A9E7-1BD6AAD1841B}" dt="2021-02-15T06:14:29.895" v="1636"/>
          <ac:inkMkLst>
            <pc:docMk/>
            <pc:sldMk cId="3284695805" sldId="1872"/>
            <ac:inkMk id="131" creationId="{F2755D5D-62AA-469B-9D05-3F79EDE5BF40}"/>
          </ac:inkMkLst>
        </pc:inkChg>
        <pc:inkChg chg="add mod">
          <ac:chgData name="Sherif Khattab" userId="c83b1e15-36f3-4f46-aceb-05aac24c545e" providerId="ADAL" clId="{765E29AF-DB58-4025-A9E7-1BD6AAD1841B}" dt="2021-02-15T06:14:29.895" v="1636"/>
          <ac:inkMkLst>
            <pc:docMk/>
            <pc:sldMk cId="3284695805" sldId="1872"/>
            <ac:inkMk id="132" creationId="{526DAB82-48D8-4462-B144-C6EC7D443A86}"/>
          </ac:inkMkLst>
        </pc:inkChg>
        <pc:inkChg chg="add mod">
          <ac:chgData name="Sherif Khattab" userId="c83b1e15-36f3-4f46-aceb-05aac24c545e" providerId="ADAL" clId="{765E29AF-DB58-4025-A9E7-1BD6AAD1841B}" dt="2021-02-15T06:14:29.895" v="1636"/>
          <ac:inkMkLst>
            <pc:docMk/>
            <pc:sldMk cId="3284695805" sldId="1872"/>
            <ac:inkMk id="133" creationId="{518F61C4-6385-4508-A3D1-E823525834EC}"/>
          </ac:inkMkLst>
        </pc:inkChg>
        <pc:inkChg chg="add mod">
          <ac:chgData name="Sherif Khattab" userId="c83b1e15-36f3-4f46-aceb-05aac24c545e" providerId="ADAL" clId="{765E29AF-DB58-4025-A9E7-1BD6AAD1841B}" dt="2021-02-15T06:14:29.895" v="1636"/>
          <ac:inkMkLst>
            <pc:docMk/>
            <pc:sldMk cId="3284695805" sldId="1872"/>
            <ac:inkMk id="134" creationId="{8295C0A8-AAF6-4073-A23C-68B0B982A15E}"/>
          </ac:inkMkLst>
        </pc:inkChg>
        <pc:inkChg chg="add mod">
          <ac:chgData name="Sherif Khattab" userId="c83b1e15-36f3-4f46-aceb-05aac24c545e" providerId="ADAL" clId="{765E29AF-DB58-4025-A9E7-1BD6AAD1841B}" dt="2021-02-15T06:14:29.895" v="1636"/>
          <ac:inkMkLst>
            <pc:docMk/>
            <pc:sldMk cId="3284695805" sldId="1872"/>
            <ac:inkMk id="135" creationId="{967197B2-45C5-484B-9F24-1E7E64C7DFDD}"/>
          </ac:inkMkLst>
        </pc:inkChg>
        <pc:inkChg chg="add mod">
          <ac:chgData name="Sherif Khattab" userId="c83b1e15-36f3-4f46-aceb-05aac24c545e" providerId="ADAL" clId="{765E29AF-DB58-4025-A9E7-1BD6AAD1841B}" dt="2021-02-15T06:14:29.895" v="1636"/>
          <ac:inkMkLst>
            <pc:docMk/>
            <pc:sldMk cId="3284695805" sldId="1872"/>
            <ac:inkMk id="136" creationId="{F6FA5EB4-3750-40BF-97D3-A68EBC6922EB}"/>
          </ac:inkMkLst>
        </pc:inkChg>
        <pc:inkChg chg="add mod">
          <ac:chgData name="Sherif Khattab" userId="c83b1e15-36f3-4f46-aceb-05aac24c545e" providerId="ADAL" clId="{765E29AF-DB58-4025-A9E7-1BD6AAD1841B}" dt="2021-02-15T06:14:29.895" v="1636"/>
          <ac:inkMkLst>
            <pc:docMk/>
            <pc:sldMk cId="3284695805" sldId="1872"/>
            <ac:inkMk id="137" creationId="{62F32E7C-139D-4C4B-B459-C47014E39354}"/>
          </ac:inkMkLst>
        </pc:inkChg>
        <pc:inkChg chg="add mod">
          <ac:chgData name="Sherif Khattab" userId="c83b1e15-36f3-4f46-aceb-05aac24c545e" providerId="ADAL" clId="{765E29AF-DB58-4025-A9E7-1BD6AAD1841B}" dt="2021-02-15T06:14:29.895" v="1636"/>
          <ac:inkMkLst>
            <pc:docMk/>
            <pc:sldMk cId="3284695805" sldId="1872"/>
            <ac:inkMk id="138" creationId="{D8052EB2-0407-4946-8CA5-E9DBDB757768}"/>
          </ac:inkMkLst>
        </pc:inkChg>
        <pc:inkChg chg="add mod">
          <ac:chgData name="Sherif Khattab" userId="c83b1e15-36f3-4f46-aceb-05aac24c545e" providerId="ADAL" clId="{765E29AF-DB58-4025-A9E7-1BD6AAD1841B}" dt="2021-02-15T06:14:29.895" v="1636"/>
          <ac:inkMkLst>
            <pc:docMk/>
            <pc:sldMk cId="3284695805" sldId="1872"/>
            <ac:inkMk id="139" creationId="{90BC2C5C-0118-4012-AF69-B99F03085CC6}"/>
          </ac:inkMkLst>
        </pc:inkChg>
        <pc:inkChg chg="add mod">
          <ac:chgData name="Sherif Khattab" userId="c83b1e15-36f3-4f46-aceb-05aac24c545e" providerId="ADAL" clId="{765E29AF-DB58-4025-A9E7-1BD6AAD1841B}" dt="2021-02-15T06:14:29.895" v="1636"/>
          <ac:inkMkLst>
            <pc:docMk/>
            <pc:sldMk cId="3284695805" sldId="1872"/>
            <ac:inkMk id="140" creationId="{C9570289-9BBD-4D93-B009-113810ABA046}"/>
          </ac:inkMkLst>
        </pc:inkChg>
        <pc:inkChg chg="add mod">
          <ac:chgData name="Sherif Khattab" userId="c83b1e15-36f3-4f46-aceb-05aac24c545e" providerId="ADAL" clId="{765E29AF-DB58-4025-A9E7-1BD6AAD1841B}" dt="2021-02-15T06:14:29.895" v="1636"/>
          <ac:inkMkLst>
            <pc:docMk/>
            <pc:sldMk cId="3284695805" sldId="1872"/>
            <ac:inkMk id="141" creationId="{C53CACEE-98B2-47B7-969E-946C8578E791}"/>
          </ac:inkMkLst>
        </pc:inkChg>
        <pc:inkChg chg="add mod">
          <ac:chgData name="Sherif Khattab" userId="c83b1e15-36f3-4f46-aceb-05aac24c545e" providerId="ADAL" clId="{765E29AF-DB58-4025-A9E7-1BD6AAD1841B}" dt="2021-02-15T06:14:29.895" v="1636"/>
          <ac:inkMkLst>
            <pc:docMk/>
            <pc:sldMk cId="3284695805" sldId="1872"/>
            <ac:inkMk id="142" creationId="{A43F54D5-B0E2-4187-9B4B-CE021833922A}"/>
          </ac:inkMkLst>
        </pc:inkChg>
        <pc:inkChg chg="add mod">
          <ac:chgData name="Sherif Khattab" userId="c83b1e15-36f3-4f46-aceb-05aac24c545e" providerId="ADAL" clId="{765E29AF-DB58-4025-A9E7-1BD6AAD1841B}" dt="2021-02-15T06:14:29.895" v="1636"/>
          <ac:inkMkLst>
            <pc:docMk/>
            <pc:sldMk cId="3284695805" sldId="1872"/>
            <ac:inkMk id="143" creationId="{D36E00D4-547C-405B-BF7A-66D79D2F0D30}"/>
          </ac:inkMkLst>
        </pc:inkChg>
        <pc:inkChg chg="add mod">
          <ac:chgData name="Sherif Khattab" userId="c83b1e15-36f3-4f46-aceb-05aac24c545e" providerId="ADAL" clId="{765E29AF-DB58-4025-A9E7-1BD6AAD1841B}" dt="2021-02-15T06:14:29.895" v="1636"/>
          <ac:inkMkLst>
            <pc:docMk/>
            <pc:sldMk cId="3284695805" sldId="1872"/>
            <ac:inkMk id="144" creationId="{C18F4773-97EA-4C27-B958-AC1763156689}"/>
          </ac:inkMkLst>
        </pc:inkChg>
        <pc:inkChg chg="add mod">
          <ac:chgData name="Sherif Khattab" userId="c83b1e15-36f3-4f46-aceb-05aac24c545e" providerId="ADAL" clId="{765E29AF-DB58-4025-A9E7-1BD6AAD1841B}" dt="2021-02-15T06:14:29.895" v="1636"/>
          <ac:inkMkLst>
            <pc:docMk/>
            <pc:sldMk cId="3284695805" sldId="1872"/>
            <ac:inkMk id="145" creationId="{C1E82D4E-458F-4415-8625-7D0141B642EC}"/>
          </ac:inkMkLst>
        </pc:inkChg>
        <pc:inkChg chg="add mod">
          <ac:chgData name="Sherif Khattab" userId="c83b1e15-36f3-4f46-aceb-05aac24c545e" providerId="ADAL" clId="{765E29AF-DB58-4025-A9E7-1BD6AAD1841B}" dt="2021-02-15T06:14:29.895" v="1636"/>
          <ac:inkMkLst>
            <pc:docMk/>
            <pc:sldMk cId="3284695805" sldId="1872"/>
            <ac:inkMk id="146" creationId="{6AC73E85-DEFC-4790-B94D-EE20DBB5DDB4}"/>
          </ac:inkMkLst>
        </pc:inkChg>
        <pc:inkChg chg="add mod">
          <ac:chgData name="Sherif Khattab" userId="c83b1e15-36f3-4f46-aceb-05aac24c545e" providerId="ADAL" clId="{765E29AF-DB58-4025-A9E7-1BD6AAD1841B}" dt="2021-02-15T06:14:29.895" v="1636"/>
          <ac:inkMkLst>
            <pc:docMk/>
            <pc:sldMk cId="3284695805" sldId="1872"/>
            <ac:inkMk id="147" creationId="{05ADDD2B-EFD3-4AB1-8AAF-D76FA5F0819D}"/>
          </ac:inkMkLst>
        </pc:inkChg>
        <pc:inkChg chg="add mod">
          <ac:chgData name="Sherif Khattab" userId="c83b1e15-36f3-4f46-aceb-05aac24c545e" providerId="ADAL" clId="{765E29AF-DB58-4025-A9E7-1BD6AAD1841B}" dt="2021-02-15T06:14:29.895" v="1636"/>
          <ac:inkMkLst>
            <pc:docMk/>
            <pc:sldMk cId="3284695805" sldId="1872"/>
            <ac:inkMk id="148" creationId="{72A8A5A0-A722-42B6-B6C2-BDFC32601264}"/>
          </ac:inkMkLst>
        </pc:inkChg>
        <pc:inkChg chg="add mod">
          <ac:chgData name="Sherif Khattab" userId="c83b1e15-36f3-4f46-aceb-05aac24c545e" providerId="ADAL" clId="{765E29AF-DB58-4025-A9E7-1BD6AAD1841B}" dt="2021-02-15T06:14:29.895" v="1636"/>
          <ac:inkMkLst>
            <pc:docMk/>
            <pc:sldMk cId="3284695805" sldId="1872"/>
            <ac:inkMk id="149" creationId="{F520793C-BB73-47D6-9A5D-F2545A8C30B9}"/>
          </ac:inkMkLst>
        </pc:inkChg>
      </pc:sldChg>
      <pc:sldChg chg="del">
        <pc:chgData name="Sherif Khattab" userId="c83b1e15-36f3-4f46-aceb-05aac24c545e" providerId="ADAL" clId="{765E29AF-DB58-4025-A9E7-1BD6AAD1841B}" dt="2021-02-15T05:24:51.273" v="175" actId="47"/>
        <pc:sldMkLst>
          <pc:docMk/>
          <pc:sldMk cId="4051688220" sldId="1872"/>
        </pc:sldMkLst>
      </pc:sldChg>
      <pc:sldChg chg="del">
        <pc:chgData name="Sherif Khattab" userId="c83b1e15-36f3-4f46-aceb-05aac24c545e" providerId="ADAL" clId="{765E29AF-DB58-4025-A9E7-1BD6AAD1841B}" dt="2021-02-15T05:24:51.886" v="176" actId="47"/>
        <pc:sldMkLst>
          <pc:docMk/>
          <pc:sldMk cId="1209707332" sldId="1873"/>
        </pc:sldMkLst>
      </pc:sldChg>
      <pc:sldChg chg="addSp delSp modSp add mod">
        <pc:chgData name="Sherif Khattab" userId="c83b1e15-36f3-4f46-aceb-05aac24c545e" providerId="ADAL" clId="{765E29AF-DB58-4025-A9E7-1BD6AAD1841B}" dt="2021-02-15T06:14:31.252" v="1637"/>
        <pc:sldMkLst>
          <pc:docMk/>
          <pc:sldMk cId="1286595828" sldId="1873"/>
        </pc:sldMkLst>
        <pc:grpChg chg="del mod">
          <ac:chgData name="Sherif Khattab" userId="c83b1e15-36f3-4f46-aceb-05aac24c545e" providerId="ADAL" clId="{765E29AF-DB58-4025-A9E7-1BD6AAD1841B}" dt="2021-02-15T06:06:46.364" v="1446"/>
          <ac:grpSpMkLst>
            <pc:docMk/>
            <pc:sldMk cId="1286595828" sldId="1873"/>
            <ac:grpSpMk id="66" creationId="{3880A92B-BA71-4002-BA9F-2C61288BA484}"/>
          </ac:grpSpMkLst>
        </pc:grpChg>
        <pc:grpChg chg="mod">
          <ac:chgData name="Sherif Khattab" userId="c83b1e15-36f3-4f46-aceb-05aac24c545e" providerId="ADAL" clId="{765E29AF-DB58-4025-A9E7-1BD6AAD1841B}" dt="2021-02-15T06:06:46.364" v="1446"/>
          <ac:grpSpMkLst>
            <pc:docMk/>
            <pc:sldMk cId="1286595828" sldId="1873"/>
            <ac:grpSpMk id="75" creationId="{CF08F5E6-6EB6-4B3D-B75E-F31766647912}"/>
          </ac:grpSpMkLst>
        </pc:grpChg>
        <pc:inkChg chg="add mod">
          <ac:chgData name="Sherif Khattab" userId="c83b1e15-36f3-4f46-aceb-05aac24c545e" providerId="ADAL" clId="{765E29AF-DB58-4025-A9E7-1BD6AAD1841B}" dt="2021-02-15T06:06:46.364" v="1446"/>
          <ac:inkMkLst>
            <pc:docMk/>
            <pc:sldMk cId="1286595828" sldId="1873"/>
            <ac:inkMk id="63" creationId="{9C1C9919-A115-4203-8C7D-59C7F1D015A0}"/>
          </ac:inkMkLst>
        </pc:inkChg>
        <pc:inkChg chg="add mod">
          <ac:chgData name="Sherif Khattab" userId="c83b1e15-36f3-4f46-aceb-05aac24c545e" providerId="ADAL" clId="{765E29AF-DB58-4025-A9E7-1BD6AAD1841B}" dt="2021-02-15T06:06:46.364" v="1446"/>
          <ac:inkMkLst>
            <pc:docMk/>
            <pc:sldMk cId="1286595828" sldId="1873"/>
            <ac:inkMk id="64" creationId="{E8A2AFDE-F806-4260-8429-CED2BFFD58D1}"/>
          </ac:inkMkLst>
        </pc:inkChg>
        <pc:inkChg chg="add mod">
          <ac:chgData name="Sherif Khattab" userId="c83b1e15-36f3-4f46-aceb-05aac24c545e" providerId="ADAL" clId="{765E29AF-DB58-4025-A9E7-1BD6AAD1841B}" dt="2021-02-15T06:06:46.364" v="1446"/>
          <ac:inkMkLst>
            <pc:docMk/>
            <pc:sldMk cId="1286595828" sldId="1873"/>
            <ac:inkMk id="65" creationId="{FDD55F60-D2A2-4146-82CB-57078F17F343}"/>
          </ac:inkMkLst>
        </pc:inkChg>
        <pc:inkChg chg="del">
          <ac:chgData name="Sherif Khattab" userId="c83b1e15-36f3-4f46-aceb-05aac24c545e" providerId="ADAL" clId="{765E29AF-DB58-4025-A9E7-1BD6AAD1841B}" dt="2021-02-15T06:06:33.968" v="1438" actId="478"/>
          <ac:inkMkLst>
            <pc:docMk/>
            <pc:sldMk cId="1286595828" sldId="1873"/>
            <ac:inkMk id="70" creationId="{579CA715-62A3-41AF-9869-6D97C824C986}"/>
          </ac:inkMkLst>
        </pc:inkChg>
        <pc:inkChg chg="add mod">
          <ac:chgData name="Sherif Khattab" userId="c83b1e15-36f3-4f46-aceb-05aac24c545e" providerId="ADAL" clId="{765E29AF-DB58-4025-A9E7-1BD6AAD1841B}" dt="2021-02-15T06:06:46.364" v="1446"/>
          <ac:inkMkLst>
            <pc:docMk/>
            <pc:sldMk cId="1286595828" sldId="1873"/>
            <ac:inkMk id="71" creationId="{2112D7E7-0653-49CA-8C7B-4864F9C6E8FF}"/>
          </ac:inkMkLst>
        </pc:inkChg>
        <pc:inkChg chg="del">
          <ac:chgData name="Sherif Khattab" userId="c83b1e15-36f3-4f46-aceb-05aac24c545e" providerId="ADAL" clId="{765E29AF-DB58-4025-A9E7-1BD6AAD1841B}" dt="2021-02-15T06:06:36.096" v="1439" actId="478"/>
          <ac:inkMkLst>
            <pc:docMk/>
            <pc:sldMk cId="1286595828" sldId="1873"/>
            <ac:inkMk id="72" creationId="{C8DB2B38-511C-42EB-BC04-C632427E38D2}"/>
          </ac:inkMkLst>
        </pc:inkChg>
        <pc:inkChg chg="add mod">
          <ac:chgData name="Sherif Khattab" userId="c83b1e15-36f3-4f46-aceb-05aac24c545e" providerId="ADAL" clId="{765E29AF-DB58-4025-A9E7-1BD6AAD1841B}" dt="2021-02-15T06:06:46.364" v="1446"/>
          <ac:inkMkLst>
            <pc:docMk/>
            <pc:sldMk cId="1286595828" sldId="1873"/>
            <ac:inkMk id="74" creationId="{A3750518-57F1-4C67-8595-9FBA0F8E21A7}"/>
          </ac:inkMkLst>
        </pc:inkChg>
        <pc:inkChg chg="add del mod">
          <ac:chgData name="Sherif Khattab" userId="c83b1e15-36f3-4f46-aceb-05aac24c545e" providerId="ADAL" clId="{765E29AF-DB58-4025-A9E7-1BD6AAD1841B}" dt="2021-02-15T06:07:41.601" v="1470"/>
          <ac:inkMkLst>
            <pc:docMk/>
            <pc:sldMk cId="1286595828" sldId="1873"/>
            <ac:inkMk id="76" creationId="{B6F02DCB-E479-4165-9E31-B6D0F62A237C}"/>
          </ac:inkMkLst>
        </pc:inkChg>
        <pc:inkChg chg="add del mod">
          <ac:chgData name="Sherif Khattab" userId="c83b1e15-36f3-4f46-aceb-05aac24c545e" providerId="ADAL" clId="{765E29AF-DB58-4025-A9E7-1BD6AAD1841B}" dt="2021-02-15T06:07:41.601" v="1470"/>
          <ac:inkMkLst>
            <pc:docMk/>
            <pc:sldMk cId="1286595828" sldId="1873"/>
            <ac:inkMk id="77" creationId="{B0BE191E-4D08-4B07-A006-BEEBA70A6E6A}"/>
          </ac:inkMkLst>
        </pc:inkChg>
        <pc:inkChg chg="add del mod">
          <ac:chgData name="Sherif Khattab" userId="c83b1e15-36f3-4f46-aceb-05aac24c545e" providerId="ADAL" clId="{765E29AF-DB58-4025-A9E7-1BD6AAD1841B}" dt="2021-02-15T06:07:41.601" v="1470"/>
          <ac:inkMkLst>
            <pc:docMk/>
            <pc:sldMk cId="1286595828" sldId="1873"/>
            <ac:inkMk id="78" creationId="{E1AE776F-B774-44B0-93A4-6E495AFBC6B5}"/>
          </ac:inkMkLst>
        </pc:inkChg>
        <pc:inkChg chg="add del mod">
          <ac:chgData name="Sherif Khattab" userId="c83b1e15-36f3-4f46-aceb-05aac24c545e" providerId="ADAL" clId="{765E29AF-DB58-4025-A9E7-1BD6AAD1841B}" dt="2021-02-15T06:07:41.601" v="1470"/>
          <ac:inkMkLst>
            <pc:docMk/>
            <pc:sldMk cId="1286595828" sldId="1873"/>
            <ac:inkMk id="79" creationId="{1E88944E-0C60-42F0-BBDB-31EA9BA6D0F1}"/>
          </ac:inkMkLst>
        </pc:inkChg>
        <pc:inkChg chg="add del mod">
          <ac:chgData name="Sherif Khattab" userId="c83b1e15-36f3-4f46-aceb-05aac24c545e" providerId="ADAL" clId="{765E29AF-DB58-4025-A9E7-1BD6AAD1841B}" dt="2021-02-15T06:07:41.601" v="1470"/>
          <ac:inkMkLst>
            <pc:docMk/>
            <pc:sldMk cId="1286595828" sldId="1873"/>
            <ac:inkMk id="80" creationId="{0D5B73A8-9898-474B-AD33-0CED2AAFEFB8}"/>
          </ac:inkMkLst>
        </pc:inkChg>
        <pc:inkChg chg="add del mod">
          <ac:chgData name="Sherif Khattab" userId="c83b1e15-36f3-4f46-aceb-05aac24c545e" providerId="ADAL" clId="{765E29AF-DB58-4025-A9E7-1BD6AAD1841B}" dt="2021-02-15T06:07:41.601" v="1470"/>
          <ac:inkMkLst>
            <pc:docMk/>
            <pc:sldMk cId="1286595828" sldId="1873"/>
            <ac:inkMk id="81" creationId="{221B207B-1BE7-4AE3-BD7A-9347EFD5DB34}"/>
          </ac:inkMkLst>
        </pc:inkChg>
        <pc:inkChg chg="add del mod">
          <ac:chgData name="Sherif Khattab" userId="c83b1e15-36f3-4f46-aceb-05aac24c545e" providerId="ADAL" clId="{765E29AF-DB58-4025-A9E7-1BD6AAD1841B}" dt="2021-02-15T06:07:41.601" v="1470"/>
          <ac:inkMkLst>
            <pc:docMk/>
            <pc:sldMk cId="1286595828" sldId="1873"/>
            <ac:inkMk id="82" creationId="{E9C9A592-4BA6-41F0-9259-C900BCA7E5B1}"/>
          </ac:inkMkLst>
        </pc:inkChg>
        <pc:inkChg chg="add del mod">
          <ac:chgData name="Sherif Khattab" userId="c83b1e15-36f3-4f46-aceb-05aac24c545e" providerId="ADAL" clId="{765E29AF-DB58-4025-A9E7-1BD6AAD1841B}" dt="2021-02-15T06:07:41.601" v="1470"/>
          <ac:inkMkLst>
            <pc:docMk/>
            <pc:sldMk cId="1286595828" sldId="1873"/>
            <ac:inkMk id="83" creationId="{987D6E63-2682-4B73-A817-5291B7C698D0}"/>
          </ac:inkMkLst>
        </pc:inkChg>
        <pc:inkChg chg="add del mod">
          <ac:chgData name="Sherif Khattab" userId="c83b1e15-36f3-4f46-aceb-05aac24c545e" providerId="ADAL" clId="{765E29AF-DB58-4025-A9E7-1BD6AAD1841B}" dt="2021-02-15T06:07:41.601" v="1470"/>
          <ac:inkMkLst>
            <pc:docMk/>
            <pc:sldMk cId="1286595828" sldId="1873"/>
            <ac:inkMk id="84" creationId="{34937687-8D31-4192-AFA7-6711F9D60B2E}"/>
          </ac:inkMkLst>
        </pc:inkChg>
        <pc:inkChg chg="add del mod">
          <ac:chgData name="Sherif Khattab" userId="c83b1e15-36f3-4f46-aceb-05aac24c545e" providerId="ADAL" clId="{765E29AF-DB58-4025-A9E7-1BD6AAD1841B}" dt="2021-02-15T06:07:41.601" v="1470"/>
          <ac:inkMkLst>
            <pc:docMk/>
            <pc:sldMk cId="1286595828" sldId="1873"/>
            <ac:inkMk id="85" creationId="{B1A3B611-BE66-4BAE-AE94-3068D3B3F082}"/>
          </ac:inkMkLst>
        </pc:inkChg>
        <pc:inkChg chg="add del mod">
          <ac:chgData name="Sherif Khattab" userId="c83b1e15-36f3-4f46-aceb-05aac24c545e" providerId="ADAL" clId="{765E29AF-DB58-4025-A9E7-1BD6AAD1841B}" dt="2021-02-15T06:07:41.601" v="1470"/>
          <ac:inkMkLst>
            <pc:docMk/>
            <pc:sldMk cId="1286595828" sldId="1873"/>
            <ac:inkMk id="86" creationId="{CA09993F-7E6E-4BB9-85DE-0E9E49EEFBFD}"/>
          </ac:inkMkLst>
        </pc:inkChg>
        <pc:inkChg chg="add del mod">
          <ac:chgData name="Sherif Khattab" userId="c83b1e15-36f3-4f46-aceb-05aac24c545e" providerId="ADAL" clId="{765E29AF-DB58-4025-A9E7-1BD6AAD1841B}" dt="2021-02-15T06:07:41.601" v="1470"/>
          <ac:inkMkLst>
            <pc:docMk/>
            <pc:sldMk cId="1286595828" sldId="1873"/>
            <ac:inkMk id="87" creationId="{18F4A306-C7A3-459B-A8B6-348D6D2405E3}"/>
          </ac:inkMkLst>
        </pc:inkChg>
        <pc:inkChg chg="add del mod">
          <ac:chgData name="Sherif Khattab" userId="c83b1e15-36f3-4f46-aceb-05aac24c545e" providerId="ADAL" clId="{765E29AF-DB58-4025-A9E7-1BD6AAD1841B}" dt="2021-02-15T06:07:41.601" v="1470"/>
          <ac:inkMkLst>
            <pc:docMk/>
            <pc:sldMk cId="1286595828" sldId="1873"/>
            <ac:inkMk id="88" creationId="{05EFECF4-1AF1-433C-8E92-F7C1639D7C04}"/>
          </ac:inkMkLst>
        </pc:inkChg>
        <pc:inkChg chg="add del mod">
          <ac:chgData name="Sherif Khattab" userId="c83b1e15-36f3-4f46-aceb-05aac24c545e" providerId="ADAL" clId="{765E29AF-DB58-4025-A9E7-1BD6AAD1841B}" dt="2021-02-15T06:07:41.601" v="1470"/>
          <ac:inkMkLst>
            <pc:docMk/>
            <pc:sldMk cId="1286595828" sldId="1873"/>
            <ac:inkMk id="89" creationId="{C754A6C6-EDEA-48F6-90ED-1C12FA68AC4D}"/>
          </ac:inkMkLst>
        </pc:inkChg>
        <pc:inkChg chg="add del mod">
          <ac:chgData name="Sherif Khattab" userId="c83b1e15-36f3-4f46-aceb-05aac24c545e" providerId="ADAL" clId="{765E29AF-DB58-4025-A9E7-1BD6AAD1841B}" dt="2021-02-15T06:07:41.601" v="1470"/>
          <ac:inkMkLst>
            <pc:docMk/>
            <pc:sldMk cId="1286595828" sldId="1873"/>
            <ac:inkMk id="90" creationId="{4DE0CB55-D055-4E93-B5F4-DF1194FBA8D6}"/>
          </ac:inkMkLst>
        </pc:inkChg>
        <pc:inkChg chg="add mod">
          <ac:chgData name="Sherif Khattab" userId="c83b1e15-36f3-4f46-aceb-05aac24c545e" providerId="ADAL" clId="{765E29AF-DB58-4025-A9E7-1BD6AAD1841B}" dt="2021-02-15T06:07:57.589" v="1473"/>
          <ac:inkMkLst>
            <pc:docMk/>
            <pc:sldMk cId="1286595828" sldId="1873"/>
            <ac:inkMk id="91" creationId="{87F3F711-C64A-4C89-AED1-9DF81CC4152D}"/>
          </ac:inkMkLst>
        </pc:inkChg>
        <pc:inkChg chg="add mod">
          <ac:chgData name="Sherif Khattab" userId="c83b1e15-36f3-4f46-aceb-05aac24c545e" providerId="ADAL" clId="{765E29AF-DB58-4025-A9E7-1BD6AAD1841B}" dt="2021-02-15T06:07:57.589" v="1473"/>
          <ac:inkMkLst>
            <pc:docMk/>
            <pc:sldMk cId="1286595828" sldId="1873"/>
            <ac:inkMk id="92" creationId="{81B7726C-FBD7-43CB-BD49-49B0E880036D}"/>
          </ac:inkMkLst>
        </pc:inkChg>
        <pc:inkChg chg="add mod">
          <ac:chgData name="Sherif Khattab" userId="c83b1e15-36f3-4f46-aceb-05aac24c545e" providerId="ADAL" clId="{765E29AF-DB58-4025-A9E7-1BD6AAD1841B}" dt="2021-02-15T06:07:57.589" v="1473"/>
          <ac:inkMkLst>
            <pc:docMk/>
            <pc:sldMk cId="1286595828" sldId="1873"/>
            <ac:inkMk id="93" creationId="{2421D481-AEE0-4F61-9C76-E4C5C03D5A08}"/>
          </ac:inkMkLst>
        </pc:inkChg>
        <pc:inkChg chg="add mod">
          <ac:chgData name="Sherif Khattab" userId="c83b1e15-36f3-4f46-aceb-05aac24c545e" providerId="ADAL" clId="{765E29AF-DB58-4025-A9E7-1BD6AAD1841B}" dt="2021-02-15T06:07:57.589" v="1473"/>
          <ac:inkMkLst>
            <pc:docMk/>
            <pc:sldMk cId="1286595828" sldId="1873"/>
            <ac:inkMk id="94" creationId="{D1FC1B9E-B598-44E3-96F2-E91E42EAB06A}"/>
          </ac:inkMkLst>
        </pc:inkChg>
        <pc:inkChg chg="add mod">
          <ac:chgData name="Sherif Khattab" userId="c83b1e15-36f3-4f46-aceb-05aac24c545e" providerId="ADAL" clId="{765E29AF-DB58-4025-A9E7-1BD6AAD1841B}" dt="2021-02-15T06:07:57.589" v="1473"/>
          <ac:inkMkLst>
            <pc:docMk/>
            <pc:sldMk cId="1286595828" sldId="1873"/>
            <ac:inkMk id="95" creationId="{89B02F8E-F833-4EED-B08C-DDFE8D72B90A}"/>
          </ac:inkMkLst>
        </pc:inkChg>
        <pc:inkChg chg="add mod">
          <ac:chgData name="Sherif Khattab" userId="c83b1e15-36f3-4f46-aceb-05aac24c545e" providerId="ADAL" clId="{765E29AF-DB58-4025-A9E7-1BD6AAD1841B}" dt="2021-02-15T06:07:57.589" v="1473"/>
          <ac:inkMkLst>
            <pc:docMk/>
            <pc:sldMk cId="1286595828" sldId="1873"/>
            <ac:inkMk id="96" creationId="{0A578FC8-5E00-449A-A560-BFA17D2B6C99}"/>
          </ac:inkMkLst>
        </pc:inkChg>
        <pc:inkChg chg="add mod">
          <ac:chgData name="Sherif Khattab" userId="c83b1e15-36f3-4f46-aceb-05aac24c545e" providerId="ADAL" clId="{765E29AF-DB58-4025-A9E7-1BD6AAD1841B}" dt="2021-02-15T06:07:57.589" v="1473"/>
          <ac:inkMkLst>
            <pc:docMk/>
            <pc:sldMk cId="1286595828" sldId="1873"/>
            <ac:inkMk id="97" creationId="{F7A7DF67-8294-4432-A16F-C69580C92553}"/>
          </ac:inkMkLst>
        </pc:inkChg>
        <pc:inkChg chg="add mod">
          <ac:chgData name="Sherif Khattab" userId="c83b1e15-36f3-4f46-aceb-05aac24c545e" providerId="ADAL" clId="{765E29AF-DB58-4025-A9E7-1BD6AAD1841B}" dt="2021-02-15T06:07:57.589" v="1473"/>
          <ac:inkMkLst>
            <pc:docMk/>
            <pc:sldMk cId="1286595828" sldId="1873"/>
            <ac:inkMk id="98" creationId="{515D95C9-7733-451C-81BB-9F7DB0A9AA8C}"/>
          </ac:inkMkLst>
        </pc:inkChg>
        <pc:inkChg chg="add mod">
          <ac:chgData name="Sherif Khattab" userId="c83b1e15-36f3-4f46-aceb-05aac24c545e" providerId="ADAL" clId="{765E29AF-DB58-4025-A9E7-1BD6AAD1841B}" dt="2021-02-15T06:07:57.589" v="1473"/>
          <ac:inkMkLst>
            <pc:docMk/>
            <pc:sldMk cId="1286595828" sldId="1873"/>
            <ac:inkMk id="99" creationId="{567799D5-C97C-498F-ADC7-46927CD36179}"/>
          </ac:inkMkLst>
        </pc:inkChg>
        <pc:inkChg chg="add mod">
          <ac:chgData name="Sherif Khattab" userId="c83b1e15-36f3-4f46-aceb-05aac24c545e" providerId="ADAL" clId="{765E29AF-DB58-4025-A9E7-1BD6AAD1841B}" dt="2021-02-15T06:07:57.589" v="1473"/>
          <ac:inkMkLst>
            <pc:docMk/>
            <pc:sldMk cId="1286595828" sldId="1873"/>
            <ac:inkMk id="100" creationId="{CF7E02AF-9564-4109-95AF-2CE0F9EBE93F}"/>
          </ac:inkMkLst>
        </pc:inkChg>
        <pc:inkChg chg="add mod">
          <ac:chgData name="Sherif Khattab" userId="c83b1e15-36f3-4f46-aceb-05aac24c545e" providerId="ADAL" clId="{765E29AF-DB58-4025-A9E7-1BD6AAD1841B}" dt="2021-02-15T06:07:57.589" v="1473"/>
          <ac:inkMkLst>
            <pc:docMk/>
            <pc:sldMk cId="1286595828" sldId="1873"/>
            <ac:inkMk id="101" creationId="{F3146BE2-A099-4818-B6E5-B51E99B2E9EB}"/>
          </ac:inkMkLst>
        </pc:inkChg>
        <pc:inkChg chg="add mod">
          <ac:chgData name="Sherif Khattab" userId="c83b1e15-36f3-4f46-aceb-05aac24c545e" providerId="ADAL" clId="{765E29AF-DB58-4025-A9E7-1BD6AAD1841B}" dt="2021-02-15T06:07:57.589" v="1473"/>
          <ac:inkMkLst>
            <pc:docMk/>
            <pc:sldMk cId="1286595828" sldId="1873"/>
            <ac:inkMk id="102" creationId="{F53FF6AC-6E58-4DBA-9AF2-72201C457238}"/>
          </ac:inkMkLst>
        </pc:inkChg>
        <pc:inkChg chg="add mod">
          <ac:chgData name="Sherif Khattab" userId="c83b1e15-36f3-4f46-aceb-05aac24c545e" providerId="ADAL" clId="{765E29AF-DB58-4025-A9E7-1BD6AAD1841B}" dt="2021-02-15T06:07:57.589" v="1473"/>
          <ac:inkMkLst>
            <pc:docMk/>
            <pc:sldMk cId="1286595828" sldId="1873"/>
            <ac:inkMk id="103" creationId="{589D32C9-38E8-45EE-9052-24BB08E204A2}"/>
          </ac:inkMkLst>
        </pc:inkChg>
        <pc:inkChg chg="add mod">
          <ac:chgData name="Sherif Khattab" userId="c83b1e15-36f3-4f46-aceb-05aac24c545e" providerId="ADAL" clId="{765E29AF-DB58-4025-A9E7-1BD6AAD1841B}" dt="2021-02-15T06:07:57.589" v="1473"/>
          <ac:inkMkLst>
            <pc:docMk/>
            <pc:sldMk cId="1286595828" sldId="1873"/>
            <ac:inkMk id="104" creationId="{D3132228-AAC9-46F0-8B3B-D9B54FFF96C1}"/>
          </ac:inkMkLst>
        </pc:inkChg>
        <pc:inkChg chg="add mod">
          <ac:chgData name="Sherif Khattab" userId="c83b1e15-36f3-4f46-aceb-05aac24c545e" providerId="ADAL" clId="{765E29AF-DB58-4025-A9E7-1BD6AAD1841B}" dt="2021-02-15T06:07:57.589" v="1473"/>
          <ac:inkMkLst>
            <pc:docMk/>
            <pc:sldMk cId="1286595828" sldId="1873"/>
            <ac:inkMk id="105" creationId="{83C1A962-48AB-4008-ACDF-4B6F4EC1CD49}"/>
          </ac:inkMkLst>
        </pc:inkChg>
        <pc:inkChg chg="add mod">
          <ac:chgData name="Sherif Khattab" userId="c83b1e15-36f3-4f46-aceb-05aac24c545e" providerId="ADAL" clId="{765E29AF-DB58-4025-A9E7-1BD6AAD1841B}" dt="2021-02-15T06:07:57.589" v="1473"/>
          <ac:inkMkLst>
            <pc:docMk/>
            <pc:sldMk cId="1286595828" sldId="1873"/>
            <ac:inkMk id="106" creationId="{85F6742C-AF19-41B6-AD22-2E6BF43C24CB}"/>
          </ac:inkMkLst>
        </pc:inkChg>
        <pc:inkChg chg="add mod">
          <ac:chgData name="Sherif Khattab" userId="c83b1e15-36f3-4f46-aceb-05aac24c545e" providerId="ADAL" clId="{765E29AF-DB58-4025-A9E7-1BD6AAD1841B}" dt="2021-02-15T06:07:57.589" v="1473"/>
          <ac:inkMkLst>
            <pc:docMk/>
            <pc:sldMk cId="1286595828" sldId="1873"/>
            <ac:inkMk id="107" creationId="{B07C3B50-ED15-4736-B640-41AB3FBCBC1B}"/>
          </ac:inkMkLst>
        </pc:inkChg>
        <pc:inkChg chg="add mod">
          <ac:chgData name="Sherif Khattab" userId="c83b1e15-36f3-4f46-aceb-05aac24c545e" providerId="ADAL" clId="{765E29AF-DB58-4025-A9E7-1BD6AAD1841B}" dt="2021-02-15T06:14:31.252" v="1637"/>
          <ac:inkMkLst>
            <pc:docMk/>
            <pc:sldMk cId="1286595828" sldId="1873"/>
            <ac:inkMk id="108" creationId="{B4F1F86D-1BF4-4B31-B73F-76B2CAFDE0FB}"/>
          </ac:inkMkLst>
        </pc:inkChg>
        <pc:inkChg chg="add mod">
          <ac:chgData name="Sherif Khattab" userId="c83b1e15-36f3-4f46-aceb-05aac24c545e" providerId="ADAL" clId="{765E29AF-DB58-4025-A9E7-1BD6AAD1841B}" dt="2021-02-15T06:14:31.252" v="1637"/>
          <ac:inkMkLst>
            <pc:docMk/>
            <pc:sldMk cId="1286595828" sldId="1873"/>
            <ac:inkMk id="109" creationId="{E5BBE68E-594C-437E-AF7A-070B8F485D54}"/>
          </ac:inkMkLst>
        </pc:inkChg>
        <pc:inkChg chg="add mod">
          <ac:chgData name="Sherif Khattab" userId="c83b1e15-36f3-4f46-aceb-05aac24c545e" providerId="ADAL" clId="{765E29AF-DB58-4025-A9E7-1BD6AAD1841B}" dt="2021-02-15T06:14:31.252" v="1637"/>
          <ac:inkMkLst>
            <pc:docMk/>
            <pc:sldMk cId="1286595828" sldId="1873"/>
            <ac:inkMk id="110" creationId="{EF9EDE07-337B-4DFB-8B6B-CEF4BDAA78E0}"/>
          </ac:inkMkLst>
        </pc:inkChg>
        <pc:inkChg chg="add mod">
          <ac:chgData name="Sherif Khattab" userId="c83b1e15-36f3-4f46-aceb-05aac24c545e" providerId="ADAL" clId="{765E29AF-DB58-4025-A9E7-1BD6AAD1841B}" dt="2021-02-15T06:14:31.252" v="1637"/>
          <ac:inkMkLst>
            <pc:docMk/>
            <pc:sldMk cId="1286595828" sldId="1873"/>
            <ac:inkMk id="111" creationId="{F314E2D4-85B6-45E9-A6A5-B752DCA4C03E}"/>
          </ac:inkMkLst>
        </pc:inkChg>
        <pc:inkChg chg="add mod">
          <ac:chgData name="Sherif Khattab" userId="c83b1e15-36f3-4f46-aceb-05aac24c545e" providerId="ADAL" clId="{765E29AF-DB58-4025-A9E7-1BD6AAD1841B}" dt="2021-02-15T06:14:31.252" v="1637"/>
          <ac:inkMkLst>
            <pc:docMk/>
            <pc:sldMk cId="1286595828" sldId="1873"/>
            <ac:inkMk id="112" creationId="{5C9E27D2-8029-4682-8678-E841F3351CAA}"/>
          </ac:inkMkLst>
        </pc:inkChg>
        <pc:inkChg chg="add mod">
          <ac:chgData name="Sherif Khattab" userId="c83b1e15-36f3-4f46-aceb-05aac24c545e" providerId="ADAL" clId="{765E29AF-DB58-4025-A9E7-1BD6AAD1841B}" dt="2021-02-15T06:14:31.252" v="1637"/>
          <ac:inkMkLst>
            <pc:docMk/>
            <pc:sldMk cId="1286595828" sldId="1873"/>
            <ac:inkMk id="113" creationId="{11BDE5FF-F7B2-4808-AC3B-525EFA996D34}"/>
          </ac:inkMkLst>
        </pc:inkChg>
        <pc:inkChg chg="add mod">
          <ac:chgData name="Sherif Khattab" userId="c83b1e15-36f3-4f46-aceb-05aac24c545e" providerId="ADAL" clId="{765E29AF-DB58-4025-A9E7-1BD6AAD1841B}" dt="2021-02-15T06:14:31.252" v="1637"/>
          <ac:inkMkLst>
            <pc:docMk/>
            <pc:sldMk cId="1286595828" sldId="1873"/>
            <ac:inkMk id="114" creationId="{7E0AC502-846D-452F-BEC3-409B1951C67C}"/>
          </ac:inkMkLst>
        </pc:inkChg>
        <pc:inkChg chg="add mod">
          <ac:chgData name="Sherif Khattab" userId="c83b1e15-36f3-4f46-aceb-05aac24c545e" providerId="ADAL" clId="{765E29AF-DB58-4025-A9E7-1BD6AAD1841B}" dt="2021-02-15T06:14:31.252" v="1637"/>
          <ac:inkMkLst>
            <pc:docMk/>
            <pc:sldMk cId="1286595828" sldId="1873"/>
            <ac:inkMk id="115" creationId="{745DCBDC-CCA5-488E-875A-8980DE7643E5}"/>
          </ac:inkMkLst>
        </pc:inkChg>
        <pc:inkChg chg="add mod">
          <ac:chgData name="Sherif Khattab" userId="c83b1e15-36f3-4f46-aceb-05aac24c545e" providerId="ADAL" clId="{765E29AF-DB58-4025-A9E7-1BD6AAD1841B}" dt="2021-02-15T06:14:31.252" v="1637"/>
          <ac:inkMkLst>
            <pc:docMk/>
            <pc:sldMk cId="1286595828" sldId="1873"/>
            <ac:inkMk id="116" creationId="{2C5FD938-197B-42B3-A016-37ED9CE1DAE0}"/>
          </ac:inkMkLst>
        </pc:inkChg>
        <pc:inkChg chg="add mod">
          <ac:chgData name="Sherif Khattab" userId="c83b1e15-36f3-4f46-aceb-05aac24c545e" providerId="ADAL" clId="{765E29AF-DB58-4025-A9E7-1BD6AAD1841B}" dt="2021-02-15T06:14:31.252" v="1637"/>
          <ac:inkMkLst>
            <pc:docMk/>
            <pc:sldMk cId="1286595828" sldId="1873"/>
            <ac:inkMk id="117" creationId="{F4B9A857-4903-44C3-914B-C659A2613B9F}"/>
          </ac:inkMkLst>
        </pc:inkChg>
        <pc:inkChg chg="add mod">
          <ac:chgData name="Sherif Khattab" userId="c83b1e15-36f3-4f46-aceb-05aac24c545e" providerId="ADAL" clId="{765E29AF-DB58-4025-A9E7-1BD6AAD1841B}" dt="2021-02-15T06:14:31.252" v="1637"/>
          <ac:inkMkLst>
            <pc:docMk/>
            <pc:sldMk cId="1286595828" sldId="1873"/>
            <ac:inkMk id="118" creationId="{6686F49E-A4EE-400F-9A2A-CCEE31B9F5C4}"/>
          </ac:inkMkLst>
        </pc:inkChg>
        <pc:inkChg chg="add mod">
          <ac:chgData name="Sherif Khattab" userId="c83b1e15-36f3-4f46-aceb-05aac24c545e" providerId="ADAL" clId="{765E29AF-DB58-4025-A9E7-1BD6AAD1841B}" dt="2021-02-15T06:14:31.252" v="1637"/>
          <ac:inkMkLst>
            <pc:docMk/>
            <pc:sldMk cId="1286595828" sldId="1873"/>
            <ac:inkMk id="119" creationId="{9E4029C7-776A-40C2-98AE-DCDB9C432F9F}"/>
          </ac:inkMkLst>
        </pc:inkChg>
        <pc:inkChg chg="add mod">
          <ac:chgData name="Sherif Khattab" userId="c83b1e15-36f3-4f46-aceb-05aac24c545e" providerId="ADAL" clId="{765E29AF-DB58-4025-A9E7-1BD6AAD1841B}" dt="2021-02-15T06:14:31.252" v="1637"/>
          <ac:inkMkLst>
            <pc:docMk/>
            <pc:sldMk cId="1286595828" sldId="1873"/>
            <ac:inkMk id="120" creationId="{EA078BE8-4BA2-4145-8DB7-3145F9EBA9B3}"/>
          </ac:inkMkLst>
        </pc:inkChg>
        <pc:inkChg chg="add mod">
          <ac:chgData name="Sherif Khattab" userId="c83b1e15-36f3-4f46-aceb-05aac24c545e" providerId="ADAL" clId="{765E29AF-DB58-4025-A9E7-1BD6AAD1841B}" dt="2021-02-15T06:14:31.252" v="1637"/>
          <ac:inkMkLst>
            <pc:docMk/>
            <pc:sldMk cId="1286595828" sldId="1873"/>
            <ac:inkMk id="121" creationId="{F0AE5A8D-C10B-45CC-9CCB-B79948BDAFC4}"/>
          </ac:inkMkLst>
        </pc:inkChg>
        <pc:inkChg chg="add mod">
          <ac:chgData name="Sherif Khattab" userId="c83b1e15-36f3-4f46-aceb-05aac24c545e" providerId="ADAL" clId="{765E29AF-DB58-4025-A9E7-1BD6AAD1841B}" dt="2021-02-15T06:14:31.252" v="1637"/>
          <ac:inkMkLst>
            <pc:docMk/>
            <pc:sldMk cId="1286595828" sldId="1873"/>
            <ac:inkMk id="122" creationId="{0105DA81-868C-47AE-A1BB-04FA37CC7983}"/>
          </ac:inkMkLst>
        </pc:inkChg>
        <pc:inkChg chg="add mod">
          <ac:chgData name="Sherif Khattab" userId="c83b1e15-36f3-4f46-aceb-05aac24c545e" providerId="ADAL" clId="{765E29AF-DB58-4025-A9E7-1BD6AAD1841B}" dt="2021-02-15T06:14:31.252" v="1637"/>
          <ac:inkMkLst>
            <pc:docMk/>
            <pc:sldMk cId="1286595828" sldId="1873"/>
            <ac:inkMk id="123" creationId="{9F0730AA-1FCF-48F0-9A9E-415B226EA7B0}"/>
          </ac:inkMkLst>
        </pc:inkChg>
        <pc:inkChg chg="add mod">
          <ac:chgData name="Sherif Khattab" userId="c83b1e15-36f3-4f46-aceb-05aac24c545e" providerId="ADAL" clId="{765E29AF-DB58-4025-A9E7-1BD6AAD1841B}" dt="2021-02-15T06:14:31.252" v="1637"/>
          <ac:inkMkLst>
            <pc:docMk/>
            <pc:sldMk cId="1286595828" sldId="1873"/>
            <ac:inkMk id="124" creationId="{437C2C25-FC0A-4164-B394-69A32667F030}"/>
          </ac:inkMkLst>
        </pc:inkChg>
        <pc:inkChg chg="add mod">
          <ac:chgData name="Sherif Khattab" userId="c83b1e15-36f3-4f46-aceb-05aac24c545e" providerId="ADAL" clId="{765E29AF-DB58-4025-A9E7-1BD6AAD1841B}" dt="2021-02-15T06:14:31.252" v="1637"/>
          <ac:inkMkLst>
            <pc:docMk/>
            <pc:sldMk cId="1286595828" sldId="1873"/>
            <ac:inkMk id="125" creationId="{292B4CA3-621B-4861-BF6E-1B26B7B4AC50}"/>
          </ac:inkMkLst>
        </pc:inkChg>
        <pc:inkChg chg="add mod">
          <ac:chgData name="Sherif Khattab" userId="c83b1e15-36f3-4f46-aceb-05aac24c545e" providerId="ADAL" clId="{765E29AF-DB58-4025-A9E7-1BD6AAD1841B}" dt="2021-02-15T06:14:31.252" v="1637"/>
          <ac:inkMkLst>
            <pc:docMk/>
            <pc:sldMk cId="1286595828" sldId="1873"/>
            <ac:inkMk id="126" creationId="{397CF02C-745B-464C-9DE6-3C8DE030FA45}"/>
          </ac:inkMkLst>
        </pc:inkChg>
        <pc:inkChg chg="add mod">
          <ac:chgData name="Sherif Khattab" userId="c83b1e15-36f3-4f46-aceb-05aac24c545e" providerId="ADAL" clId="{765E29AF-DB58-4025-A9E7-1BD6AAD1841B}" dt="2021-02-15T06:14:31.252" v="1637"/>
          <ac:inkMkLst>
            <pc:docMk/>
            <pc:sldMk cId="1286595828" sldId="1873"/>
            <ac:inkMk id="127" creationId="{E232960A-BEA3-4624-ADF2-F40E6AAE9556}"/>
          </ac:inkMkLst>
        </pc:inkChg>
        <pc:inkChg chg="add mod">
          <ac:chgData name="Sherif Khattab" userId="c83b1e15-36f3-4f46-aceb-05aac24c545e" providerId="ADAL" clId="{765E29AF-DB58-4025-A9E7-1BD6AAD1841B}" dt="2021-02-15T06:14:31.252" v="1637"/>
          <ac:inkMkLst>
            <pc:docMk/>
            <pc:sldMk cId="1286595828" sldId="1873"/>
            <ac:inkMk id="128" creationId="{8C1B0543-C841-4FC3-AEC6-3F8544A4C1CE}"/>
          </ac:inkMkLst>
        </pc:inkChg>
        <pc:inkChg chg="add mod">
          <ac:chgData name="Sherif Khattab" userId="c83b1e15-36f3-4f46-aceb-05aac24c545e" providerId="ADAL" clId="{765E29AF-DB58-4025-A9E7-1BD6AAD1841B}" dt="2021-02-15T06:14:31.252" v="1637"/>
          <ac:inkMkLst>
            <pc:docMk/>
            <pc:sldMk cId="1286595828" sldId="1873"/>
            <ac:inkMk id="129" creationId="{D71B7127-5546-4998-9E78-38F1ECCCD13B}"/>
          </ac:inkMkLst>
        </pc:inkChg>
        <pc:inkChg chg="add mod">
          <ac:chgData name="Sherif Khattab" userId="c83b1e15-36f3-4f46-aceb-05aac24c545e" providerId="ADAL" clId="{765E29AF-DB58-4025-A9E7-1BD6AAD1841B}" dt="2021-02-15T06:14:31.252" v="1637"/>
          <ac:inkMkLst>
            <pc:docMk/>
            <pc:sldMk cId="1286595828" sldId="1873"/>
            <ac:inkMk id="130" creationId="{D8A64B2E-18EA-4757-BDBC-B2811B968D2F}"/>
          </ac:inkMkLst>
        </pc:inkChg>
        <pc:inkChg chg="add mod">
          <ac:chgData name="Sherif Khattab" userId="c83b1e15-36f3-4f46-aceb-05aac24c545e" providerId="ADAL" clId="{765E29AF-DB58-4025-A9E7-1BD6AAD1841B}" dt="2021-02-15T06:14:31.252" v="1637"/>
          <ac:inkMkLst>
            <pc:docMk/>
            <pc:sldMk cId="1286595828" sldId="1873"/>
            <ac:inkMk id="131" creationId="{D83A0C59-08C1-4F8C-9F6D-D0057DCF9834}"/>
          </ac:inkMkLst>
        </pc:inkChg>
        <pc:inkChg chg="add mod">
          <ac:chgData name="Sherif Khattab" userId="c83b1e15-36f3-4f46-aceb-05aac24c545e" providerId="ADAL" clId="{765E29AF-DB58-4025-A9E7-1BD6AAD1841B}" dt="2021-02-15T06:14:31.252" v="1637"/>
          <ac:inkMkLst>
            <pc:docMk/>
            <pc:sldMk cId="1286595828" sldId="1873"/>
            <ac:inkMk id="132" creationId="{4DD56D6B-BD38-4EFA-8DAA-9E1C2150F149}"/>
          </ac:inkMkLst>
        </pc:inkChg>
        <pc:inkChg chg="add mod">
          <ac:chgData name="Sherif Khattab" userId="c83b1e15-36f3-4f46-aceb-05aac24c545e" providerId="ADAL" clId="{765E29AF-DB58-4025-A9E7-1BD6AAD1841B}" dt="2021-02-15T06:14:31.252" v="1637"/>
          <ac:inkMkLst>
            <pc:docMk/>
            <pc:sldMk cId="1286595828" sldId="1873"/>
            <ac:inkMk id="133" creationId="{834016A1-F608-437A-8232-3CD43A405B27}"/>
          </ac:inkMkLst>
        </pc:inkChg>
        <pc:inkChg chg="add mod">
          <ac:chgData name="Sherif Khattab" userId="c83b1e15-36f3-4f46-aceb-05aac24c545e" providerId="ADAL" clId="{765E29AF-DB58-4025-A9E7-1BD6AAD1841B}" dt="2021-02-15T06:14:31.252" v="1637"/>
          <ac:inkMkLst>
            <pc:docMk/>
            <pc:sldMk cId="1286595828" sldId="1873"/>
            <ac:inkMk id="134" creationId="{10BF3A85-DE8E-4B09-9A5A-C2B23289CEC0}"/>
          </ac:inkMkLst>
        </pc:inkChg>
        <pc:inkChg chg="add mod">
          <ac:chgData name="Sherif Khattab" userId="c83b1e15-36f3-4f46-aceb-05aac24c545e" providerId="ADAL" clId="{765E29AF-DB58-4025-A9E7-1BD6AAD1841B}" dt="2021-02-15T06:14:31.252" v="1637"/>
          <ac:inkMkLst>
            <pc:docMk/>
            <pc:sldMk cId="1286595828" sldId="1873"/>
            <ac:inkMk id="135" creationId="{01DEBEC8-261A-48AD-BC75-6608059BCC0D}"/>
          </ac:inkMkLst>
        </pc:inkChg>
        <pc:inkChg chg="add mod">
          <ac:chgData name="Sherif Khattab" userId="c83b1e15-36f3-4f46-aceb-05aac24c545e" providerId="ADAL" clId="{765E29AF-DB58-4025-A9E7-1BD6AAD1841B}" dt="2021-02-15T06:14:31.252" v="1637"/>
          <ac:inkMkLst>
            <pc:docMk/>
            <pc:sldMk cId="1286595828" sldId="1873"/>
            <ac:inkMk id="136" creationId="{894F4024-E4A0-4EA4-AC86-97E26C914ED5}"/>
          </ac:inkMkLst>
        </pc:inkChg>
        <pc:inkChg chg="add mod">
          <ac:chgData name="Sherif Khattab" userId="c83b1e15-36f3-4f46-aceb-05aac24c545e" providerId="ADAL" clId="{765E29AF-DB58-4025-A9E7-1BD6AAD1841B}" dt="2021-02-15T06:14:31.252" v="1637"/>
          <ac:inkMkLst>
            <pc:docMk/>
            <pc:sldMk cId="1286595828" sldId="1873"/>
            <ac:inkMk id="137" creationId="{A294FD1A-249A-4DAF-BA9C-52441E0D6F59}"/>
          </ac:inkMkLst>
        </pc:inkChg>
        <pc:inkChg chg="add mod">
          <ac:chgData name="Sherif Khattab" userId="c83b1e15-36f3-4f46-aceb-05aac24c545e" providerId="ADAL" clId="{765E29AF-DB58-4025-A9E7-1BD6AAD1841B}" dt="2021-02-15T06:14:31.252" v="1637"/>
          <ac:inkMkLst>
            <pc:docMk/>
            <pc:sldMk cId="1286595828" sldId="1873"/>
            <ac:inkMk id="138" creationId="{2FED3502-D6C0-4AD2-908A-8421EFEC935C}"/>
          </ac:inkMkLst>
        </pc:inkChg>
        <pc:inkChg chg="add mod">
          <ac:chgData name="Sherif Khattab" userId="c83b1e15-36f3-4f46-aceb-05aac24c545e" providerId="ADAL" clId="{765E29AF-DB58-4025-A9E7-1BD6AAD1841B}" dt="2021-02-15T06:14:31.252" v="1637"/>
          <ac:inkMkLst>
            <pc:docMk/>
            <pc:sldMk cId="1286595828" sldId="1873"/>
            <ac:inkMk id="139" creationId="{96C4EB9C-E127-4792-9A83-85BBEEAD4341}"/>
          </ac:inkMkLst>
        </pc:inkChg>
        <pc:inkChg chg="add mod">
          <ac:chgData name="Sherif Khattab" userId="c83b1e15-36f3-4f46-aceb-05aac24c545e" providerId="ADAL" clId="{765E29AF-DB58-4025-A9E7-1BD6AAD1841B}" dt="2021-02-15T06:14:31.252" v="1637"/>
          <ac:inkMkLst>
            <pc:docMk/>
            <pc:sldMk cId="1286595828" sldId="1873"/>
            <ac:inkMk id="140" creationId="{903A4BC6-326D-4994-B734-9A7516827B17}"/>
          </ac:inkMkLst>
        </pc:inkChg>
        <pc:inkChg chg="add mod">
          <ac:chgData name="Sherif Khattab" userId="c83b1e15-36f3-4f46-aceb-05aac24c545e" providerId="ADAL" clId="{765E29AF-DB58-4025-A9E7-1BD6AAD1841B}" dt="2021-02-15T06:14:31.252" v="1637"/>
          <ac:inkMkLst>
            <pc:docMk/>
            <pc:sldMk cId="1286595828" sldId="1873"/>
            <ac:inkMk id="141" creationId="{DF097ED7-A377-4C25-9154-DB40646D27D5}"/>
          </ac:inkMkLst>
        </pc:inkChg>
        <pc:inkChg chg="add mod">
          <ac:chgData name="Sherif Khattab" userId="c83b1e15-36f3-4f46-aceb-05aac24c545e" providerId="ADAL" clId="{765E29AF-DB58-4025-A9E7-1BD6AAD1841B}" dt="2021-02-15T06:14:31.252" v="1637"/>
          <ac:inkMkLst>
            <pc:docMk/>
            <pc:sldMk cId="1286595828" sldId="1873"/>
            <ac:inkMk id="142" creationId="{051AE537-F6E3-4F7D-AB78-60941C306C36}"/>
          </ac:inkMkLst>
        </pc:inkChg>
        <pc:inkChg chg="add mod">
          <ac:chgData name="Sherif Khattab" userId="c83b1e15-36f3-4f46-aceb-05aac24c545e" providerId="ADAL" clId="{765E29AF-DB58-4025-A9E7-1BD6AAD1841B}" dt="2021-02-15T06:14:31.252" v="1637"/>
          <ac:inkMkLst>
            <pc:docMk/>
            <pc:sldMk cId="1286595828" sldId="1873"/>
            <ac:inkMk id="143" creationId="{C866F7A1-9131-4AEB-BC8D-E269A6E8A878}"/>
          </ac:inkMkLst>
        </pc:inkChg>
        <pc:inkChg chg="add mod">
          <ac:chgData name="Sherif Khattab" userId="c83b1e15-36f3-4f46-aceb-05aac24c545e" providerId="ADAL" clId="{765E29AF-DB58-4025-A9E7-1BD6AAD1841B}" dt="2021-02-15T06:14:31.252" v="1637"/>
          <ac:inkMkLst>
            <pc:docMk/>
            <pc:sldMk cId="1286595828" sldId="1873"/>
            <ac:inkMk id="144" creationId="{23458C56-8DD7-40A1-8D30-FE73CC9A6185}"/>
          </ac:inkMkLst>
        </pc:inkChg>
        <pc:inkChg chg="add mod">
          <ac:chgData name="Sherif Khattab" userId="c83b1e15-36f3-4f46-aceb-05aac24c545e" providerId="ADAL" clId="{765E29AF-DB58-4025-A9E7-1BD6AAD1841B}" dt="2021-02-15T06:14:31.252" v="1637"/>
          <ac:inkMkLst>
            <pc:docMk/>
            <pc:sldMk cId="1286595828" sldId="1873"/>
            <ac:inkMk id="145" creationId="{DD214E75-6C8E-48B8-9C6F-4344BF96FEDB}"/>
          </ac:inkMkLst>
        </pc:inkChg>
        <pc:inkChg chg="add mod">
          <ac:chgData name="Sherif Khattab" userId="c83b1e15-36f3-4f46-aceb-05aac24c545e" providerId="ADAL" clId="{765E29AF-DB58-4025-A9E7-1BD6AAD1841B}" dt="2021-02-15T06:14:31.252" v="1637"/>
          <ac:inkMkLst>
            <pc:docMk/>
            <pc:sldMk cId="1286595828" sldId="1873"/>
            <ac:inkMk id="146" creationId="{2B3DD2B2-03A8-4E88-82B1-7AD167CB5FF4}"/>
          </ac:inkMkLst>
        </pc:inkChg>
        <pc:inkChg chg="add mod">
          <ac:chgData name="Sherif Khattab" userId="c83b1e15-36f3-4f46-aceb-05aac24c545e" providerId="ADAL" clId="{765E29AF-DB58-4025-A9E7-1BD6AAD1841B}" dt="2021-02-15T06:14:31.252" v="1637"/>
          <ac:inkMkLst>
            <pc:docMk/>
            <pc:sldMk cId="1286595828" sldId="1873"/>
            <ac:inkMk id="147" creationId="{0715FC96-D6C8-49D0-9109-7EC68570A1BF}"/>
          </ac:inkMkLst>
        </pc:inkChg>
        <pc:inkChg chg="add mod">
          <ac:chgData name="Sherif Khattab" userId="c83b1e15-36f3-4f46-aceb-05aac24c545e" providerId="ADAL" clId="{765E29AF-DB58-4025-A9E7-1BD6AAD1841B}" dt="2021-02-15T06:14:31.252" v="1637"/>
          <ac:inkMkLst>
            <pc:docMk/>
            <pc:sldMk cId="1286595828" sldId="1873"/>
            <ac:inkMk id="148" creationId="{434077AA-7567-438D-89F0-4725BDD431F5}"/>
          </ac:inkMkLst>
        </pc:inkChg>
        <pc:inkChg chg="add mod">
          <ac:chgData name="Sherif Khattab" userId="c83b1e15-36f3-4f46-aceb-05aac24c545e" providerId="ADAL" clId="{765E29AF-DB58-4025-A9E7-1BD6AAD1841B}" dt="2021-02-15T06:14:31.252" v="1637"/>
          <ac:inkMkLst>
            <pc:docMk/>
            <pc:sldMk cId="1286595828" sldId="1873"/>
            <ac:inkMk id="149" creationId="{DE367F47-537F-49FA-B313-95AE0A045CFA}"/>
          </ac:inkMkLst>
        </pc:inkChg>
        <pc:inkChg chg="add mod">
          <ac:chgData name="Sherif Khattab" userId="c83b1e15-36f3-4f46-aceb-05aac24c545e" providerId="ADAL" clId="{765E29AF-DB58-4025-A9E7-1BD6AAD1841B}" dt="2021-02-15T06:14:31.252" v="1637"/>
          <ac:inkMkLst>
            <pc:docMk/>
            <pc:sldMk cId="1286595828" sldId="1873"/>
            <ac:inkMk id="150" creationId="{ACFBC7E0-AC72-4576-8864-6E7C51A31EB9}"/>
          </ac:inkMkLst>
        </pc:inkChg>
        <pc:inkChg chg="add mod">
          <ac:chgData name="Sherif Khattab" userId="c83b1e15-36f3-4f46-aceb-05aac24c545e" providerId="ADAL" clId="{765E29AF-DB58-4025-A9E7-1BD6AAD1841B}" dt="2021-02-15T06:14:31.252" v="1637"/>
          <ac:inkMkLst>
            <pc:docMk/>
            <pc:sldMk cId="1286595828" sldId="1873"/>
            <ac:inkMk id="151" creationId="{4AC97AD6-BAB5-425C-95A5-52944AB79303}"/>
          </ac:inkMkLst>
        </pc:inkChg>
        <pc:inkChg chg="add mod">
          <ac:chgData name="Sherif Khattab" userId="c83b1e15-36f3-4f46-aceb-05aac24c545e" providerId="ADAL" clId="{765E29AF-DB58-4025-A9E7-1BD6AAD1841B}" dt="2021-02-15T06:14:31.252" v="1637"/>
          <ac:inkMkLst>
            <pc:docMk/>
            <pc:sldMk cId="1286595828" sldId="1873"/>
            <ac:inkMk id="152" creationId="{BDEDBECC-8480-49A5-820E-012D90584912}"/>
          </ac:inkMkLst>
        </pc:inkChg>
        <pc:inkChg chg="add mod">
          <ac:chgData name="Sherif Khattab" userId="c83b1e15-36f3-4f46-aceb-05aac24c545e" providerId="ADAL" clId="{765E29AF-DB58-4025-A9E7-1BD6AAD1841B}" dt="2021-02-15T06:14:31.252" v="1637"/>
          <ac:inkMkLst>
            <pc:docMk/>
            <pc:sldMk cId="1286595828" sldId="1873"/>
            <ac:inkMk id="153" creationId="{126010A3-7CF4-48F2-9277-ADCEB3196E0D}"/>
          </ac:inkMkLst>
        </pc:inkChg>
        <pc:inkChg chg="add mod">
          <ac:chgData name="Sherif Khattab" userId="c83b1e15-36f3-4f46-aceb-05aac24c545e" providerId="ADAL" clId="{765E29AF-DB58-4025-A9E7-1BD6AAD1841B}" dt="2021-02-15T06:14:31.252" v="1637"/>
          <ac:inkMkLst>
            <pc:docMk/>
            <pc:sldMk cId="1286595828" sldId="1873"/>
            <ac:inkMk id="154" creationId="{A64F021B-4C6B-4A7C-8263-0A8103B32197}"/>
          </ac:inkMkLst>
        </pc:inkChg>
        <pc:inkChg chg="add mod">
          <ac:chgData name="Sherif Khattab" userId="c83b1e15-36f3-4f46-aceb-05aac24c545e" providerId="ADAL" clId="{765E29AF-DB58-4025-A9E7-1BD6AAD1841B}" dt="2021-02-15T06:14:31.252" v="1637"/>
          <ac:inkMkLst>
            <pc:docMk/>
            <pc:sldMk cId="1286595828" sldId="1873"/>
            <ac:inkMk id="155" creationId="{8547E923-9784-4209-8223-EB910474FE38}"/>
          </ac:inkMkLst>
        </pc:inkChg>
        <pc:inkChg chg="add mod">
          <ac:chgData name="Sherif Khattab" userId="c83b1e15-36f3-4f46-aceb-05aac24c545e" providerId="ADAL" clId="{765E29AF-DB58-4025-A9E7-1BD6AAD1841B}" dt="2021-02-15T06:14:31.252" v="1637"/>
          <ac:inkMkLst>
            <pc:docMk/>
            <pc:sldMk cId="1286595828" sldId="1873"/>
            <ac:inkMk id="156" creationId="{3A0F936B-ED05-4317-9D1E-1916A9C4CC4D}"/>
          </ac:inkMkLst>
        </pc:inkChg>
        <pc:inkChg chg="add mod">
          <ac:chgData name="Sherif Khattab" userId="c83b1e15-36f3-4f46-aceb-05aac24c545e" providerId="ADAL" clId="{765E29AF-DB58-4025-A9E7-1BD6AAD1841B}" dt="2021-02-15T06:14:31.252" v="1637"/>
          <ac:inkMkLst>
            <pc:docMk/>
            <pc:sldMk cId="1286595828" sldId="1873"/>
            <ac:inkMk id="157" creationId="{0BA5F51B-5851-404D-B5E5-C2AF8A2BD302}"/>
          </ac:inkMkLst>
        </pc:inkChg>
        <pc:inkChg chg="add mod">
          <ac:chgData name="Sherif Khattab" userId="c83b1e15-36f3-4f46-aceb-05aac24c545e" providerId="ADAL" clId="{765E29AF-DB58-4025-A9E7-1BD6AAD1841B}" dt="2021-02-15T06:14:31.252" v="1637"/>
          <ac:inkMkLst>
            <pc:docMk/>
            <pc:sldMk cId="1286595828" sldId="1873"/>
            <ac:inkMk id="158" creationId="{8E90D1E8-99C8-4EB4-B43E-2546946F42DB}"/>
          </ac:inkMkLst>
        </pc:inkChg>
        <pc:inkChg chg="add mod">
          <ac:chgData name="Sherif Khattab" userId="c83b1e15-36f3-4f46-aceb-05aac24c545e" providerId="ADAL" clId="{765E29AF-DB58-4025-A9E7-1BD6AAD1841B}" dt="2021-02-15T06:14:31.252" v="1637"/>
          <ac:inkMkLst>
            <pc:docMk/>
            <pc:sldMk cId="1286595828" sldId="1873"/>
            <ac:inkMk id="159" creationId="{96CAC888-6AFB-48C4-B615-27E8112645B0}"/>
          </ac:inkMkLst>
        </pc:inkChg>
        <pc:inkChg chg="add mod">
          <ac:chgData name="Sherif Khattab" userId="c83b1e15-36f3-4f46-aceb-05aac24c545e" providerId="ADAL" clId="{765E29AF-DB58-4025-A9E7-1BD6AAD1841B}" dt="2021-02-15T06:14:31.252" v="1637"/>
          <ac:inkMkLst>
            <pc:docMk/>
            <pc:sldMk cId="1286595828" sldId="1873"/>
            <ac:inkMk id="160" creationId="{B0BAA08F-9ECA-4F96-B24E-F8C5740BBC06}"/>
          </ac:inkMkLst>
        </pc:inkChg>
        <pc:inkChg chg="add mod">
          <ac:chgData name="Sherif Khattab" userId="c83b1e15-36f3-4f46-aceb-05aac24c545e" providerId="ADAL" clId="{765E29AF-DB58-4025-A9E7-1BD6AAD1841B}" dt="2021-02-15T06:14:31.252" v="1637"/>
          <ac:inkMkLst>
            <pc:docMk/>
            <pc:sldMk cId="1286595828" sldId="1873"/>
            <ac:inkMk id="161" creationId="{315A28D3-C23E-4B61-90DC-3B1D42AF00AD}"/>
          </ac:inkMkLst>
        </pc:inkChg>
        <pc:inkChg chg="add mod">
          <ac:chgData name="Sherif Khattab" userId="c83b1e15-36f3-4f46-aceb-05aac24c545e" providerId="ADAL" clId="{765E29AF-DB58-4025-A9E7-1BD6AAD1841B}" dt="2021-02-15T06:14:31.252" v="1637"/>
          <ac:inkMkLst>
            <pc:docMk/>
            <pc:sldMk cId="1286595828" sldId="1873"/>
            <ac:inkMk id="162" creationId="{7AF4AFDE-D181-4525-A714-C37E91AA4777}"/>
          </ac:inkMkLst>
        </pc:inkChg>
        <pc:inkChg chg="add mod">
          <ac:chgData name="Sherif Khattab" userId="c83b1e15-36f3-4f46-aceb-05aac24c545e" providerId="ADAL" clId="{765E29AF-DB58-4025-A9E7-1BD6AAD1841B}" dt="2021-02-15T06:14:31.252" v="1637"/>
          <ac:inkMkLst>
            <pc:docMk/>
            <pc:sldMk cId="1286595828" sldId="1873"/>
            <ac:inkMk id="163" creationId="{4170853C-AD36-42C0-8322-40F3E5908FA6}"/>
          </ac:inkMkLst>
        </pc:inkChg>
        <pc:inkChg chg="add mod">
          <ac:chgData name="Sherif Khattab" userId="c83b1e15-36f3-4f46-aceb-05aac24c545e" providerId="ADAL" clId="{765E29AF-DB58-4025-A9E7-1BD6AAD1841B}" dt="2021-02-15T06:14:31.252" v="1637"/>
          <ac:inkMkLst>
            <pc:docMk/>
            <pc:sldMk cId="1286595828" sldId="1873"/>
            <ac:inkMk id="164" creationId="{3A98E341-05F0-4803-8A8D-C8F8DA8837F5}"/>
          </ac:inkMkLst>
        </pc:inkChg>
        <pc:inkChg chg="add mod">
          <ac:chgData name="Sherif Khattab" userId="c83b1e15-36f3-4f46-aceb-05aac24c545e" providerId="ADAL" clId="{765E29AF-DB58-4025-A9E7-1BD6AAD1841B}" dt="2021-02-15T06:14:31.252" v="1637"/>
          <ac:inkMkLst>
            <pc:docMk/>
            <pc:sldMk cId="1286595828" sldId="1873"/>
            <ac:inkMk id="165" creationId="{B01CDF47-540C-42C9-9C7C-586E0C56487C}"/>
          </ac:inkMkLst>
        </pc:inkChg>
        <pc:inkChg chg="add mod">
          <ac:chgData name="Sherif Khattab" userId="c83b1e15-36f3-4f46-aceb-05aac24c545e" providerId="ADAL" clId="{765E29AF-DB58-4025-A9E7-1BD6AAD1841B}" dt="2021-02-15T06:14:31.252" v="1637"/>
          <ac:inkMkLst>
            <pc:docMk/>
            <pc:sldMk cId="1286595828" sldId="1873"/>
            <ac:inkMk id="166" creationId="{BF57737D-6A3D-4F6A-99A8-8D67CA8D5B89}"/>
          </ac:inkMkLst>
        </pc:inkChg>
      </pc:sldChg>
      <pc:sldChg chg="addSp delSp modSp add mod">
        <pc:chgData name="Sherif Khattab" userId="c83b1e15-36f3-4f46-aceb-05aac24c545e" providerId="ADAL" clId="{765E29AF-DB58-4025-A9E7-1BD6AAD1841B}" dt="2021-02-15T06:14:32.502" v="1638"/>
        <pc:sldMkLst>
          <pc:docMk/>
          <pc:sldMk cId="1506398929" sldId="1874"/>
        </pc:sldMkLst>
        <pc:grpChg chg="del mod">
          <ac:chgData name="Sherif Khattab" userId="c83b1e15-36f3-4f46-aceb-05aac24c545e" providerId="ADAL" clId="{765E29AF-DB58-4025-A9E7-1BD6AAD1841B}" dt="2021-02-15T06:08:24.880" v="1476" actId="478"/>
          <ac:grpSpMkLst>
            <pc:docMk/>
            <pc:sldMk cId="1506398929" sldId="1874"/>
            <ac:grpSpMk id="62" creationId="{0912C1D3-7600-4BF6-9A8E-8BE1F01FC607}"/>
          </ac:grpSpMkLst>
        </pc:grpChg>
        <pc:grpChg chg="mod">
          <ac:chgData name="Sherif Khattab" userId="c83b1e15-36f3-4f46-aceb-05aac24c545e" providerId="ADAL" clId="{765E29AF-DB58-4025-A9E7-1BD6AAD1841B}" dt="2021-02-15T06:08:29.221" v="1482"/>
          <ac:grpSpMkLst>
            <pc:docMk/>
            <pc:sldMk cId="1506398929" sldId="1874"/>
            <ac:grpSpMk id="76" creationId="{93586469-CCA6-4CF0-B0DC-57780377A900}"/>
          </ac:grpSpMkLst>
        </pc:grpChg>
        <pc:grpChg chg="mod">
          <ac:chgData name="Sherif Khattab" userId="c83b1e15-36f3-4f46-aceb-05aac24c545e" providerId="ADAL" clId="{765E29AF-DB58-4025-A9E7-1BD6AAD1841B}" dt="2021-02-15T06:08:31.314" v="1484"/>
          <ac:grpSpMkLst>
            <pc:docMk/>
            <pc:sldMk cId="1506398929" sldId="1874"/>
            <ac:grpSpMk id="78" creationId="{AEA0BBE0-731B-4A47-A973-AAC4DE88AAD3}"/>
          </ac:grpSpMkLst>
        </pc:grpChg>
        <pc:grpChg chg="mod">
          <ac:chgData name="Sherif Khattab" userId="c83b1e15-36f3-4f46-aceb-05aac24c545e" providerId="ADAL" clId="{765E29AF-DB58-4025-A9E7-1BD6AAD1841B}" dt="2021-02-15T06:09:07.286" v="1491"/>
          <ac:grpSpMkLst>
            <pc:docMk/>
            <pc:sldMk cId="1506398929" sldId="1874"/>
            <ac:grpSpMk id="82" creationId="{B293B133-6CAD-436D-BC5A-9189AF3C5829}"/>
          </ac:grpSpMkLst>
        </pc:grpChg>
        <pc:grpChg chg="mod">
          <ac:chgData name="Sherif Khattab" userId="c83b1e15-36f3-4f46-aceb-05aac24c545e" providerId="ADAL" clId="{765E29AF-DB58-4025-A9E7-1BD6AAD1841B}" dt="2021-02-15T06:09:16.230" v="1497"/>
          <ac:grpSpMkLst>
            <pc:docMk/>
            <pc:sldMk cId="1506398929" sldId="1874"/>
            <ac:grpSpMk id="86" creationId="{04C86BCF-3E0B-4F99-84F5-C0A48D210869}"/>
          </ac:grpSpMkLst>
        </pc:grpChg>
        <pc:grpChg chg="mod">
          <ac:chgData name="Sherif Khattab" userId="c83b1e15-36f3-4f46-aceb-05aac24c545e" providerId="ADAL" clId="{765E29AF-DB58-4025-A9E7-1BD6AAD1841B}" dt="2021-02-15T06:09:21.059" v="1500"/>
          <ac:grpSpMkLst>
            <pc:docMk/>
            <pc:sldMk cId="1506398929" sldId="1874"/>
            <ac:grpSpMk id="89" creationId="{92C501C0-7799-492D-8B77-3D6241EC0505}"/>
          </ac:grpSpMkLst>
        </pc:grpChg>
        <pc:inkChg chg="add mod">
          <ac:chgData name="Sherif Khattab" userId="c83b1e15-36f3-4f46-aceb-05aac24c545e" providerId="ADAL" clId="{765E29AF-DB58-4025-A9E7-1BD6AAD1841B}" dt="2021-02-15T06:08:31.314" v="1484"/>
          <ac:inkMkLst>
            <pc:docMk/>
            <pc:sldMk cId="1506398929" sldId="1874"/>
            <ac:inkMk id="66" creationId="{5F3ECD4F-2F35-4FA3-9FDB-D4CC8E26C0A9}"/>
          </ac:inkMkLst>
        </pc:inkChg>
        <pc:inkChg chg="add mod">
          <ac:chgData name="Sherif Khattab" userId="c83b1e15-36f3-4f46-aceb-05aac24c545e" providerId="ADAL" clId="{765E29AF-DB58-4025-A9E7-1BD6AAD1841B}" dt="2021-02-15T06:08:31.314" v="1484"/>
          <ac:inkMkLst>
            <pc:docMk/>
            <pc:sldMk cId="1506398929" sldId="1874"/>
            <ac:inkMk id="70" creationId="{6CB3C488-D95B-4271-B8B5-6E4F983A2939}"/>
          </ac:inkMkLst>
        </pc:inkChg>
        <pc:inkChg chg="del">
          <ac:chgData name="Sherif Khattab" userId="c83b1e15-36f3-4f46-aceb-05aac24c545e" providerId="ADAL" clId="{765E29AF-DB58-4025-A9E7-1BD6AAD1841B}" dt="2021-02-15T06:08:39.650" v="1485" actId="478"/>
          <ac:inkMkLst>
            <pc:docMk/>
            <pc:sldMk cId="1506398929" sldId="1874"/>
            <ac:inkMk id="71" creationId="{2112D7E7-0653-49CA-8C7B-4864F9C6E8FF}"/>
          </ac:inkMkLst>
        </pc:inkChg>
        <pc:inkChg chg="add del mod">
          <ac:chgData name="Sherif Khattab" userId="c83b1e15-36f3-4f46-aceb-05aac24c545e" providerId="ADAL" clId="{765E29AF-DB58-4025-A9E7-1BD6AAD1841B}" dt="2021-02-15T06:08:29.221" v="1482"/>
          <ac:inkMkLst>
            <pc:docMk/>
            <pc:sldMk cId="1506398929" sldId="1874"/>
            <ac:inkMk id="72" creationId="{E0CC82A1-5F3B-498D-898B-FDAFBDC5DACB}"/>
          </ac:inkMkLst>
        </pc:inkChg>
        <pc:inkChg chg="del">
          <ac:chgData name="Sherif Khattab" userId="c83b1e15-36f3-4f46-aceb-05aac24c545e" providerId="ADAL" clId="{765E29AF-DB58-4025-A9E7-1BD6AAD1841B}" dt="2021-02-15T06:08:39.650" v="1485" actId="478"/>
          <ac:inkMkLst>
            <pc:docMk/>
            <pc:sldMk cId="1506398929" sldId="1874"/>
            <ac:inkMk id="74" creationId="{A3750518-57F1-4C67-8595-9FBA0F8E21A7}"/>
          </ac:inkMkLst>
        </pc:inkChg>
        <pc:inkChg chg="add mod">
          <ac:chgData name="Sherif Khattab" userId="c83b1e15-36f3-4f46-aceb-05aac24c545e" providerId="ADAL" clId="{765E29AF-DB58-4025-A9E7-1BD6AAD1841B}" dt="2021-02-15T06:08:31.314" v="1484"/>
          <ac:inkMkLst>
            <pc:docMk/>
            <pc:sldMk cId="1506398929" sldId="1874"/>
            <ac:inkMk id="77" creationId="{8F7FA787-9D2D-4FA5-8CBE-0B358A706AAC}"/>
          </ac:inkMkLst>
        </pc:inkChg>
        <pc:inkChg chg="add del mod">
          <ac:chgData name="Sherif Khattab" userId="c83b1e15-36f3-4f46-aceb-05aac24c545e" providerId="ADAL" clId="{765E29AF-DB58-4025-A9E7-1BD6AAD1841B}" dt="2021-02-15T06:09:08.103" v="1493" actId="9405"/>
          <ac:inkMkLst>
            <pc:docMk/>
            <pc:sldMk cId="1506398929" sldId="1874"/>
            <ac:inkMk id="79" creationId="{422BE588-BD6A-4382-A8E9-7C97E7359BF9}"/>
          </ac:inkMkLst>
        </pc:inkChg>
        <pc:inkChg chg="add del mod">
          <ac:chgData name="Sherif Khattab" userId="c83b1e15-36f3-4f46-aceb-05aac24c545e" providerId="ADAL" clId="{765E29AF-DB58-4025-A9E7-1BD6AAD1841B}" dt="2021-02-15T06:09:07.696" v="1492" actId="9405"/>
          <ac:inkMkLst>
            <pc:docMk/>
            <pc:sldMk cId="1506398929" sldId="1874"/>
            <ac:inkMk id="80" creationId="{AFFD0771-D220-45A0-B969-E11A35795248}"/>
          </ac:inkMkLst>
        </pc:inkChg>
        <pc:inkChg chg="add del mod">
          <ac:chgData name="Sherif Khattab" userId="c83b1e15-36f3-4f46-aceb-05aac24c545e" providerId="ADAL" clId="{765E29AF-DB58-4025-A9E7-1BD6AAD1841B}" dt="2021-02-15T06:09:07.286" v="1491"/>
          <ac:inkMkLst>
            <pc:docMk/>
            <pc:sldMk cId="1506398929" sldId="1874"/>
            <ac:inkMk id="81" creationId="{33EFD0A5-226C-47CC-80EE-F727519E9335}"/>
          </ac:inkMkLst>
        </pc:inkChg>
        <pc:inkChg chg="add mod">
          <ac:chgData name="Sherif Khattab" userId="c83b1e15-36f3-4f46-aceb-05aac24c545e" providerId="ADAL" clId="{765E29AF-DB58-4025-A9E7-1BD6AAD1841B}" dt="2021-02-15T06:09:16.230" v="1497"/>
          <ac:inkMkLst>
            <pc:docMk/>
            <pc:sldMk cId="1506398929" sldId="1874"/>
            <ac:inkMk id="83" creationId="{37C31555-9A0A-478B-B98C-3AF0F9940D68}"/>
          </ac:inkMkLst>
        </pc:inkChg>
        <pc:inkChg chg="add mod">
          <ac:chgData name="Sherif Khattab" userId="c83b1e15-36f3-4f46-aceb-05aac24c545e" providerId="ADAL" clId="{765E29AF-DB58-4025-A9E7-1BD6AAD1841B}" dt="2021-02-15T06:09:16.230" v="1497"/>
          <ac:inkMkLst>
            <pc:docMk/>
            <pc:sldMk cId="1506398929" sldId="1874"/>
            <ac:inkMk id="84" creationId="{26CA1F90-3D93-4D7B-A185-5DA0A9D0E715}"/>
          </ac:inkMkLst>
        </pc:inkChg>
        <pc:inkChg chg="add mod">
          <ac:chgData name="Sherif Khattab" userId="c83b1e15-36f3-4f46-aceb-05aac24c545e" providerId="ADAL" clId="{765E29AF-DB58-4025-A9E7-1BD6AAD1841B}" dt="2021-02-15T06:09:16.230" v="1497"/>
          <ac:inkMkLst>
            <pc:docMk/>
            <pc:sldMk cId="1506398929" sldId="1874"/>
            <ac:inkMk id="85" creationId="{4430AE30-FD82-4C2C-9297-25D502E8596B}"/>
          </ac:inkMkLst>
        </pc:inkChg>
        <pc:inkChg chg="add mod">
          <ac:chgData name="Sherif Khattab" userId="c83b1e15-36f3-4f46-aceb-05aac24c545e" providerId="ADAL" clId="{765E29AF-DB58-4025-A9E7-1BD6AAD1841B}" dt="2021-02-15T06:09:21.059" v="1500"/>
          <ac:inkMkLst>
            <pc:docMk/>
            <pc:sldMk cId="1506398929" sldId="1874"/>
            <ac:inkMk id="87" creationId="{81792BD6-AC02-4809-BBF8-A74413A04A8B}"/>
          </ac:inkMkLst>
        </pc:inkChg>
        <pc:inkChg chg="add mod">
          <ac:chgData name="Sherif Khattab" userId="c83b1e15-36f3-4f46-aceb-05aac24c545e" providerId="ADAL" clId="{765E29AF-DB58-4025-A9E7-1BD6AAD1841B}" dt="2021-02-15T06:09:21.059" v="1500"/>
          <ac:inkMkLst>
            <pc:docMk/>
            <pc:sldMk cId="1506398929" sldId="1874"/>
            <ac:inkMk id="88" creationId="{2575360B-AFE9-40FA-B681-DFDDCA544875}"/>
          </ac:inkMkLst>
        </pc:inkChg>
        <pc:inkChg chg="add mod">
          <ac:chgData name="Sherif Khattab" userId="c83b1e15-36f3-4f46-aceb-05aac24c545e" providerId="ADAL" clId="{765E29AF-DB58-4025-A9E7-1BD6AAD1841B}" dt="2021-02-15T06:14:32.502" v="1638"/>
          <ac:inkMkLst>
            <pc:docMk/>
            <pc:sldMk cId="1506398929" sldId="1874"/>
            <ac:inkMk id="108" creationId="{06AD1412-FC3C-46E8-89DB-5ED4370A4D5A}"/>
          </ac:inkMkLst>
        </pc:inkChg>
        <pc:inkChg chg="add mod">
          <ac:chgData name="Sherif Khattab" userId="c83b1e15-36f3-4f46-aceb-05aac24c545e" providerId="ADAL" clId="{765E29AF-DB58-4025-A9E7-1BD6AAD1841B}" dt="2021-02-15T06:14:32.502" v="1638"/>
          <ac:inkMkLst>
            <pc:docMk/>
            <pc:sldMk cId="1506398929" sldId="1874"/>
            <ac:inkMk id="109" creationId="{6741C589-B403-4252-A74D-1A94C5B376D4}"/>
          </ac:inkMkLst>
        </pc:inkChg>
        <pc:inkChg chg="add mod">
          <ac:chgData name="Sherif Khattab" userId="c83b1e15-36f3-4f46-aceb-05aac24c545e" providerId="ADAL" clId="{765E29AF-DB58-4025-A9E7-1BD6AAD1841B}" dt="2021-02-15T06:14:32.502" v="1638"/>
          <ac:inkMkLst>
            <pc:docMk/>
            <pc:sldMk cId="1506398929" sldId="1874"/>
            <ac:inkMk id="110" creationId="{E622A5E9-6FC7-4E97-82E2-B9C89D1704E9}"/>
          </ac:inkMkLst>
        </pc:inkChg>
        <pc:inkChg chg="add mod">
          <ac:chgData name="Sherif Khattab" userId="c83b1e15-36f3-4f46-aceb-05aac24c545e" providerId="ADAL" clId="{765E29AF-DB58-4025-A9E7-1BD6AAD1841B}" dt="2021-02-15T06:14:32.502" v="1638"/>
          <ac:inkMkLst>
            <pc:docMk/>
            <pc:sldMk cId="1506398929" sldId="1874"/>
            <ac:inkMk id="111" creationId="{65700DA2-F028-4075-B4F7-A12CE6F7CA6B}"/>
          </ac:inkMkLst>
        </pc:inkChg>
        <pc:inkChg chg="add mod">
          <ac:chgData name="Sherif Khattab" userId="c83b1e15-36f3-4f46-aceb-05aac24c545e" providerId="ADAL" clId="{765E29AF-DB58-4025-A9E7-1BD6AAD1841B}" dt="2021-02-15T06:14:32.502" v="1638"/>
          <ac:inkMkLst>
            <pc:docMk/>
            <pc:sldMk cId="1506398929" sldId="1874"/>
            <ac:inkMk id="112" creationId="{3A52F184-A373-4061-A99E-548ED8DEC5B3}"/>
          </ac:inkMkLst>
        </pc:inkChg>
        <pc:inkChg chg="add mod">
          <ac:chgData name="Sherif Khattab" userId="c83b1e15-36f3-4f46-aceb-05aac24c545e" providerId="ADAL" clId="{765E29AF-DB58-4025-A9E7-1BD6AAD1841B}" dt="2021-02-15T06:14:32.502" v="1638"/>
          <ac:inkMkLst>
            <pc:docMk/>
            <pc:sldMk cId="1506398929" sldId="1874"/>
            <ac:inkMk id="113" creationId="{F7CA5BE5-505D-43C7-BA96-9C248B3272AD}"/>
          </ac:inkMkLst>
        </pc:inkChg>
        <pc:inkChg chg="add mod">
          <ac:chgData name="Sherif Khattab" userId="c83b1e15-36f3-4f46-aceb-05aac24c545e" providerId="ADAL" clId="{765E29AF-DB58-4025-A9E7-1BD6AAD1841B}" dt="2021-02-15T06:14:32.502" v="1638"/>
          <ac:inkMkLst>
            <pc:docMk/>
            <pc:sldMk cId="1506398929" sldId="1874"/>
            <ac:inkMk id="114" creationId="{3099D39F-E7F4-43C4-A83E-B6255E6D6461}"/>
          </ac:inkMkLst>
        </pc:inkChg>
        <pc:inkChg chg="add mod">
          <ac:chgData name="Sherif Khattab" userId="c83b1e15-36f3-4f46-aceb-05aac24c545e" providerId="ADAL" clId="{765E29AF-DB58-4025-A9E7-1BD6AAD1841B}" dt="2021-02-15T06:14:32.502" v="1638"/>
          <ac:inkMkLst>
            <pc:docMk/>
            <pc:sldMk cId="1506398929" sldId="1874"/>
            <ac:inkMk id="115" creationId="{688C088F-55A7-4F9B-9F1C-51365581F479}"/>
          </ac:inkMkLst>
        </pc:inkChg>
        <pc:inkChg chg="add mod">
          <ac:chgData name="Sherif Khattab" userId="c83b1e15-36f3-4f46-aceb-05aac24c545e" providerId="ADAL" clId="{765E29AF-DB58-4025-A9E7-1BD6AAD1841B}" dt="2021-02-15T06:14:32.502" v="1638"/>
          <ac:inkMkLst>
            <pc:docMk/>
            <pc:sldMk cId="1506398929" sldId="1874"/>
            <ac:inkMk id="116" creationId="{07F42527-6EFB-4293-A258-51553ED8B16D}"/>
          </ac:inkMkLst>
        </pc:inkChg>
        <pc:inkChg chg="add mod">
          <ac:chgData name="Sherif Khattab" userId="c83b1e15-36f3-4f46-aceb-05aac24c545e" providerId="ADAL" clId="{765E29AF-DB58-4025-A9E7-1BD6AAD1841B}" dt="2021-02-15T06:14:32.502" v="1638"/>
          <ac:inkMkLst>
            <pc:docMk/>
            <pc:sldMk cId="1506398929" sldId="1874"/>
            <ac:inkMk id="117" creationId="{01268E52-01C3-4AEA-8BE9-B026BC4B1084}"/>
          </ac:inkMkLst>
        </pc:inkChg>
        <pc:inkChg chg="add mod">
          <ac:chgData name="Sherif Khattab" userId="c83b1e15-36f3-4f46-aceb-05aac24c545e" providerId="ADAL" clId="{765E29AF-DB58-4025-A9E7-1BD6AAD1841B}" dt="2021-02-15T06:14:32.502" v="1638"/>
          <ac:inkMkLst>
            <pc:docMk/>
            <pc:sldMk cId="1506398929" sldId="1874"/>
            <ac:inkMk id="118" creationId="{D2669CB1-38C3-4446-85C3-400C30E360E5}"/>
          </ac:inkMkLst>
        </pc:inkChg>
        <pc:inkChg chg="add mod">
          <ac:chgData name="Sherif Khattab" userId="c83b1e15-36f3-4f46-aceb-05aac24c545e" providerId="ADAL" clId="{765E29AF-DB58-4025-A9E7-1BD6AAD1841B}" dt="2021-02-15T06:14:32.502" v="1638"/>
          <ac:inkMkLst>
            <pc:docMk/>
            <pc:sldMk cId="1506398929" sldId="1874"/>
            <ac:inkMk id="119" creationId="{A3989AA2-C510-424C-8034-7AAE4512A5E7}"/>
          </ac:inkMkLst>
        </pc:inkChg>
        <pc:inkChg chg="add mod">
          <ac:chgData name="Sherif Khattab" userId="c83b1e15-36f3-4f46-aceb-05aac24c545e" providerId="ADAL" clId="{765E29AF-DB58-4025-A9E7-1BD6AAD1841B}" dt="2021-02-15T06:14:32.502" v="1638"/>
          <ac:inkMkLst>
            <pc:docMk/>
            <pc:sldMk cId="1506398929" sldId="1874"/>
            <ac:inkMk id="120" creationId="{4FA0D4F2-2408-466F-99CD-06CBBD7B169C}"/>
          </ac:inkMkLst>
        </pc:inkChg>
        <pc:inkChg chg="add mod">
          <ac:chgData name="Sherif Khattab" userId="c83b1e15-36f3-4f46-aceb-05aac24c545e" providerId="ADAL" clId="{765E29AF-DB58-4025-A9E7-1BD6AAD1841B}" dt="2021-02-15T06:14:32.502" v="1638"/>
          <ac:inkMkLst>
            <pc:docMk/>
            <pc:sldMk cId="1506398929" sldId="1874"/>
            <ac:inkMk id="121" creationId="{FBD596AC-5EC0-4106-B2E2-EBF77CF14F18}"/>
          </ac:inkMkLst>
        </pc:inkChg>
        <pc:inkChg chg="add mod">
          <ac:chgData name="Sherif Khattab" userId="c83b1e15-36f3-4f46-aceb-05aac24c545e" providerId="ADAL" clId="{765E29AF-DB58-4025-A9E7-1BD6AAD1841B}" dt="2021-02-15T06:14:32.502" v="1638"/>
          <ac:inkMkLst>
            <pc:docMk/>
            <pc:sldMk cId="1506398929" sldId="1874"/>
            <ac:inkMk id="122" creationId="{03DDBEDF-0B73-480E-AB69-79D995F4EEAB}"/>
          </ac:inkMkLst>
        </pc:inkChg>
        <pc:inkChg chg="add mod">
          <ac:chgData name="Sherif Khattab" userId="c83b1e15-36f3-4f46-aceb-05aac24c545e" providerId="ADAL" clId="{765E29AF-DB58-4025-A9E7-1BD6AAD1841B}" dt="2021-02-15T06:14:32.502" v="1638"/>
          <ac:inkMkLst>
            <pc:docMk/>
            <pc:sldMk cId="1506398929" sldId="1874"/>
            <ac:inkMk id="123" creationId="{29921BD8-5C46-4059-A3DC-15A4DC95F9C7}"/>
          </ac:inkMkLst>
        </pc:inkChg>
        <pc:inkChg chg="add mod">
          <ac:chgData name="Sherif Khattab" userId="c83b1e15-36f3-4f46-aceb-05aac24c545e" providerId="ADAL" clId="{765E29AF-DB58-4025-A9E7-1BD6AAD1841B}" dt="2021-02-15T06:14:32.502" v="1638"/>
          <ac:inkMkLst>
            <pc:docMk/>
            <pc:sldMk cId="1506398929" sldId="1874"/>
            <ac:inkMk id="124" creationId="{BAE8A658-745D-4C5D-B82D-BAF105BCE669}"/>
          </ac:inkMkLst>
        </pc:inkChg>
        <pc:inkChg chg="add mod">
          <ac:chgData name="Sherif Khattab" userId="c83b1e15-36f3-4f46-aceb-05aac24c545e" providerId="ADAL" clId="{765E29AF-DB58-4025-A9E7-1BD6AAD1841B}" dt="2021-02-15T06:14:32.502" v="1638"/>
          <ac:inkMkLst>
            <pc:docMk/>
            <pc:sldMk cId="1506398929" sldId="1874"/>
            <ac:inkMk id="125" creationId="{C6A5E402-CD69-452B-BF04-9AF377197B53}"/>
          </ac:inkMkLst>
        </pc:inkChg>
        <pc:inkChg chg="add mod">
          <ac:chgData name="Sherif Khattab" userId="c83b1e15-36f3-4f46-aceb-05aac24c545e" providerId="ADAL" clId="{765E29AF-DB58-4025-A9E7-1BD6AAD1841B}" dt="2021-02-15T06:14:32.502" v="1638"/>
          <ac:inkMkLst>
            <pc:docMk/>
            <pc:sldMk cId="1506398929" sldId="1874"/>
            <ac:inkMk id="126" creationId="{9A382CD3-6B88-4592-B632-4616F74514E0}"/>
          </ac:inkMkLst>
        </pc:inkChg>
        <pc:inkChg chg="add mod">
          <ac:chgData name="Sherif Khattab" userId="c83b1e15-36f3-4f46-aceb-05aac24c545e" providerId="ADAL" clId="{765E29AF-DB58-4025-A9E7-1BD6AAD1841B}" dt="2021-02-15T06:14:32.502" v="1638"/>
          <ac:inkMkLst>
            <pc:docMk/>
            <pc:sldMk cId="1506398929" sldId="1874"/>
            <ac:inkMk id="127" creationId="{A7462E58-C7B9-492C-935E-E745FD501229}"/>
          </ac:inkMkLst>
        </pc:inkChg>
        <pc:inkChg chg="add mod">
          <ac:chgData name="Sherif Khattab" userId="c83b1e15-36f3-4f46-aceb-05aac24c545e" providerId="ADAL" clId="{765E29AF-DB58-4025-A9E7-1BD6AAD1841B}" dt="2021-02-15T06:14:32.502" v="1638"/>
          <ac:inkMkLst>
            <pc:docMk/>
            <pc:sldMk cId="1506398929" sldId="1874"/>
            <ac:inkMk id="128" creationId="{538A3A4C-DD88-4A0A-869B-A64664882447}"/>
          </ac:inkMkLst>
        </pc:inkChg>
        <pc:inkChg chg="add mod">
          <ac:chgData name="Sherif Khattab" userId="c83b1e15-36f3-4f46-aceb-05aac24c545e" providerId="ADAL" clId="{765E29AF-DB58-4025-A9E7-1BD6AAD1841B}" dt="2021-02-15T06:14:32.502" v="1638"/>
          <ac:inkMkLst>
            <pc:docMk/>
            <pc:sldMk cId="1506398929" sldId="1874"/>
            <ac:inkMk id="129" creationId="{06E8C42A-9881-4E43-B4E1-C8ADCAB66191}"/>
          </ac:inkMkLst>
        </pc:inkChg>
        <pc:inkChg chg="add mod">
          <ac:chgData name="Sherif Khattab" userId="c83b1e15-36f3-4f46-aceb-05aac24c545e" providerId="ADAL" clId="{765E29AF-DB58-4025-A9E7-1BD6AAD1841B}" dt="2021-02-15T06:14:32.502" v="1638"/>
          <ac:inkMkLst>
            <pc:docMk/>
            <pc:sldMk cId="1506398929" sldId="1874"/>
            <ac:inkMk id="130" creationId="{F5FC21DF-6591-4EA9-BC1D-F1B8E2559F7F}"/>
          </ac:inkMkLst>
        </pc:inkChg>
        <pc:inkChg chg="add mod">
          <ac:chgData name="Sherif Khattab" userId="c83b1e15-36f3-4f46-aceb-05aac24c545e" providerId="ADAL" clId="{765E29AF-DB58-4025-A9E7-1BD6AAD1841B}" dt="2021-02-15T06:14:32.502" v="1638"/>
          <ac:inkMkLst>
            <pc:docMk/>
            <pc:sldMk cId="1506398929" sldId="1874"/>
            <ac:inkMk id="131" creationId="{E20A57BB-69D0-4999-AA58-D4E2A6705455}"/>
          </ac:inkMkLst>
        </pc:inkChg>
        <pc:inkChg chg="add mod">
          <ac:chgData name="Sherif Khattab" userId="c83b1e15-36f3-4f46-aceb-05aac24c545e" providerId="ADAL" clId="{765E29AF-DB58-4025-A9E7-1BD6AAD1841B}" dt="2021-02-15T06:14:32.502" v="1638"/>
          <ac:inkMkLst>
            <pc:docMk/>
            <pc:sldMk cId="1506398929" sldId="1874"/>
            <ac:inkMk id="132" creationId="{C3BB7C86-E271-40D2-A769-4C28B823FE4E}"/>
          </ac:inkMkLst>
        </pc:inkChg>
        <pc:inkChg chg="add mod">
          <ac:chgData name="Sherif Khattab" userId="c83b1e15-36f3-4f46-aceb-05aac24c545e" providerId="ADAL" clId="{765E29AF-DB58-4025-A9E7-1BD6AAD1841B}" dt="2021-02-15T06:14:32.502" v="1638"/>
          <ac:inkMkLst>
            <pc:docMk/>
            <pc:sldMk cId="1506398929" sldId="1874"/>
            <ac:inkMk id="133" creationId="{843EEAB5-1D2E-4457-915A-475049BE7EBF}"/>
          </ac:inkMkLst>
        </pc:inkChg>
        <pc:inkChg chg="add mod">
          <ac:chgData name="Sherif Khattab" userId="c83b1e15-36f3-4f46-aceb-05aac24c545e" providerId="ADAL" clId="{765E29AF-DB58-4025-A9E7-1BD6AAD1841B}" dt="2021-02-15T06:14:32.502" v="1638"/>
          <ac:inkMkLst>
            <pc:docMk/>
            <pc:sldMk cId="1506398929" sldId="1874"/>
            <ac:inkMk id="134" creationId="{77355F44-D16B-4192-9C8F-05BA0B238B0A}"/>
          </ac:inkMkLst>
        </pc:inkChg>
        <pc:inkChg chg="add mod">
          <ac:chgData name="Sherif Khattab" userId="c83b1e15-36f3-4f46-aceb-05aac24c545e" providerId="ADAL" clId="{765E29AF-DB58-4025-A9E7-1BD6AAD1841B}" dt="2021-02-15T06:14:32.502" v="1638"/>
          <ac:inkMkLst>
            <pc:docMk/>
            <pc:sldMk cId="1506398929" sldId="1874"/>
            <ac:inkMk id="135" creationId="{D9A41865-E8F5-4C3D-AB8E-610E797105F2}"/>
          </ac:inkMkLst>
        </pc:inkChg>
        <pc:inkChg chg="add mod">
          <ac:chgData name="Sherif Khattab" userId="c83b1e15-36f3-4f46-aceb-05aac24c545e" providerId="ADAL" clId="{765E29AF-DB58-4025-A9E7-1BD6AAD1841B}" dt="2021-02-15T06:14:32.502" v="1638"/>
          <ac:inkMkLst>
            <pc:docMk/>
            <pc:sldMk cId="1506398929" sldId="1874"/>
            <ac:inkMk id="136" creationId="{7980849F-BCA9-4B53-BAB9-099E0BFD084A}"/>
          </ac:inkMkLst>
        </pc:inkChg>
        <pc:inkChg chg="add mod">
          <ac:chgData name="Sherif Khattab" userId="c83b1e15-36f3-4f46-aceb-05aac24c545e" providerId="ADAL" clId="{765E29AF-DB58-4025-A9E7-1BD6AAD1841B}" dt="2021-02-15T06:14:32.502" v="1638"/>
          <ac:inkMkLst>
            <pc:docMk/>
            <pc:sldMk cId="1506398929" sldId="1874"/>
            <ac:inkMk id="137" creationId="{4E6476CA-DC05-4097-BE18-C12C559BB505}"/>
          </ac:inkMkLst>
        </pc:inkChg>
        <pc:inkChg chg="add mod">
          <ac:chgData name="Sherif Khattab" userId="c83b1e15-36f3-4f46-aceb-05aac24c545e" providerId="ADAL" clId="{765E29AF-DB58-4025-A9E7-1BD6AAD1841B}" dt="2021-02-15T06:14:32.502" v="1638"/>
          <ac:inkMkLst>
            <pc:docMk/>
            <pc:sldMk cId="1506398929" sldId="1874"/>
            <ac:inkMk id="138" creationId="{237A8CA6-C48B-4DEC-8C8E-89D5919F9BFD}"/>
          </ac:inkMkLst>
        </pc:inkChg>
        <pc:inkChg chg="add mod">
          <ac:chgData name="Sherif Khattab" userId="c83b1e15-36f3-4f46-aceb-05aac24c545e" providerId="ADAL" clId="{765E29AF-DB58-4025-A9E7-1BD6AAD1841B}" dt="2021-02-15T06:14:32.502" v="1638"/>
          <ac:inkMkLst>
            <pc:docMk/>
            <pc:sldMk cId="1506398929" sldId="1874"/>
            <ac:inkMk id="139" creationId="{045035D1-A7DB-4FCA-92DA-344CF1409D03}"/>
          </ac:inkMkLst>
        </pc:inkChg>
        <pc:inkChg chg="add mod">
          <ac:chgData name="Sherif Khattab" userId="c83b1e15-36f3-4f46-aceb-05aac24c545e" providerId="ADAL" clId="{765E29AF-DB58-4025-A9E7-1BD6AAD1841B}" dt="2021-02-15T06:14:32.502" v="1638"/>
          <ac:inkMkLst>
            <pc:docMk/>
            <pc:sldMk cId="1506398929" sldId="1874"/>
            <ac:inkMk id="140" creationId="{8F47D390-D7FE-4659-A8B0-6373E807D197}"/>
          </ac:inkMkLst>
        </pc:inkChg>
        <pc:inkChg chg="add mod">
          <ac:chgData name="Sherif Khattab" userId="c83b1e15-36f3-4f46-aceb-05aac24c545e" providerId="ADAL" clId="{765E29AF-DB58-4025-A9E7-1BD6AAD1841B}" dt="2021-02-15T06:14:32.502" v="1638"/>
          <ac:inkMkLst>
            <pc:docMk/>
            <pc:sldMk cId="1506398929" sldId="1874"/>
            <ac:inkMk id="141" creationId="{9F00DCEE-8181-4D2F-B04C-ADC1D64BCD8A}"/>
          </ac:inkMkLst>
        </pc:inkChg>
        <pc:inkChg chg="add mod">
          <ac:chgData name="Sherif Khattab" userId="c83b1e15-36f3-4f46-aceb-05aac24c545e" providerId="ADAL" clId="{765E29AF-DB58-4025-A9E7-1BD6AAD1841B}" dt="2021-02-15T06:14:32.502" v="1638"/>
          <ac:inkMkLst>
            <pc:docMk/>
            <pc:sldMk cId="1506398929" sldId="1874"/>
            <ac:inkMk id="142" creationId="{86C13C95-5012-4CA6-A129-58BAB90BD11A}"/>
          </ac:inkMkLst>
        </pc:inkChg>
        <pc:inkChg chg="add mod">
          <ac:chgData name="Sherif Khattab" userId="c83b1e15-36f3-4f46-aceb-05aac24c545e" providerId="ADAL" clId="{765E29AF-DB58-4025-A9E7-1BD6AAD1841B}" dt="2021-02-15T06:14:32.502" v="1638"/>
          <ac:inkMkLst>
            <pc:docMk/>
            <pc:sldMk cId="1506398929" sldId="1874"/>
            <ac:inkMk id="143" creationId="{7CA78BCE-C5CA-45FB-BE16-37935E0D112B}"/>
          </ac:inkMkLst>
        </pc:inkChg>
        <pc:inkChg chg="add mod">
          <ac:chgData name="Sherif Khattab" userId="c83b1e15-36f3-4f46-aceb-05aac24c545e" providerId="ADAL" clId="{765E29AF-DB58-4025-A9E7-1BD6AAD1841B}" dt="2021-02-15T06:14:32.502" v="1638"/>
          <ac:inkMkLst>
            <pc:docMk/>
            <pc:sldMk cId="1506398929" sldId="1874"/>
            <ac:inkMk id="144" creationId="{4E11034B-CB2A-4ACC-859A-71155DD15292}"/>
          </ac:inkMkLst>
        </pc:inkChg>
        <pc:inkChg chg="add mod">
          <ac:chgData name="Sherif Khattab" userId="c83b1e15-36f3-4f46-aceb-05aac24c545e" providerId="ADAL" clId="{765E29AF-DB58-4025-A9E7-1BD6AAD1841B}" dt="2021-02-15T06:14:32.502" v="1638"/>
          <ac:inkMkLst>
            <pc:docMk/>
            <pc:sldMk cId="1506398929" sldId="1874"/>
            <ac:inkMk id="145" creationId="{16AF4095-41B1-4F8C-8F5A-01CD3BC4CE94}"/>
          </ac:inkMkLst>
        </pc:inkChg>
        <pc:inkChg chg="add mod">
          <ac:chgData name="Sherif Khattab" userId="c83b1e15-36f3-4f46-aceb-05aac24c545e" providerId="ADAL" clId="{765E29AF-DB58-4025-A9E7-1BD6AAD1841B}" dt="2021-02-15T06:14:32.502" v="1638"/>
          <ac:inkMkLst>
            <pc:docMk/>
            <pc:sldMk cId="1506398929" sldId="1874"/>
            <ac:inkMk id="146" creationId="{1324134F-1560-41D6-9395-1BBC0F7204AE}"/>
          </ac:inkMkLst>
        </pc:inkChg>
        <pc:inkChg chg="add mod">
          <ac:chgData name="Sherif Khattab" userId="c83b1e15-36f3-4f46-aceb-05aac24c545e" providerId="ADAL" clId="{765E29AF-DB58-4025-A9E7-1BD6AAD1841B}" dt="2021-02-15T06:14:32.502" v="1638"/>
          <ac:inkMkLst>
            <pc:docMk/>
            <pc:sldMk cId="1506398929" sldId="1874"/>
            <ac:inkMk id="147" creationId="{6C21D540-E1BC-4629-BE51-1BFC9A2FEFDA}"/>
          </ac:inkMkLst>
        </pc:inkChg>
        <pc:inkChg chg="add mod">
          <ac:chgData name="Sherif Khattab" userId="c83b1e15-36f3-4f46-aceb-05aac24c545e" providerId="ADAL" clId="{765E29AF-DB58-4025-A9E7-1BD6AAD1841B}" dt="2021-02-15T06:14:32.502" v="1638"/>
          <ac:inkMkLst>
            <pc:docMk/>
            <pc:sldMk cId="1506398929" sldId="1874"/>
            <ac:inkMk id="148" creationId="{4E9B9A91-BAFF-46AF-AF88-8E6A988E1F2B}"/>
          </ac:inkMkLst>
        </pc:inkChg>
        <pc:inkChg chg="add mod">
          <ac:chgData name="Sherif Khattab" userId="c83b1e15-36f3-4f46-aceb-05aac24c545e" providerId="ADAL" clId="{765E29AF-DB58-4025-A9E7-1BD6AAD1841B}" dt="2021-02-15T06:14:32.502" v="1638"/>
          <ac:inkMkLst>
            <pc:docMk/>
            <pc:sldMk cId="1506398929" sldId="1874"/>
            <ac:inkMk id="149" creationId="{327CDF18-5EA4-4229-AE6E-C80FA1A14306}"/>
          </ac:inkMkLst>
        </pc:inkChg>
        <pc:inkChg chg="add mod">
          <ac:chgData name="Sherif Khattab" userId="c83b1e15-36f3-4f46-aceb-05aac24c545e" providerId="ADAL" clId="{765E29AF-DB58-4025-A9E7-1BD6AAD1841B}" dt="2021-02-15T06:14:32.502" v="1638"/>
          <ac:inkMkLst>
            <pc:docMk/>
            <pc:sldMk cId="1506398929" sldId="1874"/>
            <ac:inkMk id="150" creationId="{6EDFF3CD-53BF-4E8D-97C1-3188C81F10BC}"/>
          </ac:inkMkLst>
        </pc:inkChg>
        <pc:inkChg chg="add mod">
          <ac:chgData name="Sherif Khattab" userId="c83b1e15-36f3-4f46-aceb-05aac24c545e" providerId="ADAL" clId="{765E29AF-DB58-4025-A9E7-1BD6AAD1841B}" dt="2021-02-15T06:14:32.502" v="1638"/>
          <ac:inkMkLst>
            <pc:docMk/>
            <pc:sldMk cId="1506398929" sldId="1874"/>
            <ac:inkMk id="151" creationId="{E8423342-F766-4A50-812A-01A384D40E73}"/>
          </ac:inkMkLst>
        </pc:inkChg>
        <pc:inkChg chg="add mod">
          <ac:chgData name="Sherif Khattab" userId="c83b1e15-36f3-4f46-aceb-05aac24c545e" providerId="ADAL" clId="{765E29AF-DB58-4025-A9E7-1BD6AAD1841B}" dt="2021-02-15T06:14:32.502" v="1638"/>
          <ac:inkMkLst>
            <pc:docMk/>
            <pc:sldMk cId="1506398929" sldId="1874"/>
            <ac:inkMk id="152" creationId="{3F04C3E9-19A7-40D7-89CE-5E9926EA6533}"/>
          </ac:inkMkLst>
        </pc:inkChg>
        <pc:inkChg chg="add mod">
          <ac:chgData name="Sherif Khattab" userId="c83b1e15-36f3-4f46-aceb-05aac24c545e" providerId="ADAL" clId="{765E29AF-DB58-4025-A9E7-1BD6AAD1841B}" dt="2021-02-15T06:14:32.502" v="1638"/>
          <ac:inkMkLst>
            <pc:docMk/>
            <pc:sldMk cId="1506398929" sldId="1874"/>
            <ac:inkMk id="153" creationId="{4CDFF2CB-454F-4B9E-8919-94632D69ABB4}"/>
          </ac:inkMkLst>
        </pc:inkChg>
        <pc:inkChg chg="add mod">
          <ac:chgData name="Sherif Khattab" userId="c83b1e15-36f3-4f46-aceb-05aac24c545e" providerId="ADAL" clId="{765E29AF-DB58-4025-A9E7-1BD6AAD1841B}" dt="2021-02-15T06:14:32.502" v="1638"/>
          <ac:inkMkLst>
            <pc:docMk/>
            <pc:sldMk cId="1506398929" sldId="1874"/>
            <ac:inkMk id="154" creationId="{403BF14D-AB4F-4E51-A925-DCEC6F60A2DE}"/>
          </ac:inkMkLst>
        </pc:inkChg>
        <pc:inkChg chg="add mod">
          <ac:chgData name="Sherif Khattab" userId="c83b1e15-36f3-4f46-aceb-05aac24c545e" providerId="ADAL" clId="{765E29AF-DB58-4025-A9E7-1BD6AAD1841B}" dt="2021-02-15T06:14:32.502" v="1638"/>
          <ac:inkMkLst>
            <pc:docMk/>
            <pc:sldMk cId="1506398929" sldId="1874"/>
            <ac:inkMk id="155" creationId="{77E1EDD2-1A75-499E-83AF-3C71EC044744}"/>
          </ac:inkMkLst>
        </pc:inkChg>
        <pc:inkChg chg="add mod">
          <ac:chgData name="Sherif Khattab" userId="c83b1e15-36f3-4f46-aceb-05aac24c545e" providerId="ADAL" clId="{765E29AF-DB58-4025-A9E7-1BD6AAD1841B}" dt="2021-02-15T06:14:32.502" v="1638"/>
          <ac:inkMkLst>
            <pc:docMk/>
            <pc:sldMk cId="1506398929" sldId="1874"/>
            <ac:inkMk id="156" creationId="{16828CE7-B716-4EA0-B1D0-01AD497CC284}"/>
          </ac:inkMkLst>
        </pc:inkChg>
        <pc:inkChg chg="add mod">
          <ac:chgData name="Sherif Khattab" userId="c83b1e15-36f3-4f46-aceb-05aac24c545e" providerId="ADAL" clId="{765E29AF-DB58-4025-A9E7-1BD6AAD1841B}" dt="2021-02-15T06:14:32.502" v="1638"/>
          <ac:inkMkLst>
            <pc:docMk/>
            <pc:sldMk cId="1506398929" sldId="1874"/>
            <ac:inkMk id="157" creationId="{70957461-F64B-48B5-BEF8-88A2CCE5C836}"/>
          </ac:inkMkLst>
        </pc:inkChg>
        <pc:inkChg chg="add mod">
          <ac:chgData name="Sherif Khattab" userId="c83b1e15-36f3-4f46-aceb-05aac24c545e" providerId="ADAL" clId="{765E29AF-DB58-4025-A9E7-1BD6AAD1841B}" dt="2021-02-15T06:14:32.502" v="1638"/>
          <ac:inkMkLst>
            <pc:docMk/>
            <pc:sldMk cId="1506398929" sldId="1874"/>
            <ac:inkMk id="158" creationId="{5560A521-DF6E-4129-840C-8DF4D4012ACA}"/>
          </ac:inkMkLst>
        </pc:inkChg>
        <pc:inkChg chg="add mod">
          <ac:chgData name="Sherif Khattab" userId="c83b1e15-36f3-4f46-aceb-05aac24c545e" providerId="ADAL" clId="{765E29AF-DB58-4025-A9E7-1BD6AAD1841B}" dt="2021-02-15T06:14:32.502" v="1638"/>
          <ac:inkMkLst>
            <pc:docMk/>
            <pc:sldMk cId="1506398929" sldId="1874"/>
            <ac:inkMk id="159" creationId="{2DD4682C-3EB8-4913-BBE5-1F1DA01A06F7}"/>
          </ac:inkMkLst>
        </pc:inkChg>
        <pc:inkChg chg="add mod">
          <ac:chgData name="Sherif Khattab" userId="c83b1e15-36f3-4f46-aceb-05aac24c545e" providerId="ADAL" clId="{765E29AF-DB58-4025-A9E7-1BD6AAD1841B}" dt="2021-02-15T06:14:32.502" v="1638"/>
          <ac:inkMkLst>
            <pc:docMk/>
            <pc:sldMk cId="1506398929" sldId="1874"/>
            <ac:inkMk id="160" creationId="{88188E16-9F1B-4998-B7CC-76547654AE5F}"/>
          </ac:inkMkLst>
        </pc:inkChg>
        <pc:inkChg chg="add mod">
          <ac:chgData name="Sherif Khattab" userId="c83b1e15-36f3-4f46-aceb-05aac24c545e" providerId="ADAL" clId="{765E29AF-DB58-4025-A9E7-1BD6AAD1841B}" dt="2021-02-15T06:14:32.502" v="1638"/>
          <ac:inkMkLst>
            <pc:docMk/>
            <pc:sldMk cId="1506398929" sldId="1874"/>
            <ac:inkMk id="161" creationId="{BF3934E2-80A5-4516-978B-8ED0F6D755EA}"/>
          </ac:inkMkLst>
        </pc:inkChg>
        <pc:inkChg chg="add mod">
          <ac:chgData name="Sherif Khattab" userId="c83b1e15-36f3-4f46-aceb-05aac24c545e" providerId="ADAL" clId="{765E29AF-DB58-4025-A9E7-1BD6AAD1841B}" dt="2021-02-15T06:14:32.502" v="1638"/>
          <ac:inkMkLst>
            <pc:docMk/>
            <pc:sldMk cId="1506398929" sldId="1874"/>
            <ac:inkMk id="162" creationId="{F1D2CCFF-E24E-45BA-B610-D8A9F9139B46}"/>
          </ac:inkMkLst>
        </pc:inkChg>
        <pc:inkChg chg="add mod">
          <ac:chgData name="Sherif Khattab" userId="c83b1e15-36f3-4f46-aceb-05aac24c545e" providerId="ADAL" clId="{765E29AF-DB58-4025-A9E7-1BD6AAD1841B}" dt="2021-02-15T06:14:32.502" v="1638"/>
          <ac:inkMkLst>
            <pc:docMk/>
            <pc:sldMk cId="1506398929" sldId="1874"/>
            <ac:inkMk id="163" creationId="{AFC83649-2830-4800-AA6C-44B4E863EA2D}"/>
          </ac:inkMkLst>
        </pc:inkChg>
        <pc:inkChg chg="add mod">
          <ac:chgData name="Sherif Khattab" userId="c83b1e15-36f3-4f46-aceb-05aac24c545e" providerId="ADAL" clId="{765E29AF-DB58-4025-A9E7-1BD6AAD1841B}" dt="2021-02-15T06:14:32.502" v="1638"/>
          <ac:inkMkLst>
            <pc:docMk/>
            <pc:sldMk cId="1506398929" sldId="1874"/>
            <ac:inkMk id="164" creationId="{5B7764D3-B095-4B39-BACF-4DDB39523C3B}"/>
          </ac:inkMkLst>
        </pc:inkChg>
        <pc:inkChg chg="add mod">
          <ac:chgData name="Sherif Khattab" userId="c83b1e15-36f3-4f46-aceb-05aac24c545e" providerId="ADAL" clId="{765E29AF-DB58-4025-A9E7-1BD6AAD1841B}" dt="2021-02-15T06:14:32.502" v="1638"/>
          <ac:inkMkLst>
            <pc:docMk/>
            <pc:sldMk cId="1506398929" sldId="1874"/>
            <ac:inkMk id="165" creationId="{6E1291AB-F428-4930-93EC-4DFBA86AD689}"/>
          </ac:inkMkLst>
        </pc:inkChg>
        <pc:inkChg chg="add mod">
          <ac:chgData name="Sherif Khattab" userId="c83b1e15-36f3-4f46-aceb-05aac24c545e" providerId="ADAL" clId="{765E29AF-DB58-4025-A9E7-1BD6AAD1841B}" dt="2021-02-15T06:14:32.502" v="1638"/>
          <ac:inkMkLst>
            <pc:docMk/>
            <pc:sldMk cId="1506398929" sldId="1874"/>
            <ac:inkMk id="166" creationId="{B75210AE-5573-4B80-B197-CB581BEE104B}"/>
          </ac:inkMkLst>
        </pc:inkChg>
      </pc:sldChg>
      <pc:sldChg chg="del">
        <pc:chgData name="Sherif Khattab" userId="c83b1e15-36f3-4f46-aceb-05aac24c545e" providerId="ADAL" clId="{765E29AF-DB58-4025-A9E7-1BD6AAD1841B}" dt="2021-02-15T05:24:52.576" v="177" actId="47"/>
        <pc:sldMkLst>
          <pc:docMk/>
          <pc:sldMk cId="3409777137" sldId="1874"/>
        </pc:sldMkLst>
      </pc:sldChg>
      <pc:sldChg chg="addSp delSp modSp add mod">
        <pc:chgData name="Sherif Khattab" userId="c83b1e15-36f3-4f46-aceb-05aac24c545e" providerId="ADAL" clId="{765E29AF-DB58-4025-A9E7-1BD6AAD1841B}" dt="2021-02-15T06:14:34.307" v="1639"/>
        <pc:sldMkLst>
          <pc:docMk/>
          <pc:sldMk cId="1716876123" sldId="1875"/>
        </pc:sldMkLst>
        <pc:grpChg chg="mod">
          <ac:chgData name="Sherif Khattab" userId="c83b1e15-36f3-4f46-aceb-05aac24c545e" providerId="ADAL" clId="{765E29AF-DB58-4025-A9E7-1BD6AAD1841B}" dt="2021-02-15T06:09:34.567" v="1505"/>
          <ac:grpSpMkLst>
            <pc:docMk/>
            <pc:sldMk cId="1716876123" sldId="1875"/>
            <ac:grpSpMk id="62" creationId="{2DC3B564-353B-4095-8C20-145C62D892D7}"/>
          </ac:grpSpMkLst>
        </pc:grpChg>
        <pc:grpChg chg="del">
          <ac:chgData name="Sherif Khattab" userId="c83b1e15-36f3-4f46-aceb-05aac24c545e" providerId="ADAL" clId="{765E29AF-DB58-4025-A9E7-1BD6AAD1841B}" dt="2021-02-15T06:09:39.757" v="1507" actId="478"/>
          <ac:grpSpMkLst>
            <pc:docMk/>
            <pc:sldMk cId="1716876123" sldId="1875"/>
            <ac:grpSpMk id="78" creationId="{AEA0BBE0-731B-4A47-A973-AAC4DE88AAD3}"/>
          </ac:grpSpMkLst>
        </pc:grpChg>
        <pc:grpChg chg="mod">
          <ac:chgData name="Sherif Khattab" userId="c83b1e15-36f3-4f46-aceb-05aac24c545e" providerId="ADAL" clId="{765E29AF-DB58-4025-A9E7-1BD6AAD1841B}" dt="2021-02-15T06:09:52.235" v="1512"/>
          <ac:grpSpMkLst>
            <pc:docMk/>
            <pc:sldMk cId="1716876123" sldId="1875"/>
            <ac:grpSpMk id="79" creationId="{54ADFD94-CAD5-4B12-853C-9FC0ECDEC1C5}"/>
          </ac:grpSpMkLst>
        </pc:grpChg>
        <pc:inkChg chg="add mod">
          <ac:chgData name="Sherif Khattab" userId="c83b1e15-36f3-4f46-aceb-05aac24c545e" providerId="ADAL" clId="{765E29AF-DB58-4025-A9E7-1BD6AAD1841B}" dt="2021-02-15T06:09:34.567" v="1505"/>
          <ac:inkMkLst>
            <pc:docMk/>
            <pc:sldMk cId="1716876123" sldId="1875"/>
            <ac:inkMk id="59" creationId="{A4116788-9CB0-4A6F-93BC-E1E09FECF899}"/>
          </ac:inkMkLst>
        </pc:inkChg>
        <pc:inkChg chg="add mod">
          <ac:chgData name="Sherif Khattab" userId="c83b1e15-36f3-4f46-aceb-05aac24c545e" providerId="ADAL" clId="{765E29AF-DB58-4025-A9E7-1BD6AAD1841B}" dt="2021-02-15T06:09:34.567" v="1505"/>
          <ac:inkMkLst>
            <pc:docMk/>
            <pc:sldMk cId="1716876123" sldId="1875"/>
            <ac:inkMk id="60" creationId="{F2FF3639-0993-4D4D-B03A-5E5D7AD54ACA}"/>
          </ac:inkMkLst>
        </pc:inkChg>
        <pc:inkChg chg="add mod">
          <ac:chgData name="Sherif Khattab" userId="c83b1e15-36f3-4f46-aceb-05aac24c545e" providerId="ADAL" clId="{765E29AF-DB58-4025-A9E7-1BD6AAD1841B}" dt="2021-02-15T06:09:34.567" v="1505"/>
          <ac:inkMkLst>
            <pc:docMk/>
            <pc:sldMk cId="1716876123" sldId="1875"/>
            <ac:inkMk id="61" creationId="{9BD604AF-6363-4812-B8D0-E4BDCF0226C7}"/>
          </ac:inkMkLst>
        </pc:inkChg>
        <pc:inkChg chg="del topLvl">
          <ac:chgData name="Sherif Khattab" userId="c83b1e15-36f3-4f46-aceb-05aac24c545e" providerId="ADAL" clId="{765E29AF-DB58-4025-A9E7-1BD6AAD1841B}" dt="2021-02-15T06:09:42.633" v="1508" actId="478"/>
          <ac:inkMkLst>
            <pc:docMk/>
            <pc:sldMk cId="1716876123" sldId="1875"/>
            <ac:inkMk id="66" creationId="{5F3ECD4F-2F35-4FA3-9FDB-D4CC8E26C0A9}"/>
          </ac:inkMkLst>
        </pc:inkChg>
        <pc:inkChg chg="del">
          <ac:chgData name="Sherif Khattab" userId="c83b1e15-36f3-4f46-aceb-05aac24c545e" providerId="ADAL" clId="{765E29AF-DB58-4025-A9E7-1BD6AAD1841B}" dt="2021-02-15T06:09:39.757" v="1507" actId="478"/>
          <ac:inkMkLst>
            <pc:docMk/>
            <pc:sldMk cId="1716876123" sldId="1875"/>
            <ac:inkMk id="70" creationId="{6CB3C488-D95B-4271-B8B5-6E4F983A2939}"/>
          </ac:inkMkLst>
        </pc:inkChg>
        <pc:inkChg chg="add del">
          <ac:chgData name="Sherif Khattab" userId="c83b1e15-36f3-4f46-aceb-05aac24c545e" providerId="ADAL" clId="{765E29AF-DB58-4025-A9E7-1BD6AAD1841B}" dt="2021-02-15T06:09:39.757" v="1507" actId="478"/>
          <ac:inkMkLst>
            <pc:docMk/>
            <pc:sldMk cId="1716876123" sldId="1875"/>
            <ac:inkMk id="71" creationId="{6DEA2F04-7A41-47FD-818C-97F008E8C230}"/>
          </ac:inkMkLst>
        </pc:inkChg>
        <pc:inkChg chg="add mod">
          <ac:chgData name="Sherif Khattab" userId="c83b1e15-36f3-4f46-aceb-05aac24c545e" providerId="ADAL" clId="{765E29AF-DB58-4025-A9E7-1BD6AAD1841B}" dt="2021-02-15T06:09:52.235" v="1512"/>
          <ac:inkMkLst>
            <pc:docMk/>
            <pc:sldMk cId="1716876123" sldId="1875"/>
            <ac:inkMk id="72" creationId="{8D9F08F4-716A-4955-8680-6D8F441975D2}"/>
          </ac:inkMkLst>
        </pc:inkChg>
        <pc:inkChg chg="add mod">
          <ac:chgData name="Sherif Khattab" userId="c83b1e15-36f3-4f46-aceb-05aac24c545e" providerId="ADAL" clId="{765E29AF-DB58-4025-A9E7-1BD6AAD1841B}" dt="2021-02-15T06:09:52.235" v="1512"/>
          <ac:inkMkLst>
            <pc:docMk/>
            <pc:sldMk cId="1716876123" sldId="1875"/>
            <ac:inkMk id="74" creationId="{8801D5E6-CA16-44F6-9201-9604FF042C6C}"/>
          </ac:inkMkLst>
        </pc:inkChg>
        <pc:inkChg chg="add mod">
          <ac:chgData name="Sherif Khattab" userId="c83b1e15-36f3-4f46-aceb-05aac24c545e" providerId="ADAL" clId="{765E29AF-DB58-4025-A9E7-1BD6AAD1841B}" dt="2021-02-15T06:09:52.235" v="1512"/>
          <ac:inkMkLst>
            <pc:docMk/>
            <pc:sldMk cId="1716876123" sldId="1875"/>
            <ac:inkMk id="76" creationId="{86A7FBD4-B96E-4F4D-853D-0C9574117111}"/>
          </ac:inkMkLst>
        </pc:inkChg>
        <pc:inkChg chg="del topLvl">
          <ac:chgData name="Sherif Khattab" userId="c83b1e15-36f3-4f46-aceb-05aac24c545e" providerId="ADAL" clId="{765E29AF-DB58-4025-A9E7-1BD6AAD1841B}" dt="2021-02-15T06:09:39.757" v="1507" actId="478"/>
          <ac:inkMkLst>
            <pc:docMk/>
            <pc:sldMk cId="1716876123" sldId="1875"/>
            <ac:inkMk id="77" creationId="{8F7FA787-9D2D-4FA5-8CBE-0B358A706AAC}"/>
          </ac:inkMkLst>
        </pc:inkChg>
        <pc:inkChg chg="add mod">
          <ac:chgData name="Sherif Khattab" userId="c83b1e15-36f3-4f46-aceb-05aac24c545e" providerId="ADAL" clId="{765E29AF-DB58-4025-A9E7-1BD6AAD1841B}" dt="2021-02-15T06:14:34.307" v="1639"/>
          <ac:inkMkLst>
            <pc:docMk/>
            <pc:sldMk cId="1716876123" sldId="1875"/>
            <ac:inkMk id="108" creationId="{A3663A65-B7B3-4559-93C5-EA3B231EA704}"/>
          </ac:inkMkLst>
        </pc:inkChg>
        <pc:inkChg chg="add mod">
          <ac:chgData name="Sherif Khattab" userId="c83b1e15-36f3-4f46-aceb-05aac24c545e" providerId="ADAL" clId="{765E29AF-DB58-4025-A9E7-1BD6AAD1841B}" dt="2021-02-15T06:14:34.307" v="1639"/>
          <ac:inkMkLst>
            <pc:docMk/>
            <pc:sldMk cId="1716876123" sldId="1875"/>
            <ac:inkMk id="109" creationId="{D1C9215F-7BDB-4946-B7FA-20CDC9DDC56D}"/>
          </ac:inkMkLst>
        </pc:inkChg>
        <pc:inkChg chg="add mod">
          <ac:chgData name="Sherif Khattab" userId="c83b1e15-36f3-4f46-aceb-05aac24c545e" providerId="ADAL" clId="{765E29AF-DB58-4025-A9E7-1BD6AAD1841B}" dt="2021-02-15T06:14:34.307" v="1639"/>
          <ac:inkMkLst>
            <pc:docMk/>
            <pc:sldMk cId="1716876123" sldId="1875"/>
            <ac:inkMk id="110" creationId="{7ECB8E24-6E51-49B1-9AA3-A905C4F797F2}"/>
          </ac:inkMkLst>
        </pc:inkChg>
        <pc:inkChg chg="add mod">
          <ac:chgData name="Sherif Khattab" userId="c83b1e15-36f3-4f46-aceb-05aac24c545e" providerId="ADAL" clId="{765E29AF-DB58-4025-A9E7-1BD6AAD1841B}" dt="2021-02-15T06:14:34.307" v="1639"/>
          <ac:inkMkLst>
            <pc:docMk/>
            <pc:sldMk cId="1716876123" sldId="1875"/>
            <ac:inkMk id="111" creationId="{E6C9189F-A576-4204-8A9E-779D0FD317A3}"/>
          </ac:inkMkLst>
        </pc:inkChg>
        <pc:inkChg chg="add mod">
          <ac:chgData name="Sherif Khattab" userId="c83b1e15-36f3-4f46-aceb-05aac24c545e" providerId="ADAL" clId="{765E29AF-DB58-4025-A9E7-1BD6AAD1841B}" dt="2021-02-15T06:14:34.307" v="1639"/>
          <ac:inkMkLst>
            <pc:docMk/>
            <pc:sldMk cId="1716876123" sldId="1875"/>
            <ac:inkMk id="112" creationId="{881870F2-25F5-4966-9207-0ED34E4C0461}"/>
          </ac:inkMkLst>
        </pc:inkChg>
        <pc:inkChg chg="add mod">
          <ac:chgData name="Sherif Khattab" userId="c83b1e15-36f3-4f46-aceb-05aac24c545e" providerId="ADAL" clId="{765E29AF-DB58-4025-A9E7-1BD6AAD1841B}" dt="2021-02-15T06:14:34.307" v="1639"/>
          <ac:inkMkLst>
            <pc:docMk/>
            <pc:sldMk cId="1716876123" sldId="1875"/>
            <ac:inkMk id="113" creationId="{23E3F577-09CF-4561-9592-E6FA3FBCEC96}"/>
          </ac:inkMkLst>
        </pc:inkChg>
        <pc:inkChg chg="add mod">
          <ac:chgData name="Sherif Khattab" userId="c83b1e15-36f3-4f46-aceb-05aac24c545e" providerId="ADAL" clId="{765E29AF-DB58-4025-A9E7-1BD6AAD1841B}" dt="2021-02-15T06:14:34.307" v="1639"/>
          <ac:inkMkLst>
            <pc:docMk/>
            <pc:sldMk cId="1716876123" sldId="1875"/>
            <ac:inkMk id="114" creationId="{74721C8A-BE39-4D2D-8637-98F0C4B3C455}"/>
          </ac:inkMkLst>
        </pc:inkChg>
        <pc:inkChg chg="add mod">
          <ac:chgData name="Sherif Khattab" userId="c83b1e15-36f3-4f46-aceb-05aac24c545e" providerId="ADAL" clId="{765E29AF-DB58-4025-A9E7-1BD6AAD1841B}" dt="2021-02-15T06:14:34.307" v="1639"/>
          <ac:inkMkLst>
            <pc:docMk/>
            <pc:sldMk cId="1716876123" sldId="1875"/>
            <ac:inkMk id="115" creationId="{A2BF9882-096A-4911-BE19-A56A8B55E67B}"/>
          </ac:inkMkLst>
        </pc:inkChg>
        <pc:inkChg chg="add mod">
          <ac:chgData name="Sherif Khattab" userId="c83b1e15-36f3-4f46-aceb-05aac24c545e" providerId="ADAL" clId="{765E29AF-DB58-4025-A9E7-1BD6AAD1841B}" dt="2021-02-15T06:14:34.307" v="1639"/>
          <ac:inkMkLst>
            <pc:docMk/>
            <pc:sldMk cId="1716876123" sldId="1875"/>
            <ac:inkMk id="116" creationId="{8D41033A-7247-4CB5-A3A3-B74AEBF7A971}"/>
          </ac:inkMkLst>
        </pc:inkChg>
        <pc:inkChg chg="add mod">
          <ac:chgData name="Sherif Khattab" userId="c83b1e15-36f3-4f46-aceb-05aac24c545e" providerId="ADAL" clId="{765E29AF-DB58-4025-A9E7-1BD6AAD1841B}" dt="2021-02-15T06:14:34.307" v="1639"/>
          <ac:inkMkLst>
            <pc:docMk/>
            <pc:sldMk cId="1716876123" sldId="1875"/>
            <ac:inkMk id="117" creationId="{2D8E8884-A4F2-4E15-A87C-E85D0842F994}"/>
          </ac:inkMkLst>
        </pc:inkChg>
        <pc:inkChg chg="add mod">
          <ac:chgData name="Sherif Khattab" userId="c83b1e15-36f3-4f46-aceb-05aac24c545e" providerId="ADAL" clId="{765E29AF-DB58-4025-A9E7-1BD6AAD1841B}" dt="2021-02-15T06:14:34.307" v="1639"/>
          <ac:inkMkLst>
            <pc:docMk/>
            <pc:sldMk cId="1716876123" sldId="1875"/>
            <ac:inkMk id="118" creationId="{A37CF25D-2169-4778-8DC8-C78A02499B28}"/>
          </ac:inkMkLst>
        </pc:inkChg>
        <pc:inkChg chg="add mod">
          <ac:chgData name="Sherif Khattab" userId="c83b1e15-36f3-4f46-aceb-05aac24c545e" providerId="ADAL" clId="{765E29AF-DB58-4025-A9E7-1BD6AAD1841B}" dt="2021-02-15T06:14:34.307" v="1639"/>
          <ac:inkMkLst>
            <pc:docMk/>
            <pc:sldMk cId="1716876123" sldId="1875"/>
            <ac:inkMk id="119" creationId="{9533F4E8-329D-4518-A55C-7346210B42C6}"/>
          </ac:inkMkLst>
        </pc:inkChg>
        <pc:inkChg chg="add mod">
          <ac:chgData name="Sherif Khattab" userId="c83b1e15-36f3-4f46-aceb-05aac24c545e" providerId="ADAL" clId="{765E29AF-DB58-4025-A9E7-1BD6AAD1841B}" dt="2021-02-15T06:14:34.307" v="1639"/>
          <ac:inkMkLst>
            <pc:docMk/>
            <pc:sldMk cId="1716876123" sldId="1875"/>
            <ac:inkMk id="120" creationId="{37CD550E-AB97-4983-A1D3-C22DE76CFC58}"/>
          </ac:inkMkLst>
        </pc:inkChg>
        <pc:inkChg chg="add mod">
          <ac:chgData name="Sherif Khattab" userId="c83b1e15-36f3-4f46-aceb-05aac24c545e" providerId="ADAL" clId="{765E29AF-DB58-4025-A9E7-1BD6AAD1841B}" dt="2021-02-15T06:14:34.307" v="1639"/>
          <ac:inkMkLst>
            <pc:docMk/>
            <pc:sldMk cId="1716876123" sldId="1875"/>
            <ac:inkMk id="121" creationId="{97F5BA3C-6BEF-4D67-A70C-684848EBBAC5}"/>
          </ac:inkMkLst>
        </pc:inkChg>
        <pc:inkChg chg="add mod">
          <ac:chgData name="Sherif Khattab" userId="c83b1e15-36f3-4f46-aceb-05aac24c545e" providerId="ADAL" clId="{765E29AF-DB58-4025-A9E7-1BD6AAD1841B}" dt="2021-02-15T06:14:34.307" v="1639"/>
          <ac:inkMkLst>
            <pc:docMk/>
            <pc:sldMk cId="1716876123" sldId="1875"/>
            <ac:inkMk id="122" creationId="{1B6812FE-F11C-4928-B724-08C31CD1B591}"/>
          </ac:inkMkLst>
        </pc:inkChg>
        <pc:inkChg chg="add mod">
          <ac:chgData name="Sherif Khattab" userId="c83b1e15-36f3-4f46-aceb-05aac24c545e" providerId="ADAL" clId="{765E29AF-DB58-4025-A9E7-1BD6AAD1841B}" dt="2021-02-15T06:14:34.307" v="1639"/>
          <ac:inkMkLst>
            <pc:docMk/>
            <pc:sldMk cId="1716876123" sldId="1875"/>
            <ac:inkMk id="123" creationId="{45064D69-A7B1-43F6-9C86-59D7752D40CB}"/>
          </ac:inkMkLst>
        </pc:inkChg>
        <pc:inkChg chg="add mod">
          <ac:chgData name="Sherif Khattab" userId="c83b1e15-36f3-4f46-aceb-05aac24c545e" providerId="ADAL" clId="{765E29AF-DB58-4025-A9E7-1BD6AAD1841B}" dt="2021-02-15T06:14:34.307" v="1639"/>
          <ac:inkMkLst>
            <pc:docMk/>
            <pc:sldMk cId="1716876123" sldId="1875"/>
            <ac:inkMk id="124" creationId="{E11E43D2-34F5-43D4-95BC-E4336DCF0FE6}"/>
          </ac:inkMkLst>
        </pc:inkChg>
        <pc:inkChg chg="add mod">
          <ac:chgData name="Sherif Khattab" userId="c83b1e15-36f3-4f46-aceb-05aac24c545e" providerId="ADAL" clId="{765E29AF-DB58-4025-A9E7-1BD6AAD1841B}" dt="2021-02-15T06:14:34.307" v="1639"/>
          <ac:inkMkLst>
            <pc:docMk/>
            <pc:sldMk cId="1716876123" sldId="1875"/>
            <ac:inkMk id="125" creationId="{1DDD0573-E925-4A95-B0AE-AFA9922BD5F2}"/>
          </ac:inkMkLst>
        </pc:inkChg>
        <pc:inkChg chg="add mod">
          <ac:chgData name="Sherif Khattab" userId="c83b1e15-36f3-4f46-aceb-05aac24c545e" providerId="ADAL" clId="{765E29AF-DB58-4025-A9E7-1BD6AAD1841B}" dt="2021-02-15T06:14:34.307" v="1639"/>
          <ac:inkMkLst>
            <pc:docMk/>
            <pc:sldMk cId="1716876123" sldId="1875"/>
            <ac:inkMk id="126" creationId="{88EB815E-873D-4603-A110-E8C87560D026}"/>
          </ac:inkMkLst>
        </pc:inkChg>
        <pc:inkChg chg="add mod">
          <ac:chgData name="Sherif Khattab" userId="c83b1e15-36f3-4f46-aceb-05aac24c545e" providerId="ADAL" clId="{765E29AF-DB58-4025-A9E7-1BD6AAD1841B}" dt="2021-02-15T06:14:34.307" v="1639"/>
          <ac:inkMkLst>
            <pc:docMk/>
            <pc:sldMk cId="1716876123" sldId="1875"/>
            <ac:inkMk id="127" creationId="{5246A738-4278-4A8E-8E06-61E8009AF661}"/>
          </ac:inkMkLst>
        </pc:inkChg>
        <pc:inkChg chg="add mod">
          <ac:chgData name="Sherif Khattab" userId="c83b1e15-36f3-4f46-aceb-05aac24c545e" providerId="ADAL" clId="{765E29AF-DB58-4025-A9E7-1BD6AAD1841B}" dt="2021-02-15T06:14:34.307" v="1639"/>
          <ac:inkMkLst>
            <pc:docMk/>
            <pc:sldMk cId="1716876123" sldId="1875"/>
            <ac:inkMk id="128" creationId="{2BD16B7B-B061-46E5-90A5-772AA9F5E4A0}"/>
          </ac:inkMkLst>
        </pc:inkChg>
        <pc:inkChg chg="add mod">
          <ac:chgData name="Sherif Khattab" userId="c83b1e15-36f3-4f46-aceb-05aac24c545e" providerId="ADAL" clId="{765E29AF-DB58-4025-A9E7-1BD6AAD1841B}" dt="2021-02-15T06:14:34.307" v="1639"/>
          <ac:inkMkLst>
            <pc:docMk/>
            <pc:sldMk cId="1716876123" sldId="1875"/>
            <ac:inkMk id="129" creationId="{278F27FA-6808-4D81-853F-DEB4DD90FB30}"/>
          </ac:inkMkLst>
        </pc:inkChg>
        <pc:inkChg chg="add mod">
          <ac:chgData name="Sherif Khattab" userId="c83b1e15-36f3-4f46-aceb-05aac24c545e" providerId="ADAL" clId="{765E29AF-DB58-4025-A9E7-1BD6AAD1841B}" dt="2021-02-15T06:14:34.307" v="1639"/>
          <ac:inkMkLst>
            <pc:docMk/>
            <pc:sldMk cId="1716876123" sldId="1875"/>
            <ac:inkMk id="130" creationId="{DEE6B8FB-0756-4AD4-9952-DDC4E473E494}"/>
          </ac:inkMkLst>
        </pc:inkChg>
        <pc:inkChg chg="add mod">
          <ac:chgData name="Sherif Khattab" userId="c83b1e15-36f3-4f46-aceb-05aac24c545e" providerId="ADAL" clId="{765E29AF-DB58-4025-A9E7-1BD6AAD1841B}" dt="2021-02-15T06:14:34.307" v="1639"/>
          <ac:inkMkLst>
            <pc:docMk/>
            <pc:sldMk cId="1716876123" sldId="1875"/>
            <ac:inkMk id="131" creationId="{204317F6-B395-4738-BD38-A3A5CAF8D7F1}"/>
          </ac:inkMkLst>
        </pc:inkChg>
        <pc:inkChg chg="add mod">
          <ac:chgData name="Sherif Khattab" userId="c83b1e15-36f3-4f46-aceb-05aac24c545e" providerId="ADAL" clId="{765E29AF-DB58-4025-A9E7-1BD6AAD1841B}" dt="2021-02-15T06:14:34.307" v="1639"/>
          <ac:inkMkLst>
            <pc:docMk/>
            <pc:sldMk cId="1716876123" sldId="1875"/>
            <ac:inkMk id="132" creationId="{AD826309-4EA6-4DDC-A72B-F4BC3BB83A48}"/>
          </ac:inkMkLst>
        </pc:inkChg>
        <pc:inkChg chg="add mod">
          <ac:chgData name="Sherif Khattab" userId="c83b1e15-36f3-4f46-aceb-05aac24c545e" providerId="ADAL" clId="{765E29AF-DB58-4025-A9E7-1BD6AAD1841B}" dt="2021-02-15T06:14:34.307" v="1639"/>
          <ac:inkMkLst>
            <pc:docMk/>
            <pc:sldMk cId="1716876123" sldId="1875"/>
            <ac:inkMk id="133" creationId="{BD1DE6E4-06A8-436E-9AA0-EE634DD42A78}"/>
          </ac:inkMkLst>
        </pc:inkChg>
        <pc:inkChg chg="add mod">
          <ac:chgData name="Sherif Khattab" userId="c83b1e15-36f3-4f46-aceb-05aac24c545e" providerId="ADAL" clId="{765E29AF-DB58-4025-A9E7-1BD6AAD1841B}" dt="2021-02-15T06:14:34.307" v="1639"/>
          <ac:inkMkLst>
            <pc:docMk/>
            <pc:sldMk cId="1716876123" sldId="1875"/>
            <ac:inkMk id="134" creationId="{B6B1B681-CA59-40EB-9A88-9036C0565F8B}"/>
          </ac:inkMkLst>
        </pc:inkChg>
        <pc:inkChg chg="add mod">
          <ac:chgData name="Sherif Khattab" userId="c83b1e15-36f3-4f46-aceb-05aac24c545e" providerId="ADAL" clId="{765E29AF-DB58-4025-A9E7-1BD6AAD1841B}" dt="2021-02-15T06:14:34.307" v="1639"/>
          <ac:inkMkLst>
            <pc:docMk/>
            <pc:sldMk cId="1716876123" sldId="1875"/>
            <ac:inkMk id="135" creationId="{07F6812A-F881-45D4-8783-72F41948FBD8}"/>
          </ac:inkMkLst>
        </pc:inkChg>
        <pc:inkChg chg="add mod">
          <ac:chgData name="Sherif Khattab" userId="c83b1e15-36f3-4f46-aceb-05aac24c545e" providerId="ADAL" clId="{765E29AF-DB58-4025-A9E7-1BD6AAD1841B}" dt="2021-02-15T06:14:34.307" v="1639"/>
          <ac:inkMkLst>
            <pc:docMk/>
            <pc:sldMk cId="1716876123" sldId="1875"/>
            <ac:inkMk id="136" creationId="{10345475-FD75-4FED-AE1A-77A2D9EE84B6}"/>
          </ac:inkMkLst>
        </pc:inkChg>
        <pc:inkChg chg="add mod">
          <ac:chgData name="Sherif Khattab" userId="c83b1e15-36f3-4f46-aceb-05aac24c545e" providerId="ADAL" clId="{765E29AF-DB58-4025-A9E7-1BD6AAD1841B}" dt="2021-02-15T06:14:34.307" v="1639"/>
          <ac:inkMkLst>
            <pc:docMk/>
            <pc:sldMk cId="1716876123" sldId="1875"/>
            <ac:inkMk id="137" creationId="{FE94881D-533A-466A-A6F6-47182D78900D}"/>
          </ac:inkMkLst>
        </pc:inkChg>
        <pc:inkChg chg="add mod">
          <ac:chgData name="Sherif Khattab" userId="c83b1e15-36f3-4f46-aceb-05aac24c545e" providerId="ADAL" clId="{765E29AF-DB58-4025-A9E7-1BD6AAD1841B}" dt="2021-02-15T06:14:34.307" v="1639"/>
          <ac:inkMkLst>
            <pc:docMk/>
            <pc:sldMk cId="1716876123" sldId="1875"/>
            <ac:inkMk id="138" creationId="{0AC06336-671B-4EFD-8D21-43979DA02C68}"/>
          </ac:inkMkLst>
        </pc:inkChg>
        <pc:inkChg chg="add mod">
          <ac:chgData name="Sherif Khattab" userId="c83b1e15-36f3-4f46-aceb-05aac24c545e" providerId="ADAL" clId="{765E29AF-DB58-4025-A9E7-1BD6AAD1841B}" dt="2021-02-15T06:14:34.307" v="1639"/>
          <ac:inkMkLst>
            <pc:docMk/>
            <pc:sldMk cId="1716876123" sldId="1875"/>
            <ac:inkMk id="139" creationId="{C903A69D-CA7F-4BFB-A386-BE62BCE71366}"/>
          </ac:inkMkLst>
        </pc:inkChg>
        <pc:inkChg chg="add mod">
          <ac:chgData name="Sherif Khattab" userId="c83b1e15-36f3-4f46-aceb-05aac24c545e" providerId="ADAL" clId="{765E29AF-DB58-4025-A9E7-1BD6AAD1841B}" dt="2021-02-15T06:14:34.307" v="1639"/>
          <ac:inkMkLst>
            <pc:docMk/>
            <pc:sldMk cId="1716876123" sldId="1875"/>
            <ac:inkMk id="140" creationId="{13C1E71F-F8CB-4F00-B465-66FBE0EE9CC8}"/>
          </ac:inkMkLst>
        </pc:inkChg>
        <pc:inkChg chg="add mod">
          <ac:chgData name="Sherif Khattab" userId="c83b1e15-36f3-4f46-aceb-05aac24c545e" providerId="ADAL" clId="{765E29AF-DB58-4025-A9E7-1BD6AAD1841B}" dt="2021-02-15T06:14:34.307" v="1639"/>
          <ac:inkMkLst>
            <pc:docMk/>
            <pc:sldMk cId="1716876123" sldId="1875"/>
            <ac:inkMk id="141" creationId="{9FA56F30-A6E2-46A6-94EE-AADAEC631010}"/>
          </ac:inkMkLst>
        </pc:inkChg>
        <pc:inkChg chg="add mod">
          <ac:chgData name="Sherif Khattab" userId="c83b1e15-36f3-4f46-aceb-05aac24c545e" providerId="ADAL" clId="{765E29AF-DB58-4025-A9E7-1BD6AAD1841B}" dt="2021-02-15T06:14:34.307" v="1639"/>
          <ac:inkMkLst>
            <pc:docMk/>
            <pc:sldMk cId="1716876123" sldId="1875"/>
            <ac:inkMk id="142" creationId="{627E9BA2-1F8D-4A32-BA7C-C18C31E8180B}"/>
          </ac:inkMkLst>
        </pc:inkChg>
        <pc:inkChg chg="add mod">
          <ac:chgData name="Sherif Khattab" userId="c83b1e15-36f3-4f46-aceb-05aac24c545e" providerId="ADAL" clId="{765E29AF-DB58-4025-A9E7-1BD6AAD1841B}" dt="2021-02-15T06:14:34.307" v="1639"/>
          <ac:inkMkLst>
            <pc:docMk/>
            <pc:sldMk cId="1716876123" sldId="1875"/>
            <ac:inkMk id="143" creationId="{625E177B-D737-4456-B5C8-B25ED65254D1}"/>
          </ac:inkMkLst>
        </pc:inkChg>
        <pc:inkChg chg="add mod">
          <ac:chgData name="Sherif Khattab" userId="c83b1e15-36f3-4f46-aceb-05aac24c545e" providerId="ADAL" clId="{765E29AF-DB58-4025-A9E7-1BD6AAD1841B}" dt="2021-02-15T06:14:34.307" v="1639"/>
          <ac:inkMkLst>
            <pc:docMk/>
            <pc:sldMk cId="1716876123" sldId="1875"/>
            <ac:inkMk id="144" creationId="{9554BD3D-7755-4F41-99C9-2B012991FBD6}"/>
          </ac:inkMkLst>
        </pc:inkChg>
        <pc:inkChg chg="add mod">
          <ac:chgData name="Sherif Khattab" userId="c83b1e15-36f3-4f46-aceb-05aac24c545e" providerId="ADAL" clId="{765E29AF-DB58-4025-A9E7-1BD6AAD1841B}" dt="2021-02-15T06:14:34.307" v="1639"/>
          <ac:inkMkLst>
            <pc:docMk/>
            <pc:sldMk cId="1716876123" sldId="1875"/>
            <ac:inkMk id="145" creationId="{F9401372-BC06-474E-8EA3-7D6B060957AF}"/>
          </ac:inkMkLst>
        </pc:inkChg>
        <pc:inkChg chg="add mod">
          <ac:chgData name="Sherif Khattab" userId="c83b1e15-36f3-4f46-aceb-05aac24c545e" providerId="ADAL" clId="{765E29AF-DB58-4025-A9E7-1BD6AAD1841B}" dt="2021-02-15T06:14:34.307" v="1639"/>
          <ac:inkMkLst>
            <pc:docMk/>
            <pc:sldMk cId="1716876123" sldId="1875"/>
            <ac:inkMk id="146" creationId="{22B5E208-1FA3-4234-BBF5-83B2404EFB40}"/>
          </ac:inkMkLst>
        </pc:inkChg>
        <pc:inkChg chg="add mod">
          <ac:chgData name="Sherif Khattab" userId="c83b1e15-36f3-4f46-aceb-05aac24c545e" providerId="ADAL" clId="{765E29AF-DB58-4025-A9E7-1BD6AAD1841B}" dt="2021-02-15T06:14:34.307" v="1639"/>
          <ac:inkMkLst>
            <pc:docMk/>
            <pc:sldMk cId="1716876123" sldId="1875"/>
            <ac:inkMk id="147" creationId="{93311270-B7C6-4CBB-A362-D823DD67D04A}"/>
          </ac:inkMkLst>
        </pc:inkChg>
        <pc:inkChg chg="add mod">
          <ac:chgData name="Sherif Khattab" userId="c83b1e15-36f3-4f46-aceb-05aac24c545e" providerId="ADAL" clId="{765E29AF-DB58-4025-A9E7-1BD6AAD1841B}" dt="2021-02-15T06:14:34.307" v="1639"/>
          <ac:inkMkLst>
            <pc:docMk/>
            <pc:sldMk cId="1716876123" sldId="1875"/>
            <ac:inkMk id="148" creationId="{AAD1D375-2A61-4B9F-98B0-D935860FFFAE}"/>
          </ac:inkMkLst>
        </pc:inkChg>
        <pc:inkChg chg="add mod">
          <ac:chgData name="Sherif Khattab" userId="c83b1e15-36f3-4f46-aceb-05aac24c545e" providerId="ADAL" clId="{765E29AF-DB58-4025-A9E7-1BD6AAD1841B}" dt="2021-02-15T06:14:34.307" v="1639"/>
          <ac:inkMkLst>
            <pc:docMk/>
            <pc:sldMk cId="1716876123" sldId="1875"/>
            <ac:inkMk id="149" creationId="{F9D32D85-82A6-4F38-B69F-6531EDDE8B42}"/>
          </ac:inkMkLst>
        </pc:inkChg>
        <pc:inkChg chg="add mod">
          <ac:chgData name="Sherif Khattab" userId="c83b1e15-36f3-4f46-aceb-05aac24c545e" providerId="ADAL" clId="{765E29AF-DB58-4025-A9E7-1BD6AAD1841B}" dt="2021-02-15T06:14:34.307" v="1639"/>
          <ac:inkMkLst>
            <pc:docMk/>
            <pc:sldMk cId="1716876123" sldId="1875"/>
            <ac:inkMk id="150" creationId="{EA4518E8-D0E4-4E77-9965-EC0B3242E570}"/>
          </ac:inkMkLst>
        </pc:inkChg>
        <pc:inkChg chg="add mod">
          <ac:chgData name="Sherif Khattab" userId="c83b1e15-36f3-4f46-aceb-05aac24c545e" providerId="ADAL" clId="{765E29AF-DB58-4025-A9E7-1BD6AAD1841B}" dt="2021-02-15T06:14:34.307" v="1639"/>
          <ac:inkMkLst>
            <pc:docMk/>
            <pc:sldMk cId="1716876123" sldId="1875"/>
            <ac:inkMk id="151" creationId="{17A152F1-9EAD-44C9-885B-3850ABD6E722}"/>
          </ac:inkMkLst>
        </pc:inkChg>
        <pc:inkChg chg="add mod">
          <ac:chgData name="Sherif Khattab" userId="c83b1e15-36f3-4f46-aceb-05aac24c545e" providerId="ADAL" clId="{765E29AF-DB58-4025-A9E7-1BD6AAD1841B}" dt="2021-02-15T06:14:34.307" v="1639"/>
          <ac:inkMkLst>
            <pc:docMk/>
            <pc:sldMk cId="1716876123" sldId="1875"/>
            <ac:inkMk id="152" creationId="{6231B38D-CF63-4EDF-AD85-7D6115B5B8AD}"/>
          </ac:inkMkLst>
        </pc:inkChg>
        <pc:inkChg chg="add mod">
          <ac:chgData name="Sherif Khattab" userId="c83b1e15-36f3-4f46-aceb-05aac24c545e" providerId="ADAL" clId="{765E29AF-DB58-4025-A9E7-1BD6AAD1841B}" dt="2021-02-15T06:14:34.307" v="1639"/>
          <ac:inkMkLst>
            <pc:docMk/>
            <pc:sldMk cId="1716876123" sldId="1875"/>
            <ac:inkMk id="153" creationId="{C4BEFC04-7DCF-47C9-827A-6EBCBDEE63A9}"/>
          </ac:inkMkLst>
        </pc:inkChg>
        <pc:inkChg chg="add mod">
          <ac:chgData name="Sherif Khattab" userId="c83b1e15-36f3-4f46-aceb-05aac24c545e" providerId="ADAL" clId="{765E29AF-DB58-4025-A9E7-1BD6AAD1841B}" dt="2021-02-15T06:14:34.307" v="1639"/>
          <ac:inkMkLst>
            <pc:docMk/>
            <pc:sldMk cId="1716876123" sldId="1875"/>
            <ac:inkMk id="154" creationId="{69506B19-EC47-4406-8C6E-EDEA6A65CF8B}"/>
          </ac:inkMkLst>
        </pc:inkChg>
        <pc:inkChg chg="add mod">
          <ac:chgData name="Sherif Khattab" userId="c83b1e15-36f3-4f46-aceb-05aac24c545e" providerId="ADAL" clId="{765E29AF-DB58-4025-A9E7-1BD6AAD1841B}" dt="2021-02-15T06:14:34.307" v="1639"/>
          <ac:inkMkLst>
            <pc:docMk/>
            <pc:sldMk cId="1716876123" sldId="1875"/>
            <ac:inkMk id="155" creationId="{F2CBF81B-AE90-4A79-824F-4A2B815477B7}"/>
          </ac:inkMkLst>
        </pc:inkChg>
        <pc:inkChg chg="add mod">
          <ac:chgData name="Sherif Khattab" userId="c83b1e15-36f3-4f46-aceb-05aac24c545e" providerId="ADAL" clId="{765E29AF-DB58-4025-A9E7-1BD6AAD1841B}" dt="2021-02-15T06:14:34.307" v="1639"/>
          <ac:inkMkLst>
            <pc:docMk/>
            <pc:sldMk cId="1716876123" sldId="1875"/>
            <ac:inkMk id="156" creationId="{ABB4107E-BED2-43AF-A6F6-7F78E8CC667F}"/>
          </ac:inkMkLst>
        </pc:inkChg>
        <pc:inkChg chg="add mod">
          <ac:chgData name="Sherif Khattab" userId="c83b1e15-36f3-4f46-aceb-05aac24c545e" providerId="ADAL" clId="{765E29AF-DB58-4025-A9E7-1BD6AAD1841B}" dt="2021-02-15T06:14:34.307" v="1639"/>
          <ac:inkMkLst>
            <pc:docMk/>
            <pc:sldMk cId="1716876123" sldId="1875"/>
            <ac:inkMk id="157" creationId="{2F786F05-0802-4015-A7E2-E947588C70A2}"/>
          </ac:inkMkLst>
        </pc:inkChg>
        <pc:inkChg chg="add mod">
          <ac:chgData name="Sherif Khattab" userId="c83b1e15-36f3-4f46-aceb-05aac24c545e" providerId="ADAL" clId="{765E29AF-DB58-4025-A9E7-1BD6AAD1841B}" dt="2021-02-15T06:14:34.307" v="1639"/>
          <ac:inkMkLst>
            <pc:docMk/>
            <pc:sldMk cId="1716876123" sldId="1875"/>
            <ac:inkMk id="158" creationId="{37ABB173-D5AD-4C1C-915F-42BC32741D02}"/>
          </ac:inkMkLst>
        </pc:inkChg>
        <pc:inkChg chg="add mod">
          <ac:chgData name="Sherif Khattab" userId="c83b1e15-36f3-4f46-aceb-05aac24c545e" providerId="ADAL" clId="{765E29AF-DB58-4025-A9E7-1BD6AAD1841B}" dt="2021-02-15T06:14:34.307" v="1639"/>
          <ac:inkMkLst>
            <pc:docMk/>
            <pc:sldMk cId="1716876123" sldId="1875"/>
            <ac:inkMk id="159" creationId="{65332C0F-E9F3-4139-9CF7-29C277310419}"/>
          </ac:inkMkLst>
        </pc:inkChg>
        <pc:inkChg chg="add mod">
          <ac:chgData name="Sherif Khattab" userId="c83b1e15-36f3-4f46-aceb-05aac24c545e" providerId="ADAL" clId="{765E29AF-DB58-4025-A9E7-1BD6AAD1841B}" dt="2021-02-15T06:14:34.307" v="1639"/>
          <ac:inkMkLst>
            <pc:docMk/>
            <pc:sldMk cId="1716876123" sldId="1875"/>
            <ac:inkMk id="160" creationId="{AB29C6AF-AA93-4C29-9D85-1A1B65529FAF}"/>
          </ac:inkMkLst>
        </pc:inkChg>
        <pc:inkChg chg="add mod">
          <ac:chgData name="Sherif Khattab" userId="c83b1e15-36f3-4f46-aceb-05aac24c545e" providerId="ADAL" clId="{765E29AF-DB58-4025-A9E7-1BD6AAD1841B}" dt="2021-02-15T06:14:34.307" v="1639"/>
          <ac:inkMkLst>
            <pc:docMk/>
            <pc:sldMk cId="1716876123" sldId="1875"/>
            <ac:inkMk id="161" creationId="{FB4A389E-2465-4484-88DB-F5DA7DD808FA}"/>
          </ac:inkMkLst>
        </pc:inkChg>
        <pc:inkChg chg="add mod">
          <ac:chgData name="Sherif Khattab" userId="c83b1e15-36f3-4f46-aceb-05aac24c545e" providerId="ADAL" clId="{765E29AF-DB58-4025-A9E7-1BD6AAD1841B}" dt="2021-02-15T06:14:34.307" v="1639"/>
          <ac:inkMkLst>
            <pc:docMk/>
            <pc:sldMk cId="1716876123" sldId="1875"/>
            <ac:inkMk id="162" creationId="{BC20091F-3307-4D18-A87E-8B5F4B5CA938}"/>
          </ac:inkMkLst>
        </pc:inkChg>
        <pc:inkChg chg="add mod">
          <ac:chgData name="Sherif Khattab" userId="c83b1e15-36f3-4f46-aceb-05aac24c545e" providerId="ADAL" clId="{765E29AF-DB58-4025-A9E7-1BD6AAD1841B}" dt="2021-02-15T06:14:34.307" v="1639"/>
          <ac:inkMkLst>
            <pc:docMk/>
            <pc:sldMk cId="1716876123" sldId="1875"/>
            <ac:inkMk id="163" creationId="{58FFA129-A8EE-4A82-96C4-47A011C48A77}"/>
          </ac:inkMkLst>
        </pc:inkChg>
        <pc:inkChg chg="add mod">
          <ac:chgData name="Sherif Khattab" userId="c83b1e15-36f3-4f46-aceb-05aac24c545e" providerId="ADAL" clId="{765E29AF-DB58-4025-A9E7-1BD6AAD1841B}" dt="2021-02-15T06:14:34.307" v="1639"/>
          <ac:inkMkLst>
            <pc:docMk/>
            <pc:sldMk cId="1716876123" sldId="1875"/>
            <ac:inkMk id="164" creationId="{E47276E5-E60A-49AB-92B6-8A2CB372A5F2}"/>
          </ac:inkMkLst>
        </pc:inkChg>
        <pc:inkChg chg="add mod">
          <ac:chgData name="Sherif Khattab" userId="c83b1e15-36f3-4f46-aceb-05aac24c545e" providerId="ADAL" clId="{765E29AF-DB58-4025-A9E7-1BD6AAD1841B}" dt="2021-02-15T06:14:34.307" v="1639"/>
          <ac:inkMkLst>
            <pc:docMk/>
            <pc:sldMk cId="1716876123" sldId="1875"/>
            <ac:inkMk id="165" creationId="{FFA630A2-1314-4D77-B9CC-D7A1B2C4A9AF}"/>
          </ac:inkMkLst>
        </pc:inkChg>
        <pc:inkChg chg="add mod">
          <ac:chgData name="Sherif Khattab" userId="c83b1e15-36f3-4f46-aceb-05aac24c545e" providerId="ADAL" clId="{765E29AF-DB58-4025-A9E7-1BD6AAD1841B}" dt="2021-02-15T06:14:34.307" v="1639"/>
          <ac:inkMkLst>
            <pc:docMk/>
            <pc:sldMk cId="1716876123" sldId="1875"/>
            <ac:inkMk id="166" creationId="{5970D2B1-1F88-491D-92B7-2F6B21D0F6F3}"/>
          </ac:inkMkLst>
        </pc:inkChg>
      </pc:sldChg>
      <pc:sldChg chg="del">
        <pc:chgData name="Sherif Khattab" userId="c83b1e15-36f3-4f46-aceb-05aac24c545e" providerId="ADAL" clId="{765E29AF-DB58-4025-A9E7-1BD6AAD1841B}" dt="2021-02-15T05:24:53.272" v="178" actId="47"/>
        <pc:sldMkLst>
          <pc:docMk/>
          <pc:sldMk cId="1854151989" sldId="1875"/>
        </pc:sldMkLst>
      </pc:sldChg>
      <pc:sldChg chg="del">
        <pc:chgData name="Sherif Khattab" userId="c83b1e15-36f3-4f46-aceb-05aac24c545e" providerId="ADAL" clId="{765E29AF-DB58-4025-A9E7-1BD6AAD1841B}" dt="2021-02-15T05:28:07.688" v="420" actId="47"/>
        <pc:sldMkLst>
          <pc:docMk/>
          <pc:sldMk cId="972574410" sldId="1876"/>
        </pc:sldMkLst>
      </pc:sldChg>
      <pc:sldChg chg="addSp delSp modSp add mod">
        <pc:chgData name="Sherif Khattab" userId="c83b1e15-36f3-4f46-aceb-05aac24c545e" providerId="ADAL" clId="{765E29AF-DB58-4025-A9E7-1BD6AAD1841B}" dt="2021-02-15T06:14:36.448" v="1640"/>
        <pc:sldMkLst>
          <pc:docMk/>
          <pc:sldMk cId="3666274250" sldId="1876"/>
        </pc:sldMkLst>
        <pc:grpChg chg="del">
          <ac:chgData name="Sherif Khattab" userId="c83b1e15-36f3-4f46-aceb-05aac24c545e" providerId="ADAL" clId="{765E29AF-DB58-4025-A9E7-1BD6AAD1841B}" dt="2021-02-15T06:10:27.964" v="1515" actId="478"/>
          <ac:grpSpMkLst>
            <pc:docMk/>
            <pc:sldMk cId="3666274250" sldId="1876"/>
            <ac:grpSpMk id="62" creationId="{2DC3B564-353B-4095-8C20-145C62D892D7}"/>
          </ac:grpSpMkLst>
        </pc:grpChg>
        <pc:grpChg chg="mod">
          <ac:chgData name="Sherif Khattab" userId="c83b1e15-36f3-4f46-aceb-05aac24c545e" providerId="ADAL" clId="{765E29AF-DB58-4025-A9E7-1BD6AAD1841B}" dt="2021-02-15T06:10:33.838" v="1519"/>
          <ac:grpSpMkLst>
            <pc:docMk/>
            <pc:sldMk cId="3666274250" sldId="1876"/>
            <ac:grpSpMk id="77" creationId="{F981D7C6-543C-4D16-9CD2-CFA02EAA6C3F}"/>
          </ac:grpSpMkLst>
        </pc:grpChg>
        <pc:grpChg chg="mod">
          <ac:chgData name="Sherif Khattab" userId="c83b1e15-36f3-4f46-aceb-05aac24c545e" providerId="ADAL" clId="{765E29AF-DB58-4025-A9E7-1BD6AAD1841B}" dt="2021-02-15T06:10:37.655" v="1523"/>
          <ac:grpSpMkLst>
            <pc:docMk/>
            <pc:sldMk cId="3666274250" sldId="1876"/>
            <ac:grpSpMk id="82" creationId="{3482CB0C-018D-47C8-A33D-77E4A4433752}"/>
          </ac:grpSpMkLst>
        </pc:grpChg>
        <pc:grpChg chg="del">
          <ac:chgData name="Sherif Khattab" userId="c83b1e15-36f3-4f46-aceb-05aac24c545e" providerId="ADAL" clId="{765E29AF-DB58-4025-A9E7-1BD6AAD1841B}" dt="2021-02-15T06:10:20.864" v="1514" actId="478"/>
          <ac:grpSpMkLst>
            <pc:docMk/>
            <pc:sldMk cId="3666274250" sldId="1876"/>
            <ac:grpSpMk id="86" creationId="{04C86BCF-3E0B-4F99-84F5-C0A48D210869}"/>
          </ac:grpSpMkLst>
        </pc:grpChg>
        <pc:inkChg chg="add mod">
          <ac:chgData name="Sherif Khattab" userId="c83b1e15-36f3-4f46-aceb-05aac24c545e" providerId="ADAL" clId="{765E29AF-DB58-4025-A9E7-1BD6AAD1841B}" dt="2021-02-15T06:10:33.838" v="1519"/>
          <ac:inkMkLst>
            <pc:docMk/>
            <pc:sldMk cId="3666274250" sldId="1876"/>
            <ac:inkMk id="66" creationId="{86076C2C-DBC8-4389-A226-BFC2A6DC0380}"/>
          </ac:inkMkLst>
        </pc:inkChg>
        <pc:inkChg chg="add mod">
          <ac:chgData name="Sherif Khattab" userId="c83b1e15-36f3-4f46-aceb-05aac24c545e" providerId="ADAL" clId="{765E29AF-DB58-4025-A9E7-1BD6AAD1841B}" dt="2021-02-15T06:10:33.838" v="1519"/>
          <ac:inkMkLst>
            <pc:docMk/>
            <pc:sldMk cId="3666274250" sldId="1876"/>
            <ac:inkMk id="70" creationId="{D3110A01-39D2-4F03-8A79-F05234C2E4A9}"/>
          </ac:inkMkLst>
        </pc:inkChg>
        <pc:inkChg chg="add mod">
          <ac:chgData name="Sherif Khattab" userId="c83b1e15-36f3-4f46-aceb-05aac24c545e" providerId="ADAL" clId="{765E29AF-DB58-4025-A9E7-1BD6AAD1841B}" dt="2021-02-15T06:10:33.838" v="1519"/>
          <ac:inkMkLst>
            <pc:docMk/>
            <pc:sldMk cId="3666274250" sldId="1876"/>
            <ac:inkMk id="71" creationId="{48A6FBE4-4ED1-4D86-BA8C-E50763CF2703}"/>
          </ac:inkMkLst>
        </pc:inkChg>
        <pc:inkChg chg="add mod">
          <ac:chgData name="Sherif Khattab" userId="c83b1e15-36f3-4f46-aceb-05aac24c545e" providerId="ADAL" clId="{765E29AF-DB58-4025-A9E7-1BD6AAD1841B}" dt="2021-02-15T06:10:37.655" v="1523"/>
          <ac:inkMkLst>
            <pc:docMk/>
            <pc:sldMk cId="3666274250" sldId="1876"/>
            <ac:inkMk id="78" creationId="{6FE9F9E2-180D-4C68-A4AC-0DA4C9C7C3CE}"/>
          </ac:inkMkLst>
        </pc:inkChg>
        <pc:inkChg chg="add mod">
          <ac:chgData name="Sherif Khattab" userId="c83b1e15-36f3-4f46-aceb-05aac24c545e" providerId="ADAL" clId="{765E29AF-DB58-4025-A9E7-1BD6AAD1841B}" dt="2021-02-15T06:10:37.655" v="1523"/>
          <ac:inkMkLst>
            <pc:docMk/>
            <pc:sldMk cId="3666274250" sldId="1876"/>
            <ac:inkMk id="80" creationId="{6BE05AFE-881B-4B18-886E-1FE248844A3F}"/>
          </ac:inkMkLst>
        </pc:inkChg>
        <pc:inkChg chg="add mod">
          <ac:chgData name="Sherif Khattab" userId="c83b1e15-36f3-4f46-aceb-05aac24c545e" providerId="ADAL" clId="{765E29AF-DB58-4025-A9E7-1BD6AAD1841B}" dt="2021-02-15T06:10:37.655" v="1523"/>
          <ac:inkMkLst>
            <pc:docMk/>
            <pc:sldMk cId="3666274250" sldId="1876"/>
            <ac:inkMk id="81" creationId="{62357F5A-2DF7-47A2-B99C-AA7FCDB6C84C}"/>
          </ac:inkMkLst>
        </pc:inkChg>
        <pc:inkChg chg="add mod">
          <ac:chgData name="Sherif Khattab" userId="c83b1e15-36f3-4f46-aceb-05aac24c545e" providerId="ADAL" clId="{765E29AF-DB58-4025-A9E7-1BD6AAD1841B}" dt="2021-02-15T06:14:36.448" v="1640"/>
          <ac:inkMkLst>
            <pc:docMk/>
            <pc:sldMk cId="3666274250" sldId="1876"/>
            <ac:inkMk id="108" creationId="{A6057666-F8F0-4BAE-B261-C65A4485D4CF}"/>
          </ac:inkMkLst>
        </pc:inkChg>
        <pc:inkChg chg="add mod">
          <ac:chgData name="Sherif Khattab" userId="c83b1e15-36f3-4f46-aceb-05aac24c545e" providerId="ADAL" clId="{765E29AF-DB58-4025-A9E7-1BD6AAD1841B}" dt="2021-02-15T06:14:36.448" v="1640"/>
          <ac:inkMkLst>
            <pc:docMk/>
            <pc:sldMk cId="3666274250" sldId="1876"/>
            <ac:inkMk id="109" creationId="{5B5D8060-C0AC-4887-B2B7-973373269EF6}"/>
          </ac:inkMkLst>
        </pc:inkChg>
        <pc:inkChg chg="add mod">
          <ac:chgData name="Sherif Khattab" userId="c83b1e15-36f3-4f46-aceb-05aac24c545e" providerId="ADAL" clId="{765E29AF-DB58-4025-A9E7-1BD6AAD1841B}" dt="2021-02-15T06:14:36.448" v="1640"/>
          <ac:inkMkLst>
            <pc:docMk/>
            <pc:sldMk cId="3666274250" sldId="1876"/>
            <ac:inkMk id="110" creationId="{6711F752-B8F9-4B4C-AB88-C00C77CF89F7}"/>
          </ac:inkMkLst>
        </pc:inkChg>
        <pc:inkChg chg="add mod">
          <ac:chgData name="Sherif Khattab" userId="c83b1e15-36f3-4f46-aceb-05aac24c545e" providerId="ADAL" clId="{765E29AF-DB58-4025-A9E7-1BD6AAD1841B}" dt="2021-02-15T06:14:36.448" v="1640"/>
          <ac:inkMkLst>
            <pc:docMk/>
            <pc:sldMk cId="3666274250" sldId="1876"/>
            <ac:inkMk id="111" creationId="{60E66CBA-E5AD-4489-BD04-4260656A9D20}"/>
          </ac:inkMkLst>
        </pc:inkChg>
        <pc:inkChg chg="add mod">
          <ac:chgData name="Sherif Khattab" userId="c83b1e15-36f3-4f46-aceb-05aac24c545e" providerId="ADAL" clId="{765E29AF-DB58-4025-A9E7-1BD6AAD1841B}" dt="2021-02-15T06:14:36.448" v="1640"/>
          <ac:inkMkLst>
            <pc:docMk/>
            <pc:sldMk cId="3666274250" sldId="1876"/>
            <ac:inkMk id="112" creationId="{865DFAC5-FE6C-4419-9070-6D062C24141D}"/>
          </ac:inkMkLst>
        </pc:inkChg>
        <pc:inkChg chg="add mod">
          <ac:chgData name="Sherif Khattab" userId="c83b1e15-36f3-4f46-aceb-05aac24c545e" providerId="ADAL" clId="{765E29AF-DB58-4025-A9E7-1BD6AAD1841B}" dt="2021-02-15T06:14:36.448" v="1640"/>
          <ac:inkMkLst>
            <pc:docMk/>
            <pc:sldMk cId="3666274250" sldId="1876"/>
            <ac:inkMk id="113" creationId="{F34BAEB4-BD4C-4CA3-BD4A-F88B89CCB6B2}"/>
          </ac:inkMkLst>
        </pc:inkChg>
        <pc:inkChg chg="add mod">
          <ac:chgData name="Sherif Khattab" userId="c83b1e15-36f3-4f46-aceb-05aac24c545e" providerId="ADAL" clId="{765E29AF-DB58-4025-A9E7-1BD6AAD1841B}" dt="2021-02-15T06:14:36.448" v="1640"/>
          <ac:inkMkLst>
            <pc:docMk/>
            <pc:sldMk cId="3666274250" sldId="1876"/>
            <ac:inkMk id="114" creationId="{331E0615-D41B-46FE-A5DC-55D4A5046C43}"/>
          </ac:inkMkLst>
        </pc:inkChg>
        <pc:inkChg chg="add mod">
          <ac:chgData name="Sherif Khattab" userId="c83b1e15-36f3-4f46-aceb-05aac24c545e" providerId="ADAL" clId="{765E29AF-DB58-4025-A9E7-1BD6AAD1841B}" dt="2021-02-15T06:14:36.448" v="1640"/>
          <ac:inkMkLst>
            <pc:docMk/>
            <pc:sldMk cId="3666274250" sldId="1876"/>
            <ac:inkMk id="115" creationId="{1974B1CF-9FD6-4CA6-88AF-067AB3E92B35}"/>
          </ac:inkMkLst>
        </pc:inkChg>
        <pc:inkChg chg="add mod">
          <ac:chgData name="Sherif Khattab" userId="c83b1e15-36f3-4f46-aceb-05aac24c545e" providerId="ADAL" clId="{765E29AF-DB58-4025-A9E7-1BD6AAD1841B}" dt="2021-02-15T06:14:36.448" v="1640"/>
          <ac:inkMkLst>
            <pc:docMk/>
            <pc:sldMk cId="3666274250" sldId="1876"/>
            <ac:inkMk id="116" creationId="{6F6117AB-6BED-48FB-B474-93B8F68DB1E0}"/>
          </ac:inkMkLst>
        </pc:inkChg>
        <pc:inkChg chg="add mod">
          <ac:chgData name="Sherif Khattab" userId="c83b1e15-36f3-4f46-aceb-05aac24c545e" providerId="ADAL" clId="{765E29AF-DB58-4025-A9E7-1BD6AAD1841B}" dt="2021-02-15T06:14:36.448" v="1640"/>
          <ac:inkMkLst>
            <pc:docMk/>
            <pc:sldMk cId="3666274250" sldId="1876"/>
            <ac:inkMk id="117" creationId="{6CF1E460-69B3-4F4B-BC4F-08FD43373921}"/>
          </ac:inkMkLst>
        </pc:inkChg>
        <pc:inkChg chg="add mod">
          <ac:chgData name="Sherif Khattab" userId="c83b1e15-36f3-4f46-aceb-05aac24c545e" providerId="ADAL" clId="{765E29AF-DB58-4025-A9E7-1BD6AAD1841B}" dt="2021-02-15T06:14:36.448" v="1640"/>
          <ac:inkMkLst>
            <pc:docMk/>
            <pc:sldMk cId="3666274250" sldId="1876"/>
            <ac:inkMk id="118" creationId="{F32EC46B-02CA-4838-9002-5DFE94E98BCD}"/>
          </ac:inkMkLst>
        </pc:inkChg>
        <pc:inkChg chg="add mod">
          <ac:chgData name="Sherif Khattab" userId="c83b1e15-36f3-4f46-aceb-05aac24c545e" providerId="ADAL" clId="{765E29AF-DB58-4025-A9E7-1BD6AAD1841B}" dt="2021-02-15T06:14:36.448" v="1640"/>
          <ac:inkMkLst>
            <pc:docMk/>
            <pc:sldMk cId="3666274250" sldId="1876"/>
            <ac:inkMk id="119" creationId="{AB69BBAB-24D9-4EFB-9B27-6FEA96700E07}"/>
          </ac:inkMkLst>
        </pc:inkChg>
        <pc:inkChg chg="add mod">
          <ac:chgData name="Sherif Khattab" userId="c83b1e15-36f3-4f46-aceb-05aac24c545e" providerId="ADAL" clId="{765E29AF-DB58-4025-A9E7-1BD6AAD1841B}" dt="2021-02-15T06:14:36.448" v="1640"/>
          <ac:inkMkLst>
            <pc:docMk/>
            <pc:sldMk cId="3666274250" sldId="1876"/>
            <ac:inkMk id="120" creationId="{A9D189E3-927B-4AA7-A9A6-D0132E9CC50C}"/>
          </ac:inkMkLst>
        </pc:inkChg>
        <pc:inkChg chg="add mod">
          <ac:chgData name="Sherif Khattab" userId="c83b1e15-36f3-4f46-aceb-05aac24c545e" providerId="ADAL" clId="{765E29AF-DB58-4025-A9E7-1BD6AAD1841B}" dt="2021-02-15T06:14:36.448" v="1640"/>
          <ac:inkMkLst>
            <pc:docMk/>
            <pc:sldMk cId="3666274250" sldId="1876"/>
            <ac:inkMk id="121" creationId="{1C13B43A-4F6E-4FF8-881E-0525283F4276}"/>
          </ac:inkMkLst>
        </pc:inkChg>
        <pc:inkChg chg="add mod">
          <ac:chgData name="Sherif Khattab" userId="c83b1e15-36f3-4f46-aceb-05aac24c545e" providerId="ADAL" clId="{765E29AF-DB58-4025-A9E7-1BD6AAD1841B}" dt="2021-02-15T06:14:36.448" v="1640"/>
          <ac:inkMkLst>
            <pc:docMk/>
            <pc:sldMk cId="3666274250" sldId="1876"/>
            <ac:inkMk id="122" creationId="{FD0AA6C0-22D6-4564-9A5D-2ABA9C6193F1}"/>
          </ac:inkMkLst>
        </pc:inkChg>
        <pc:inkChg chg="add mod">
          <ac:chgData name="Sherif Khattab" userId="c83b1e15-36f3-4f46-aceb-05aac24c545e" providerId="ADAL" clId="{765E29AF-DB58-4025-A9E7-1BD6AAD1841B}" dt="2021-02-15T06:14:36.448" v="1640"/>
          <ac:inkMkLst>
            <pc:docMk/>
            <pc:sldMk cId="3666274250" sldId="1876"/>
            <ac:inkMk id="123" creationId="{5F9C7F6A-9E89-4A5F-AB5A-7D05C195C913}"/>
          </ac:inkMkLst>
        </pc:inkChg>
        <pc:inkChg chg="add mod">
          <ac:chgData name="Sherif Khattab" userId="c83b1e15-36f3-4f46-aceb-05aac24c545e" providerId="ADAL" clId="{765E29AF-DB58-4025-A9E7-1BD6AAD1841B}" dt="2021-02-15T06:14:36.448" v="1640"/>
          <ac:inkMkLst>
            <pc:docMk/>
            <pc:sldMk cId="3666274250" sldId="1876"/>
            <ac:inkMk id="124" creationId="{C78D46DD-2645-4B8D-A77A-DF8315853C09}"/>
          </ac:inkMkLst>
        </pc:inkChg>
        <pc:inkChg chg="add mod">
          <ac:chgData name="Sherif Khattab" userId="c83b1e15-36f3-4f46-aceb-05aac24c545e" providerId="ADAL" clId="{765E29AF-DB58-4025-A9E7-1BD6AAD1841B}" dt="2021-02-15T06:14:36.448" v="1640"/>
          <ac:inkMkLst>
            <pc:docMk/>
            <pc:sldMk cId="3666274250" sldId="1876"/>
            <ac:inkMk id="125" creationId="{FDD36EC5-1488-4865-8E99-923F2C87A4BC}"/>
          </ac:inkMkLst>
        </pc:inkChg>
        <pc:inkChg chg="add mod">
          <ac:chgData name="Sherif Khattab" userId="c83b1e15-36f3-4f46-aceb-05aac24c545e" providerId="ADAL" clId="{765E29AF-DB58-4025-A9E7-1BD6AAD1841B}" dt="2021-02-15T06:14:36.448" v="1640"/>
          <ac:inkMkLst>
            <pc:docMk/>
            <pc:sldMk cId="3666274250" sldId="1876"/>
            <ac:inkMk id="126" creationId="{871291D7-C26F-4FE3-8206-9A125B50CE4E}"/>
          </ac:inkMkLst>
        </pc:inkChg>
        <pc:inkChg chg="add mod">
          <ac:chgData name="Sherif Khattab" userId="c83b1e15-36f3-4f46-aceb-05aac24c545e" providerId="ADAL" clId="{765E29AF-DB58-4025-A9E7-1BD6AAD1841B}" dt="2021-02-15T06:14:36.448" v="1640"/>
          <ac:inkMkLst>
            <pc:docMk/>
            <pc:sldMk cId="3666274250" sldId="1876"/>
            <ac:inkMk id="127" creationId="{8767B5AC-BFF5-4577-B970-3FD8418577D9}"/>
          </ac:inkMkLst>
        </pc:inkChg>
        <pc:inkChg chg="add mod">
          <ac:chgData name="Sherif Khattab" userId="c83b1e15-36f3-4f46-aceb-05aac24c545e" providerId="ADAL" clId="{765E29AF-DB58-4025-A9E7-1BD6AAD1841B}" dt="2021-02-15T06:14:36.448" v="1640"/>
          <ac:inkMkLst>
            <pc:docMk/>
            <pc:sldMk cId="3666274250" sldId="1876"/>
            <ac:inkMk id="128" creationId="{C2424EB8-AC9C-423F-AC44-E23788EC40FE}"/>
          </ac:inkMkLst>
        </pc:inkChg>
        <pc:inkChg chg="add mod">
          <ac:chgData name="Sherif Khattab" userId="c83b1e15-36f3-4f46-aceb-05aac24c545e" providerId="ADAL" clId="{765E29AF-DB58-4025-A9E7-1BD6AAD1841B}" dt="2021-02-15T06:14:36.448" v="1640"/>
          <ac:inkMkLst>
            <pc:docMk/>
            <pc:sldMk cId="3666274250" sldId="1876"/>
            <ac:inkMk id="129" creationId="{BA060A01-2E6E-4EC3-8740-236C66DE6A7F}"/>
          </ac:inkMkLst>
        </pc:inkChg>
        <pc:inkChg chg="add mod">
          <ac:chgData name="Sherif Khattab" userId="c83b1e15-36f3-4f46-aceb-05aac24c545e" providerId="ADAL" clId="{765E29AF-DB58-4025-A9E7-1BD6AAD1841B}" dt="2021-02-15T06:14:36.448" v="1640"/>
          <ac:inkMkLst>
            <pc:docMk/>
            <pc:sldMk cId="3666274250" sldId="1876"/>
            <ac:inkMk id="130" creationId="{3291F209-D057-441A-84F0-5024ADB0BEB7}"/>
          </ac:inkMkLst>
        </pc:inkChg>
        <pc:inkChg chg="add mod">
          <ac:chgData name="Sherif Khattab" userId="c83b1e15-36f3-4f46-aceb-05aac24c545e" providerId="ADAL" clId="{765E29AF-DB58-4025-A9E7-1BD6AAD1841B}" dt="2021-02-15T06:14:36.448" v="1640"/>
          <ac:inkMkLst>
            <pc:docMk/>
            <pc:sldMk cId="3666274250" sldId="1876"/>
            <ac:inkMk id="131" creationId="{0B7775CA-89E4-45F8-B763-660C9EA2E6F1}"/>
          </ac:inkMkLst>
        </pc:inkChg>
        <pc:inkChg chg="add mod">
          <ac:chgData name="Sherif Khattab" userId="c83b1e15-36f3-4f46-aceb-05aac24c545e" providerId="ADAL" clId="{765E29AF-DB58-4025-A9E7-1BD6AAD1841B}" dt="2021-02-15T06:14:36.448" v="1640"/>
          <ac:inkMkLst>
            <pc:docMk/>
            <pc:sldMk cId="3666274250" sldId="1876"/>
            <ac:inkMk id="132" creationId="{9387F8B3-D197-4340-A506-6F9B8A476546}"/>
          </ac:inkMkLst>
        </pc:inkChg>
        <pc:inkChg chg="add mod">
          <ac:chgData name="Sherif Khattab" userId="c83b1e15-36f3-4f46-aceb-05aac24c545e" providerId="ADAL" clId="{765E29AF-DB58-4025-A9E7-1BD6AAD1841B}" dt="2021-02-15T06:14:36.448" v="1640"/>
          <ac:inkMkLst>
            <pc:docMk/>
            <pc:sldMk cId="3666274250" sldId="1876"/>
            <ac:inkMk id="133" creationId="{8392B128-7943-4D48-A5A9-8EB57070F242}"/>
          </ac:inkMkLst>
        </pc:inkChg>
        <pc:inkChg chg="add mod">
          <ac:chgData name="Sherif Khattab" userId="c83b1e15-36f3-4f46-aceb-05aac24c545e" providerId="ADAL" clId="{765E29AF-DB58-4025-A9E7-1BD6AAD1841B}" dt="2021-02-15T06:14:36.448" v="1640"/>
          <ac:inkMkLst>
            <pc:docMk/>
            <pc:sldMk cId="3666274250" sldId="1876"/>
            <ac:inkMk id="134" creationId="{AC4EA082-1FCC-4CD8-9815-0889EEFBB0BC}"/>
          </ac:inkMkLst>
        </pc:inkChg>
        <pc:inkChg chg="add mod">
          <ac:chgData name="Sherif Khattab" userId="c83b1e15-36f3-4f46-aceb-05aac24c545e" providerId="ADAL" clId="{765E29AF-DB58-4025-A9E7-1BD6AAD1841B}" dt="2021-02-15T06:14:36.448" v="1640"/>
          <ac:inkMkLst>
            <pc:docMk/>
            <pc:sldMk cId="3666274250" sldId="1876"/>
            <ac:inkMk id="135" creationId="{1F3AEED9-7996-45BD-9F1E-B3FE270D3474}"/>
          </ac:inkMkLst>
        </pc:inkChg>
        <pc:inkChg chg="add mod">
          <ac:chgData name="Sherif Khattab" userId="c83b1e15-36f3-4f46-aceb-05aac24c545e" providerId="ADAL" clId="{765E29AF-DB58-4025-A9E7-1BD6AAD1841B}" dt="2021-02-15T06:14:36.448" v="1640"/>
          <ac:inkMkLst>
            <pc:docMk/>
            <pc:sldMk cId="3666274250" sldId="1876"/>
            <ac:inkMk id="136" creationId="{8B15E102-F0E6-4B2A-BB31-F4A3662059ED}"/>
          </ac:inkMkLst>
        </pc:inkChg>
        <pc:inkChg chg="add mod">
          <ac:chgData name="Sherif Khattab" userId="c83b1e15-36f3-4f46-aceb-05aac24c545e" providerId="ADAL" clId="{765E29AF-DB58-4025-A9E7-1BD6AAD1841B}" dt="2021-02-15T06:14:36.448" v="1640"/>
          <ac:inkMkLst>
            <pc:docMk/>
            <pc:sldMk cId="3666274250" sldId="1876"/>
            <ac:inkMk id="137" creationId="{6FCAB396-DCA1-47DA-9BE5-4FB8BA1A3727}"/>
          </ac:inkMkLst>
        </pc:inkChg>
        <pc:inkChg chg="add mod">
          <ac:chgData name="Sherif Khattab" userId="c83b1e15-36f3-4f46-aceb-05aac24c545e" providerId="ADAL" clId="{765E29AF-DB58-4025-A9E7-1BD6AAD1841B}" dt="2021-02-15T06:14:36.448" v="1640"/>
          <ac:inkMkLst>
            <pc:docMk/>
            <pc:sldMk cId="3666274250" sldId="1876"/>
            <ac:inkMk id="138" creationId="{A655C617-B6C3-476A-BE45-98606C3355E4}"/>
          </ac:inkMkLst>
        </pc:inkChg>
        <pc:inkChg chg="add mod">
          <ac:chgData name="Sherif Khattab" userId="c83b1e15-36f3-4f46-aceb-05aac24c545e" providerId="ADAL" clId="{765E29AF-DB58-4025-A9E7-1BD6AAD1841B}" dt="2021-02-15T06:14:36.448" v="1640"/>
          <ac:inkMkLst>
            <pc:docMk/>
            <pc:sldMk cId="3666274250" sldId="1876"/>
            <ac:inkMk id="139" creationId="{EB477BF5-33FF-4E85-9418-F8BF1D3C9975}"/>
          </ac:inkMkLst>
        </pc:inkChg>
        <pc:inkChg chg="add mod">
          <ac:chgData name="Sherif Khattab" userId="c83b1e15-36f3-4f46-aceb-05aac24c545e" providerId="ADAL" clId="{765E29AF-DB58-4025-A9E7-1BD6AAD1841B}" dt="2021-02-15T06:14:36.448" v="1640"/>
          <ac:inkMkLst>
            <pc:docMk/>
            <pc:sldMk cId="3666274250" sldId="1876"/>
            <ac:inkMk id="140" creationId="{E8B6C73F-EBC4-4A82-A28F-D1D867356B3A}"/>
          </ac:inkMkLst>
        </pc:inkChg>
        <pc:inkChg chg="add mod">
          <ac:chgData name="Sherif Khattab" userId="c83b1e15-36f3-4f46-aceb-05aac24c545e" providerId="ADAL" clId="{765E29AF-DB58-4025-A9E7-1BD6AAD1841B}" dt="2021-02-15T06:14:36.448" v="1640"/>
          <ac:inkMkLst>
            <pc:docMk/>
            <pc:sldMk cId="3666274250" sldId="1876"/>
            <ac:inkMk id="141" creationId="{9A3C1999-9B18-45F9-B720-5A76DCBE3D81}"/>
          </ac:inkMkLst>
        </pc:inkChg>
        <pc:inkChg chg="add mod">
          <ac:chgData name="Sherif Khattab" userId="c83b1e15-36f3-4f46-aceb-05aac24c545e" providerId="ADAL" clId="{765E29AF-DB58-4025-A9E7-1BD6AAD1841B}" dt="2021-02-15T06:14:36.448" v="1640"/>
          <ac:inkMkLst>
            <pc:docMk/>
            <pc:sldMk cId="3666274250" sldId="1876"/>
            <ac:inkMk id="142" creationId="{C6D6BD00-5588-461B-983F-CBE247D8DB4E}"/>
          </ac:inkMkLst>
        </pc:inkChg>
        <pc:inkChg chg="add mod">
          <ac:chgData name="Sherif Khattab" userId="c83b1e15-36f3-4f46-aceb-05aac24c545e" providerId="ADAL" clId="{765E29AF-DB58-4025-A9E7-1BD6AAD1841B}" dt="2021-02-15T06:14:36.448" v="1640"/>
          <ac:inkMkLst>
            <pc:docMk/>
            <pc:sldMk cId="3666274250" sldId="1876"/>
            <ac:inkMk id="143" creationId="{691FCCBF-05E4-4232-98D1-39DD8933A692}"/>
          </ac:inkMkLst>
        </pc:inkChg>
        <pc:inkChg chg="add mod">
          <ac:chgData name="Sherif Khattab" userId="c83b1e15-36f3-4f46-aceb-05aac24c545e" providerId="ADAL" clId="{765E29AF-DB58-4025-A9E7-1BD6AAD1841B}" dt="2021-02-15T06:14:36.448" v="1640"/>
          <ac:inkMkLst>
            <pc:docMk/>
            <pc:sldMk cId="3666274250" sldId="1876"/>
            <ac:inkMk id="144" creationId="{8A0C2900-3510-4E12-96EC-7601A7590ED4}"/>
          </ac:inkMkLst>
        </pc:inkChg>
        <pc:inkChg chg="add mod">
          <ac:chgData name="Sherif Khattab" userId="c83b1e15-36f3-4f46-aceb-05aac24c545e" providerId="ADAL" clId="{765E29AF-DB58-4025-A9E7-1BD6AAD1841B}" dt="2021-02-15T06:14:36.448" v="1640"/>
          <ac:inkMkLst>
            <pc:docMk/>
            <pc:sldMk cId="3666274250" sldId="1876"/>
            <ac:inkMk id="145" creationId="{261805EC-438F-4698-AD74-2F824743BA73}"/>
          </ac:inkMkLst>
        </pc:inkChg>
        <pc:inkChg chg="add mod">
          <ac:chgData name="Sherif Khattab" userId="c83b1e15-36f3-4f46-aceb-05aac24c545e" providerId="ADAL" clId="{765E29AF-DB58-4025-A9E7-1BD6AAD1841B}" dt="2021-02-15T06:14:36.448" v="1640"/>
          <ac:inkMkLst>
            <pc:docMk/>
            <pc:sldMk cId="3666274250" sldId="1876"/>
            <ac:inkMk id="146" creationId="{A1A9B9B6-BBB5-4619-BAD9-19E6A08BFB2F}"/>
          </ac:inkMkLst>
        </pc:inkChg>
        <pc:inkChg chg="add mod">
          <ac:chgData name="Sherif Khattab" userId="c83b1e15-36f3-4f46-aceb-05aac24c545e" providerId="ADAL" clId="{765E29AF-DB58-4025-A9E7-1BD6AAD1841B}" dt="2021-02-15T06:14:36.448" v="1640"/>
          <ac:inkMkLst>
            <pc:docMk/>
            <pc:sldMk cId="3666274250" sldId="1876"/>
            <ac:inkMk id="147" creationId="{710BC165-8903-406E-B8A7-CA623987AF8A}"/>
          </ac:inkMkLst>
        </pc:inkChg>
        <pc:inkChg chg="add mod">
          <ac:chgData name="Sherif Khattab" userId="c83b1e15-36f3-4f46-aceb-05aac24c545e" providerId="ADAL" clId="{765E29AF-DB58-4025-A9E7-1BD6AAD1841B}" dt="2021-02-15T06:14:36.448" v="1640"/>
          <ac:inkMkLst>
            <pc:docMk/>
            <pc:sldMk cId="3666274250" sldId="1876"/>
            <ac:inkMk id="148" creationId="{428956F8-BB1E-4A26-82DB-72E950860257}"/>
          </ac:inkMkLst>
        </pc:inkChg>
        <pc:inkChg chg="add mod">
          <ac:chgData name="Sherif Khattab" userId="c83b1e15-36f3-4f46-aceb-05aac24c545e" providerId="ADAL" clId="{765E29AF-DB58-4025-A9E7-1BD6AAD1841B}" dt="2021-02-15T06:14:36.448" v="1640"/>
          <ac:inkMkLst>
            <pc:docMk/>
            <pc:sldMk cId="3666274250" sldId="1876"/>
            <ac:inkMk id="149" creationId="{3B774B40-290E-4F82-B3FE-1056F73C4819}"/>
          </ac:inkMkLst>
        </pc:inkChg>
        <pc:inkChg chg="add mod">
          <ac:chgData name="Sherif Khattab" userId="c83b1e15-36f3-4f46-aceb-05aac24c545e" providerId="ADAL" clId="{765E29AF-DB58-4025-A9E7-1BD6AAD1841B}" dt="2021-02-15T06:14:36.448" v="1640"/>
          <ac:inkMkLst>
            <pc:docMk/>
            <pc:sldMk cId="3666274250" sldId="1876"/>
            <ac:inkMk id="150" creationId="{5E4DC77E-51A0-4F14-8160-06CF85DBD3A3}"/>
          </ac:inkMkLst>
        </pc:inkChg>
        <pc:inkChg chg="add mod">
          <ac:chgData name="Sherif Khattab" userId="c83b1e15-36f3-4f46-aceb-05aac24c545e" providerId="ADAL" clId="{765E29AF-DB58-4025-A9E7-1BD6AAD1841B}" dt="2021-02-15T06:14:36.448" v="1640"/>
          <ac:inkMkLst>
            <pc:docMk/>
            <pc:sldMk cId="3666274250" sldId="1876"/>
            <ac:inkMk id="151" creationId="{DEB2724D-87A2-42AC-B5BD-DCEA987B95EF}"/>
          </ac:inkMkLst>
        </pc:inkChg>
        <pc:inkChg chg="add mod">
          <ac:chgData name="Sherif Khattab" userId="c83b1e15-36f3-4f46-aceb-05aac24c545e" providerId="ADAL" clId="{765E29AF-DB58-4025-A9E7-1BD6AAD1841B}" dt="2021-02-15T06:14:36.448" v="1640"/>
          <ac:inkMkLst>
            <pc:docMk/>
            <pc:sldMk cId="3666274250" sldId="1876"/>
            <ac:inkMk id="152" creationId="{34F5E32D-FBE3-4F3C-B607-F38DCD944C98}"/>
          </ac:inkMkLst>
        </pc:inkChg>
        <pc:inkChg chg="add mod">
          <ac:chgData name="Sherif Khattab" userId="c83b1e15-36f3-4f46-aceb-05aac24c545e" providerId="ADAL" clId="{765E29AF-DB58-4025-A9E7-1BD6AAD1841B}" dt="2021-02-15T06:14:36.448" v="1640"/>
          <ac:inkMkLst>
            <pc:docMk/>
            <pc:sldMk cId="3666274250" sldId="1876"/>
            <ac:inkMk id="153" creationId="{4001EFE7-F1FA-4966-8D8A-FED2CF058042}"/>
          </ac:inkMkLst>
        </pc:inkChg>
        <pc:inkChg chg="add mod">
          <ac:chgData name="Sherif Khattab" userId="c83b1e15-36f3-4f46-aceb-05aac24c545e" providerId="ADAL" clId="{765E29AF-DB58-4025-A9E7-1BD6AAD1841B}" dt="2021-02-15T06:14:36.448" v="1640"/>
          <ac:inkMkLst>
            <pc:docMk/>
            <pc:sldMk cId="3666274250" sldId="1876"/>
            <ac:inkMk id="154" creationId="{A249457F-961F-4CBC-84D0-2DE6C56CE37A}"/>
          </ac:inkMkLst>
        </pc:inkChg>
        <pc:inkChg chg="add mod">
          <ac:chgData name="Sherif Khattab" userId="c83b1e15-36f3-4f46-aceb-05aac24c545e" providerId="ADAL" clId="{765E29AF-DB58-4025-A9E7-1BD6AAD1841B}" dt="2021-02-15T06:14:36.448" v="1640"/>
          <ac:inkMkLst>
            <pc:docMk/>
            <pc:sldMk cId="3666274250" sldId="1876"/>
            <ac:inkMk id="155" creationId="{03281139-F924-48C8-B5E6-00EFB70ACD85}"/>
          </ac:inkMkLst>
        </pc:inkChg>
        <pc:inkChg chg="add mod">
          <ac:chgData name="Sherif Khattab" userId="c83b1e15-36f3-4f46-aceb-05aac24c545e" providerId="ADAL" clId="{765E29AF-DB58-4025-A9E7-1BD6AAD1841B}" dt="2021-02-15T06:14:36.448" v="1640"/>
          <ac:inkMkLst>
            <pc:docMk/>
            <pc:sldMk cId="3666274250" sldId="1876"/>
            <ac:inkMk id="156" creationId="{848614EE-B0B2-4449-B9C9-BEE8A5F9015A}"/>
          </ac:inkMkLst>
        </pc:inkChg>
        <pc:inkChg chg="add mod">
          <ac:chgData name="Sherif Khattab" userId="c83b1e15-36f3-4f46-aceb-05aac24c545e" providerId="ADAL" clId="{765E29AF-DB58-4025-A9E7-1BD6AAD1841B}" dt="2021-02-15T06:14:36.448" v="1640"/>
          <ac:inkMkLst>
            <pc:docMk/>
            <pc:sldMk cId="3666274250" sldId="1876"/>
            <ac:inkMk id="157" creationId="{5A8DF1B6-15D1-498C-88AD-CCE54FC6B1B6}"/>
          </ac:inkMkLst>
        </pc:inkChg>
        <pc:inkChg chg="add mod">
          <ac:chgData name="Sherif Khattab" userId="c83b1e15-36f3-4f46-aceb-05aac24c545e" providerId="ADAL" clId="{765E29AF-DB58-4025-A9E7-1BD6AAD1841B}" dt="2021-02-15T06:14:36.448" v="1640"/>
          <ac:inkMkLst>
            <pc:docMk/>
            <pc:sldMk cId="3666274250" sldId="1876"/>
            <ac:inkMk id="158" creationId="{A5EF4040-071B-4448-860E-1425245D7A69}"/>
          </ac:inkMkLst>
        </pc:inkChg>
        <pc:inkChg chg="add mod">
          <ac:chgData name="Sherif Khattab" userId="c83b1e15-36f3-4f46-aceb-05aac24c545e" providerId="ADAL" clId="{765E29AF-DB58-4025-A9E7-1BD6AAD1841B}" dt="2021-02-15T06:14:36.448" v="1640"/>
          <ac:inkMkLst>
            <pc:docMk/>
            <pc:sldMk cId="3666274250" sldId="1876"/>
            <ac:inkMk id="159" creationId="{76DAD438-DE24-430B-8817-EF4903895BAE}"/>
          </ac:inkMkLst>
        </pc:inkChg>
        <pc:inkChg chg="add mod">
          <ac:chgData name="Sherif Khattab" userId="c83b1e15-36f3-4f46-aceb-05aac24c545e" providerId="ADAL" clId="{765E29AF-DB58-4025-A9E7-1BD6AAD1841B}" dt="2021-02-15T06:14:36.448" v="1640"/>
          <ac:inkMkLst>
            <pc:docMk/>
            <pc:sldMk cId="3666274250" sldId="1876"/>
            <ac:inkMk id="160" creationId="{2002AEAE-3EF2-47A6-86A0-AB103E4240F0}"/>
          </ac:inkMkLst>
        </pc:inkChg>
        <pc:inkChg chg="add mod">
          <ac:chgData name="Sherif Khattab" userId="c83b1e15-36f3-4f46-aceb-05aac24c545e" providerId="ADAL" clId="{765E29AF-DB58-4025-A9E7-1BD6AAD1841B}" dt="2021-02-15T06:14:36.448" v="1640"/>
          <ac:inkMkLst>
            <pc:docMk/>
            <pc:sldMk cId="3666274250" sldId="1876"/>
            <ac:inkMk id="161" creationId="{37897849-DFE6-4314-8462-77704FDAF917}"/>
          </ac:inkMkLst>
        </pc:inkChg>
        <pc:inkChg chg="add mod">
          <ac:chgData name="Sherif Khattab" userId="c83b1e15-36f3-4f46-aceb-05aac24c545e" providerId="ADAL" clId="{765E29AF-DB58-4025-A9E7-1BD6AAD1841B}" dt="2021-02-15T06:14:36.448" v="1640"/>
          <ac:inkMkLst>
            <pc:docMk/>
            <pc:sldMk cId="3666274250" sldId="1876"/>
            <ac:inkMk id="162" creationId="{ED7C3976-F284-4F18-B8B0-E371F43FD680}"/>
          </ac:inkMkLst>
        </pc:inkChg>
        <pc:inkChg chg="add mod">
          <ac:chgData name="Sherif Khattab" userId="c83b1e15-36f3-4f46-aceb-05aac24c545e" providerId="ADAL" clId="{765E29AF-DB58-4025-A9E7-1BD6AAD1841B}" dt="2021-02-15T06:14:36.448" v="1640"/>
          <ac:inkMkLst>
            <pc:docMk/>
            <pc:sldMk cId="3666274250" sldId="1876"/>
            <ac:inkMk id="163" creationId="{E11ABDCC-8136-4E0C-818E-C28322015171}"/>
          </ac:inkMkLst>
        </pc:inkChg>
        <pc:inkChg chg="add mod">
          <ac:chgData name="Sherif Khattab" userId="c83b1e15-36f3-4f46-aceb-05aac24c545e" providerId="ADAL" clId="{765E29AF-DB58-4025-A9E7-1BD6AAD1841B}" dt="2021-02-15T06:14:36.448" v="1640"/>
          <ac:inkMkLst>
            <pc:docMk/>
            <pc:sldMk cId="3666274250" sldId="1876"/>
            <ac:inkMk id="164" creationId="{5F69A3F4-9D65-424D-9041-4E37358835BE}"/>
          </ac:inkMkLst>
        </pc:inkChg>
        <pc:inkChg chg="add mod">
          <ac:chgData name="Sherif Khattab" userId="c83b1e15-36f3-4f46-aceb-05aac24c545e" providerId="ADAL" clId="{765E29AF-DB58-4025-A9E7-1BD6AAD1841B}" dt="2021-02-15T06:14:36.448" v="1640"/>
          <ac:inkMkLst>
            <pc:docMk/>
            <pc:sldMk cId="3666274250" sldId="1876"/>
            <ac:inkMk id="165" creationId="{42C6989F-34E7-4542-90C8-36C8230DB868}"/>
          </ac:inkMkLst>
        </pc:inkChg>
        <pc:inkChg chg="add mod">
          <ac:chgData name="Sherif Khattab" userId="c83b1e15-36f3-4f46-aceb-05aac24c545e" providerId="ADAL" clId="{765E29AF-DB58-4025-A9E7-1BD6AAD1841B}" dt="2021-02-15T06:14:36.448" v="1640"/>
          <ac:inkMkLst>
            <pc:docMk/>
            <pc:sldMk cId="3666274250" sldId="1876"/>
            <ac:inkMk id="166" creationId="{2581605C-4EE0-405C-BEE5-BC371FA6003D}"/>
          </ac:inkMkLst>
        </pc:inkChg>
      </pc:sldChg>
      <pc:sldChg chg="del">
        <pc:chgData name="Sherif Khattab" userId="c83b1e15-36f3-4f46-aceb-05aac24c545e" providerId="ADAL" clId="{765E29AF-DB58-4025-A9E7-1BD6AAD1841B}" dt="2021-02-15T05:28:10.479" v="422" actId="47"/>
        <pc:sldMkLst>
          <pc:docMk/>
          <pc:sldMk cId="422302577" sldId="1877"/>
        </pc:sldMkLst>
      </pc:sldChg>
      <pc:sldChg chg="addSp delSp modSp add mod">
        <pc:chgData name="Sherif Khattab" userId="c83b1e15-36f3-4f46-aceb-05aac24c545e" providerId="ADAL" clId="{765E29AF-DB58-4025-A9E7-1BD6AAD1841B}" dt="2021-02-15T06:16:04.300" v="1655" actId="478"/>
        <pc:sldMkLst>
          <pc:docMk/>
          <pc:sldMk cId="1150600414" sldId="1877"/>
        </pc:sldMkLst>
        <pc:grpChg chg="mod">
          <ac:chgData name="Sherif Khattab" userId="c83b1e15-36f3-4f46-aceb-05aac24c545e" providerId="ADAL" clId="{765E29AF-DB58-4025-A9E7-1BD6AAD1841B}" dt="2021-02-15T06:11:05.544" v="1530"/>
          <ac:grpSpMkLst>
            <pc:docMk/>
            <pc:sldMk cId="1150600414" sldId="1877"/>
            <ac:grpSpMk id="62" creationId="{075929D9-778D-4EE5-BD49-E40EF557FBE8}"/>
          </ac:grpSpMkLst>
        </pc:grpChg>
        <pc:grpChg chg="del">
          <ac:chgData name="Sherif Khattab" userId="c83b1e15-36f3-4f46-aceb-05aac24c545e" providerId="ADAL" clId="{765E29AF-DB58-4025-A9E7-1BD6AAD1841B}" dt="2021-02-15T06:10:58.725" v="1525" actId="478"/>
          <ac:grpSpMkLst>
            <pc:docMk/>
            <pc:sldMk cId="1150600414" sldId="1877"/>
            <ac:grpSpMk id="75" creationId="{CF08F5E6-6EB6-4B3D-B75E-F31766647912}"/>
          </ac:grpSpMkLst>
        </pc:grpChg>
        <pc:grpChg chg="del">
          <ac:chgData name="Sherif Khattab" userId="c83b1e15-36f3-4f46-aceb-05aac24c545e" providerId="ADAL" clId="{765E29AF-DB58-4025-A9E7-1BD6AAD1841B}" dt="2021-02-15T06:11:01.314" v="1526" actId="478"/>
          <ac:grpSpMkLst>
            <pc:docMk/>
            <pc:sldMk cId="1150600414" sldId="1877"/>
            <ac:grpSpMk id="77" creationId="{F981D7C6-543C-4D16-9CD2-CFA02EAA6C3F}"/>
          </ac:grpSpMkLst>
        </pc:grpChg>
        <pc:grpChg chg="mod">
          <ac:chgData name="Sherif Khattab" userId="c83b1e15-36f3-4f46-aceb-05aac24c545e" providerId="ADAL" clId="{765E29AF-DB58-4025-A9E7-1BD6AAD1841B}" dt="2021-02-15T06:11:08.168" v="1534"/>
          <ac:grpSpMkLst>
            <pc:docMk/>
            <pc:sldMk cId="1150600414" sldId="1877"/>
            <ac:grpSpMk id="86" creationId="{35E1BCCB-807A-4A81-8D30-51FD5D83F821}"/>
          </ac:grpSpMkLst>
        </pc:grpChg>
        <pc:grpChg chg="add del mod">
          <ac:chgData name="Sherif Khattab" userId="c83b1e15-36f3-4f46-aceb-05aac24c545e" providerId="ADAL" clId="{765E29AF-DB58-4025-A9E7-1BD6AAD1841B}" dt="2021-02-15T06:16:00.890" v="1654" actId="478"/>
          <ac:grpSpMkLst>
            <pc:docMk/>
            <pc:sldMk cId="1150600414" sldId="1877"/>
            <ac:grpSpMk id="228" creationId="{B7D4E6DA-D2A6-494E-858D-6690C91A8E62}"/>
          </ac:grpSpMkLst>
        </pc:grpChg>
        <pc:inkChg chg="add mod">
          <ac:chgData name="Sherif Khattab" userId="c83b1e15-36f3-4f46-aceb-05aac24c545e" providerId="ADAL" clId="{765E29AF-DB58-4025-A9E7-1BD6AAD1841B}" dt="2021-02-15T06:11:05.544" v="1530"/>
          <ac:inkMkLst>
            <pc:docMk/>
            <pc:sldMk cId="1150600414" sldId="1877"/>
            <ac:inkMk id="59" creationId="{D4CD3800-8575-4A4B-9AC8-43AFD0627BF3}"/>
          </ac:inkMkLst>
        </pc:inkChg>
        <pc:inkChg chg="add mod">
          <ac:chgData name="Sherif Khattab" userId="c83b1e15-36f3-4f46-aceb-05aac24c545e" providerId="ADAL" clId="{765E29AF-DB58-4025-A9E7-1BD6AAD1841B}" dt="2021-02-15T06:11:05.544" v="1530"/>
          <ac:inkMkLst>
            <pc:docMk/>
            <pc:sldMk cId="1150600414" sldId="1877"/>
            <ac:inkMk id="60" creationId="{FC4F7024-E6A9-4AF2-A582-B5FFFDF44D9F}"/>
          </ac:inkMkLst>
        </pc:inkChg>
        <pc:inkChg chg="add mod">
          <ac:chgData name="Sherif Khattab" userId="c83b1e15-36f3-4f46-aceb-05aac24c545e" providerId="ADAL" clId="{765E29AF-DB58-4025-A9E7-1BD6AAD1841B}" dt="2021-02-15T06:11:05.544" v="1530"/>
          <ac:inkMkLst>
            <pc:docMk/>
            <pc:sldMk cId="1150600414" sldId="1877"/>
            <ac:inkMk id="61" creationId="{CF6568E4-FE2C-47BC-A96F-64828AE73AC7}"/>
          </ac:inkMkLst>
        </pc:inkChg>
        <pc:inkChg chg="add del">
          <ac:chgData name="Sherif Khattab" userId="c83b1e15-36f3-4f46-aceb-05aac24c545e" providerId="ADAL" clId="{765E29AF-DB58-4025-A9E7-1BD6AAD1841B}" dt="2021-02-15T06:15:57.192" v="1653" actId="478"/>
          <ac:inkMkLst>
            <pc:docMk/>
            <pc:sldMk cId="1150600414" sldId="1877"/>
            <ac:inkMk id="67" creationId="{0F7A93C4-1463-4136-9278-98CA9992BCFF}"/>
          </ac:inkMkLst>
        </pc:inkChg>
        <pc:inkChg chg="add mod">
          <ac:chgData name="Sherif Khattab" userId="c83b1e15-36f3-4f46-aceb-05aac24c545e" providerId="ADAL" clId="{765E29AF-DB58-4025-A9E7-1BD6AAD1841B}" dt="2021-02-15T06:11:08.168" v="1534"/>
          <ac:inkMkLst>
            <pc:docMk/>
            <pc:sldMk cId="1150600414" sldId="1877"/>
            <ac:inkMk id="83" creationId="{C0F20B1F-A232-4B4A-953B-1C3CEAF1E24B}"/>
          </ac:inkMkLst>
        </pc:inkChg>
        <pc:inkChg chg="add mod">
          <ac:chgData name="Sherif Khattab" userId="c83b1e15-36f3-4f46-aceb-05aac24c545e" providerId="ADAL" clId="{765E29AF-DB58-4025-A9E7-1BD6AAD1841B}" dt="2021-02-15T06:11:08.168" v="1534"/>
          <ac:inkMkLst>
            <pc:docMk/>
            <pc:sldMk cId="1150600414" sldId="1877"/>
            <ac:inkMk id="84" creationId="{AA233A6A-F410-49EE-AD5E-DBDA50C493FE}"/>
          </ac:inkMkLst>
        </pc:inkChg>
        <pc:inkChg chg="add mod">
          <ac:chgData name="Sherif Khattab" userId="c83b1e15-36f3-4f46-aceb-05aac24c545e" providerId="ADAL" clId="{765E29AF-DB58-4025-A9E7-1BD6AAD1841B}" dt="2021-02-15T06:11:08.168" v="1534"/>
          <ac:inkMkLst>
            <pc:docMk/>
            <pc:sldMk cId="1150600414" sldId="1877"/>
            <ac:inkMk id="85" creationId="{933836F1-79D7-45D3-A067-16164CEDA64C}"/>
          </ac:inkMkLst>
        </pc:inkChg>
        <pc:inkChg chg="add del mod topLvl">
          <ac:chgData name="Sherif Khattab" userId="c83b1e15-36f3-4f46-aceb-05aac24c545e" providerId="ADAL" clId="{765E29AF-DB58-4025-A9E7-1BD6AAD1841B}" dt="2021-02-15T06:16:00.890" v="1654" actId="478"/>
          <ac:inkMkLst>
            <pc:docMk/>
            <pc:sldMk cId="1150600414" sldId="1877"/>
            <ac:inkMk id="90" creationId="{63E715CB-298E-4B92-B12D-620810BF4E31}"/>
          </ac:inkMkLst>
        </pc:inkChg>
        <pc:inkChg chg="add mod">
          <ac:chgData name="Sherif Khattab" userId="c83b1e15-36f3-4f46-aceb-05aac24c545e" providerId="ADAL" clId="{765E29AF-DB58-4025-A9E7-1BD6AAD1841B}" dt="2021-02-15T06:14:37.670" v="1641"/>
          <ac:inkMkLst>
            <pc:docMk/>
            <pc:sldMk cId="1150600414" sldId="1877"/>
            <ac:inkMk id="108" creationId="{65F05E2B-121B-4A7D-B4D6-E25F61784269}"/>
          </ac:inkMkLst>
        </pc:inkChg>
        <pc:inkChg chg="add mod">
          <ac:chgData name="Sherif Khattab" userId="c83b1e15-36f3-4f46-aceb-05aac24c545e" providerId="ADAL" clId="{765E29AF-DB58-4025-A9E7-1BD6AAD1841B}" dt="2021-02-15T06:14:37.670" v="1641"/>
          <ac:inkMkLst>
            <pc:docMk/>
            <pc:sldMk cId="1150600414" sldId="1877"/>
            <ac:inkMk id="109" creationId="{23F852A7-8E55-444C-8A68-0E78739FF772}"/>
          </ac:inkMkLst>
        </pc:inkChg>
        <pc:inkChg chg="add mod">
          <ac:chgData name="Sherif Khattab" userId="c83b1e15-36f3-4f46-aceb-05aac24c545e" providerId="ADAL" clId="{765E29AF-DB58-4025-A9E7-1BD6AAD1841B}" dt="2021-02-15T06:14:37.670" v="1641"/>
          <ac:inkMkLst>
            <pc:docMk/>
            <pc:sldMk cId="1150600414" sldId="1877"/>
            <ac:inkMk id="110" creationId="{69BBA2F1-205C-4A1C-8DB0-46B0284C07B4}"/>
          </ac:inkMkLst>
        </pc:inkChg>
        <pc:inkChg chg="add mod">
          <ac:chgData name="Sherif Khattab" userId="c83b1e15-36f3-4f46-aceb-05aac24c545e" providerId="ADAL" clId="{765E29AF-DB58-4025-A9E7-1BD6AAD1841B}" dt="2021-02-15T06:14:37.670" v="1641"/>
          <ac:inkMkLst>
            <pc:docMk/>
            <pc:sldMk cId="1150600414" sldId="1877"/>
            <ac:inkMk id="111" creationId="{4D783BAE-CE2A-4550-9808-0A8AFF82F276}"/>
          </ac:inkMkLst>
        </pc:inkChg>
        <pc:inkChg chg="add mod">
          <ac:chgData name="Sherif Khattab" userId="c83b1e15-36f3-4f46-aceb-05aac24c545e" providerId="ADAL" clId="{765E29AF-DB58-4025-A9E7-1BD6AAD1841B}" dt="2021-02-15T06:14:37.670" v="1641"/>
          <ac:inkMkLst>
            <pc:docMk/>
            <pc:sldMk cId="1150600414" sldId="1877"/>
            <ac:inkMk id="112" creationId="{E5BB6CDD-CE6D-4F80-97C1-3E2AF991167F}"/>
          </ac:inkMkLst>
        </pc:inkChg>
        <pc:inkChg chg="add mod">
          <ac:chgData name="Sherif Khattab" userId="c83b1e15-36f3-4f46-aceb-05aac24c545e" providerId="ADAL" clId="{765E29AF-DB58-4025-A9E7-1BD6AAD1841B}" dt="2021-02-15T06:14:37.670" v="1641"/>
          <ac:inkMkLst>
            <pc:docMk/>
            <pc:sldMk cId="1150600414" sldId="1877"/>
            <ac:inkMk id="113" creationId="{7B65B67E-4157-4C81-8018-F363AC2C8BAE}"/>
          </ac:inkMkLst>
        </pc:inkChg>
        <pc:inkChg chg="add mod">
          <ac:chgData name="Sherif Khattab" userId="c83b1e15-36f3-4f46-aceb-05aac24c545e" providerId="ADAL" clId="{765E29AF-DB58-4025-A9E7-1BD6AAD1841B}" dt="2021-02-15T06:14:37.670" v="1641"/>
          <ac:inkMkLst>
            <pc:docMk/>
            <pc:sldMk cId="1150600414" sldId="1877"/>
            <ac:inkMk id="114" creationId="{902B7135-EF83-4A4A-88BC-1A0ACDBC2373}"/>
          </ac:inkMkLst>
        </pc:inkChg>
        <pc:inkChg chg="add mod">
          <ac:chgData name="Sherif Khattab" userId="c83b1e15-36f3-4f46-aceb-05aac24c545e" providerId="ADAL" clId="{765E29AF-DB58-4025-A9E7-1BD6AAD1841B}" dt="2021-02-15T06:14:37.670" v="1641"/>
          <ac:inkMkLst>
            <pc:docMk/>
            <pc:sldMk cId="1150600414" sldId="1877"/>
            <ac:inkMk id="115" creationId="{6886398A-6117-4401-9572-97DCF7237854}"/>
          </ac:inkMkLst>
        </pc:inkChg>
        <pc:inkChg chg="add mod">
          <ac:chgData name="Sherif Khattab" userId="c83b1e15-36f3-4f46-aceb-05aac24c545e" providerId="ADAL" clId="{765E29AF-DB58-4025-A9E7-1BD6AAD1841B}" dt="2021-02-15T06:14:37.670" v="1641"/>
          <ac:inkMkLst>
            <pc:docMk/>
            <pc:sldMk cId="1150600414" sldId="1877"/>
            <ac:inkMk id="116" creationId="{50581157-FD0C-45E7-B053-2BEE656BC39F}"/>
          </ac:inkMkLst>
        </pc:inkChg>
        <pc:inkChg chg="add mod">
          <ac:chgData name="Sherif Khattab" userId="c83b1e15-36f3-4f46-aceb-05aac24c545e" providerId="ADAL" clId="{765E29AF-DB58-4025-A9E7-1BD6AAD1841B}" dt="2021-02-15T06:14:37.670" v="1641"/>
          <ac:inkMkLst>
            <pc:docMk/>
            <pc:sldMk cId="1150600414" sldId="1877"/>
            <ac:inkMk id="117" creationId="{53B20B64-35C0-4DC8-9D51-89FC611F5FEC}"/>
          </ac:inkMkLst>
        </pc:inkChg>
        <pc:inkChg chg="add mod">
          <ac:chgData name="Sherif Khattab" userId="c83b1e15-36f3-4f46-aceb-05aac24c545e" providerId="ADAL" clId="{765E29AF-DB58-4025-A9E7-1BD6AAD1841B}" dt="2021-02-15T06:14:37.670" v="1641"/>
          <ac:inkMkLst>
            <pc:docMk/>
            <pc:sldMk cId="1150600414" sldId="1877"/>
            <ac:inkMk id="118" creationId="{E64A2623-5C34-49D3-A2D4-6AAEC6EC80FE}"/>
          </ac:inkMkLst>
        </pc:inkChg>
        <pc:inkChg chg="add mod">
          <ac:chgData name="Sherif Khattab" userId="c83b1e15-36f3-4f46-aceb-05aac24c545e" providerId="ADAL" clId="{765E29AF-DB58-4025-A9E7-1BD6AAD1841B}" dt="2021-02-15T06:14:37.670" v="1641"/>
          <ac:inkMkLst>
            <pc:docMk/>
            <pc:sldMk cId="1150600414" sldId="1877"/>
            <ac:inkMk id="119" creationId="{E208A03A-C59E-40F4-8752-824A90BA085C}"/>
          </ac:inkMkLst>
        </pc:inkChg>
        <pc:inkChg chg="add mod">
          <ac:chgData name="Sherif Khattab" userId="c83b1e15-36f3-4f46-aceb-05aac24c545e" providerId="ADAL" clId="{765E29AF-DB58-4025-A9E7-1BD6AAD1841B}" dt="2021-02-15T06:14:37.670" v="1641"/>
          <ac:inkMkLst>
            <pc:docMk/>
            <pc:sldMk cId="1150600414" sldId="1877"/>
            <ac:inkMk id="120" creationId="{994E3F1A-582E-4271-8AAB-154A2BFF2DEE}"/>
          </ac:inkMkLst>
        </pc:inkChg>
        <pc:inkChg chg="add mod">
          <ac:chgData name="Sherif Khattab" userId="c83b1e15-36f3-4f46-aceb-05aac24c545e" providerId="ADAL" clId="{765E29AF-DB58-4025-A9E7-1BD6AAD1841B}" dt="2021-02-15T06:14:37.670" v="1641"/>
          <ac:inkMkLst>
            <pc:docMk/>
            <pc:sldMk cId="1150600414" sldId="1877"/>
            <ac:inkMk id="121" creationId="{862444B0-F6C3-4932-879F-C4797B180EAE}"/>
          </ac:inkMkLst>
        </pc:inkChg>
        <pc:inkChg chg="add mod">
          <ac:chgData name="Sherif Khattab" userId="c83b1e15-36f3-4f46-aceb-05aac24c545e" providerId="ADAL" clId="{765E29AF-DB58-4025-A9E7-1BD6AAD1841B}" dt="2021-02-15T06:14:37.670" v="1641"/>
          <ac:inkMkLst>
            <pc:docMk/>
            <pc:sldMk cId="1150600414" sldId="1877"/>
            <ac:inkMk id="122" creationId="{0C04D51D-A80B-48D4-B81B-C2EACA363211}"/>
          </ac:inkMkLst>
        </pc:inkChg>
        <pc:inkChg chg="add mod">
          <ac:chgData name="Sherif Khattab" userId="c83b1e15-36f3-4f46-aceb-05aac24c545e" providerId="ADAL" clId="{765E29AF-DB58-4025-A9E7-1BD6AAD1841B}" dt="2021-02-15T06:14:37.670" v="1641"/>
          <ac:inkMkLst>
            <pc:docMk/>
            <pc:sldMk cId="1150600414" sldId="1877"/>
            <ac:inkMk id="123" creationId="{14CA4E3E-95F1-45AE-8A9C-4AAA207C8DDB}"/>
          </ac:inkMkLst>
        </pc:inkChg>
        <pc:inkChg chg="add mod">
          <ac:chgData name="Sherif Khattab" userId="c83b1e15-36f3-4f46-aceb-05aac24c545e" providerId="ADAL" clId="{765E29AF-DB58-4025-A9E7-1BD6AAD1841B}" dt="2021-02-15T06:14:37.670" v="1641"/>
          <ac:inkMkLst>
            <pc:docMk/>
            <pc:sldMk cId="1150600414" sldId="1877"/>
            <ac:inkMk id="124" creationId="{83EB18F9-63FA-453B-B41D-9776D0EFE362}"/>
          </ac:inkMkLst>
        </pc:inkChg>
        <pc:inkChg chg="add mod">
          <ac:chgData name="Sherif Khattab" userId="c83b1e15-36f3-4f46-aceb-05aac24c545e" providerId="ADAL" clId="{765E29AF-DB58-4025-A9E7-1BD6AAD1841B}" dt="2021-02-15T06:14:37.670" v="1641"/>
          <ac:inkMkLst>
            <pc:docMk/>
            <pc:sldMk cId="1150600414" sldId="1877"/>
            <ac:inkMk id="125" creationId="{C8957839-99D7-4CFF-B224-6E470C940369}"/>
          </ac:inkMkLst>
        </pc:inkChg>
        <pc:inkChg chg="add mod">
          <ac:chgData name="Sherif Khattab" userId="c83b1e15-36f3-4f46-aceb-05aac24c545e" providerId="ADAL" clId="{765E29AF-DB58-4025-A9E7-1BD6AAD1841B}" dt="2021-02-15T06:14:37.670" v="1641"/>
          <ac:inkMkLst>
            <pc:docMk/>
            <pc:sldMk cId="1150600414" sldId="1877"/>
            <ac:inkMk id="126" creationId="{B5848995-F35B-4D44-ACD8-FB2ED19D514E}"/>
          </ac:inkMkLst>
        </pc:inkChg>
        <pc:inkChg chg="add mod">
          <ac:chgData name="Sherif Khattab" userId="c83b1e15-36f3-4f46-aceb-05aac24c545e" providerId="ADAL" clId="{765E29AF-DB58-4025-A9E7-1BD6AAD1841B}" dt="2021-02-15T06:14:37.670" v="1641"/>
          <ac:inkMkLst>
            <pc:docMk/>
            <pc:sldMk cId="1150600414" sldId="1877"/>
            <ac:inkMk id="127" creationId="{6DFCE969-521C-4309-9B90-7A66185657E2}"/>
          </ac:inkMkLst>
        </pc:inkChg>
        <pc:inkChg chg="add mod">
          <ac:chgData name="Sherif Khattab" userId="c83b1e15-36f3-4f46-aceb-05aac24c545e" providerId="ADAL" clId="{765E29AF-DB58-4025-A9E7-1BD6AAD1841B}" dt="2021-02-15T06:14:37.670" v="1641"/>
          <ac:inkMkLst>
            <pc:docMk/>
            <pc:sldMk cId="1150600414" sldId="1877"/>
            <ac:inkMk id="128" creationId="{DCD2B937-5F92-4D46-A429-0944CFD8AE79}"/>
          </ac:inkMkLst>
        </pc:inkChg>
        <pc:inkChg chg="add mod">
          <ac:chgData name="Sherif Khattab" userId="c83b1e15-36f3-4f46-aceb-05aac24c545e" providerId="ADAL" clId="{765E29AF-DB58-4025-A9E7-1BD6AAD1841B}" dt="2021-02-15T06:14:37.670" v="1641"/>
          <ac:inkMkLst>
            <pc:docMk/>
            <pc:sldMk cId="1150600414" sldId="1877"/>
            <ac:inkMk id="129" creationId="{C16BFC8D-078C-41FD-9545-659EABC04B80}"/>
          </ac:inkMkLst>
        </pc:inkChg>
        <pc:inkChg chg="add mod">
          <ac:chgData name="Sherif Khattab" userId="c83b1e15-36f3-4f46-aceb-05aac24c545e" providerId="ADAL" clId="{765E29AF-DB58-4025-A9E7-1BD6AAD1841B}" dt="2021-02-15T06:14:37.670" v="1641"/>
          <ac:inkMkLst>
            <pc:docMk/>
            <pc:sldMk cId="1150600414" sldId="1877"/>
            <ac:inkMk id="130" creationId="{3554681E-C215-4113-A5E7-E976A91780D6}"/>
          </ac:inkMkLst>
        </pc:inkChg>
        <pc:inkChg chg="add mod">
          <ac:chgData name="Sherif Khattab" userId="c83b1e15-36f3-4f46-aceb-05aac24c545e" providerId="ADAL" clId="{765E29AF-DB58-4025-A9E7-1BD6AAD1841B}" dt="2021-02-15T06:14:37.670" v="1641"/>
          <ac:inkMkLst>
            <pc:docMk/>
            <pc:sldMk cId="1150600414" sldId="1877"/>
            <ac:inkMk id="131" creationId="{4F7020AE-E8EE-4A96-BBB7-23F4527DA3A3}"/>
          </ac:inkMkLst>
        </pc:inkChg>
        <pc:inkChg chg="add mod">
          <ac:chgData name="Sherif Khattab" userId="c83b1e15-36f3-4f46-aceb-05aac24c545e" providerId="ADAL" clId="{765E29AF-DB58-4025-A9E7-1BD6AAD1841B}" dt="2021-02-15T06:14:37.670" v="1641"/>
          <ac:inkMkLst>
            <pc:docMk/>
            <pc:sldMk cId="1150600414" sldId="1877"/>
            <ac:inkMk id="132" creationId="{DDFBC99E-E08D-4C23-826F-FC6AC495347C}"/>
          </ac:inkMkLst>
        </pc:inkChg>
        <pc:inkChg chg="add mod">
          <ac:chgData name="Sherif Khattab" userId="c83b1e15-36f3-4f46-aceb-05aac24c545e" providerId="ADAL" clId="{765E29AF-DB58-4025-A9E7-1BD6AAD1841B}" dt="2021-02-15T06:14:37.670" v="1641"/>
          <ac:inkMkLst>
            <pc:docMk/>
            <pc:sldMk cId="1150600414" sldId="1877"/>
            <ac:inkMk id="133" creationId="{E7394752-D0B6-414F-BB3D-C7E79A405A0D}"/>
          </ac:inkMkLst>
        </pc:inkChg>
        <pc:inkChg chg="add mod">
          <ac:chgData name="Sherif Khattab" userId="c83b1e15-36f3-4f46-aceb-05aac24c545e" providerId="ADAL" clId="{765E29AF-DB58-4025-A9E7-1BD6AAD1841B}" dt="2021-02-15T06:14:37.670" v="1641"/>
          <ac:inkMkLst>
            <pc:docMk/>
            <pc:sldMk cId="1150600414" sldId="1877"/>
            <ac:inkMk id="134" creationId="{89F57BF7-DE72-41B6-A50D-E1C024A94624}"/>
          </ac:inkMkLst>
        </pc:inkChg>
        <pc:inkChg chg="add mod">
          <ac:chgData name="Sherif Khattab" userId="c83b1e15-36f3-4f46-aceb-05aac24c545e" providerId="ADAL" clId="{765E29AF-DB58-4025-A9E7-1BD6AAD1841B}" dt="2021-02-15T06:14:37.670" v="1641"/>
          <ac:inkMkLst>
            <pc:docMk/>
            <pc:sldMk cId="1150600414" sldId="1877"/>
            <ac:inkMk id="135" creationId="{1B367C32-C6D0-41D0-8C72-9D69BC9F2102}"/>
          </ac:inkMkLst>
        </pc:inkChg>
        <pc:inkChg chg="add mod">
          <ac:chgData name="Sherif Khattab" userId="c83b1e15-36f3-4f46-aceb-05aac24c545e" providerId="ADAL" clId="{765E29AF-DB58-4025-A9E7-1BD6AAD1841B}" dt="2021-02-15T06:14:37.670" v="1641"/>
          <ac:inkMkLst>
            <pc:docMk/>
            <pc:sldMk cId="1150600414" sldId="1877"/>
            <ac:inkMk id="136" creationId="{21E3AE4B-EEB2-48CE-80EA-E1BCC67F675A}"/>
          </ac:inkMkLst>
        </pc:inkChg>
        <pc:inkChg chg="add mod">
          <ac:chgData name="Sherif Khattab" userId="c83b1e15-36f3-4f46-aceb-05aac24c545e" providerId="ADAL" clId="{765E29AF-DB58-4025-A9E7-1BD6AAD1841B}" dt="2021-02-15T06:14:37.670" v="1641"/>
          <ac:inkMkLst>
            <pc:docMk/>
            <pc:sldMk cId="1150600414" sldId="1877"/>
            <ac:inkMk id="137" creationId="{F61A3037-D4AE-464C-AC7A-E31BC51E1183}"/>
          </ac:inkMkLst>
        </pc:inkChg>
        <pc:inkChg chg="add mod">
          <ac:chgData name="Sherif Khattab" userId="c83b1e15-36f3-4f46-aceb-05aac24c545e" providerId="ADAL" clId="{765E29AF-DB58-4025-A9E7-1BD6AAD1841B}" dt="2021-02-15T06:14:37.670" v="1641"/>
          <ac:inkMkLst>
            <pc:docMk/>
            <pc:sldMk cId="1150600414" sldId="1877"/>
            <ac:inkMk id="138" creationId="{CD581F09-2EEA-491B-9867-995AEDAB50DE}"/>
          </ac:inkMkLst>
        </pc:inkChg>
        <pc:inkChg chg="add mod">
          <ac:chgData name="Sherif Khattab" userId="c83b1e15-36f3-4f46-aceb-05aac24c545e" providerId="ADAL" clId="{765E29AF-DB58-4025-A9E7-1BD6AAD1841B}" dt="2021-02-15T06:14:37.670" v="1641"/>
          <ac:inkMkLst>
            <pc:docMk/>
            <pc:sldMk cId="1150600414" sldId="1877"/>
            <ac:inkMk id="139" creationId="{E2DFF4C1-9972-4A33-A31F-94EE5C496FEA}"/>
          </ac:inkMkLst>
        </pc:inkChg>
        <pc:inkChg chg="add mod">
          <ac:chgData name="Sherif Khattab" userId="c83b1e15-36f3-4f46-aceb-05aac24c545e" providerId="ADAL" clId="{765E29AF-DB58-4025-A9E7-1BD6AAD1841B}" dt="2021-02-15T06:14:37.670" v="1641"/>
          <ac:inkMkLst>
            <pc:docMk/>
            <pc:sldMk cId="1150600414" sldId="1877"/>
            <ac:inkMk id="140" creationId="{F1F4A8F7-C34C-4C68-9056-2028E5B688CB}"/>
          </ac:inkMkLst>
        </pc:inkChg>
        <pc:inkChg chg="add mod">
          <ac:chgData name="Sherif Khattab" userId="c83b1e15-36f3-4f46-aceb-05aac24c545e" providerId="ADAL" clId="{765E29AF-DB58-4025-A9E7-1BD6AAD1841B}" dt="2021-02-15T06:14:37.670" v="1641"/>
          <ac:inkMkLst>
            <pc:docMk/>
            <pc:sldMk cId="1150600414" sldId="1877"/>
            <ac:inkMk id="141" creationId="{5874BAEC-A384-4DEE-B454-3EAB84308169}"/>
          </ac:inkMkLst>
        </pc:inkChg>
        <pc:inkChg chg="add mod">
          <ac:chgData name="Sherif Khattab" userId="c83b1e15-36f3-4f46-aceb-05aac24c545e" providerId="ADAL" clId="{765E29AF-DB58-4025-A9E7-1BD6AAD1841B}" dt="2021-02-15T06:14:37.670" v="1641"/>
          <ac:inkMkLst>
            <pc:docMk/>
            <pc:sldMk cId="1150600414" sldId="1877"/>
            <ac:inkMk id="142" creationId="{CF8A3700-03F6-4FA0-9917-5BCA36F58338}"/>
          </ac:inkMkLst>
        </pc:inkChg>
        <pc:inkChg chg="add mod">
          <ac:chgData name="Sherif Khattab" userId="c83b1e15-36f3-4f46-aceb-05aac24c545e" providerId="ADAL" clId="{765E29AF-DB58-4025-A9E7-1BD6AAD1841B}" dt="2021-02-15T06:14:37.670" v="1641"/>
          <ac:inkMkLst>
            <pc:docMk/>
            <pc:sldMk cId="1150600414" sldId="1877"/>
            <ac:inkMk id="143" creationId="{DA0510C8-AA96-41B1-A5C8-45F02FE1F140}"/>
          </ac:inkMkLst>
        </pc:inkChg>
        <pc:inkChg chg="add mod">
          <ac:chgData name="Sherif Khattab" userId="c83b1e15-36f3-4f46-aceb-05aac24c545e" providerId="ADAL" clId="{765E29AF-DB58-4025-A9E7-1BD6AAD1841B}" dt="2021-02-15T06:14:37.670" v="1641"/>
          <ac:inkMkLst>
            <pc:docMk/>
            <pc:sldMk cId="1150600414" sldId="1877"/>
            <ac:inkMk id="144" creationId="{579BCE9F-D634-4786-89C7-83B7D90EB272}"/>
          </ac:inkMkLst>
        </pc:inkChg>
        <pc:inkChg chg="add mod">
          <ac:chgData name="Sherif Khattab" userId="c83b1e15-36f3-4f46-aceb-05aac24c545e" providerId="ADAL" clId="{765E29AF-DB58-4025-A9E7-1BD6AAD1841B}" dt="2021-02-15T06:14:37.670" v="1641"/>
          <ac:inkMkLst>
            <pc:docMk/>
            <pc:sldMk cId="1150600414" sldId="1877"/>
            <ac:inkMk id="145" creationId="{9BAE2743-C26D-417E-8002-B8F005E928E3}"/>
          </ac:inkMkLst>
        </pc:inkChg>
        <pc:inkChg chg="add mod">
          <ac:chgData name="Sherif Khattab" userId="c83b1e15-36f3-4f46-aceb-05aac24c545e" providerId="ADAL" clId="{765E29AF-DB58-4025-A9E7-1BD6AAD1841B}" dt="2021-02-15T06:14:37.670" v="1641"/>
          <ac:inkMkLst>
            <pc:docMk/>
            <pc:sldMk cId="1150600414" sldId="1877"/>
            <ac:inkMk id="146" creationId="{B0301B45-4906-4144-A8E1-2B0EC706E8AA}"/>
          </ac:inkMkLst>
        </pc:inkChg>
        <pc:inkChg chg="add mod">
          <ac:chgData name="Sherif Khattab" userId="c83b1e15-36f3-4f46-aceb-05aac24c545e" providerId="ADAL" clId="{765E29AF-DB58-4025-A9E7-1BD6AAD1841B}" dt="2021-02-15T06:14:37.670" v="1641"/>
          <ac:inkMkLst>
            <pc:docMk/>
            <pc:sldMk cId="1150600414" sldId="1877"/>
            <ac:inkMk id="147" creationId="{AAF23EC8-E2A7-44FD-9518-861B40733D09}"/>
          </ac:inkMkLst>
        </pc:inkChg>
        <pc:inkChg chg="add mod">
          <ac:chgData name="Sherif Khattab" userId="c83b1e15-36f3-4f46-aceb-05aac24c545e" providerId="ADAL" clId="{765E29AF-DB58-4025-A9E7-1BD6AAD1841B}" dt="2021-02-15T06:14:37.670" v="1641"/>
          <ac:inkMkLst>
            <pc:docMk/>
            <pc:sldMk cId="1150600414" sldId="1877"/>
            <ac:inkMk id="148" creationId="{0B3747E4-051D-47A1-B112-DBE1C8FE7204}"/>
          </ac:inkMkLst>
        </pc:inkChg>
        <pc:inkChg chg="add mod">
          <ac:chgData name="Sherif Khattab" userId="c83b1e15-36f3-4f46-aceb-05aac24c545e" providerId="ADAL" clId="{765E29AF-DB58-4025-A9E7-1BD6AAD1841B}" dt="2021-02-15T06:14:37.670" v="1641"/>
          <ac:inkMkLst>
            <pc:docMk/>
            <pc:sldMk cId="1150600414" sldId="1877"/>
            <ac:inkMk id="149" creationId="{21DA0B5A-0F75-4B5E-880E-9717C4F5DF10}"/>
          </ac:inkMkLst>
        </pc:inkChg>
        <pc:inkChg chg="add mod">
          <ac:chgData name="Sherif Khattab" userId="c83b1e15-36f3-4f46-aceb-05aac24c545e" providerId="ADAL" clId="{765E29AF-DB58-4025-A9E7-1BD6AAD1841B}" dt="2021-02-15T06:14:37.670" v="1641"/>
          <ac:inkMkLst>
            <pc:docMk/>
            <pc:sldMk cId="1150600414" sldId="1877"/>
            <ac:inkMk id="150" creationId="{C635AEBF-3F84-4BB3-BE8D-1892D1433D43}"/>
          </ac:inkMkLst>
        </pc:inkChg>
        <pc:inkChg chg="add mod">
          <ac:chgData name="Sherif Khattab" userId="c83b1e15-36f3-4f46-aceb-05aac24c545e" providerId="ADAL" clId="{765E29AF-DB58-4025-A9E7-1BD6AAD1841B}" dt="2021-02-15T06:14:37.670" v="1641"/>
          <ac:inkMkLst>
            <pc:docMk/>
            <pc:sldMk cId="1150600414" sldId="1877"/>
            <ac:inkMk id="151" creationId="{9356FB54-9728-40BF-902E-94ADB4846D01}"/>
          </ac:inkMkLst>
        </pc:inkChg>
        <pc:inkChg chg="add mod">
          <ac:chgData name="Sherif Khattab" userId="c83b1e15-36f3-4f46-aceb-05aac24c545e" providerId="ADAL" clId="{765E29AF-DB58-4025-A9E7-1BD6AAD1841B}" dt="2021-02-15T06:14:37.670" v="1641"/>
          <ac:inkMkLst>
            <pc:docMk/>
            <pc:sldMk cId="1150600414" sldId="1877"/>
            <ac:inkMk id="152" creationId="{0FE89A59-13CA-4F63-8793-A54C15874BEE}"/>
          </ac:inkMkLst>
        </pc:inkChg>
        <pc:inkChg chg="add mod">
          <ac:chgData name="Sherif Khattab" userId="c83b1e15-36f3-4f46-aceb-05aac24c545e" providerId="ADAL" clId="{765E29AF-DB58-4025-A9E7-1BD6AAD1841B}" dt="2021-02-15T06:14:37.670" v="1641"/>
          <ac:inkMkLst>
            <pc:docMk/>
            <pc:sldMk cId="1150600414" sldId="1877"/>
            <ac:inkMk id="153" creationId="{6F8978DB-CE39-41E1-859A-6FE00D622D1A}"/>
          </ac:inkMkLst>
        </pc:inkChg>
        <pc:inkChg chg="add mod">
          <ac:chgData name="Sherif Khattab" userId="c83b1e15-36f3-4f46-aceb-05aac24c545e" providerId="ADAL" clId="{765E29AF-DB58-4025-A9E7-1BD6AAD1841B}" dt="2021-02-15T06:14:37.670" v="1641"/>
          <ac:inkMkLst>
            <pc:docMk/>
            <pc:sldMk cId="1150600414" sldId="1877"/>
            <ac:inkMk id="154" creationId="{E82E1DCB-DF79-45A7-808B-A7BA9F11A0B0}"/>
          </ac:inkMkLst>
        </pc:inkChg>
        <pc:inkChg chg="add mod">
          <ac:chgData name="Sherif Khattab" userId="c83b1e15-36f3-4f46-aceb-05aac24c545e" providerId="ADAL" clId="{765E29AF-DB58-4025-A9E7-1BD6AAD1841B}" dt="2021-02-15T06:14:37.670" v="1641"/>
          <ac:inkMkLst>
            <pc:docMk/>
            <pc:sldMk cId="1150600414" sldId="1877"/>
            <ac:inkMk id="155" creationId="{69C8F739-FDD7-442E-A3AC-979B9DEFD796}"/>
          </ac:inkMkLst>
        </pc:inkChg>
        <pc:inkChg chg="add mod">
          <ac:chgData name="Sherif Khattab" userId="c83b1e15-36f3-4f46-aceb-05aac24c545e" providerId="ADAL" clId="{765E29AF-DB58-4025-A9E7-1BD6AAD1841B}" dt="2021-02-15T06:14:37.670" v="1641"/>
          <ac:inkMkLst>
            <pc:docMk/>
            <pc:sldMk cId="1150600414" sldId="1877"/>
            <ac:inkMk id="156" creationId="{8C5B005B-D28F-4B01-A415-2C8BD9908957}"/>
          </ac:inkMkLst>
        </pc:inkChg>
        <pc:inkChg chg="add mod">
          <ac:chgData name="Sherif Khattab" userId="c83b1e15-36f3-4f46-aceb-05aac24c545e" providerId="ADAL" clId="{765E29AF-DB58-4025-A9E7-1BD6AAD1841B}" dt="2021-02-15T06:14:37.670" v="1641"/>
          <ac:inkMkLst>
            <pc:docMk/>
            <pc:sldMk cId="1150600414" sldId="1877"/>
            <ac:inkMk id="157" creationId="{CAB303CE-C7B6-4018-8863-0982275BD77A}"/>
          </ac:inkMkLst>
        </pc:inkChg>
        <pc:inkChg chg="add mod">
          <ac:chgData name="Sherif Khattab" userId="c83b1e15-36f3-4f46-aceb-05aac24c545e" providerId="ADAL" clId="{765E29AF-DB58-4025-A9E7-1BD6AAD1841B}" dt="2021-02-15T06:14:37.670" v="1641"/>
          <ac:inkMkLst>
            <pc:docMk/>
            <pc:sldMk cId="1150600414" sldId="1877"/>
            <ac:inkMk id="158" creationId="{A845CF0B-91FA-4EB7-BBA0-D30E0A33C468}"/>
          </ac:inkMkLst>
        </pc:inkChg>
        <pc:inkChg chg="add mod">
          <ac:chgData name="Sherif Khattab" userId="c83b1e15-36f3-4f46-aceb-05aac24c545e" providerId="ADAL" clId="{765E29AF-DB58-4025-A9E7-1BD6AAD1841B}" dt="2021-02-15T06:14:37.670" v="1641"/>
          <ac:inkMkLst>
            <pc:docMk/>
            <pc:sldMk cId="1150600414" sldId="1877"/>
            <ac:inkMk id="159" creationId="{D01AA587-11E4-4B11-AFDC-30EC3A020B1D}"/>
          </ac:inkMkLst>
        </pc:inkChg>
        <pc:inkChg chg="add mod">
          <ac:chgData name="Sherif Khattab" userId="c83b1e15-36f3-4f46-aceb-05aac24c545e" providerId="ADAL" clId="{765E29AF-DB58-4025-A9E7-1BD6AAD1841B}" dt="2021-02-15T06:14:37.670" v="1641"/>
          <ac:inkMkLst>
            <pc:docMk/>
            <pc:sldMk cId="1150600414" sldId="1877"/>
            <ac:inkMk id="160" creationId="{448FA34D-50AF-425A-9662-F7A5308BB74C}"/>
          </ac:inkMkLst>
        </pc:inkChg>
        <pc:inkChg chg="add mod">
          <ac:chgData name="Sherif Khattab" userId="c83b1e15-36f3-4f46-aceb-05aac24c545e" providerId="ADAL" clId="{765E29AF-DB58-4025-A9E7-1BD6AAD1841B}" dt="2021-02-15T06:14:37.670" v="1641"/>
          <ac:inkMkLst>
            <pc:docMk/>
            <pc:sldMk cId="1150600414" sldId="1877"/>
            <ac:inkMk id="161" creationId="{8689A208-EFBF-4E53-9BBE-CC2AC5DBA933}"/>
          </ac:inkMkLst>
        </pc:inkChg>
        <pc:inkChg chg="add mod">
          <ac:chgData name="Sherif Khattab" userId="c83b1e15-36f3-4f46-aceb-05aac24c545e" providerId="ADAL" clId="{765E29AF-DB58-4025-A9E7-1BD6AAD1841B}" dt="2021-02-15T06:14:37.670" v="1641"/>
          <ac:inkMkLst>
            <pc:docMk/>
            <pc:sldMk cId="1150600414" sldId="1877"/>
            <ac:inkMk id="162" creationId="{C791DD46-9058-4F03-9517-5AF45E420378}"/>
          </ac:inkMkLst>
        </pc:inkChg>
        <pc:inkChg chg="add mod">
          <ac:chgData name="Sherif Khattab" userId="c83b1e15-36f3-4f46-aceb-05aac24c545e" providerId="ADAL" clId="{765E29AF-DB58-4025-A9E7-1BD6AAD1841B}" dt="2021-02-15T06:14:37.670" v="1641"/>
          <ac:inkMkLst>
            <pc:docMk/>
            <pc:sldMk cId="1150600414" sldId="1877"/>
            <ac:inkMk id="163" creationId="{7AB0381A-7584-4991-8C46-CE74EB5B993C}"/>
          </ac:inkMkLst>
        </pc:inkChg>
        <pc:inkChg chg="add mod">
          <ac:chgData name="Sherif Khattab" userId="c83b1e15-36f3-4f46-aceb-05aac24c545e" providerId="ADAL" clId="{765E29AF-DB58-4025-A9E7-1BD6AAD1841B}" dt="2021-02-15T06:14:37.670" v="1641"/>
          <ac:inkMkLst>
            <pc:docMk/>
            <pc:sldMk cId="1150600414" sldId="1877"/>
            <ac:inkMk id="164" creationId="{84E4CCBD-F9BA-43E3-8FA3-5997CDC35695}"/>
          </ac:inkMkLst>
        </pc:inkChg>
        <pc:inkChg chg="add mod">
          <ac:chgData name="Sherif Khattab" userId="c83b1e15-36f3-4f46-aceb-05aac24c545e" providerId="ADAL" clId="{765E29AF-DB58-4025-A9E7-1BD6AAD1841B}" dt="2021-02-15T06:14:37.670" v="1641"/>
          <ac:inkMkLst>
            <pc:docMk/>
            <pc:sldMk cId="1150600414" sldId="1877"/>
            <ac:inkMk id="165" creationId="{D15CC5C7-DDEF-496F-90BF-5C031D8278EF}"/>
          </ac:inkMkLst>
        </pc:inkChg>
        <pc:inkChg chg="add mod">
          <ac:chgData name="Sherif Khattab" userId="c83b1e15-36f3-4f46-aceb-05aac24c545e" providerId="ADAL" clId="{765E29AF-DB58-4025-A9E7-1BD6AAD1841B}" dt="2021-02-15T06:14:37.670" v="1641"/>
          <ac:inkMkLst>
            <pc:docMk/>
            <pc:sldMk cId="1150600414" sldId="1877"/>
            <ac:inkMk id="166" creationId="{2A115C22-3B43-4590-B72F-44F93B5B26AE}"/>
          </ac:inkMkLst>
        </pc:inkChg>
        <pc:inkChg chg="add del mod">
          <ac:chgData name="Sherif Khattab" userId="c83b1e15-36f3-4f46-aceb-05aac24c545e" providerId="ADAL" clId="{765E29AF-DB58-4025-A9E7-1BD6AAD1841B}" dt="2021-02-15T06:14:44.675" v="1643"/>
          <ac:inkMkLst>
            <pc:docMk/>
            <pc:sldMk cId="1150600414" sldId="1877"/>
            <ac:inkMk id="167" creationId="{390DC754-5FF8-4CA2-BAB8-5731B38073A5}"/>
          </ac:inkMkLst>
        </pc:inkChg>
        <pc:inkChg chg="add del mod">
          <ac:chgData name="Sherif Khattab" userId="c83b1e15-36f3-4f46-aceb-05aac24c545e" providerId="ADAL" clId="{765E29AF-DB58-4025-A9E7-1BD6AAD1841B}" dt="2021-02-15T06:14:44.675" v="1643"/>
          <ac:inkMkLst>
            <pc:docMk/>
            <pc:sldMk cId="1150600414" sldId="1877"/>
            <ac:inkMk id="168" creationId="{805A9EA3-0F5B-4E05-ABEB-42346E82035F}"/>
          </ac:inkMkLst>
        </pc:inkChg>
        <pc:inkChg chg="add del mod">
          <ac:chgData name="Sherif Khattab" userId="c83b1e15-36f3-4f46-aceb-05aac24c545e" providerId="ADAL" clId="{765E29AF-DB58-4025-A9E7-1BD6AAD1841B}" dt="2021-02-15T06:14:44.675" v="1643"/>
          <ac:inkMkLst>
            <pc:docMk/>
            <pc:sldMk cId="1150600414" sldId="1877"/>
            <ac:inkMk id="169" creationId="{B11BCC12-D3AF-4B5B-82D6-F389BB33022F}"/>
          </ac:inkMkLst>
        </pc:inkChg>
        <pc:inkChg chg="add del mod">
          <ac:chgData name="Sherif Khattab" userId="c83b1e15-36f3-4f46-aceb-05aac24c545e" providerId="ADAL" clId="{765E29AF-DB58-4025-A9E7-1BD6AAD1841B}" dt="2021-02-15T06:14:44.675" v="1643"/>
          <ac:inkMkLst>
            <pc:docMk/>
            <pc:sldMk cId="1150600414" sldId="1877"/>
            <ac:inkMk id="170" creationId="{5E329BBB-1472-4FF9-9D3F-3EEAA3CC25BF}"/>
          </ac:inkMkLst>
        </pc:inkChg>
        <pc:inkChg chg="add del mod">
          <ac:chgData name="Sherif Khattab" userId="c83b1e15-36f3-4f46-aceb-05aac24c545e" providerId="ADAL" clId="{765E29AF-DB58-4025-A9E7-1BD6AAD1841B}" dt="2021-02-15T06:14:44.675" v="1643"/>
          <ac:inkMkLst>
            <pc:docMk/>
            <pc:sldMk cId="1150600414" sldId="1877"/>
            <ac:inkMk id="171" creationId="{1EAEB373-D04D-4737-B2A6-80EC22E9A59C}"/>
          </ac:inkMkLst>
        </pc:inkChg>
        <pc:inkChg chg="add del mod">
          <ac:chgData name="Sherif Khattab" userId="c83b1e15-36f3-4f46-aceb-05aac24c545e" providerId="ADAL" clId="{765E29AF-DB58-4025-A9E7-1BD6AAD1841B}" dt="2021-02-15T06:14:44.675" v="1643"/>
          <ac:inkMkLst>
            <pc:docMk/>
            <pc:sldMk cId="1150600414" sldId="1877"/>
            <ac:inkMk id="172" creationId="{0974E14C-E4D2-4D69-A728-EBFE4E40CECE}"/>
          </ac:inkMkLst>
        </pc:inkChg>
        <pc:inkChg chg="add del mod">
          <ac:chgData name="Sherif Khattab" userId="c83b1e15-36f3-4f46-aceb-05aac24c545e" providerId="ADAL" clId="{765E29AF-DB58-4025-A9E7-1BD6AAD1841B}" dt="2021-02-15T06:14:44.675" v="1643"/>
          <ac:inkMkLst>
            <pc:docMk/>
            <pc:sldMk cId="1150600414" sldId="1877"/>
            <ac:inkMk id="173" creationId="{D505F505-D86E-495C-AE65-2EAF74A3BDF6}"/>
          </ac:inkMkLst>
        </pc:inkChg>
        <pc:inkChg chg="add del mod">
          <ac:chgData name="Sherif Khattab" userId="c83b1e15-36f3-4f46-aceb-05aac24c545e" providerId="ADAL" clId="{765E29AF-DB58-4025-A9E7-1BD6AAD1841B}" dt="2021-02-15T06:14:44.675" v="1643"/>
          <ac:inkMkLst>
            <pc:docMk/>
            <pc:sldMk cId="1150600414" sldId="1877"/>
            <ac:inkMk id="174" creationId="{68A5B5D3-C1B1-42A1-AB24-D37A88DBA286}"/>
          </ac:inkMkLst>
        </pc:inkChg>
        <pc:inkChg chg="add del mod">
          <ac:chgData name="Sherif Khattab" userId="c83b1e15-36f3-4f46-aceb-05aac24c545e" providerId="ADAL" clId="{765E29AF-DB58-4025-A9E7-1BD6AAD1841B}" dt="2021-02-15T06:14:44.675" v="1643"/>
          <ac:inkMkLst>
            <pc:docMk/>
            <pc:sldMk cId="1150600414" sldId="1877"/>
            <ac:inkMk id="175" creationId="{0832FFD9-8F3F-47BC-9754-1FB8E1DDF9EC}"/>
          </ac:inkMkLst>
        </pc:inkChg>
        <pc:inkChg chg="add del mod">
          <ac:chgData name="Sherif Khattab" userId="c83b1e15-36f3-4f46-aceb-05aac24c545e" providerId="ADAL" clId="{765E29AF-DB58-4025-A9E7-1BD6AAD1841B}" dt="2021-02-15T06:14:44.675" v="1643"/>
          <ac:inkMkLst>
            <pc:docMk/>
            <pc:sldMk cId="1150600414" sldId="1877"/>
            <ac:inkMk id="176" creationId="{814FD0CB-10EE-48E3-9A3A-E4CA72725BCB}"/>
          </ac:inkMkLst>
        </pc:inkChg>
        <pc:inkChg chg="add del mod">
          <ac:chgData name="Sherif Khattab" userId="c83b1e15-36f3-4f46-aceb-05aac24c545e" providerId="ADAL" clId="{765E29AF-DB58-4025-A9E7-1BD6AAD1841B}" dt="2021-02-15T06:14:44.675" v="1643"/>
          <ac:inkMkLst>
            <pc:docMk/>
            <pc:sldMk cId="1150600414" sldId="1877"/>
            <ac:inkMk id="177" creationId="{1BE273AF-B9FB-4285-A03D-20DA15AD87AC}"/>
          </ac:inkMkLst>
        </pc:inkChg>
        <pc:inkChg chg="add del mod">
          <ac:chgData name="Sherif Khattab" userId="c83b1e15-36f3-4f46-aceb-05aac24c545e" providerId="ADAL" clId="{765E29AF-DB58-4025-A9E7-1BD6AAD1841B}" dt="2021-02-15T06:14:44.675" v="1643"/>
          <ac:inkMkLst>
            <pc:docMk/>
            <pc:sldMk cId="1150600414" sldId="1877"/>
            <ac:inkMk id="178" creationId="{8491A32D-88FE-4D74-B7B3-7AD8846DB305}"/>
          </ac:inkMkLst>
        </pc:inkChg>
        <pc:inkChg chg="add del mod">
          <ac:chgData name="Sherif Khattab" userId="c83b1e15-36f3-4f46-aceb-05aac24c545e" providerId="ADAL" clId="{765E29AF-DB58-4025-A9E7-1BD6AAD1841B}" dt="2021-02-15T06:14:44.675" v="1643"/>
          <ac:inkMkLst>
            <pc:docMk/>
            <pc:sldMk cId="1150600414" sldId="1877"/>
            <ac:inkMk id="179" creationId="{D014B3C3-E86B-409E-8431-49FDAE7D787B}"/>
          </ac:inkMkLst>
        </pc:inkChg>
        <pc:inkChg chg="add del mod">
          <ac:chgData name="Sherif Khattab" userId="c83b1e15-36f3-4f46-aceb-05aac24c545e" providerId="ADAL" clId="{765E29AF-DB58-4025-A9E7-1BD6AAD1841B}" dt="2021-02-15T06:14:44.675" v="1643"/>
          <ac:inkMkLst>
            <pc:docMk/>
            <pc:sldMk cId="1150600414" sldId="1877"/>
            <ac:inkMk id="180" creationId="{E7A3ED21-BB33-46DB-BD36-54E830ACB40A}"/>
          </ac:inkMkLst>
        </pc:inkChg>
        <pc:inkChg chg="add del mod">
          <ac:chgData name="Sherif Khattab" userId="c83b1e15-36f3-4f46-aceb-05aac24c545e" providerId="ADAL" clId="{765E29AF-DB58-4025-A9E7-1BD6AAD1841B}" dt="2021-02-15T06:14:44.675" v="1643"/>
          <ac:inkMkLst>
            <pc:docMk/>
            <pc:sldMk cId="1150600414" sldId="1877"/>
            <ac:inkMk id="181" creationId="{FB709685-BE84-4737-A9BC-04F6BAFC8EB8}"/>
          </ac:inkMkLst>
        </pc:inkChg>
        <pc:inkChg chg="add del mod">
          <ac:chgData name="Sherif Khattab" userId="c83b1e15-36f3-4f46-aceb-05aac24c545e" providerId="ADAL" clId="{765E29AF-DB58-4025-A9E7-1BD6AAD1841B}" dt="2021-02-15T06:14:44.675" v="1643"/>
          <ac:inkMkLst>
            <pc:docMk/>
            <pc:sldMk cId="1150600414" sldId="1877"/>
            <ac:inkMk id="182" creationId="{886CD159-9A63-4506-9D4F-E55CC4FF37C5}"/>
          </ac:inkMkLst>
        </pc:inkChg>
        <pc:inkChg chg="add del mod">
          <ac:chgData name="Sherif Khattab" userId="c83b1e15-36f3-4f46-aceb-05aac24c545e" providerId="ADAL" clId="{765E29AF-DB58-4025-A9E7-1BD6AAD1841B}" dt="2021-02-15T06:14:44.675" v="1643"/>
          <ac:inkMkLst>
            <pc:docMk/>
            <pc:sldMk cId="1150600414" sldId="1877"/>
            <ac:inkMk id="183" creationId="{14CC591E-9113-42B7-A5BC-2F4C663FB34B}"/>
          </ac:inkMkLst>
        </pc:inkChg>
        <pc:inkChg chg="add del mod">
          <ac:chgData name="Sherif Khattab" userId="c83b1e15-36f3-4f46-aceb-05aac24c545e" providerId="ADAL" clId="{765E29AF-DB58-4025-A9E7-1BD6AAD1841B}" dt="2021-02-15T06:14:44.675" v="1643"/>
          <ac:inkMkLst>
            <pc:docMk/>
            <pc:sldMk cId="1150600414" sldId="1877"/>
            <ac:inkMk id="184" creationId="{35829C96-C4F0-4D06-9485-2D82C2239342}"/>
          </ac:inkMkLst>
        </pc:inkChg>
        <pc:inkChg chg="add del mod">
          <ac:chgData name="Sherif Khattab" userId="c83b1e15-36f3-4f46-aceb-05aac24c545e" providerId="ADAL" clId="{765E29AF-DB58-4025-A9E7-1BD6AAD1841B}" dt="2021-02-15T06:14:44.675" v="1643"/>
          <ac:inkMkLst>
            <pc:docMk/>
            <pc:sldMk cId="1150600414" sldId="1877"/>
            <ac:inkMk id="185" creationId="{2C1EB19D-E59A-40DB-8096-97A664E96031}"/>
          </ac:inkMkLst>
        </pc:inkChg>
        <pc:inkChg chg="add del mod">
          <ac:chgData name="Sherif Khattab" userId="c83b1e15-36f3-4f46-aceb-05aac24c545e" providerId="ADAL" clId="{765E29AF-DB58-4025-A9E7-1BD6AAD1841B}" dt="2021-02-15T06:14:44.675" v="1643"/>
          <ac:inkMkLst>
            <pc:docMk/>
            <pc:sldMk cId="1150600414" sldId="1877"/>
            <ac:inkMk id="186" creationId="{56F205BF-A355-4517-947E-55CD9FF24A43}"/>
          </ac:inkMkLst>
        </pc:inkChg>
        <pc:inkChg chg="add del mod">
          <ac:chgData name="Sherif Khattab" userId="c83b1e15-36f3-4f46-aceb-05aac24c545e" providerId="ADAL" clId="{765E29AF-DB58-4025-A9E7-1BD6AAD1841B}" dt="2021-02-15T06:14:44.675" v="1643"/>
          <ac:inkMkLst>
            <pc:docMk/>
            <pc:sldMk cId="1150600414" sldId="1877"/>
            <ac:inkMk id="187" creationId="{71B05556-568B-412E-9FBC-77A37ECB59DD}"/>
          </ac:inkMkLst>
        </pc:inkChg>
        <pc:inkChg chg="add del mod">
          <ac:chgData name="Sherif Khattab" userId="c83b1e15-36f3-4f46-aceb-05aac24c545e" providerId="ADAL" clId="{765E29AF-DB58-4025-A9E7-1BD6AAD1841B}" dt="2021-02-15T06:14:44.675" v="1643"/>
          <ac:inkMkLst>
            <pc:docMk/>
            <pc:sldMk cId="1150600414" sldId="1877"/>
            <ac:inkMk id="188" creationId="{B5F63C05-78E1-4823-A6F9-E1501D7984E1}"/>
          </ac:inkMkLst>
        </pc:inkChg>
        <pc:inkChg chg="add del mod">
          <ac:chgData name="Sherif Khattab" userId="c83b1e15-36f3-4f46-aceb-05aac24c545e" providerId="ADAL" clId="{765E29AF-DB58-4025-A9E7-1BD6AAD1841B}" dt="2021-02-15T06:14:44.675" v="1643"/>
          <ac:inkMkLst>
            <pc:docMk/>
            <pc:sldMk cId="1150600414" sldId="1877"/>
            <ac:inkMk id="189" creationId="{F9D7A4B4-59F1-4093-A8DA-CD97FE828FD7}"/>
          </ac:inkMkLst>
        </pc:inkChg>
        <pc:inkChg chg="add del mod">
          <ac:chgData name="Sherif Khattab" userId="c83b1e15-36f3-4f46-aceb-05aac24c545e" providerId="ADAL" clId="{765E29AF-DB58-4025-A9E7-1BD6AAD1841B}" dt="2021-02-15T06:14:44.675" v="1643"/>
          <ac:inkMkLst>
            <pc:docMk/>
            <pc:sldMk cId="1150600414" sldId="1877"/>
            <ac:inkMk id="190" creationId="{034E0203-7CFD-40D2-BDC1-F6FC59B037BE}"/>
          </ac:inkMkLst>
        </pc:inkChg>
        <pc:inkChg chg="add del mod">
          <ac:chgData name="Sherif Khattab" userId="c83b1e15-36f3-4f46-aceb-05aac24c545e" providerId="ADAL" clId="{765E29AF-DB58-4025-A9E7-1BD6AAD1841B}" dt="2021-02-15T06:14:44.675" v="1643"/>
          <ac:inkMkLst>
            <pc:docMk/>
            <pc:sldMk cId="1150600414" sldId="1877"/>
            <ac:inkMk id="191" creationId="{3F8549C8-8DD1-4C2B-952C-2719F51F89E4}"/>
          </ac:inkMkLst>
        </pc:inkChg>
        <pc:inkChg chg="add del mod">
          <ac:chgData name="Sherif Khattab" userId="c83b1e15-36f3-4f46-aceb-05aac24c545e" providerId="ADAL" clId="{765E29AF-DB58-4025-A9E7-1BD6AAD1841B}" dt="2021-02-15T06:14:44.675" v="1643"/>
          <ac:inkMkLst>
            <pc:docMk/>
            <pc:sldMk cId="1150600414" sldId="1877"/>
            <ac:inkMk id="192" creationId="{CCD4F7E1-ADC6-4365-BD51-3AF8E7C52264}"/>
          </ac:inkMkLst>
        </pc:inkChg>
        <pc:inkChg chg="add del mod">
          <ac:chgData name="Sherif Khattab" userId="c83b1e15-36f3-4f46-aceb-05aac24c545e" providerId="ADAL" clId="{765E29AF-DB58-4025-A9E7-1BD6AAD1841B}" dt="2021-02-15T06:14:44.675" v="1643"/>
          <ac:inkMkLst>
            <pc:docMk/>
            <pc:sldMk cId="1150600414" sldId="1877"/>
            <ac:inkMk id="193" creationId="{0029017D-E725-4737-8B17-D59724EFA731}"/>
          </ac:inkMkLst>
        </pc:inkChg>
        <pc:inkChg chg="add del mod">
          <ac:chgData name="Sherif Khattab" userId="c83b1e15-36f3-4f46-aceb-05aac24c545e" providerId="ADAL" clId="{765E29AF-DB58-4025-A9E7-1BD6AAD1841B}" dt="2021-02-15T06:14:44.675" v="1643"/>
          <ac:inkMkLst>
            <pc:docMk/>
            <pc:sldMk cId="1150600414" sldId="1877"/>
            <ac:inkMk id="194" creationId="{A9CA43DD-5D98-4C8F-8B50-A7D32BE06695}"/>
          </ac:inkMkLst>
        </pc:inkChg>
        <pc:inkChg chg="add del mod">
          <ac:chgData name="Sherif Khattab" userId="c83b1e15-36f3-4f46-aceb-05aac24c545e" providerId="ADAL" clId="{765E29AF-DB58-4025-A9E7-1BD6AAD1841B}" dt="2021-02-15T06:14:44.675" v="1643"/>
          <ac:inkMkLst>
            <pc:docMk/>
            <pc:sldMk cId="1150600414" sldId="1877"/>
            <ac:inkMk id="195" creationId="{D2905A81-58DC-44B5-B615-C4F0E13294B7}"/>
          </ac:inkMkLst>
        </pc:inkChg>
        <pc:inkChg chg="add del mod">
          <ac:chgData name="Sherif Khattab" userId="c83b1e15-36f3-4f46-aceb-05aac24c545e" providerId="ADAL" clId="{765E29AF-DB58-4025-A9E7-1BD6AAD1841B}" dt="2021-02-15T06:14:44.675" v="1643"/>
          <ac:inkMkLst>
            <pc:docMk/>
            <pc:sldMk cId="1150600414" sldId="1877"/>
            <ac:inkMk id="196" creationId="{AE3A0E7D-43F4-4957-8DE0-2E1E24A8F9E8}"/>
          </ac:inkMkLst>
        </pc:inkChg>
        <pc:inkChg chg="add del mod">
          <ac:chgData name="Sherif Khattab" userId="c83b1e15-36f3-4f46-aceb-05aac24c545e" providerId="ADAL" clId="{765E29AF-DB58-4025-A9E7-1BD6AAD1841B}" dt="2021-02-15T06:14:44.675" v="1643"/>
          <ac:inkMkLst>
            <pc:docMk/>
            <pc:sldMk cId="1150600414" sldId="1877"/>
            <ac:inkMk id="197" creationId="{19A68D06-74FA-48E5-B691-860251C90DA4}"/>
          </ac:inkMkLst>
        </pc:inkChg>
        <pc:inkChg chg="add del mod">
          <ac:chgData name="Sherif Khattab" userId="c83b1e15-36f3-4f46-aceb-05aac24c545e" providerId="ADAL" clId="{765E29AF-DB58-4025-A9E7-1BD6AAD1841B}" dt="2021-02-15T06:14:44.675" v="1643"/>
          <ac:inkMkLst>
            <pc:docMk/>
            <pc:sldMk cId="1150600414" sldId="1877"/>
            <ac:inkMk id="198" creationId="{66AE5ABE-86AB-4206-A2CF-1E006114887E}"/>
          </ac:inkMkLst>
        </pc:inkChg>
        <pc:inkChg chg="add del mod">
          <ac:chgData name="Sherif Khattab" userId="c83b1e15-36f3-4f46-aceb-05aac24c545e" providerId="ADAL" clId="{765E29AF-DB58-4025-A9E7-1BD6AAD1841B}" dt="2021-02-15T06:14:44.675" v="1643"/>
          <ac:inkMkLst>
            <pc:docMk/>
            <pc:sldMk cId="1150600414" sldId="1877"/>
            <ac:inkMk id="199" creationId="{2C3556C9-17B6-4072-8549-7721EBDDF378}"/>
          </ac:inkMkLst>
        </pc:inkChg>
        <pc:inkChg chg="add del mod">
          <ac:chgData name="Sherif Khattab" userId="c83b1e15-36f3-4f46-aceb-05aac24c545e" providerId="ADAL" clId="{765E29AF-DB58-4025-A9E7-1BD6AAD1841B}" dt="2021-02-15T06:14:44.675" v="1643"/>
          <ac:inkMkLst>
            <pc:docMk/>
            <pc:sldMk cId="1150600414" sldId="1877"/>
            <ac:inkMk id="200" creationId="{7D0CF682-2377-48A3-B67D-DA5E17B6C32A}"/>
          </ac:inkMkLst>
        </pc:inkChg>
        <pc:inkChg chg="add del mod">
          <ac:chgData name="Sherif Khattab" userId="c83b1e15-36f3-4f46-aceb-05aac24c545e" providerId="ADAL" clId="{765E29AF-DB58-4025-A9E7-1BD6AAD1841B}" dt="2021-02-15T06:14:44.675" v="1643"/>
          <ac:inkMkLst>
            <pc:docMk/>
            <pc:sldMk cId="1150600414" sldId="1877"/>
            <ac:inkMk id="201" creationId="{ED35E59B-FDD6-4B03-A6E5-18A01D301FE9}"/>
          </ac:inkMkLst>
        </pc:inkChg>
        <pc:inkChg chg="add del mod">
          <ac:chgData name="Sherif Khattab" userId="c83b1e15-36f3-4f46-aceb-05aac24c545e" providerId="ADAL" clId="{765E29AF-DB58-4025-A9E7-1BD6AAD1841B}" dt="2021-02-15T06:14:44.675" v="1643"/>
          <ac:inkMkLst>
            <pc:docMk/>
            <pc:sldMk cId="1150600414" sldId="1877"/>
            <ac:inkMk id="202" creationId="{83FA694D-B338-40A0-AC93-E0284D5E73AA}"/>
          </ac:inkMkLst>
        </pc:inkChg>
        <pc:inkChg chg="add del mod">
          <ac:chgData name="Sherif Khattab" userId="c83b1e15-36f3-4f46-aceb-05aac24c545e" providerId="ADAL" clId="{765E29AF-DB58-4025-A9E7-1BD6AAD1841B}" dt="2021-02-15T06:14:44.675" v="1643"/>
          <ac:inkMkLst>
            <pc:docMk/>
            <pc:sldMk cId="1150600414" sldId="1877"/>
            <ac:inkMk id="203" creationId="{BCBFACCF-FF6E-482A-9AAC-7808577B4D04}"/>
          </ac:inkMkLst>
        </pc:inkChg>
        <pc:inkChg chg="add del mod">
          <ac:chgData name="Sherif Khattab" userId="c83b1e15-36f3-4f46-aceb-05aac24c545e" providerId="ADAL" clId="{765E29AF-DB58-4025-A9E7-1BD6AAD1841B}" dt="2021-02-15T06:14:44.675" v="1643"/>
          <ac:inkMkLst>
            <pc:docMk/>
            <pc:sldMk cId="1150600414" sldId="1877"/>
            <ac:inkMk id="204" creationId="{56212C0A-2C75-4D7C-9F14-83B6AB23A64F}"/>
          </ac:inkMkLst>
        </pc:inkChg>
        <pc:inkChg chg="add del mod">
          <ac:chgData name="Sherif Khattab" userId="c83b1e15-36f3-4f46-aceb-05aac24c545e" providerId="ADAL" clId="{765E29AF-DB58-4025-A9E7-1BD6AAD1841B}" dt="2021-02-15T06:14:44.675" v="1643"/>
          <ac:inkMkLst>
            <pc:docMk/>
            <pc:sldMk cId="1150600414" sldId="1877"/>
            <ac:inkMk id="205" creationId="{3DF6DA71-87C2-4EED-8FB3-3A79C11946C9}"/>
          </ac:inkMkLst>
        </pc:inkChg>
        <pc:inkChg chg="add del mod">
          <ac:chgData name="Sherif Khattab" userId="c83b1e15-36f3-4f46-aceb-05aac24c545e" providerId="ADAL" clId="{765E29AF-DB58-4025-A9E7-1BD6AAD1841B}" dt="2021-02-15T06:14:44.675" v="1643"/>
          <ac:inkMkLst>
            <pc:docMk/>
            <pc:sldMk cId="1150600414" sldId="1877"/>
            <ac:inkMk id="206" creationId="{D92E5DF0-599E-4288-95CA-952FFA71E1F9}"/>
          </ac:inkMkLst>
        </pc:inkChg>
        <pc:inkChg chg="add del mod">
          <ac:chgData name="Sherif Khattab" userId="c83b1e15-36f3-4f46-aceb-05aac24c545e" providerId="ADAL" clId="{765E29AF-DB58-4025-A9E7-1BD6AAD1841B}" dt="2021-02-15T06:14:44.675" v="1643"/>
          <ac:inkMkLst>
            <pc:docMk/>
            <pc:sldMk cId="1150600414" sldId="1877"/>
            <ac:inkMk id="207" creationId="{44B89ADD-95F3-4DF6-9395-0FC01AB41D81}"/>
          </ac:inkMkLst>
        </pc:inkChg>
        <pc:inkChg chg="add del mod">
          <ac:chgData name="Sherif Khattab" userId="c83b1e15-36f3-4f46-aceb-05aac24c545e" providerId="ADAL" clId="{765E29AF-DB58-4025-A9E7-1BD6AAD1841B}" dt="2021-02-15T06:14:44.675" v="1643"/>
          <ac:inkMkLst>
            <pc:docMk/>
            <pc:sldMk cId="1150600414" sldId="1877"/>
            <ac:inkMk id="208" creationId="{4E59F673-33C2-4E41-B502-FEA74039148B}"/>
          </ac:inkMkLst>
        </pc:inkChg>
        <pc:inkChg chg="add del mod">
          <ac:chgData name="Sherif Khattab" userId="c83b1e15-36f3-4f46-aceb-05aac24c545e" providerId="ADAL" clId="{765E29AF-DB58-4025-A9E7-1BD6AAD1841B}" dt="2021-02-15T06:14:44.675" v="1643"/>
          <ac:inkMkLst>
            <pc:docMk/>
            <pc:sldMk cId="1150600414" sldId="1877"/>
            <ac:inkMk id="209" creationId="{9625ECD2-7FF1-4717-B4EA-1C6C7D9A689F}"/>
          </ac:inkMkLst>
        </pc:inkChg>
        <pc:inkChg chg="add del mod">
          <ac:chgData name="Sherif Khattab" userId="c83b1e15-36f3-4f46-aceb-05aac24c545e" providerId="ADAL" clId="{765E29AF-DB58-4025-A9E7-1BD6AAD1841B}" dt="2021-02-15T06:14:44.675" v="1643"/>
          <ac:inkMkLst>
            <pc:docMk/>
            <pc:sldMk cId="1150600414" sldId="1877"/>
            <ac:inkMk id="210" creationId="{E4F8FAFE-7ED5-45AB-973F-C39B82AB8F19}"/>
          </ac:inkMkLst>
        </pc:inkChg>
        <pc:inkChg chg="add del mod">
          <ac:chgData name="Sherif Khattab" userId="c83b1e15-36f3-4f46-aceb-05aac24c545e" providerId="ADAL" clId="{765E29AF-DB58-4025-A9E7-1BD6AAD1841B}" dt="2021-02-15T06:14:44.675" v="1643"/>
          <ac:inkMkLst>
            <pc:docMk/>
            <pc:sldMk cId="1150600414" sldId="1877"/>
            <ac:inkMk id="211" creationId="{933D076B-2BF0-45DA-A26E-ECAFD275AE3D}"/>
          </ac:inkMkLst>
        </pc:inkChg>
        <pc:inkChg chg="add del mod">
          <ac:chgData name="Sherif Khattab" userId="c83b1e15-36f3-4f46-aceb-05aac24c545e" providerId="ADAL" clId="{765E29AF-DB58-4025-A9E7-1BD6AAD1841B}" dt="2021-02-15T06:14:44.675" v="1643"/>
          <ac:inkMkLst>
            <pc:docMk/>
            <pc:sldMk cId="1150600414" sldId="1877"/>
            <ac:inkMk id="212" creationId="{0C17165D-815C-4CAC-A229-27EDE93102C7}"/>
          </ac:inkMkLst>
        </pc:inkChg>
        <pc:inkChg chg="add del mod">
          <ac:chgData name="Sherif Khattab" userId="c83b1e15-36f3-4f46-aceb-05aac24c545e" providerId="ADAL" clId="{765E29AF-DB58-4025-A9E7-1BD6AAD1841B}" dt="2021-02-15T06:14:44.675" v="1643"/>
          <ac:inkMkLst>
            <pc:docMk/>
            <pc:sldMk cId="1150600414" sldId="1877"/>
            <ac:inkMk id="213" creationId="{1D7D12C9-8662-4292-98A0-AD4530DD414A}"/>
          </ac:inkMkLst>
        </pc:inkChg>
        <pc:inkChg chg="add del mod">
          <ac:chgData name="Sherif Khattab" userId="c83b1e15-36f3-4f46-aceb-05aac24c545e" providerId="ADAL" clId="{765E29AF-DB58-4025-A9E7-1BD6AAD1841B}" dt="2021-02-15T06:14:44.675" v="1643"/>
          <ac:inkMkLst>
            <pc:docMk/>
            <pc:sldMk cId="1150600414" sldId="1877"/>
            <ac:inkMk id="214" creationId="{9C639B6E-2D37-40D6-9797-191E2ED706E9}"/>
          </ac:inkMkLst>
        </pc:inkChg>
        <pc:inkChg chg="add del mod">
          <ac:chgData name="Sherif Khattab" userId="c83b1e15-36f3-4f46-aceb-05aac24c545e" providerId="ADAL" clId="{765E29AF-DB58-4025-A9E7-1BD6AAD1841B}" dt="2021-02-15T06:14:44.675" v="1643"/>
          <ac:inkMkLst>
            <pc:docMk/>
            <pc:sldMk cId="1150600414" sldId="1877"/>
            <ac:inkMk id="215" creationId="{BB584000-8FAC-4C46-A2DC-7CBB43B17644}"/>
          </ac:inkMkLst>
        </pc:inkChg>
        <pc:inkChg chg="add del mod">
          <ac:chgData name="Sherif Khattab" userId="c83b1e15-36f3-4f46-aceb-05aac24c545e" providerId="ADAL" clId="{765E29AF-DB58-4025-A9E7-1BD6AAD1841B}" dt="2021-02-15T06:14:44.675" v="1643"/>
          <ac:inkMkLst>
            <pc:docMk/>
            <pc:sldMk cId="1150600414" sldId="1877"/>
            <ac:inkMk id="216" creationId="{01F352D4-4FAF-4470-ABD2-C9DE42343880}"/>
          </ac:inkMkLst>
        </pc:inkChg>
        <pc:inkChg chg="add del mod">
          <ac:chgData name="Sherif Khattab" userId="c83b1e15-36f3-4f46-aceb-05aac24c545e" providerId="ADAL" clId="{765E29AF-DB58-4025-A9E7-1BD6AAD1841B}" dt="2021-02-15T06:14:44.675" v="1643"/>
          <ac:inkMkLst>
            <pc:docMk/>
            <pc:sldMk cId="1150600414" sldId="1877"/>
            <ac:inkMk id="217" creationId="{FC01032C-DFA7-4398-83C9-B55F7A764529}"/>
          </ac:inkMkLst>
        </pc:inkChg>
        <pc:inkChg chg="add del mod">
          <ac:chgData name="Sherif Khattab" userId="c83b1e15-36f3-4f46-aceb-05aac24c545e" providerId="ADAL" clId="{765E29AF-DB58-4025-A9E7-1BD6AAD1841B}" dt="2021-02-15T06:14:44.675" v="1643"/>
          <ac:inkMkLst>
            <pc:docMk/>
            <pc:sldMk cId="1150600414" sldId="1877"/>
            <ac:inkMk id="218" creationId="{AC019C62-1BFA-4789-9710-5890E1407459}"/>
          </ac:inkMkLst>
        </pc:inkChg>
        <pc:inkChg chg="add del mod">
          <ac:chgData name="Sherif Khattab" userId="c83b1e15-36f3-4f46-aceb-05aac24c545e" providerId="ADAL" clId="{765E29AF-DB58-4025-A9E7-1BD6AAD1841B}" dt="2021-02-15T06:14:44.675" v="1643"/>
          <ac:inkMkLst>
            <pc:docMk/>
            <pc:sldMk cId="1150600414" sldId="1877"/>
            <ac:inkMk id="219" creationId="{4C03381D-2D0A-41CD-B614-5EC068D14D2A}"/>
          </ac:inkMkLst>
        </pc:inkChg>
        <pc:inkChg chg="add del mod">
          <ac:chgData name="Sherif Khattab" userId="c83b1e15-36f3-4f46-aceb-05aac24c545e" providerId="ADAL" clId="{765E29AF-DB58-4025-A9E7-1BD6AAD1841B}" dt="2021-02-15T06:14:44.675" v="1643"/>
          <ac:inkMkLst>
            <pc:docMk/>
            <pc:sldMk cId="1150600414" sldId="1877"/>
            <ac:inkMk id="220" creationId="{95F50A75-D79B-4B91-8718-BBF563FFF973}"/>
          </ac:inkMkLst>
        </pc:inkChg>
        <pc:inkChg chg="add del mod">
          <ac:chgData name="Sherif Khattab" userId="c83b1e15-36f3-4f46-aceb-05aac24c545e" providerId="ADAL" clId="{765E29AF-DB58-4025-A9E7-1BD6AAD1841B}" dt="2021-02-15T06:14:44.675" v="1643"/>
          <ac:inkMkLst>
            <pc:docMk/>
            <pc:sldMk cId="1150600414" sldId="1877"/>
            <ac:inkMk id="221" creationId="{53D42174-7136-4AEB-B10B-5B306D2457E4}"/>
          </ac:inkMkLst>
        </pc:inkChg>
        <pc:inkChg chg="add del mod">
          <ac:chgData name="Sherif Khattab" userId="c83b1e15-36f3-4f46-aceb-05aac24c545e" providerId="ADAL" clId="{765E29AF-DB58-4025-A9E7-1BD6AAD1841B}" dt="2021-02-15T06:14:44.675" v="1643"/>
          <ac:inkMkLst>
            <pc:docMk/>
            <pc:sldMk cId="1150600414" sldId="1877"/>
            <ac:inkMk id="222" creationId="{CBCD7C15-B157-4F2B-8669-029468CA69B6}"/>
          </ac:inkMkLst>
        </pc:inkChg>
        <pc:inkChg chg="add del mod">
          <ac:chgData name="Sherif Khattab" userId="c83b1e15-36f3-4f46-aceb-05aac24c545e" providerId="ADAL" clId="{765E29AF-DB58-4025-A9E7-1BD6AAD1841B}" dt="2021-02-15T06:14:44.675" v="1643"/>
          <ac:inkMkLst>
            <pc:docMk/>
            <pc:sldMk cId="1150600414" sldId="1877"/>
            <ac:inkMk id="223" creationId="{D8AF92F7-2D80-4922-BFCB-5F0E818912C5}"/>
          </ac:inkMkLst>
        </pc:inkChg>
        <pc:inkChg chg="add del mod">
          <ac:chgData name="Sherif Khattab" userId="c83b1e15-36f3-4f46-aceb-05aac24c545e" providerId="ADAL" clId="{765E29AF-DB58-4025-A9E7-1BD6AAD1841B}" dt="2021-02-15T06:14:44.675" v="1643"/>
          <ac:inkMkLst>
            <pc:docMk/>
            <pc:sldMk cId="1150600414" sldId="1877"/>
            <ac:inkMk id="224" creationId="{6037B7BF-E064-4FBA-863E-7DF654F51D11}"/>
          </ac:inkMkLst>
        </pc:inkChg>
        <pc:inkChg chg="add del mod">
          <ac:chgData name="Sherif Khattab" userId="c83b1e15-36f3-4f46-aceb-05aac24c545e" providerId="ADAL" clId="{765E29AF-DB58-4025-A9E7-1BD6AAD1841B}" dt="2021-02-15T06:14:44.675" v="1643"/>
          <ac:inkMkLst>
            <pc:docMk/>
            <pc:sldMk cId="1150600414" sldId="1877"/>
            <ac:inkMk id="225" creationId="{6A768273-DD08-4873-937F-97840E6A6924}"/>
          </ac:inkMkLst>
        </pc:inkChg>
        <pc:inkChg chg="add del mod topLvl">
          <ac:chgData name="Sherif Khattab" userId="c83b1e15-36f3-4f46-aceb-05aac24c545e" providerId="ADAL" clId="{765E29AF-DB58-4025-A9E7-1BD6AAD1841B}" dt="2021-02-15T06:16:04.300" v="1655" actId="478"/>
          <ac:inkMkLst>
            <pc:docMk/>
            <pc:sldMk cId="1150600414" sldId="1877"/>
            <ac:inkMk id="226" creationId="{299F39EB-273D-4A1D-99F0-114946ECCFE8}"/>
          </ac:inkMkLst>
        </pc:inkChg>
        <pc:inkChg chg="add del mod topLvl">
          <ac:chgData name="Sherif Khattab" userId="c83b1e15-36f3-4f46-aceb-05aac24c545e" providerId="ADAL" clId="{765E29AF-DB58-4025-A9E7-1BD6AAD1841B}" dt="2021-02-15T06:16:00.890" v="1654" actId="478"/>
          <ac:inkMkLst>
            <pc:docMk/>
            <pc:sldMk cId="1150600414" sldId="1877"/>
            <ac:inkMk id="227" creationId="{43CED266-B2D4-448C-899F-FA86E9E7213C}"/>
          </ac:inkMkLst>
        </pc:inkChg>
      </pc:sldChg>
      <pc:sldChg chg="addSp delSp modSp add mod">
        <pc:chgData name="Sherif Khattab" userId="c83b1e15-36f3-4f46-aceb-05aac24c545e" providerId="ADAL" clId="{765E29AF-DB58-4025-A9E7-1BD6AAD1841B}" dt="2021-02-15T06:16:49.764" v="1670"/>
        <pc:sldMkLst>
          <pc:docMk/>
          <pc:sldMk cId="1431325307" sldId="1878"/>
        </pc:sldMkLst>
        <pc:grpChg chg="del mod">
          <ac:chgData name="Sherif Khattab" userId="c83b1e15-36f3-4f46-aceb-05aac24c545e" providerId="ADAL" clId="{765E29AF-DB58-4025-A9E7-1BD6AAD1841B}" dt="2021-02-15T06:15:10.031" v="1650" actId="478"/>
          <ac:grpSpMkLst>
            <pc:docMk/>
            <pc:sldMk cId="1431325307" sldId="1878"/>
            <ac:grpSpMk id="62" creationId="{075929D9-778D-4EE5-BD49-E40EF557FBE8}"/>
          </ac:grpSpMkLst>
        </pc:grpChg>
        <pc:grpChg chg="mod">
          <ac:chgData name="Sherif Khattab" userId="c83b1e15-36f3-4f46-aceb-05aac24c545e" providerId="ADAL" clId="{765E29AF-DB58-4025-A9E7-1BD6AAD1841B}" dt="2021-02-15T06:16:37.657" v="1662"/>
          <ac:grpSpMkLst>
            <pc:docMk/>
            <pc:sldMk cId="1431325307" sldId="1878"/>
            <ac:grpSpMk id="70" creationId="{681A6CD1-6782-49CC-847F-764FC7475464}"/>
          </ac:grpSpMkLst>
        </pc:grpChg>
        <pc:grpChg chg="del">
          <ac:chgData name="Sherif Khattab" userId="c83b1e15-36f3-4f46-aceb-05aac24c545e" providerId="ADAL" clId="{765E29AF-DB58-4025-A9E7-1BD6AAD1841B}" dt="2021-02-15T06:16:30.140" v="1658" actId="478"/>
          <ac:grpSpMkLst>
            <pc:docMk/>
            <pc:sldMk cId="1431325307" sldId="1878"/>
            <ac:grpSpMk id="73" creationId="{B88A9A75-4EE1-4FA0-8CF1-5639180C7A0D}"/>
          </ac:grpSpMkLst>
        </pc:grpChg>
        <pc:grpChg chg="mod">
          <ac:chgData name="Sherif Khattab" userId="c83b1e15-36f3-4f46-aceb-05aac24c545e" providerId="ADAL" clId="{765E29AF-DB58-4025-A9E7-1BD6AAD1841B}" dt="2021-02-15T06:16:46.638" v="1666"/>
          <ac:grpSpMkLst>
            <pc:docMk/>
            <pc:sldMk cId="1431325307" sldId="1878"/>
            <ac:grpSpMk id="167" creationId="{736ACB73-EC6F-4C32-8E35-4AB8E1DA5ECA}"/>
          </ac:grpSpMkLst>
        </pc:grpChg>
        <pc:grpChg chg="mod">
          <ac:chgData name="Sherif Khattab" userId="c83b1e15-36f3-4f46-aceb-05aac24c545e" providerId="ADAL" clId="{765E29AF-DB58-4025-A9E7-1BD6AAD1841B}" dt="2021-02-15T06:16:49.764" v="1670"/>
          <ac:grpSpMkLst>
            <pc:docMk/>
            <pc:sldMk cId="1431325307" sldId="1878"/>
            <ac:grpSpMk id="171" creationId="{BF369896-CE8E-4088-8B54-D122B735F320}"/>
          </ac:grpSpMkLst>
        </pc:grpChg>
        <pc:grpChg chg="del">
          <ac:chgData name="Sherif Khattab" userId="c83b1e15-36f3-4f46-aceb-05aac24c545e" providerId="ADAL" clId="{765E29AF-DB58-4025-A9E7-1BD6AAD1841B}" dt="2021-02-15T06:16:28.330" v="1656" actId="478"/>
          <ac:grpSpMkLst>
            <pc:docMk/>
            <pc:sldMk cId="1431325307" sldId="1878"/>
            <ac:grpSpMk id="228" creationId="{B7D4E6DA-D2A6-494E-858D-6690C91A8E62}"/>
          </ac:grpSpMkLst>
        </pc:grpChg>
        <pc:inkChg chg="add">
          <ac:chgData name="Sherif Khattab" userId="c83b1e15-36f3-4f46-aceb-05aac24c545e" providerId="ADAL" clId="{765E29AF-DB58-4025-A9E7-1BD6AAD1841B}" dt="2021-02-15T06:15:28.545" v="1651" actId="9405"/>
          <ac:inkMkLst>
            <pc:docMk/>
            <pc:sldMk cId="1431325307" sldId="1878"/>
            <ac:inkMk id="63" creationId="{C749971E-62DE-4041-A239-9AF716EA30E1}"/>
          </ac:inkMkLst>
        </pc:inkChg>
        <pc:inkChg chg="add mod">
          <ac:chgData name="Sherif Khattab" userId="c83b1e15-36f3-4f46-aceb-05aac24c545e" providerId="ADAL" clId="{765E29AF-DB58-4025-A9E7-1BD6AAD1841B}" dt="2021-02-15T06:16:37.657" v="1662"/>
          <ac:inkMkLst>
            <pc:docMk/>
            <pc:sldMk cId="1431325307" sldId="1878"/>
            <ac:inkMk id="64" creationId="{5E99B167-9EE9-4952-8557-D02DF8D8E200}"/>
          </ac:inkMkLst>
        </pc:inkChg>
        <pc:inkChg chg="add mod">
          <ac:chgData name="Sherif Khattab" userId="c83b1e15-36f3-4f46-aceb-05aac24c545e" providerId="ADAL" clId="{765E29AF-DB58-4025-A9E7-1BD6AAD1841B}" dt="2021-02-15T06:16:37.657" v="1662"/>
          <ac:inkMkLst>
            <pc:docMk/>
            <pc:sldMk cId="1431325307" sldId="1878"/>
            <ac:inkMk id="65" creationId="{4A9C2F1C-7657-4FF8-85D5-29C1FCD0E832}"/>
          </ac:inkMkLst>
        </pc:inkChg>
        <pc:inkChg chg="add mod">
          <ac:chgData name="Sherif Khattab" userId="c83b1e15-36f3-4f46-aceb-05aac24c545e" providerId="ADAL" clId="{765E29AF-DB58-4025-A9E7-1BD6AAD1841B}" dt="2021-02-15T06:16:37.657" v="1662"/>
          <ac:inkMkLst>
            <pc:docMk/>
            <pc:sldMk cId="1431325307" sldId="1878"/>
            <ac:inkMk id="66" creationId="{FF01270E-F9F2-4D4E-84C2-046617A484CF}"/>
          </ac:inkMkLst>
        </pc:inkChg>
        <pc:inkChg chg="del">
          <ac:chgData name="Sherif Khattab" userId="c83b1e15-36f3-4f46-aceb-05aac24c545e" providerId="ADAL" clId="{765E29AF-DB58-4025-A9E7-1BD6AAD1841B}" dt="2021-02-15T06:16:29.290" v="1657" actId="478"/>
          <ac:inkMkLst>
            <pc:docMk/>
            <pc:sldMk cId="1431325307" sldId="1878"/>
            <ac:inkMk id="67" creationId="{0F7A93C4-1463-4136-9278-98CA9992BCFF}"/>
          </ac:inkMkLst>
        </pc:inkChg>
        <pc:inkChg chg="add mod">
          <ac:chgData name="Sherif Khattab" userId="c83b1e15-36f3-4f46-aceb-05aac24c545e" providerId="ADAL" clId="{765E29AF-DB58-4025-A9E7-1BD6AAD1841B}" dt="2021-02-15T06:16:46.638" v="1666"/>
          <ac:inkMkLst>
            <pc:docMk/>
            <pc:sldMk cId="1431325307" sldId="1878"/>
            <ac:inkMk id="71" creationId="{F78668EB-2CDA-459F-A8A7-3F7C3147A60A}"/>
          </ac:inkMkLst>
        </pc:inkChg>
        <pc:inkChg chg="add mod">
          <ac:chgData name="Sherif Khattab" userId="c83b1e15-36f3-4f46-aceb-05aac24c545e" providerId="ADAL" clId="{765E29AF-DB58-4025-A9E7-1BD6AAD1841B}" dt="2021-02-15T06:16:46.638" v="1666"/>
          <ac:inkMkLst>
            <pc:docMk/>
            <pc:sldMk cId="1431325307" sldId="1878"/>
            <ac:inkMk id="75" creationId="{6D8949EC-56B5-4422-A4A1-E076E03DCBD7}"/>
          </ac:inkMkLst>
        </pc:inkChg>
        <pc:inkChg chg="add mod">
          <ac:chgData name="Sherif Khattab" userId="c83b1e15-36f3-4f46-aceb-05aac24c545e" providerId="ADAL" clId="{765E29AF-DB58-4025-A9E7-1BD6AAD1841B}" dt="2021-02-15T06:16:46.638" v="1666"/>
          <ac:inkMkLst>
            <pc:docMk/>
            <pc:sldMk cId="1431325307" sldId="1878"/>
            <ac:inkMk id="77" creationId="{D9C56F3B-5287-441B-BAE1-A0963008695D}"/>
          </ac:inkMkLst>
        </pc:inkChg>
        <pc:inkChg chg="add mod">
          <ac:chgData name="Sherif Khattab" userId="c83b1e15-36f3-4f46-aceb-05aac24c545e" providerId="ADAL" clId="{765E29AF-DB58-4025-A9E7-1BD6AAD1841B}" dt="2021-02-15T06:16:49.764" v="1670"/>
          <ac:inkMkLst>
            <pc:docMk/>
            <pc:sldMk cId="1431325307" sldId="1878"/>
            <ac:inkMk id="168" creationId="{DD7738DD-30DF-44FE-A63D-7B91120F0AD9}"/>
          </ac:inkMkLst>
        </pc:inkChg>
        <pc:inkChg chg="add mod">
          <ac:chgData name="Sherif Khattab" userId="c83b1e15-36f3-4f46-aceb-05aac24c545e" providerId="ADAL" clId="{765E29AF-DB58-4025-A9E7-1BD6AAD1841B}" dt="2021-02-15T06:16:49.764" v="1670"/>
          <ac:inkMkLst>
            <pc:docMk/>
            <pc:sldMk cId="1431325307" sldId="1878"/>
            <ac:inkMk id="169" creationId="{AC2DF76D-A088-4AE5-8D65-6E6C77A3CC77}"/>
          </ac:inkMkLst>
        </pc:inkChg>
        <pc:inkChg chg="add mod">
          <ac:chgData name="Sherif Khattab" userId="c83b1e15-36f3-4f46-aceb-05aac24c545e" providerId="ADAL" clId="{765E29AF-DB58-4025-A9E7-1BD6AAD1841B}" dt="2021-02-15T06:16:49.764" v="1670"/>
          <ac:inkMkLst>
            <pc:docMk/>
            <pc:sldMk cId="1431325307" sldId="1878"/>
            <ac:inkMk id="170" creationId="{02B851E4-B6CA-4B04-9F33-779FE3CE1D1C}"/>
          </ac:inkMkLst>
        </pc:inkChg>
      </pc:sldChg>
      <pc:sldChg chg="addSp delSp modSp add mod">
        <pc:chgData name="Sherif Khattab" userId="c83b1e15-36f3-4f46-aceb-05aac24c545e" providerId="ADAL" clId="{765E29AF-DB58-4025-A9E7-1BD6AAD1841B}" dt="2021-02-15T06:17:35.635" v="1685"/>
        <pc:sldMkLst>
          <pc:docMk/>
          <pc:sldMk cId="2558269334" sldId="1879"/>
        </pc:sldMkLst>
        <pc:grpChg chg="mod">
          <ac:chgData name="Sherif Khattab" userId="c83b1e15-36f3-4f46-aceb-05aac24c545e" providerId="ADAL" clId="{765E29AF-DB58-4025-A9E7-1BD6AAD1841B}" dt="2021-02-15T06:17:07.013" v="1676"/>
          <ac:grpSpMkLst>
            <pc:docMk/>
            <pc:sldMk cId="2558269334" sldId="1879"/>
            <ac:grpSpMk id="62" creationId="{DE612882-24BF-46B8-BE35-B75C71D281EC}"/>
          </ac:grpSpMkLst>
        </pc:grpChg>
        <pc:grpChg chg="del">
          <ac:chgData name="Sherif Khattab" userId="c83b1e15-36f3-4f46-aceb-05aac24c545e" providerId="ADAL" clId="{765E29AF-DB58-4025-A9E7-1BD6AAD1841B}" dt="2021-02-15T06:17:01.781" v="1672" actId="478"/>
          <ac:grpSpMkLst>
            <pc:docMk/>
            <pc:sldMk cId="2558269334" sldId="1879"/>
            <ac:grpSpMk id="70" creationId="{681A6CD1-6782-49CC-847F-764FC7475464}"/>
          </ac:grpSpMkLst>
        </pc:grpChg>
        <pc:grpChg chg="mod">
          <ac:chgData name="Sherif Khattab" userId="c83b1e15-36f3-4f46-aceb-05aac24c545e" providerId="ADAL" clId="{765E29AF-DB58-4025-A9E7-1BD6AAD1841B}" dt="2021-02-15T06:17:32.138" v="1681"/>
          <ac:grpSpMkLst>
            <pc:docMk/>
            <pc:sldMk cId="2558269334" sldId="1879"/>
            <ac:grpSpMk id="73" creationId="{82C633CD-5870-4035-A5E4-EC3C5E836A16}"/>
          </ac:grpSpMkLst>
        </pc:grpChg>
        <pc:grpChg chg="del">
          <ac:chgData name="Sherif Khattab" userId="c83b1e15-36f3-4f46-aceb-05aac24c545e" providerId="ADAL" clId="{765E29AF-DB58-4025-A9E7-1BD6AAD1841B}" dt="2021-02-15T06:17:26.862" v="1677" actId="478"/>
          <ac:grpSpMkLst>
            <pc:docMk/>
            <pc:sldMk cId="2558269334" sldId="1879"/>
            <ac:grpSpMk id="171" creationId="{BF369896-CE8E-4088-8B54-D122B735F320}"/>
          </ac:grpSpMkLst>
        </pc:grpChg>
        <pc:grpChg chg="mod">
          <ac:chgData name="Sherif Khattab" userId="c83b1e15-36f3-4f46-aceb-05aac24c545e" providerId="ADAL" clId="{765E29AF-DB58-4025-A9E7-1BD6AAD1841B}" dt="2021-02-15T06:17:35.635" v="1685"/>
          <ac:grpSpMkLst>
            <pc:docMk/>
            <pc:sldMk cId="2558269334" sldId="1879"/>
            <ac:grpSpMk id="174" creationId="{42A2FB26-E210-4E5B-9E01-CBF3664EB854}"/>
          </ac:grpSpMkLst>
        </pc:grpChg>
        <pc:inkChg chg="add mod">
          <ac:chgData name="Sherif Khattab" userId="c83b1e15-36f3-4f46-aceb-05aac24c545e" providerId="ADAL" clId="{765E29AF-DB58-4025-A9E7-1BD6AAD1841B}" dt="2021-02-15T06:17:07.013" v="1676"/>
          <ac:inkMkLst>
            <pc:docMk/>
            <pc:sldMk cId="2558269334" sldId="1879"/>
            <ac:inkMk id="59" creationId="{712D82DA-9F45-4F34-81D7-10E0811620F1}"/>
          </ac:inkMkLst>
        </pc:inkChg>
        <pc:inkChg chg="add mod">
          <ac:chgData name="Sherif Khattab" userId="c83b1e15-36f3-4f46-aceb-05aac24c545e" providerId="ADAL" clId="{765E29AF-DB58-4025-A9E7-1BD6AAD1841B}" dt="2021-02-15T06:17:07.013" v="1676"/>
          <ac:inkMkLst>
            <pc:docMk/>
            <pc:sldMk cId="2558269334" sldId="1879"/>
            <ac:inkMk id="60" creationId="{06C80567-FDC9-4F02-8A4C-5E1005D60BB0}"/>
          </ac:inkMkLst>
        </pc:inkChg>
        <pc:inkChg chg="add mod">
          <ac:chgData name="Sherif Khattab" userId="c83b1e15-36f3-4f46-aceb-05aac24c545e" providerId="ADAL" clId="{765E29AF-DB58-4025-A9E7-1BD6AAD1841B}" dt="2021-02-15T06:17:07.013" v="1676"/>
          <ac:inkMkLst>
            <pc:docMk/>
            <pc:sldMk cId="2558269334" sldId="1879"/>
            <ac:inkMk id="61" creationId="{90F167F0-954C-4B07-B64A-6DA13219D940}"/>
          </ac:inkMkLst>
        </pc:inkChg>
        <pc:inkChg chg="add mod">
          <ac:chgData name="Sherif Khattab" userId="c83b1e15-36f3-4f46-aceb-05aac24c545e" providerId="ADAL" clId="{765E29AF-DB58-4025-A9E7-1BD6AAD1841B}" dt="2021-02-15T06:17:32.138" v="1681"/>
          <ac:inkMkLst>
            <pc:docMk/>
            <pc:sldMk cId="2558269334" sldId="1879"/>
            <ac:inkMk id="67" creationId="{21464257-8EE2-47D4-97B7-2EF4D162BB88}"/>
          </ac:inkMkLst>
        </pc:inkChg>
        <pc:inkChg chg="add mod">
          <ac:chgData name="Sherif Khattab" userId="c83b1e15-36f3-4f46-aceb-05aac24c545e" providerId="ADAL" clId="{765E29AF-DB58-4025-A9E7-1BD6AAD1841B}" dt="2021-02-15T06:17:32.138" v="1681"/>
          <ac:inkMkLst>
            <pc:docMk/>
            <pc:sldMk cId="2558269334" sldId="1879"/>
            <ac:inkMk id="68" creationId="{043D058A-91AA-4D8C-9E63-89507AA73EA0}"/>
          </ac:inkMkLst>
        </pc:inkChg>
        <pc:inkChg chg="add mod">
          <ac:chgData name="Sherif Khattab" userId="c83b1e15-36f3-4f46-aceb-05aac24c545e" providerId="ADAL" clId="{765E29AF-DB58-4025-A9E7-1BD6AAD1841B}" dt="2021-02-15T06:17:32.138" v="1681"/>
          <ac:inkMkLst>
            <pc:docMk/>
            <pc:sldMk cId="2558269334" sldId="1879"/>
            <ac:inkMk id="69" creationId="{21C82E65-C589-462F-8A66-94087553F661}"/>
          </ac:inkMkLst>
        </pc:inkChg>
        <pc:inkChg chg="add mod">
          <ac:chgData name="Sherif Khattab" userId="c83b1e15-36f3-4f46-aceb-05aac24c545e" providerId="ADAL" clId="{765E29AF-DB58-4025-A9E7-1BD6AAD1841B}" dt="2021-02-15T06:17:35.635" v="1685"/>
          <ac:inkMkLst>
            <pc:docMk/>
            <pc:sldMk cId="2558269334" sldId="1879"/>
            <ac:inkMk id="90" creationId="{4DB10F7B-E10D-4851-95ED-062511FD2CC3}"/>
          </ac:inkMkLst>
        </pc:inkChg>
        <pc:inkChg chg="add mod">
          <ac:chgData name="Sherif Khattab" userId="c83b1e15-36f3-4f46-aceb-05aac24c545e" providerId="ADAL" clId="{765E29AF-DB58-4025-A9E7-1BD6AAD1841B}" dt="2021-02-15T06:17:35.635" v="1685"/>
          <ac:inkMkLst>
            <pc:docMk/>
            <pc:sldMk cId="2558269334" sldId="1879"/>
            <ac:inkMk id="172" creationId="{33CA70F6-E01F-42A1-A3BA-E84670A95DC8}"/>
          </ac:inkMkLst>
        </pc:inkChg>
        <pc:inkChg chg="add mod">
          <ac:chgData name="Sherif Khattab" userId="c83b1e15-36f3-4f46-aceb-05aac24c545e" providerId="ADAL" clId="{765E29AF-DB58-4025-A9E7-1BD6AAD1841B}" dt="2021-02-15T06:17:35.635" v="1685"/>
          <ac:inkMkLst>
            <pc:docMk/>
            <pc:sldMk cId="2558269334" sldId="1879"/>
            <ac:inkMk id="173" creationId="{E237B4EC-5B78-4BAF-970E-45345ED7E4A4}"/>
          </ac:inkMkLst>
        </pc:inkChg>
      </pc:sldChg>
      <pc:sldChg chg="delSp add mod">
        <pc:chgData name="Sherif Khattab" userId="c83b1e15-36f3-4f46-aceb-05aac24c545e" providerId="ADAL" clId="{765E29AF-DB58-4025-A9E7-1BD6AAD1841B}" dt="2021-02-15T06:17:43.723" v="1687" actId="478"/>
        <pc:sldMkLst>
          <pc:docMk/>
          <pc:sldMk cId="345647495" sldId="1880"/>
        </pc:sldMkLst>
        <pc:grpChg chg="del">
          <ac:chgData name="Sherif Khattab" userId="c83b1e15-36f3-4f46-aceb-05aac24c545e" providerId="ADAL" clId="{765E29AF-DB58-4025-A9E7-1BD6AAD1841B}" dt="2021-02-15T06:17:43.723" v="1687" actId="478"/>
          <ac:grpSpMkLst>
            <pc:docMk/>
            <pc:sldMk cId="345647495" sldId="1880"/>
            <ac:grpSpMk id="62" creationId="{DE612882-24BF-46B8-BE35-B75C71D281EC}"/>
          </ac:grpSpMkLst>
        </pc:grpChg>
      </pc:sldChg>
      <pc:sldChg chg="addSp delSp modSp add mod">
        <pc:chgData name="Sherif Khattab" userId="c83b1e15-36f3-4f46-aceb-05aac24c545e" providerId="ADAL" clId="{765E29AF-DB58-4025-A9E7-1BD6AAD1841B}" dt="2021-02-15T07:00:31.579" v="2630" actId="478"/>
        <pc:sldMkLst>
          <pc:docMk/>
          <pc:sldMk cId="3088633130" sldId="1881"/>
        </pc:sldMkLst>
        <pc:spChg chg="mod">
          <ac:chgData name="Sherif Khattab" userId="c83b1e15-36f3-4f46-aceb-05aac24c545e" providerId="ADAL" clId="{765E29AF-DB58-4025-A9E7-1BD6AAD1841B}" dt="2021-02-15T06:20:11.434" v="1695" actId="20577"/>
          <ac:spMkLst>
            <pc:docMk/>
            <pc:sldMk cId="3088633130" sldId="1881"/>
            <ac:spMk id="2" creationId="{0271F974-3E48-49A6-9E5E-8AF491691129}"/>
          </ac:spMkLst>
        </pc:spChg>
        <pc:grpChg chg="mod">
          <ac:chgData name="Sherif Khattab" userId="c83b1e15-36f3-4f46-aceb-05aac24c545e" providerId="ADAL" clId="{765E29AF-DB58-4025-A9E7-1BD6AAD1841B}" dt="2021-02-15T06:59:49.037" v="2537"/>
          <ac:grpSpMkLst>
            <pc:docMk/>
            <pc:sldMk cId="3088633130" sldId="1881"/>
            <ac:grpSpMk id="58" creationId="{06555EAD-E43D-4209-876A-AC2A238DF3C0}"/>
          </ac:grpSpMkLst>
        </pc:grpChg>
        <pc:grpChg chg="del mod">
          <ac:chgData name="Sherif Khattab" userId="c83b1e15-36f3-4f46-aceb-05aac24c545e" providerId="ADAL" clId="{765E29AF-DB58-4025-A9E7-1BD6AAD1841B}" dt="2021-02-15T06:59:03.594" v="2509"/>
          <ac:grpSpMkLst>
            <pc:docMk/>
            <pc:sldMk cId="3088633130" sldId="1881"/>
            <ac:grpSpMk id="62" creationId="{DE612882-24BF-46B8-BE35-B75C71D281EC}"/>
          </ac:grpSpMkLst>
        </pc:grpChg>
        <pc:grpChg chg="del">
          <ac:chgData name="Sherif Khattab" userId="c83b1e15-36f3-4f46-aceb-05aac24c545e" providerId="ADAL" clId="{765E29AF-DB58-4025-A9E7-1BD6AAD1841B}" dt="2021-02-15T07:00:31.579" v="2630" actId="478"/>
          <ac:grpSpMkLst>
            <pc:docMk/>
            <pc:sldMk cId="3088633130" sldId="1881"/>
            <ac:grpSpMk id="73" creationId="{82C633CD-5870-4035-A5E4-EC3C5E836A16}"/>
          </ac:grpSpMkLst>
        </pc:grpChg>
        <pc:grpChg chg="del mod">
          <ac:chgData name="Sherif Khattab" userId="c83b1e15-36f3-4f46-aceb-05aac24c545e" providerId="ADAL" clId="{765E29AF-DB58-4025-A9E7-1BD6AAD1841B}" dt="2021-02-15T06:58:46.086" v="2489"/>
          <ac:grpSpMkLst>
            <pc:docMk/>
            <pc:sldMk cId="3088633130" sldId="1881"/>
            <ac:grpSpMk id="79" creationId="{54ADFD94-CAD5-4B12-853C-9FC0ECDEC1C5}"/>
          </ac:grpSpMkLst>
        </pc:grpChg>
        <pc:grpChg chg="del mod">
          <ac:chgData name="Sherif Khattab" userId="c83b1e15-36f3-4f46-aceb-05aac24c545e" providerId="ADAL" clId="{765E29AF-DB58-4025-A9E7-1BD6AAD1841B}" dt="2021-02-15T06:58:46.086" v="2490"/>
          <ac:grpSpMkLst>
            <pc:docMk/>
            <pc:sldMk cId="3088633130" sldId="1881"/>
            <ac:grpSpMk id="82" creationId="{3482CB0C-018D-47C8-A33D-77E4A4433752}"/>
          </ac:grpSpMkLst>
        </pc:grpChg>
        <pc:grpChg chg="del mod">
          <ac:chgData name="Sherif Khattab" userId="c83b1e15-36f3-4f46-aceb-05aac24c545e" providerId="ADAL" clId="{765E29AF-DB58-4025-A9E7-1BD6AAD1841B}" dt="2021-02-15T06:58:46.089" v="2496"/>
          <ac:grpSpMkLst>
            <pc:docMk/>
            <pc:sldMk cId="3088633130" sldId="1881"/>
            <ac:grpSpMk id="86" creationId="{35E1BCCB-807A-4A81-8D30-51FD5D83F821}"/>
          </ac:grpSpMkLst>
        </pc:grpChg>
        <pc:grpChg chg="del mod">
          <ac:chgData name="Sherif Khattab" userId="c83b1e15-36f3-4f46-aceb-05aac24c545e" providerId="ADAL" clId="{765E29AF-DB58-4025-A9E7-1BD6AAD1841B}" dt="2021-02-15T06:58:46.090" v="2497"/>
          <ac:grpSpMkLst>
            <pc:docMk/>
            <pc:sldMk cId="3088633130" sldId="1881"/>
            <ac:grpSpMk id="89" creationId="{92C501C0-7799-492D-8B77-3D6241EC0505}"/>
          </ac:grpSpMkLst>
        </pc:grpChg>
        <pc:grpChg chg="del mod">
          <ac:chgData name="Sherif Khattab" userId="c83b1e15-36f3-4f46-aceb-05aac24c545e" providerId="ADAL" clId="{765E29AF-DB58-4025-A9E7-1BD6AAD1841B}" dt="2021-02-15T06:58:46.088" v="2495"/>
          <ac:grpSpMkLst>
            <pc:docMk/>
            <pc:sldMk cId="3088633130" sldId="1881"/>
            <ac:grpSpMk id="167" creationId="{736ACB73-EC6F-4C32-8E35-4AB8E1DA5ECA}"/>
          </ac:grpSpMkLst>
        </pc:grpChg>
        <pc:grpChg chg="del mod">
          <ac:chgData name="Sherif Khattab" userId="c83b1e15-36f3-4f46-aceb-05aac24c545e" providerId="ADAL" clId="{765E29AF-DB58-4025-A9E7-1BD6AAD1841B}" dt="2021-02-15T06:58:46.895" v="2503"/>
          <ac:grpSpMkLst>
            <pc:docMk/>
            <pc:sldMk cId="3088633130" sldId="1881"/>
            <ac:grpSpMk id="174" creationId="{42A2FB26-E210-4E5B-9E01-CBF3664EB854}"/>
          </ac:grpSpMkLst>
        </pc:grpChg>
        <pc:grpChg chg="mod">
          <ac:chgData name="Sherif Khattab" userId="c83b1e15-36f3-4f46-aceb-05aac24c545e" providerId="ADAL" clId="{765E29AF-DB58-4025-A9E7-1BD6AAD1841B}" dt="2021-02-15T06:59:19.077" v="2518"/>
          <ac:grpSpMkLst>
            <pc:docMk/>
            <pc:sldMk cId="3088633130" sldId="1881"/>
            <ac:grpSpMk id="490" creationId="{EF1737A8-14B5-4814-945B-3D5719E70EDB}"/>
          </ac:grpSpMkLst>
        </pc:grpChg>
        <pc:grpChg chg="mod">
          <ac:chgData name="Sherif Khattab" userId="c83b1e15-36f3-4f46-aceb-05aac24c545e" providerId="ADAL" clId="{765E29AF-DB58-4025-A9E7-1BD6AAD1841B}" dt="2021-02-15T07:00:09.562" v="2607"/>
          <ac:grpSpMkLst>
            <pc:docMk/>
            <pc:sldMk cId="3088633130" sldId="1881"/>
            <ac:grpSpMk id="504" creationId="{2F97B689-5CF5-4673-BBF9-05607917780B}"/>
          </ac:grpSpMkLst>
        </pc:grpChg>
        <pc:grpChg chg="mod">
          <ac:chgData name="Sherif Khattab" userId="c83b1e15-36f3-4f46-aceb-05aac24c545e" providerId="ADAL" clId="{765E29AF-DB58-4025-A9E7-1BD6AAD1841B}" dt="2021-02-15T07:00:20.089" v="2629"/>
          <ac:grpSpMkLst>
            <pc:docMk/>
            <pc:sldMk cId="3088633130" sldId="1881"/>
            <ac:grpSpMk id="517" creationId="{2EDD4EFB-C1F4-4CD9-A023-3E1B9E9F30BC}"/>
          </ac:grpSpMkLst>
        </pc:grpChg>
        <pc:inkChg chg="mod">
          <ac:chgData name="Sherif Khattab" userId="c83b1e15-36f3-4f46-aceb-05aac24c545e" providerId="ADAL" clId="{765E29AF-DB58-4025-A9E7-1BD6AAD1841B}" dt="2021-02-15T06:58:28.825" v="2482" actId="1076"/>
          <ac:inkMkLst>
            <pc:docMk/>
            <pc:sldMk cId="3088633130" sldId="1881"/>
            <ac:inkMk id="35" creationId="{32F5D4A0-0D4C-4B50-8141-1F65C489FE8E}"/>
          </ac:inkMkLst>
        </pc:inkChg>
        <pc:inkChg chg="mod">
          <ac:chgData name="Sherif Khattab" userId="c83b1e15-36f3-4f46-aceb-05aac24c545e" providerId="ADAL" clId="{765E29AF-DB58-4025-A9E7-1BD6AAD1841B}" dt="2021-02-15T06:58:28.825" v="2482" actId="1076"/>
          <ac:inkMkLst>
            <pc:docMk/>
            <pc:sldMk cId="3088633130" sldId="1881"/>
            <ac:inkMk id="36" creationId="{99CC5502-4447-4A41-B975-7677B67844EC}"/>
          </ac:inkMkLst>
        </pc:inkChg>
        <pc:inkChg chg="mod">
          <ac:chgData name="Sherif Khattab" userId="c83b1e15-36f3-4f46-aceb-05aac24c545e" providerId="ADAL" clId="{765E29AF-DB58-4025-A9E7-1BD6AAD1841B}" dt="2021-02-15T06:58:28.825" v="2482" actId="1076"/>
          <ac:inkMkLst>
            <pc:docMk/>
            <pc:sldMk cId="3088633130" sldId="1881"/>
            <ac:inkMk id="37" creationId="{347788E8-0B45-4772-A747-5E69235DE081}"/>
          </ac:inkMkLst>
        </pc:inkChg>
        <pc:inkChg chg="mod">
          <ac:chgData name="Sherif Khattab" userId="c83b1e15-36f3-4f46-aceb-05aac24c545e" providerId="ADAL" clId="{765E29AF-DB58-4025-A9E7-1BD6AAD1841B}" dt="2021-02-15T06:58:28.825" v="2482" actId="1076"/>
          <ac:inkMkLst>
            <pc:docMk/>
            <pc:sldMk cId="3088633130" sldId="1881"/>
            <ac:inkMk id="38" creationId="{4E6F27A7-9833-4470-AB77-1476E15AA422}"/>
          </ac:inkMkLst>
        </pc:inkChg>
        <pc:inkChg chg="mod">
          <ac:chgData name="Sherif Khattab" userId="c83b1e15-36f3-4f46-aceb-05aac24c545e" providerId="ADAL" clId="{765E29AF-DB58-4025-A9E7-1BD6AAD1841B}" dt="2021-02-15T06:58:28.825" v="2482" actId="1076"/>
          <ac:inkMkLst>
            <pc:docMk/>
            <pc:sldMk cId="3088633130" sldId="1881"/>
            <ac:inkMk id="39" creationId="{29DB441E-181E-460F-8830-9F19FD130D4B}"/>
          </ac:inkMkLst>
        </pc:inkChg>
        <pc:inkChg chg="mod">
          <ac:chgData name="Sherif Khattab" userId="c83b1e15-36f3-4f46-aceb-05aac24c545e" providerId="ADAL" clId="{765E29AF-DB58-4025-A9E7-1BD6AAD1841B}" dt="2021-02-15T06:58:28.825" v="2482" actId="1076"/>
          <ac:inkMkLst>
            <pc:docMk/>
            <pc:sldMk cId="3088633130" sldId="1881"/>
            <ac:inkMk id="40" creationId="{7B56F27A-F82A-42AC-89F6-3ABEE59986BB}"/>
          </ac:inkMkLst>
        </pc:inkChg>
        <pc:inkChg chg="mod">
          <ac:chgData name="Sherif Khattab" userId="c83b1e15-36f3-4f46-aceb-05aac24c545e" providerId="ADAL" clId="{765E29AF-DB58-4025-A9E7-1BD6AAD1841B}" dt="2021-02-15T06:58:28.825" v="2482" actId="1076"/>
          <ac:inkMkLst>
            <pc:docMk/>
            <pc:sldMk cId="3088633130" sldId="1881"/>
            <ac:inkMk id="41" creationId="{D50E97AB-4E42-419C-BDF9-A6C41462803D}"/>
          </ac:inkMkLst>
        </pc:inkChg>
        <pc:inkChg chg="mod">
          <ac:chgData name="Sherif Khattab" userId="c83b1e15-36f3-4f46-aceb-05aac24c545e" providerId="ADAL" clId="{765E29AF-DB58-4025-A9E7-1BD6AAD1841B}" dt="2021-02-15T06:58:28.825" v="2482" actId="1076"/>
          <ac:inkMkLst>
            <pc:docMk/>
            <pc:sldMk cId="3088633130" sldId="1881"/>
            <ac:inkMk id="42" creationId="{4285EBE4-9E4E-44AE-B6B3-1FBE0230CDDB}"/>
          </ac:inkMkLst>
        </pc:inkChg>
        <pc:inkChg chg="mod">
          <ac:chgData name="Sherif Khattab" userId="c83b1e15-36f3-4f46-aceb-05aac24c545e" providerId="ADAL" clId="{765E29AF-DB58-4025-A9E7-1BD6AAD1841B}" dt="2021-02-15T06:59:49.037" v="2537"/>
          <ac:inkMkLst>
            <pc:docMk/>
            <pc:sldMk cId="3088633130" sldId="1881"/>
            <ac:inkMk id="44" creationId="{4479653C-7CAE-423E-AA3B-B9AC0BFFE6F9}"/>
          </ac:inkMkLst>
        </pc:inkChg>
        <pc:inkChg chg="mod">
          <ac:chgData name="Sherif Khattab" userId="c83b1e15-36f3-4f46-aceb-05aac24c545e" providerId="ADAL" clId="{765E29AF-DB58-4025-A9E7-1BD6AAD1841B}" dt="2021-02-15T06:59:49.037" v="2537"/>
          <ac:inkMkLst>
            <pc:docMk/>
            <pc:sldMk cId="3088633130" sldId="1881"/>
            <ac:inkMk id="45" creationId="{43ABD00F-2724-40A2-AC7A-54A7B161061B}"/>
          </ac:inkMkLst>
        </pc:inkChg>
        <pc:inkChg chg="mod">
          <ac:chgData name="Sherif Khattab" userId="c83b1e15-36f3-4f46-aceb-05aac24c545e" providerId="ADAL" clId="{765E29AF-DB58-4025-A9E7-1BD6AAD1841B}" dt="2021-02-15T06:59:49.037" v="2537"/>
          <ac:inkMkLst>
            <pc:docMk/>
            <pc:sldMk cId="3088633130" sldId="1881"/>
            <ac:inkMk id="46" creationId="{C831913F-D718-4A75-B721-F20D172223A7}"/>
          </ac:inkMkLst>
        </pc:inkChg>
        <pc:inkChg chg="mod">
          <ac:chgData name="Sherif Khattab" userId="c83b1e15-36f3-4f46-aceb-05aac24c545e" providerId="ADAL" clId="{765E29AF-DB58-4025-A9E7-1BD6AAD1841B}" dt="2021-02-15T06:59:49.037" v="2537"/>
          <ac:inkMkLst>
            <pc:docMk/>
            <pc:sldMk cId="3088633130" sldId="1881"/>
            <ac:inkMk id="47" creationId="{8D3F1693-A00D-4D70-BD17-105D3A5482FA}"/>
          </ac:inkMkLst>
        </pc:inkChg>
        <pc:inkChg chg="mod">
          <ac:chgData name="Sherif Khattab" userId="c83b1e15-36f3-4f46-aceb-05aac24c545e" providerId="ADAL" clId="{765E29AF-DB58-4025-A9E7-1BD6AAD1841B}" dt="2021-02-15T06:59:49.037" v="2537"/>
          <ac:inkMkLst>
            <pc:docMk/>
            <pc:sldMk cId="3088633130" sldId="1881"/>
            <ac:inkMk id="48" creationId="{9EC46C5D-3501-411C-B491-7C5BCE182B3B}"/>
          </ac:inkMkLst>
        </pc:inkChg>
        <pc:inkChg chg="mod">
          <ac:chgData name="Sherif Khattab" userId="c83b1e15-36f3-4f46-aceb-05aac24c545e" providerId="ADAL" clId="{765E29AF-DB58-4025-A9E7-1BD6AAD1841B}" dt="2021-02-15T06:59:49.037" v="2537"/>
          <ac:inkMkLst>
            <pc:docMk/>
            <pc:sldMk cId="3088633130" sldId="1881"/>
            <ac:inkMk id="49" creationId="{5ADD6F04-8308-42E2-9D0B-BBE84E137C05}"/>
          </ac:inkMkLst>
        </pc:inkChg>
        <pc:inkChg chg="mod">
          <ac:chgData name="Sherif Khattab" userId="c83b1e15-36f3-4f46-aceb-05aac24c545e" providerId="ADAL" clId="{765E29AF-DB58-4025-A9E7-1BD6AAD1841B}" dt="2021-02-15T06:59:49.037" v="2537"/>
          <ac:inkMkLst>
            <pc:docMk/>
            <pc:sldMk cId="3088633130" sldId="1881"/>
            <ac:inkMk id="50" creationId="{EAD6BA86-D8D2-40F2-982E-4CB3B48355CC}"/>
          </ac:inkMkLst>
        </pc:inkChg>
        <pc:inkChg chg="mod">
          <ac:chgData name="Sherif Khattab" userId="c83b1e15-36f3-4f46-aceb-05aac24c545e" providerId="ADAL" clId="{765E29AF-DB58-4025-A9E7-1BD6AAD1841B}" dt="2021-02-15T06:59:49.037" v="2537"/>
          <ac:inkMkLst>
            <pc:docMk/>
            <pc:sldMk cId="3088633130" sldId="1881"/>
            <ac:inkMk id="51" creationId="{FF24ACF7-41B2-432E-9646-315798FE6163}"/>
          </ac:inkMkLst>
        </pc:inkChg>
        <pc:inkChg chg="mod">
          <ac:chgData name="Sherif Khattab" userId="c83b1e15-36f3-4f46-aceb-05aac24c545e" providerId="ADAL" clId="{765E29AF-DB58-4025-A9E7-1BD6AAD1841B}" dt="2021-02-15T06:59:49.037" v="2537"/>
          <ac:inkMkLst>
            <pc:docMk/>
            <pc:sldMk cId="3088633130" sldId="1881"/>
            <ac:inkMk id="52" creationId="{807215EA-2DD7-4B78-9540-656A8A9E8B4A}"/>
          </ac:inkMkLst>
        </pc:inkChg>
        <pc:inkChg chg="mod">
          <ac:chgData name="Sherif Khattab" userId="c83b1e15-36f3-4f46-aceb-05aac24c545e" providerId="ADAL" clId="{765E29AF-DB58-4025-A9E7-1BD6AAD1841B}" dt="2021-02-15T06:59:49.037" v="2537"/>
          <ac:inkMkLst>
            <pc:docMk/>
            <pc:sldMk cId="3088633130" sldId="1881"/>
            <ac:inkMk id="53" creationId="{C56ABDA5-A634-4203-B92A-D8FB00A85E16}"/>
          </ac:inkMkLst>
        </pc:inkChg>
        <pc:inkChg chg="mod">
          <ac:chgData name="Sherif Khattab" userId="c83b1e15-36f3-4f46-aceb-05aac24c545e" providerId="ADAL" clId="{765E29AF-DB58-4025-A9E7-1BD6AAD1841B}" dt="2021-02-15T06:59:49.037" v="2537"/>
          <ac:inkMkLst>
            <pc:docMk/>
            <pc:sldMk cId="3088633130" sldId="1881"/>
            <ac:inkMk id="54" creationId="{214CD78F-87DC-4EA2-BDB4-7293C01EB644}"/>
          </ac:inkMkLst>
        </pc:inkChg>
        <pc:inkChg chg="mod">
          <ac:chgData name="Sherif Khattab" userId="c83b1e15-36f3-4f46-aceb-05aac24c545e" providerId="ADAL" clId="{765E29AF-DB58-4025-A9E7-1BD6AAD1841B}" dt="2021-02-15T06:59:49.037" v="2537"/>
          <ac:inkMkLst>
            <pc:docMk/>
            <pc:sldMk cId="3088633130" sldId="1881"/>
            <ac:inkMk id="55" creationId="{D8330FBB-5C6C-44B4-9BBD-58EBBAF389F0}"/>
          </ac:inkMkLst>
        </pc:inkChg>
        <pc:inkChg chg="mod">
          <ac:chgData name="Sherif Khattab" userId="c83b1e15-36f3-4f46-aceb-05aac24c545e" providerId="ADAL" clId="{765E29AF-DB58-4025-A9E7-1BD6AAD1841B}" dt="2021-02-15T06:59:49.037" v="2537"/>
          <ac:inkMkLst>
            <pc:docMk/>
            <pc:sldMk cId="3088633130" sldId="1881"/>
            <ac:inkMk id="56" creationId="{309A71F3-18AC-4F2B-AF35-E76AF82B9BF4}"/>
          </ac:inkMkLst>
        </pc:inkChg>
        <pc:inkChg chg="del mod">
          <ac:chgData name="Sherif Khattab" userId="c83b1e15-36f3-4f46-aceb-05aac24c545e" providerId="ADAL" clId="{765E29AF-DB58-4025-A9E7-1BD6AAD1841B}" dt="2021-02-15T06:59:49.037" v="2537"/>
          <ac:inkMkLst>
            <pc:docMk/>
            <pc:sldMk cId="3088633130" sldId="1881"/>
            <ac:inkMk id="57" creationId="{A2CD7B3F-82D8-4800-818B-BAAD958C3742}"/>
          </ac:inkMkLst>
        </pc:inkChg>
        <pc:inkChg chg="del mod">
          <ac:chgData name="Sherif Khattab" userId="c83b1e15-36f3-4f46-aceb-05aac24c545e" providerId="ADAL" clId="{765E29AF-DB58-4025-A9E7-1BD6AAD1841B}" dt="2021-02-15T06:59:03.214" v="2508"/>
          <ac:inkMkLst>
            <pc:docMk/>
            <pc:sldMk cId="3088633130" sldId="1881"/>
            <ac:inkMk id="59" creationId="{712D82DA-9F45-4F34-81D7-10E0811620F1}"/>
          </ac:inkMkLst>
        </pc:inkChg>
        <pc:inkChg chg="del mod">
          <ac:chgData name="Sherif Khattab" userId="c83b1e15-36f3-4f46-aceb-05aac24c545e" providerId="ADAL" clId="{765E29AF-DB58-4025-A9E7-1BD6AAD1841B}" dt="2021-02-15T06:59:05.040" v="2510"/>
          <ac:inkMkLst>
            <pc:docMk/>
            <pc:sldMk cId="3088633130" sldId="1881"/>
            <ac:inkMk id="60" creationId="{06C80567-FDC9-4F02-8A4C-5E1005D60BB0}"/>
          </ac:inkMkLst>
        </pc:inkChg>
        <pc:inkChg chg="del mod">
          <ac:chgData name="Sherif Khattab" userId="c83b1e15-36f3-4f46-aceb-05aac24c545e" providerId="ADAL" clId="{765E29AF-DB58-4025-A9E7-1BD6AAD1841B}" dt="2021-02-15T06:59:03.594" v="2509"/>
          <ac:inkMkLst>
            <pc:docMk/>
            <pc:sldMk cId="3088633130" sldId="1881"/>
            <ac:inkMk id="61" creationId="{90F167F0-954C-4B07-B64A-6DA13219D940}"/>
          </ac:inkMkLst>
        </pc:inkChg>
        <pc:inkChg chg="add del">
          <ac:chgData name="Sherif Khattab" userId="c83b1e15-36f3-4f46-aceb-05aac24c545e" providerId="ADAL" clId="{765E29AF-DB58-4025-A9E7-1BD6AAD1841B}" dt="2021-02-15T06:58:14.772" v="2478" actId="9405"/>
          <ac:inkMkLst>
            <pc:docMk/>
            <pc:sldMk cId="3088633130" sldId="1881"/>
            <ac:inkMk id="64" creationId="{FB0C8674-FE4E-421E-A355-9742B0DC9220}"/>
          </ac:inkMkLst>
        </pc:inkChg>
        <pc:inkChg chg="add del">
          <ac:chgData name="Sherif Khattab" userId="c83b1e15-36f3-4f46-aceb-05aac24c545e" providerId="ADAL" clId="{765E29AF-DB58-4025-A9E7-1BD6AAD1841B}" dt="2021-02-15T06:59:49.047" v="2571"/>
          <ac:inkMkLst>
            <pc:docMk/>
            <pc:sldMk cId="3088633130" sldId="1881"/>
            <ac:inkMk id="65" creationId="{D4819071-D4AF-4BED-B268-0553C4B719AE}"/>
          </ac:inkMkLst>
        </pc:inkChg>
        <pc:inkChg chg="add mod">
          <ac:chgData name="Sherif Khattab" userId="c83b1e15-36f3-4f46-aceb-05aac24c545e" providerId="ADAL" clId="{765E29AF-DB58-4025-A9E7-1BD6AAD1841B}" dt="2021-02-15T06:59:19.077" v="2518"/>
          <ac:inkMkLst>
            <pc:docMk/>
            <pc:sldMk cId="3088633130" sldId="1881"/>
            <ac:inkMk id="66" creationId="{F05387D3-C611-499B-8227-8AB1BE5F9EB6}"/>
          </ac:inkMkLst>
        </pc:inkChg>
        <pc:inkChg chg="add mod">
          <ac:chgData name="Sherif Khattab" userId="c83b1e15-36f3-4f46-aceb-05aac24c545e" providerId="ADAL" clId="{765E29AF-DB58-4025-A9E7-1BD6AAD1841B}" dt="2021-02-15T06:59:19.077" v="2518"/>
          <ac:inkMkLst>
            <pc:docMk/>
            <pc:sldMk cId="3088633130" sldId="1881"/>
            <ac:inkMk id="70" creationId="{0FAD4112-F103-4708-8809-94A4A2D9293E}"/>
          </ac:inkMkLst>
        </pc:inkChg>
        <pc:inkChg chg="del mod">
          <ac:chgData name="Sherif Khattab" userId="c83b1e15-36f3-4f46-aceb-05aac24c545e" providerId="ADAL" clId="{765E29AF-DB58-4025-A9E7-1BD6AAD1841B}" dt="2021-02-15T06:58:46.091" v="2501"/>
          <ac:inkMkLst>
            <pc:docMk/>
            <pc:sldMk cId="3088633130" sldId="1881"/>
            <ac:inkMk id="71" creationId="{F78668EB-2CDA-459F-A8A7-3F7C3147A60A}"/>
          </ac:inkMkLst>
        </pc:inkChg>
        <pc:inkChg chg="del mod">
          <ac:chgData name="Sherif Khattab" userId="c83b1e15-36f3-4f46-aceb-05aac24c545e" providerId="ADAL" clId="{765E29AF-DB58-4025-A9E7-1BD6AAD1841B}" dt="2021-02-15T06:58:46.086" v="2489"/>
          <ac:inkMkLst>
            <pc:docMk/>
            <pc:sldMk cId="3088633130" sldId="1881"/>
            <ac:inkMk id="72" creationId="{8D9F08F4-716A-4955-8680-6D8F441975D2}"/>
          </ac:inkMkLst>
        </pc:inkChg>
        <pc:inkChg chg="del mod">
          <ac:chgData name="Sherif Khattab" userId="c83b1e15-36f3-4f46-aceb-05aac24c545e" providerId="ADAL" clId="{765E29AF-DB58-4025-A9E7-1BD6AAD1841B}" dt="2021-02-15T06:58:46.087" v="2493"/>
          <ac:inkMkLst>
            <pc:docMk/>
            <pc:sldMk cId="3088633130" sldId="1881"/>
            <ac:inkMk id="74" creationId="{8801D5E6-CA16-44F6-9201-9604FF042C6C}"/>
          </ac:inkMkLst>
        </pc:inkChg>
        <pc:inkChg chg="del">
          <ac:chgData name="Sherif Khattab" userId="c83b1e15-36f3-4f46-aceb-05aac24c545e" providerId="ADAL" clId="{765E29AF-DB58-4025-A9E7-1BD6AAD1841B}" dt="2021-02-15T06:58:46.086" v="2491"/>
          <ac:inkMkLst>
            <pc:docMk/>
            <pc:sldMk cId="3088633130" sldId="1881"/>
            <ac:inkMk id="75" creationId="{6D8949EC-56B5-4422-A4A1-E076E03DCBD7}"/>
          </ac:inkMkLst>
        </pc:inkChg>
        <pc:inkChg chg="del">
          <ac:chgData name="Sherif Khattab" userId="c83b1e15-36f3-4f46-aceb-05aac24c545e" providerId="ADAL" clId="{765E29AF-DB58-4025-A9E7-1BD6AAD1841B}" dt="2021-02-15T06:58:46.083" v="2484"/>
          <ac:inkMkLst>
            <pc:docMk/>
            <pc:sldMk cId="3088633130" sldId="1881"/>
            <ac:inkMk id="76" creationId="{86A7FBD4-B96E-4F4D-853D-0C9574117111}"/>
          </ac:inkMkLst>
        </pc:inkChg>
        <pc:inkChg chg="del mod">
          <ac:chgData name="Sherif Khattab" userId="c83b1e15-36f3-4f46-aceb-05aac24c545e" providerId="ADAL" clId="{765E29AF-DB58-4025-A9E7-1BD6AAD1841B}" dt="2021-02-15T06:58:46.088" v="2495"/>
          <ac:inkMkLst>
            <pc:docMk/>
            <pc:sldMk cId="3088633130" sldId="1881"/>
            <ac:inkMk id="77" creationId="{D9C56F3B-5287-441B-BAE1-A0963008695D}"/>
          </ac:inkMkLst>
        </pc:inkChg>
        <pc:inkChg chg="del mod">
          <ac:chgData name="Sherif Khattab" userId="c83b1e15-36f3-4f46-aceb-05aac24c545e" providerId="ADAL" clId="{765E29AF-DB58-4025-A9E7-1BD6AAD1841B}" dt="2021-02-15T06:58:46.086" v="2490"/>
          <ac:inkMkLst>
            <pc:docMk/>
            <pc:sldMk cId="3088633130" sldId="1881"/>
            <ac:inkMk id="78" creationId="{6FE9F9E2-180D-4C68-A4AC-0DA4C9C7C3CE}"/>
          </ac:inkMkLst>
        </pc:inkChg>
        <pc:inkChg chg="del">
          <ac:chgData name="Sherif Khattab" userId="c83b1e15-36f3-4f46-aceb-05aac24c545e" providerId="ADAL" clId="{765E29AF-DB58-4025-A9E7-1BD6AAD1841B}" dt="2021-02-15T06:58:46.085" v="2486"/>
          <ac:inkMkLst>
            <pc:docMk/>
            <pc:sldMk cId="3088633130" sldId="1881"/>
            <ac:inkMk id="80" creationId="{6BE05AFE-881B-4B18-886E-1FE248844A3F}"/>
          </ac:inkMkLst>
        </pc:inkChg>
        <pc:inkChg chg="del mod">
          <ac:chgData name="Sherif Khattab" userId="c83b1e15-36f3-4f46-aceb-05aac24c545e" providerId="ADAL" clId="{765E29AF-DB58-4025-A9E7-1BD6AAD1841B}" dt="2021-02-15T06:58:46.091" v="2500"/>
          <ac:inkMkLst>
            <pc:docMk/>
            <pc:sldMk cId="3088633130" sldId="1881"/>
            <ac:inkMk id="81" creationId="{62357F5A-2DF7-47A2-B99C-AA7FCDB6C84C}"/>
          </ac:inkMkLst>
        </pc:inkChg>
        <pc:inkChg chg="del mod">
          <ac:chgData name="Sherif Khattab" userId="c83b1e15-36f3-4f46-aceb-05aac24c545e" providerId="ADAL" clId="{765E29AF-DB58-4025-A9E7-1BD6AAD1841B}" dt="2021-02-15T06:58:46.090" v="2499"/>
          <ac:inkMkLst>
            <pc:docMk/>
            <pc:sldMk cId="3088633130" sldId="1881"/>
            <ac:inkMk id="83" creationId="{C0F20B1F-A232-4B4A-953B-1C3CEAF1E24B}"/>
          </ac:inkMkLst>
        </pc:inkChg>
        <pc:inkChg chg="del">
          <ac:chgData name="Sherif Khattab" userId="c83b1e15-36f3-4f46-aceb-05aac24c545e" providerId="ADAL" clId="{765E29AF-DB58-4025-A9E7-1BD6AAD1841B}" dt="2021-02-15T06:58:46.087" v="2492"/>
          <ac:inkMkLst>
            <pc:docMk/>
            <pc:sldMk cId="3088633130" sldId="1881"/>
            <ac:inkMk id="84" creationId="{AA233A6A-F410-49EE-AD5E-DBDA50C493FE}"/>
          </ac:inkMkLst>
        </pc:inkChg>
        <pc:inkChg chg="del mod">
          <ac:chgData name="Sherif Khattab" userId="c83b1e15-36f3-4f46-aceb-05aac24c545e" providerId="ADAL" clId="{765E29AF-DB58-4025-A9E7-1BD6AAD1841B}" dt="2021-02-15T06:58:46.089" v="2496"/>
          <ac:inkMkLst>
            <pc:docMk/>
            <pc:sldMk cId="3088633130" sldId="1881"/>
            <ac:inkMk id="85" creationId="{933836F1-79D7-45D3-A067-16164CEDA64C}"/>
          </ac:inkMkLst>
        </pc:inkChg>
        <pc:inkChg chg="del mod">
          <ac:chgData name="Sherif Khattab" userId="c83b1e15-36f3-4f46-aceb-05aac24c545e" providerId="ADAL" clId="{765E29AF-DB58-4025-A9E7-1BD6AAD1841B}" dt="2021-02-15T06:58:46.090" v="2498"/>
          <ac:inkMkLst>
            <pc:docMk/>
            <pc:sldMk cId="3088633130" sldId="1881"/>
            <ac:inkMk id="87" creationId="{81792BD6-AC02-4809-BBF8-A74413A04A8B}"/>
          </ac:inkMkLst>
        </pc:inkChg>
        <pc:inkChg chg="del">
          <ac:chgData name="Sherif Khattab" userId="c83b1e15-36f3-4f46-aceb-05aac24c545e" providerId="ADAL" clId="{765E29AF-DB58-4025-A9E7-1BD6AAD1841B}" dt="2021-02-15T06:58:46.090" v="2497"/>
          <ac:inkMkLst>
            <pc:docMk/>
            <pc:sldMk cId="3088633130" sldId="1881"/>
            <ac:inkMk id="88" creationId="{2575360B-AFE9-40FA-B681-DFDDCA544875}"/>
          </ac:inkMkLst>
        </pc:inkChg>
        <pc:inkChg chg="del mod">
          <ac:chgData name="Sherif Khattab" userId="c83b1e15-36f3-4f46-aceb-05aac24c545e" providerId="ADAL" clId="{765E29AF-DB58-4025-A9E7-1BD6AAD1841B}" dt="2021-02-15T06:58:47.294" v="2504"/>
          <ac:inkMkLst>
            <pc:docMk/>
            <pc:sldMk cId="3088633130" sldId="1881"/>
            <ac:inkMk id="90" creationId="{4DB10F7B-E10D-4851-95ED-062511FD2CC3}"/>
          </ac:inkMkLst>
        </pc:inkChg>
        <pc:inkChg chg="del">
          <ac:chgData name="Sherif Khattab" userId="c83b1e15-36f3-4f46-aceb-05aac24c545e" providerId="ADAL" clId="{765E29AF-DB58-4025-A9E7-1BD6AAD1841B}" dt="2021-02-15T06:58:46.085" v="2487"/>
          <ac:inkMkLst>
            <pc:docMk/>
            <pc:sldMk cId="3088633130" sldId="1881"/>
            <ac:inkMk id="104" creationId="{D3132228-AAC9-46F0-8B3B-D9B54FFF96C1}"/>
          </ac:inkMkLst>
        </pc:inkChg>
        <pc:inkChg chg="del">
          <ac:chgData name="Sherif Khattab" userId="c83b1e15-36f3-4f46-aceb-05aac24c545e" providerId="ADAL" clId="{765E29AF-DB58-4025-A9E7-1BD6AAD1841B}" dt="2021-02-15T06:58:46.085" v="2488"/>
          <ac:inkMkLst>
            <pc:docMk/>
            <pc:sldMk cId="3088633130" sldId="1881"/>
            <ac:inkMk id="105" creationId="{83C1A962-48AB-4008-ACDF-4B6F4EC1CD49}"/>
          </ac:inkMkLst>
        </pc:inkChg>
        <pc:inkChg chg="del">
          <ac:chgData name="Sherif Khattab" userId="c83b1e15-36f3-4f46-aceb-05aac24c545e" providerId="ADAL" clId="{765E29AF-DB58-4025-A9E7-1BD6AAD1841B}" dt="2021-02-15T06:58:46.087" v="2494"/>
          <ac:inkMkLst>
            <pc:docMk/>
            <pc:sldMk cId="3088633130" sldId="1881"/>
            <ac:inkMk id="106" creationId="{85F6742C-AF19-41B6-AD22-2E6BF43C24CB}"/>
          </ac:inkMkLst>
        </pc:inkChg>
        <pc:inkChg chg="del">
          <ac:chgData name="Sherif Khattab" userId="c83b1e15-36f3-4f46-aceb-05aac24c545e" providerId="ADAL" clId="{765E29AF-DB58-4025-A9E7-1BD6AAD1841B}" dt="2021-02-15T06:58:46.084" v="2485"/>
          <ac:inkMkLst>
            <pc:docMk/>
            <pc:sldMk cId="3088633130" sldId="1881"/>
            <ac:inkMk id="107" creationId="{B07C3B50-ED15-4736-B640-41AB3FBCBC1B}"/>
          </ac:inkMkLst>
        </pc:inkChg>
        <pc:inkChg chg="del">
          <ac:chgData name="Sherif Khattab" userId="c83b1e15-36f3-4f46-aceb-05aac24c545e" providerId="ADAL" clId="{765E29AF-DB58-4025-A9E7-1BD6AAD1841B}" dt="2021-02-15T06:58:18.570" v="2479" actId="478"/>
          <ac:inkMkLst>
            <pc:docMk/>
            <pc:sldMk cId="3088633130" sldId="1881"/>
            <ac:inkMk id="108" creationId="{65F05E2B-121B-4A7D-B4D6-E25F61784269}"/>
          </ac:inkMkLst>
        </pc:inkChg>
        <pc:inkChg chg="del">
          <ac:chgData name="Sherif Khattab" userId="c83b1e15-36f3-4f46-aceb-05aac24c545e" providerId="ADAL" clId="{765E29AF-DB58-4025-A9E7-1BD6AAD1841B}" dt="2021-02-15T06:58:18.570" v="2479" actId="478"/>
          <ac:inkMkLst>
            <pc:docMk/>
            <pc:sldMk cId="3088633130" sldId="1881"/>
            <ac:inkMk id="109" creationId="{23F852A7-8E55-444C-8A68-0E78739FF772}"/>
          </ac:inkMkLst>
        </pc:inkChg>
        <pc:inkChg chg="del">
          <ac:chgData name="Sherif Khattab" userId="c83b1e15-36f3-4f46-aceb-05aac24c545e" providerId="ADAL" clId="{765E29AF-DB58-4025-A9E7-1BD6AAD1841B}" dt="2021-02-15T06:58:18.570" v="2479" actId="478"/>
          <ac:inkMkLst>
            <pc:docMk/>
            <pc:sldMk cId="3088633130" sldId="1881"/>
            <ac:inkMk id="110" creationId="{69BBA2F1-205C-4A1C-8DB0-46B0284C07B4}"/>
          </ac:inkMkLst>
        </pc:inkChg>
        <pc:inkChg chg="del">
          <ac:chgData name="Sherif Khattab" userId="c83b1e15-36f3-4f46-aceb-05aac24c545e" providerId="ADAL" clId="{765E29AF-DB58-4025-A9E7-1BD6AAD1841B}" dt="2021-02-15T06:58:18.570" v="2479" actId="478"/>
          <ac:inkMkLst>
            <pc:docMk/>
            <pc:sldMk cId="3088633130" sldId="1881"/>
            <ac:inkMk id="111" creationId="{4D783BAE-CE2A-4550-9808-0A8AFF82F276}"/>
          </ac:inkMkLst>
        </pc:inkChg>
        <pc:inkChg chg="del">
          <ac:chgData name="Sherif Khattab" userId="c83b1e15-36f3-4f46-aceb-05aac24c545e" providerId="ADAL" clId="{765E29AF-DB58-4025-A9E7-1BD6AAD1841B}" dt="2021-02-15T06:58:18.570" v="2479" actId="478"/>
          <ac:inkMkLst>
            <pc:docMk/>
            <pc:sldMk cId="3088633130" sldId="1881"/>
            <ac:inkMk id="112" creationId="{E5BB6CDD-CE6D-4F80-97C1-3E2AF991167F}"/>
          </ac:inkMkLst>
        </pc:inkChg>
        <pc:inkChg chg="del">
          <ac:chgData name="Sherif Khattab" userId="c83b1e15-36f3-4f46-aceb-05aac24c545e" providerId="ADAL" clId="{765E29AF-DB58-4025-A9E7-1BD6AAD1841B}" dt="2021-02-15T06:58:18.570" v="2479" actId="478"/>
          <ac:inkMkLst>
            <pc:docMk/>
            <pc:sldMk cId="3088633130" sldId="1881"/>
            <ac:inkMk id="113" creationId="{7B65B67E-4157-4C81-8018-F363AC2C8BAE}"/>
          </ac:inkMkLst>
        </pc:inkChg>
        <pc:inkChg chg="del">
          <ac:chgData name="Sherif Khattab" userId="c83b1e15-36f3-4f46-aceb-05aac24c545e" providerId="ADAL" clId="{765E29AF-DB58-4025-A9E7-1BD6AAD1841B}" dt="2021-02-15T06:58:18.570" v="2479" actId="478"/>
          <ac:inkMkLst>
            <pc:docMk/>
            <pc:sldMk cId="3088633130" sldId="1881"/>
            <ac:inkMk id="114" creationId="{902B7135-EF83-4A4A-88BC-1A0ACDBC2373}"/>
          </ac:inkMkLst>
        </pc:inkChg>
        <pc:inkChg chg="del">
          <ac:chgData name="Sherif Khattab" userId="c83b1e15-36f3-4f46-aceb-05aac24c545e" providerId="ADAL" clId="{765E29AF-DB58-4025-A9E7-1BD6AAD1841B}" dt="2021-02-15T06:58:18.570" v="2479" actId="478"/>
          <ac:inkMkLst>
            <pc:docMk/>
            <pc:sldMk cId="3088633130" sldId="1881"/>
            <ac:inkMk id="115" creationId="{6886398A-6117-4401-9572-97DCF7237854}"/>
          </ac:inkMkLst>
        </pc:inkChg>
        <pc:inkChg chg="del">
          <ac:chgData name="Sherif Khattab" userId="c83b1e15-36f3-4f46-aceb-05aac24c545e" providerId="ADAL" clId="{765E29AF-DB58-4025-A9E7-1BD6AAD1841B}" dt="2021-02-15T06:58:18.570" v="2479" actId="478"/>
          <ac:inkMkLst>
            <pc:docMk/>
            <pc:sldMk cId="3088633130" sldId="1881"/>
            <ac:inkMk id="116" creationId="{50581157-FD0C-45E7-B053-2BEE656BC39F}"/>
          </ac:inkMkLst>
        </pc:inkChg>
        <pc:inkChg chg="del">
          <ac:chgData name="Sherif Khattab" userId="c83b1e15-36f3-4f46-aceb-05aac24c545e" providerId="ADAL" clId="{765E29AF-DB58-4025-A9E7-1BD6AAD1841B}" dt="2021-02-15T06:58:18.570" v="2479" actId="478"/>
          <ac:inkMkLst>
            <pc:docMk/>
            <pc:sldMk cId="3088633130" sldId="1881"/>
            <ac:inkMk id="117" creationId="{53B20B64-35C0-4DC8-9D51-89FC611F5FEC}"/>
          </ac:inkMkLst>
        </pc:inkChg>
        <pc:inkChg chg="del">
          <ac:chgData name="Sherif Khattab" userId="c83b1e15-36f3-4f46-aceb-05aac24c545e" providerId="ADAL" clId="{765E29AF-DB58-4025-A9E7-1BD6AAD1841B}" dt="2021-02-15T06:58:18.570" v="2479" actId="478"/>
          <ac:inkMkLst>
            <pc:docMk/>
            <pc:sldMk cId="3088633130" sldId="1881"/>
            <ac:inkMk id="118" creationId="{E64A2623-5C34-49D3-A2D4-6AAEC6EC80FE}"/>
          </ac:inkMkLst>
        </pc:inkChg>
        <pc:inkChg chg="del">
          <ac:chgData name="Sherif Khattab" userId="c83b1e15-36f3-4f46-aceb-05aac24c545e" providerId="ADAL" clId="{765E29AF-DB58-4025-A9E7-1BD6AAD1841B}" dt="2021-02-15T06:58:18.570" v="2479" actId="478"/>
          <ac:inkMkLst>
            <pc:docMk/>
            <pc:sldMk cId="3088633130" sldId="1881"/>
            <ac:inkMk id="119" creationId="{E208A03A-C59E-40F4-8752-824A90BA085C}"/>
          </ac:inkMkLst>
        </pc:inkChg>
        <pc:inkChg chg="del">
          <ac:chgData name="Sherif Khattab" userId="c83b1e15-36f3-4f46-aceb-05aac24c545e" providerId="ADAL" clId="{765E29AF-DB58-4025-A9E7-1BD6AAD1841B}" dt="2021-02-15T06:58:18.570" v="2479" actId="478"/>
          <ac:inkMkLst>
            <pc:docMk/>
            <pc:sldMk cId="3088633130" sldId="1881"/>
            <ac:inkMk id="120" creationId="{994E3F1A-582E-4271-8AAB-154A2BFF2DEE}"/>
          </ac:inkMkLst>
        </pc:inkChg>
        <pc:inkChg chg="del">
          <ac:chgData name="Sherif Khattab" userId="c83b1e15-36f3-4f46-aceb-05aac24c545e" providerId="ADAL" clId="{765E29AF-DB58-4025-A9E7-1BD6AAD1841B}" dt="2021-02-15T06:58:18.570" v="2479" actId="478"/>
          <ac:inkMkLst>
            <pc:docMk/>
            <pc:sldMk cId="3088633130" sldId="1881"/>
            <ac:inkMk id="121" creationId="{862444B0-F6C3-4932-879F-C4797B180EAE}"/>
          </ac:inkMkLst>
        </pc:inkChg>
        <pc:inkChg chg="del">
          <ac:chgData name="Sherif Khattab" userId="c83b1e15-36f3-4f46-aceb-05aac24c545e" providerId="ADAL" clId="{765E29AF-DB58-4025-A9E7-1BD6AAD1841B}" dt="2021-02-15T06:58:18.570" v="2479" actId="478"/>
          <ac:inkMkLst>
            <pc:docMk/>
            <pc:sldMk cId="3088633130" sldId="1881"/>
            <ac:inkMk id="122" creationId="{0C04D51D-A80B-48D4-B81B-C2EACA363211}"/>
          </ac:inkMkLst>
        </pc:inkChg>
        <pc:inkChg chg="del">
          <ac:chgData name="Sherif Khattab" userId="c83b1e15-36f3-4f46-aceb-05aac24c545e" providerId="ADAL" clId="{765E29AF-DB58-4025-A9E7-1BD6AAD1841B}" dt="2021-02-15T06:58:18.570" v="2479" actId="478"/>
          <ac:inkMkLst>
            <pc:docMk/>
            <pc:sldMk cId="3088633130" sldId="1881"/>
            <ac:inkMk id="123" creationId="{14CA4E3E-95F1-45AE-8A9C-4AAA207C8DDB}"/>
          </ac:inkMkLst>
        </pc:inkChg>
        <pc:inkChg chg="del">
          <ac:chgData name="Sherif Khattab" userId="c83b1e15-36f3-4f46-aceb-05aac24c545e" providerId="ADAL" clId="{765E29AF-DB58-4025-A9E7-1BD6AAD1841B}" dt="2021-02-15T06:58:18.570" v="2479" actId="478"/>
          <ac:inkMkLst>
            <pc:docMk/>
            <pc:sldMk cId="3088633130" sldId="1881"/>
            <ac:inkMk id="124" creationId="{83EB18F9-63FA-453B-B41D-9776D0EFE362}"/>
          </ac:inkMkLst>
        </pc:inkChg>
        <pc:inkChg chg="del">
          <ac:chgData name="Sherif Khattab" userId="c83b1e15-36f3-4f46-aceb-05aac24c545e" providerId="ADAL" clId="{765E29AF-DB58-4025-A9E7-1BD6AAD1841B}" dt="2021-02-15T06:58:18.570" v="2479" actId="478"/>
          <ac:inkMkLst>
            <pc:docMk/>
            <pc:sldMk cId="3088633130" sldId="1881"/>
            <ac:inkMk id="125" creationId="{C8957839-99D7-4CFF-B224-6E470C940369}"/>
          </ac:inkMkLst>
        </pc:inkChg>
        <pc:inkChg chg="del">
          <ac:chgData name="Sherif Khattab" userId="c83b1e15-36f3-4f46-aceb-05aac24c545e" providerId="ADAL" clId="{765E29AF-DB58-4025-A9E7-1BD6AAD1841B}" dt="2021-02-15T06:58:18.570" v="2479" actId="478"/>
          <ac:inkMkLst>
            <pc:docMk/>
            <pc:sldMk cId="3088633130" sldId="1881"/>
            <ac:inkMk id="126" creationId="{B5848995-F35B-4D44-ACD8-FB2ED19D514E}"/>
          </ac:inkMkLst>
        </pc:inkChg>
        <pc:inkChg chg="del">
          <ac:chgData name="Sherif Khattab" userId="c83b1e15-36f3-4f46-aceb-05aac24c545e" providerId="ADAL" clId="{765E29AF-DB58-4025-A9E7-1BD6AAD1841B}" dt="2021-02-15T06:58:18.570" v="2479" actId="478"/>
          <ac:inkMkLst>
            <pc:docMk/>
            <pc:sldMk cId="3088633130" sldId="1881"/>
            <ac:inkMk id="127" creationId="{6DFCE969-521C-4309-9B90-7A66185657E2}"/>
          </ac:inkMkLst>
        </pc:inkChg>
        <pc:inkChg chg="del">
          <ac:chgData name="Sherif Khattab" userId="c83b1e15-36f3-4f46-aceb-05aac24c545e" providerId="ADAL" clId="{765E29AF-DB58-4025-A9E7-1BD6AAD1841B}" dt="2021-02-15T06:58:18.570" v="2479" actId="478"/>
          <ac:inkMkLst>
            <pc:docMk/>
            <pc:sldMk cId="3088633130" sldId="1881"/>
            <ac:inkMk id="128" creationId="{DCD2B937-5F92-4D46-A429-0944CFD8AE79}"/>
          </ac:inkMkLst>
        </pc:inkChg>
        <pc:inkChg chg="del">
          <ac:chgData name="Sherif Khattab" userId="c83b1e15-36f3-4f46-aceb-05aac24c545e" providerId="ADAL" clId="{765E29AF-DB58-4025-A9E7-1BD6AAD1841B}" dt="2021-02-15T06:58:18.570" v="2479" actId="478"/>
          <ac:inkMkLst>
            <pc:docMk/>
            <pc:sldMk cId="3088633130" sldId="1881"/>
            <ac:inkMk id="129" creationId="{C16BFC8D-078C-41FD-9545-659EABC04B80}"/>
          </ac:inkMkLst>
        </pc:inkChg>
        <pc:inkChg chg="del">
          <ac:chgData name="Sherif Khattab" userId="c83b1e15-36f3-4f46-aceb-05aac24c545e" providerId="ADAL" clId="{765E29AF-DB58-4025-A9E7-1BD6AAD1841B}" dt="2021-02-15T06:58:18.570" v="2479" actId="478"/>
          <ac:inkMkLst>
            <pc:docMk/>
            <pc:sldMk cId="3088633130" sldId="1881"/>
            <ac:inkMk id="130" creationId="{3554681E-C215-4113-A5E7-E976A91780D6}"/>
          </ac:inkMkLst>
        </pc:inkChg>
        <pc:inkChg chg="del">
          <ac:chgData name="Sherif Khattab" userId="c83b1e15-36f3-4f46-aceb-05aac24c545e" providerId="ADAL" clId="{765E29AF-DB58-4025-A9E7-1BD6AAD1841B}" dt="2021-02-15T06:58:18.570" v="2479" actId="478"/>
          <ac:inkMkLst>
            <pc:docMk/>
            <pc:sldMk cId="3088633130" sldId="1881"/>
            <ac:inkMk id="131" creationId="{4F7020AE-E8EE-4A96-BBB7-23F4527DA3A3}"/>
          </ac:inkMkLst>
        </pc:inkChg>
        <pc:inkChg chg="del">
          <ac:chgData name="Sherif Khattab" userId="c83b1e15-36f3-4f46-aceb-05aac24c545e" providerId="ADAL" clId="{765E29AF-DB58-4025-A9E7-1BD6AAD1841B}" dt="2021-02-15T06:58:18.570" v="2479" actId="478"/>
          <ac:inkMkLst>
            <pc:docMk/>
            <pc:sldMk cId="3088633130" sldId="1881"/>
            <ac:inkMk id="132" creationId="{DDFBC99E-E08D-4C23-826F-FC6AC495347C}"/>
          </ac:inkMkLst>
        </pc:inkChg>
        <pc:inkChg chg="del">
          <ac:chgData name="Sherif Khattab" userId="c83b1e15-36f3-4f46-aceb-05aac24c545e" providerId="ADAL" clId="{765E29AF-DB58-4025-A9E7-1BD6AAD1841B}" dt="2021-02-15T06:58:18.570" v="2479" actId="478"/>
          <ac:inkMkLst>
            <pc:docMk/>
            <pc:sldMk cId="3088633130" sldId="1881"/>
            <ac:inkMk id="133" creationId="{E7394752-D0B6-414F-BB3D-C7E79A405A0D}"/>
          </ac:inkMkLst>
        </pc:inkChg>
        <pc:inkChg chg="del">
          <ac:chgData name="Sherif Khattab" userId="c83b1e15-36f3-4f46-aceb-05aac24c545e" providerId="ADAL" clId="{765E29AF-DB58-4025-A9E7-1BD6AAD1841B}" dt="2021-02-15T06:58:18.570" v="2479" actId="478"/>
          <ac:inkMkLst>
            <pc:docMk/>
            <pc:sldMk cId="3088633130" sldId="1881"/>
            <ac:inkMk id="134" creationId="{89F57BF7-DE72-41B6-A50D-E1C024A94624}"/>
          </ac:inkMkLst>
        </pc:inkChg>
        <pc:inkChg chg="del">
          <ac:chgData name="Sherif Khattab" userId="c83b1e15-36f3-4f46-aceb-05aac24c545e" providerId="ADAL" clId="{765E29AF-DB58-4025-A9E7-1BD6AAD1841B}" dt="2021-02-15T06:58:18.570" v="2479" actId="478"/>
          <ac:inkMkLst>
            <pc:docMk/>
            <pc:sldMk cId="3088633130" sldId="1881"/>
            <ac:inkMk id="135" creationId="{1B367C32-C6D0-41D0-8C72-9D69BC9F2102}"/>
          </ac:inkMkLst>
        </pc:inkChg>
        <pc:inkChg chg="del">
          <ac:chgData name="Sherif Khattab" userId="c83b1e15-36f3-4f46-aceb-05aac24c545e" providerId="ADAL" clId="{765E29AF-DB58-4025-A9E7-1BD6AAD1841B}" dt="2021-02-15T06:58:18.570" v="2479" actId="478"/>
          <ac:inkMkLst>
            <pc:docMk/>
            <pc:sldMk cId="3088633130" sldId="1881"/>
            <ac:inkMk id="136" creationId="{21E3AE4B-EEB2-48CE-80EA-E1BCC67F675A}"/>
          </ac:inkMkLst>
        </pc:inkChg>
        <pc:inkChg chg="del">
          <ac:chgData name="Sherif Khattab" userId="c83b1e15-36f3-4f46-aceb-05aac24c545e" providerId="ADAL" clId="{765E29AF-DB58-4025-A9E7-1BD6AAD1841B}" dt="2021-02-15T06:58:18.570" v="2479" actId="478"/>
          <ac:inkMkLst>
            <pc:docMk/>
            <pc:sldMk cId="3088633130" sldId="1881"/>
            <ac:inkMk id="137" creationId="{F61A3037-D4AE-464C-AC7A-E31BC51E1183}"/>
          </ac:inkMkLst>
        </pc:inkChg>
        <pc:inkChg chg="del">
          <ac:chgData name="Sherif Khattab" userId="c83b1e15-36f3-4f46-aceb-05aac24c545e" providerId="ADAL" clId="{765E29AF-DB58-4025-A9E7-1BD6AAD1841B}" dt="2021-02-15T06:58:18.570" v="2479" actId="478"/>
          <ac:inkMkLst>
            <pc:docMk/>
            <pc:sldMk cId="3088633130" sldId="1881"/>
            <ac:inkMk id="138" creationId="{CD581F09-2EEA-491B-9867-995AEDAB50DE}"/>
          </ac:inkMkLst>
        </pc:inkChg>
        <pc:inkChg chg="del">
          <ac:chgData name="Sherif Khattab" userId="c83b1e15-36f3-4f46-aceb-05aac24c545e" providerId="ADAL" clId="{765E29AF-DB58-4025-A9E7-1BD6AAD1841B}" dt="2021-02-15T06:58:18.570" v="2479" actId="478"/>
          <ac:inkMkLst>
            <pc:docMk/>
            <pc:sldMk cId="3088633130" sldId="1881"/>
            <ac:inkMk id="139" creationId="{E2DFF4C1-9972-4A33-A31F-94EE5C496FEA}"/>
          </ac:inkMkLst>
        </pc:inkChg>
        <pc:inkChg chg="del">
          <ac:chgData name="Sherif Khattab" userId="c83b1e15-36f3-4f46-aceb-05aac24c545e" providerId="ADAL" clId="{765E29AF-DB58-4025-A9E7-1BD6AAD1841B}" dt="2021-02-15T06:58:18.570" v="2479" actId="478"/>
          <ac:inkMkLst>
            <pc:docMk/>
            <pc:sldMk cId="3088633130" sldId="1881"/>
            <ac:inkMk id="140" creationId="{F1F4A8F7-C34C-4C68-9056-2028E5B688CB}"/>
          </ac:inkMkLst>
        </pc:inkChg>
        <pc:inkChg chg="del">
          <ac:chgData name="Sherif Khattab" userId="c83b1e15-36f3-4f46-aceb-05aac24c545e" providerId="ADAL" clId="{765E29AF-DB58-4025-A9E7-1BD6AAD1841B}" dt="2021-02-15T06:58:18.570" v="2479" actId="478"/>
          <ac:inkMkLst>
            <pc:docMk/>
            <pc:sldMk cId="3088633130" sldId="1881"/>
            <ac:inkMk id="141" creationId="{5874BAEC-A384-4DEE-B454-3EAB84308169}"/>
          </ac:inkMkLst>
        </pc:inkChg>
        <pc:inkChg chg="del">
          <ac:chgData name="Sherif Khattab" userId="c83b1e15-36f3-4f46-aceb-05aac24c545e" providerId="ADAL" clId="{765E29AF-DB58-4025-A9E7-1BD6AAD1841B}" dt="2021-02-15T06:58:18.570" v="2479" actId="478"/>
          <ac:inkMkLst>
            <pc:docMk/>
            <pc:sldMk cId="3088633130" sldId="1881"/>
            <ac:inkMk id="142" creationId="{CF8A3700-03F6-4FA0-9917-5BCA36F58338}"/>
          </ac:inkMkLst>
        </pc:inkChg>
        <pc:inkChg chg="del">
          <ac:chgData name="Sherif Khattab" userId="c83b1e15-36f3-4f46-aceb-05aac24c545e" providerId="ADAL" clId="{765E29AF-DB58-4025-A9E7-1BD6AAD1841B}" dt="2021-02-15T06:58:18.570" v="2479" actId="478"/>
          <ac:inkMkLst>
            <pc:docMk/>
            <pc:sldMk cId="3088633130" sldId="1881"/>
            <ac:inkMk id="143" creationId="{DA0510C8-AA96-41B1-A5C8-45F02FE1F140}"/>
          </ac:inkMkLst>
        </pc:inkChg>
        <pc:inkChg chg="del">
          <ac:chgData name="Sherif Khattab" userId="c83b1e15-36f3-4f46-aceb-05aac24c545e" providerId="ADAL" clId="{765E29AF-DB58-4025-A9E7-1BD6AAD1841B}" dt="2021-02-15T06:58:18.570" v="2479" actId="478"/>
          <ac:inkMkLst>
            <pc:docMk/>
            <pc:sldMk cId="3088633130" sldId="1881"/>
            <ac:inkMk id="144" creationId="{579BCE9F-D634-4786-89C7-83B7D90EB272}"/>
          </ac:inkMkLst>
        </pc:inkChg>
        <pc:inkChg chg="del">
          <ac:chgData name="Sherif Khattab" userId="c83b1e15-36f3-4f46-aceb-05aac24c545e" providerId="ADAL" clId="{765E29AF-DB58-4025-A9E7-1BD6AAD1841B}" dt="2021-02-15T06:58:18.570" v="2479" actId="478"/>
          <ac:inkMkLst>
            <pc:docMk/>
            <pc:sldMk cId="3088633130" sldId="1881"/>
            <ac:inkMk id="145" creationId="{9BAE2743-C26D-417E-8002-B8F005E928E3}"/>
          </ac:inkMkLst>
        </pc:inkChg>
        <pc:inkChg chg="del">
          <ac:chgData name="Sherif Khattab" userId="c83b1e15-36f3-4f46-aceb-05aac24c545e" providerId="ADAL" clId="{765E29AF-DB58-4025-A9E7-1BD6AAD1841B}" dt="2021-02-15T06:58:18.570" v="2479" actId="478"/>
          <ac:inkMkLst>
            <pc:docMk/>
            <pc:sldMk cId="3088633130" sldId="1881"/>
            <ac:inkMk id="146" creationId="{B0301B45-4906-4144-A8E1-2B0EC706E8AA}"/>
          </ac:inkMkLst>
        </pc:inkChg>
        <pc:inkChg chg="del">
          <ac:chgData name="Sherif Khattab" userId="c83b1e15-36f3-4f46-aceb-05aac24c545e" providerId="ADAL" clId="{765E29AF-DB58-4025-A9E7-1BD6AAD1841B}" dt="2021-02-15T06:58:18.570" v="2479" actId="478"/>
          <ac:inkMkLst>
            <pc:docMk/>
            <pc:sldMk cId="3088633130" sldId="1881"/>
            <ac:inkMk id="147" creationId="{AAF23EC8-E2A7-44FD-9518-861B40733D09}"/>
          </ac:inkMkLst>
        </pc:inkChg>
        <pc:inkChg chg="del">
          <ac:chgData name="Sherif Khattab" userId="c83b1e15-36f3-4f46-aceb-05aac24c545e" providerId="ADAL" clId="{765E29AF-DB58-4025-A9E7-1BD6AAD1841B}" dt="2021-02-15T06:58:18.570" v="2479" actId="478"/>
          <ac:inkMkLst>
            <pc:docMk/>
            <pc:sldMk cId="3088633130" sldId="1881"/>
            <ac:inkMk id="148" creationId="{0B3747E4-051D-47A1-B112-DBE1C8FE7204}"/>
          </ac:inkMkLst>
        </pc:inkChg>
        <pc:inkChg chg="del">
          <ac:chgData name="Sherif Khattab" userId="c83b1e15-36f3-4f46-aceb-05aac24c545e" providerId="ADAL" clId="{765E29AF-DB58-4025-A9E7-1BD6AAD1841B}" dt="2021-02-15T06:58:18.570" v="2479" actId="478"/>
          <ac:inkMkLst>
            <pc:docMk/>
            <pc:sldMk cId="3088633130" sldId="1881"/>
            <ac:inkMk id="149" creationId="{21DA0B5A-0F75-4B5E-880E-9717C4F5DF10}"/>
          </ac:inkMkLst>
        </pc:inkChg>
        <pc:inkChg chg="del">
          <ac:chgData name="Sherif Khattab" userId="c83b1e15-36f3-4f46-aceb-05aac24c545e" providerId="ADAL" clId="{765E29AF-DB58-4025-A9E7-1BD6AAD1841B}" dt="2021-02-15T06:58:18.570" v="2479" actId="478"/>
          <ac:inkMkLst>
            <pc:docMk/>
            <pc:sldMk cId="3088633130" sldId="1881"/>
            <ac:inkMk id="150" creationId="{C635AEBF-3F84-4BB3-BE8D-1892D1433D43}"/>
          </ac:inkMkLst>
        </pc:inkChg>
        <pc:inkChg chg="del">
          <ac:chgData name="Sherif Khattab" userId="c83b1e15-36f3-4f46-aceb-05aac24c545e" providerId="ADAL" clId="{765E29AF-DB58-4025-A9E7-1BD6AAD1841B}" dt="2021-02-15T06:58:18.570" v="2479" actId="478"/>
          <ac:inkMkLst>
            <pc:docMk/>
            <pc:sldMk cId="3088633130" sldId="1881"/>
            <ac:inkMk id="151" creationId="{9356FB54-9728-40BF-902E-94ADB4846D01}"/>
          </ac:inkMkLst>
        </pc:inkChg>
        <pc:inkChg chg="del">
          <ac:chgData name="Sherif Khattab" userId="c83b1e15-36f3-4f46-aceb-05aac24c545e" providerId="ADAL" clId="{765E29AF-DB58-4025-A9E7-1BD6AAD1841B}" dt="2021-02-15T06:58:18.570" v="2479" actId="478"/>
          <ac:inkMkLst>
            <pc:docMk/>
            <pc:sldMk cId="3088633130" sldId="1881"/>
            <ac:inkMk id="152" creationId="{0FE89A59-13CA-4F63-8793-A54C15874BEE}"/>
          </ac:inkMkLst>
        </pc:inkChg>
        <pc:inkChg chg="del">
          <ac:chgData name="Sherif Khattab" userId="c83b1e15-36f3-4f46-aceb-05aac24c545e" providerId="ADAL" clId="{765E29AF-DB58-4025-A9E7-1BD6AAD1841B}" dt="2021-02-15T06:58:18.570" v="2479" actId="478"/>
          <ac:inkMkLst>
            <pc:docMk/>
            <pc:sldMk cId="3088633130" sldId="1881"/>
            <ac:inkMk id="153" creationId="{6F8978DB-CE39-41E1-859A-6FE00D622D1A}"/>
          </ac:inkMkLst>
        </pc:inkChg>
        <pc:inkChg chg="del">
          <ac:chgData name="Sherif Khattab" userId="c83b1e15-36f3-4f46-aceb-05aac24c545e" providerId="ADAL" clId="{765E29AF-DB58-4025-A9E7-1BD6AAD1841B}" dt="2021-02-15T06:58:18.570" v="2479" actId="478"/>
          <ac:inkMkLst>
            <pc:docMk/>
            <pc:sldMk cId="3088633130" sldId="1881"/>
            <ac:inkMk id="154" creationId="{E82E1DCB-DF79-45A7-808B-A7BA9F11A0B0}"/>
          </ac:inkMkLst>
        </pc:inkChg>
        <pc:inkChg chg="del">
          <ac:chgData name="Sherif Khattab" userId="c83b1e15-36f3-4f46-aceb-05aac24c545e" providerId="ADAL" clId="{765E29AF-DB58-4025-A9E7-1BD6AAD1841B}" dt="2021-02-15T06:58:18.570" v="2479" actId="478"/>
          <ac:inkMkLst>
            <pc:docMk/>
            <pc:sldMk cId="3088633130" sldId="1881"/>
            <ac:inkMk id="155" creationId="{69C8F739-FDD7-442E-A3AC-979B9DEFD796}"/>
          </ac:inkMkLst>
        </pc:inkChg>
        <pc:inkChg chg="del">
          <ac:chgData name="Sherif Khattab" userId="c83b1e15-36f3-4f46-aceb-05aac24c545e" providerId="ADAL" clId="{765E29AF-DB58-4025-A9E7-1BD6AAD1841B}" dt="2021-02-15T06:58:18.570" v="2479" actId="478"/>
          <ac:inkMkLst>
            <pc:docMk/>
            <pc:sldMk cId="3088633130" sldId="1881"/>
            <ac:inkMk id="156" creationId="{8C5B005B-D28F-4B01-A415-2C8BD9908957}"/>
          </ac:inkMkLst>
        </pc:inkChg>
        <pc:inkChg chg="del">
          <ac:chgData name="Sherif Khattab" userId="c83b1e15-36f3-4f46-aceb-05aac24c545e" providerId="ADAL" clId="{765E29AF-DB58-4025-A9E7-1BD6AAD1841B}" dt="2021-02-15T06:58:18.570" v="2479" actId="478"/>
          <ac:inkMkLst>
            <pc:docMk/>
            <pc:sldMk cId="3088633130" sldId="1881"/>
            <ac:inkMk id="157" creationId="{CAB303CE-C7B6-4018-8863-0982275BD77A}"/>
          </ac:inkMkLst>
        </pc:inkChg>
        <pc:inkChg chg="del">
          <ac:chgData name="Sherif Khattab" userId="c83b1e15-36f3-4f46-aceb-05aac24c545e" providerId="ADAL" clId="{765E29AF-DB58-4025-A9E7-1BD6AAD1841B}" dt="2021-02-15T06:58:18.570" v="2479" actId="478"/>
          <ac:inkMkLst>
            <pc:docMk/>
            <pc:sldMk cId="3088633130" sldId="1881"/>
            <ac:inkMk id="158" creationId="{A845CF0B-91FA-4EB7-BBA0-D30E0A33C468}"/>
          </ac:inkMkLst>
        </pc:inkChg>
        <pc:inkChg chg="del">
          <ac:chgData name="Sherif Khattab" userId="c83b1e15-36f3-4f46-aceb-05aac24c545e" providerId="ADAL" clId="{765E29AF-DB58-4025-A9E7-1BD6AAD1841B}" dt="2021-02-15T06:58:18.570" v="2479" actId="478"/>
          <ac:inkMkLst>
            <pc:docMk/>
            <pc:sldMk cId="3088633130" sldId="1881"/>
            <ac:inkMk id="159" creationId="{D01AA587-11E4-4B11-AFDC-30EC3A020B1D}"/>
          </ac:inkMkLst>
        </pc:inkChg>
        <pc:inkChg chg="del">
          <ac:chgData name="Sherif Khattab" userId="c83b1e15-36f3-4f46-aceb-05aac24c545e" providerId="ADAL" clId="{765E29AF-DB58-4025-A9E7-1BD6AAD1841B}" dt="2021-02-15T06:58:18.570" v="2479" actId="478"/>
          <ac:inkMkLst>
            <pc:docMk/>
            <pc:sldMk cId="3088633130" sldId="1881"/>
            <ac:inkMk id="160" creationId="{448FA34D-50AF-425A-9662-F7A5308BB74C}"/>
          </ac:inkMkLst>
        </pc:inkChg>
        <pc:inkChg chg="del">
          <ac:chgData name="Sherif Khattab" userId="c83b1e15-36f3-4f46-aceb-05aac24c545e" providerId="ADAL" clId="{765E29AF-DB58-4025-A9E7-1BD6AAD1841B}" dt="2021-02-15T06:58:18.570" v="2479" actId="478"/>
          <ac:inkMkLst>
            <pc:docMk/>
            <pc:sldMk cId="3088633130" sldId="1881"/>
            <ac:inkMk id="161" creationId="{8689A208-EFBF-4E53-9BBE-CC2AC5DBA933}"/>
          </ac:inkMkLst>
        </pc:inkChg>
        <pc:inkChg chg="del">
          <ac:chgData name="Sherif Khattab" userId="c83b1e15-36f3-4f46-aceb-05aac24c545e" providerId="ADAL" clId="{765E29AF-DB58-4025-A9E7-1BD6AAD1841B}" dt="2021-02-15T06:58:18.570" v="2479" actId="478"/>
          <ac:inkMkLst>
            <pc:docMk/>
            <pc:sldMk cId="3088633130" sldId="1881"/>
            <ac:inkMk id="162" creationId="{C791DD46-9058-4F03-9517-5AF45E420378}"/>
          </ac:inkMkLst>
        </pc:inkChg>
        <pc:inkChg chg="del">
          <ac:chgData name="Sherif Khattab" userId="c83b1e15-36f3-4f46-aceb-05aac24c545e" providerId="ADAL" clId="{765E29AF-DB58-4025-A9E7-1BD6AAD1841B}" dt="2021-02-15T06:58:18.570" v="2479" actId="478"/>
          <ac:inkMkLst>
            <pc:docMk/>
            <pc:sldMk cId="3088633130" sldId="1881"/>
            <ac:inkMk id="163" creationId="{7AB0381A-7584-4991-8C46-CE74EB5B993C}"/>
          </ac:inkMkLst>
        </pc:inkChg>
        <pc:inkChg chg="del">
          <ac:chgData name="Sherif Khattab" userId="c83b1e15-36f3-4f46-aceb-05aac24c545e" providerId="ADAL" clId="{765E29AF-DB58-4025-A9E7-1BD6AAD1841B}" dt="2021-02-15T06:58:18.570" v="2479" actId="478"/>
          <ac:inkMkLst>
            <pc:docMk/>
            <pc:sldMk cId="3088633130" sldId="1881"/>
            <ac:inkMk id="164" creationId="{84E4CCBD-F9BA-43E3-8FA3-5997CDC35695}"/>
          </ac:inkMkLst>
        </pc:inkChg>
        <pc:inkChg chg="del">
          <ac:chgData name="Sherif Khattab" userId="c83b1e15-36f3-4f46-aceb-05aac24c545e" providerId="ADAL" clId="{765E29AF-DB58-4025-A9E7-1BD6AAD1841B}" dt="2021-02-15T06:58:18.570" v="2479" actId="478"/>
          <ac:inkMkLst>
            <pc:docMk/>
            <pc:sldMk cId="3088633130" sldId="1881"/>
            <ac:inkMk id="165" creationId="{D15CC5C7-DDEF-496F-90BF-5C031D8278EF}"/>
          </ac:inkMkLst>
        </pc:inkChg>
        <pc:inkChg chg="del">
          <ac:chgData name="Sherif Khattab" userId="c83b1e15-36f3-4f46-aceb-05aac24c545e" providerId="ADAL" clId="{765E29AF-DB58-4025-A9E7-1BD6AAD1841B}" dt="2021-02-15T06:58:18.570" v="2479" actId="478"/>
          <ac:inkMkLst>
            <pc:docMk/>
            <pc:sldMk cId="3088633130" sldId="1881"/>
            <ac:inkMk id="166" creationId="{2A115C22-3B43-4590-B72F-44F93B5B26AE}"/>
          </ac:inkMkLst>
        </pc:inkChg>
        <pc:inkChg chg="add del mod">
          <ac:chgData name="Sherif Khattab" userId="c83b1e15-36f3-4f46-aceb-05aac24c545e" providerId="ADAL" clId="{765E29AF-DB58-4025-A9E7-1BD6AAD1841B}" dt="2021-02-15T06:58:20.748" v="2481"/>
          <ac:inkMkLst>
            <pc:docMk/>
            <pc:sldMk cId="3088633130" sldId="1881"/>
            <ac:inkMk id="168" creationId="{207F5854-DDF5-4838-9538-499DC57EB68A}"/>
          </ac:inkMkLst>
        </pc:inkChg>
        <pc:inkChg chg="add del mod">
          <ac:chgData name="Sherif Khattab" userId="c83b1e15-36f3-4f46-aceb-05aac24c545e" providerId="ADAL" clId="{765E29AF-DB58-4025-A9E7-1BD6AAD1841B}" dt="2021-02-15T06:58:20.748" v="2481"/>
          <ac:inkMkLst>
            <pc:docMk/>
            <pc:sldMk cId="3088633130" sldId="1881"/>
            <ac:inkMk id="169" creationId="{95A19497-B792-435B-AD60-7C83FA589F50}"/>
          </ac:inkMkLst>
        </pc:inkChg>
        <pc:inkChg chg="add del mod">
          <ac:chgData name="Sherif Khattab" userId="c83b1e15-36f3-4f46-aceb-05aac24c545e" providerId="ADAL" clId="{765E29AF-DB58-4025-A9E7-1BD6AAD1841B}" dt="2021-02-15T06:58:20.748" v="2481"/>
          <ac:inkMkLst>
            <pc:docMk/>
            <pc:sldMk cId="3088633130" sldId="1881"/>
            <ac:inkMk id="170" creationId="{65F85122-0324-4C2E-8463-0F934FA54443}"/>
          </ac:inkMkLst>
        </pc:inkChg>
        <pc:inkChg chg="add del mod">
          <ac:chgData name="Sherif Khattab" userId="c83b1e15-36f3-4f46-aceb-05aac24c545e" providerId="ADAL" clId="{765E29AF-DB58-4025-A9E7-1BD6AAD1841B}" dt="2021-02-15T06:58:20.748" v="2481"/>
          <ac:inkMkLst>
            <pc:docMk/>
            <pc:sldMk cId="3088633130" sldId="1881"/>
            <ac:inkMk id="171" creationId="{102EBC32-6971-4EF4-B301-37BFAD87C088}"/>
          </ac:inkMkLst>
        </pc:inkChg>
        <pc:inkChg chg="del mod">
          <ac:chgData name="Sherif Khattab" userId="c83b1e15-36f3-4f46-aceb-05aac24c545e" providerId="ADAL" clId="{765E29AF-DB58-4025-A9E7-1BD6AAD1841B}" dt="2021-02-15T06:58:46.895" v="2503"/>
          <ac:inkMkLst>
            <pc:docMk/>
            <pc:sldMk cId="3088633130" sldId="1881"/>
            <ac:inkMk id="172" creationId="{33CA70F6-E01F-42A1-A3BA-E84670A95DC8}"/>
          </ac:inkMkLst>
        </pc:inkChg>
        <pc:inkChg chg="del">
          <ac:chgData name="Sherif Khattab" userId="c83b1e15-36f3-4f46-aceb-05aac24c545e" providerId="ADAL" clId="{765E29AF-DB58-4025-A9E7-1BD6AAD1841B}" dt="2021-02-15T06:58:46.355" v="2502"/>
          <ac:inkMkLst>
            <pc:docMk/>
            <pc:sldMk cId="3088633130" sldId="1881"/>
            <ac:inkMk id="173" creationId="{E237B4EC-5B78-4BAF-970E-45345ED7E4A4}"/>
          </ac:inkMkLst>
        </pc:inkChg>
        <pc:inkChg chg="add del mod">
          <ac:chgData name="Sherif Khattab" userId="c83b1e15-36f3-4f46-aceb-05aac24c545e" providerId="ADAL" clId="{765E29AF-DB58-4025-A9E7-1BD6AAD1841B}" dt="2021-02-15T06:58:20.748" v="2481"/>
          <ac:inkMkLst>
            <pc:docMk/>
            <pc:sldMk cId="3088633130" sldId="1881"/>
            <ac:inkMk id="175" creationId="{DDEBA0FA-CEFA-4B4C-99F4-9D41BC53861B}"/>
          </ac:inkMkLst>
        </pc:inkChg>
        <pc:inkChg chg="add del mod">
          <ac:chgData name="Sherif Khattab" userId="c83b1e15-36f3-4f46-aceb-05aac24c545e" providerId="ADAL" clId="{765E29AF-DB58-4025-A9E7-1BD6AAD1841B}" dt="2021-02-15T06:58:20.748" v="2481"/>
          <ac:inkMkLst>
            <pc:docMk/>
            <pc:sldMk cId="3088633130" sldId="1881"/>
            <ac:inkMk id="176" creationId="{DBA44624-B7C2-4A0A-AFEE-4C5A432DBAC9}"/>
          </ac:inkMkLst>
        </pc:inkChg>
        <pc:inkChg chg="add del mod">
          <ac:chgData name="Sherif Khattab" userId="c83b1e15-36f3-4f46-aceb-05aac24c545e" providerId="ADAL" clId="{765E29AF-DB58-4025-A9E7-1BD6AAD1841B}" dt="2021-02-15T06:58:20.748" v="2481"/>
          <ac:inkMkLst>
            <pc:docMk/>
            <pc:sldMk cId="3088633130" sldId="1881"/>
            <ac:inkMk id="177" creationId="{9238CD8A-890D-485F-8E38-4F899FE1C007}"/>
          </ac:inkMkLst>
        </pc:inkChg>
        <pc:inkChg chg="add del mod">
          <ac:chgData name="Sherif Khattab" userId="c83b1e15-36f3-4f46-aceb-05aac24c545e" providerId="ADAL" clId="{765E29AF-DB58-4025-A9E7-1BD6AAD1841B}" dt="2021-02-15T06:58:20.748" v="2481"/>
          <ac:inkMkLst>
            <pc:docMk/>
            <pc:sldMk cId="3088633130" sldId="1881"/>
            <ac:inkMk id="178" creationId="{DEA52EF2-AFD9-4CAC-9B02-526F723B78CB}"/>
          </ac:inkMkLst>
        </pc:inkChg>
        <pc:inkChg chg="add del mod">
          <ac:chgData name="Sherif Khattab" userId="c83b1e15-36f3-4f46-aceb-05aac24c545e" providerId="ADAL" clId="{765E29AF-DB58-4025-A9E7-1BD6AAD1841B}" dt="2021-02-15T06:58:20.748" v="2481"/>
          <ac:inkMkLst>
            <pc:docMk/>
            <pc:sldMk cId="3088633130" sldId="1881"/>
            <ac:inkMk id="179" creationId="{7C7350E8-F2FF-46FF-BCF6-421F53F44396}"/>
          </ac:inkMkLst>
        </pc:inkChg>
        <pc:inkChg chg="add del mod">
          <ac:chgData name="Sherif Khattab" userId="c83b1e15-36f3-4f46-aceb-05aac24c545e" providerId="ADAL" clId="{765E29AF-DB58-4025-A9E7-1BD6AAD1841B}" dt="2021-02-15T06:58:20.748" v="2481"/>
          <ac:inkMkLst>
            <pc:docMk/>
            <pc:sldMk cId="3088633130" sldId="1881"/>
            <ac:inkMk id="180" creationId="{634696B7-EDD4-40D9-B13F-4A2CFF47E1F5}"/>
          </ac:inkMkLst>
        </pc:inkChg>
        <pc:inkChg chg="add del mod">
          <ac:chgData name="Sherif Khattab" userId="c83b1e15-36f3-4f46-aceb-05aac24c545e" providerId="ADAL" clId="{765E29AF-DB58-4025-A9E7-1BD6AAD1841B}" dt="2021-02-15T06:58:20.748" v="2481"/>
          <ac:inkMkLst>
            <pc:docMk/>
            <pc:sldMk cId="3088633130" sldId="1881"/>
            <ac:inkMk id="181" creationId="{8454B168-CFEF-43FE-851A-3F8A2F83FA8E}"/>
          </ac:inkMkLst>
        </pc:inkChg>
        <pc:inkChg chg="add del mod">
          <ac:chgData name="Sherif Khattab" userId="c83b1e15-36f3-4f46-aceb-05aac24c545e" providerId="ADAL" clId="{765E29AF-DB58-4025-A9E7-1BD6AAD1841B}" dt="2021-02-15T06:58:20.748" v="2481"/>
          <ac:inkMkLst>
            <pc:docMk/>
            <pc:sldMk cId="3088633130" sldId="1881"/>
            <ac:inkMk id="182" creationId="{7F04AC43-9DEE-4894-8870-C371D3082B16}"/>
          </ac:inkMkLst>
        </pc:inkChg>
        <pc:inkChg chg="add del mod">
          <ac:chgData name="Sherif Khattab" userId="c83b1e15-36f3-4f46-aceb-05aac24c545e" providerId="ADAL" clId="{765E29AF-DB58-4025-A9E7-1BD6AAD1841B}" dt="2021-02-15T06:58:20.748" v="2481"/>
          <ac:inkMkLst>
            <pc:docMk/>
            <pc:sldMk cId="3088633130" sldId="1881"/>
            <ac:inkMk id="183" creationId="{37EB4F0A-41F6-4062-9DBF-50C413DF0419}"/>
          </ac:inkMkLst>
        </pc:inkChg>
        <pc:inkChg chg="add del mod">
          <ac:chgData name="Sherif Khattab" userId="c83b1e15-36f3-4f46-aceb-05aac24c545e" providerId="ADAL" clId="{765E29AF-DB58-4025-A9E7-1BD6AAD1841B}" dt="2021-02-15T06:58:20.748" v="2481"/>
          <ac:inkMkLst>
            <pc:docMk/>
            <pc:sldMk cId="3088633130" sldId="1881"/>
            <ac:inkMk id="184" creationId="{825E91C1-71C2-4177-926A-30DA184D6CD1}"/>
          </ac:inkMkLst>
        </pc:inkChg>
        <pc:inkChg chg="add del mod">
          <ac:chgData name="Sherif Khattab" userId="c83b1e15-36f3-4f46-aceb-05aac24c545e" providerId="ADAL" clId="{765E29AF-DB58-4025-A9E7-1BD6AAD1841B}" dt="2021-02-15T06:58:20.748" v="2481"/>
          <ac:inkMkLst>
            <pc:docMk/>
            <pc:sldMk cId="3088633130" sldId="1881"/>
            <ac:inkMk id="185" creationId="{E8A2964F-8BA9-4CB8-ADB7-F50CA57E94AD}"/>
          </ac:inkMkLst>
        </pc:inkChg>
        <pc:inkChg chg="add del mod">
          <ac:chgData name="Sherif Khattab" userId="c83b1e15-36f3-4f46-aceb-05aac24c545e" providerId="ADAL" clId="{765E29AF-DB58-4025-A9E7-1BD6AAD1841B}" dt="2021-02-15T06:58:20.748" v="2481"/>
          <ac:inkMkLst>
            <pc:docMk/>
            <pc:sldMk cId="3088633130" sldId="1881"/>
            <ac:inkMk id="186" creationId="{F648E2C9-D0F4-403B-A779-9045260AE9D5}"/>
          </ac:inkMkLst>
        </pc:inkChg>
        <pc:inkChg chg="add del mod">
          <ac:chgData name="Sherif Khattab" userId="c83b1e15-36f3-4f46-aceb-05aac24c545e" providerId="ADAL" clId="{765E29AF-DB58-4025-A9E7-1BD6AAD1841B}" dt="2021-02-15T06:58:20.748" v="2481"/>
          <ac:inkMkLst>
            <pc:docMk/>
            <pc:sldMk cId="3088633130" sldId="1881"/>
            <ac:inkMk id="187" creationId="{737368A9-C6B9-473E-8202-9B56D94199C0}"/>
          </ac:inkMkLst>
        </pc:inkChg>
        <pc:inkChg chg="add del mod">
          <ac:chgData name="Sherif Khattab" userId="c83b1e15-36f3-4f46-aceb-05aac24c545e" providerId="ADAL" clId="{765E29AF-DB58-4025-A9E7-1BD6AAD1841B}" dt="2021-02-15T06:58:20.748" v="2481"/>
          <ac:inkMkLst>
            <pc:docMk/>
            <pc:sldMk cId="3088633130" sldId="1881"/>
            <ac:inkMk id="188" creationId="{001C67BE-5801-434C-99F4-98E4864F0E3C}"/>
          </ac:inkMkLst>
        </pc:inkChg>
        <pc:inkChg chg="add del mod">
          <ac:chgData name="Sherif Khattab" userId="c83b1e15-36f3-4f46-aceb-05aac24c545e" providerId="ADAL" clId="{765E29AF-DB58-4025-A9E7-1BD6AAD1841B}" dt="2021-02-15T06:58:20.748" v="2481"/>
          <ac:inkMkLst>
            <pc:docMk/>
            <pc:sldMk cId="3088633130" sldId="1881"/>
            <ac:inkMk id="189" creationId="{90097B30-5143-4B05-BAAC-B68645EC6D5F}"/>
          </ac:inkMkLst>
        </pc:inkChg>
        <pc:inkChg chg="add del mod">
          <ac:chgData name="Sherif Khattab" userId="c83b1e15-36f3-4f46-aceb-05aac24c545e" providerId="ADAL" clId="{765E29AF-DB58-4025-A9E7-1BD6AAD1841B}" dt="2021-02-15T06:58:20.748" v="2481"/>
          <ac:inkMkLst>
            <pc:docMk/>
            <pc:sldMk cId="3088633130" sldId="1881"/>
            <ac:inkMk id="190" creationId="{5AE2BA1A-E938-4174-853C-AE3D2C05F77E}"/>
          </ac:inkMkLst>
        </pc:inkChg>
        <pc:inkChg chg="add del mod">
          <ac:chgData name="Sherif Khattab" userId="c83b1e15-36f3-4f46-aceb-05aac24c545e" providerId="ADAL" clId="{765E29AF-DB58-4025-A9E7-1BD6AAD1841B}" dt="2021-02-15T06:58:20.748" v="2481"/>
          <ac:inkMkLst>
            <pc:docMk/>
            <pc:sldMk cId="3088633130" sldId="1881"/>
            <ac:inkMk id="191" creationId="{FB0A6E39-5AA4-457A-A14B-B75CBDC224B6}"/>
          </ac:inkMkLst>
        </pc:inkChg>
        <pc:inkChg chg="add del mod">
          <ac:chgData name="Sherif Khattab" userId="c83b1e15-36f3-4f46-aceb-05aac24c545e" providerId="ADAL" clId="{765E29AF-DB58-4025-A9E7-1BD6AAD1841B}" dt="2021-02-15T06:58:20.748" v="2481"/>
          <ac:inkMkLst>
            <pc:docMk/>
            <pc:sldMk cId="3088633130" sldId="1881"/>
            <ac:inkMk id="192" creationId="{7D0D5204-0059-443E-B4F9-B7F61106CC1F}"/>
          </ac:inkMkLst>
        </pc:inkChg>
        <pc:inkChg chg="add del mod">
          <ac:chgData name="Sherif Khattab" userId="c83b1e15-36f3-4f46-aceb-05aac24c545e" providerId="ADAL" clId="{765E29AF-DB58-4025-A9E7-1BD6AAD1841B}" dt="2021-02-15T06:58:20.748" v="2481"/>
          <ac:inkMkLst>
            <pc:docMk/>
            <pc:sldMk cId="3088633130" sldId="1881"/>
            <ac:inkMk id="193" creationId="{8C2B0047-F514-4175-A262-B1650BEDF591}"/>
          </ac:inkMkLst>
        </pc:inkChg>
        <pc:inkChg chg="add del mod">
          <ac:chgData name="Sherif Khattab" userId="c83b1e15-36f3-4f46-aceb-05aac24c545e" providerId="ADAL" clId="{765E29AF-DB58-4025-A9E7-1BD6AAD1841B}" dt="2021-02-15T06:58:20.748" v="2481"/>
          <ac:inkMkLst>
            <pc:docMk/>
            <pc:sldMk cId="3088633130" sldId="1881"/>
            <ac:inkMk id="194" creationId="{91846E35-D17A-47B6-8091-F1AF94307335}"/>
          </ac:inkMkLst>
        </pc:inkChg>
        <pc:inkChg chg="add del mod">
          <ac:chgData name="Sherif Khattab" userId="c83b1e15-36f3-4f46-aceb-05aac24c545e" providerId="ADAL" clId="{765E29AF-DB58-4025-A9E7-1BD6AAD1841B}" dt="2021-02-15T06:58:20.748" v="2481"/>
          <ac:inkMkLst>
            <pc:docMk/>
            <pc:sldMk cId="3088633130" sldId="1881"/>
            <ac:inkMk id="195" creationId="{5E4AB77B-FE70-452B-95E1-A6F388A701E7}"/>
          </ac:inkMkLst>
        </pc:inkChg>
        <pc:inkChg chg="add del mod">
          <ac:chgData name="Sherif Khattab" userId="c83b1e15-36f3-4f46-aceb-05aac24c545e" providerId="ADAL" clId="{765E29AF-DB58-4025-A9E7-1BD6AAD1841B}" dt="2021-02-15T06:58:20.748" v="2481"/>
          <ac:inkMkLst>
            <pc:docMk/>
            <pc:sldMk cId="3088633130" sldId="1881"/>
            <ac:inkMk id="196" creationId="{2D2F4FAF-CFB2-497F-BE13-FE87AE078300}"/>
          </ac:inkMkLst>
        </pc:inkChg>
        <pc:inkChg chg="add del mod">
          <ac:chgData name="Sherif Khattab" userId="c83b1e15-36f3-4f46-aceb-05aac24c545e" providerId="ADAL" clId="{765E29AF-DB58-4025-A9E7-1BD6AAD1841B}" dt="2021-02-15T06:58:20.748" v="2481"/>
          <ac:inkMkLst>
            <pc:docMk/>
            <pc:sldMk cId="3088633130" sldId="1881"/>
            <ac:inkMk id="197" creationId="{28952FE0-5D8D-480B-86D9-84DAA594A1FD}"/>
          </ac:inkMkLst>
        </pc:inkChg>
        <pc:inkChg chg="add del mod">
          <ac:chgData name="Sherif Khattab" userId="c83b1e15-36f3-4f46-aceb-05aac24c545e" providerId="ADAL" clId="{765E29AF-DB58-4025-A9E7-1BD6AAD1841B}" dt="2021-02-15T06:58:20.748" v="2481"/>
          <ac:inkMkLst>
            <pc:docMk/>
            <pc:sldMk cId="3088633130" sldId="1881"/>
            <ac:inkMk id="198" creationId="{82A542A6-E0DF-4917-805E-C6DB2E955C1A}"/>
          </ac:inkMkLst>
        </pc:inkChg>
        <pc:inkChg chg="add del mod">
          <ac:chgData name="Sherif Khattab" userId="c83b1e15-36f3-4f46-aceb-05aac24c545e" providerId="ADAL" clId="{765E29AF-DB58-4025-A9E7-1BD6AAD1841B}" dt="2021-02-15T06:58:20.748" v="2481"/>
          <ac:inkMkLst>
            <pc:docMk/>
            <pc:sldMk cId="3088633130" sldId="1881"/>
            <ac:inkMk id="199" creationId="{EEBD64A2-9349-4639-9B47-7E8CC19827B4}"/>
          </ac:inkMkLst>
        </pc:inkChg>
        <pc:inkChg chg="add del mod">
          <ac:chgData name="Sherif Khattab" userId="c83b1e15-36f3-4f46-aceb-05aac24c545e" providerId="ADAL" clId="{765E29AF-DB58-4025-A9E7-1BD6AAD1841B}" dt="2021-02-15T06:58:20.748" v="2481"/>
          <ac:inkMkLst>
            <pc:docMk/>
            <pc:sldMk cId="3088633130" sldId="1881"/>
            <ac:inkMk id="200" creationId="{1534BE88-FA46-4240-90E7-406A8BD39D6E}"/>
          </ac:inkMkLst>
        </pc:inkChg>
        <pc:inkChg chg="add del mod">
          <ac:chgData name="Sherif Khattab" userId="c83b1e15-36f3-4f46-aceb-05aac24c545e" providerId="ADAL" clId="{765E29AF-DB58-4025-A9E7-1BD6AAD1841B}" dt="2021-02-15T06:58:20.748" v="2481"/>
          <ac:inkMkLst>
            <pc:docMk/>
            <pc:sldMk cId="3088633130" sldId="1881"/>
            <ac:inkMk id="201" creationId="{564265A9-2349-4E1C-9EC4-868DE0B63FA3}"/>
          </ac:inkMkLst>
        </pc:inkChg>
        <pc:inkChg chg="add del mod">
          <ac:chgData name="Sherif Khattab" userId="c83b1e15-36f3-4f46-aceb-05aac24c545e" providerId="ADAL" clId="{765E29AF-DB58-4025-A9E7-1BD6AAD1841B}" dt="2021-02-15T06:58:20.748" v="2481"/>
          <ac:inkMkLst>
            <pc:docMk/>
            <pc:sldMk cId="3088633130" sldId="1881"/>
            <ac:inkMk id="202" creationId="{D1951B45-CBD8-44F9-BC45-83654B0B755B}"/>
          </ac:inkMkLst>
        </pc:inkChg>
        <pc:inkChg chg="add del mod">
          <ac:chgData name="Sherif Khattab" userId="c83b1e15-36f3-4f46-aceb-05aac24c545e" providerId="ADAL" clId="{765E29AF-DB58-4025-A9E7-1BD6AAD1841B}" dt="2021-02-15T06:58:20.748" v="2481"/>
          <ac:inkMkLst>
            <pc:docMk/>
            <pc:sldMk cId="3088633130" sldId="1881"/>
            <ac:inkMk id="203" creationId="{FF7E2F55-15E5-419D-AF77-09B6EDC06789}"/>
          </ac:inkMkLst>
        </pc:inkChg>
        <pc:inkChg chg="add del mod">
          <ac:chgData name="Sherif Khattab" userId="c83b1e15-36f3-4f46-aceb-05aac24c545e" providerId="ADAL" clId="{765E29AF-DB58-4025-A9E7-1BD6AAD1841B}" dt="2021-02-15T06:58:20.748" v="2481"/>
          <ac:inkMkLst>
            <pc:docMk/>
            <pc:sldMk cId="3088633130" sldId="1881"/>
            <ac:inkMk id="204" creationId="{CBDF09B5-6986-4B7D-8CBC-D06E3261BBFD}"/>
          </ac:inkMkLst>
        </pc:inkChg>
        <pc:inkChg chg="add del mod">
          <ac:chgData name="Sherif Khattab" userId="c83b1e15-36f3-4f46-aceb-05aac24c545e" providerId="ADAL" clId="{765E29AF-DB58-4025-A9E7-1BD6AAD1841B}" dt="2021-02-15T06:58:20.748" v="2481"/>
          <ac:inkMkLst>
            <pc:docMk/>
            <pc:sldMk cId="3088633130" sldId="1881"/>
            <ac:inkMk id="205" creationId="{B958D9CA-F90A-40AA-B113-037DC8F73BDD}"/>
          </ac:inkMkLst>
        </pc:inkChg>
        <pc:inkChg chg="add del mod">
          <ac:chgData name="Sherif Khattab" userId="c83b1e15-36f3-4f46-aceb-05aac24c545e" providerId="ADAL" clId="{765E29AF-DB58-4025-A9E7-1BD6AAD1841B}" dt="2021-02-15T06:58:20.748" v="2481"/>
          <ac:inkMkLst>
            <pc:docMk/>
            <pc:sldMk cId="3088633130" sldId="1881"/>
            <ac:inkMk id="206" creationId="{1160A6B9-9A4D-4CDD-8216-FD7DE6D9B08D}"/>
          </ac:inkMkLst>
        </pc:inkChg>
        <pc:inkChg chg="add del mod">
          <ac:chgData name="Sherif Khattab" userId="c83b1e15-36f3-4f46-aceb-05aac24c545e" providerId="ADAL" clId="{765E29AF-DB58-4025-A9E7-1BD6AAD1841B}" dt="2021-02-15T06:58:20.748" v="2481"/>
          <ac:inkMkLst>
            <pc:docMk/>
            <pc:sldMk cId="3088633130" sldId="1881"/>
            <ac:inkMk id="207" creationId="{253E4611-370A-484C-9C77-B164DC4F3EDC}"/>
          </ac:inkMkLst>
        </pc:inkChg>
        <pc:inkChg chg="add del mod">
          <ac:chgData name="Sherif Khattab" userId="c83b1e15-36f3-4f46-aceb-05aac24c545e" providerId="ADAL" clId="{765E29AF-DB58-4025-A9E7-1BD6AAD1841B}" dt="2021-02-15T06:58:20.748" v="2481"/>
          <ac:inkMkLst>
            <pc:docMk/>
            <pc:sldMk cId="3088633130" sldId="1881"/>
            <ac:inkMk id="208" creationId="{E1D0AB9A-0AFA-44F0-AC5E-A821E93493FD}"/>
          </ac:inkMkLst>
        </pc:inkChg>
        <pc:inkChg chg="add del mod">
          <ac:chgData name="Sherif Khattab" userId="c83b1e15-36f3-4f46-aceb-05aac24c545e" providerId="ADAL" clId="{765E29AF-DB58-4025-A9E7-1BD6AAD1841B}" dt="2021-02-15T06:58:20.748" v="2481"/>
          <ac:inkMkLst>
            <pc:docMk/>
            <pc:sldMk cId="3088633130" sldId="1881"/>
            <ac:inkMk id="209" creationId="{A509CE3E-600F-49DC-A61C-E0CFBC42217F}"/>
          </ac:inkMkLst>
        </pc:inkChg>
        <pc:inkChg chg="add del mod">
          <ac:chgData name="Sherif Khattab" userId="c83b1e15-36f3-4f46-aceb-05aac24c545e" providerId="ADAL" clId="{765E29AF-DB58-4025-A9E7-1BD6AAD1841B}" dt="2021-02-15T06:58:20.748" v="2481"/>
          <ac:inkMkLst>
            <pc:docMk/>
            <pc:sldMk cId="3088633130" sldId="1881"/>
            <ac:inkMk id="210" creationId="{84E98187-A962-4027-B0FB-EF4AA490B0D0}"/>
          </ac:inkMkLst>
        </pc:inkChg>
        <pc:inkChg chg="add del mod">
          <ac:chgData name="Sherif Khattab" userId="c83b1e15-36f3-4f46-aceb-05aac24c545e" providerId="ADAL" clId="{765E29AF-DB58-4025-A9E7-1BD6AAD1841B}" dt="2021-02-15T06:58:20.748" v="2481"/>
          <ac:inkMkLst>
            <pc:docMk/>
            <pc:sldMk cId="3088633130" sldId="1881"/>
            <ac:inkMk id="211" creationId="{C1BC3322-FF23-4BD2-B1BB-B28F4A783723}"/>
          </ac:inkMkLst>
        </pc:inkChg>
        <pc:inkChg chg="add del mod">
          <ac:chgData name="Sherif Khattab" userId="c83b1e15-36f3-4f46-aceb-05aac24c545e" providerId="ADAL" clId="{765E29AF-DB58-4025-A9E7-1BD6AAD1841B}" dt="2021-02-15T06:58:20.748" v="2481"/>
          <ac:inkMkLst>
            <pc:docMk/>
            <pc:sldMk cId="3088633130" sldId="1881"/>
            <ac:inkMk id="212" creationId="{DB8E91D0-2018-449F-BE6A-1B352F2753E8}"/>
          </ac:inkMkLst>
        </pc:inkChg>
        <pc:inkChg chg="add del mod">
          <ac:chgData name="Sherif Khattab" userId="c83b1e15-36f3-4f46-aceb-05aac24c545e" providerId="ADAL" clId="{765E29AF-DB58-4025-A9E7-1BD6AAD1841B}" dt="2021-02-15T06:58:20.748" v="2481"/>
          <ac:inkMkLst>
            <pc:docMk/>
            <pc:sldMk cId="3088633130" sldId="1881"/>
            <ac:inkMk id="213" creationId="{8B7B7B43-C7DA-4082-A22C-DABA1CD7AD70}"/>
          </ac:inkMkLst>
        </pc:inkChg>
        <pc:inkChg chg="add del mod">
          <ac:chgData name="Sherif Khattab" userId="c83b1e15-36f3-4f46-aceb-05aac24c545e" providerId="ADAL" clId="{765E29AF-DB58-4025-A9E7-1BD6AAD1841B}" dt="2021-02-15T06:58:20.748" v="2481"/>
          <ac:inkMkLst>
            <pc:docMk/>
            <pc:sldMk cId="3088633130" sldId="1881"/>
            <ac:inkMk id="214" creationId="{B62F2845-C099-4E89-A4AF-43BA896A8312}"/>
          </ac:inkMkLst>
        </pc:inkChg>
        <pc:inkChg chg="add del mod">
          <ac:chgData name="Sherif Khattab" userId="c83b1e15-36f3-4f46-aceb-05aac24c545e" providerId="ADAL" clId="{765E29AF-DB58-4025-A9E7-1BD6AAD1841B}" dt="2021-02-15T06:58:20.748" v="2481"/>
          <ac:inkMkLst>
            <pc:docMk/>
            <pc:sldMk cId="3088633130" sldId="1881"/>
            <ac:inkMk id="215" creationId="{5F8F24C4-361E-4462-A52C-7DE0719096FB}"/>
          </ac:inkMkLst>
        </pc:inkChg>
        <pc:inkChg chg="add del mod">
          <ac:chgData name="Sherif Khattab" userId="c83b1e15-36f3-4f46-aceb-05aac24c545e" providerId="ADAL" clId="{765E29AF-DB58-4025-A9E7-1BD6AAD1841B}" dt="2021-02-15T06:58:20.748" v="2481"/>
          <ac:inkMkLst>
            <pc:docMk/>
            <pc:sldMk cId="3088633130" sldId="1881"/>
            <ac:inkMk id="216" creationId="{89A76C1B-01CA-4927-84AA-E21BA877E01F}"/>
          </ac:inkMkLst>
        </pc:inkChg>
        <pc:inkChg chg="add del mod">
          <ac:chgData name="Sherif Khattab" userId="c83b1e15-36f3-4f46-aceb-05aac24c545e" providerId="ADAL" clId="{765E29AF-DB58-4025-A9E7-1BD6AAD1841B}" dt="2021-02-15T06:58:20.748" v="2481"/>
          <ac:inkMkLst>
            <pc:docMk/>
            <pc:sldMk cId="3088633130" sldId="1881"/>
            <ac:inkMk id="217" creationId="{B536CD97-C111-42F9-8A13-BE2127E0E56E}"/>
          </ac:inkMkLst>
        </pc:inkChg>
        <pc:inkChg chg="add del mod">
          <ac:chgData name="Sherif Khattab" userId="c83b1e15-36f3-4f46-aceb-05aac24c545e" providerId="ADAL" clId="{765E29AF-DB58-4025-A9E7-1BD6AAD1841B}" dt="2021-02-15T06:58:20.748" v="2481"/>
          <ac:inkMkLst>
            <pc:docMk/>
            <pc:sldMk cId="3088633130" sldId="1881"/>
            <ac:inkMk id="218" creationId="{321DE481-4CFB-4F5B-8EF4-BA98A11B150A}"/>
          </ac:inkMkLst>
        </pc:inkChg>
        <pc:inkChg chg="add del mod">
          <ac:chgData name="Sherif Khattab" userId="c83b1e15-36f3-4f46-aceb-05aac24c545e" providerId="ADAL" clId="{765E29AF-DB58-4025-A9E7-1BD6AAD1841B}" dt="2021-02-15T06:58:20.748" v="2481"/>
          <ac:inkMkLst>
            <pc:docMk/>
            <pc:sldMk cId="3088633130" sldId="1881"/>
            <ac:inkMk id="219" creationId="{B62B4949-0225-4813-9F2C-EB54228DF95F}"/>
          </ac:inkMkLst>
        </pc:inkChg>
        <pc:inkChg chg="add del mod">
          <ac:chgData name="Sherif Khattab" userId="c83b1e15-36f3-4f46-aceb-05aac24c545e" providerId="ADAL" clId="{765E29AF-DB58-4025-A9E7-1BD6AAD1841B}" dt="2021-02-15T06:58:20.748" v="2481"/>
          <ac:inkMkLst>
            <pc:docMk/>
            <pc:sldMk cId="3088633130" sldId="1881"/>
            <ac:inkMk id="220" creationId="{6BA8A3A6-3782-4005-B516-EC38587C4FDB}"/>
          </ac:inkMkLst>
        </pc:inkChg>
        <pc:inkChg chg="add del mod">
          <ac:chgData name="Sherif Khattab" userId="c83b1e15-36f3-4f46-aceb-05aac24c545e" providerId="ADAL" clId="{765E29AF-DB58-4025-A9E7-1BD6AAD1841B}" dt="2021-02-15T06:58:20.748" v="2481"/>
          <ac:inkMkLst>
            <pc:docMk/>
            <pc:sldMk cId="3088633130" sldId="1881"/>
            <ac:inkMk id="221" creationId="{44C34AE3-7127-4530-BCDB-93081CA1F51F}"/>
          </ac:inkMkLst>
        </pc:inkChg>
        <pc:inkChg chg="add del mod">
          <ac:chgData name="Sherif Khattab" userId="c83b1e15-36f3-4f46-aceb-05aac24c545e" providerId="ADAL" clId="{765E29AF-DB58-4025-A9E7-1BD6AAD1841B}" dt="2021-02-15T06:58:20.748" v="2481"/>
          <ac:inkMkLst>
            <pc:docMk/>
            <pc:sldMk cId="3088633130" sldId="1881"/>
            <ac:inkMk id="222" creationId="{8F81FDA1-C162-46BB-A3AB-45C6A4AD91D7}"/>
          </ac:inkMkLst>
        </pc:inkChg>
        <pc:inkChg chg="add del mod">
          <ac:chgData name="Sherif Khattab" userId="c83b1e15-36f3-4f46-aceb-05aac24c545e" providerId="ADAL" clId="{765E29AF-DB58-4025-A9E7-1BD6AAD1841B}" dt="2021-02-15T06:58:20.748" v="2481"/>
          <ac:inkMkLst>
            <pc:docMk/>
            <pc:sldMk cId="3088633130" sldId="1881"/>
            <ac:inkMk id="223" creationId="{BB25D95A-E6F9-4A33-B880-FF5B65141650}"/>
          </ac:inkMkLst>
        </pc:inkChg>
        <pc:inkChg chg="add del mod">
          <ac:chgData name="Sherif Khattab" userId="c83b1e15-36f3-4f46-aceb-05aac24c545e" providerId="ADAL" clId="{765E29AF-DB58-4025-A9E7-1BD6AAD1841B}" dt="2021-02-15T06:58:20.748" v="2481"/>
          <ac:inkMkLst>
            <pc:docMk/>
            <pc:sldMk cId="3088633130" sldId="1881"/>
            <ac:inkMk id="224" creationId="{C02A9CA2-763C-40B8-80B0-409A87583683}"/>
          </ac:inkMkLst>
        </pc:inkChg>
        <pc:inkChg chg="add del mod">
          <ac:chgData name="Sherif Khattab" userId="c83b1e15-36f3-4f46-aceb-05aac24c545e" providerId="ADAL" clId="{765E29AF-DB58-4025-A9E7-1BD6AAD1841B}" dt="2021-02-15T06:58:20.748" v="2481"/>
          <ac:inkMkLst>
            <pc:docMk/>
            <pc:sldMk cId="3088633130" sldId="1881"/>
            <ac:inkMk id="225" creationId="{3B9F1010-D745-41ED-B2A3-E8A6D608FC54}"/>
          </ac:inkMkLst>
        </pc:inkChg>
        <pc:inkChg chg="add del mod">
          <ac:chgData name="Sherif Khattab" userId="c83b1e15-36f3-4f46-aceb-05aac24c545e" providerId="ADAL" clId="{765E29AF-DB58-4025-A9E7-1BD6AAD1841B}" dt="2021-02-15T06:58:20.748" v="2481"/>
          <ac:inkMkLst>
            <pc:docMk/>
            <pc:sldMk cId="3088633130" sldId="1881"/>
            <ac:inkMk id="226" creationId="{E67805A7-F439-4F75-9428-5F9A3934442D}"/>
          </ac:inkMkLst>
        </pc:inkChg>
        <pc:inkChg chg="add del mod">
          <ac:chgData name="Sherif Khattab" userId="c83b1e15-36f3-4f46-aceb-05aac24c545e" providerId="ADAL" clId="{765E29AF-DB58-4025-A9E7-1BD6AAD1841B}" dt="2021-02-15T06:58:20.748" v="2481"/>
          <ac:inkMkLst>
            <pc:docMk/>
            <pc:sldMk cId="3088633130" sldId="1881"/>
            <ac:inkMk id="227" creationId="{75245BC9-CB84-489C-BDB3-56941AB6C59C}"/>
          </ac:inkMkLst>
        </pc:inkChg>
        <pc:inkChg chg="add del mod">
          <ac:chgData name="Sherif Khattab" userId="c83b1e15-36f3-4f46-aceb-05aac24c545e" providerId="ADAL" clId="{765E29AF-DB58-4025-A9E7-1BD6AAD1841B}" dt="2021-02-15T06:58:20.748" v="2481"/>
          <ac:inkMkLst>
            <pc:docMk/>
            <pc:sldMk cId="3088633130" sldId="1881"/>
            <ac:inkMk id="228" creationId="{E7D41BC0-E946-40F0-A88A-EF0DAEE10C0C}"/>
          </ac:inkMkLst>
        </pc:inkChg>
        <pc:inkChg chg="add del mod">
          <ac:chgData name="Sherif Khattab" userId="c83b1e15-36f3-4f46-aceb-05aac24c545e" providerId="ADAL" clId="{765E29AF-DB58-4025-A9E7-1BD6AAD1841B}" dt="2021-02-15T06:58:20.748" v="2481"/>
          <ac:inkMkLst>
            <pc:docMk/>
            <pc:sldMk cId="3088633130" sldId="1881"/>
            <ac:inkMk id="229" creationId="{74AB0348-6F80-40C4-91F0-8BF9A928DD37}"/>
          </ac:inkMkLst>
        </pc:inkChg>
        <pc:inkChg chg="add del mod">
          <ac:chgData name="Sherif Khattab" userId="c83b1e15-36f3-4f46-aceb-05aac24c545e" providerId="ADAL" clId="{765E29AF-DB58-4025-A9E7-1BD6AAD1841B}" dt="2021-02-15T06:58:20.748" v="2481"/>
          <ac:inkMkLst>
            <pc:docMk/>
            <pc:sldMk cId="3088633130" sldId="1881"/>
            <ac:inkMk id="230" creationId="{63AF5A5C-C538-4DC3-AE01-E589D430E5D8}"/>
          </ac:inkMkLst>
        </pc:inkChg>
        <pc:inkChg chg="add del mod">
          <ac:chgData name="Sherif Khattab" userId="c83b1e15-36f3-4f46-aceb-05aac24c545e" providerId="ADAL" clId="{765E29AF-DB58-4025-A9E7-1BD6AAD1841B}" dt="2021-02-15T06:58:20.748" v="2481"/>
          <ac:inkMkLst>
            <pc:docMk/>
            <pc:sldMk cId="3088633130" sldId="1881"/>
            <ac:inkMk id="231" creationId="{9494FA7A-AE4F-43F1-B295-3F0F5514A374}"/>
          </ac:inkMkLst>
        </pc:inkChg>
        <pc:inkChg chg="add del mod">
          <ac:chgData name="Sherif Khattab" userId="c83b1e15-36f3-4f46-aceb-05aac24c545e" providerId="ADAL" clId="{765E29AF-DB58-4025-A9E7-1BD6AAD1841B}" dt="2021-02-15T06:58:20.748" v="2481"/>
          <ac:inkMkLst>
            <pc:docMk/>
            <pc:sldMk cId="3088633130" sldId="1881"/>
            <ac:inkMk id="232" creationId="{99FBAFAC-96FC-494D-A007-126E2F1AB6FF}"/>
          </ac:inkMkLst>
        </pc:inkChg>
        <pc:inkChg chg="add del mod">
          <ac:chgData name="Sherif Khattab" userId="c83b1e15-36f3-4f46-aceb-05aac24c545e" providerId="ADAL" clId="{765E29AF-DB58-4025-A9E7-1BD6AAD1841B}" dt="2021-02-15T06:58:20.748" v="2481"/>
          <ac:inkMkLst>
            <pc:docMk/>
            <pc:sldMk cId="3088633130" sldId="1881"/>
            <ac:inkMk id="233" creationId="{81409251-F7AC-45CF-83D3-B297DF3D0517}"/>
          </ac:inkMkLst>
        </pc:inkChg>
        <pc:inkChg chg="add del mod">
          <ac:chgData name="Sherif Khattab" userId="c83b1e15-36f3-4f46-aceb-05aac24c545e" providerId="ADAL" clId="{765E29AF-DB58-4025-A9E7-1BD6AAD1841B}" dt="2021-02-15T06:58:20.748" v="2481"/>
          <ac:inkMkLst>
            <pc:docMk/>
            <pc:sldMk cId="3088633130" sldId="1881"/>
            <ac:inkMk id="234" creationId="{B6BB7047-417C-4FD8-9989-03378D9105CF}"/>
          </ac:inkMkLst>
        </pc:inkChg>
        <pc:inkChg chg="add del mod">
          <ac:chgData name="Sherif Khattab" userId="c83b1e15-36f3-4f46-aceb-05aac24c545e" providerId="ADAL" clId="{765E29AF-DB58-4025-A9E7-1BD6AAD1841B}" dt="2021-02-15T06:58:20.748" v="2481"/>
          <ac:inkMkLst>
            <pc:docMk/>
            <pc:sldMk cId="3088633130" sldId="1881"/>
            <ac:inkMk id="235" creationId="{AAC710BA-AED5-47A8-B28D-249AE5EE8224}"/>
          </ac:inkMkLst>
        </pc:inkChg>
        <pc:inkChg chg="add del mod">
          <ac:chgData name="Sherif Khattab" userId="c83b1e15-36f3-4f46-aceb-05aac24c545e" providerId="ADAL" clId="{765E29AF-DB58-4025-A9E7-1BD6AAD1841B}" dt="2021-02-15T06:58:20.748" v="2481"/>
          <ac:inkMkLst>
            <pc:docMk/>
            <pc:sldMk cId="3088633130" sldId="1881"/>
            <ac:inkMk id="236" creationId="{F755315F-11C2-48B5-B503-41CA16E43FB8}"/>
          </ac:inkMkLst>
        </pc:inkChg>
        <pc:inkChg chg="add del mod">
          <ac:chgData name="Sherif Khattab" userId="c83b1e15-36f3-4f46-aceb-05aac24c545e" providerId="ADAL" clId="{765E29AF-DB58-4025-A9E7-1BD6AAD1841B}" dt="2021-02-15T06:58:20.748" v="2481"/>
          <ac:inkMkLst>
            <pc:docMk/>
            <pc:sldMk cId="3088633130" sldId="1881"/>
            <ac:inkMk id="237" creationId="{10FA26B2-5835-480B-B150-E69C895F9649}"/>
          </ac:inkMkLst>
        </pc:inkChg>
        <pc:inkChg chg="add del mod">
          <ac:chgData name="Sherif Khattab" userId="c83b1e15-36f3-4f46-aceb-05aac24c545e" providerId="ADAL" clId="{765E29AF-DB58-4025-A9E7-1BD6AAD1841B}" dt="2021-02-15T06:58:20.748" v="2481"/>
          <ac:inkMkLst>
            <pc:docMk/>
            <pc:sldMk cId="3088633130" sldId="1881"/>
            <ac:inkMk id="238" creationId="{05BC9C55-13CB-4387-8317-93E2A4C79486}"/>
          </ac:inkMkLst>
        </pc:inkChg>
        <pc:inkChg chg="add del mod">
          <ac:chgData name="Sherif Khattab" userId="c83b1e15-36f3-4f46-aceb-05aac24c545e" providerId="ADAL" clId="{765E29AF-DB58-4025-A9E7-1BD6AAD1841B}" dt="2021-02-15T06:58:20.748" v="2481"/>
          <ac:inkMkLst>
            <pc:docMk/>
            <pc:sldMk cId="3088633130" sldId="1881"/>
            <ac:inkMk id="239" creationId="{9321D55D-694F-4D4B-96BB-B113DC4B843F}"/>
          </ac:inkMkLst>
        </pc:inkChg>
        <pc:inkChg chg="add del mod">
          <ac:chgData name="Sherif Khattab" userId="c83b1e15-36f3-4f46-aceb-05aac24c545e" providerId="ADAL" clId="{765E29AF-DB58-4025-A9E7-1BD6AAD1841B}" dt="2021-02-15T06:58:20.748" v="2481"/>
          <ac:inkMkLst>
            <pc:docMk/>
            <pc:sldMk cId="3088633130" sldId="1881"/>
            <ac:inkMk id="240" creationId="{C6BBC5E7-C126-44C2-B9DF-F98267BCEA31}"/>
          </ac:inkMkLst>
        </pc:inkChg>
        <pc:inkChg chg="add del mod">
          <ac:chgData name="Sherif Khattab" userId="c83b1e15-36f3-4f46-aceb-05aac24c545e" providerId="ADAL" clId="{765E29AF-DB58-4025-A9E7-1BD6AAD1841B}" dt="2021-02-15T06:58:20.748" v="2481"/>
          <ac:inkMkLst>
            <pc:docMk/>
            <pc:sldMk cId="3088633130" sldId="1881"/>
            <ac:inkMk id="241" creationId="{BFC266F7-EACB-4B38-A0A2-29C89E197D3B}"/>
          </ac:inkMkLst>
        </pc:inkChg>
        <pc:inkChg chg="add del mod">
          <ac:chgData name="Sherif Khattab" userId="c83b1e15-36f3-4f46-aceb-05aac24c545e" providerId="ADAL" clId="{765E29AF-DB58-4025-A9E7-1BD6AAD1841B}" dt="2021-02-15T06:58:20.748" v="2481"/>
          <ac:inkMkLst>
            <pc:docMk/>
            <pc:sldMk cId="3088633130" sldId="1881"/>
            <ac:inkMk id="242" creationId="{086DD617-94C3-46C2-8470-9DFC182AD7B8}"/>
          </ac:inkMkLst>
        </pc:inkChg>
        <pc:inkChg chg="add del mod">
          <ac:chgData name="Sherif Khattab" userId="c83b1e15-36f3-4f46-aceb-05aac24c545e" providerId="ADAL" clId="{765E29AF-DB58-4025-A9E7-1BD6AAD1841B}" dt="2021-02-15T06:58:20.748" v="2481"/>
          <ac:inkMkLst>
            <pc:docMk/>
            <pc:sldMk cId="3088633130" sldId="1881"/>
            <ac:inkMk id="243" creationId="{F180BF4C-688E-4052-B2BF-4362D96288C8}"/>
          </ac:inkMkLst>
        </pc:inkChg>
        <pc:inkChg chg="add del mod">
          <ac:chgData name="Sherif Khattab" userId="c83b1e15-36f3-4f46-aceb-05aac24c545e" providerId="ADAL" clId="{765E29AF-DB58-4025-A9E7-1BD6AAD1841B}" dt="2021-02-15T06:58:20.748" v="2481"/>
          <ac:inkMkLst>
            <pc:docMk/>
            <pc:sldMk cId="3088633130" sldId="1881"/>
            <ac:inkMk id="244" creationId="{15B64804-271F-4F50-814F-ADF48F3A42BB}"/>
          </ac:inkMkLst>
        </pc:inkChg>
        <pc:inkChg chg="add del mod">
          <ac:chgData name="Sherif Khattab" userId="c83b1e15-36f3-4f46-aceb-05aac24c545e" providerId="ADAL" clId="{765E29AF-DB58-4025-A9E7-1BD6AAD1841B}" dt="2021-02-15T06:58:20.748" v="2481"/>
          <ac:inkMkLst>
            <pc:docMk/>
            <pc:sldMk cId="3088633130" sldId="1881"/>
            <ac:inkMk id="245" creationId="{7763AD3F-35C4-4749-8A99-FB8E565DA415}"/>
          </ac:inkMkLst>
        </pc:inkChg>
        <pc:inkChg chg="add del mod">
          <ac:chgData name="Sherif Khattab" userId="c83b1e15-36f3-4f46-aceb-05aac24c545e" providerId="ADAL" clId="{765E29AF-DB58-4025-A9E7-1BD6AAD1841B}" dt="2021-02-15T06:58:20.748" v="2481"/>
          <ac:inkMkLst>
            <pc:docMk/>
            <pc:sldMk cId="3088633130" sldId="1881"/>
            <ac:inkMk id="246" creationId="{AAAECE0E-DA8A-4D68-81CF-A129ED1E7A90}"/>
          </ac:inkMkLst>
        </pc:inkChg>
        <pc:inkChg chg="add del mod">
          <ac:chgData name="Sherif Khattab" userId="c83b1e15-36f3-4f46-aceb-05aac24c545e" providerId="ADAL" clId="{765E29AF-DB58-4025-A9E7-1BD6AAD1841B}" dt="2021-02-15T06:58:20.748" v="2481"/>
          <ac:inkMkLst>
            <pc:docMk/>
            <pc:sldMk cId="3088633130" sldId="1881"/>
            <ac:inkMk id="247" creationId="{CAA4E7C3-C689-4942-B158-BA7755DE41D6}"/>
          </ac:inkMkLst>
        </pc:inkChg>
        <pc:inkChg chg="add del mod">
          <ac:chgData name="Sherif Khattab" userId="c83b1e15-36f3-4f46-aceb-05aac24c545e" providerId="ADAL" clId="{765E29AF-DB58-4025-A9E7-1BD6AAD1841B}" dt="2021-02-15T06:58:20.748" v="2481"/>
          <ac:inkMkLst>
            <pc:docMk/>
            <pc:sldMk cId="3088633130" sldId="1881"/>
            <ac:inkMk id="248" creationId="{1B2F740F-C2AE-4AF2-9050-378CE5E604E8}"/>
          </ac:inkMkLst>
        </pc:inkChg>
        <pc:inkChg chg="add del mod">
          <ac:chgData name="Sherif Khattab" userId="c83b1e15-36f3-4f46-aceb-05aac24c545e" providerId="ADAL" clId="{765E29AF-DB58-4025-A9E7-1BD6AAD1841B}" dt="2021-02-15T06:58:20.748" v="2481"/>
          <ac:inkMkLst>
            <pc:docMk/>
            <pc:sldMk cId="3088633130" sldId="1881"/>
            <ac:inkMk id="249" creationId="{49367E78-3752-4E45-86BB-D168092A2518}"/>
          </ac:inkMkLst>
        </pc:inkChg>
        <pc:inkChg chg="add del mod">
          <ac:chgData name="Sherif Khattab" userId="c83b1e15-36f3-4f46-aceb-05aac24c545e" providerId="ADAL" clId="{765E29AF-DB58-4025-A9E7-1BD6AAD1841B}" dt="2021-02-15T06:58:20.748" v="2481"/>
          <ac:inkMkLst>
            <pc:docMk/>
            <pc:sldMk cId="3088633130" sldId="1881"/>
            <ac:inkMk id="250" creationId="{BCB9AD1E-3482-4F22-BC12-391E6123422E}"/>
          </ac:inkMkLst>
        </pc:inkChg>
        <pc:inkChg chg="add del mod">
          <ac:chgData name="Sherif Khattab" userId="c83b1e15-36f3-4f46-aceb-05aac24c545e" providerId="ADAL" clId="{765E29AF-DB58-4025-A9E7-1BD6AAD1841B}" dt="2021-02-15T06:58:20.748" v="2481"/>
          <ac:inkMkLst>
            <pc:docMk/>
            <pc:sldMk cId="3088633130" sldId="1881"/>
            <ac:inkMk id="251" creationId="{3010965A-98E1-439E-8546-721C64417482}"/>
          </ac:inkMkLst>
        </pc:inkChg>
        <pc:inkChg chg="add del mod">
          <ac:chgData name="Sherif Khattab" userId="c83b1e15-36f3-4f46-aceb-05aac24c545e" providerId="ADAL" clId="{765E29AF-DB58-4025-A9E7-1BD6AAD1841B}" dt="2021-02-15T06:58:20.748" v="2481"/>
          <ac:inkMkLst>
            <pc:docMk/>
            <pc:sldMk cId="3088633130" sldId="1881"/>
            <ac:inkMk id="252" creationId="{93FDBDCB-2E30-4FB9-8C7B-3694313054DC}"/>
          </ac:inkMkLst>
        </pc:inkChg>
        <pc:inkChg chg="add del mod">
          <ac:chgData name="Sherif Khattab" userId="c83b1e15-36f3-4f46-aceb-05aac24c545e" providerId="ADAL" clId="{765E29AF-DB58-4025-A9E7-1BD6AAD1841B}" dt="2021-02-15T06:58:20.748" v="2481"/>
          <ac:inkMkLst>
            <pc:docMk/>
            <pc:sldMk cId="3088633130" sldId="1881"/>
            <ac:inkMk id="253" creationId="{189052F3-060E-4829-A0F0-B1E5FED342E4}"/>
          </ac:inkMkLst>
        </pc:inkChg>
        <pc:inkChg chg="add del mod">
          <ac:chgData name="Sherif Khattab" userId="c83b1e15-36f3-4f46-aceb-05aac24c545e" providerId="ADAL" clId="{765E29AF-DB58-4025-A9E7-1BD6AAD1841B}" dt="2021-02-15T06:58:20.748" v="2481"/>
          <ac:inkMkLst>
            <pc:docMk/>
            <pc:sldMk cId="3088633130" sldId="1881"/>
            <ac:inkMk id="254" creationId="{09283C20-E0F5-4897-930E-B62C6E9FAA97}"/>
          </ac:inkMkLst>
        </pc:inkChg>
        <pc:inkChg chg="add del mod">
          <ac:chgData name="Sherif Khattab" userId="c83b1e15-36f3-4f46-aceb-05aac24c545e" providerId="ADAL" clId="{765E29AF-DB58-4025-A9E7-1BD6AAD1841B}" dt="2021-02-15T06:58:20.748" v="2481"/>
          <ac:inkMkLst>
            <pc:docMk/>
            <pc:sldMk cId="3088633130" sldId="1881"/>
            <ac:inkMk id="255" creationId="{20C2BC88-BE7B-49A0-ACD7-D40D80E67970}"/>
          </ac:inkMkLst>
        </pc:inkChg>
        <pc:inkChg chg="add del mod">
          <ac:chgData name="Sherif Khattab" userId="c83b1e15-36f3-4f46-aceb-05aac24c545e" providerId="ADAL" clId="{765E29AF-DB58-4025-A9E7-1BD6AAD1841B}" dt="2021-02-15T06:58:20.748" v="2481"/>
          <ac:inkMkLst>
            <pc:docMk/>
            <pc:sldMk cId="3088633130" sldId="1881"/>
            <ac:inkMk id="256" creationId="{9EE98789-333A-4190-8058-519A8DF28706}"/>
          </ac:inkMkLst>
        </pc:inkChg>
        <pc:inkChg chg="add del mod">
          <ac:chgData name="Sherif Khattab" userId="c83b1e15-36f3-4f46-aceb-05aac24c545e" providerId="ADAL" clId="{765E29AF-DB58-4025-A9E7-1BD6AAD1841B}" dt="2021-02-15T06:58:20.748" v="2481"/>
          <ac:inkMkLst>
            <pc:docMk/>
            <pc:sldMk cId="3088633130" sldId="1881"/>
            <ac:inkMk id="257" creationId="{5C3FB472-50CD-4A5E-93EF-0004B647276D}"/>
          </ac:inkMkLst>
        </pc:inkChg>
        <pc:inkChg chg="add del mod">
          <ac:chgData name="Sherif Khattab" userId="c83b1e15-36f3-4f46-aceb-05aac24c545e" providerId="ADAL" clId="{765E29AF-DB58-4025-A9E7-1BD6AAD1841B}" dt="2021-02-15T06:58:20.748" v="2481"/>
          <ac:inkMkLst>
            <pc:docMk/>
            <pc:sldMk cId="3088633130" sldId="1881"/>
            <ac:inkMk id="258" creationId="{66F1D8EB-ECDF-4C54-876B-872FFD9E65C8}"/>
          </ac:inkMkLst>
        </pc:inkChg>
        <pc:inkChg chg="add del mod">
          <ac:chgData name="Sherif Khattab" userId="c83b1e15-36f3-4f46-aceb-05aac24c545e" providerId="ADAL" clId="{765E29AF-DB58-4025-A9E7-1BD6AAD1841B}" dt="2021-02-15T06:58:20.748" v="2481"/>
          <ac:inkMkLst>
            <pc:docMk/>
            <pc:sldMk cId="3088633130" sldId="1881"/>
            <ac:inkMk id="259" creationId="{46D30521-8358-4D9C-A220-4D3A0C0D4AE0}"/>
          </ac:inkMkLst>
        </pc:inkChg>
        <pc:inkChg chg="add del mod">
          <ac:chgData name="Sherif Khattab" userId="c83b1e15-36f3-4f46-aceb-05aac24c545e" providerId="ADAL" clId="{765E29AF-DB58-4025-A9E7-1BD6AAD1841B}" dt="2021-02-15T06:58:20.748" v="2481"/>
          <ac:inkMkLst>
            <pc:docMk/>
            <pc:sldMk cId="3088633130" sldId="1881"/>
            <ac:inkMk id="260" creationId="{7AAD0FE3-E120-4A36-B2A6-713259478E8D}"/>
          </ac:inkMkLst>
        </pc:inkChg>
        <pc:inkChg chg="add del mod">
          <ac:chgData name="Sherif Khattab" userId="c83b1e15-36f3-4f46-aceb-05aac24c545e" providerId="ADAL" clId="{765E29AF-DB58-4025-A9E7-1BD6AAD1841B}" dt="2021-02-15T06:58:20.748" v="2481"/>
          <ac:inkMkLst>
            <pc:docMk/>
            <pc:sldMk cId="3088633130" sldId="1881"/>
            <ac:inkMk id="261" creationId="{326F3349-0D56-4D71-84C0-C7B7BB35B2C6}"/>
          </ac:inkMkLst>
        </pc:inkChg>
        <pc:inkChg chg="add del mod">
          <ac:chgData name="Sherif Khattab" userId="c83b1e15-36f3-4f46-aceb-05aac24c545e" providerId="ADAL" clId="{765E29AF-DB58-4025-A9E7-1BD6AAD1841B}" dt="2021-02-15T06:58:20.748" v="2481"/>
          <ac:inkMkLst>
            <pc:docMk/>
            <pc:sldMk cId="3088633130" sldId="1881"/>
            <ac:inkMk id="262" creationId="{643EA9B2-86B7-4758-9585-2801EA4F78AB}"/>
          </ac:inkMkLst>
        </pc:inkChg>
        <pc:inkChg chg="add del mod">
          <ac:chgData name="Sherif Khattab" userId="c83b1e15-36f3-4f46-aceb-05aac24c545e" providerId="ADAL" clId="{765E29AF-DB58-4025-A9E7-1BD6AAD1841B}" dt="2021-02-15T06:58:20.748" v="2481"/>
          <ac:inkMkLst>
            <pc:docMk/>
            <pc:sldMk cId="3088633130" sldId="1881"/>
            <ac:inkMk id="263" creationId="{B3ED0530-4EAA-4DC2-8E8F-54AEC1D2827B}"/>
          </ac:inkMkLst>
        </pc:inkChg>
        <pc:inkChg chg="add del mod">
          <ac:chgData name="Sherif Khattab" userId="c83b1e15-36f3-4f46-aceb-05aac24c545e" providerId="ADAL" clId="{765E29AF-DB58-4025-A9E7-1BD6AAD1841B}" dt="2021-02-15T06:58:20.748" v="2481"/>
          <ac:inkMkLst>
            <pc:docMk/>
            <pc:sldMk cId="3088633130" sldId="1881"/>
            <ac:inkMk id="264" creationId="{A9B6A0FC-1F04-4C5A-979C-B61241CD2E96}"/>
          </ac:inkMkLst>
        </pc:inkChg>
        <pc:inkChg chg="add del mod">
          <ac:chgData name="Sherif Khattab" userId="c83b1e15-36f3-4f46-aceb-05aac24c545e" providerId="ADAL" clId="{765E29AF-DB58-4025-A9E7-1BD6AAD1841B}" dt="2021-02-15T06:58:20.748" v="2481"/>
          <ac:inkMkLst>
            <pc:docMk/>
            <pc:sldMk cId="3088633130" sldId="1881"/>
            <ac:inkMk id="265" creationId="{7D39CEB8-CE74-4B20-825B-16F30E035484}"/>
          </ac:inkMkLst>
        </pc:inkChg>
        <pc:inkChg chg="add del mod">
          <ac:chgData name="Sherif Khattab" userId="c83b1e15-36f3-4f46-aceb-05aac24c545e" providerId="ADAL" clId="{765E29AF-DB58-4025-A9E7-1BD6AAD1841B}" dt="2021-02-15T06:58:20.748" v="2481"/>
          <ac:inkMkLst>
            <pc:docMk/>
            <pc:sldMk cId="3088633130" sldId="1881"/>
            <ac:inkMk id="266" creationId="{1A1A7B3C-E203-414C-B3F3-F24FDB265B81}"/>
          </ac:inkMkLst>
        </pc:inkChg>
        <pc:inkChg chg="add del mod">
          <ac:chgData name="Sherif Khattab" userId="c83b1e15-36f3-4f46-aceb-05aac24c545e" providerId="ADAL" clId="{765E29AF-DB58-4025-A9E7-1BD6AAD1841B}" dt="2021-02-15T06:58:20.748" v="2481"/>
          <ac:inkMkLst>
            <pc:docMk/>
            <pc:sldMk cId="3088633130" sldId="1881"/>
            <ac:inkMk id="267" creationId="{490FE731-70F9-4DF2-A803-0F261F8EC831}"/>
          </ac:inkMkLst>
        </pc:inkChg>
        <pc:inkChg chg="add del mod">
          <ac:chgData name="Sherif Khattab" userId="c83b1e15-36f3-4f46-aceb-05aac24c545e" providerId="ADAL" clId="{765E29AF-DB58-4025-A9E7-1BD6AAD1841B}" dt="2021-02-15T06:58:20.748" v="2481"/>
          <ac:inkMkLst>
            <pc:docMk/>
            <pc:sldMk cId="3088633130" sldId="1881"/>
            <ac:inkMk id="268" creationId="{F1AA932F-FAD2-427D-B7AB-52EE7E531F0C}"/>
          </ac:inkMkLst>
        </pc:inkChg>
        <pc:inkChg chg="add del mod">
          <ac:chgData name="Sherif Khattab" userId="c83b1e15-36f3-4f46-aceb-05aac24c545e" providerId="ADAL" clId="{765E29AF-DB58-4025-A9E7-1BD6AAD1841B}" dt="2021-02-15T06:58:20.748" v="2481"/>
          <ac:inkMkLst>
            <pc:docMk/>
            <pc:sldMk cId="3088633130" sldId="1881"/>
            <ac:inkMk id="269" creationId="{E88B9EF1-E9AF-4E02-95B4-69CC2C1689D0}"/>
          </ac:inkMkLst>
        </pc:inkChg>
        <pc:inkChg chg="add del mod">
          <ac:chgData name="Sherif Khattab" userId="c83b1e15-36f3-4f46-aceb-05aac24c545e" providerId="ADAL" clId="{765E29AF-DB58-4025-A9E7-1BD6AAD1841B}" dt="2021-02-15T06:58:20.748" v="2481"/>
          <ac:inkMkLst>
            <pc:docMk/>
            <pc:sldMk cId="3088633130" sldId="1881"/>
            <ac:inkMk id="270" creationId="{DDDA7218-6D19-4C9E-99E9-3EBD25701791}"/>
          </ac:inkMkLst>
        </pc:inkChg>
        <pc:inkChg chg="add del mod">
          <ac:chgData name="Sherif Khattab" userId="c83b1e15-36f3-4f46-aceb-05aac24c545e" providerId="ADAL" clId="{765E29AF-DB58-4025-A9E7-1BD6AAD1841B}" dt="2021-02-15T06:58:20.748" v="2481"/>
          <ac:inkMkLst>
            <pc:docMk/>
            <pc:sldMk cId="3088633130" sldId="1881"/>
            <ac:inkMk id="271" creationId="{84EA1A80-F902-4D77-B6DA-CC6A08DCD181}"/>
          </ac:inkMkLst>
        </pc:inkChg>
        <pc:inkChg chg="add del mod">
          <ac:chgData name="Sherif Khattab" userId="c83b1e15-36f3-4f46-aceb-05aac24c545e" providerId="ADAL" clId="{765E29AF-DB58-4025-A9E7-1BD6AAD1841B}" dt="2021-02-15T06:58:20.748" v="2481"/>
          <ac:inkMkLst>
            <pc:docMk/>
            <pc:sldMk cId="3088633130" sldId="1881"/>
            <ac:inkMk id="272" creationId="{1078869F-DA0A-4148-9156-D6E6900CC507}"/>
          </ac:inkMkLst>
        </pc:inkChg>
        <pc:inkChg chg="add del mod">
          <ac:chgData name="Sherif Khattab" userId="c83b1e15-36f3-4f46-aceb-05aac24c545e" providerId="ADAL" clId="{765E29AF-DB58-4025-A9E7-1BD6AAD1841B}" dt="2021-02-15T06:58:20.748" v="2481"/>
          <ac:inkMkLst>
            <pc:docMk/>
            <pc:sldMk cId="3088633130" sldId="1881"/>
            <ac:inkMk id="273" creationId="{7060EC9A-EDF2-4E02-8AC1-18E7453386E7}"/>
          </ac:inkMkLst>
        </pc:inkChg>
        <pc:inkChg chg="add del mod">
          <ac:chgData name="Sherif Khattab" userId="c83b1e15-36f3-4f46-aceb-05aac24c545e" providerId="ADAL" clId="{765E29AF-DB58-4025-A9E7-1BD6AAD1841B}" dt="2021-02-15T06:58:20.748" v="2481"/>
          <ac:inkMkLst>
            <pc:docMk/>
            <pc:sldMk cId="3088633130" sldId="1881"/>
            <ac:inkMk id="274" creationId="{E438EC4E-7768-4B34-8130-273ADAE7476C}"/>
          </ac:inkMkLst>
        </pc:inkChg>
        <pc:inkChg chg="add del mod">
          <ac:chgData name="Sherif Khattab" userId="c83b1e15-36f3-4f46-aceb-05aac24c545e" providerId="ADAL" clId="{765E29AF-DB58-4025-A9E7-1BD6AAD1841B}" dt="2021-02-15T06:58:20.748" v="2481"/>
          <ac:inkMkLst>
            <pc:docMk/>
            <pc:sldMk cId="3088633130" sldId="1881"/>
            <ac:inkMk id="275" creationId="{FECBA438-5434-4683-B9C2-0E96D492A144}"/>
          </ac:inkMkLst>
        </pc:inkChg>
        <pc:inkChg chg="add del mod">
          <ac:chgData name="Sherif Khattab" userId="c83b1e15-36f3-4f46-aceb-05aac24c545e" providerId="ADAL" clId="{765E29AF-DB58-4025-A9E7-1BD6AAD1841B}" dt="2021-02-15T06:58:20.748" v="2481"/>
          <ac:inkMkLst>
            <pc:docMk/>
            <pc:sldMk cId="3088633130" sldId="1881"/>
            <ac:inkMk id="276" creationId="{D3D5C672-1057-484D-A2E1-8706993CE0B2}"/>
          </ac:inkMkLst>
        </pc:inkChg>
        <pc:inkChg chg="add del mod">
          <ac:chgData name="Sherif Khattab" userId="c83b1e15-36f3-4f46-aceb-05aac24c545e" providerId="ADAL" clId="{765E29AF-DB58-4025-A9E7-1BD6AAD1841B}" dt="2021-02-15T06:58:20.748" v="2481"/>
          <ac:inkMkLst>
            <pc:docMk/>
            <pc:sldMk cId="3088633130" sldId="1881"/>
            <ac:inkMk id="277" creationId="{DDB3D8D6-12ED-469E-B977-CFE876C84BDF}"/>
          </ac:inkMkLst>
        </pc:inkChg>
        <pc:inkChg chg="add del mod">
          <ac:chgData name="Sherif Khattab" userId="c83b1e15-36f3-4f46-aceb-05aac24c545e" providerId="ADAL" clId="{765E29AF-DB58-4025-A9E7-1BD6AAD1841B}" dt="2021-02-15T06:58:20.748" v="2481"/>
          <ac:inkMkLst>
            <pc:docMk/>
            <pc:sldMk cId="3088633130" sldId="1881"/>
            <ac:inkMk id="278" creationId="{2992B41B-CAAA-4195-8C44-D67EA3D242A2}"/>
          </ac:inkMkLst>
        </pc:inkChg>
        <pc:inkChg chg="add del mod">
          <ac:chgData name="Sherif Khattab" userId="c83b1e15-36f3-4f46-aceb-05aac24c545e" providerId="ADAL" clId="{765E29AF-DB58-4025-A9E7-1BD6AAD1841B}" dt="2021-02-15T06:58:20.748" v="2481"/>
          <ac:inkMkLst>
            <pc:docMk/>
            <pc:sldMk cId="3088633130" sldId="1881"/>
            <ac:inkMk id="279" creationId="{67CAACE7-1CF0-40C1-A427-D04E6BF64EF6}"/>
          </ac:inkMkLst>
        </pc:inkChg>
        <pc:inkChg chg="add del mod">
          <ac:chgData name="Sherif Khattab" userId="c83b1e15-36f3-4f46-aceb-05aac24c545e" providerId="ADAL" clId="{765E29AF-DB58-4025-A9E7-1BD6AAD1841B}" dt="2021-02-15T06:58:20.748" v="2481"/>
          <ac:inkMkLst>
            <pc:docMk/>
            <pc:sldMk cId="3088633130" sldId="1881"/>
            <ac:inkMk id="280" creationId="{6CF1273E-C621-41B7-BF4B-A67FFEBAE3D1}"/>
          </ac:inkMkLst>
        </pc:inkChg>
        <pc:inkChg chg="add del mod">
          <ac:chgData name="Sherif Khattab" userId="c83b1e15-36f3-4f46-aceb-05aac24c545e" providerId="ADAL" clId="{765E29AF-DB58-4025-A9E7-1BD6AAD1841B}" dt="2021-02-15T06:58:20.748" v="2481"/>
          <ac:inkMkLst>
            <pc:docMk/>
            <pc:sldMk cId="3088633130" sldId="1881"/>
            <ac:inkMk id="281" creationId="{92EEA15F-3222-4111-87DE-4FF468A8333B}"/>
          </ac:inkMkLst>
        </pc:inkChg>
        <pc:inkChg chg="add del mod">
          <ac:chgData name="Sherif Khattab" userId="c83b1e15-36f3-4f46-aceb-05aac24c545e" providerId="ADAL" clId="{765E29AF-DB58-4025-A9E7-1BD6AAD1841B}" dt="2021-02-15T06:58:20.748" v="2481"/>
          <ac:inkMkLst>
            <pc:docMk/>
            <pc:sldMk cId="3088633130" sldId="1881"/>
            <ac:inkMk id="282" creationId="{0A42A890-1D67-4060-9112-5EC230305A18}"/>
          </ac:inkMkLst>
        </pc:inkChg>
        <pc:inkChg chg="add del mod">
          <ac:chgData name="Sherif Khattab" userId="c83b1e15-36f3-4f46-aceb-05aac24c545e" providerId="ADAL" clId="{765E29AF-DB58-4025-A9E7-1BD6AAD1841B}" dt="2021-02-15T06:58:20.748" v="2481"/>
          <ac:inkMkLst>
            <pc:docMk/>
            <pc:sldMk cId="3088633130" sldId="1881"/>
            <ac:inkMk id="283" creationId="{5F3AF6D7-B35B-4C94-BFA4-CB9AE3B44E08}"/>
          </ac:inkMkLst>
        </pc:inkChg>
        <pc:inkChg chg="add del mod">
          <ac:chgData name="Sherif Khattab" userId="c83b1e15-36f3-4f46-aceb-05aac24c545e" providerId="ADAL" clId="{765E29AF-DB58-4025-A9E7-1BD6AAD1841B}" dt="2021-02-15T06:58:20.748" v="2481"/>
          <ac:inkMkLst>
            <pc:docMk/>
            <pc:sldMk cId="3088633130" sldId="1881"/>
            <ac:inkMk id="284" creationId="{F2C78647-7D70-4643-B165-12CB4BFF5486}"/>
          </ac:inkMkLst>
        </pc:inkChg>
        <pc:inkChg chg="add del mod">
          <ac:chgData name="Sherif Khattab" userId="c83b1e15-36f3-4f46-aceb-05aac24c545e" providerId="ADAL" clId="{765E29AF-DB58-4025-A9E7-1BD6AAD1841B}" dt="2021-02-15T06:58:20.748" v="2481"/>
          <ac:inkMkLst>
            <pc:docMk/>
            <pc:sldMk cId="3088633130" sldId="1881"/>
            <ac:inkMk id="285" creationId="{4457D9B4-2C45-49DD-A887-05782C73372A}"/>
          </ac:inkMkLst>
        </pc:inkChg>
        <pc:inkChg chg="add del mod">
          <ac:chgData name="Sherif Khattab" userId="c83b1e15-36f3-4f46-aceb-05aac24c545e" providerId="ADAL" clId="{765E29AF-DB58-4025-A9E7-1BD6AAD1841B}" dt="2021-02-15T06:58:20.748" v="2481"/>
          <ac:inkMkLst>
            <pc:docMk/>
            <pc:sldMk cId="3088633130" sldId="1881"/>
            <ac:inkMk id="286" creationId="{6F3D6C95-CDFC-415B-BEFF-D83C543D0176}"/>
          </ac:inkMkLst>
        </pc:inkChg>
        <pc:inkChg chg="add del mod">
          <ac:chgData name="Sherif Khattab" userId="c83b1e15-36f3-4f46-aceb-05aac24c545e" providerId="ADAL" clId="{765E29AF-DB58-4025-A9E7-1BD6AAD1841B}" dt="2021-02-15T06:58:20.748" v="2481"/>
          <ac:inkMkLst>
            <pc:docMk/>
            <pc:sldMk cId="3088633130" sldId="1881"/>
            <ac:inkMk id="287" creationId="{D73A72D2-7C08-403D-8D04-A2890DD05836}"/>
          </ac:inkMkLst>
        </pc:inkChg>
        <pc:inkChg chg="add del mod">
          <ac:chgData name="Sherif Khattab" userId="c83b1e15-36f3-4f46-aceb-05aac24c545e" providerId="ADAL" clId="{765E29AF-DB58-4025-A9E7-1BD6AAD1841B}" dt="2021-02-15T06:58:20.748" v="2481"/>
          <ac:inkMkLst>
            <pc:docMk/>
            <pc:sldMk cId="3088633130" sldId="1881"/>
            <ac:inkMk id="288" creationId="{3A167A97-E682-40C6-9EE4-170FA69E6A14}"/>
          </ac:inkMkLst>
        </pc:inkChg>
        <pc:inkChg chg="add del mod">
          <ac:chgData name="Sherif Khattab" userId="c83b1e15-36f3-4f46-aceb-05aac24c545e" providerId="ADAL" clId="{765E29AF-DB58-4025-A9E7-1BD6AAD1841B}" dt="2021-02-15T06:58:20.748" v="2481"/>
          <ac:inkMkLst>
            <pc:docMk/>
            <pc:sldMk cId="3088633130" sldId="1881"/>
            <ac:inkMk id="289" creationId="{32EC79EE-39FE-411B-B45E-0E5CE5A927BA}"/>
          </ac:inkMkLst>
        </pc:inkChg>
        <pc:inkChg chg="add del mod">
          <ac:chgData name="Sherif Khattab" userId="c83b1e15-36f3-4f46-aceb-05aac24c545e" providerId="ADAL" clId="{765E29AF-DB58-4025-A9E7-1BD6AAD1841B}" dt="2021-02-15T06:58:20.748" v="2481"/>
          <ac:inkMkLst>
            <pc:docMk/>
            <pc:sldMk cId="3088633130" sldId="1881"/>
            <ac:inkMk id="290" creationId="{6A773418-D9FC-4A72-B55E-FE53C12EAFCC}"/>
          </ac:inkMkLst>
        </pc:inkChg>
        <pc:inkChg chg="add del mod">
          <ac:chgData name="Sherif Khattab" userId="c83b1e15-36f3-4f46-aceb-05aac24c545e" providerId="ADAL" clId="{765E29AF-DB58-4025-A9E7-1BD6AAD1841B}" dt="2021-02-15T06:58:20.748" v="2481"/>
          <ac:inkMkLst>
            <pc:docMk/>
            <pc:sldMk cId="3088633130" sldId="1881"/>
            <ac:inkMk id="291" creationId="{5562F263-0034-472C-8A3C-E814BFB949BB}"/>
          </ac:inkMkLst>
        </pc:inkChg>
        <pc:inkChg chg="add del mod">
          <ac:chgData name="Sherif Khattab" userId="c83b1e15-36f3-4f46-aceb-05aac24c545e" providerId="ADAL" clId="{765E29AF-DB58-4025-A9E7-1BD6AAD1841B}" dt="2021-02-15T06:58:20.748" v="2481"/>
          <ac:inkMkLst>
            <pc:docMk/>
            <pc:sldMk cId="3088633130" sldId="1881"/>
            <ac:inkMk id="292" creationId="{A74FDD5E-F7A3-475A-B991-719624DC23DF}"/>
          </ac:inkMkLst>
        </pc:inkChg>
        <pc:inkChg chg="add del mod">
          <ac:chgData name="Sherif Khattab" userId="c83b1e15-36f3-4f46-aceb-05aac24c545e" providerId="ADAL" clId="{765E29AF-DB58-4025-A9E7-1BD6AAD1841B}" dt="2021-02-15T06:58:20.748" v="2481"/>
          <ac:inkMkLst>
            <pc:docMk/>
            <pc:sldMk cId="3088633130" sldId="1881"/>
            <ac:inkMk id="293" creationId="{31B7624F-6E79-492D-97DE-F3B5F9F29FD2}"/>
          </ac:inkMkLst>
        </pc:inkChg>
        <pc:inkChg chg="add del mod">
          <ac:chgData name="Sherif Khattab" userId="c83b1e15-36f3-4f46-aceb-05aac24c545e" providerId="ADAL" clId="{765E29AF-DB58-4025-A9E7-1BD6AAD1841B}" dt="2021-02-15T06:58:20.748" v="2481"/>
          <ac:inkMkLst>
            <pc:docMk/>
            <pc:sldMk cId="3088633130" sldId="1881"/>
            <ac:inkMk id="294" creationId="{D6D51E81-65B4-4CC9-9BFE-D53569F210D9}"/>
          </ac:inkMkLst>
        </pc:inkChg>
        <pc:inkChg chg="add del mod">
          <ac:chgData name="Sherif Khattab" userId="c83b1e15-36f3-4f46-aceb-05aac24c545e" providerId="ADAL" clId="{765E29AF-DB58-4025-A9E7-1BD6AAD1841B}" dt="2021-02-15T06:58:20.748" v="2481"/>
          <ac:inkMkLst>
            <pc:docMk/>
            <pc:sldMk cId="3088633130" sldId="1881"/>
            <ac:inkMk id="295" creationId="{825FE902-0FCA-45F4-83E7-4FFD040CC57A}"/>
          </ac:inkMkLst>
        </pc:inkChg>
        <pc:inkChg chg="add del mod">
          <ac:chgData name="Sherif Khattab" userId="c83b1e15-36f3-4f46-aceb-05aac24c545e" providerId="ADAL" clId="{765E29AF-DB58-4025-A9E7-1BD6AAD1841B}" dt="2021-02-15T06:58:20.748" v="2481"/>
          <ac:inkMkLst>
            <pc:docMk/>
            <pc:sldMk cId="3088633130" sldId="1881"/>
            <ac:inkMk id="296" creationId="{3A15DBA3-EF85-4F8A-B385-BE04BD500D7D}"/>
          </ac:inkMkLst>
        </pc:inkChg>
        <pc:inkChg chg="add del mod">
          <ac:chgData name="Sherif Khattab" userId="c83b1e15-36f3-4f46-aceb-05aac24c545e" providerId="ADAL" clId="{765E29AF-DB58-4025-A9E7-1BD6AAD1841B}" dt="2021-02-15T06:58:20.748" v="2481"/>
          <ac:inkMkLst>
            <pc:docMk/>
            <pc:sldMk cId="3088633130" sldId="1881"/>
            <ac:inkMk id="297" creationId="{DEF06425-A67A-4C7F-AD22-76C3FF17D49C}"/>
          </ac:inkMkLst>
        </pc:inkChg>
        <pc:inkChg chg="add del mod">
          <ac:chgData name="Sherif Khattab" userId="c83b1e15-36f3-4f46-aceb-05aac24c545e" providerId="ADAL" clId="{765E29AF-DB58-4025-A9E7-1BD6AAD1841B}" dt="2021-02-15T06:58:20.748" v="2481"/>
          <ac:inkMkLst>
            <pc:docMk/>
            <pc:sldMk cId="3088633130" sldId="1881"/>
            <ac:inkMk id="298" creationId="{37F167BE-80E8-4C3B-A5B8-CD27D6F0D62B}"/>
          </ac:inkMkLst>
        </pc:inkChg>
        <pc:inkChg chg="add del mod">
          <ac:chgData name="Sherif Khattab" userId="c83b1e15-36f3-4f46-aceb-05aac24c545e" providerId="ADAL" clId="{765E29AF-DB58-4025-A9E7-1BD6AAD1841B}" dt="2021-02-15T06:58:20.748" v="2481"/>
          <ac:inkMkLst>
            <pc:docMk/>
            <pc:sldMk cId="3088633130" sldId="1881"/>
            <ac:inkMk id="299" creationId="{10E04D34-274B-4FAC-BD29-2997D6599B71}"/>
          </ac:inkMkLst>
        </pc:inkChg>
        <pc:inkChg chg="add del mod">
          <ac:chgData name="Sherif Khattab" userId="c83b1e15-36f3-4f46-aceb-05aac24c545e" providerId="ADAL" clId="{765E29AF-DB58-4025-A9E7-1BD6AAD1841B}" dt="2021-02-15T06:58:20.748" v="2481"/>
          <ac:inkMkLst>
            <pc:docMk/>
            <pc:sldMk cId="3088633130" sldId="1881"/>
            <ac:inkMk id="300" creationId="{06964017-7B61-4C93-867F-51EC8805AAED}"/>
          </ac:inkMkLst>
        </pc:inkChg>
        <pc:inkChg chg="add del mod">
          <ac:chgData name="Sherif Khattab" userId="c83b1e15-36f3-4f46-aceb-05aac24c545e" providerId="ADAL" clId="{765E29AF-DB58-4025-A9E7-1BD6AAD1841B}" dt="2021-02-15T06:58:20.748" v="2481"/>
          <ac:inkMkLst>
            <pc:docMk/>
            <pc:sldMk cId="3088633130" sldId="1881"/>
            <ac:inkMk id="301" creationId="{2EB088E7-FE6D-4F6B-8C6A-DF1756742918}"/>
          </ac:inkMkLst>
        </pc:inkChg>
        <pc:inkChg chg="add del mod">
          <ac:chgData name="Sherif Khattab" userId="c83b1e15-36f3-4f46-aceb-05aac24c545e" providerId="ADAL" clId="{765E29AF-DB58-4025-A9E7-1BD6AAD1841B}" dt="2021-02-15T06:58:20.748" v="2481"/>
          <ac:inkMkLst>
            <pc:docMk/>
            <pc:sldMk cId="3088633130" sldId="1881"/>
            <ac:inkMk id="302" creationId="{AF008076-C1E1-4060-88B3-1CFA4FE4BEB6}"/>
          </ac:inkMkLst>
        </pc:inkChg>
        <pc:inkChg chg="add del mod">
          <ac:chgData name="Sherif Khattab" userId="c83b1e15-36f3-4f46-aceb-05aac24c545e" providerId="ADAL" clId="{765E29AF-DB58-4025-A9E7-1BD6AAD1841B}" dt="2021-02-15T06:58:20.748" v="2481"/>
          <ac:inkMkLst>
            <pc:docMk/>
            <pc:sldMk cId="3088633130" sldId="1881"/>
            <ac:inkMk id="303" creationId="{FFF96F4A-58F0-4885-B7F6-C2A4324934DE}"/>
          </ac:inkMkLst>
        </pc:inkChg>
        <pc:inkChg chg="add del mod">
          <ac:chgData name="Sherif Khattab" userId="c83b1e15-36f3-4f46-aceb-05aac24c545e" providerId="ADAL" clId="{765E29AF-DB58-4025-A9E7-1BD6AAD1841B}" dt="2021-02-15T06:58:20.748" v="2481"/>
          <ac:inkMkLst>
            <pc:docMk/>
            <pc:sldMk cId="3088633130" sldId="1881"/>
            <ac:inkMk id="304" creationId="{16E0E4CF-C1EB-448A-AC74-BCB392FDC437}"/>
          </ac:inkMkLst>
        </pc:inkChg>
        <pc:inkChg chg="add del mod">
          <ac:chgData name="Sherif Khattab" userId="c83b1e15-36f3-4f46-aceb-05aac24c545e" providerId="ADAL" clId="{765E29AF-DB58-4025-A9E7-1BD6AAD1841B}" dt="2021-02-15T06:58:20.748" v="2481"/>
          <ac:inkMkLst>
            <pc:docMk/>
            <pc:sldMk cId="3088633130" sldId="1881"/>
            <ac:inkMk id="305" creationId="{7268C0CA-56CE-452F-9ADE-204E1AC5D984}"/>
          </ac:inkMkLst>
        </pc:inkChg>
        <pc:inkChg chg="add del mod">
          <ac:chgData name="Sherif Khattab" userId="c83b1e15-36f3-4f46-aceb-05aac24c545e" providerId="ADAL" clId="{765E29AF-DB58-4025-A9E7-1BD6AAD1841B}" dt="2021-02-15T06:58:20.748" v="2481"/>
          <ac:inkMkLst>
            <pc:docMk/>
            <pc:sldMk cId="3088633130" sldId="1881"/>
            <ac:inkMk id="306" creationId="{2049FA1A-F19F-463A-A26F-14FCD9D4FD54}"/>
          </ac:inkMkLst>
        </pc:inkChg>
        <pc:inkChg chg="add del mod">
          <ac:chgData name="Sherif Khattab" userId="c83b1e15-36f3-4f46-aceb-05aac24c545e" providerId="ADAL" clId="{765E29AF-DB58-4025-A9E7-1BD6AAD1841B}" dt="2021-02-15T06:58:20.748" v="2481"/>
          <ac:inkMkLst>
            <pc:docMk/>
            <pc:sldMk cId="3088633130" sldId="1881"/>
            <ac:inkMk id="307" creationId="{6F61F570-BBC5-4D89-ACAB-A8B146DBB4FB}"/>
          </ac:inkMkLst>
        </pc:inkChg>
        <pc:inkChg chg="add del mod">
          <ac:chgData name="Sherif Khattab" userId="c83b1e15-36f3-4f46-aceb-05aac24c545e" providerId="ADAL" clId="{765E29AF-DB58-4025-A9E7-1BD6AAD1841B}" dt="2021-02-15T06:58:20.748" v="2481"/>
          <ac:inkMkLst>
            <pc:docMk/>
            <pc:sldMk cId="3088633130" sldId="1881"/>
            <ac:inkMk id="308" creationId="{BAAD9D25-AC5B-4E1C-8031-4553C474C8D6}"/>
          </ac:inkMkLst>
        </pc:inkChg>
        <pc:inkChg chg="add del mod">
          <ac:chgData name="Sherif Khattab" userId="c83b1e15-36f3-4f46-aceb-05aac24c545e" providerId="ADAL" clId="{765E29AF-DB58-4025-A9E7-1BD6AAD1841B}" dt="2021-02-15T06:58:20.748" v="2481"/>
          <ac:inkMkLst>
            <pc:docMk/>
            <pc:sldMk cId="3088633130" sldId="1881"/>
            <ac:inkMk id="309" creationId="{8C6B5DF1-7468-4915-AC3F-87868F712A91}"/>
          </ac:inkMkLst>
        </pc:inkChg>
        <pc:inkChg chg="add del mod">
          <ac:chgData name="Sherif Khattab" userId="c83b1e15-36f3-4f46-aceb-05aac24c545e" providerId="ADAL" clId="{765E29AF-DB58-4025-A9E7-1BD6AAD1841B}" dt="2021-02-15T06:58:20.748" v="2481"/>
          <ac:inkMkLst>
            <pc:docMk/>
            <pc:sldMk cId="3088633130" sldId="1881"/>
            <ac:inkMk id="310" creationId="{C2EE5C2B-EE96-4776-B0F3-713A54272899}"/>
          </ac:inkMkLst>
        </pc:inkChg>
        <pc:inkChg chg="add del mod">
          <ac:chgData name="Sherif Khattab" userId="c83b1e15-36f3-4f46-aceb-05aac24c545e" providerId="ADAL" clId="{765E29AF-DB58-4025-A9E7-1BD6AAD1841B}" dt="2021-02-15T06:58:20.748" v="2481"/>
          <ac:inkMkLst>
            <pc:docMk/>
            <pc:sldMk cId="3088633130" sldId="1881"/>
            <ac:inkMk id="311" creationId="{601A12A1-E228-4089-B306-FA99989ECBCC}"/>
          </ac:inkMkLst>
        </pc:inkChg>
        <pc:inkChg chg="add del mod">
          <ac:chgData name="Sherif Khattab" userId="c83b1e15-36f3-4f46-aceb-05aac24c545e" providerId="ADAL" clId="{765E29AF-DB58-4025-A9E7-1BD6AAD1841B}" dt="2021-02-15T06:58:20.748" v="2481"/>
          <ac:inkMkLst>
            <pc:docMk/>
            <pc:sldMk cId="3088633130" sldId="1881"/>
            <ac:inkMk id="312" creationId="{BFE7FC95-9114-486F-BC6A-4BA07DB351A1}"/>
          </ac:inkMkLst>
        </pc:inkChg>
        <pc:inkChg chg="add del mod">
          <ac:chgData name="Sherif Khattab" userId="c83b1e15-36f3-4f46-aceb-05aac24c545e" providerId="ADAL" clId="{765E29AF-DB58-4025-A9E7-1BD6AAD1841B}" dt="2021-02-15T06:58:20.748" v="2481"/>
          <ac:inkMkLst>
            <pc:docMk/>
            <pc:sldMk cId="3088633130" sldId="1881"/>
            <ac:inkMk id="313" creationId="{EDD2BC06-A0BC-4EDC-A86A-40EB433B5E42}"/>
          </ac:inkMkLst>
        </pc:inkChg>
        <pc:inkChg chg="add del mod">
          <ac:chgData name="Sherif Khattab" userId="c83b1e15-36f3-4f46-aceb-05aac24c545e" providerId="ADAL" clId="{765E29AF-DB58-4025-A9E7-1BD6AAD1841B}" dt="2021-02-15T06:58:20.748" v="2481"/>
          <ac:inkMkLst>
            <pc:docMk/>
            <pc:sldMk cId="3088633130" sldId="1881"/>
            <ac:inkMk id="314" creationId="{3CE27489-7C57-44AA-883A-1500FFB03F4A}"/>
          </ac:inkMkLst>
        </pc:inkChg>
        <pc:inkChg chg="add del mod">
          <ac:chgData name="Sherif Khattab" userId="c83b1e15-36f3-4f46-aceb-05aac24c545e" providerId="ADAL" clId="{765E29AF-DB58-4025-A9E7-1BD6AAD1841B}" dt="2021-02-15T06:58:20.748" v="2481"/>
          <ac:inkMkLst>
            <pc:docMk/>
            <pc:sldMk cId="3088633130" sldId="1881"/>
            <ac:inkMk id="315" creationId="{3A745163-1EA6-4D48-93CB-924E86C2F5C3}"/>
          </ac:inkMkLst>
        </pc:inkChg>
        <pc:inkChg chg="add del mod">
          <ac:chgData name="Sherif Khattab" userId="c83b1e15-36f3-4f46-aceb-05aac24c545e" providerId="ADAL" clId="{765E29AF-DB58-4025-A9E7-1BD6AAD1841B}" dt="2021-02-15T06:58:20.748" v="2481"/>
          <ac:inkMkLst>
            <pc:docMk/>
            <pc:sldMk cId="3088633130" sldId="1881"/>
            <ac:inkMk id="316" creationId="{0D277818-21FD-4232-9AB7-976CF846021A}"/>
          </ac:inkMkLst>
        </pc:inkChg>
        <pc:inkChg chg="add del mod">
          <ac:chgData name="Sherif Khattab" userId="c83b1e15-36f3-4f46-aceb-05aac24c545e" providerId="ADAL" clId="{765E29AF-DB58-4025-A9E7-1BD6AAD1841B}" dt="2021-02-15T06:58:20.748" v="2481"/>
          <ac:inkMkLst>
            <pc:docMk/>
            <pc:sldMk cId="3088633130" sldId="1881"/>
            <ac:inkMk id="317" creationId="{5C40DB1D-73F8-4387-9681-F2DC95AACD3E}"/>
          </ac:inkMkLst>
        </pc:inkChg>
        <pc:inkChg chg="add del mod">
          <ac:chgData name="Sherif Khattab" userId="c83b1e15-36f3-4f46-aceb-05aac24c545e" providerId="ADAL" clId="{765E29AF-DB58-4025-A9E7-1BD6AAD1841B}" dt="2021-02-15T06:58:20.748" v="2481"/>
          <ac:inkMkLst>
            <pc:docMk/>
            <pc:sldMk cId="3088633130" sldId="1881"/>
            <ac:inkMk id="318" creationId="{05528DE4-5037-4C8A-A5A4-A55471A8EC43}"/>
          </ac:inkMkLst>
        </pc:inkChg>
        <pc:inkChg chg="add del mod">
          <ac:chgData name="Sherif Khattab" userId="c83b1e15-36f3-4f46-aceb-05aac24c545e" providerId="ADAL" clId="{765E29AF-DB58-4025-A9E7-1BD6AAD1841B}" dt="2021-02-15T06:58:20.748" v="2481"/>
          <ac:inkMkLst>
            <pc:docMk/>
            <pc:sldMk cId="3088633130" sldId="1881"/>
            <ac:inkMk id="319" creationId="{DA0B4891-2B36-4DFE-A0EA-E6E0D64E8B50}"/>
          </ac:inkMkLst>
        </pc:inkChg>
        <pc:inkChg chg="add del mod">
          <ac:chgData name="Sherif Khattab" userId="c83b1e15-36f3-4f46-aceb-05aac24c545e" providerId="ADAL" clId="{765E29AF-DB58-4025-A9E7-1BD6AAD1841B}" dt="2021-02-15T06:58:20.748" v="2481"/>
          <ac:inkMkLst>
            <pc:docMk/>
            <pc:sldMk cId="3088633130" sldId="1881"/>
            <ac:inkMk id="320" creationId="{757140DF-7A80-4832-9DA1-1CF5EA4FFDA7}"/>
          </ac:inkMkLst>
        </pc:inkChg>
        <pc:inkChg chg="add del mod">
          <ac:chgData name="Sherif Khattab" userId="c83b1e15-36f3-4f46-aceb-05aac24c545e" providerId="ADAL" clId="{765E29AF-DB58-4025-A9E7-1BD6AAD1841B}" dt="2021-02-15T06:58:20.748" v="2481"/>
          <ac:inkMkLst>
            <pc:docMk/>
            <pc:sldMk cId="3088633130" sldId="1881"/>
            <ac:inkMk id="321" creationId="{E2BEFD5F-4981-4A04-9D41-FAA08DEDAE29}"/>
          </ac:inkMkLst>
        </pc:inkChg>
        <pc:inkChg chg="add del mod">
          <ac:chgData name="Sherif Khattab" userId="c83b1e15-36f3-4f46-aceb-05aac24c545e" providerId="ADAL" clId="{765E29AF-DB58-4025-A9E7-1BD6AAD1841B}" dt="2021-02-15T06:58:20.748" v="2481"/>
          <ac:inkMkLst>
            <pc:docMk/>
            <pc:sldMk cId="3088633130" sldId="1881"/>
            <ac:inkMk id="322" creationId="{6F76218B-C810-446D-AD0E-19F491330533}"/>
          </ac:inkMkLst>
        </pc:inkChg>
        <pc:inkChg chg="add del mod">
          <ac:chgData name="Sherif Khattab" userId="c83b1e15-36f3-4f46-aceb-05aac24c545e" providerId="ADAL" clId="{765E29AF-DB58-4025-A9E7-1BD6AAD1841B}" dt="2021-02-15T06:58:20.748" v="2481"/>
          <ac:inkMkLst>
            <pc:docMk/>
            <pc:sldMk cId="3088633130" sldId="1881"/>
            <ac:inkMk id="323" creationId="{995E4FEC-52EA-4071-B41F-614652A16F60}"/>
          </ac:inkMkLst>
        </pc:inkChg>
        <pc:inkChg chg="add del mod">
          <ac:chgData name="Sherif Khattab" userId="c83b1e15-36f3-4f46-aceb-05aac24c545e" providerId="ADAL" clId="{765E29AF-DB58-4025-A9E7-1BD6AAD1841B}" dt="2021-02-15T06:58:20.748" v="2481"/>
          <ac:inkMkLst>
            <pc:docMk/>
            <pc:sldMk cId="3088633130" sldId="1881"/>
            <ac:inkMk id="324" creationId="{BA4D709A-1895-46E3-B61B-5FC4B0995CA9}"/>
          </ac:inkMkLst>
        </pc:inkChg>
        <pc:inkChg chg="add del mod">
          <ac:chgData name="Sherif Khattab" userId="c83b1e15-36f3-4f46-aceb-05aac24c545e" providerId="ADAL" clId="{765E29AF-DB58-4025-A9E7-1BD6AAD1841B}" dt="2021-02-15T06:58:20.748" v="2481"/>
          <ac:inkMkLst>
            <pc:docMk/>
            <pc:sldMk cId="3088633130" sldId="1881"/>
            <ac:inkMk id="325" creationId="{DF56BB89-DDDA-4DDA-B79E-F56C375AE2A2}"/>
          </ac:inkMkLst>
        </pc:inkChg>
        <pc:inkChg chg="add del mod">
          <ac:chgData name="Sherif Khattab" userId="c83b1e15-36f3-4f46-aceb-05aac24c545e" providerId="ADAL" clId="{765E29AF-DB58-4025-A9E7-1BD6AAD1841B}" dt="2021-02-15T06:58:20.748" v="2481"/>
          <ac:inkMkLst>
            <pc:docMk/>
            <pc:sldMk cId="3088633130" sldId="1881"/>
            <ac:inkMk id="326" creationId="{F6D87CD4-D652-4B75-9CCB-DCCC5539B26B}"/>
          </ac:inkMkLst>
        </pc:inkChg>
        <pc:inkChg chg="add del mod">
          <ac:chgData name="Sherif Khattab" userId="c83b1e15-36f3-4f46-aceb-05aac24c545e" providerId="ADAL" clId="{765E29AF-DB58-4025-A9E7-1BD6AAD1841B}" dt="2021-02-15T06:58:20.748" v="2481"/>
          <ac:inkMkLst>
            <pc:docMk/>
            <pc:sldMk cId="3088633130" sldId="1881"/>
            <ac:inkMk id="327" creationId="{34F0519E-FD26-4825-99CE-CC21DCB37BE5}"/>
          </ac:inkMkLst>
        </pc:inkChg>
        <pc:inkChg chg="add del mod">
          <ac:chgData name="Sherif Khattab" userId="c83b1e15-36f3-4f46-aceb-05aac24c545e" providerId="ADAL" clId="{765E29AF-DB58-4025-A9E7-1BD6AAD1841B}" dt="2021-02-15T06:58:20.748" v="2481"/>
          <ac:inkMkLst>
            <pc:docMk/>
            <pc:sldMk cId="3088633130" sldId="1881"/>
            <ac:inkMk id="328" creationId="{14FD6850-1DA5-4A4D-A6EE-93CAE2EF68EE}"/>
          </ac:inkMkLst>
        </pc:inkChg>
        <pc:inkChg chg="add del mod">
          <ac:chgData name="Sherif Khattab" userId="c83b1e15-36f3-4f46-aceb-05aac24c545e" providerId="ADAL" clId="{765E29AF-DB58-4025-A9E7-1BD6AAD1841B}" dt="2021-02-15T06:58:20.748" v="2481"/>
          <ac:inkMkLst>
            <pc:docMk/>
            <pc:sldMk cId="3088633130" sldId="1881"/>
            <ac:inkMk id="329" creationId="{52B78CDE-6498-49FA-A32F-D7D2CD10E213}"/>
          </ac:inkMkLst>
        </pc:inkChg>
        <pc:inkChg chg="add mod">
          <ac:chgData name="Sherif Khattab" userId="c83b1e15-36f3-4f46-aceb-05aac24c545e" providerId="ADAL" clId="{765E29AF-DB58-4025-A9E7-1BD6AAD1841B}" dt="2021-02-15T06:58:35.681" v="2483"/>
          <ac:inkMkLst>
            <pc:docMk/>
            <pc:sldMk cId="3088633130" sldId="1881"/>
            <ac:inkMk id="330" creationId="{74671B40-E418-4CF4-90C9-FAB12F7E9962}"/>
          </ac:inkMkLst>
        </pc:inkChg>
        <pc:inkChg chg="add mod">
          <ac:chgData name="Sherif Khattab" userId="c83b1e15-36f3-4f46-aceb-05aac24c545e" providerId="ADAL" clId="{765E29AF-DB58-4025-A9E7-1BD6AAD1841B}" dt="2021-02-15T06:58:35.681" v="2483"/>
          <ac:inkMkLst>
            <pc:docMk/>
            <pc:sldMk cId="3088633130" sldId="1881"/>
            <ac:inkMk id="331" creationId="{27815EC5-7C5C-49D4-AF0F-91DCFDEC7E19}"/>
          </ac:inkMkLst>
        </pc:inkChg>
        <pc:inkChg chg="add mod">
          <ac:chgData name="Sherif Khattab" userId="c83b1e15-36f3-4f46-aceb-05aac24c545e" providerId="ADAL" clId="{765E29AF-DB58-4025-A9E7-1BD6AAD1841B}" dt="2021-02-15T06:58:35.681" v="2483"/>
          <ac:inkMkLst>
            <pc:docMk/>
            <pc:sldMk cId="3088633130" sldId="1881"/>
            <ac:inkMk id="332" creationId="{9EC3D8BD-2B64-4084-9D37-6C34F6234302}"/>
          </ac:inkMkLst>
        </pc:inkChg>
        <pc:inkChg chg="add mod">
          <ac:chgData name="Sherif Khattab" userId="c83b1e15-36f3-4f46-aceb-05aac24c545e" providerId="ADAL" clId="{765E29AF-DB58-4025-A9E7-1BD6AAD1841B}" dt="2021-02-15T06:58:35.681" v="2483"/>
          <ac:inkMkLst>
            <pc:docMk/>
            <pc:sldMk cId="3088633130" sldId="1881"/>
            <ac:inkMk id="333" creationId="{EEDA222E-9BA9-47D9-B6BD-8A40523A3C34}"/>
          </ac:inkMkLst>
        </pc:inkChg>
        <pc:inkChg chg="add mod">
          <ac:chgData name="Sherif Khattab" userId="c83b1e15-36f3-4f46-aceb-05aac24c545e" providerId="ADAL" clId="{765E29AF-DB58-4025-A9E7-1BD6AAD1841B}" dt="2021-02-15T06:58:35.681" v="2483"/>
          <ac:inkMkLst>
            <pc:docMk/>
            <pc:sldMk cId="3088633130" sldId="1881"/>
            <ac:inkMk id="334" creationId="{02E8F0F7-9414-4F77-9709-F5E212B61BDC}"/>
          </ac:inkMkLst>
        </pc:inkChg>
        <pc:inkChg chg="add mod">
          <ac:chgData name="Sherif Khattab" userId="c83b1e15-36f3-4f46-aceb-05aac24c545e" providerId="ADAL" clId="{765E29AF-DB58-4025-A9E7-1BD6AAD1841B}" dt="2021-02-15T06:58:35.681" v="2483"/>
          <ac:inkMkLst>
            <pc:docMk/>
            <pc:sldMk cId="3088633130" sldId="1881"/>
            <ac:inkMk id="335" creationId="{972B457F-C2FA-4A12-BC76-69A4C97E846B}"/>
          </ac:inkMkLst>
        </pc:inkChg>
        <pc:inkChg chg="add mod">
          <ac:chgData name="Sherif Khattab" userId="c83b1e15-36f3-4f46-aceb-05aac24c545e" providerId="ADAL" clId="{765E29AF-DB58-4025-A9E7-1BD6AAD1841B}" dt="2021-02-15T06:58:35.681" v="2483"/>
          <ac:inkMkLst>
            <pc:docMk/>
            <pc:sldMk cId="3088633130" sldId="1881"/>
            <ac:inkMk id="336" creationId="{07F7815E-18A0-4DB4-84BC-5CB108096946}"/>
          </ac:inkMkLst>
        </pc:inkChg>
        <pc:inkChg chg="add mod">
          <ac:chgData name="Sherif Khattab" userId="c83b1e15-36f3-4f46-aceb-05aac24c545e" providerId="ADAL" clId="{765E29AF-DB58-4025-A9E7-1BD6AAD1841B}" dt="2021-02-15T06:58:35.681" v="2483"/>
          <ac:inkMkLst>
            <pc:docMk/>
            <pc:sldMk cId="3088633130" sldId="1881"/>
            <ac:inkMk id="337" creationId="{981DABEB-044F-4366-A558-1461549AC01C}"/>
          </ac:inkMkLst>
        </pc:inkChg>
        <pc:inkChg chg="add mod">
          <ac:chgData name="Sherif Khattab" userId="c83b1e15-36f3-4f46-aceb-05aac24c545e" providerId="ADAL" clId="{765E29AF-DB58-4025-A9E7-1BD6AAD1841B}" dt="2021-02-15T06:58:35.681" v="2483"/>
          <ac:inkMkLst>
            <pc:docMk/>
            <pc:sldMk cId="3088633130" sldId="1881"/>
            <ac:inkMk id="338" creationId="{54E96197-E7DC-4BC5-8BDE-36A007DB3DCA}"/>
          </ac:inkMkLst>
        </pc:inkChg>
        <pc:inkChg chg="add mod">
          <ac:chgData name="Sherif Khattab" userId="c83b1e15-36f3-4f46-aceb-05aac24c545e" providerId="ADAL" clId="{765E29AF-DB58-4025-A9E7-1BD6AAD1841B}" dt="2021-02-15T06:58:35.681" v="2483"/>
          <ac:inkMkLst>
            <pc:docMk/>
            <pc:sldMk cId="3088633130" sldId="1881"/>
            <ac:inkMk id="339" creationId="{CB775D2B-059B-40C7-AE23-2B68B0A9F725}"/>
          </ac:inkMkLst>
        </pc:inkChg>
        <pc:inkChg chg="add mod">
          <ac:chgData name="Sherif Khattab" userId="c83b1e15-36f3-4f46-aceb-05aac24c545e" providerId="ADAL" clId="{765E29AF-DB58-4025-A9E7-1BD6AAD1841B}" dt="2021-02-15T06:58:35.681" v="2483"/>
          <ac:inkMkLst>
            <pc:docMk/>
            <pc:sldMk cId="3088633130" sldId="1881"/>
            <ac:inkMk id="340" creationId="{DB4DF2C9-598D-48FE-86EC-B209FB4F3B94}"/>
          </ac:inkMkLst>
        </pc:inkChg>
        <pc:inkChg chg="add mod">
          <ac:chgData name="Sherif Khattab" userId="c83b1e15-36f3-4f46-aceb-05aac24c545e" providerId="ADAL" clId="{765E29AF-DB58-4025-A9E7-1BD6AAD1841B}" dt="2021-02-15T06:58:35.681" v="2483"/>
          <ac:inkMkLst>
            <pc:docMk/>
            <pc:sldMk cId="3088633130" sldId="1881"/>
            <ac:inkMk id="341" creationId="{11DB09BE-60EC-40B7-ABAE-E16AA9810CAE}"/>
          </ac:inkMkLst>
        </pc:inkChg>
        <pc:inkChg chg="add mod">
          <ac:chgData name="Sherif Khattab" userId="c83b1e15-36f3-4f46-aceb-05aac24c545e" providerId="ADAL" clId="{765E29AF-DB58-4025-A9E7-1BD6AAD1841B}" dt="2021-02-15T06:58:35.681" v="2483"/>
          <ac:inkMkLst>
            <pc:docMk/>
            <pc:sldMk cId="3088633130" sldId="1881"/>
            <ac:inkMk id="342" creationId="{809363D6-ACE2-45DB-A2E7-02F764474523}"/>
          </ac:inkMkLst>
        </pc:inkChg>
        <pc:inkChg chg="add mod">
          <ac:chgData name="Sherif Khattab" userId="c83b1e15-36f3-4f46-aceb-05aac24c545e" providerId="ADAL" clId="{765E29AF-DB58-4025-A9E7-1BD6AAD1841B}" dt="2021-02-15T06:58:35.681" v="2483"/>
          <ac:inkMkLst>
            <pc:docMk/>
            <pc:sldMk cId="3088633130" sldId="1881"/>
            <ac:inkMk id="343" creationId="{DAAE8D72-5E28-4EB4-A242-37DC0D20C6F3}"/>
          </ac:inkMkLst>
        </pc:inkChg>
        <pc:inkChg chg="add mod">
          <ac:chgData name="Sherif Khattab" userId="c83b1e15-36f3-4f46-aceb-05aac24c545e" providerId="ADAL" clId="{765E29AF-DB58-4025-A9E7-1BD6AAD1841B}" dt="2021-02-15T06:58:35.681" v="2483"/>
          <ac:inkMkLst>
            <pc:docMk/>
            <pc:sldMk cId="3088633130" sldId="1881"/>
            <ac:inkMk id="344" creationId="{D21055D0-94C0-4F92-BD33-B9E6F3021362}"/>
          </ac:inkMkLst>
        </pc:inkChg>
        <pc:inkChg chg="add mod">
          <ac:chgData name="Sherif Khattab" userId="c83b1e15-36f3-4f46-aceb-05aac24c545e" providerId="ADAL" clId="{765E29AF-DB58-4025-A9E7-1BD6AAD1841B}" dt="2021-02-15T06:58:35.681" v="2483"/>
          <ac:inkMkLst>
            <pc:docMk/>
            <pc:sldMk cId="3088633130" sldId="1881"/>
            <ac:inkMk id="345" creationId="{AF8702F7-07A5-4D06-AC2F-E4E60C1D54DD}"/>
          </ac:inkMkLst>
        </pc:inkChg>
        <pc:inkChg chg="add mod">
          <ac:chgData name="Sherif Khattab" userId="c83b1e15-36f3-4f46-aceb-05aac24c545e" providerId="ADAL" clId="{765E29AF-DB58-4025-A9E7-1BD6AAD1841B}" dt="2021-02-15T06:58:35.681" v="2483"/>
          <ac:inkMkLst>
            <pc:docMk/>
            <pc:sldMk cId="3088633130" sldId="1881"/>
            <ac:inkMk id="346" creationId="{158179B9-4894-425A-A59D-487405BAB674}"/>
          </ac:inkMkLst>
        </pc:inkChg>
        <pc:inkChg chg="add mod">
          <ac:chgData name="Sherif Khattab" userId="c83b1e15-36f3-4f46-aceb-05aac24c545e" providerId="ADAL" clId="{765E29AF-DB58-4025-A9E7-1BD6AAD1841B}" dt="2021-02-15T06:58:35.681" v="2483"/>
          <ac:inkMkLst>
            <pc:docMk/>
            <pc:sldMk cId="3088633130" sldId="1881"/>
            <ac:inkMk id="347" creationId="{A8F8E15D-A26A-4768-ADD3-F2BED0CB5501}"/>
          </ac:inkMkLst>
        </pc:inkChg>
        <pc:inkChg chg="add mod">
          <ac:chgData name="Sherif Khattab" userId="c83b1e15-36f3-4f46-aceb-05aac24c545e" providerId="ADAL" clId="{765E29AF-DB58-4025-A9E7-1BD6AAD1841B}" dt="2021-02-15T06:58:35.681" v="2483"/>
          <ac:inkMkLst>
            <pc:docMk/>
            <pc:sldMk cId="3088633130" sldId="1881"/>
            <ac:inkMk id="348" creationId="{C8944145-AEF0-466D-AABE-403EE6D49465}"/>
          </ac:inkMkLst>
        </pc:inkChg>
        <pc:inkChg chg="add mod">
          <ac:chgData name="Sherif Khattab" userId="c83b1e15-36f3-4f46-aceb-05aac24c545e" providerId="ADAL" clId="{765E29AF-DB58-4025-A9E7-1BD6AAD1841B}" dt="2021-02-15T06:58:35.681" v="2483"/>
          <ac:inkMkLst>
            <pc:docMk/>
            <pc:sldMk cId="3088633130" sldId="1881"/>
            <ac:inkMk id="349" creationId="{6877F0AB-A8AD-40DD-9501-11AFD4B5E5A5}"/>
          </ac:inkMkLst>
        </pc:inkChg>
        <pc:inkChg chg="add mod">
          <ac:chgData name="Sherif Khattab" userId="c83b1e15-36f3-4f46-aceb-05aac24c545e" providerId="ADAL" clId="{765E29AF-DB58-4025-A9E7-1BD6AAD1841B}" dt="2021-02-15T06:58:35.681" v="2483"/>
          <ac:inkMkLst>
            <pc:docMk/>
            <pc:sldMk cId="3088633130" sldId="1881"/>
            <ac:inkMk id="350" creationId="{DD36E9DE-EF8C-49B4-9DFF-B1A002D5437F}"/>
          </ac:inkMkLst>
        </pc:inkChg>
        <pc:inkChg chg="add mod">
          <ac:chgData name="Sherif Khattab" userId="c83b1e15-36f3-4f46-aceb-05aac24c545e" providerId="ADAL" clId="{765E29AF-DB58-4025-A9E7-1BD6AAD1841B}" dt="2021-02-15T06:58:35.681" v="2483"/>
          <ac:inkMkLst>
            <pc:docMk/>
            <pc:sldMk cId="3088633130" sldId="1881"/>
            <ac:inkMk id="351" creationId="{A0AC67CB-0F9D-4C3C-B59A-F925261AF5BB}"/>
          </ac:inkMkLst>
        </pc:inkChg>
        <pc:inkChg chg="add mod">
          <ac:chgData name="Sherif Khattab" userId="c83b1e15-36f3-4f46-aceb-05aac24c545e" providerId="ADAL" clId="{765E29AF-DB58-4025-A9E7-1BD6AAD1841B}" dt="2021-02-15T06:58:35.681" v="2483"/>
          <ac:inkMkLst>
            <pc:docMk/>
            <pc:sldMk cId="3088633130" sldId="1881"/>
            <ac:inkMk id="352" creationId="{705CF7ED-7986-4CA4-A014-7FEA333A73ED}"/>
          </ac:inkMkLst>
        </pc:inkChg>
        <pc:inkChg chg="add mod">
          <ac:chgData name="Sherif Khattab" userId="c83b1e15-36f3-4f46-aceb-05aac24c545e" providerId="ADAL" clId="{765E29AF-DB58-4025-A9E7-1BD6AAD1841B}" dt="2021-02-15T06:58:35.681" v="2483"/>
          <ac:inkMkLst>
            <pc:docMk/>
            <pc:sldMk cId="3088633130" sldId="1881"/>
            <ac:inkMk id="353" creationId="{5CA5282D-68C8-459D-9EF5-D27495655E27}"/>
          </ac:inkMkLst>
        </pc:inkChg>
        <pc:inkChg chg="add mod">
          <ac:chgData name="Sherif Khattab" userId="c83b1e15-36f3-4f46-aceb-05aac24c545e" providerId="ADAL" clId="{765E29AF-DB58-4025-A9E7-1BD6AAD1841B}" dt="2021-02-15T06:58:35.681" v="2483"/>
          <ac:inkMkLst>
            <pc:docMk/>
            <pc:sldMk cId="3088633130" sldId="1881"/>
            <ac:inkMk id="354" creationId="{0BEB6732-870C-4B55-A83D-F5E52CFE519A}"/>
          </ac:inkMkLst>
        </pc:inkChg>
        <pc:inkChg chg="add mod">
          <ac:chgData name="Sherif Khattab" userId="c83b1e15-36f3-4f46-aceb-05aac24c545e" providerId="ADAL" clId="{765E29AF-DB58-4025-A9E7-1BD6AAD1841B}" dt="2021-02-15T06:58:35.681" v="2483"/>
          <ac:inkMkLst>
            <pc:docMk/>
            <pc:sldMk cId="3088633130" sldId="1881"/>
            <ac:inkMk id="355" creationId="{7229E08A-3D96-46CE-9D18-9EE1AAD49696}"/>
          </ac:inkMkLst>
        </pc:inkChg>
        <pc:inkChg chg="add del mod">
          <ac:chgData name="Sherif Khattab" userId="c83b1e15-36f3-4f46-aceb-05aac24c545e" providerId="ADAL" clId="{765E29AF-DB58-4025-A9E7-1BD6AAD1841B}" dt="2021-02-15T06:59:49.039" v="2544"/>
          <ac:inkMkLst>
            <pc:docMk/>
            <pc:sldMk cId="3088633130" sldId="1881"/>
            <ac:inkMk id="356" creationId="{871F6F35-74AF-4870-9531-AE27531E2E73}"/>
          </ac:inkMkLst>
        </pc:inkChg>
        <pc:inkChg chg="add mod">
          <ac:chgData name="Sherif Khattab" userId="c83b1e15-36f3-4f46-aceb-05aac24c545e" providerId="ADAL" clId="{765E29AF-DB58-4025-A9E7-1BD6AAD1841B}" dt="2021-02-15T06:58:35.681" v="2483"/>
          <ac:inkMkLst>
            <pc:docMk/>
            <pc:sldMk cId="3088633130" sldId="1881"/>
            <ac:inkMk id="357" creationId="{153715B0-7036-4B50-9F11-9DE1365B6A60}"/>
          </ac:inkMkLst>
        </pc:inkChg>
        <pc:inkChg chg="add del mod">
          <ac:chgData name="Sherif Khattab" userId="c83b1e15-36f3-4f46-aceb-05aac24c545e" providerId="ADAL" clId="{765E29AF-DB58-4025-A9E7-1BD6AAD1841B}" dt="2021-02-15T06:59:49.040" v="2549"/>
          <ac:inkMkLst>
            <pc:docMk/>
            <pc:sldMk cId="3088633130" sldId="1881"/>
            <ac:inkMk id="358" creationId="{6E042F9F-F4E3-49DE-9F28-82AA94E78CD3}"/>
          </ac:inkMkLst>
        </pc:inkChg>
        <pc:inkChg chg="add del mod">
          <ac:chgData name="Sherif Khattab" userId="c83b1e15-36f3-4f46-aceb-05aac24c545e" providerId="ADAL" clId="{765E29AF-DB58-4025-A9E7-1BD6AAD1841B}" dt="2021-02-15T06:59:49.037" v="2535"/>
          <ac:inkMkLst>
            <pc:docMk/>
            <pc:sldMk cId="3088633130" sldId="1881"/>
            <ac:inkMk id="359" creationId="{16AF83C2-604E-4EC8-BFA2-98D5D17AACD8}"/>
          </ac:inkMkLst>
        </pc:inkChg>
        <pc:inkChg chg="add mod">
          <ac:chgData name="Sherif Khattab" userId="c83b1e15-36f3-4f46-aceb-05aac24c545e" providerId="ADAL" clId="{765E29AF-DB58-4025-A9E7-1BD6AAD1841B}" dt="2021-02-15T06:59:49.036" v="2530"/>
          <ac:inkMkLst>
            <pc:docMk/>
            <pc:sldMk cId="3088633130" sldId="1881"/>
            <ac:inkMk id="360" creationId="{EF5906FC-FDB8-4FC3-9F17-7E69131DA267}"/>
          </ac:inkMkLst>
        </pc:inkChg>
        <pc:inkChg chg="add del mod">
          <ac:chgData name="Sherif Khattab" userId="c83b1e15-36f3-4f46-aceb-05aac24c545e" providerId="ADAL" clId="{765E29AF-DB58-4025-A9E7-1BD6AAD1841B}" dt="2021-02-15T06:59:49.045" v="2565"/>
          <ac:inkMkLst>
            <pc:docMk/>
            <pc:sldMk cId="3088633130" sldId="1881"/>
            <ac:inkMk id="361" creationId="{013124F4-9510-4CC1-B3CD-2040CC84C8E0}"/>
          </ac:inkMkLst>
        </pc:inkChg>
        <pc:inkChg chg="add del mod">
          <ac:chgData name="Sherif Khattab" userId="c83b1e15-36f3-4f46-aceb-05aac24c545e" providerId="ADAL" clId="{765E29AF-DB58-4025-A9E7-1BD6AAD1841B}" dt="2021-02-15T06:59:49.042" v="2556"/>
          <ac:inkMkLst>
            <pc:docMk/>
            <pc:sldMk cId="3088633130" sldId="1881"/>
            <ac:inkMk id="362" creationId="{1671C570-716A-4F84-A831-9DCE6FFF3AE9}"/>
          </ac:inkMkLst>
        </pc:inkChg>
        <pc:inkChg chg="add del mod">
          <ac:chgData name="Sherif Khattab" userId="c83b1e15-36f3-4f46-aceb-05aac24c545e" providerId="ADAL" clId="{765E29AF-DB58-4025-A9E7-1BD6AAD1841B}" dt="2021-02-15T06:59:49.046" v="2567"/>
          <ac:inkMkLst>
            <pc:docMk/>
            <pc:sldMk cId="3088633130" sldId="1881"/>
            <ac:inkMk id="363" creationId="{C61C8CBE-F71E-475E-9AAF-6121B13007A7}"/>
          </ac:inkMkLst>
        </pc:inkChg>
        <pc:inkChg chg="add del mod">
          <ac:chgData name="Sherif Khattab" userId="c83b1e15-36f3-4f46-aceb-05aac24c545e" providerId="ADAL" clId="{765E29AF-DB58-4025-A9E7-1BD6AAD1841B}" dt="2021-02-15T06:59:49.048" v="2576"/>
          <ac:inkMkLst>
            <pc:docMk/>
            <pc:sldMk cId="3088633130" sldId="1881"/>
            <ac:inkMk id="364" creationId="{BD7940C9-D46F-4933-AD74-567A4C54D272}"/>
          </ac:inkMkLst>
        </pc:inkChg>
        <pc:inkChg chg="add del mod">
          <ac:chgData name="Sherif Khattab" userId="c83b1e15-36f3-4f46-aceb-05aac24c545e" providerId="ADAL" clId="{765E29AF-DB58-4025-A9E7-1BD6AAD1841B}" dt="2021-02-15T06:59:49.051" v="2585"/>
          <ac:inkMkLst>
            <pc:docMk/>
            <pc:sldMk cId="3088633130" sldId="1881"/>
            <ac:inkMk id="365" creationId="{FE41DBB9-E513-4F6F-B23E-614234E6CCCD}"/>
          </ac:inkMkLst>
        </pc:inkChg>
        <pc:inkChg chg="add del mod">
          <ac:chgData name="Sherif Khattab" userId="c83b1e15-36f3-4f46-aceb-05aac24c545e" providerId="ADAL" clId="{765E29AF-DB58-4025-A9E7-1BD6AAD1841B}" dt="2021-02-15T06:59:49.036" v="2532"/>
          <ac:inkMkLst>
            <pc:docMk/>
            <pc:sldMk cId="3088633130" sldId="1881"/>
            <ac:inkMk id="366" creationId="{2BB7D9FF-60FF-478B-BDDF-21EF0732C481}"/>
          </ac:inkMkLst>
        </pc:inkChg>
        <pc:inkChg chg="add del mod">
          <ac:chgData name="Sherif Khattab" userId="c83b1e15-36f3-4f46-aceb-05aac24c545e" providerId="ADAL" clId="{765E29AF-DB58-4025-A9E7-1BD6AAD1841B}" dt="2021-02-15T06:59:49.043" v="2558"/>
          <ac:inkMkLst>
            <pc:docMk/>
            <pc:sldMk cId="3088633130" sldId="1881"/>
            <ac:inkMk id="367" creationId="{511FAD5A-7540-4F9A-9780-F4D9D8F96D89}"/>
          </ac:inkMkLst>
        </pc:inkChg>
        <pc:inkChg chg="add del mod">
          <ac:chgData name="Sherif Khattab" userId="c83b1e15-36f3-4f46-aceb-05aac24c545e" providerId="ADAL" clId="{765E29AF-DB58-4025-A9E7-1BD6AAD1841B}" dt="2021-02-15T06:59:49.042" v="2554"/>
          <ac:inkMkLst>
            <pc:docMk/>
            <pc:sldMk cId="3088633130" sldId="1881"/>
            <ac:inkMk id="368" creationId="{473B8159-9A44-4032-9041-9A2FE0D11E3C}"/>
          </ac:inkMkLst>
        </pc:inkChg>
        <pc:inkChg chg="add del mod">
          <ac:chgData name="Sherif Khattab" userId="c83b1e15-36f3-4f46-aceb-05aac24c545e" providerId="ADAL" clId="{765E29AF-DB58-4025-A9E7-1BD6AAD1841B}" dt="2021-02-15T06:59:49.051" v="2586"/>
          <ac:inkMkLst>
            <pc:docMk/>
            <pc:sldMk cId="3088633130" sldId="1881"/>
            <ac:inkMk id="369" creationId="{34E6D7F1-7822-4D9C-AD03-DB2208BDCBBE}"/>
          </ac:inkMkLst>
        </pc:inkChg>
        <pc:inkChg chg="add del mod">
          <ac:chgData name="Sherif Khattab" userId="c83b1e15-36f3-4f46-aceb-05aac24c545e" providerId="ADAL" clId="{765E29AF-DB58-4025-A9E7-1BD6AAD1841B}" dt="2021-02-15T06:59:49.049" v="2580"/>
          <ac:inkMkLst>
            <pc:docMk/>
            <pc:sldMk cId="3088633130" sldId="1881"/>
            <ac:inkMk id="370" creationId="{F043B1EF-5281-4922-83AE-C7BF6955D8EF}"/>
          </ac:inkMkLst>
        </pc:inkChg>
        <pc:inkChg chg="add mod">
          <ac:chgData name="Sherif Khattab" userId="c83b1e15-36f3-4f46-aceb-05aac24c545e" providerId="ADAL" clId="{765E29AF-DB58-4025-A9E7-1BD6AAD1841B}" dt="2021-02-15T06:59:49.033" v="2519"/>
          <ac:inkMkLst>
            <pc:docMk/>
            <pc:sldMk cId="3088633130" sldId="1881"/>
            <ac:inkMk id="371" creationId="{3BAC9B08-44BA-47FC-B08C-D31B4EC87F3F}"/>
          </ac:inkMkLst>
        </pc:inkChg>
        <pc:inkChg chg="add del mod">
          <ac:chgData name="Sherif Khattab" userId="c83b1e15-36f3-4f46-aceb-05aac24c545e" providerId="ADAL" clId="{765E29AF-DB58-4025-A9E7-1BD6AAD1841B}" dt="2021-02-15T06:59:49.037" v="2536"/>
          <ac:inkMkLst>
            <pc:docMk/>
            <pc:sldMk cId="3088633130" sldId="1881"/>
            <ac:inkMk id="372" creationId="{76920B7E-4C9D-4E63-B969-ED266768B335}"/>
          </ac:inkMkLst>
        </pc:inkChg>
        <pc:inkChg chg="add del mod">
          <ac:chgData name="Sherif Khattab" userId="c83b1e15-36f3-4f46-aceb-05aac24c545e" providerId="ADAL" clId="{765E29AF-DB58-4025-A9E7-1BD6AAD1841B}" dt="2021-02-15T06:59:49.038" v="2541"/>
          <ac:inkMkLst>
            <pc:docMk/>
            <pc:sldMk cId="3088633130" sldId="1881"/>
            <ac:inkMk id="373" creationId="{5C3851F7-34A6-4756-A8A1-2B8C13E52C47}"/>
          </ac:inkMkLst>
        </pc:inkChg>
        <pc:inkChg chg="add del mod">
          <ac:chgData name="Sherif Khattab" userId="c83b1e15-36f3-4f46-aceb-05aac24c545e" providerId="ADAL" clId="{765E29AF-DB58-4025-A9E7-1BD6AAD1841B}" dt="2021-02-15T06:59:49.035" v="2529"/>
          <ac:inkMkLst>
            <pc:docMk/>
            <pc:sldMk cId="3088633130" sldId="1881"/>
            <ac:inkMk id="374" creationId="{26EF337B-408A-42AF-81F6-02F9A058FF7E}"/>
          </ac:inkMkLst>
        </pc:inkChg>
        <pc:inkChg chg="add del mod">
          <ac:chgData name="Sherif Khattab" userId="c83b1e15-36f3-4f46-aceb-05aac24c545e" providerId="ADAL" clId="{765E29AF-DB58-4025-A9E7-1BD6AAD1841B}" dt="2021-02-15T06:59:49.050" v="2584"/>
          <ac:inkMkLst>
            <pc:docMk/>
            <pc:sldMk cId="3088633130" sldId="1881"/>
            <ac:inkMk id="375" creationId="{49536C7E-B3C1-4A7B-A808-A02AF3E3D683}"/>
          </ac:inkMkLst>
        </pc:inkChg>
        <pc:inkChg chg="add del mod">
          <ac:chgData name="Sherif Khattab" userId="c83b1e15-36f3-4f46-aceb-05aac24c545e" providerId="ADAL" clId="{765E29AF-DB58-4025-A9E7-1BD6AAD1841B}" dt="2021-02-15T06:59:49.046" v="2569"/>
          <ac:inkMkLst>
            <pc:docMk/>
            <pc:sldMk cId="3088633130" sldId="1881"/>
            <ac:inkMk id="376" creationId="{1B16CA43-7A0A-4510-8516-0ECFD58C7A7C}"/>
          </ac:inkMkLst>
        </pc:inkChg>
        <pc:inkChg chg="add del mod">
          <ac:chgData name="Sherif Khattab" userId="c83b1e15-36f3-4f46-aceb-05aac24c545e" providerId="ADAL" clId="{765E29AF-DB58-4025-A9E7-1BD6AAD1841B}" dt="2021-02-15T06:59:49.050" v="2582"/>
          <ac:inkMkLst>
            <pc:docMk/>
            <pc:sldMk cId="3088633130" sldId="1881"/>
            <ac:inkMk id="377" creationId="{27A79F5C-46A1-4CC1-84E3-AADDBDBE2024}"/>
          </ac:inkMkLst>
        </pc:inkChg>
        <pc:inkChg chg="add del mod">
          <ac:chgData name="Sherif Khattab" userId="c83b1e15-36f3-4f46-aceb-05aac24c545e" providerId="ADAL" clId="{765E29AF-DB58-4025-A9E7-1BD6AAD1841B}" dt="2021-02-15T06:59:49.052" v="2590"/>
          <ac:inkMkLst>
            <pc:docMk/>
            <pc:sldMk cId="3088633130" sldId="1881"/>
            <ac:inkMk id="378" creationId="{061BBEE7-59FE-46C0-B141-48EAA3DBB6C4}"/>
          </ac:inkMkLst>
        </pc:inkChg>
        <pc:inkChg chg="add mod">
          <ac:chgData name="Sherif Khattab" userId="c83b1e15-36f3-4f46-aceb-05aac24c545e" providerId="ADAL" clId="{765E29AF-DB58-4025-A9E7-1BD6AAD1841B}" dt="2021-02-15T06:58:35.681" v="2483"/>
          <ac:inkMkLst>
            <pc:docMk/>
            <pc:sldMk cId="3088633130" sldId="1881"/>
            <ac:inkMk id="379" creationId="{4D05ACED-C719-436B-AFBB-DEA0761AE2D1}"/>
          </ac:inkMkLst>
        </pc:inkChg>
        <pc:inkChg chg="add mod">
          <ac:chgData name="Sherif Khattab" userId="c83b1e15-36f3-4f46-aceb-05aac24c545e" providerId="ADAL" clId="{765E29AF-DB58-4025-A9E7-1BD6AAD1841B}" dt="2021-02-15T06:58:35.681" v="2483"/>
          <ac:inkMkLst>
            <pc:docMk/>
            <pc:sldMk cId="3088633130" sldId="1881"/>
            <ac:inkMk id="380" creationId="{3696B6B0-47F3-4036-AEF2-DF2958E896EA}"/>
          </ac:inkMkLst>
        </pc:inkChg>
        <pc:inkChg chg="add mod">
          <ac:chgData name="Sherif Khattab" userId="c83b1e15-36f3-4f46-aceb-05aac24c545e" providerId="ADAL" clId="{765E29AF-DB58-4025-A9E7-1BD6AAD1841B}" dt="2021-02-15T06:58:35.681" v="2483"/>
          <ac:inkMkLst>
            <pc:docMk/>
            <pc:sldMk cId="3088633130" sldId="1881"/>
            <ac:inkMk id="381" creationId="{C584852C-A98D-443B-B359-F21449462DA8}"/>
          </ac:inkMkLst>
        </pc:inkChg>
        <pc:inkChg chg="add mod">
          <ac:chgData name="Sherif Khattab" userId="c83b1e15-36f3-4f46-aceb-05aac24c545e" providerId="ADAL" clId="{765E29AF-DB58-4025-A9E7-1BD6AAD1841B}" dt="2021-02-15T06:58:35.681" v="2483"/>
          <ac:inkMkLst>
            <pc:docMk/>
            <pc:sldMk cId="3088633130" sldId="1881"/>
            <ac:inkMk id="382" creationId="{5FCEC09F-39F1-4094-9E98-605685926011}"/>
          </ac:inkMkLst>
        </pc:inkChg>
        <pc:inkChg chg="add mod">
          <ac:chgData name="Sherif Khattab" userId="c83b1e15-36f3-4f46-aceb-05aac24c545e" providerId="ADAL" clId="{765E29AF-DB58-4025-A9E7-1BD6AAD1841B}" dt="2021-02-15T06:58:35.681" v="2483"/>
          <ac:inkMkLst>
            <pc:docMk/>
            <pc:sldMk cId="3088633130" sldId="1881"/>
            <ac:inkMk id="383" creationId="{E337DA42-7498-40E3-BF14-6E4E000F7F7B}"/>
          </ac:inkMkLst>
        </pc:inkChg>
        <pc:inkChg chg="add mod">
          <ac:chgData name="Sherif Khattab" userId="c83b1e15-36f3-4f46-aceb-05aac24c545e" providerId="ADAL" clId="{765E29AF-DB58-4025-A9E7-1BD6AAD1841B}" dt="2021-02-15T06:58:35.681" v="2483"/>
          <ac:inkMkLst>
            <pc:docMk/>
            <pc:sldMk cId="3088633130" sldId="1881"/>
            <ac:inkMk id="384" creationId="{95A20946-5603-4C47-B343-30AFD9267CBC}"/>
          </ac:inkMkLst>
        </pc:inkChg>
        <pc:inkChg chg="add mod">
          <ac:chgData name="Sherif Khattab" userId="c83b1e15-36f3-4f46-aceb-05aac24c545e" providerId="ADAL" clId="{765E29AF-DB58-4025-A9E7-1BD6AAD1841B}" dt="2021-02-15T06:58:35.681" v="2483"/>
          <ac:inkMkLst>
            <pc:docMk/>
            <pc:sldMk cId="3088633130" sldId="1881"/>
            <ac:inkMk id="385" creationId="{C2AE3939-85A5-43B9-B6CD-AF53CA6B57E7}"/>
          </ac:inkMkLst>
        </pc:inkChg>
        <pc:inkChg chg="add mod">
          <ac:chgData name="Sherif Khattab" userId="c83b1e15-36f3-4f46-aceb-05aac24c545e" providerId="ADAL" clId="{765E29AF-DB58-4025-A9E7-1BD6AAD1841B}" dt="2021-02-15T06:58:35.681" v="2483"/>
          <ac:inkMkLst>
            <pc:docMk/>
            <pc:sldMk cId="3088633130" sldId="1881"/>
            <ac:inkMk id="386" creationId="{72A20968-F2C6-4DA2-8EF6-EFC560FA5579}"/>
          </ac:inkMkLst>
        </pc:inkChg>
        <pc:inkChg chg="add mod">
          <ac:chgData name="Sherif Khattab" userId="c83b1e15-36f3-4f46-aceb-05aac24c545e" providerId="ADAL" clId="{765E29AF-DB58-4025-A9E7-1BD6AAD1841B}" dt="2021-02-15T06:58:35.681" v="2483"/>
          <ac:inkMkLst>
            <pc:docMk/>
            <pc:sldMk cId="3088633130" sldId="1881"/>
            <ac:inkMk id="387" creationId="{F24160D2-F826-45D5-83D8-03937B792130}"/>
          </ac:inkMkLst>
        </pc:inkChg>
        <pc:inkChg chg="add mod">
          <ac:chgData name="Sherif Khattab" userId="c83b1e15-36f3-4f46-aceb-05aac24c545e" providerId="ADAL" clId="{765E29AF-DB58-4025-A9E7-1BD6AAD1841B}" dt="2021-02-15T06:58:35.681" v="2483"/>
          <ac:inkMkLst>
            <pc:docMk/>
            <pc:sldMk cId="3088633130" sldId="1881"/>
            <ac:inkMk id="388" creationId="{24B1EAC3-0963-46A3-924D-CA3177B8DDC2}"/>
          </ac:inkMkLst>
        </pc:inkChg>
        <pc:inkChg chg="add mod">
          <ac:chgData name="Sherif Khattab" userId="c83b1e15-36f3-4f46-aceb-05aac24c545e" providerId="ADAL" clId="{765E29AF-DB58-4025-A9E7-1BD6AAD1841B}" dt="2021-02-15T06:58:35.681" v="2483"/>
          <ac:inkMkLst>
            <pc:docMk/>
            <pc:sldMk cId="3088633130" sldId="1881"/>
            <ac:inkMk id="389" creationId="{55D883E2-7F00-4FB8-BAD9-9E9A0E6CC7C3}"/>
          </ac:inkMkLst>
        </pc:inkChg>
        <pc:inkChg chg="add del mod">
          <ac:chgData name="Sherif Khattab" userId="c83b1e15-36f3-4f46-aceb-05aac24c545e" providerId="ADAL" clId="{765E29AF-DB58-4025-A9E7-1BD6AAD1841B}" dt="2021-02-15T06:59:13.899" v="2514"/>
          <ac:inkMkLst>
            <pc:docMk/>
            <pc:sldMk cId="3088633130" sldId="1881"/>
            <ac:inkMk id="390" creationId="{D1B589D0-82AE-4C42-9C63-35EC87EC00B1}"/>
          </ac:inkMkLst>
        </pc:inkChg>
        <pc:inkChg chg="add del mod">
          <ac:chgData name="Sherif Khattab" userId="c83b1e15-36f3-4f46-aceb-05aac24c545e" providerId="ADAL" clId="{765E29AF-DB58-4025-A9E7-1BD6AAD1841B}" dt="2021-02-15T06:59:13.898" v="2512"/>
          <ac:inkMkLst>
            <pc:docMk/>
            <pc:sldMk cId="3088633130" sldId="1881"/>
            <ac:inkMk id="391" creationId="{D9448B40-620A-4E79-9A8D-908D89DEE03D}"/>
          </ac:inkMkLst>
        </pc:inkChg>
        <pc:inkChg chg="add del mod">
          <ac:chgData name="Sherif Khattab" userId="c83b1e15-36f3-4f46-aceb-05aac24c545e" providerId="ADAL" clId="{765E29AF-DB58-4025-A9E7-1BD6AAD1841B}" dt="2021-02-15T06:59:13.899" v="2513"/>
          <ac:inkMkLst>
            <pc:docMk/>
            <pc:sldMk cId="3088633130" sldId="1881"/>
            <ac:inkMk id="392" creationId="{4ECA5EB5-BE17-47AE-98BB-76B50CDAE07E}"/>
          </ac:inkMkLst>
        </pc:inkChg>
        <pc:inkChg chg="add del mod">
          <ac:chgData name="Sherif Khattab" userId="c83b1e15-36f3-4f46-aceb-05aac24c545e" providerId="ADAL" clId="{765E29AF-DB58-4025-A9E7-1BD6AAD1841B}" dt="2021-02-15T06:59:13.898" v="2511"/>
          <ac:inkMkLst>
            <pc:docMk/>
            <pc:sldMk cId="3088633130" sldId="1881"/>
            <ac:inkMk id="393" creationId="{A21ACB7F-8D70-4D1A-9A44-C9DE79342E13}"/>
          </ac:inkMkLst>
        </pc:inkChg>
        <pc:inkChg chg="add mod">
          <ac:chgData name="Sherif Khattab" userId="c83b1e15-36f3-4f46-aceb-05aac24c545e" providerId="ADAL" clId="{765E29AF-DB58-4025-A9E7-1BD6AAD1841B}" dt="2021-02-15T06:58:35.681" v="2483"/>
          <ac:inkMkLst>
            <pc:docMk/>
            <pc:sldMk cId="3088633130" sldId="1881"/>
            <ac:inkMk id="394" creationId="{C553AB61-D533-4726-9722-0C432E2DD690}"/>
          </ac:inkMkLst>
        </pc:inkChg>
        <pc:inkChg chg="add mod">
          <ac:chgData name="Sherif Khattab" userId="c83b1e15-36f3-4f46-aceb-05aac24c545e" providerId="ADAL" clId="{765E29AF-DB58-4025-A9E7-1BD6AAD1841B}" dt="2021-02-15T06:58:35.681" v="2483"/>
          <ac:inkMkLst>
            <pc:docMk/>
            <pc:sldMk cId="3088633130" sldId="1881"/>
            <ac:inkMk id="395" creationId="{8EF3A9B6-8B56-49E6-9428-A92E4ED8E54C}"/>
          </ac:inkMkLst>
        </pc:inkChg>
        <pc:inkChg chg="add mod">
          <ac:chgData name="Sherif Khattab" userId="c83b1e15-36f3-4f46-aceb-05aac24c545e" providerId="ADAL" clId="{765E29AF-DB58-4025-A9E7-1BD6AAD1841B}" dt="2021-02-15T06:58:35.681" v="2483"/>
          <ac:inkMkLst>
            <pc:docMk/>
            <pc:sldMk cId="3088633130" sldId="1881"/>
            <ac:inkMk id="396" creationId="{C950D21C-C6F5-4F04-ADCE-87161C7A538D}"/>
          </ac:inkMkLst>
        </pc:inkChg>
        <pc:inkChg chg="add mod">
          <ac:chgData name="Sherif Khattab" userId="c83b1e15-36f3-4f46-aceb-05aac24c545e" providerId="ADAL" clId="{765E29AF-DB58-4025-A9E7-1BD6AAD1841B}" dt="2021-02-15T06:58:35.681" v="2483"/>
          <ac:inkMkLst>
            <pc:docMk/>
            <pc:sldMk cId="3088633130" sldId="1881"/>
            <ac:inkMk id="397" creationId="{ABFDA066-6BF3-4195-8E63-1CFAF6FD2A6C}"/>
          </ac:inkMkLst>
        </pc:inkChg>
        <pc:inkChg chg="add mod">
          <ac:chgData name="Sherif Khattab" userId="c83b1e15-36f3-4f46-aceb-05aac24c545e" providerId="ADAL" clId="{765E29AF-DB58-4025-A9E7-1BD6AAD1841B}" dt="2021-02-15T06:58:35.681" v="2483"/>
          <ac:inkMkLst>
            <pc:docMk/>
            <pc:sldMk cId="3088633130" sldId="1881"/>
            <ac:inkMk id="398" creationId="{180F35D4-B91A-4522-9819-12420BFD0D66}"/>
          </ac:inkMkLst>
        </pc:inkChg>
        <pc:inkChg chg="add mod">
          <ac:chgData name="Sherif Khattab" userId="c83b1e15-36f3-4f46-aceb-05aac24c545e" providerId="ADAL" clId="{765E29AF-DB58-4025-A9E7-1BD6AAD1841B}" dt="2021-02-15T06:58:35.681" v="2483"/>
          <ac:inkMkLst>
            <pc:docMk/>
            <pc:sldMk cId="3088633130" sldId="1881"/>
            <ac:inkMk id="399" creationId="{20EDCB07-67D1-440B-8EBE-D73E9D47BDE4}"/>
          </ac:inkMkLst>
        </pc:inkChg>
        <pc:inkChg chg="add mod">
          <ac:chgData name="Sherif Khattab" userId="c83b1e15-36f3-4f46-aceb-05aac24c545e" providerId="ADAL" clId="{765E29AF-DB58-4025-A9E7-1BD6AAD1841B}" dt="2021-02-15T06:58:35.681" v="2483"/>
          <ac:inkMkLst>
            <pc:docMk/>
            <pc:sldMk cId="3088633130" sldId="1881"/>
            <ac:inkMk id="400" creationId="{6A484DAA-7E25-442C-83D6-7DAB6F34649A}"/>
          </ac:inkMkLst>
        </pc:inkChg>
        <pc:inkChg chg="add mod">
          <ac:chgData name="Sherif Khattab" userId="c83b1e15-36f3-4f46-aceb-05aac24c545e" providerId="ADAL" clId="{765E29AF-DB58-4025-A9E7-1BD6AAD1841B}" dt="2021-02-15T06:58:35.681" v="2483"/>
          <ac:inkMkLst>
            <pc:docMk/>
            <pc:sldMk cId="3088633130" sldId="1881"/>
            <ac:inkMk id="401" creationId="{77DF0155-5359-4F6E-8947-3A5542AB3E30}"/>
          </ac:inkMkLst>
        </pc:inkChg>
        <pc:inkChg chg="add mod">
          <ac:chgData name="Sherif Khattab" userId="c83b1e15-36f3-4f46-aceb-05aac24c545e" providerId="ADAL" clId="{765E29AF-DB58-4025-A9E7-1BD6AAD1841B}" dt="2021-02-15T06:58:35.681" v="2483"/>
          <ac:inkMkLst>
            <pc:docMk/>
            <pc:sldMk cId="3088633130" sldId="1881"/>
            <ac:inkMk id="402" creationId="{6D0F088A-7D86-4C80-A8EA-D0C219717E54}"/>
          </ac:inkMkLst>
        </pc:inkChg>
        <pc:inkChg chg="add mod">
          <ac:chgData name="Sherif Khattab" userId="c83b1e15-36f3-4f46-aceb-05aac24c545e" providerId="ADAL" clId="{765E29AF-DB58-4025-A9E7-1BD6AAD1841B}" dt="2021-02-15T06:58:35.681" v="2483"/>
          <ac:inkMkLst>
            <pc:docMk/>
            <pc:sldMk cId="3088633130" sldId="1881"/>
            <ac:inkMk id="403" creationId="{43B943F8-E9DA-4761-B52C-36F84740130C}"/>
          </ac:inkMkLst>
        </pc:inkChg>
        <pc:inkChg chg="add mod">
          <ac:chgData name="Sherif Khattab" userId="c83b1e15-36f3-4f46-aceb-05aac24c545e" providerId="ADAL" clId="{765E29AF-DB58-4025-A9E7-1BD6AAD1841B}" dt="2021-02-15T06:58:35.681" v="2483"/>
          <ac:inkMkLst>
            <pc:docMk/>
            <pc:sldMk cId="3088633130" sldId="1881"/>
            <ac:inkMk id="404" creationId="{36356203-5112-4AA4-9DD7-64A925DD5D1F}"/>
          </ac:inkMkLst>
        </pc:inkChg>
        <pc:inkChg chg="add mod">
          <ac:chgData name="Sherif Khattab" userId="c83b1e15-36f3-4f46-aceb-05aac24c545e" providerId="ADAL" clId="{765E29AF-DB58-4025-A9E7-1BD6AAD1841B}" dt="2021-02-15T06:58:35.681" v="2483"/>
          <ac:inkMkLst>
            <pc:docMk/>
            <pc:sldMk cId="3088633130" sldId="1881"/>
            <ac:inkMk id="405" creationId="{8F6CA7A8-6558-4DE1-A154-3A0051361841}"/>
          </ac:inkMkLst>
        </pc:inkChg>
        <pc:inkChg chg="add mod">
          <ac:chgData name="Sherif Khattab" userId="c83b1e15-36f3-4f46-aceb-05aac24c545e" providerId="ADAL" clId="{765E29AF-DB58-4025-A9E7-1BD6AAD1841B}" dt="2021-02-15T06:58:35.681" v="2483"/>
          <ac:inkMkLst>
            <pc:docMk/>
            <pc:sldMk cId="3088633130" sldId="1881"/>
            <ac:inkMk id="406" creationId="{95DF2F5E-CBB8-4019-B7EA-54DE9A43C2B6}"/>
          </ac:inkMkLst>
        </pc:inkChg>
        <pc:inkChg chg="add mod">
          <ac:chgData name="Sherif Khattab" userId="c83b1e15-36f3-4f46-aceb-05aac24c545e" providerId="ADAL" clId="{765E29AF-DB58-4025-A9E7-1BD6AAD1841B}" dt="2021-02-15T06:58:35.681" v="2483"/>
          <ac:inkMkLst>
            <pc:docMk/>
            <pc:sldMk cId="3088633130" sldId="1881"/>
            <ac:inkMk id="407" creationId="{817C1816-309D-4F3C-B408-E131A386F82F}"/>
          </ac:inkMkLst>
        </pc:inkChg>
        <pc:inkChg chg="add mod">
          <ac:chgData name="Sherif Khattab" userId="c83b1e15-36f3-4f46-aceb-05aac24c545e" providerId="ADAL" clId="{765E29AF-DB58-4025-A9E7-1BD6AAD1841B}" dt="2021-02-15T06:58:35.681" v="2483"/>
          <ac:inkMkLst>
            <pc:docMk/>
            <pc:sldMk cId="3088633130" sldId="1881"/>
            <ac:inkMk id="408" creationId="{941A5500-56E0-4FA0-ACD5-0461B407BA92}"/>
          </ac:inkMkLst>
        </pc:inkChg>
        <pc:inkChg chg="add mod">
          <ac:chgData name="Sherif Khattab" userId="c83b1e15-36f3-4f46-aceb-05aac24c545e" providerId="ADAL" clId="{765E29AF-DB58-4025-A9E7-1BD6AAD1841B}" dt="2021-02-15T06:58:35.681" v="2483"/>
          <ac:inkMkLst>
            <pc:docMk/>
            <pc:sldMk cId="3088633130" sldId="1881"/>
            <ac:inkMk id="409" creationId="{F21CD9C6-221A-42ED-9CA0-9BB091B3A311}"/>
          </ac:inkMkLst>
        </pc:inkChg>
        <pc:inkChg chg="add mod">
          <ac:chgData name="Sherif Khattab" userId="c83b1e15-36f3-4f46-aceb-05aac24c545e" providerId="ADAL" clId="{765E29AF-DB58-4025-A9E7-1BD6AAD1841B}" dt="2021-02-15T06:58:35.681" v="2483"/>
          <ac:inkMkLst>
            <pc:docMk/>
            <pc:sldMk cId="3088633130" sldId="1881"/>
            <ac:inkMk id="410" creationId="{666E1B75-B925-46F1-BACF-B7553D8D4187}"/>
          </ac:inkMkLst>
        </pc:inkChg>
        <pc:inkChg chg="add mod">
          <ac:chgData name="Sherif Khattab" userId="c83b1e15-36f3-4f46-aceb-05aac24c545e" providerId="ADAL" clId="{765E29AF-DB58-4025-A9E7-1BD6AAD1841B}" dt="2021-02-15T06:58:35.681" v="2483"/>
          <ac:inkMkLst>
            <pc:docMk/>
            <pc:sldMk cId="3088633130" sldId="1881"/>
            <ac:inkMk id="411" creationId="{BC7F460C-67FC-4316-B593-D98EEE91583C}"/>
          </ac:inkMkLst>
        </pc:inkChg>
        <pc:inkChg chg="add mod">
          <ac:chgData name="Sherif Khattab" userId="c83b1e15-36f3-4f46-aceb-05aac24c545e" providerId="ADAL" clId="{765E29AF-DB58-4025-A9E7-1BD6AAD1841B}" dt="2021-02-15T06:58:35.681" v="2483"/>
          <ac:inkMkLst>
            <pc:docMk/>
            <pc:sldMk cId="3088633130" sldId="1881"/>
            <ac:inkMk id="412" creationId="{A436729E-0435-4D1A-B205-B5182804AE6B}"/>
          </ac:inkMkLst>
        </pc:inkChg>
        <pc:inkChg chg="add mod">
          <ac:chgData name="Sherif Khattab" userId="c83b1e15-36f3-4f46-aceb-05aac24c545e" providerId="ADAL" clId="{765E29AF-DB58-4025-A9E7-1BD6AAD1841B}" dt="2021-02-15T06:58:35.681" v="2483"/>
          <ac:inkMkLst>
            <pc:docMk/>
            <pc:sldMk cId="3088633130" sldId="1881"/>
            <ac:inkMk id="413" creationId="{E524BAC6-6032-436D-9BDA-B963D0E83A8E}"/>
          </ac:inkMkLst>
        </pc:inkChg>
        <pc:inkChg chg="add mod">
          <ac:chgData name="Sherif Khattab" userId="c83b1e15-36f3-4f46-aceb-05aac24c545e" providerId="ADAL" clId="{765E29AF-DB58-4025-A9E7-1BD6AAD1841B}" dt="2021-02-15T06:58:35.681" v="2483"/>
          <ac:inkMkLst>
            <pc:docMk/>
            <pc:sldMk cId="3088633130" sldId="1881"/>
            <ac:inkMk id="414" creationId="{1C0ADB96-D4EC-4712-8F77-7D9CFF317376}"/>
          </ac:inkMkLst>
        </pc:inkChg>
        <pc:inkChg chg="add mod">
          <ac:chgData name="Sherif Khattab" userId="c83b1e15-36f3-4f46-aceb-05aac24c545e" providerId="ADAL" clId="{765E29AF-DB58-4025-A9E7-1BD6AAD1841B}" dt="2021-02-15T06:58:35.681" v="2483"/>
          <ac:inkMkLst>
            <pc:docMk/>
            <pc:sldMk cId="3088633130" sldId="1881"/>
            <ac:inkMk id="415" creationId="{32D0B1D0-67CE-4AC9-BABA-CBBE771BB4FE}"/>
          </ac:inkMkLst>
        </pc:inkChg>
        <pc:inkChg chg="add mod">
          <ac:chgData name="Sherif Khattab" userId="c83b1e15-36f3-4f46-aceb-05aac24c545e" providerId="ADAL" clId="{765E29AF-DB58-4025-A9E7-1BD6AAD1841B}" dt="2021-02-15T06:58:35.681" v="2483"/>
          <ac:inkMkLst>
            <pc:docMk/>
            <pc:sldMk cId="3088633130" sldId="1881"/>
            <ac:inkMk id="416" creationId="{3E7CCAB7-BD45-4CEA-9F20-B30EC1778349}"/>
          </ac:inkMkLst>
        </pc:inkChg>
        <pc:inkChg chg="add mod">
          <ac:chgData name="Sherif Khattab" userId="c83b1e15-36f3-4f46-aceb-05aac24c545e" providerId="ADAL" clId="{765E29AF-DB58-4025-A9E7-1BD6AAD1841B}" dt="2021-02-15T06:58:35.681" v="2483"/>
          <ac:inkMkLst>
            <pc:docMk/>
            <pc:sldMk cId="3088633130" sldId="1881"/>
            <ac:inkMk id="417" creationId="{FEA4308D-722F-4A34-9D07-00AB1C862347}"/>
          </ac:inkMkLst>
        </pc:inkChg>
        <pc:inkChg chg="add mod">
          <ac:chgData name="Sherif Khattab" userId="c83b1e15-36f3-4f46-aceb-05aac24c545e" providerId="ADAL" clId="{765E29AF-DB58-4025-A9E7-1BD6AAD1841B}" dt="2021-02-15T06:58:35.681" v="2483"/>
          <ac:inkMkLst>
            <pc:docMk/>
            <pc:sldMk cId="3088633130" sldId="1881"/>
            <ac:inkMk id="418" creationId="{82114A8E-3828-400C-81A6-CFFB6E60327D}"/>
          </ac:inkMkLst>
        </pc:inkChg>
        <pc:inkChg chg="add mod">
          <ac:chgData name="Sherif Khattab" userId="c83b1e15-36f3-4f46-aceb-05aac24c545e" providerId="ADAL" clId="{765E29AF-DB58-4025-A9E7-1BD6AAD1841B}" dt="2021-02-15T06:58:35.681" v="2483"/>
          <ac:inkMkLst>
            <pc:docMk/>
            <pc:sldMk cId="3088633130" sldId="1881"/>
            <ac:inkMk id="419" creationId="{5E79EE4A-DAFD-4727-BF67-F789C3EF4EAA}"/>
          </ac:inkMkLst>
        </pc:inkChg>
        <pc:inkChg chg="add mod">
          <ac:chgData name="Sherif Khattab" userId="c83b1e15-36f3-4f46-aceb-05aac24c545e" providerId="ADAL" clId="{765E29AF-DB58-4025-A9E7-1BD6AAD1841B}" dt="2021-02-15T06:58:35.681" v="2483"/>
          <ac:inkMkLst>
            <pc:docMk/>
            <pc:sldMk cId="3088633130" sldId="1881"/>
            <ac:inkMk id="420" creationId="{85658220-CEA6-4447-BED3-E06199757A25}"/>
          </ac:inkMkLst>
        </pc:inkChg>
        <pc:inkChg chg="add mod">
          <ac:chgData name="Sherif Khattab" userId="c83b1e15-36f3-4f46-aceb-05aac24c545e" providerId="ADAL" clId="{765E29AF-DB58-4025-A9E7-1BD6AAD1841B}" dt="2021-02-15T06:58:35.681" v="2483"/>
          <ac:inkMkLst>
            <pc:docMk/>
            <pc:sldMk cId="3088633130" sldId="1881"/>
            <ac:inkMk id="421" creationId="{F289046D-E12F-484F-8EA5-48136929215A}"/>
          </ac:inkMkLst>
        </pc:inkChg>
        <pc:inkChg chg="add del mod">
          <ac:chgData name="Sherif Khattab" userId="c83b1e15-36f3-4f46-aceb-05aac24c545e" providerId="ADAL" clId="{765E29AF-DB58-4025-A9E7-1BD6AAD1841B}" dt="2021-02-15T06:59:00.141" v="2507" actId="478"/>
          <ac:inkMkLst>
            <pc:docMk/>
            <pc:sldMk cId="3088633130" sldId="1881"/>
            <ac:inkMk id="422" creationId="{1656C63E-E40C-44B7-8072-BFAC9C776503}"/>
          </ac:inkMkLst>
        </pc:inkChg>
        <pc:inkChg chg="add mod">
          <ac:chgData name="Sherif Khattab" userId="c83b1e15-36f3-4f46-aceb-05aac24c545e" providerId="ADAL" clId="{765E29AF-DB58-4025-A9E7-1BD6AAD1841B}" dt="2021-02-15T06:58:35.681" v="2483"/>
          <ac:inkMkLst>
            <pc:docMk/>
            <pc:sldMk cId="3088633130" sldId="1881"/>
            <ac:inkMk id="423" creationId="{7D0F9CAF-8C2F-46C2-90EA-A0052E4D592F}"/>
          </ac:inkMkLst>
        </pc:inkChg>
        <pc:inkChg chg="add del mod">
          <ac:chgData name="Sherif Khattab" userId="c83b1e15-36f3-4f46-aceb-05aac24c545e" providerId="ADAL" clId="{765E29AF-DB58-4025-A9E7-1BD6AAD1841B}" dt="2021-02-15T06:59:49.049" v="2579"/>
          <ac:inkMkLst>
            <pc:docMk/>
            <pc:sldMk cId="3088633130" sldId="1881"/>
            <ac:inkMk id="424" creationId="{2E8DE968-A2D1-4AB0-B769-EB80FFE6244B}"/>
          </ac:inkMkLst>
        </pc:inkChg>
        <pc:inkChg chg="add del mod">
          <ac:chgData name="Sherif Khattab" userId="c83b1e15-36f3-4f46-aceb-05aac24c545e" providerId="ADAL" clId="{765E29AF-DB58-4025-A9E7-1BD6AAD1841B}" dt="2021-02-15T06:59:49.047" v="2570"/>
          <ac:inkMkLst>
            <pc:docMk/>
            <pc:sldMk cId="3088633130" sldId="1881"/>
            <ac:inkMk id="425" creationId="{1D8CEE0C-EE48-494D-BDD7-DC02E5E29C2F}"/>
          </ac:inkMkLst>
        </pc:inkChg>
        <pc:inkChg chg="add del mod">
          <ac:chgData name="Sherif Khattab" userId="c83b1e15-36f3-4f46-aceb-05aac24c545e" providerId="ADAL" clId="{765E29AF-DB58-4025-A9E7-1BD6AAD1841B}" dt="2021-02-15T06:59:49.038" v="2539"/>
          <ac:inkMkLst>
            <pc:docMk/>
            <pc:sldMk cId="3088633130" sldId="1881"/>
            <ac:inkMk id="426" creationId="{0E9ECED5-0B82-46A2-84D1-1ED72F307EC4}"/>
          </ac:inkMkLst>
        </pc:inkChg>
        <pc:inkChg chg="add del mod">
          <ac:chgData name="Sherif Khattab" userId="c83b1e15-36f3-4f46-aceb-05aac24c545e" providerId="ADAL" clId="{765E29AF-DB58-4025-A9E7-1BD6AAD1841B}" dt="2021-02-15T06:59:49.033" v="2520"/>
          <ac:inkMkLst>
            <pc:docMk/>
            <pc:sldMk cId="3088633130" sldId="1881"/>
            <ac:inkMk id="427" creationId="{A0C2D55F-3C2E-47BA-8B47-0155664AE37F}"/>
          </ac:inkMkLst>
        </pc:inkChg>
        <pc:inkChg chg="add del mod">
          <ac:chgData name="Sherif Khattab" userId="c83b1e15-36f3-4f46-aceb-05aac24c545e" providerId="ADAL" clId="{765E29AF-DB58-4025-A9E7-1BD6AAD1841B}" dt="2021-02-15T06:59:49.039" v="2545"/>
          <ac:inkMkLst>
            <pc:docMk/>
            <pc:sldMk cId="3088633130" sldId="1881"/>
            <ac:inkMk id="428" creationId="{A3CCD13B-9CF9-46F8-8757-65C28351FD97}"/>
          </ac:inkMkLst>
        </pc:inkChg>
        <pc:inkChg chg="add del mod">
          <ac:chgData name="Sherif Khattab" userId="c83b1e15-36f3-4f46-aceb-05aac24c545e" providerId="ADAL" clId="{765E29AF-DB58-4025-A9E7-1BD6AAD1841B}" dt="2021-02-15T06:59:49.047" v="2573"/>
          <ac:inkMkLst>
            <pc:docMk/>
            <pc:sldMk cId="3088633130" sldId="1881"/>
            <ac:inkMk id="429" creationId="{A7153FDE-BA12-477A-BD9A-6AE62E29A5ED}"/>
          </ac:inkMkLst>
        </pc:inkChg>
        <pc:inkChg chg="add del mod">
          <ac:chgData name="Sherif Khattab" userId="c83b1e15-36f3-4f46-aceb-05aac24c545e" providerId="ADAL" clId="{765E29AF-DB58-4025-A9E7-1BD6AAD1841B}" dt="2021-02-15T06:59:49.034" v="2521"/>
          <ac:inkMkLst>
            <pc:docMk/>
            <pc:sldMk cId="3088633130" sldId="1881"/>
            <ac:inkMk id="430" creationId="{E2ADE1CE-6AC8-45F9-A075-B0960759192A}"/>
          </ac:inkMkLst>
        </pc:inkChg>
        <pc:inkChg chg="add del mod">
          <ac:chgData name="Sherif Khattab" userId="c83b1e15-36f3-4f46-aceb-05aac24c545e" providerId="ADAL" clId="{765E29AF-DB58-4025-A9E7-1BD6AAD1841B}" dt="2021-02-15T06:59:49.035" v="2526"/>
          <ac:inkMkLst>
            <pc:docMk/>
            <pc:sldMk cId="3088633130" sldId="1881"/>
            <ac:inkMk id="431" creationId="{F3A43884-3437-4793-88AA-DA83AF9B80B5}"/>
          </ac:inkMkLst>
        </pc:inkChg>
        <pc:inkChg chg="add del mod">
          <ac:chgData name="Sherif Khattab" userId="c83b1e15-36f3-4f46-aceb-05aac24c545e" providerId="ADAL" clId="{765E29AF-DB58-4025-A9E7-1BD6AAD1841B}" dt="2021-02-15T06:59:49.043" v="2559"/>
          <ac:inkMkLst>
            <pc:docMk/>
            <pc:sldMk cId="3088633130" sldId="1881"/>
            <ac:inkMk id="432" creationId="{C4B2895C-DC50-4E38-9C50-22AF87E5AEAD}"/>
          </ac:inkMkLst>
        </pc:inkChg>
        <pc:inkChg chg="add del mod">
          <ac:chgData name="Sherif Khattab" userId="c83b1e15-36f3-4f46-aceb-05aac24c545e" providerId="ADAL" clId="{765E29AF-DB58-4025-A9E7-1BD6AAD1841B}" dt="2021-02-15T06:59:49.040" v="2547"/>
          <ac:inkMkLst>
            <pc:docMk/>
            <pc:sldMk cId="3088633130" sldId="1881"/>
            <ac:inkMk id="433" creationId="{EC10C248-A0E9-4E48-B475-7CCFFC743E7F}"/>
          </ac:inkMkLst>
        </pc:inkChg>
        <pc:inkChg chg="add del mod">
          <ac:chgData name="Sherif Khattab" userId="c83b1e15-36f3-4f46-aceb-05aac24c545e" providerId="ADAL" clId="{765E29AF-DB58-4025-A9E7-1BD6AAD1841B}" dt="2021-02-15T06:59:49.034" v="2525"/>
          <ac:inkMkLst>
            <pc:docMk/>
            <pc:sldMk cId="3088633130" sldId="1881"/>
            <ac:inkMk id="434" creationId="{40BF80F9-4A69-4AED-940A-F56D928C6B9E}"/>
          </ac:inkMkLst>
        </pc:inkChg>
        <pc:inkChg chg="add del mod">
          <ac:chgData name="Sherif Khattab" userId="c83b1e15-36f3-4f46-aceb-05aac24c545e" providerId="ADAL" clId="{765E29AF-DB58-4025-A9E7-1BD6AAD1841B}" dt="2021-02-15T06:59:49.052" v="2589"/>
          <ac:inkMkLst>
            <pc:docMk/>
            <pc:sldMk cId="3088633130" sldId="1881"/>
            <ac:inkMk id="435" creationId="{A115561A-D5F2-427E-82FD-B74C5339CCA2}"/>
          </ac:inkMkLst>
        </pc:inkChg>
        <pc:inkChg chg="add del mod">
          <ac:chgData name="Sherif Khattab" userId="c83b1e15-36f3-4f46-aceb-05aac24c545e" providerId="ADAL" clId="{765E29AF-DB58-4025-A9E7-1BD6AAD1841B}" dt="2021-02-15T06:59:49.036" v="2531"/>
          <ac:inkMkLst>
            <pc:docMk/>
            <pc:sldMk cId="3088633130" sldId="1881"/>
            <ac:inkMk id="436" creationId="{571D308F-FBFB-4342-B12C-C3A19A739CA6}"/>
          </ac:inkMkLst>
        </pc:inkChg>
        <pc:inkChg chg="add del mod">
          <ac:chgData name="Sherif Khattab" userId="c83b1e15-36f3-4f46-aceb-05aac24c545e" providerId="ADAL" clId="{765E29AF-DB58-4025-A9E7-1BD6AAD1841B}" dt="2021-02-15T06:59:49.039" v="2542"/>
          <ac:inkMkLst>
            <pc:docMk/>
            <pc:sldMk cId="3088633130" sldId="1881"/>
            <ac:inkMk id="437" creationId="{ED80ED3B-C6E3-4C9C-A814-4C37B698BB7D}"/>
          </ac:inkMkLst>
        </pc:inkChg>
        <pc:inkChg chg="add del mod">
          <ac:chgData name="Sherif Khattab" userId="c83b1e15-36f3-4f46-aceb-05aac24c545e" providerId="ADAL" clId="{765E29AF-DB58-4025-A9E7-1BD6AAD1841B}" dt="2021-02-15T06:59:49.042" v="2555"/>
          <ac:inkMkLst>
            <pc:docMk/>
            <pc:sldMk cId="3088633130" sldId="1881"/>
            <ac:inkMk id="438" creationId="{AB9A29B3-F158-4023-A7E0-716942D655A2}"/>
          </ac:inkMkLst>
        </pc:inkChg>
        <pc:inkChg chg="add del mod">
          <ac:chgData name="Sherif Khattab" userId="c83b1e15-36f3-4f46-aceb-05aac24c545e" providerId="ADAL" clId="{765E29AF-DB58-4025-A9E7-1BD6AAD1841B}" dt="2021-02-15T06:59:49.051" v="2588"/>
          <ac:inkMkLst>
            <pc:docMk/>
            <pc:sldMk cId="3088633130" sldId="1881"/>
            <ac:inkMk id="439" creationId="{D71A7F8C-6B42-4175-8D40-71023B1F4E29}"/>
          </ac:inkMkLst>
        </pc:inkChg>
        <pc:inkChg chg="add del mod">
          <ac:chgData name="Sherif Khattab" userId="c83b1e15-36f3-4f46-aceb-05aac24c545e" providerId="ADAL" clId="{765E29AF-DB58-4025-A9E7-1BD6AAD1841B}" dt="2021-02-15T06:59:49.046" v="2568"/>
          <ac:inkMkLst>
            <pc:docMk/>
            <pc:sldMk cId="3088633130" sldId="1881"/>
            <ac:inkMk id="440" creationId="{B6E2EB67-4E52-4CD8-A878-4732C9B3A08B}"/>
          </ac:inkMkLst>
        </pc:inkChg>
        <pc:inkChg chg="add del mod">
          <ac:chgData name="Sherif Khattab" userId="c83b1e15-36f3-4f46-aceb-05aac24c545e" providerId="ADAL" clId="{765E29AF-DB58-4025-A9E7-1BD6AAD1841B}" dt="2021-02-15T06:59:49.034" v="2522"/>
          <ac:inkMkLst>
            <pc:docMk/>
            <pc:sldMk cId="3088633130" sldId="1881"/>
            <ac:inkMk id="441" creationId="{74641EAA-84CB-420F-8D4E-300C9A07CF49}"/>
          </ac:inkMkLst>
        </pc:inkChg>
        <pc:inkChg chg="add del mod">
          <ac:chgData name="Sherif Khattab" userId="c83b1e15-36f3-4f46-aceb-05aac24c545e" providerId="ADAL" clId="{765E29AF-DB58-4025-A9E7-1BD6AAD1841B}" dt="2021-02-15T06:59:49.052" v="2591"/>
          <ac:inkMkLst>
            <pc:docMk/>
            <pc:sldMk cId="3088633130" sldId="1881"/>
            <ac:inkMk id="442" creationId="{5F41506B-7B85-49E4-AEA5-39D6D49BBFE4}"/>
          </ac:inkMkLst>
        </pc:inkChg>
        <pc:inkChg chg="add del mod">
          <ac:chgData name="Sherif Khattab" userId="c83b1e15-36f3-4f46-aceb-05aac24c545e" providerId="ADAL" clId="{765E29AF-DB58-4025-A9E7-1BD6AAD1841B}" dt="2021-02-15T06:59:49.039" v="2543"/>
          <ac:inkMkLst>
            <pc:docMk/>
            <pc:sldMk cId="3088633130" sldId="1881"/>
            <ac:inkMk id="443" creationId="{A8DE18AC-167A-4634-A5B3-F98E8B36DEFB}"/>
          </ac:inkMkLst>
        </pc:inkChg>
        <pc:inkChg chg="add del mod">
          <ac:chgData name="Sherif Khattab" userId="c83b1e15-36f3-4f46-aceb-05aac24c545e" providerId="ADAL" clId="{765E29AF-DB58-4025-A9E7-1BD6AAD1841B}" dt="2021-02-15T06:59:49.047" v="2572"/>
          <ac:inkMkLst>
            <pc:docMk/>
            <pc:sldMk cId="3088633130" sldId="1881"/>
            <ac:inkMk id="444" creationId="{7904C3E0-65B9-4B7C-88C7-9FBE12467EC7}"/>
          </ac:inkMkLst>
        </pc:inkChg>
        <pc:inkChg chg="add del mod">
          <ac:chgData name="Sherif Khattab" userId="c83b1e15-36f3-4f46-aceb-05aac24c545e" providerId="ADAL" clId="{765E29AF-DB58-4025-A9E7-1BD6AAD1841B}" dt="2021-02-15T06:59:49.049" v="2577"/>
          <ac:inkMkLst>
            <pc:docMk/>
            <pc:sldMk cId="3088633130" sldId="1881"/>
            <ac:inkMk id="445" creationId="{5D2B8212-B33D-4958-8DB7-95FF6503C7B0}"/>
          </ac:inkMkLst>
        </pc:inkChg>
        <pc:inkChg chg="add del mod">
          <ac:chgData name="Sherif Khattab" userId="c83b1e15-36f3-4f46-aceb-05aac24c545e" providerId="ADAL" clId="{765E29AF-DB58-4025-A9E7-1BD6AAD1841B}" dt="2021-02-15T06:59:49.035" v="2528"/>
          <ac:inkMkLst>
            <pc:docMk/>
            <pc:sldMk cId="3088633130" sldId="1881"/>
            <ac:inkMk id="446" creationId="{7CB0C701-CDB5-4A8A-9901-C0D224BD42DD}"/>
          </ac:inkMkLst>
        </pc:inkChg>
        <pc:inkChg chg="add del mod">
          <ac:chgData name="Sherif Khattab" userId="c83b1e15-36f3-4f46-aceb-05aac24c545e" providerId="ADAL" clId="{765E29AF-DB58-4025-A9E7-1BD6AAD1841B}" dt="2021-02-15T06:59:49.035" v="2527"/>
          <ac:inkMkLst>
            <pc:docMk/>
            <pc:sldMk cId="3088633130" sldId="1881"/>
            <ac:inkMk id="447" creationId="{9556B53A-895A-4EE2-93C7-E0B58D5A0403}"/>
          </ac:inkMkLst>
        </pc:inkChg>
        <pc:inkChg chg="add del mod">
          <ac:chgData name="Sherif Khattab" userId="c83b1e15-36f3-4f46-aceb-05aac24c545e" providerId="ADAL" clId="{765E29AF-DB58-4025-A9E7-1BD6AAD1841B}" dt="2021-02-15T06:59:49.044" v="2562"/>
          <ac:inkMkLst>
            <pc:docMk/>
            <pc:sldMk cId="3088633130" sldId="1881"/>
            <ac:inkMk id="448" creationId="{EFB94A48-C0D1-4F8D-9FC7-66AD50212749}"/>
          </ac:inkMkLst>
        </pc:inkChg>
        <pc:inkChg chg="add del mod">
          <ac:chgData name="Sherif Khattab" userId="c83b1e15-36f3-4f46-aceb-05aac24c545e" providerId="ADAL" clId="{765E29AF-DB58-4025-A9E7-1BD6AAD1841B}" dt="2021-02-15T06:59:49.051" v="2587"/>
          <ac:inkMkLst>
            <pc:docMk/>
            <pc:sldMk cId="3088633130" sldId="1881"/>
            <ac:inkMk id="449" creationId="{FEB8FFF6-C0FD-43FA-9007-CF5D5C1A944A}"/>
          </ac:inkMkLst>
        </pc:inkChg>
        <pc:inkChg chg="add del mod">
          <ac:chgData name="Sherif Khattab" userId="c83b1e15-36f3-4f46-aceb-05aac24c545e" providerId="ADAL" clId="{765E29AF-DB58-4025-A9E7-1BD6AAD1841B}" dt="2021-02-15T06:59:49.040" v="2548"/>
          <ac:inkMkLst>
            <pc:docMk/>
            <pc:sldMk cId="3088633130" sldId="1881"/>
            <ac:inkMk id="450" creationId="{4D09377A-D3BA-4B17-8012-BEF3A1147EA4}"/>
          </ac:inkMkLst>
        </pc:inkChg>
        <pc:inkChg chg="add del mod">
          <ac:chgData name="Sherif Khattab" userId="c83b1e15-36f3-4f46-aceb-05aac24c545e" providerId="ADAL" clId="{765E29AF-DB58-4025-A9E7-1BD6AAD1841B}" dt="2021-02-15T06:59:49.041" v="2553"/>
          <ac:inkMkLst>
            <pc:docMk/>
            <pc:sldMk cId="3088633130" sldId="1881"/>
            <ac:inkMk id="451" creationId="{567FF24A-BF4B-43C3-91A5-1A740F96CA1C}"/>
          </ac:inkMkLst>
        </pc:inkChg>
        <pc:inkChg chg="add del mod">
          <ac:chgData name="Sherif Khattab" userId="c83b1e15-36f3-4f46-aceb-05aac24c545e" providerId="ADAL" clId="{765E29AF-DB58-4025-A9E7-1BD6AAD1841B}" dt="2021-02-15T06:59:49.038" v="2538"/>
          <ac:inkMkLst>
            <pc:docMk/>
            <pc:sldMk cId="3088633130" sldId="1881"/>
            <ac:inkMk id="452" creationId="{E9BF1BC1-8B17-4915-85C9-6A90A0303FD4}"/>
          </ac:inkMkLst>
        </pc:inkChg>
        <pc:inkChg chg="add del mod">
          <ac:chgData name="Sherif Khattab" userId="c83b1e15-36f3-4f46-aceb-05aac24c545e" providerId="ADAL" clId="{765E29AF-DB58-4025-A9E7-1BD6AAD1841B}" dt="2021-02-15T06:59:49.045" v="2564"/>
          <ac:inkMkLst>
            <pc:docMk/>
            <pc:sldMk cId="3088633130" sldId="1881"/>
            <ac:inkMk id="453" creationId="{2C6E5658-E331-4144-B1E9-85B100542EA4}"/>
          </ac:inkMkLst>
        </pc:inkChg>
        <pc:inkChg chg="add del mod">
          <ac:chgData name="Sherif Khattab" userId="c83b1e15-36f3-4f46-aceb-05aac24c545e" providerId="ADAL" clId="{765E29AF-DB58-4025-A9E7-1BD6AAD1841B}" dt="2021-02-15T06:59:49.050" v="2583"/>
          <ac:inkMkLst>
            <pc:docMk/>
            <pc:sldMk cId="3088633130" sldId="1881"/>
            <ac:inkMk id="454" creationId="{9526CF74-C697-4F4C-B219-A948287D0147}"/>
          </ac:inkMkLst>
        </pc:inkChg>
        <pc:inkChg chg="add del mod">
          <ac:chgData name="Sherif Khattab" userId="c83b1e15-36f3-4f46-aceb-05aac24c545e" providerId="ADAL" clId="{765E29AF-DB58-4025-A9E7-1BD6AAD1841B}" dt="2021-02-15T06:59:49.037" v="2534"/>
          <ac:inkMkLst>
            <pc:docMk/>
            <pc:sldMk cId="3088633130" sldId="1881"/>
            <ac:inkMk id="455" creationId="{577D4460-B1DD-4206-B0EA-63D971771CB7}"/>
          </ac:inkMkLst>
        </pc:inkChg>
        <pc:inkChg chg="add mod">
          <ac:chgData name="Sherif Khattab" userId="c83b1e15-36f3-4f46-aceb-05aac24c545e" providerId="ADAL" clId="{765E29AF-DB58-4025-A9E7-1BD6AAD1841B}" dt="2021-02-15T06:58:35.681" v="2483"/>
          <ac:inkMkLst>
            <pc:docMk/>
            <pc:sldMk cId="3088633130" sldId="1881"/>
            <ac:inkMk id="456" creationId="{51FE56C7-878A-4FA3-B001-5FDD5348D7FD}"/>
          </ac:inkMkLst>
        </pc:inkChg>
        <pc:inkChg chg="add mod">
          <ac:chgData name="Sherif Khattab" userId="c83b1e15-36f3-4f46-aceb-05aac24c545e" providerId="ADAL" clId="{765E29AF-DB58-4025-A9E7-1BD6AAD1841B}" dt="2021-02-15T06:58:35.681" v="2483"/>
          <ac:inkMkLst>
            <pc:docMk/>
            <pc:sldMk cId="3088633130" sldId="1881"/>
            <ac:inkMk id="457" creationId="{7F084D0C-F11D-494D-823B-A239313BB399}"/>
          </ac:inkMkLst>
        </pc:inkChg>
        <pc:inkChg chg="add mod">
          <ac:chgData name="Sherif Khattab" userId="c83b1e15-36f3-4f46-aceb-05aac24c545e" providerId="ADAL" clId="{765E29AF-DB58-4025-A9E7-1BD6AAD1841B}" dt="2021-02-15T06:58:35.681" v="2483"/>
          <ac:inkMkLst>
            <pc:docMk/>
            <pc:sldMk cId="3088633130" sldId="1881"/>
            <ac:inkMk id="458" creationId="{02623FE2-D384-4FC5-96DE-203A1CC1BD7D}"/>
          </ac:inkMkLst>
        </pc:inkChg>
        <pc:inkChg chg="add mod">
          <ac:chgData name="Sherif Khattab" userId="c83b1e15-36f3-4f46-aceb-05aac24c545e" providerId="ADAL" clId="{765E29AF-DB58-4025-A9E7-1BD6AAD1841B}" dt="2021-02-15T06:58:35.681" v="2483"/>
          <ac:inkMkLst>
            <pc:docMk/>
            <pc:sldMk cId="3088633130" sldId="1881"/>
            <ac:inkMk id="459" creationId="{BAB1AE07-4BE0-4D41-9F9E-AC46A0500CCB}"/>
          </ac:inkMkLst>
        </pc:inkChg>
        <pc:inkChg chg="add del mod">
          <ac:chgData name="Sherif Khattab" userId="c83b1e15-36f3-4f46-aceb-05aac24c545e" providerId="ADAL" clId="{765E29AF-DB58-4025-A9E7-1BD6AAD1841B}" dt="2021-02-15T06:59:49.040" v="2550"/>
          <ac:inkMkLst>
            <pc:docMk/>
            <pc:sldMk cId="3088633130" sldId="1881"/>
            <ac:inkMk id="460" creationId="{7BE62166-6B32-4AA6-B080-17F274AE4AAC}"/>
          </ac:inkMkLst>
        </pc:inkChg>
        <pc:inkChg chg="add del mod">
          <ac:chgData name="Sherif Khattab" userId="c83b1e15-36f3-4f46-aceb-05aac24c545e" providerId="ADAL" clId="{765E29AF-DB58-4025-A9E7-1BD6AAD1841B}" dt="2021-02-15T06:59:49.044" v="2561"/>
          <ac:inkMkLst>
            <pc:docMk/>
            <pc:sldMk cId="3088633130" sldId="1881"/>
            <ac:inkMk id="461" creationId="{529F3002-1078-41CE-9383-78CE2BC68A68}"/>
          </ac:inkMkLst>
        </pc:inkChg>
        <pc:inkChg chg="add del mod">
          <ac:chgData name="Sherif Khattab" userId="c83b1e15-36f3-4f46-aceb-05aac24c545e" providerId="ADAL" clId="{765E29AF-DB58-4025-A9E7-1BD6AAD1841B}" dt="2021-02-15T06:59:49.043" v="2557"/>
          <ac:inkMkLst>
            <pc:docMk/>
            <pc:sldMk cId="3088633130" sldId="1881"/>
            <ac:inkMk id="462" creationId="{9BE0F409-9867-4DD0-95CC-B8399693D08C}"/>
          </ac:inkMkLst>
        </pc:inkChg>
        <pc:inkChg chg="add del mod">
          <ac:chgData name="Sherif Khattab" userId="c83b1e15-36f3-4f46-aceb-05aac24c545e" providerId="ADAL" clId="{765E29AF-DB58-4025-A9E7-1BD6AAD1841B}" dt="2021-02-15T06:59:49.038" v="2540"/>
          <ac:inkMkLst>
            <pc:docMk/>
            <pc:sldMk cId="3088633130" sldId="1881"/>
            <ac:inkMk id="463" creationId="{8FFEB4ED-C0DD-45D2-8B8E-44166C6EFC41}"/>
          </ac:inkMkLst>
        </pc:inkChg>
        <pc:inkChg chg="add del mod">
          <ac:chgData name="Sherif Khattab" userId="c83b1e15-36f3-4f46-aceb-05aac24c545e" providerId="ADAL" clId="{765E29AF-DB58-4025-A9E7-1BD6AAD1841B}" dt="2021-02-15T06:59:49.048" v="2574"/>
          <ac:inkMkLst>
            <pc:docMk/>
            <pc:sldMk cId="3088633130" sldId="1881"/>
            <ac:inkMk id="464" creationId="{05FD67D8-34C9-4778-97AE-0551A7491A8F}"/>
          </ac:inkMkLst>
        </pc:inkChg>
        <pc:inkChg chg="add del mod">
          <ac:chgData name="Sherif Khattab" userId="c83b1e15-36f3-4f46-aceb-05aac24c545e" providerId="ADAL" clId="{765E29AF-DB58-4025-A9E7-1BD6AAD1841B}" dt="2021-02-15T06:59:49.052" v="2592"/>
          <ac:inkMkLst>
            <pc:docMk/>
            <pc:sldMk cId="3088633130" sldId="1881"/>
            <ac:inkMk id="465" creationId="{0165D398-3F39-4877-A15E-C625405714DB}"/>
          </ac:inkMkLst>
        </pc:inkChg>
        <pc:inkChg chg="add del mod">
          <ac:chgData name="Sherif Khattab" userId="c83b1e15-36f3-4f46-aceb-05aac24c545e" providerId="ADAL" clId="{765E29AF-DB58-4025-A9E7-1BD6AAD1841B}" dt="2021-02-15T06:59:49.049" v="2578"/>
          <ac:inkMkLst>
            <pc:docMk/>
            <pc:sldMk cId="3088633130" sldId="1881"/>
            <ac:inkMk id="466" creationId="{7F1B59BB-AD34-4B43-A8DC-77EE79543CD4}"/>
          </ac:inkMkLst>
        </pc:inkChg>
        <pc:inkChg chg="add del mod">
          <ac:chgData name="Sherif Khattab" userId="c83b1e15-36f3-4f46-aceb-05aac24c545e" providerId="ADAL" clId="{765E29AF-DB58-4025-A9E7-1BD6AAD1841B}" dt="2021-02-15T06:59:49.036" v="2533"/>
          <ac:inkMkLst>
            <pc:docMk/>
            <pc:sldMk cId="3088633130" sldId="1881"/>
            <ac:inkMk id="467" creationId="{987481C8-14CD-46DC-BB9A-0BE164A85E16}"/>
          </ac:inkMkLst>
        </pc:inkChg>
        <pc:inkChg chg="add del mod">
          <ac:chgData name="Sherif Khattab" userId="c83b1e15-36f3-4f46-aceb-05aac24c545e" providerId="ADAL" clId="{765E29AF-DB58-4025-A9E7-1BD6AAD1841B}" dt="2021-02-15T06:59:49.041" v="2552"/>
          <ac:inkMkLst>
            <pc:docMk/>
            <pc:sldMk cId="3088633130" sldId="1881"/>
            <ac:inkMk id="468" creationId="{BD62868B-FC9C-4D72-928C-F7B5417B9FFC}"/>
          </ac:inkMkLst>
        </pc:inkChg>
        <pc:inkChg chg="add del mod">
          <ac:chgData name="Sherif Khattab" userId="c83b1e15-36f3-4f46-aceb-05aac24c545e" providerId="ADAL" clId="{765E29AF-DB58-4025-A9E7-1BD6AAD1841B}" dt="2021-02-15T06:59:49.050" v="2581"/>
          <ac:inkMkLst>
            <pc:docMk/>
            <pc:sldMk cId="3088633130" sldId="1881"/>
            <ac:inkMk id="469" creationId="{24AB3A18-0C7E-4ED7-98C5-886169338E56}"/>
          </ac:inkMkLst>
        </pc:inkChg>
        <pc:inkChg chg="add del mod">
          <ac:chgData name="Sherif Khattab" userId="c83b1e15-36f3-4f46-aceb-05aac24c545e" providerId="ADAL" clId="{765E29AF-DB58-4025-A9E7-1BD6AAD1841B}" dt="2021-02-15T06:59:49.043" v="2560"/>
          <ac:inkMkLst>
            <pc:docMk/>
            <pc:sldMk cId="3088633130" sldId="1881"/>
            <ac:inkMk id="470" creationId="{D7F40257-594C-4206-87CA-97CCA6EFD8F6}"/>
          </ac:inkMkLst>
        </pc:inkChg>
        <pc:inkChg chg="add del mod">
          <ac:chgData name="Sherif Khattab" userId="c83b1e15-36f3-4f46-aceb-05aac24c545e" providerId="ADAL" clId="{765E29AF-DB58-4025-A9E7-1BD6AAD1841B}" dt="2021-02-15T06:59:49.034" v="2523"/>
          <ac:inkMkLst>
            <pc:docMk/>
            <pc:sldMk cId="3088633130" sldId="1881"/>
            <ac:inkMk id="471" creationId="{4F106BB2-E909-4A04-9C8D-17C05E6E6054}"/>
          </ac:inkMkLst>
        </pc:inkChg>
        <pc:inkChg chg="add del mod">
          <ac:chgData name="Sherif Khattab" userId="c83b1e15-36f3-4f46-aceb-05aac24c545e" providerId="ADAL" clId="{765E29AF-DB58-4025-A9E7-1BD6AAD1841B}" dt="2021-02-15T06:59:49.044" v="2563"/>
          <ac:inkMkLst>
            <pc:docMk/>
            <pc:sldMk cId="3088633130" sldId="1881"/>
            <ac:inkMk id="472" creationId="{FB25208D-9461-45CA-9E98-AD2719325DB6}"/>
          </ac:inkMkLst>
        </pc:inkChg>
        <pc:inkChg chg="add del mod">
          <ac:chgData name="Sherif Khattab" userId="c83b1e15-36f3-4f46-aceb-05aac24c545e" providerId="ADAL" clId="{765E29AF-DB58-4025-A9E7-1BD6AAD1841B}" dt="2021-02-15T07:00:12.192" v="2616"/>
          <ac:inkMkLst>
            <pc:docMk/>
            <pc:sldMk cId="3088633130" sldId="1881"/>
            <ac:inkMk id="473" creationId="{AA9637B2-80D1-4D75-BC8B-045E426676ED}"/>
          </ac:inkMkLst>
        </pc:inkChg>
        <pc:inkChg chg="add del mod">
          <ac:chgData name="Sherif Khattab" userId="c83b1e15-36f3-4f46-aceb-05aac24c545e" providerId="ADAL" clId="{765E29AF-DB58-4025-A9E7-1BD6AAD1841B}" dt="2021-02-15T07:00:12.191" v="2615"/>
          <ac:inkMkLst>
            <pc:docMk/>
            <pc:sldMk cId="3088633130" sldId="1881"/>
            <ac:inkMk id="474" creationId="{2F70856B-D023-47A2-936A-F02C87CB6FCB}"/>
          </ac:inkMkLst>
        </pc:inkChg>
        <pc:inkChg chg="add del mod">
          <ac:chgData name="Sherif Khattab" userId="c83b1e15-36f3-4f46-aceb-05aac24c545e" providerId="ADAL" clId="{765E29AF-DB58-4025-A9E7-1BD6AAD1841B}" dt="2021-02-15T07:00:12.190" v="2611"/>
          <ac:inkMkLst>
            <pc:docMk/>
            <pc:sldMk cId="3088633130" sldId="1881"/>
            <ac:inkMk id="475" creationId="{69B8A39D-BCB5-40DC-B29A-D028602FF724}"/>
          </ac:inkMkLst>
        </pc:inkChg>
        <pc:inkChg chg="add del mod">
          <ac:chgData name="Sherif Khattab" userId="c83b1e15-36f3-4f46-aceb-05aac24c545e" providerId="ADAL" clId="{765E29AF-DB58-4025-A9E7-1BD6AAD1841B}" dt="2021-02-15T07:00:12.190" v="2613"/>
          <ac:inkMkLst>
            <pc:docMk/>
            <pc:sldMk cId="3088633130" sldId="1881"/>
            <ac:inkMk id="476" creationId="{3CA6677E-5A91-4426-9EB9-68B893000A7E}"/>
          </ac:inkMkLst>
        </pc:inkChg>
        <pc:inkChg chg="add del mod">
          <ac:chgData name="Sherif Khattab" userId="c83b1e15-36f3-4f46-aceb-05aac24c545e" providerId="ADAL" clId="{765E29AF-DB58-4025-A9E7-1BD6AAD1841B}" dt="2021-02-15T07:00:12.189" v="2609"/>
          <ac:inkMkLst>
            <pc:docMk/>
            <pc:sldMk cId="3088633130" sldId="1881"/>
            <ac:inkMk id="477" creationId="{E1802054-E199-4879-8D5A-AF5BC903A04A}"/>
          </ac:inkMkLst>
        </pc:inkChg>
        <pc:inkChg chg="add del mod">
          <ac:chgData name="Sherif Khattab" userId="c83b1e15-36f3-4f46-aceb-05aac24c545e" providerId="ADAL" clId="{765E29AF-DB58-4025-A9E7-1BD6AAD1841B}" dt="2021-02-15T07:00:12.191" v="2614"/>
          <ac:inkMkLst>
            <pc:docMk/>
            <pc:sldMk cId="3088633130" sldId="1881"/>
            <ac:inkMk id="478" creationId="{1F34CB3C-153A-459A-B818-53BC33049A3E}"/>
          </ac:inkMkLst>
        </pc:inkChg>
        <pc:inkChg chg="add del mod">
          <ac:chgData name="Sherif Khattab" userId="c83b1e15-36f3-4f46-aceb-05aac24c545e" providerId="ADAL" clId="{765E29AF-DB58-4025-A9E7-1BD6AAD1841B}" dt="2021-02-15T07:00:12.190" v="2612"/>
          <ac:inkMkLst>
            <pc:docMk/>
            <pc:sldMk cId="3088633130" sldId="1881"/>
            <ac:inkMk id="479" creationId="{1CA725A4-1FC1-4906-A10E-5925DCFA780F}"/>
          </ac:inkMkLst>
        </pc:inkChg>
        <pc:inkChg chg="add del mod">
          <ac:chgData name="Sherif Khattab" userId="c83b1e15-36f3-4f46-aceb-05aac24c545e" providerId="ADAL" clId="{765E29AF-DB58-4025-A9E7-1BD6AAD1841B}" dt="2021-02-15T07:00:12.189" v="2608"/>
          <ac:inkMkLst>
            <pc:docMk/>
            <pc:sldMk cId="3088633130" sldId="1881"/>
            <ac:inkMk id="480" creationId="{63DF13A7-94CD-42B5-ADB2-C60306156F0B}"/>
          </ac:inkMkLst>
        </pc:inkChg>
        <pc:inkChg chg="add del mod">
          <ac:chgData name="Sherif Khattab" userId="c83b1e15-36f3-4f46-aceb-05aac24c545e" providerId="ADAL" clId="{765E29AF-DB58-4025-A9E7-1BD6AAD1841B}" dt="2021-02-15T07:00:12.189" v="2610"/>
          <ac:inkMkLst>
            <pc:docMk/>
            <pc:sldMk cId="3088633130" sldId="1881"/>
            <ac:inkMk id="481" creationId="{F920607B-7789-4D20-8CEB-9E033ED0A31F}"/>
          </ac:inkMkLst>
        </pc:inkChg>
        <pc:inkChg chg="add del mod">
          <ac:chgData name="Sherif Khattab" userId="c83b1e15-36f3-4f46-aceb-05aac24c545e" providerId="ADAL" clId="{765E29AF-DB58-4025-A9E7-1BD6AAD1841B}" dt="2021-02-15T06:59:49.034" v="2524"/>
          <ac:inkMkLst>
            <pc:docMk/>
            <pc:sldMk cId="3088633130" sldId="1881"/>
            <ac:inkMk id="482" creationId="{CC69CE5C-F8CF-4940-A84B-0038961D63C7}"/>
          </ac:inkMkLst>
        </pc:inkChg>
        <pc:inkChg chg="add del mod">
          <ac:chgData name="Sherif Khattab" userId="c83b1e15-36f3-4f46-aceb-05aac24c545e" providerId="ADAL" clId="{765E29AF-DB58-4025-A9E7-1BD6AAD1841B}" dt="2021-02-15T06:59:49.053" v="2593"/>
          <ac:inkMkLst>
            <pc:docMk/>
            <pc:sldMk cId="3088633130" sldId="1881"/>
            <ac:inkMk id="483" creationId="{A2A451DE-9AEF-4A78-86EE-B87A262CDAC1}"/>
          </ac:inkMkLst>
        </pc:inkChg>
        <pc:inkChg chg="add del mod">
          <ac:chgData name="Sherif Khattab" userId="c83b1e15-36f3-4f46-aceb-05aac24c545e" providerId="ADAL" clId="{765E29AF-DB58-4025-A9E7-1BD6AAD1841B}" dt="2021-02-15T06:59:49.041" v="2551"/>
          <ac:inkMkLst>
            <pc:docMk/>
            <pc:sldMk cId="3088633130" sldId="1881"/>
            <ac:inkMk id="484" creationId="{7E61BBBA-9E28-4390-902C-5483D919A8B3}"/>
          </ac:inkMkLst>
        </pc:inkChg>
        <pc:inkChg chg="add del mod">
          <ac:chgData name="Sherif Khattab" userId="c83b1e15-36f3-4f46-aceb-05aac24c545e" providerId="ADAL" clId="{765E29AF-DB58-4025-A9E7-1BD6AAD1841B}" dt="2021-02-15T06:58:47.295" v="2505"/>
          <ac:inkMkLst>
            <pc:docMk/>
            <pc:sldMk cId="3088633130" sldId="1881"/>
            <ac:inkMk id="485" creationId="{E4C7F378-A687-4D6C-8109-1CAD093654EF}"/>
          </ac:inkMkLst>
        </pc:inkChg>
        <pc:inkChg chg="add del mod">
          <ac:chgData name="Sherif Khattab" userId="c83b1e15-36f3-4f46-aceb-05aac24c545e" providerId="ADAL" clId="{765E29AF-DB58-4025-A9E7-1BD6AAD1841B}" dt="2021-02-15T06:59:49.045" v="2566"/>
          <ac:inkMkLst>
            <pc:docMk/>
            <pc:sldMk cId="3088633130" sldId="1881"/>
            <ac:inkMk id="486" creationId="{855CB165-E561-4D7A-93BF-188905F62D00}"/>
          </ac:inkMkLst>
        </pc:inkChg>
        <pc:inkChg chg="add del mod">
          <ac:chgData name="Sherif Khattab" userId="c83b1e15-36f3-4f46-aceb-05aac24c545e" providerId="ADAL" clId="{765E29AF-DB58-4025-A9E7-1BD6AAD1841B}" dt="2021-02-15T06:59:49.039" v="2546"/>
          <ac:inkMkLst>
            <pc:docMk/>
            <pc:sldMk cId="3088633130" sldId="1881"/>
            <ac:inkMk id="487" creationId="{101D8D84-7177-4DBA-918B-C6B9E95BC976}"/>
          </ac:inkMkLst>
        </pc:inkChg>
        <pc:inkChg chg="add del mod">
          <ac:chgData name="Sherif Khattab" userId="c83b1e15-36f3-4f46-aceb-05aac24c545e" providerId="ADAL" clId="{765E29AF-DB58-4025-A9E7-1BD6AAD1841B}" dt="2021-02-15T06:59:49.048" v="2575"/>
          <ac:inkMkLst>
            <pc:docMk/>
            <pc:sldMk cId="3088633130" sldId="1881"/>
            <ac:inkMk id="488" creationId="{895073A6-2061-44D5-8CA7-DEDDA68CE236}"/>
          </ac:inkMkLst>
        </pc:inkChg>
        <pc:inkChg chg="add mod">
          <ac:chgData name="Sherif Khattab" userId="c83b1e15-36f3-4f46-aceb-05aac24c545e" providerId="ADAL" clId="{765E29AF-DB58-4025-A9E7-1BD6AAD1841B}" dt="2021-02-15T06:59:19.077" v="2518"/>
          <ac:inkMkLst>
            <pc:docMk/>
            <pc:sldMk cId="3088633130" sldId="1881"/>
            <ac:inkMk id="489" creationId="{0F921475-0D88-404B-B70A-214508EB199D}"/>
          </ac:inkMkLst>
        </pc:inkChg>
        <pc:inkChg chg="add">
          <ac:chgData name="Sherif Khattab" userId="c83b1e15-36f3-4f46-aceb-05aac24c545e" providerId="ADAL" clId="{765E29AF-DB58-4025-A9E7-1BD6AAD1841B}" dt="2021-02-15T06:59:54.236" v="2594" actId="9405"/>
          <ac:inkMkLst>
            <pc:docMk/>
            <pc:sldMk cId="3088633130" sldId="1881"/>
            <ac:inkMk id="491" creationId="{372B0F3C-8452-470C-A021-77223A048F45}"/>
          </ac:inkMkLst>
        </pc:inkChg>
        <pc:inkChg chg="add mod">
          <ac:chgData name="Sherif Khattab" userId="c83b1e15-36f3-4f46-aceb-05aac24c545e" providerId="ADAL" clId="{765E29AF-DB58-4025-A9E7-1BD6AAD1841B}" dt="2021-02-15T07:00:09.562" v="2607"/>
          <ac:inkMkLst>
            <pc:docMk/>
            <pc:sldMk cId="3088633130" sldId="1881"/>
            <ac:inkMk id="492" creationId="{6D7E52C6-78A0-46E3-90FF-70E4A35735D8}"/>
          </ac:inkMkLst>
        </pc:inkChg>
        <pc:inkChg chg="add mod">
          <ac:chgData name="Sherif Khattab" userId="c83b1e15-36f3-4f46-aceb-05aac24c545e" providerId="ADAL" clId="{765E29AF-DB58-4025-A9E7-1BD6AAD1841B}" dt="2021-02-15T07:00:09.562" v="2607"/>
          <ac:inkMkLst>
            <pc:docMk/>
            <pc:sldMk cId="3088633130" sldId="1881"/>
            <ac:inkMk id="493" creationId="{ED50C2B7-AC6A-4613-ACC9-060ECFD83F3A}"/>
          </ac:inkMkLst>
        </pc:inkChg>
        <pc:inkChg chg="add mod">
          <ac:chgData name="Sherif Khattab" userId="c83b1e15-36f3-4f46-aceb-05aac24c545e" providerId="ADAL" clId="{765E29AF-DB58-4025-A9E7-1BD6AAD1841B}" dt="2021-02-15T07:00:09.562" v="2607"/>
          <ac:inkMkLst>
            <pc:docMk/>
            <pc:sldMk cId="3088633130" sldId="1881"/>
            <ac:inkMk id="494" creationId="{8C15D60C-8DCC-49B4-B0C7-33A64D43730C}"/>
          </ac:inkMkLst>
        </pc:inkChg>
        <pc:inkChg chg="add mod">
          <ac:chgData name="Sherif Khattab" userId="c83b1e15-36f3-4f46-aceb-05aac24c545e" providerId="ADAL" clId="{765E29AF-DB58-4025-A9E7-1BD6AAD1841B}" dt="2021-02-15T07:00:09.562" v="2607"/>
          <ac:inkMkLst>
            <pc:docMk/>
            <pc:sldMk cId="3088633130" sldId="1881"/>
            <ac:inkMk id="495" creationId="{8581A149-7EA6-4CED-B78D-ACAAFF2EE897}"/>
          </ac:inkMkLst>
        </pc:inkChg>
        <pc:inkChg chg="add mod">
          <ac:chgData name="Sherif Khattab" userId="c83b1e15-36f3-4f46-aceb-05aac24c545e" providerId="ADAL" clId="{765E29AF-DB58-4025-A9E7-1BD6AAD1841B}" dt="2021-02-15T07:00:09.562" v="2607"/>
          <ac:inkMkLst>
            <pc:docMk/>
            <pc:sldMk cId="3088633130" sldId="1881"/>
            <ac:inkMk id="496" creationId="{A5ED1426-A3DE-4122-81D4-E3651117F0E9}"/>
          </ac:inkMkLst>
        </pc:inkChg>
        <pc:inkChg chg="add mod">
          <ac:chgData name="Sherif Khattab" userId="c83b1e15-36f3-4f46-aceb-05aac24c545e" providerId="ADAL" clId="{765E29AF-DB58-4025-A9E7-1BD6AAD1841B}" dt="2021-02-15T07:00:09.562" v="2607"/>
          <ac:inkMkLst>
            <pc:docMk/>
            <pc:sldMk cId="3088633130" sldId="1881"/>
            <ac:inkMk id="497" creationId="{2AC60469-6A4B-499A-8187-0B4439626201}"/>
          </ac:inkMkLst>
        </pc:inkChg>
        <pc:inkChg chg="add mod">
          <ac:chgData name="Sherif Khattab" userId="c83b1e15-36f3-4f46-aceb-05aac24c545e" providerId="ADAL" clId="{765E29AF-DB58-4025-A9E7-1BD6AAD1841B}" dt="2021-02-15T07:00:09.562" v="2607"/>
          <ac:inkMkLst>
            <pc:docMk/>
            <pc:sldMk cId="3088633130" sldId="1881"/>
            <ac:inkMk id="498" creationId="{1B69859C-FC3F-4A66-90F5-31A18D045B2C}"/>
          </ac:inkMkLst>
        </pc:inkChg>
        <pc:inkChg chg="add mod">
          <ac:chgData name="Sherif Khattab" userId="c83b1e15-36f3-4f46-aceb-05aac24c545e" providerId="ADAL" clId="{765E29AF-DB58-4025-A9E7-1BD6AAD1841B}" dt="2021-02-15T07:00:09.562" v="2607"/>
          <ac:inkMkLst>
            <pc:docMk/>
            <pc:sldMk cId="3088633130" sldId="1881"/>
            <ac:inkMk id="499" creationId="{16ADF9AB-134D-4052-A7BD-87F71DA34FAC}"/>
          </ac:inkMkLst>
        </pc:inkChg>
        <pc:inkChg chg="add mod">
          <ac:chgData name="Sherif Khattab" userId="c83b1e15-36f3-4f46-aceb-05aac24c545e" providerId="ADAL" clId="{765E29AF-DB58-4025-A9E7-1BD6AAD1841B}" dt="2021-02-15T07:00:09.562" v="2607"/>
          <ac:inkMkLst>
            <pc:docMk/>
            <pc:sldMk cId="3088633130" sldId="1881"/>
            <ac:inkMk id="500" creationId="{E1FB6890-D1E7-45B5-85A8-C258B9A924E8}"/>
          </ac:inkMkLst>
        </pc:inkChg>
        <pc:inkChg chg="add mod">
          <ac:chgData name="Sherif Khattab" userId="c83b1e15-36f3-4f46-aceb-05aac24c545e" providerId="ADAL" clId="{765E29AF-DB58-4025-A9E7-1BD6AAD1841B}" dt="2021-02-15T07:00:09.562" v="2607"/>
          <ac:inkMkLst>
            <pc:docMk/>
            <pc:sldMk cId="3088633130" sldId="1881"/>
            <ac:inkMk id="501" creationId="{F70825AA-E8C4-4D0E-A7D4-64ED76033198}"/>
          </ac:inkMkLst>
        </pc:inkChg>
        <pc:inkChg chg="add mod">
          <ac:chgData name="Sherif Khattab" userId="c83b1e15-36f3-4f46-aceb-05aac24c545e" providerId="ADAL" clId="{765E29AF-DB58-4025-A9E7-1BD6AAD1841B}" dt="2021-02-15T07:00:09.562" v="2607"/>
          <ac:inkMkLst>
            <pc:docMk/>
            <pc:sldMk cId="3088633130" sldId="1881"/>
            <ac:inkMk id="502" creationId="{41CF52BD-6E5D-42D3-9449-55BBECDDD31F}"/>
          </ac:inkMkLst>
        </pc:inkChg>
        <pc:inkChg chg="add mod">
          <ac:chgData name="Sherif Khattab" userId="c83b1e15-36f3-4f46-aceb-05aac24c545e" providerId="ADAL" clId="{765E29AF-DB58-4025-A9E7-1BD6AAD1841B}" dt="2021-02-15T07:00:09.562" v="2607"/>
          <ac:inkMkLst>
            <pc:docMk/>
            <pc:sldMk cId="3088633130" sldId="1881"/>
            <ac:inkMk id="503" creationId="{2D1C3145-E973-4EA0-8657-DF947063465D}"/>
          </ac:inkMkLst>
        </pc:inkChg>
        <pc:inkChg chg="add mod">
          <ac:chgData name="Sherif Khattab" userId="c83b1e15-36f3-4f46-aceb-05aac24c545e" providerId="ADAL" clId="{765E29AF-DB58-4025-A9E7-1BD6AAD1841B}" dt="2021-02-15T07:00:20.089" v="2629"/>
          <ac:inkMkLst>
            <pc:docMk/>
            <pc:sldMk cId="3088633130" sldId="1881"/>
            <ac:inkMk id="505" creationId="{FA40196F-F6CF-4F98-859D-B029D2A1D85F}"/>
          </ac:inkMkLst>
        </pc:inkChg>
        <pc:inkChg chg="add mod">
          <ac:chgData name="Sherif Khattab" userId="c83b1e15-36f3-4f46-aceb-05aac24c545e" providerId="ADAL" clId="{765E29AF-DB58-4025-A9E7-1BD6AAD1841B}" dt="2021-02-15T07:00:20.089" v="2629"/>
          <ac:inkMkLst>
            <pc:docMk/>
            <pc:sldMk cId="3088633130" sldId="1881"/>
            <ac:inkMk id="506" creationId="{2ECF7A7C-1BCF-41F4-9EA0-396EB6D801B5}"/>
          </ac:inkMkLst>
        </pc:inkChg>
        <pc:inkChg chg="add mod">
          <ac:chgData name="Sherif Khattab" userId="c83b1e15-36f3-4f46-aceb-05aac24c545e" providerId="ADAL" clId="{765E29AF-DB58-4025-A9E7-1BD6AAD1841B}" dt="2021-02-15T07:00:20.089" v="2629"/>
          <ac:inkMkLst>
            <pc:docMk/>
            <pc:sldMk cId="3088633130" sldId="1881"/>
            <ac:inkMk id="507" creationId="{6B9D8962-A1F3-47D1-A5A1-4CD5EB026D66}"/>
          </ac:inkMkLst>
        </pc:inkChg>
        <pc:inkChg chg="add mod">
          <ac:chgData name="Sherif Khattab" userId="c83b1e15-36f3-4f46-aceb-05aac24c545e" providerId="ADAL" clId="{765E29AF-DB58-4025-A9E7-1BD6AAD1841B}" dt="2021-02-15T07:00:20.089" v="2629"/>
          <ac:inkMkLst>
            <pc:docMk/>
            <pc:sldMk cId="3088633130" sldId="1881"/>
            <ac:inkMk id="508" creationId="{3DA3FDAB-163D-41D3-9128-84D025388F85}"/>
          </ac:inkMkLst>
        </pc:inkChg>
        <pc:inkChg chg="add mod">
          <ac:chgData name="Sherif Khattab" userId="c83b1e15-36f3-4f46-aceb-05aac24c545e" providerId="ADAL" clId="{765E29AF-DB58-4025-A9E7-1BD6AAD1841B}" dt="2021-02-15T07:00:20.089" v="2629"/>
          <ac:inkMkLst>
            <pc:docMk/>
            <pc:sldMk cId="3088633130" sldId="1881"/>
            <ac:inkMk id="509" creationId="{B2402C26-4F54-41B7-8C45-04AF3C5E4588}"/>
          </ac:inkMkLst>
        </pc:inkChg>
        <pc:inkChg chg="add mod">
          <ac:chgData name="Sherif Khattab" userId="c83b1e15-36f3-4f46-aceb-05aac24c545e" providerId="ADAL" clId="{765E29AF-DB58-4025-A9E7-1BD6AAD1841B}" dt="2021-02-15T07:00:20.089" v="2629"/>
          <ac:inkMkLst>
            <pc:docMk/>
            <pc:sldMk cId="3088633130" sldId="1881"/>
            <ac:inkMk id="510" creationId="{191FC0A6-8A6D-4394-9E7B-E5AF7BC95590}"/>
          </ac:inkMkLst>
        </pc:inkChg>
        <pc:inkChg chg="add mod">
          <ac:chgData name="Sherif Khattab" userId="c83b1e15-36f3-4f46-aceb-05aac24c545e" providerId="ADAL" clId="{765E29AF-DB58-4025-A9E7-1BD6AAD1841B}" dt="2021-02-15T07:00:20.089" v="2629"/>
          <ac:inkMkLst>
            <pc:docMk/>
            <pc:sldMk cId="3088633130" sldId="1881"/>
            <ac:inkMk id="511" creationId="{08B21305-E5EE-4D9F-9DEF-E07550BD7BD2}"/>
          </ac:inkMkLst>
        </pc:inkChg>
        <pc:inkChg chg="add mod">
          <ac:chgData name="Sherif Khattab" userId="c83b1e15-36f3-4f46-aceb-05aac24c545e" providerId="ADAL" clId="{765E29AF-DB58-4025-A9E7-1BD6AAD1841B}" dt="2021-02-15T07:00:20.089" v="2629"/>
          <ac:inkMkLst>
            <pc:docMk/>
            <pc:sldMk cId="3088633130" sldId="1881"/>
            <ac:inkMk id="512" creationId="{51919EDA-5A33-4459-B724-300FA28C95F0}"/>
          </ac:inkMkLst>
        </pc:inkChg>
        <pc:inkChg chg="add mod">
          <ac:chgData name="Sherif Khattab" userId="c83b1e15-36f3-4f46-aceb-05aac24c545e" providerId="ADAL" clId="{765E29AF-DB58-4025-A9E7-1BD6AAD1841B}" dt="2021-02-15T07:00:20.089" v="2629"/>
          <ac:inkMkLst>
            <pc:docMk/>
            <pc:sldMk cId="3088633130" sldId="1881"/>
            <ac:inkMk id="513" creationId="{53AE14BF-13E3-4445-BE7B-AF0B0CC7E288}"/>
          </ac:inkMkLst>
        </pc:inkChg>
        <pc:inkChg chg="add mod">
          <ac:chgData name="Sherif Khattab" userId="c83b1e15-36f3-4f46-aceb-05aac24c545e" providerId="ADAL" clId="{765E29AF-DB58-4025-A9E7-1BD6AAD1841B}" dt="2021-02-15T07:00:20.089" v="2629"/>
          <ac:inkMkLst>
            <pc:docMk/>
            <pc:sldMk cId="3088633130" sldId="1881"/>
            <ac:inkMk id="514" creationId="{70BB94D7-ED7A-47A5-9E1F-3CD23AA71076}"/>
          </ac:inkMkLst>
        </pc:inkChg>
        <pc:inkChg chg="add mod">
          <ac:chgData name="Sherif Khattab" userId="c83b1e15-36f3-4f46-aceb-05aac24c545e" providerId="ADAL" clId="{765E29AF-DB58-4025-A9E7-1BD6AAD1841B}" dt="2021-02-15T07:00:20.089" v="2629"/>
          <ac:inkMkLst>
            <pc:docMk/>
            <pc:sldMk cId="3088633130" sldId="1881"/>
            <ac:inkMk id="515" creationId="{510F6ADF-E019-4E81-9631-31F47C9E394C}"/>
          </ac:inkMkLst>
        </pc:inkChg>
        <pc:inkChg chg="add mod">
          <ac:chgData name="Sherif Khattab" userId="c83b1e15-36f3-4f46-aceb-05aac24c545e" providerId="ADAL" clId="{765E29AF-DB58-4025-A9E7-1BD6AAD1841B}" dt="2021-02-15T07:00:20.089" v="2629"/>
          <ac:inkMkLst>
            <pc:docMk/>
            <pc:sldMk cId="3088633130" sldId="1881"/>
            <ac:inkMk id="516" creationId="{AAEA7FEC-2021-4E83-B117-65381E6CB09B}"/>
          </ac:inkMkLst>
        </pc:inkChg>
      </pc:sldChg>
      <pc:sldChg chg="addSp delSp modSp add mod">
        <pc:chgData name="Sherif Khattab" userId="c83b1e15-36f3-4f46-aceb-05aac24c545e" providerId="ADAL" clId="{765E29AF-DB58-4025-A9E7-1BD6AAD1841B}" dt="2021-02-15T06:45:08.439" v="2295"/>
        <pc:sldMkLst>
          <pc:docMk/>
          <pc:sldMk cId="3309767198" sldId="1882"/>
        </pc:sldMkLst>
        <pc:spChg chg="mod">
          <ac:chgData name="Sherif Khattab" userId="c83b1e15-36f3-4f46-aceb-05aac24c545e" providerId="ADAL" clId="{765E29AF-DB58-4025-A9E7-1BD6AAD1841B}" dt="2021-02-15T06:26:26.391" v="1713" actId="20577"/>
          <ac:spMkLst>
            <pc:docMk/>
            <pc:sldMk cId="3309767198" sldId="1882"/>
            <ac:spMk id="2" creationId="{0271F974-3E48-49A6-9E5E-8AF491691129}"/>
          </ac:spMkLst>
        </pc:spChg>
        <pc:grpChg chg="del">
          <ac:chgData name="Sherif Khattab" userId="c83b1e15-36f3-4f46-aceb-05aac24c545e" providerId="ADAL" clId="{765E29AF-DB58-4025-A9E7-1BD6AAD1841B}" dt="2021-02-15T06:31:02.925" v="1904" actId="478"/>
          <ac:grpSpMkLst>
            <pc:docMk/>
            <pc:sldMk cId="3309767198" sldId="1882"/>
            <ac:grpSpMk id="62" creationId="{DE612882-24BF-46B8-BE35-B75C71D281EC}"/>
          </ac:grpSpMkLst>
        </pc:grpChg>
        <pc:grpChg chg="del">
          <ac:chgData name="Sherif Khattab" userId="c83b1e15-36f3-4f46-aceb-05aac24c545e" providerId="ADAL" clId="{765E29AF-DB58-4025-A9E7-1BD6AAD1841B}" dt="2021-02-15T06:31:15.563" v="1907" actId="478"/>
          <ac:grpSpMkLst>
            <pc:docMk/>
            <pc:sldMk cId="3309767198" sldId="1882"/>
            <ac:grpSpMk id="73" creationId="{82C633CD-5870-4035-A5E4-EC3C5E836A16}"/>
          </ac:grpSpMkLst>
        </pc:grpChg>
        <pc:grpChg chg="del">
          <ac:chgData name="Sherif Khattab" userId="c83b1e15-36f3-4f46-aceb-05aac24c545e" providerId="ADAL" clId="{765E29AF-DB58-4025-A9E7-1BD6AAD1841B}" dt="2021-02-15T06:31:06.527" v="1905" actId="478"/>
          <ac:grpSpMkLst>
            <pc:docMk/>
            <pc:sldMk cId="3309767198" sldId="1882"/>
            <ac:grpSpMk id="79" creationId="{54ADFD94-CAD5-4B12-853C-9FC0ECDEC1C5}"/>
          </ac:grpSpMkLst>
        </pc:grpChg>
        <pc:grpChg chg="del">
          <ac:chgData name="Sherif Khattab" userId="c83b1e15-36f3-4f46-aceb-05aac24c545e" providerId="ADAL" clId="{765E29AF-DB58-4025-A9E7-1BD6AAD1841B}" dt="2021-02-15T06:31:06.527" v="1905" actId="478"/>
          <ac:grpSpMkLst>
            <pc:docMk/>
            <pc:sldMk cId="3309767198" sldId="1882"/>
            <ac:grpSpMk id="82" creationId="{3482CB0C-018D-47C8-A33D-77E4A4433752}"/>
          </ac:grpSpMkLst>
        </pc:grpChg>
        <pc:grpChg chg="del">
          <ac:chgData name="Sherif Khattab" userId="c83b1e15-36f3-4f46-aceb-05aac24c545e" providerId="ADAL" clId="{765E29AF-DB58-4025-A9E7-1BD6AAD1841B}" dt="2021-02-15T06:31:06.527" v="1905" actId="478"/>
          <ac:grpSpMkLst>
            <pc:docMk/>
            <pc:sldMk cId="3309767198" sldId="1882"/>
            <ac:grpSpMk id="86" creationId="{35E1BCCB-807A-4A81-8D30-51FD5D83F821}"/>
          </ac:grpSpMkLst>
        </pc:grpChg>
        <pc:grpChg chg="del">
          <ac:chgData name="Sherif Khattab" userId="c83b1e15-36f3-4f46-aceb-05aac24c545e" providerId="ADAL" clId="{765E29AF-DB58-4025-A9E7-1BD6AAD1841B}" dt="2021-02-15T06:31:06.527" v="1905" actId="478"/>
          <ac:grpSpMkLst>
            <pc:docMk/>
            <pc:sldMk cId="3309767198" sldId="1882"/>
            <ac:grpSpMk id="89" creationId="{92C501C0-7799-492D-8B77-3D6241EC0505}"/>
          </ac:grpSpMkLst>
        </pc:grpChg>
        <pc:grpChg chg="del">
          <ac:chgData name="Sherif Khattab" userId="c83b1e15-36f3-4f46-aceb-05aac24c545e" providerId="ADAL" clId="{765E29AF-DB58-4025-A9E7-1BD6AAD1841B}" dt="2021-02-15T06:31:06.527" v="1905" actId="478"/>
          <ac:grpSpMkLst>
            <pc:docMk/>
            <pc:sldMk cId="3309767198" sldId="1882"/>
            <ac:grpSpMk id="167" creationId="{736ACB73-EC6F-4C32-8E35-4AB8E1DA5ECA}"/>
          </ac:grpSpMkLst>
        </pc:grpChg>
        <pc:grpChg chg="del">
          <ac:chgData name="Sherif Khattab" userId="c83b1e15-36f3-4f46-aceb-05aac24c545e" providerId="ADAL" clId="{765E29AF-DB58-4025-A9E7-1BD6AAD1841B}" dt="2021-02-15T06:31:06.527" v="1905" actId="478"/>
          <ac:grpSpMkLst>
            <pc:docMk/>
            <pc:sldMk cId="3309767198" sldId="1882"/>
            <ac:grpSpMk id="174" creationId="{42A2FB26-E210-4E5B-9E01-CBF3664EB854}"/>
          </ac:grpSpMkLst>
        </pc:grpChg>
        <pc:grpChg chg="mod">
          <ac:chgData name="Sherif Khattab" userId="c83b1e15-36f3-4f46-aceb-05aac24c545e" providerId="ADAL" clId="{765E29AF-DB58-4025-A9E7-1BD6AAD1841B}" dt="2021-02-15T06:27:19.867" v="1738"/>
          <ac:grpSpMkLst>
            <pc:docMk/>
            <pc:sldMk cId="3309767198" sldId="1882"/>
            <ac:grpSpMk id="185" creationId="{1F30256A-108B-4D18-B6DE-18804A54D392}"/>
          </ac:grpSpMkLst>
        </pc:grpChg>
        <pc:grpChg chg="mod">
          <ac:chgData name="Sherif Khattab" userId="c83b1e15-36f3-4f46-aceb-05aac24c545e" providerId="ADAL" clId="{765E29AF-DB58-4025-A9E7-1BD6AAD1841B}" dt="2021-02-15T06:27:19.867" v="1738"/>
          <ac:grpSpMkLst>
            <pc:docMk/>
            <pc:sldMk cId="3309767198" sldId="1882"/>
            <ac:grpSpMk id="186" creationId="{288C6B61-BA67-4578-BD00-B5474FBEC577}"/>
          </ac:grpSpMkLst>
        </pc:grpChg>
        <pc:grpChg chg="del mod">
          <ac:chgData name="Sherif Khattab" userId="c83b1e15-36f3-4f46-aceb-05aac24c545e" providerId="ADAL" clId="{765E29AF-DB58-4025-A9E7-1BD6AAD1841B}" dt="2021-02-15T06:29:59.611" v="1886"/>
          <ac:grpSpMkLst>
            <pc:docMk/>
            <pc:sldMk cId="3309767198" sldId="1882"/>
            <ac:grpSpMk id="191" creationId="{6036D5B4-4541-40FD-95A8-673437DDDA85}"/>
          </ac:grpSpMkLst>
        </pc:grpChg>
        <pc:grpChg chg="add del mod">
          <ac:chgData name="Sherif Khattab" userId="c83b1e15-36f3-4f46-aceb-05aac24c545e" providerId="ADAL" clId="{765E29AF-DB58-4025-A9E7-1BD6AAD1841B}" dt="2021-02-15T06:27:53.717" v="1757"/>
          <ac:grpSpMkLst>
            <pc:docMk/>
            <pc:sldMk cId="3309767198" sldId="1882"/>
            <ac:grpSpMk id="195" creationId="{9B5A9E50-A1D9-44C1-8CBB-98A9133A06E2}"/>
          </ac:grpSpMkLst>
        </pc:grpChg>
        <pc:grpChg chg="mod">
          <ac:chgData name="Sherif Khattab" userId="c83b1e15-36f3-4f46-aceb-05aac24c545e" providerId="ADAL" clId="{765E29AF-DB58-4025-A9E7-1BD6AAD1841B}" dt="2021-02-15T06:27:52.745" v="1753"/>
          <ac:grpSpMkLst>
            <pc:docMk/>
            <pc:sldMk cId="3309767198" sldId="1882"/>
            <ac:grpSpMk id="199" creationId="{10411F13-19A6-4685-A55D-FDA97311B8E6}"/>
          </ac:grpSpMkLst>
        </pc:grpChg>
        <pc:grpChg chg="mod">
          <ac:chgData name="Sherif Khattab" userId="c83b1e15-36f3-4f46-aceb-05aac24c545e" providerId="ADAL" clId="{765E29AF-DB58-4025-A9E7-1BD6AAD1841B}" dt="2021-02-15T06:28:09.121" v="1785"/>
          <ac:grpSpMkLst>
            <pc:docMk/>
            <pc:sldMk cId="3309767198" sldId="1882"/>
            <ac:grpSpMk id="205" creationId="{B066E9CF-43EB-4126-92BD-03B6CCC111CB}"/>
          </ac:grpSpMkLst>
        </pc:grpChg>
        <pc:grpChg chg="mod">
          <ac:chgData name="Sherif Khattab" userId="c83b1e15-36f3-4f46-aceb-05aac24c545e" providerId="ADAL" clId="{765E29AF-DB58-4025-A9E7-1BD6AAD1841B}" dt="2021-02-15T06:28:07.458" v="1776"/>
          <ac:grpSpMkLst>
            <pc:docMk/>
            <pc:sldMk cId="3309767198" sldId="1882"/>
            <ac:grpSpMk id="214" creationId="{BFA5A57C-D3FD-48E6-A2BE-C10DFDC238FC}"/>
          </ac:grpSpMkLst>
        </pc:grpChg>
        <pc:grpChg chg="mod">
          <ac:chgData name="Sherif Khattab" userId="c83b1e15-36f3-4f46-aceb-05aac24c545e" providerId="ADAL" clId="{765E29AF-DB58-4025-A9E7-1BD6AAD1841B}" dt="2021-02-15T06:28:19.972" v="1808"/>
          <ac:grpSpMkLst>
            <pc:docMk/>
            <pc:sldMk cId="3309767198" sldId="1882"/>
            <ac:grpSpMk id="233" creationId="{04724947-3B40-4D94-8221-AC68663B82D7}"/>
          </ac:grpSpMkLst>
        </pc:grpChg>
        <pc:grpChg chg="mod">
          <ac:chgData name="Sherif Khattab" userId="c83b1e15-36f3-4f46-aceb-05aac24c545e" providerId="ADAL" clId="{765E29AF-DB58-4025-A9E7-1BD6AAD1841B}" dt="2021-02-15T06:28:19.972" v="1808"/>
          <ac:grpSpMkLst>
            <pc:docMk/>
            <pc:sldMk cId="3309767198" sldId="1882"/>
            <ac:grpSpMk id="234" creationId="{F4DAC1B5-0E1B-46FE-8D76-78AB45AAE71E}"/>
          </ac:grpSpMkLst>
        </pc:grpChg>
        <pc:grpChg chg="del mod">
          <ac:chgData name="Sherif Khattab" userId="c83b1e15-36f3-4f46-aceb-05aac24c545e" providerId="ADAL" clId="{765E29AF-DB58-4025-A9E7-1BD6AAD1841B}" dt="2021-02-15T06:28:24.889" v="1818"/>
          <ac:grpSpMkLst>
            <pc:docMk/>
            <pc:sldMk cId="3309767198" sldId="1882"/>
            <ac:grpSpMk id="240" creationId="{FC228C4D-E457-4012-A67F-7CB3E71CED75}"/>
          </ac:grpSpMkLst>
        </pc:grpChg>
        <pc:grpChg chg="mod">
          <ac:chgData name="Sherif Khattab" userId="c83b1e15-36f3-4f46-aceb-05aac24c545e" providerId="ADAL" clId="{765E29AF-DB58-4025-A9E7-1BD6AAD1841B}" dt="2021-02-15T06:28:24.889" v="1818"/>
          <ac:grpSpMkLst>
            <pc:docMk/>
            <pc:sldMk cId="3309767198" sldId="1882"/>
            <ac:grpSpMk id="244" creationId="{3627D0FA-38AF-42A4-8EA1-843CA5DF0E72}"/>
          </ac:grpSpMkLst>
        </pc:grpChg>
        <pc:grpChg chg="del mod">
          <ac:chgData name="Sherif Khattab" userId="c83b1e15-36f3-4f46-aceb-05aac24c545e" providerId="ADAL" clId="{765E29AF-DB58-4025-A9E7-1BD6AAD1841B}" dt="2021-02-15T06:43:32.552" v="2253"/>
          <ac:grpSpMkLst>
            <pc:docMk/>
            <pc:sldMk cId="3309767198" sldId="1882"/>
            <ac:grpSpMk id="252" creationId="{47B9646E-CE3E-4C66-9DAB-183AF1E9A4AB}"/>
          </ac:grpSpMkLst>
        </pc:grpChg>
        <pc:grpChg chg="del mod">
          <ac:chgData name="Sherif Khattab" userId="c83b1e15-36f3-4f46-aceb-05aac24c545e" providerId="ADAL" clId="{765E29AF-DB58-4025-A9E7-1BD6AAD1841B}" dt="2021-02-15T06:28:42.939" v="1849"/>
          <ac:grpSpMkLst>
            <pc:docMk/>
            <pc:sldMk cId="3309767198" sldId="1882"/>
            <ac:grpSpMk id="269" creationId="{84A43CC5-A47C-4C80-9223-ECF6D1AF6C78}"/>
          </ac:grpSpMkLst>
        </pc:grpChg>
        <pc:grpChg chg="mod">
          <ac:chgData name="Sherif Khattab" userId="c83b1e15-36f3-4f46-aceb-05aac24c545e" providerId="ADAL" clId="{765E29AF-DB58-4025-A9E7-1BD6AAD1841B}" dt="2021-02-15T06:28:39.864" v="1843"/>
          <ac:grpSpMkLst>
            <pc:docMk/>
            <pc:sldMk cId="3309767198" sldId="1882"/>
            <ac:grpSpMk id="270" creationId="{B37AB890-8E92-4853-9194-7D7A57A46C93}"/>
          </ac:grpSpMkLst>
        </pc:grpChg>
        <pc:grpChg chg="mod">
          <ac:chgData name="Sherif Khattab" userId="c83b1e15-36f3-4f46-aceb-05aac24c545e" providerId="ADAL" clId="{765E29AF-DB58-4025-A9E7-1BD6AAD1841B}" dt="2021-02-15T06:28:42.939" v="1849"/>
          <ac:grpSpMkLst>
            <pc:docMk/>
            <pc:sldMk cId="3309767198" sldId="1882"/>
            <ac:grpSpMk id="276" creationId="{F90AF468-B685-46BC-BA96-10B6C9C7C737}"/>
          </ac:grpSpMkLst>
        </pc:grpChg>
        <pc:grpChg chg="mod">
          <ac:chgData name="Sherif Khattab" userId="c83b1e15-36f3-4f46-aceb-05aac24c545e" providerId="ADAL" clId="{765E29AF-DB58-4025-A9E7-1BD6AAD1841B}" dt="2021-02-15T06:29:12.609" v="1855"/>
          <ac:grpSpMkLst>
            <pc:docMk/>
            <pc:sldMk cId="3309767198" sldId="1882"/>
            <ac:grpSpMk id="282" creationId="{7674929E-0BA5-4433-AA79-C31E3D238683}"/>
          </ac:grpSpMkLst>
        </pc:grpChg>
        <pc:grpChg chg="mod">
          <ac:chgData name="Sherif Khattab" userId="c83b1e15-36f3-4f46-aceb-05aac24c545e" providerId="ADAL" clId="{765E29AF-DB58-4025-A9E7-1BD6AAD1841B}" dt="2021-02-15T06:29:19.318" v="1861"/>
          <ac:grpSpMkLst>
            <pc:docMk/>
            <pc:sldMk cId="3309767198" sldId="1882"/>
            <ac:grpSpMk id="286" creationId="{85B6CA52-E39F-4E51-95A8-7BD9C6E9F35E}"/>
          </ac:grpSpMkLst>
        </pc:grpChg>
        <pc:grpChg chg="del mod">
          <ac:chgData name="Sherif Khattab" userId="c83b1e15-36f3-4f46-aceb-05aac24c545e" providerId="ADAL" clId="{765E29AF-DB58-4025-A9E7-1BD6AAD1841B}" dt="2021-02-15T06:29:59.611" v="1886"/>
          <ac:grpSpMkLst>
            <pc:docMk/>
            <pc:sldMk cId="3309767198" sldId="1882"/>
            <ac:grpSpMk id="290" creationId="{F8354BCF-44E9-4CF9-885E-7BFC579A3B26}"/>
          </ac:grpSpMkLst>
        </pc:grpChg>
        <pc:grpChg chg="del mod">
          <ac:chgData name="Sherif Khattab" userId="c83b1e15-36f3-4f46-aceb-05aac24c545e" providerId="ADAL" clId="{765E29AF-DB58-4025-A9E7-1BD6AAD1841B}" dt="2021-02-15T06:29:58.038" v="1884"/>
          <ac:grpSpMkLst>
            <pc:docMk/>
            <pc:sldMk cId="3309767198" sldId="1882"/>
            <ac:grpSpMk id="293" creationId="{F5D8A4AC-7E95-4237-81F3-6A7BBDCC5EF8}"/>
          </ac:grpSpMkLst>
        </pc:grpChg>
        <pc:grpChg chg="del mod">
          <ac:chgData name="Sherif Khattab" userId="c83b1e15-36f3-4f46-aceb-05aac24c545e" providerId="ADAL" clId="{765E29AF-DB58-4025-A9E7-1BD6AAD1841B}" dt="2021-02-15T06:29:59.611" v="1886"/>
          <ac:grpSpMkLst>
            <pc:docMk/>
            <pc:sldMk cId="3309767198" sldId="1882"/>
            <ac:grpSpMk id="307" creationId="{5C2F8339-D1EB-46E2-8CF0-DDD3AE7F5A6C}"/>
          </ac:grpSpMkLst>
        </pc:grpChg>
        <pc:grpChg chg="del mod">
          <ac:chgData name="Sherif Khattab" userId="c83b1e15-36f3-4f46-aceb-05aac24c545e" providerId="ADAL" clId="{765E29AF-DB58-4025-A9E7-1BD6AAD1841B}" dt="2021-02-15T06:29:59.611" v="1886"/>
          <ac:grpSpMkLst>
            <pc:docMk/>
            <pc:sldMk cId="3309767198" sldId="1882"/>
            <ac:grpSpMk id="308" creationId="{7415BA82-8DBC-481E-B97D-C2BB36A1D2A0}"/>
          </ac:grpSpMkLst>
        </pc:grpChg>
        <pc:grpChg chg="del mod">
          <ac:chgData name="Sherif Khattab" userId="c83b1e15-36f3-4f46-aceb-05aac24c545e" providerId="ADAL" clId="{765E29AF-DB58-4025-A9E7-1BD6AAD1841B}" dt="2021-02-15T06:30:08.899" v="1893"/>
          <ac:grpSpMkLst>
            <pc:docMk/>
            <pc:sldMk cId="3309767198" sldId="1882"/>
            <ac:grpSpMk id="310" creationId="{4F7D814D-E430-45EE-9299-BD17E3ACAC55}"/>
          </ac:grpSpMkLst>
        </pc:grpChg>
        <pc:grpChg chg="del mod">
          <ac:chgData name="Sherif Khattab" userId="c83b1e15-36f3-4f46-aceb-05aac24c545e" providerId="ADAL" clId="{765E29AF-DB58-4025-A9E7-1BD6AAD1841B}" dt="2021-02-15T06:30:11.713" v="1897"/>
          <ac:grpSpMkLst>
            <pc:docMk/>
            <pc:sldMk cId="3309767198" sldId="1882"/>
            <ac:grpSpMk id="317" creationId="{8E950FC2-EF07-4B3F-8231-52421BA967CA}"/>
          </ac:grpSpMkLst>
        </pc:grpChg>
        <pc:grpChg chg="mod">
          <ac:chgData name="Sherif Khattab" userId="c83b1e15-36f3-4f46-aceb-05aac24c545e" providerId="ADAL" clId="{765E29AF-DB58-4025-A9E7-1BD6AAD1841B}" dt="2021-02-15T06:40:09.223" v="2105"/>
          <ac:grpSpMkLst>
            <pc:docMk/>
            <pc:sldMk cId="3309767198" sldId="1882"/>
            <ac:grpSpMk id="321" creationId="{1CE0A341-E224-4AA9-BDA3-3E69A2AE6345}"/>
          </ac:grpSpMkLst>
        </pc:grpChg>
        <pc:grpChg chg="mod">
          <ac:chgData name="Sherif Khattab" userId="c83b1e15-36f3-4f46-aceb-05aac24c545e" providerId="ADAL" clId="{765E29AF-DB58-4025-A9E7-1BD6AAD1841B}" dt="2021-02-15T06:30:53.168" v="1903"/>
          <ac:grpSpMkLst>
            <pc:docMk/>
            <pc:sldMk cId="3309767198" sldId="1882"/>
            <ac:grpSpMk id="326" creationId="{2D3536C1-3ACF-41FA-B82A-2088FCFD51CD}"/>
          </ac:grpSpMkLst>
        </pc:grpChg>
        <pc:grpChg chg="mod">
          <ac:chgData name="Sherif Khattab" userId="c83b1e15-36f3-4f46-aceb-05aac24c545e" providerId="ADAL" clId="{765E29AF-DB58-4025-A9E7-1BD6AAD1841B}" dt="2021-02-15T06:40:16.974" v="2115"/>
          <ac:grpSpMkLst>
            <pc:docMk/>
            <pc:sldMk cId="3309767198" sldId="1882"/>
            <ac:grpSpMk id="382" creationId="{8CCFE2A0-E807-4559-A1D0-D20F9E45CE49}"/>
          </ac:grpSpMkLst>
        </pc:grpChg>
        <pc:grpChg chg="mod">
          <ac:chgData name="Sherif Khattab" userId="c83b1e15-36f3-4f46-aceb-05aac24c545e" providerId="ADAL" clId="{765E29AF-DB58-4025-A9E7-1BD6AAD1841B}" dt="2021-02-15T06:40:16.974" v="2115"/>
          <ac:grpSpMkLst>
            <pc:docMk/>
            <pc:sldMk cId="3309767198" sldId="1882"/>
            <ac:grpSpMk id="383" creationId="{5A0E2F5A-3431-4AB5-B573-D00FE94BA1AE}"/>
          </ac:grpSpMkLst>
        </pc:grpChg>
        <pc:grpChg chg="mod">
          <ac:chgData name="Sherif Khattab" userId="c83b1e15-36f3-4f46-aceb-05aac24c545e" providerId="ADAL" clId="{765E29AF-DB58-4025-A9E7-1BD6AAD1841B}" dt="2021-02-15T06:42:32.643" v="2233"/>
          <ac:grpSpMkLst>
            <pc:docMk/>
            <pc:sldMk cId="3309767198" sldId="1882"/>
            <ac:grpSpMk id="395" creationId="{AD6770D6-0B8C-4DA7-9709-4D60F77EF243}"/>
          </ac:grpSpMkLst>
        </pc:grpChg>
        <pc:grpChg chg="mod">
          <ac:chgData name="Sherif Khattab" userId="c83b1e15-36f3-4f46-aceb-05aac24c545e" providerId="ADAL" clId="{765E29AF-DB58-4025-A9E7-1BD6AAD1841B}" dt="2021-02-15T06:43:32.552" v="2253"/>
          <ac:grpSpMkLst>
            <pc:docMk/>
            <pc:sldMk cId="3309767198" sldId="1882"/>
            <ac:grpSpMk id="398" creationId="{B053A801-62CE-4E10-8EFF-CEE2494FCC28}"/>
          </ac:grpSpMkLst>
        </pc:grpChg>
        <pc:grpChg chg="mod">
          <ac:chgData name="Sherif Khattab" userId="c83b1e15-36f3-4f46-aceb-05aac24c545e" providerId="ADAL" clId="{765E29AF-DB58-4025-A9E7-1BD6AAD1841B}" dt="2021-02-15T06:45:08.439" v="2295"/>
          <ac:grpSpMkLst>
            <pc:docMk/>
            <pc:sldMk cId="3309767198" sldId="1882"/>
            <ac:grpSpMk id="406" creationId="{68921C6A-C3BC-4ACA-88EF-63735E54F8AA}"/>
          </ac:grpSpMkLst>
        </pc:grpChg>
        <pc:inkChg chg="mod">
          <ac:chgData name="Sherif Khattab" userId="c83b1e15-36f3-4f46-aceb-05aac24c545e" providerId="ADAL" clId="{765E29AF-DB58-4025-A9E7-1BD6AAD1841B}" dt="2021-02-15T06:26:47.728" v="1714" actId="1076"/>
          <ac:inkMkLst>
            <pc:docMk/>
            <pc:sldMk cId="3309767198" sldId="1882"/>
            <ac:inkMk id="35" creationId="{32F5D4A0-0D4C-4B50-8141-1F65C489FE8E}"/>
          </ac:inkMkLst>
        </pc:inkChg>
        <pc:inkChg chg="mod">
          <ac:chgData name="Sherif Khattab" userId="c83b1e15-36f3-4f46-aceb-05aac24c545e" providerId="ADAL" clId="{765E29AF-DB58-4025-A9E7-1BD6AAD1841B}" dt="2021-02-15T06:26:47.728" v="1714" actId="1076"/>
          <ac:inkMkLst>
            <pc:docMk/>
            <pc:sldMk cId="3309767198" sldId="1882"/>
            <ac:inkMk id="36" creationId="{99CC5502-4447-4A41-B975-7677B67844EC}"/>
          </ac:inkMkLst>
        </pc:inkChg>
        <pc:inkChg chg="mod">
          <ac:chgData name="Sherif Khattab" userId="c83b1e15-36f3-4f46-aceb-05aac24c545e" providerId="ADAL" clId="{765E29AF-DB58-4025-A9E7-1BD6AAD1841B}" dt="2021-02-15T06:26:47.728" v="1714" actId="1076"/>
          <ac:inkMkLst>
            <pc:docMk/>
            <pc:sldMk cId="3309767198" sldId="1882"/>
            <ac:inkMk id="37" creationId="{347788E8-0B45-4772-A747-5E69235DE081}"/>
          </ac:inkMkLst>
        </pc:inkChg>
        <pc:inkChg chg="mod">
          <ac:chgData name="Sherif Khattab" userId="c83b1e15-36f3-4f46-aceb-05aac24c545e" providerId="ADAL" clId="{765E29AF-DB58-4025-A9E7-1BD6AAD1841B}" dt="2021-02-15T06:26:47.728" v="1714" actId="1076"/>
          <ac:inkMkLst>
            <pc:docMk/>
            <pc:sldMk cId="3309767198" sldId="1882"/>
            <ac:inkMk id="38" creationId="{4E6F27A7-9833-4470-AB77-1476E15AA422}"/>
          </ac:inkMkLst>
        </pc:inkChg>
        <pc:inkChg chg="mod">
          <ac:chgData name="Sherif Khattab" userId="c83b1e15-36f3-4f46-aceb-05aac24c545e" providerId="ADAL" clId="{765E29AF-DB58-4025-A9E7-1BD6AAD1841B}" dt="2021-02-15T06:26:47.728" v="1714" actId="1076"/>
          <ac:inkMkLst>
            <pc:docMk/>
            <pc:sldMk cId="3309767198" sldId="1882"/>
            <ac:inkMk id="39" creationId="{29DB441E-181E-460F-8830-9F19FD130D4B}"/>
          </ac:inkMkLst>
        </pc:inkChg>
        <pc:inkChg chg="mod">
          <ac:chgData name="Sherif Khattab" userId="c83b1e15-36f3-4f46-aceb-05aac24c545e" providerId="ADAL" clId="{765E29AF-DB58-4025-A9E7-1BD6AAD1841B}" dt="2021-02-15T06:26:47.728" v="1714" actId="1076"/>
          <ac:inkMkLst>
            <pc:docMk/>
            <pc:sldMk cId="3309767198" sldId="1882"/>
            <ac:inkMk id="40" creationId="{7B56F27A-F82A-42AC-89F6-3ABEE59986BB}"/>
          </ac:inkMkLst>
        </pc:inkChg>
        <pc:inkChg chg="mod">
          <ac:chgData name="Sherif Khattab" userId="c83b1e15-36f3-4f46-aceb-05aac24c545e" providerId="ADAL" clId="{765E29AF-DB58-4025-A9E7-1BD6AAD1841B}" dt="2021-02-15T06:26:47.728" v="1714" actId="1076"/>
          <ac:inkMkLst>
            <pc:docMk/>
            <pc:sldMk cId="3309767198" sldId="1882"/>
            <ac:inkMk id="41" creationId="{D50E97AB-4E42-419C-BDF9-A6C41462803D}"/>
          </ac:inkMkLst>
        </pc:inkChg>
        <pc:inkChg chg="mod">
          <ac:chgData name="Sherif Khattab" userId="c83b1e15-36f3-4f46-aceb-05aac24c545e" providerId="ADAL" clId="{765E29AF-DB58-4025-A9E7-1BD6AAD1841B}" dt="2021-02-15T06:26:47.728" v="1714" actId="1076"/>
          <ac:inkMkLst>
            <pc:docMk/>
            <pc:sldMk cId="3309767198" sldId="1882"/>
            <ac:inkMk id="42" creationId="{4285EBE4-9E4E-44AE-B6B3-1FBE0230CDDB}"/>
          </ac:inkMkLst>
        </pc:inkChg>
        <pc:inkChg chg="mod">
          <ac:chgData name="Sherif Khattab" userId="c83b1e15-36f3-4f46-aceb-05aac24c545e" providerId="ADAL" clId="{765E29AF-DB58-4025-A9E7-1BD6AAD1841B}" dt="2021-02-15T06:26:47.728" v="1714" actId="1076"/>
          <ac:inkMkLst>
            <pc:docMk/>
            <pc:sldMk cId="3309767198" sldId="1882"/>
            <ac:inkMk id="44" creationId="{4479653C-7CAE-423E-AA3B-B9AC0BFFE6F9}"/>
          </ac:inkMkLst>
        </pc:inkChg>
        <pc:inkChg chg="mod">
          <ac:chgData name="Sherif Khattab" userId="c83b1e15-36f3-4f46-aceb-05aac24c545e" providerId="ADAL" clId="{765E29AF-DB58-4025-A9E7-1BD6AAD1841B}" dt="2021-02-15T06:26:47.728" v="1714" actId="1076"/>
          <ac:inkMkLst>
            <pc:docMk/>
            <pc:sldMk cId="3309767198" sldId="1882"/>
            <ac:inkMk id="45" creationId="{43ABD00F-2724-40A2-AC7A-54A7B161061B}"/>
          </ac:inkMkLst>
        </pc:inkChg>
        <pc:inkChg chg="mod">
          <ac:chgData name="Sherif Khattab" userId="c83b1e15-36f3-4f46-aceb-05aac24c545e" providerId="ADAL" clId="{765E29AF-DB58-4025-A9E7-1BD6AAD1841B}" dt="2021-02-15T06:26:47.728" v="1714" actId="1076"/>
          <ac:inkMkLst>
            <pc:docMk/>
            <pc:sldMk cId="3309767198" sldId="1882"/>
            <ac:inkMk id="46" creationId="{C831913F-D718-4A75-B721-F20D172223A7}"/>
          </ac:inkMkLst>
        </pc:inkChg>
        <pc:inkChg chg="mod">
          <ac:chgData name="Sherif Khattab" userId="c83b1e15-36f3-4f46-aceb-05aac24c545e" providerId="ADAL" clId="{765E29AF-DB58-4025-A9E7-1BD6AAD1841B}" dt="2021-02-15T06:26:47.728" v="1714" actId="1076"/>
          <ac:inkMkLst>
            <pc:docMk/>
            <pc:sldMk cId="3309767198" sldId="1882"/>
            <ac:inkMk id="47" creationId="{8D3F1693-A00D-4D70-BD17-105D3A5482FA}"/>
          </ac:inkMkLst>
        </pc:inkChg>
        <pc:inkChg chg="mod">
          <ac:chgData name="Sherif Khattab" userId="c83b1e15-36f3-4f46-aceb-05aac24c545e" providerId="ADAL" clId="{765E29AF-DB58-4025-A9E7-1BD6AAD1841B}" dt="2021-02-15T06:26:47.728" v="1714" actId="1076"/>
          <ac:inkMkLst>
            <pc:docMk/>
            <pc:sldMk cId="3309767198" sldId="1882"/>
            <ac:inkMk id="48" creationId="{9EC46C5D-3501-411C-B491-7C5BCE182B3B}"/>
          </ac:inkMkLst>
        </pc:inkChg>
        <pc:inkChg chg="mod">
          <ac:chgData name="Sherif Khattab" userId="c83b1e15-36f3-4f46-aceb-05aac24c545e" providerId="ADAL" clId="{765E29AF-DB58-4025-A9E7-1BD6AAD1841B}" dt="2021-02-15T06:26:47.728" v="1714" actId="1076"/>
          <ac:inkMkLst>
            <pc:docMk/>
            <pc:sldMk cId="3309767198" sldId="1882"/>
            <ac:inkMk id="49" creationId="{5ADD6F04-8308-42E2-9D0B-BBE84E137C05}"/>
          </ac:inkMkLst>
        </pc:inkChg>
        <pc:inkChg chg="mod">
          <ac:chgData name="Sherif Khattab" userId="c83b1e15-36f3-4f46-aceb-05aac24c545e" providerId="ADAL" clId="{765E29AF-DB58-4025-A9E7-1BD6AAD1841B}" dt="2021-02-15T06:26:47.728" v="1714" actId="1076"/>
          <ac:inkMkLst>
            <pc:docMk/>
            <pc:sldMk cId="3309767198" sldId="1882"/>
            <ac:inkMk id="50" creationId="{EAD6BA86-D8D2-40F2-982E-4CB3B48355CC}"/>
          </ac:inkMkLst>
        </pc:inkChg>
        <pc:inkChg chg="mod">
          <ac:chgData name="Sherif Khattab" userId="c83b1e15-36f3-4f46-aceb-05aac24c545e" providerId="ADAL" clId="{765E29AF-DB58-4025-A9E7-1BD6AAD1841B}" dt="2021-02-15T06:26:47.728" v="1714" actId="1076"/>
          <ac:inkMkLst>
            <pc:docMk/>
            <pc:sldMk cId="3309767198" sldId="1882"/>
            <ac:inkMk id="51" creationId="{FF24ACF7-41B2-432E-9646-315798FE6163}"/>
          </ac:inkMkLst>
        </pc:inkChg>
        <pc:inkChg chg="mod">
          <ac:chgData name="Sherif Khattab" userId="c83b1e15-36f3-4f46-aceb-05aac24c545e" providerId="ADAL" clId="{765E29AF-DB58-4025-A9E7-1BD6AAD1841B}" dt="2021-02-15T06:26:47.728" v="1714" actId="1076"/>
          <ac:inkMkLst>
            <pc:docMk/>
            <pc:sldMk cId="3309767198" sldId="1882"/>
            <ac:inkMk id="52" creationId="{807215EA-2DD7-4B78-9540-656A8A9E8B4A}"/>
          </ac:inkMkLst>
        </pc:inkChg>
        <pc:inkChg chg="mod">
          <ac:chgData name="Sherif Khattab" userId="c83b1e15-36f3-4f46-aceb-05aac24c545e" providerId="ADAL" clId="{765E29AF-DB58-4025-A9E7-1BD6AAD1841B}" dt="2021-02-15T06:26:47.728" v="1714" actId="1076"/>
          <ac:inkMkLst>
            <pc:docMk/>
            <pc:sldMk cId="3309767198" sldId="1882"/>
            <ac:inkMk id="53" creationId="{C56ABDA5-A634-4203-B92A-D8FB00A85E16}"/>
          </ac:inkMkLst>
        </pc:inkChg>
        <pc:inkChg chg="mod">
          <ac:chgData name="Sherif Khattab" userId="c83b1e15-36f3-4f46-aceb-05aac24c545e" providerId="ADAL" clId="{765E29AF-DB58-4025-A9E7-1BD6AAD1841B}" dt="2021-02-15T06:26:47.728" v="1714" actId="1076"/>
          <ac:inkMkLst>
            <pc:docMk/>
            <pc:sldMk cId="3309767198" sldId="1882"/>
            <ac:inkMk id="54" creationId="{214CD78F-87DC-4EA2-BDB4-7293C01EB644}"/>
          </ac:inkMkLst>
        </pc:inkChg>
        <pc:inkChg chg="mod">
          <ac:chgData name="Sherif Khattab" userId="c83b1e15-36f3-4f46-aceb-05aac24c545e" providerId="ADAL" clId="{765E29AF-DB58-4025-A9E7-1BD6AAD1841B}" dt="2021-02-15T06:26:47.728" v="1714" actId="1076"/>
          <ac:inkMkLst>
            <pc:docMk/>
            <pc:sldMk cId="3309767198" sldId="1882"/>
            <ac:inkMk id="55" creationId="{D8330FBB-5C6C-44B4-9BBD-58EBBAF389F0}"/>
          </ac:inkMkLst>
        </pc:inkChg>
        <pc:inkChg chg="mod">
          <ac:chgData name="Sherif Khattab" userId="c83b1e15-36f3-4f46-aceb-05aac24c545e" providerId="ADAL" clId="{765E29AF-DB58-4025-A9E7-1BD6AAD1841B}" dt="2021-02-15T06:26:47.728" v="1714" actId="1076"/>
          <ac:inkMkLst>
            <pc:docMk/>
            <pc:sldMk cId="3309767198" sldId="1882"/>
            <ac:inkMk id="56" creationId="{309A71F3-18AC-4F2B-AF35-E76AF82B9BF4}"/>
          </ac:inkMkLst>
        </pc:inkChg>
        <pc:inkChg chg="mod">
          <ac:chgData name="Sherif Khattab" userId="c83b1e15-36f3-4f46-aceb-05aac24c545e" providerId="ADAL" clId="{765E29AF-DB58-4025-A9E7-1BD6AAD1841B}" dt="2021-02-15T06:26:47.728" v="1714" actId="1076"/>
          <ac:inkMkLst>
            <pc:docMk/>
            <pc:sldMk cId="3309767198" sldId="1882"/>
            <ac:inkMk id="57" creationId="{A2CD7B3F-82D8-4800-818B-BAAD958C3742}"/>
          </ac:inkMkLst>
        </pc:inkChg>
        <pc:inkChg chg="mod">
          <ac:chgData name="Sherif Khattab" userId="c83b1e15-36f3-4f46-aceb-05aac24c545e" providerId="ADAL" clId="{765E29AF-DB58-4025-A9E7-1BD6AAD1841B}" dt="2021-02-15T06:26:47.728" v="1714" actId="1076"/>
          <ac:inkMkLst>
            <pc:docMk/>
            <pc:sldMk cId="3309767198" sldId="1882"/>
            <ac:inkMk id="59" creationId="{712D82DA-9F45-4F34-81D7-10E0811620F1}"/>
          </ac:inkMkLst>
        </pc:inkChg>
        <pc:inkChg chg="mod">
          <ac:chgData name="Sherif Khattab" userId="c83b1e15-36f3-4f46-aceb-05aac24c545e" providerId="ADAL" clId="{765E29AF-DB58-4025-A9E7-1BD6AAD1841B}" dt="2021-02-15T06:26:47.728" v="1714" actId="1076"/>
          <ac:inkMkLst>
            <pc:docMk/>
            <pc:sldMk cId="3309767198" sldId="1882"/>
            <ac:inkMk id="60" creationId="{06C80567-FDC9-4F02-8A4C-5E1005D60BB0}"/>
          </ac:inkMkLst>
        </pc:inkChg>
        <pc:inkChg chg="mod">
          <ac:chgData name="Sherif Khattab" userId="c83b1e15-36f3-4f46-aceb-05aac24c545e" providerId="ADAL" clId="{765E29AF-DB58-4025-A9E7-1BD6AAD1841B}" dt="2021-02-15T06:26:47.728" v="1714" actId="1076"/>
          <ac:inkMkLst>
            <pc:docMk/>
            <pc:sldMk cId="3309767198" sldId="1882"/>
            <ac:inkMk id="61" creationId="{90F167F0-954C-4B07-B64A-6DA13219D940}"/>
          </ac:inkMkLst>
        </pc:inkChg>
        <pc:inkChg chg="add del mod">
          <ac:chgData name="Sherif Khattab" userId="c83b1e15-36f3-4f46-aceb-05aac24c545e" providerId="ADAL" clId="{765E29AF-DB58-4025-A9E7-1BD6AAD1841B}" dt="2021-02-15T06:40:09.223" v="2105"/>
          <ac:inkMkLst>
            <pc:docMk/>
            <pc:sldMk cId="3309767198" sldId="1882"/>
            <ac:inkMk id="64" creationId="{DE0AFDEE-D088-42E0-A3C8-7EB930588047}"/>
          </ac:inkMkLst>
        </pc:inkChg>
        <pc:inkChg chg="add del mod">
          <ac:chgData name="Sherif Khattab" userId="c83b1e15-36f3-4f46-aceb-05aac24c545e" providerId="ADAL" clId="{765E29AF-DB58-4025-A9E7-1BD6AAD1841B}" dt="2021-02-15T06:40:09.216" v="2100"/>
          <ac:inkMkLst>
            <pc:docMk/>
            <pc:sldMk cId="3309767198" sldId="1882"/>
            <ac:inkMk id="65" creationId="{24D8D891-FF32-4A3C-891B-D1A3750DEECC}"/>
          </ac:inkMkLst>
        </pc:inkChg>
        <pc:inkChg chg="add del mod">
          <ac:chgData name="Sherif Khattab" userId="c83b1e15-36f3-4f46-aceb-05aac24c545e" providerId="ADAL" clId="{765E29AF-DB58-4025-A9E7-1BD6AAD1841B}" dt="2021-02-15T06:40:09.217" v="2101"/>
          <ac:inkMkLst>
            <pc:docMk/>
            <pc:sldMk cId="3309767198" sldId="1882"/>
            <ac:inkMk id="66" creationId="{A3B3DB79-40CE-4A13-97FB-7F3E4188FE68}"/>
          </ac:inkMkLst>
        </pc:inkChg>
        <pc:inkChg chg="add del mod">
          <ac:chgData name="Sherif Khattab" userId="c83b1e15-36f3-4f46-aceb-05aac24c545e" providerId="ADAL" clId="{765E29AF-DB58-4025-A9E7-1BD6AAD1841B}" dt="2021-02-15T06:40:09.222" v="2104"/>
          <ac:inkMkLst>
            <pc:docMk/>
            <pc:sldMk cId="3309767198" sldId="1882"/>
            <ac:inkMk id="70" creationId="{4DCB4307-5C61-4B7A-894A-21BEAF87381A}"/>
          </ac:inkMkLst>
        </pc:inkChg>
        <pc:inkChg chg="del topLvl">
          <ac:chgData name="Sherif Khattab" userId="c83b1e15-36f3-4f46-aceb-05aac24c545e" providerId="ADAL" clId="{765E29AF-DB58-4025-A9E7-1BD6AAD1841B}" dt="2021-02-15T06:31:06.527" v="1905" actId="478"/>
          <ac:inkMkLst>
            <pc:docMk/>
            <pc:sldMk cId="3309767198" sldId="1882"/>
            <ac:inkMk id="71" creationId="{F78668EB-2CDA-459F-A8A7-3F7C3147A60A}"/>
          </ac:inkMkLst>
        </pc:inkChg>
        <pc:inkChg chg="del topLvl">
          <ac:chgData name="Sherif Khattab" userId="c83b1e15-36f3-4f46-aceb-05aac24c545e" providerId="ADAL" clId="{765E29AF-DB58-4025-A9E7-1BD6AAD1841B}" dt="2021-02-15T06:31:06.527" v="1905" actId="478"/>
          <ac:inkMkLst>
            <pc:docMk/>
            <pc:sldMk cId="3309767198" sldId="1882"/>
            <ac:inkMk id="72" creationId="{8D9F08F4-716A-4955-8680-6D8F441975D2}"/>
          </ac:inkMkLst>
        </pc:inkChg>
        <pc:inkChg chg="del">
          <ac:chgData name="Sherif Khattab" userId="c83b1e15-36f3-4f46-aceb-05aac24c545e" providerId="ADAL" clId="{765E29AF-DB58-4025-A9E7-1BD6AAD1841B}" dt="2021-02-15T06:31:06.527" v="1905" actId="478"/>
          <ac:inkMkLst>
            <pc:docMk/>
            <pc:sldMk cId="3309767198" sldId="1882"/>
            <ac:inkMk id="74" creationId="{8801D5E6-CA16-44F6-9201-9604FF042C6C}"/>
          </ac:inkMkLst>
        </pc:inkChg>
        <pc:inkChg chg="del">
          <ac:chgData name="Sherif Khattab" userId="c83b1e15-36f3-4f46-aceb-05aac24c545e" providerId="ADAL" clId="{765E29AF-DB58-4025-A9E7-1BD6AAD1841B}" dt="2021-02-15T06:31:06.527" v="1905" actId="478"/>
          <ac:inkMkLst>
            <pc:docMk/>
            <pc:sldMk cId="3309767198" sldId="1882"/>
            <ac:inkMk id="75" creationId="{6D8949EC-56B5-4422-A4A1-E076E03DCBD7}"/>
          </ac:inkMkLst>
        </pc:inkChg>
        <pc:inkChg chg="del topLvl">
          <ac:chgData name="Sherif Khattab" userId="c83b1e15-36f3-4f46-aceb-05aac24c545e" providerId="ADAL" clId="{765E29AF-DB58-4025-A9E7-1BD6AAD1841B}" dt="2021-02-15T06:31:06.527" v="1905" actId="478"/>
          <ac:inkMkLst>
            <pc:docMk/>
            <pc:sldMk cId="3309767198" sldId="1882"/>
            <ac:inkMk id="76" creationId="{86A7FBD4-B96E-4F4D-853D-0C9574117111}"/>
          </ac:inkMkLst>
        </pc:inkChg>
        <pc:inkChg chg="del topLvl">
          <ac:chgData name="Sherif Khattab" userId="c83b1e15-36f3-4f46-aceb-05aac24c545e" providerId="ADAL" clId="{765E29AF-DB58-4025-A9E7-1BD6AAD1841B}" dt="2021-02-15T06:31:06.527" v="1905" actId="478"/>
          <ac:inkMkLst>
            <pc:docMk/>
            <pc:sldMk cId="3309767198" sldId="1882"/>
            <ac:inkMk id="77" creationId="{D9C56F3B-5287-441B-BAE1-A0963008695D}"/>
          </ac:inkMkLst>
        </pc:inkChg>
        <pc:inkChg chg="del">
          <ac:chgData name="Sherif Khattab" userId="c83b1e15-36f3-4f46-aceb-05aac24c545e" providerId="ADAL" clId="{765E29AF-DB58-4025-A9E7-1BD6AAD1841B}" dt="2021-02-15T06:31:06.527" v="1905" actId="478"/>
          <ac:inkMkLst>
            <pc:docMk/>
            <pc:sldMk cId="3309767198" sldId="1882"/>
            <ac:inkMk id="78" creationId="{6FE9F9E2-180D-4C68-A4AC-0DA4C9C7C3CE}"/>
          </ac:inkMkLst>
        </pc:inkChg>
        <pc:inkChg chg="del topLvl">
          <ac:chgData name="Sherif Khattab" userId="c83b1e15-36f3-4f46-aceb-05aac24c545e" providerId="ADAL" clId="{765E29AF-DB58-4025-A9E7-1BD6AAD1841B}" dt="2021-02-15T06:31:06.527" v="1905" actId="478"/>
          <ac:inkMkLst>
            <pc:docMk/>
            <pc:sldMk cId="3309767198" sldId="1882"/>
            <ac:inkMk id="80" creationId="{6BE05AFE-881B-4B18-886E-1FE248844A3F}"/>
          </ac:inkMkLst>
        </pc:inkChg>
        <pc:inkChg chg="del topLvl">
          <ac:chgData name="Sherif Khattab" userId="c83b1e15-36f3-4f46-aceb-05aac24c545e" providerId="ADAL" clId="{765E29AF-DB58-4025-A9E7-1BD6AAD1841B}" dt="2021-02-15T06:31:06.527" v="1905" actId="478"/>
          <ac:inkMkLst>
            <pc:docMk/>
            <pc:sldMk cId="3309767198" sldId="1882"/>
            <ac:inkMk id="81" creationId="{62357F5A-2DF7-47A2-B99C-AA7FCDB6C84C}"/>
          </ac:inkMkLst>
        </pc:inkChg>
        <pc:inkChg chg="del">
          <ac:chgData name="Sherif Khattab" userId="c83b1e15-36f3-4f46-aceb-05aac24c545e" providerId="ADAL" clId="{765E29AF-DB58-4025-A9E7-1BD6AAD1841B}" dt="2021-02-15T06:31:06.527" v="1905" actId="478"/>
          <ac:inkMkLst>
            <pc:docMk/>
            <pc:sldMk cId="3309767198" sldId="1882"/>
            <ac:inkMk id="83" creationId="{C0F20B1F-A232-4B4A-953B-1C3CEAF1E24B}"/>
          </ac:inkMkLst>
        </pc:inkChg>
        <pc:inkChg chg="del topLvl">
          <ac:chgData name="Sherif Khattab" userId="c83b1e15-36f3-4f46-aceb-05aac24c545e" providerId="ADAL" clId="{765E29AF-DB58-4025-A9E7-1BD6AAD1841B}" dt="2021-02-15T06:31:06.527" v="1905" actId="478"/>
          <ac:inkMkLst>
            <pc:docMk/>
            <pc:sldMk cId="3309767198" sldId="1882"/>
            <ac:inkMk id="84" creationId="{AA233A6A-F410-49EE-AD5E-DBDA50C493FE}"/>
          </ac:inkMkLst>
        </pc:inkChg>
        <pc:inkChg chg="del topLvl">
          <ac:chgData name="Sherif Khattab" userId="c83b1e15-36f3-4f46-aceb-05aac24c545e" providerId="ADAL" clId="{765E29AF-DB58-4025-A9E7-1BD6AAD1841B}" dt="2021-02-15T06:31:06.527" v="1905" actId="478"/>
          <ac:inkMkLst>
            <pc:docMk/>
            <pc:sldMk cId="3309767198" sldId="1882"/>
            <ac:inkMk id="85" creationId="{933836F1-79D7-45D3-A067-16164CEDA64C}"/>
          </ac:inkMkLst>
        </pc:inkChg>
        <pc:inkChg chg="del topLvl">
          <ac:chgData name="Sherif Khattab" userId="c83b1e15-36f3-4f46-aceb-05aac24c545e" providerId="ADAL" clId="{765E29AF-DB58-4025-A9E7-1BD6AAD1841B}" dt="2021-02-15T06:31:06.527" v="1905" actId="478"/>
          <ac:inkMkLst>
            <pc:docMk/>
            <pc:sldMk cId="3309767198" sldId="1882"/>
            <ac:inkMk id="87" creationId="{81792BD6-AC02-4809-BBF8-A74413A04A8B}"/>
          </ac:inkMkLst>
        </pc:inkChg>
        <pc:inkChg chg="del topLvl">
          <ac:chgData name="Sherif Khattab" userId="c83b1e15-36f3-4f46-aceb-05aac24c545e" providerId="ADAL" clId="{765E29AF-DB58-4025-A9E7-1BD6AAD1841B}" dt="2021-02-15T06:31:06.527" v="1905" actId="478"/>
          <ac:inkMkLst>
            <pc:docMk/>
            <pc:sldMk cId="3309767198" sldId="1882"/>
            <ac:inkMk id="88" creationId="{2575360B-AFE9-40FA-B681-DFDDCA544875}"/>
          </ac:inkMkLst>
        </pc:inkChg>
        <pc:inkChg chg="del">
          <ac:chgData name="Sherif Khattab" userId="c83b1e15-36f3-4f46-aceb-05aac24c545e" providerId="ADAL" clId="{765E29AF-DB58-4025-A9E7-1BD6AAD1841B}" dt="2021-02-15T06:31:06.527" v="1905" actId="478"/>
          <ac:inkMkLst>
            <pc:docMk/>
            <pc:sldMk cId="3309767198" sldId="1882"/>
            <ac:inkMk id="90" creationId="{4DB10F7B-E10D-4851-95ED-062511FD2CC3}"/>
          </ac:inkMkLst>
        </pc:inkChg>
        <pc:inkChg chg="del">
          <ac:chgData name="Sherif Khattab" userId="c83b1e15-36f3-4f46-aceb-05aac24c545e" providerId="ADAL" clId="{765E29AF-DB58-4025-A9E7-1BD6AAD1841B}" dt="2021-02-15T06:31:06.527" v="1905" actId="478"/>
          <ac:inkMkLst>
            <pc:docMk/>
            <pc:sldMk cId="3309767198" sldId="1882"/>
            <ac:inkMk id="102" creationId="{F53FF6AC-6E58-4DBA-9AF2-72201C457238}"/>
          </ac:inkMkLst>
        </pc:inkChg>
        <pc:inkChg chg="del">
          <ac:chgData name="Sherif Khattab" userId="c83b1e15-36f3-4f46-aceb-05aac24c545e" providerId="ADAL" clId="{765E29AF-DB58-4025-A9E7-1BD6AAD1841B}" dt="2021-02-15T06:31:06.527" v="1905" actId="478"/>
          <ac:inkMkLst>
            <pc:docMk/>
            <pc:sldMk cId="3309767198" sldId="1882"/>
            <ac:inkMk id="104" creationId="{D3132228-AAC9-46F0-8B3B-D9B54FFF96C1}"/>
          </ac:inkMkLst>
        </pc:inkChg>
        <pc:inkChg chg="del">
          <ac:chgData name="Sherif Khattab" userId="c83b1e15-36f3-4f46-aceb-05aac24c545e" providerId="ADAL" clId="{765E29AF-DB58-4025-A9E7-1BD6AAD1841B}" dt="2021-02-15T06:31:06.527" v="1905" actId="478"/>
          <ac:inkMkLst>
            <pc:docMk/>
            <pc:sldMk cId="3309767198" sldId="1882"/>
            <ac:inkMk id="105" creationId="{83C1A962-48AB-4008-ACDF-4B6F4EC1CD49}"/>
          </ac:inkMkLst>
        </pc:inkChg>
        <pc:inkChg chg="del">
          <ac:chgData name="Sherif Khattab" userId="c83b1e15-36f3-4f46-aceb-05aac24c545e" providerId="ADAL" clId="{765E29AF-DB58-4025-A9E7-1BD6AAD1841B}" dt="2021-02-15T06:31:06.527" v="1905" actId="478"/>
          <ac:inkMkLst>
            <pc:docMk/>
            <pc:sldMk cId="3309767198" sldId="1882"/>
            <ac:inkMk id="106" creationId="{85F6742C-AF19-41B6-AD22-2E6BF43C24CB}"/>
          </ac:inkMkLst>
        </pc:inkChg>
        <pc:inkChg chg="del">
          <ac:chgData name="Sherif Khattab" userId="c83b1e15-36f3-4f46-aceb-05aac24c545e" providerId="ADAL" clId="{765E29AF-DB58-4025-A9E7-1BD6AAD1841B}" dt="2021-02-15T06:31:06.527" v="1905" actId="478"/>
          <ac:inkMkLst>
            <pc:docMk/>
            <pc:sldMk cId="3309767198" sldId="1882"/>
            <ac:inkMk id="107" creationId="{B07C3B50-ED15-4736-B640-41AB3FBCBC1B}"/>
          </ac:inkMkLst>
        </pc:inkChg>
        <pc:inkChg chg="del">
          <ac:chgData name="Sherif Khattab" userId="c83b1e15-36f3-4f46-aceb-05aac24c545e" providerId="ADAL" clId="{765E29AF-DB58-4025-A9E7-1BD6AAD1841B}" dt="2021-02-15T06:26:56.604" v="1716" actId="478"/>
          <ac:inkMkLst>
            <pc:docMk/>
            <pc:sldMk cId="3309767198" sldId="1882"/>
            <ac:inkMk id="108" creationId="{65F05E2B-121B-4A7D-B4D6-E25F61784269}"/>
          </ac:inkMkLst>
        </pc:inkChg>
        <pc:inkChg chg="del">
          <ac:chgData name="Sherif Khattab" userId="c83b1e15-36f3-4f46-aceb-05aac24c545e" providerId="ADAL" clId="{765E29AF-DB58-4025-A9E7-1BD6AAD1841B}" dt="2021-02-15T06:26:56.604" v="1716" actId="478"/>
          <ac:inkMkLst>
            <pc:docMk/>
            <pc:sldMk cId="3309767198" sldId="1882"/>
            <ac:inkMk id="109" creationId="{23F852A7-8E55-444C-8A68-0E78739FF772}"/>
          </ac:inkMkLst>
        </pc:inkChg>
        <pc:inkChg chg="del">
          <ac:chgData name="Sherif Khattab" userId="c83b1e15-36f3-4f46-aceb-05aac24c545e" providerId="ADAL" clId="{765E29AF-DB58-4025-A9E7-1BD6AAD1841B}" dt="2021-02-15T06:26:56.604" v="1716" actId="478"/>
          <ac:inkMkLst>
            <pc:docMk/>
            <pc:sldMk cId="3309767198" sldId="1882"/>
            <ac:inkMk id="110" creationId="{69BBA2F1-205C-4A1C-8DB0-46B0284C07B4}"/>
          </ac:inkMkLst>
        </pc:inkChg>
        <pc:inkChg chg="del">
          <ac:chgData name="Sherif Khattab" userId="c83b1e15-36f3-4f46-aceb-05aac24c545e" providerId="ADAL" clId="{765E29AF-DB58-4025-A9E7-1BD6AAD1841B}" dt="2021-02-15T06:26:56.604" v="1716" actId="478"/>
          <ac:inkMkLst>
            <pc:docMk/>
            <pc:sldMk cId="3309767198" sldId="1882"/>
            <ac:inkMk id="111" creationId="{4D783BAE-CE2A-4550-9808-0A8AFF82F276}"/>
          </ac:inkMkLst>
        </pc:inkChg>
        <pc:inkChg chg="del">
          <ac:chgData name="Sherif Khattab" userId="c83b1e15-36f3-4f46-aceb-05aac24c545e" providerId="ADAL" clId="{765E29AF-DB58-4025-A9E7-1BD6AAD1841B}" dt="2021-02-15T06:26:56.604" v="1716" actId="478"/>
          <ac:inkMkLst>
            <pc:docMk/>
            <pc:sldMk cId="3309767198" sldId="1882"/>
            <ac:inkMk id="112" creationId="{E5BB6CDD-CE6D-4F80-97C1-3E2AF991167F}"/>
          </ac:inkMkLst>
        </pc:inkChg>
        <pc:inkChg chg="del">
          <ac:chgData name="Sherif Khattab" userId="c83b1e15-36f3-4f46-aceb-05aac24c545e" providerId="ADAL" clId="{765E29AF-DB58-4025-A9E7-1BD6AAD1841B}" dt="2021-02-15T06:26:56.604" v="1716" actId="478"/>
          <ac:inkMkLst>
            <pc:docMk/>
            <pc:sldMk cId="3309767198" sldId="1882"/>
            <ac:inkMk id="113" creationId="{7B65B67E-4157-4C81-8018-F363AC2C8BAE}"/>
          </ac:inkMkLst>
        </pc:inkChg>
        <pc:inkChg chg="del">
          <ac:chgData name="Sherif Khattab" userId="c83b1e15-36f3-4f46-aceb-05aac24c545e" providerId="ADAL" clId="{765E29AF-DB58-4025-A9E7-1BD6AAD1841B}" dt="2021-02-15T06:26:56.604" v="1716" actId="478"/>
          <ac:inkMkLst>
            <pc:docMk/>
            <pc:sldMk cId="3309767198" sldId="1882"/>
            <ac:inkMk id="114" creationId="{902B7135-EF83-4A4A-88BC-1A0ACDBC2373}"/>
          </ac:inkMkLst>
        </pc:inkChg>
        <pc:inkChg chg="del">
          <ac:chgData name="Sherif Khattab" userId="c83b1e15-36f3-4f46-aceb-05aac24c545e" providerId="ADAL" clId="{765E29AF-DB58-4025-A9E7-1BD6AAD1841B}" dt="2021-02-15T06:26:56.604" v="1716" actId="478"/>
          <ac:inkMkLst>
            <pc:docMk/>
            <pc:sldMk cId="3309767198" sldId="1882"/>
            <ac:inkMk id="115" creationId="{6886398A-6117-4401-9572-97DCF7237854}"/>
          </ac:inkMkLst>
        </pc:inkChg>
        <pc:inkChg chg="del">
          <ac:chgData name="Sherif Khattab" userId="c83b1e15-36f3-4f46-aceb-05aac24c545e" providerId="ADAL" clId="{765E29AF-DB58-4025-A9E7-1BD6AAD1841B}" dt="2021-02-15T06:26:56.604" v="1716" actId="478"/>
          <ac:inkMkLst>
            <pc:docMk/>
            <pc:sldMk cId="3309767198" sldId="1882"/>
            <ac:inkMk id="116" creationId="{50581157-FD0C-45E7-B053-2BEE656BC39F}"/>
          </ac:inkMkLst>
        </pc:inkChg>
        <pc:inkChg chg="del">
          <ac:chgData name="Sherif Khattab" userId="c83b1e15-36f3-4f46-aceb-05aac24c545e" providerId="ADAL" clId="{765E29AF-DB58-4025-A9E7-1BD6AAD1841B}" dt="2021-02-15T06:26:56.604" v="1716" actId="478"/>
          <ac:inkMkLst>
            <pc:docMk/>
            <pc:sldMk cId="3309767198" sldId="1882"/>
            <ac:inkMk id="117" creationId="{53B20B64-35C0-4DC8-9D51-89FC611F5FEC}"/>
          </ac:inkMkLst>
        </pc:inkChg>
        <pc:inkChg chg="del">
          <ac:chgData name="Sherif Khattab" userId="c83b1e15-36f3-4f46-aceb-05aac24c545e" providerId="ADAL" clId="{765E29AF-DB58-4025-A9E7-1BD6AAD1841B}" dt="2021-02-15T06:26:56.604" v="1716" actId="478"/>
          <ac:inkMkLst>
            <pc:docMk/>
            <pc:sldMk cId="3309767198" sldId="1882"/>
            <ac:inkMk id="118" creationId="{E64A2623-5C34-49D3-A2D4-6AAEC6EC80FE}"/>
          </ac:inkMkLst>
        </pc:inkChg>
        <pc:inkChg chg="del">
          <ac:chgData name="Sherif Khattab" userId="c83b1e15-36f3-4f46-aceb-05aac24c545e" providerId="ADAL" clId="{765E29AF-DB58-4025-A9E7-1BD6AAD1841B}" dt="2021-02-15T06:26:56.604" v="1716" actId="478"/>
          <ac:inkMkLst>
            <pc:docMk/>
            <pc:sldMk cId="3309767198" sldId="1882"/>
            <ac:inkMk id="119" creationId="{E208A03A-C59E-40F4-8752-824A90BA085C}"/>
          </ac:inkMkLst>
        </pc:inkChg>
        <pc:inkChg chg="del">
          <ac:chgData name="Sherif Khattab" userId="c83b1e15-36f3-4f46-aceb-05aac24c545e" providerId="ADAL" clId="{765E29AF-DB58-4025-A9E7-1BD6AAD1841B}" dt="2021-02-15T06:26:56.604" v="1716" actId="478"/>
          <ac:inkMkLst>
            <pc:docMk/>
            <pc:sldMk cId="3309767198" sldId="1882"/>
            <ac:inkMk id="120" creationId="{994E3F1A-582E-4271-8AAB-154A2BFF2DEE}"/>
          </ac:inkMkLst>
        </pc:inkChg>
        <pc:inkChg chg="del">
          <ac:chgData name="Sherif Khattab" userId="c83b1e15-36f3-4f46-aceb-05aac24c545e" providerId="ADAL" clId="{765E29AF-DB58-4025-A9E7-1BD6AAD1841B}" dt="2021-02-15T06:26:56.604" v="1716" actId="478"/>
          <ac:inkMkLst>
            <pc:docMk/>
            <pc:sldMk cId="3309767198" sldId="1882"/>
            <ac:inkMk id="121" creationId="{862444B0-F6C3-4932-879F-C4797B180EAE}"/>
          </ac:inkMkLst>
        </pc:inkChg>
        <pc:inkChg chg="del">
          <ac:chgData name="Sherif Khattab" userId="c83b1e15-36f3-4f46-aceb-05aac24c545e" providerId="ADAL" clId="{765E29AF-DB58-4025-A9E7-1BD6AAD1841B}" dt="2021-02-15T06:26:56.604" v="1716" actId="478"/>
          <ac:inkMkLst>
            <pc:docMk/>
            <pc:sldMk cId="3309767198" sldId="1882"/>
            <ac:inkMk id="122" creationId="{0C04D51D-A80B-48D4-B81B-C2EACA363211}"/>
          </ac:inkMkLst>
        </pc:inkChg>
        <pc:inkChg chg="del">
          <ac:chgData name="Sherif Khattab" userId="c83b1e15-36f3-4f46-aceb-05aac24c545e" providerId="ADAL" clId="{765E29AF-DB58-4025-A9E7-1BD6AAD1841B}" dt="2021-02-15T06:26:56.604" v="1716" actId="478"/>
          <ac:inkMkLst>
            <pc:docMk/>
            <pc:sldMk cId="3309767198" sldId="1882"/>
            <ac:inkMk id="123" creationId="{14CA4E3E-95F1-45AE-8A9C-4AAA207C8DDB}"/>
          </ac:inkMkLst>
        </pc:inkChg>
        <pc:inkChg chg="del">
          <ac:chgData name="Sherif Khattab" userId="c83b1e15-36f3-4f46-aceb-05aac24c545e" providerId="ADAL" clId="{765E29AF-DB58-4025-A9E7-1BD6AAD1841B}" dt="2021-02-15T06:26:56.604" v="1716" actId="478"/>
          <ac:inkMkLst>
            <pc:docMk/>
            <pc:sldMk cId="3309767198" sldId="1882"/>
            <ac:inkMk id="124" creationId="{83EB18F9-63FA-453B-B41D-9776D0EFE362}"/>
          </ac:inkMkLst>
        </pc:inkChg>
        <pc:inkChg chg="del">
          <ac:chgData name="Sherif Khattab" userId="c83b1e15-36f3-4f46-aceb-05aac24c545e" providerId="ADAL" clId="{765E29AF-DB58-4025-A9E7-1BD6AAD1841B}" dt="2021-02-15T06:26:56.604" v="1716" actId="478"/>
          <ac:inkMkLst>
            <pc:docMk/>
            <pc:sldMk cId="3309767198" sldId="1882"/>
            <ac:inkMk id="125" creationId="{C8957839-99D7-4CFF-B224-6E470C940369}"/>
          </ac:inkMkLst>
        </pc:inkChg>
        <pc:inkChg chg="del">
          <ac:chgData name="Sherif Khattab" userId="c83b1e15-36f3-4f46-aceb-05aac24c545e" providerId="ADAL" clId="{765E29AF-DB58-4025-A9E7-1BD6AAD1841B}" dt="2021-02-15T06:26:56.604" v="1716" actId="478"/>
          <ac:inkMkLst>
            <pc:docMk/>
            <pc:sldMk cId="3309767198" sldId="1882"/>
            <ac:inkMk id="126" creationId="{B5848995-F35B-4D44-ACD8-FB2ED19D514E}"/>
          </ac:inkMkLst>
        </pc:inkChg>
        <pc:inkChg chg="del">
          <ac:chgData name="Sherif Khattab" userId="c83b1e15-36f3-4f46-aceb-05aac24c545e" providerId="ADAL" clId="{765E29AF-DB58-4025-A9E7-1BD6AAD1841B}" dt="2021-02-15T06:26:56.604" v="1716" actId="478"/>
          <ac:inkMkLst>
            <pc:docMk/>
            <pc:sldMk cId="3309767198" sldId="1882"/>
            <ac:inkMk id="127" creationId="{6DFCE969-521C-4309-9B90-7A66185657E2}"/>
          </ac:inkMkLst>
        </pc:inkChg>
        <pc:inkChg chg="del">
          <ac:chgData name="Sherif Khattab" userId="c83b1e15-36f3-4f46-aceb-05aac24c545e" providerId="ADAL" clId="{765E29AF-DB58-4025-A9E7-1BD6AAD1841B}" dt="2021-02-15T06:26:56.604" v="1716" actId="478"/>
          <ac:inkMkLst>
            <pc:docMk/>
            <pc:sldMk cId="3309767198" sldId="1882"/>
            <ac:inkMk id="128" creationId="{DCD2B937-5F92-4D46-A429-0944CFD8AE79}"/>
          </ac:inkMkLst>
        </pc:inkChg>
        <pc:inkChg chg="del">
          <ac:chgData name="Sherif Khattab" userId="c83b1e15-36f3-4f46-aceb-05aac24c545e" providerId="ADAL" clId="{765E29AF-DB58-4025-A9E7-1BD6AAD1841B}" dt="2021-02-15T06:26:56.604" v="1716" actId="478"/>
          <ac:inkMkLst>
            <pc:docMk/>
            <pc:sldMk cId="3309767198" sldId="1882"/>
            <ac:inkMk id="129" creationId="{C16BFC8D-078C-41FD-9545-659EABC04B80}"/>
          </ac:inkMkLst>
        </pc:inkChg>
        <pc:inkChg chg="del">
          <ac:chgData name="Sherif Khattab" userId="c83b1e15-36f3-4f46-aceb-05aac24c545e" providerId="ADAL" clId="{765E29AF-DB58-4025-A9E7-1BD6AAD1841B}" dt="2021-02-15T06:26:56.604" v="1716" actId="478"/>
          <ac:inkMkLst>
            <pc:docMk/>
            <pc:sldMk cId="3309767198" sldId="1882"/>
            <ac:inkMk id="130" creationId="{3554681E-C215-4113-A5E7-E976A91780D6}"/>
          </ac:inkMkLst>
        </pc:inkChg>
        <pc:inkChg chg="del">
          <ac:chgData name="Sherif Khattab" userId="c83b1e15-36f3-4f46-aceb-05aac24c545e" providerId="ADAL" clId="{765E29AF-DB58-4025-A9E7-1BD6AAD1841B}" dt="2021-02-15T06:26:56.604" v="1716" actId="478"/>
          <ac:inkMkLst>
            <pc:docMk/>
            <pc:sldMk cId="3309767198" sldId="1882"/>
            <ac:inkMk id="131" creationId="{4F7020AE-E8EE-4A96-BBB7-23F4527DA3A3}"/>
          </ac:inkMkLst>
        </pc:inkChg>
        <pc:inkChg chg="del">
          <ac:chgData name="Sherif Khattab" userId="c83b1e15-36f3-4f46-aceb-05aac24c545e" providerId="ADAL" clId="{765E29AF-DB58-4025-A9E7-1BD6AAD1841B}" dt="2021-02-15T06:26:56.604" v="1716" actId="478"/>
          <ac:inkMkLst>
            <pc:docMk/>
            <pc:sldMk cId="3309767198" sldId="1882"/>
            <ac:inkMk id="132" creationId="{DDFBC99E-E08D-4C23-826F-FC6AC495347C}"/>
          </ac:inkMkLst>
        </pc:inkChg>
        <pc:inkChg chg="del">
          <ac:chgData name="Sherif Khattab" userId="c83b1e15-36f3-4f46-aceb-05aac24c545e" providerId="ADAL" clId="{765E29AF-DB58-4025-A9E7-1BD6AAD1841B}" dt="2021-02-15T06:26:56.604" v="1716" actId="478"/>
          <ac:inkMkLst>
            <pc:docMk/>
            <pc:sldMk cId="3309767198" sldId="1882"/>
            <ac:inkMk id="133" creationId="{E7394752-D0B6-414F-BB3D-C7E79A405A0D}"/>
          </ac:inkMkLst>
        </pc:inkChg>
        <pc:inkChg chg="del">
          <ac:chgData name="Sherif Khattab" userId="c83b1e15-36f3-4f46-aceb-05aac24c545e" providerId="ADAL" clId="{765E29AF-DB58-4025-A9E7-1BD6AAD1841B}" dt="2021-02-15T06:26:56.604" v="1716" actId="478"/>
          <ac:inkMkLst>
            <pc:docMk/>
            <pc:sldMk cId="3309767198" sldId="1882"/>
            <ac:inkMk id="134" creationId="{89F57BF7-DE72-41B6-A50D-E1C024A94624}"/>
          </ac:inkMkLst>
        </pc:inkChg>
        <pc:inkChg chg="del">
          <ac:chgData name="Sherif Khattab" userId="c83b1e15-36f3-4f46-aceb-05aac24c545e" providerId="ADAL" clId="{765E29AF-DB58-4025-A9E7-1BD6AAD1841B}" dt="2021-02-15T06:26:56.604" v="1716" actId="478"/>
          <ac:inkMkLst>
            <pc:docMk/>
            <pc:sldMk cId="3309767198" sldId="1882"/>
            <ac:inkMk id="135" creationId="{1B367C32-C6D0-41D0-8C72-9D69BC9F2102}"/>
          </ac:inkMkLst>
        </pc:inkChg>
        <pc:inkChg chg="del">
          <ac:chgData name="Sherif Khattab" userId="c83b1e15-36f3-4f46-aceb-05aac24c545e" providerId="ADAL" clId="{765E29AF-DB58-4025-A9E7-1BD6AAD1841B}" dt="2021-02-15T06:26:56.604" v="1716" actId="478"/>
          <ac:inkMkLst>
            <pc:docMk/>
            <pc:sldMk cId="3309767198" sldId="1882"/>
            <ac:inkMk id="136" creationId="{21E3AE4B-EEB2-48CE-80EA-E1BCC67F675A}"/>
          </ac:inkMkLst>
        </pc:inkChg>
        <pc:inkChg chg="del">
          <ac:chgData name="Sherif Khattab" userId="c83b1e15-36f3-4f46-aceb-05aac24c545e" providerId="ADAL" clId="{765E29AF-DB58-4025-A9E7-1BD6AAD1841B}" dt="2021-02-15T06:26:56.604" v="1716" actId="478"/>
          <ac:inkMkLst>
            <pc:docMk/>
            <pc:sldMk cId="3309767198" sldId="1882"/>
            <ac:inkMk id="137" creationId="{F61A3037-D4AE-464C-AC7A-E31BC51E1183}"/>
          </ac:inkMkLst>
        </pc:inkChg>
        <pc:inkChg chg="del">
          <ac:chgData name="Sherif Khattab" userId="c83b1e15-36f3-4f46-aceb-05aac24c545e" providerId="ADAL" clId="{765E29AF-DB58-4025-A9E7-1BD6AAD1841B}" dt="2021-02-15T06:26:56.604" v="1716" actId="478"/>
          <ac:inkMkLst>
            <pc:docMk/>
            <pc:sldMk cId="3309767198" sldId="1882"/>
            <ac:inkMk id="138" creationId="{CD581F09-2EEA-491B-9867-995AEDAB50DE}"/>
          </ac:inkMkLst>
        </pc:inkChg>
        <pc:inkChg chg="del">
          <ac:chgData name="Sherif Khattab" userId="c83b1e15-36f3-4f46-aceb-05aac24c545e" providerId="ADAL" clId="{765E29AF-DB58-4025-A9E7-1BD6AAD1841B}" dt="2021-02-15T06:26:56.604" v="1716" actId="478"/>
          <ac:inkMkLst>
            <pc:docMk/>
            <pc:sldMk cId="3309767198" sldId="1882"/>
            <ac:inkMk id="139" creationId="{E2DFF4C1-9972-4A33-A31F-94EE5C496FEA}"/>
          </ac:inkMkLst>
        </pc:inkChg>
        <pc:inkChg chg="del">
          <ac:chgData name="Sherif Khattab" userId="c83b1e15-36f3-4f46-aceb-05aac24c545e" providerId="ADAL" clId="{765E29AF-DB58-4025-A9E7-1BD6AAD1841B}" dt="2021-02-15T06:26:56.604" v="1716" actId="478"/>
          <ac:inkMkLst>
            <pc:docMk/>
            <pc:sldMk cId="3309767198" sldId="1882"/>
            <ac:inkMk id="140" creationId="{F1F4A8F7-C34C-4C68-9056-2028E5B688CB}"/>
          </ac:inkMkLst>
        </pc:inkChg>
        <pc:inkChg chg="del">
          <ac:chgData name="Sherif Khattab" userId="c83b1e15-36f3-4f46-aceb-05aac24c545e" providerId="ADAL" clId="{765E29AF-DB58-4025-A9E7-1BD6AAD1841B}" dt="2021-02-15T06:26:56.604" v="1716" actId="478"/>
          <ac:inkMkLst>
            <pc:docMk/>
            <pc:sldMk cId="3309767198" sldId="1882"/>
            <ac:inkMk id="141" creationId="{5874BAEC-A384-4DEE-B454-3EAB84308169}"/>
          </ac:inkMkLst>
        </pc:inkChg>
        <pc:inkChg chg="del">
          <ac:chgData name="Sherif Khattab" userId="c83b1e15-36f3-4f46-aceb-05aac24c545e" providerId="ADAL" clId="{765E29AF-DB58-4025-A9E7-1BD6AAD1841B}" dt="2021-02-15T06:26:56.604" v="1716" actId="478"/>
          <ac:inkMkLst>
            <pc:docMk/>
            <pc:sldMk cId="3309767198" sldId="1882"/>
            <ac:inkMk id="142" creationId="{CF8A3700-03F6-4FA0-9917-5BCA36F58338}"/>
          </ac:inkMkLst>
        </pc:inkChg>
        <pc:inkChg chg="del">
          <ac:chgData name="Sherif Khattab" userId="c83b1e15-36f3-4f46-aceb-05aac24c545e" providerId="ADAL" clId="{765E29AF-DB58-4025-A9E7-1BD6AAD1841B}" dt="2021-02-15T06:26:56.604" v="1716" actId="478"/>
          <ac:inkMkLst>
            <pc:docMk/>
            <pc:sldMk cId="3309767198" sldId="1882"/>
            <ac:inkMk id="143" creationId="{DA0510C8-AA96-41B1-A5C8-45F02FE1F140}"/>
          </ac:inkMkLst>
        </pc:inkChg>
        <pc:inkChg chg="del">
          <ac:chgData name="Sherif Khattab" userId="c83b1e15-36f3-4f46-aceb-05aac24c545e" providerId="ADAL" clId="{765E29AF-DB58-4025-A9E7-1BD6AAD1841B}" dt="2021-02-15T06:26:56.604" v="1716" actId="478"/>
          <ac:inkMkLst>
            <pc:docMk/>
            <pc:sldMk cId="3309767198" sldId="1882"/>
            <ac:inkMk id="144" creationId="{579BCE9F-D634-4786-89C7-83B7D90EB272}"/>
          </ac:inkMkLst>
        </pc:inkChg>
        <pc:inkChg chg="del">
          <ac:chgData name="Sherif Khattab" userId="c83b1e15-36f3-4f46-aceb-05aac24c545e" providerId="ADAL" clId="{765E29AF-DB58-4025-A9E7-1BD6AAD1841B}" dt="2021-02-15T06:26:59.604" v="1717" actId="478"/>
          <ac:inkMkLst>
            <pc:docMk/>
            <pc:sldMk cId="3309767198" sldId="1882"/>
            <ac:inkMk id="145" creationId="{9BAE2743-C26D-417E-8002-B8F005E928E3}"/>
          </ac:inkMkLst>
        </pc:inkChg>
        <pc:inkChg chg="del">
          <ac:chgData name="Sherif Khattab" userId="c83b1e15-36f3-4f46-aceb-05aac24c545e" providerId="ADAL" clId="{765E29AF-DB58-4025-A9E7-1BD6AAD1841B}" dt="2021-02-15T06:26:59.604" v="1717" actId="478"/>
          <ac:inkMkLst>
            <pc:docMk/>
            <pc:sldMk cId="3309767198" sldId="1882"/>
            <ac:inkMk id="146" creationId="{B0301B45-4906-4144-A8E1-2B0EC706E8AA}"/>
          </ac:inkMkLst>
        </pc:inkChg>
        <pc:inkChg chg="del">
          <ac:chgData name="Sherif Khattab" userId="c83b1e15-36f3-4f46-aceb-05aac24c545e" providerId="ADAL" clId="{765E29AF-DB58-4025-A9E7-1BD6AAD1841B}" dt="2021-02-15T06:26:59.604" v="1717" actId="478"/>
          <ac:inkMkLst>
            <pc:docMk/>
            <pc:sldMk cId="3309767198" sldId="1882"/>
            <ac:inkMk id="147" creationId="{AAF23EC8-E2A7-44FD-9518-861B40733D09}"/>
          </ac:inkMkLst>
        </pc:inkChg>
        <pc:inkChg chg="del">
          <ac:chgData name="Sherif Khattab" userId="c83b1e15-36f3-4f46-aceb-05aac24c545e" providerId="ADAL" clId="{765E29AF-DB58-4025-A9E7-1BD6AAD1841B}" dt="2021-02-15T06:26:56.604" v="1716" actId="478"/>
          <ac:inkMkLst>
            <pc:docMk/>
            <pc:sldMk cId="3309767198" sldId="1882"/>
            <ac:inkMk id="148" creationId="{0B3747E4-051D-47A1-B112-DBE1C8FE7204}"/>
          </ac:inkMkLst>
        </pc:inkChg>
        <pc:inkChg chg="del">
          <ac:chgData name="Sherif Khattab" userId="c83b1e15-36f3-4f46-aceb-05aac24c545e" providerId="ADAL" clId="{765E29AF-DB58-4025-A9E7-1BD6AAD1841B}" dt="2021-02-15T06:26:56.604" v="1716" actId="478"/>
          <ac:inkMkLst>
            <pc:docMk/>
            <pc:sldMk cId="3309767198" sldId="1882"/>
            <ac:inkMk id="149" creationId="{21DA0B5A-0F75-4B5E-880E-9717C4F5DF10}"/>
          </ac:inkMkLst>
        </pc:inkChg>
        <pc:inkChg chg="del">
          <ac:chgData name="Sherif Khattab" userId="c83b1e15-36f3-4f46-aceb-05aac24c545e" providerId="ADAL" clId="{765E29AF-DB58-4025-A9E7-1BD6AAD1841B}" dt="2021-02-15T06:26:56.604" v="1716" actId="478"/>
          <ac:inkMkLst>
            <pc:docMk/>
            <pc:sldMk cId="3309767198" sldId="1882"/>
            <ac:inkMk id="150" creationId="{C635AEBF-3F84-4BB3-BE8D-1892D1433D43}"/>
          </ac:inkMkLst>
        </pc:inkChg>
        <pc:inkChg chg="del">
          <ac:chgData name="Sherif Khattab" userId="c83b1e15-36f3-4f46-aceb-05aac24c545e" providerId="ADAL" clId="{765E29AF-DB58-4025-A9E7-1BD6AAD1841B}" dt="2021-02-15T06:26:56.604" v="1716" actId="478"/>
          <ac:inkMkLst>
            <pc:docMk/>
            <pc:sldMk cId="3309767198" sldId="1882"/>
            <ac:inkMk id="151" creationId="{9356FB54-9728-40BF-902E-94ADB4846D01}"/>
          </ac:inkMkLst>
        </pc:inkChg>
        <pc:inkChg chg="del">
          <ac:chgData name="Sherif Khattab" userId="c83b1e15-36f3-4f46-aceb-05aac24c545e" providerId="ADAL" clId="{765E29AF-DB58-4025-A9E7-1BD6AAD1841B}" dt="2021-02-15T06:26:56.604" v="1716" actId="478"/>
          <ac:inkMkLst>
            <pc:docMk/>
            <pc:sldMk cId="3309767198" sldId="1882"/>
            <ac:inkMk id="152" creationId="{0FE89A59-13CA-4F63-8793-A54C15874BEE}"/>
          </ac:inkMkLst>
        </pc:inkChg>
        <pc:inkChg chg="del">
          <ac:chgData name="Sherif Khattab" userId="c83b1e15-36f3-4f46-aceb-05aac24c545e" providerId="ADAL" clId="{765E29AF-DB58-4025-A9E7-1BD6AAD1841B}" dt="2021-02-15T06:26:56.604" v="1716" actId="478"/>
          <ac:inkMkLst>
            <pc:docMk/>
            <pc:sldMk cId="3309767198" sldId="1882"/>
            <ac:inkMk id="153" creationId="{6F8978DB-CE39-41E1-859A-6FE00D622D1A}"/>
          </ac:inkMkLst>
        </pc:inkChg>
        <pc:inkChg chg="del">
          <ac:chgData name="Sherif Khattab" userId="c83b1e15-36f3-4f46-aceb-05aac24c545e" providerId="ADAL" clId="{765E29AF-DB58-4025-A9E7-1BD6AAD1841B}" dt="2021-02-15T06:26:56.604" v="1716" actId="478"/>
          <ac:inkMkLst>
            <pc:docMk/>
            <pc:sldMk cId="3309767198" sldId="1882"/>
            <ac:inkMk id="154" creationId="{E82E1DCB-DF79-45A7-808B-A7BA9F11A0B0}"/>
          </ac:inkMkLst>
        </pc:inkChg>
        <pc:inkChg chg="del">
          <ac:chgData name="Sherif Khattab" userId="c83b1e15-36f3-4f46-aceb-05aac24c545e" providerId="ADAL" clId="{765E29AF-DB58-4025-A9E7-1BD6AAD1841B}" dt="2021-02-15T06:26:56.604" v="1716" actId="478"/>
          <ac:inkMkLst>
            <pc:docMk/>
            <pc:sldMk cId="3309767198" sldId="1882"/>
            <ac:inkMk id="155" creationId="{69C8F739-FDD7-442E-A3AC-979B9DEFD796}"/>
          </ac:inkMkLst>
        </pc:inkChg>
        <pc:inkChg chg="del">
          <ac:chgData name="Sherif Khattab" userId="c83b1e15-36f3-4f46-aceb-05aac24c545e" providerId="ADAL" clId="{765E29AF-DB58-4025-A9E7-1BD6AAD1841B}" dt="2021-02-15T06:26:59.604" v="1717" actId="478"/>
          <ac:inkMkLst>
            <pc:docMk/>
            <pc:sldMk cId="3309767198" sldId="1882"/>
            <ac:inkMk id="156" creationId="{8C5B005B-D28F-4B01-A415-2C8BD9908957}"/>
          </ac:inkMkLst>
        </pc:inkChg>
        <pc:inkChg chg="del">
          <ac:chgData name="Sherif Khattab" userId="c83b1e15-36f3-4f46-aceb-05aac24c545e" providerId="ADAL" clId="{765E29AF-DB58-4025-A9E7-1BD6AAD1841B}" dt="2021-02-15T06:26:59.604" v="1717" actId="478"/>
          <ac:inkMkLst>
            <pc:docMk/>
            <pc:sldMk cId="3309767198" sldId="1882"/>
            <ac:inkMk id="157" creationId="{CAB303CE-C7B6-4018-8863-0982275BD77A}"/>
          </ac:inkMkLst>
        </pc:inkChg>
        <pc:inkChg chg="del">
          <ac:chgData name="Sherif Khattab" userId="c83b1e15-36f3-4f46-aceb-05aac24c545e" providerId="ADAL" clId="{765E29AF-DB58-4025-A9E7-1BD6AAD1841B}" dt="2021-02-15T06:26:59.604" v="1717" actId="478"/>
          <ac:inkMkLst>
            <pc:docMk/>
            <pc:sldMk cId="3309767198" sldId="1882"/>
            <ac:inkMk id="158" creationId="{A845CF0B-91FA-4EB7-BBA0-D30E0A33C468}"/>
          </ac:inkMkLst>
        </pc:inkChg>
        <pc:inkChg chg="del">
          <ac:chgData name="Sherif Khattab" userId="c83b1e15-36f3-4f46-aceb-05aac24c545e" providerId="ADAL" clId="{765E29AF-DB58-4025-A9E7-1BD6AAD1841B}" dt="2021-02-15T06:26:59.604" v="1717" actId="478"/>
          <ac:inkMkLst>
            <pc:docMk/>
            <pc:sldMk cId="3309767198" sldId="1882"/>
            <ac:inkMk id="159" creationId="{D01AA587-11E4-4B11-AFDC-30EC3A020B1D}"/>
          </ac:inkMkLst>
        </pc:inkChg>
        <pc:inkChg chg="del">
          <ac:chgData name="Sherif Khattab" userId="c83b1e15-36f3-4f46-aceb-05aac24c545e" providerId="ADAL" clId="{765E29AF-DB58-4025-A9E7-1BD6AAD1841B}" dt="2021-02-15T06:26:59.604" v="1717" actId="478"/>
          <ac:inkMkLst>
            <pc:docMk/>
            <pc:sldMk cId="3309767198" sldId="1882"/>
            <ac:inkMk id="160" creationId="{448FA34D-50AF-425A-9662-F7A5308BB74C}"/>
          </ac:inkMkLst>
        </pc:inkChg>
        <pc:inkChg chg="del">
          <ac:chgData name="Sherif Khattab" userId="c83b1e15-36f3-4f46-aceb-05aac24c545e" providerId="ADAL" clId="{765E29AF-DB58-4025-A9E7-1BD6AAD1841B}" dt="2021-02-15T06:26:56.604" v="1716" actId="478"/>
          <ac:inkMkLst>
            <pc:docMk/>
            <pc:sldMk cId="3309767198" sldId="1882"/>
            <ac:inkMk id="161" creationId="{8689A208-EFBF-4E53-9BBE-CC2AC5DBA933}"/>
          </ac:inkMkLst>
        </pc:inkChg>
        <pc:inkChg chg="del">
          <ac:chgData name="Sherif Khattab" userId="c83b1e15-36f3-4f46-aceb-05aac24c545e" providerId="ADAL" clId="{765E29AF-DB58-4025-A9E7-1BD6AAD1841B}" dt="2021-02-15T06:26:56.604" v="1716" actId="478"/>
          <ac:inkMkLst>
            <pc:docMk/>
            <pc:sldMk cId="3309767198" sldId="1882"/>
            <ac:inkMk id="162" creationId="{C791DD46-9058-4F03-9517-5AF45E420378}"/>
          </ac:inkMkLst>
        </pc:inkChg>
        <pc:inkChg chg="del">
          <ac:chgData name="Sherif Khattab" userId="c83b1e15-36f3-4f46-aceb-05aac24c545e" providerId="ADAL" clId="{765E29AF-DB58-4025-A9E7-1BD6AAD1841B}" dt="2021-02-15T06:26:56.604" v="1716" actId="478"/>
          <ac:inkMkLst>
            <pc:docMk/>
            <pc:sldMk cId="3309767198" sldId="1882"/>
            <ac:inkMk id="163" creationId="{7AB0381A-7584-4991-8C46-CE74EB5B993C}"/>
          </ac:inkMkLst>
        </pc:inkChg>
        <pc:inkChg chg="del">
          <ac:chgData name="Sherif Khattab" userId="c83b1e15-36f3-4f46-aceb-05aac24c545e" providerId="ADAL" clId="{765E29AF-DB58-4025-A9E7-1BD6AAD1841B}" dt="2021-02-15T06:26:56.604" v="1716" actId="478"/>
          <ac:inkMkLst>
            <pc:docMk/>
            <pc:sldMk cId="3309767198" sldId="1882"/>
            <ac:inkMk id="164" creationId="{84E4CCBD-F9BA-43E3-8FA3-5997CDC35695}"/>
          </ac:inkMkLst>
        </pc:inkChg>
        <pc:inkChg chg="del">
          <ac:chgData name="Sherif Khattab" userId="c83b1e15-36f3-4f46-aceb-05aac24c545e" providerId="ADAL" clId="{765E29AF-DB58-4025-A9E7-1BD6AAD1841B}" dt="2021-02-15T06:26:56.604" v="1716" actId="478"/>
          <ac:inkMkLst>
            <pc:docMk/>
            <pc:sldMk cId="3309767198" sldId="1882"/>
            <ac:inkMk id="165" creationId="{D15CC5C7-DDEF-496F-90BF-5C031D8278EF}"/>
          </ac:inkMkLst>
        </pc:inkChg>
        <pc:inkChg chg="del">
          <ac:chgData name="Sherif Khattab" userId="c83b1e15-36f3-4f46-aceb-05aac24c545e" providerId="ADAL" clId="{765E29AF-DB58-4025-A9E7-1BD6AAD1841B}" dt="2021-02-15T06:26:51.432" v="1715" actId="478"/>
          <ac:inkMkLst>
            <pc:docMk/>
            <pc:sldMk cId="3309767198" sldId="1882"/>
            <ac:inkMk id="166" creationId="{2A115C22-3B43-4590-B72F-44F93B5B26AE}"/>
          </ac:inkMkLst>
        </pc:inkChg>
        <pc:inkChg chg="add del mod">
          <ac:chgData name="Sherif Khattab" userId="c83b1e15-36f3-4f46-aceb-05aac24c545e" providerId="ADAL" clId="{765E29AF-DB58-4025-A9E7-1BD6AAD1841B}" dt="2021-02-15T06:40:09.221" v="2103"/>
          <ac:inkMkLst>
            <pc:docMk/>
            <pc:sldMk cId="3309767198" sldId="1882"/>
            <ac:inkMk id="168" creationId="{C5B358AA-20CC-43D2-8160-B274B3C754E2}"/>
          </ac:inkMkLst>
        </pc:inkChg>
        <pc:inkChg chg="add del mod">
          <ac:chgData name="Sherif Khattab" userId="c83b1e15-36f3-4f46-aceb-05aac24c545e" providerId="ADAL" clId="{765E29AF-DB58-4025-A9E7-1BD6AAD1841B}" dt="2021-02-15T06:40:09.219" v="2102"/>
          <ac:inkMkLst>
            <pc:docMk/>
            <pc:sldMk cId="3309767198" sldId="1882"/>
            <ac:inkMk id="169" creationId="{B6F74686-8305-4664-826C-14E83CCE3FC5}"/>
          </ac:inkMkLst>
        </pc:inkChg>
        <pc:inkChg chg="add mod">
          <ac:chgData name="Sherif Khattab" userId="c83b1e15-36f3-4f46-aceb-05aac24c545e" providerId="ADAL" clId="{765E29AF-DB58-4025-A9E7-1BD6AAD1841B}" dt="2021-02-15T06:40:09.223" v="2105"/>
          <ac:inkMkLst>
            <pc:docMk/>
            <pc:sldMk cId="3309767198" sldId="1882"/>
            <ac:inkMk id="170" creationId="{C70B9411-AFDA-4A6E-ABEE-2620F04ACC9B}"/>
          </ac:inkMkLst>
        </pc:inkChg>
        <pc:inkChg chg="add mod">
          <ac:chgData name="Sherif Khattab" userId="c83b1e15-36f3-4f46-aceb-05aac24c545e" providerId="ADAL" clId="{765E29AF-DB58-4025-A9E7-1BD6AAD1841B}" dt="2021-02-15T06:40:09.223" v="2105"/>
          <ac:inkMkLst>
            <pc:docMk/>
            <pc:sldMk cId="3309767198" sldId="1882"/>
            <ac:inkMk id="171" creationId="{16591D7D-6816-4506-8C90-7EBBBFC5A77A}"/>
          </ac:inkMkLst>
        </pc:inkChg>
        <pc:inkChg chg="del topLvl">
          <ac:chgData name="Sherif Khattab" userId="c83b1e15-36f3-4f46-aceb-05aac24c545e" providerId="ADAL" clId="{765E29AF-DB58-4025-A9E7-1BD6AAD1841B}" dt="2021-02-15T06:31:06.527" v="1905" actId="478"/>
          <ac:inkMkLst>
            <pc:docMk/>
            <pc:sldMk cId="3309767198" sldId="1882"/>
            <ac:inkMk id="172" creationId="{33CA70F6-E01F-42A1-A3BA-E84670A95DC8}"/>
          </ac:inkMkLst>
        </pc:inkChg>
        <pc:inkChg chg="del topLvl">
          <ac:chgData name="Sherif Khattab" userId="c83b1e15-36f3-4f46-aceb-05aac24c545e" providerId="ADAL" clId="{765E29AF-DB58-4025-A9E7-1BD6AAD1841B}" dt="2021-02-15T06:31:06.527" v="1905" actId="478"/>
          <ac:inkMkLst>
            <pc:docMk/>
            <pc:sldMk cId="3309767198" sldId="1882"/>
            <ac:inkMk id="173" creationId="{E237B4EC-5B78-4BAF-970E-45345ED7E4A4}"/>
          </ac:inkMkLst>
        </pc:inkChg>
        <pc:inkChg chg="add mod">
          <ac:chgData name="Sherif Khattab" userId="c83b1e15-36f3-4f46-aceb-05aac24c545e" providerId="ADAL" clId="{765E29AF-DB58-4025-A9E7-1BD6AAD1841B}" dt="2021-02-15T06:40:09.223" v="2105"/>
          <ac:inkMkLst>
            <pc:docMk/>
            <pc:sldMk cId="3309767198" sldId="1882"/>
            <ac:inkMk id="175" creationId="{42C1705F-F0F8-4236-8714-F8D1D2F85009}"/>
          </ac:inkMkLst>
        </pc:inkChg>
        <pc:inkChg chg="add mod">
          <ac:chgData name="Sherif Khattab" userId="c83b1e15-36f3-4f46-aceb-05aac24c545e" providerId="ADAL" clId="{765E29AF-DB58-4025-A9E7-1BD6AAD1841B}" dt="2021-02-15T06:40:09.223" v="2105"/>
          <ac:inkMkLst>
            <pc:docMk/>
            <pc:sldMk cId="3309767198" sldId="1882"/>
            <ac:inkMk id="176" creationId="{8505FB99-937A-47AD-9EC6-75C6C38F6995}"/>
          </ac:inkMkLst>
        </pc:inkChg>
        <pc:inkChg chg="add mod">
          <ac:chgData name="Sherif Khattab" userId="c83b1e15-36f3-4f46-aceb-05aac24c545e" providerId="ADAL" clId="{765E29AF-DB58-4025-A9E7-1BD6AAD1841B}" dt="2021-02-15T06:40:09.223" v="2105"/>
          <ac:inkMkLst>
            <pc:docMk/>
            <pc:sldMk cId="3309767198" sldId="1882"/>
            <ac:inkMk id="177" creationId="{F292E68F-6E57-4CE6-B2D1-95AF96C65EF8}"/>
          </ac:inkMkLst>
        </pc:inkChg>
        <pc:inkChg chg="add mod">
          <ac:chgData name="Sherif Khattab" userId="c83b1e15-36f3-4f46-aceb-05aac24c545e" providerId="ADAL" clId="{765E29AF-DB58-4025-A9E7-1BD6AAD1841B}" dt="2021-02-15T06:40:09.223" v="2105"/>
          <ac:inkMkLst>
            <pc:docMk/>
            <pc:sldMk cId="3309767198" sldId="1882"/>
            <ac:inkMk id="178" creationId="{2F8BBEF5-729F-468C-8DA9-121ADE8F85E4}"/>
          </ac:inkMkLst>
        </pc:inkChg>
        <pc:inkChg chg="add mod">
          <ac:chgData name="Sherif Khattab" userId="c83b1e15-36f3-4f46-aceb-05aac24c545e" providerId="ADAL" clId="{765E29AF-DB58-4025-A9E7-1BD6AAD1841B}" dt="2021-02-15T06:40:09.223" v="2105"/>
          <ac:inkMkLst>
            <pc:docMk/>
            <pc:sldMk cId="3309767198" sldId="1882"/>
            <ac:inkMk id="179" creationId="{5EF584C4-4B97-4A67-B2A4-BD1026EC9C66}"/>
          </ac:inkMkLst>
        </pc:inkChg>
        <pc:inkChg chg="add mod">
          <ac:chgData name="Sherif Khattab" userId="c83b1e15-36f3-4f46-aceb-05aac24c545e" providerId="ADAL" clId="{765E29AF-DB58-4025-A9E7-1BD6AAD1841B}" dt="2021-02-15T06:40:09.223" v="2105"/>
          <ac:inkMkLst>
            <pc:docMk/>
            <pc:sldMk cId="3309767198" sldId="1882"/>
            <ac:inkMk id="180" creationId="{A32D0C41-383A-490C-B897-B72B267893CC}"/>
          </ac:inkMkLst>
        </pc:inkChg>
        <pc:inkChg chg="add mod">
          <ac:chgData name="Sherif Khattab" userId="c83b1e15-36f3-4f46-aceb-05aac24c545e" providerId="ADAL" clId="{765E29AF-DB58-4025-A9E7-1BD6AAD1841B}" dt="2021-02-15T06:40:09.223" v="2105"/>
          <ac:inkMkLst>
            <pc:docMk/>
            <pc:sldMk cId="3309767198" sldId="1882"/>
            <ac:inkMk id="181" creationId="{C2C07197-6EE9-457F-8FB1-B6EC8E233D72}"/>
          </ac:inkMkLst>
        </pc:inkChg>
        <pc:inkChg chg="add mod">
          <ac:chgData name="Sherif Khattab" userId="c83b1e15-36f3-4f46-aceb-05aac24c545e" providerId="ADAL" clId="{765E29AF-DB58-4025-A9E7-1BD6AAD1841B}" dt="2021-02-15T06:40:09.223" v="2105"/>
          <ac:inkMkLst>
            <pc:docMk/>
            <pc:sldMk cId="3309767198" sldId="1882"/>
            <ac:inkMk id="182" creationId="{5FBFC2E6-B792-40B6-B2A7-490590A14CEA}"/>
          </ac:inkMkLst>
        </pc:inkChg>
        <pc:inkChg chg="add mod">
          <ac:chgData name="Sherif Khattab" userId="c83b1e15-36f3-4f46-aceb-05aac24c545e" providerId="ADAL" clId="{765E29AF-DB58-4025-A9E7-1BD6AAD1841B}" dt="2021-02-15T06:40:09.223" v="2105"/>
          <ac:inkMkLst>
            <pc:docMk/>
            <pc:sldMk cId="3309767198" sldId="1882"/>
            <ac:inkMk id="183" creationId="{9E742FFA-76B1-4B0B-8D0F-525C4C8AB517}"/>
          </ac:inkMkLst>
        </pc:inkChg>
        <pc:inkChg chg="add del">
          <ac:chgData name="Sherif Khattab" userId="c83b1e15-36f3-4f46-aceb-05aac24c545e" providerId="ADAL" clId="{765E29AF-DB58-4025-A9E7-1BD6AAD1841B}" dt="2021-02-15T06:27:19.867" v="1738"/>
          <ac:inkMkLst>
            <pc:docMk/>
            <pc:sldMk cId="3309767198" sldId="1882"/>
            <ac:inkMk id="184" creationId="{699EA761-798A-42FA-85F5-C2B4BC997F1B}"/>
          </ac:inkMkLst>
        </pc:inkChg>
        <pc:inkChg chg="add mod">
          <ac:chgData name="Sherif Khattab" userId="c83b1e15-36f3-4f46-aceb-05aac24c545e" providerId="ADAL" clId="{765E29AF-DB58-4025-A9E7-1BD6AAD1841B}" dt="2021-02-15T06:40:09.223" v="2105"/>
          <ac:inkMkLst>
            <pc:docMk/>
            <pc:sldMk cId="3309767198" sldId="1882"/>
            <ac:inkMk id="187" creationId="{8970B7B1-5771-419C-9C6A-6669DDADB0C8}"/>
          </ac:inkMkLst>
        </pc:inkChg>
        <pc:inkChg chg="add mod">
          <ac:chgData name="Sherif Khattab" userId="c83b1e15-36f3-4f46-aceb-05aac24c545e" providerId="ADAL" clId="{765E29AF-DB58-4025-A9E7-1BD6AAD1841B}" dt="2021-02-15T06:40:09.223" v="2105"/>
          <ac:inkMkLst>
            <pc:docMk/>
            <pc:sldMk cId="3309767198" sldId="1882"/>
            <ac:inkMk id="188" creationId="{F7E6E45B-58E0-4C7D-A2CE-2BA26AB59AB9}"/>
          </ac:inkMkLst>
        </pc:inkChg>
        <pc:inkChg chg="add mod">
          <ac:chgData name="Sherif Khattab" userId="c83b1e15-36f3-4f46-aceb-05aac24c545e" providerId="ADAL" clId="{765E29AF-DB58-4025-A9E7-1BD6AAD1841B}" dt="2021-02-15T06:40:09.223" v="2105"/>
          <ac:inkMkLst>
            <pc:docMk/>
            <pc:sldMk cId="3309767198" sldId="1882"/>
            <ac:inkMk id="189" creationId="{6E591B25-C154-4C78-881F-CBF5A77643D3}"/>
          </ac:inkMkLst>
        </pc:inkChg>
        <pc:inkChg chg="add mod">
          <ac:chgData name="Sherif Khattab" userId="c83b1e15-36f3-4f46-aceb-05aac24c545e" providerId="ADAL" clId="{765E29AF-DB58-4025-A9E7-1BD6AAD1841B}" dt="2021-02-15T06:40:09.223" v="2105"/>
          <ac:inkMkLst>
            <pc:docMk/>
            <pc:sldMk cId="3309767198" sldId="1882"/>
            <ac:inkMk id="190" creationId="{D1097F1A-5C21-4072-8883-098CB95C2199}"/>
          </ac:inkMkLst>
        </pc:inkChg>
        <pc:inkChg chg="add del mod">
          <ac:chgData name="Sherif Khattab" userId="c83b1e15-36f3-4f46-aceb-05aac24c545e" providerId="ADAL" clId="{765E29AF-DB58-4025-A9E7-1BD6AAD1841B}" dt="2021-02-15T06:27:54.417" v="1759" actId="9405"/>
          <ac:inkMkLst>
            <pc:docMk/>
            <pc:sldMk cId="3309767198" sldId="1882"/>
            <ac:inkMk id="192" creationId="{85AAD7F3-BF56-48DE-9B51-78C431F09A81}"/>
          </ac:inkMkLst>
        </pc:inkChg>
        <pc:inkChg chg="add del mod">
          <ac:chgData name="Sherif Khattab" userId="c83b1e15-36f3-4f46-aceb-05aac24c545e" providerId="ADAL" clId="{765E29AF-DB58-4025-A9E7-1BD6AAD1841B}" dt="2021-02-15T06:27:54.056" v="1758" actId="9405"/>
          <ac:inkMkLst>
            <pc:docMk/>
            <pc:sldMk cId="3309767198" sldId="1882"/>
            <ac:inkMk id="193" creationId="{2F7FC9D5-8250-479A-BE20-DCFD7ACD8CA0}"/>
          </ac:inkMkLst>
        </pc:inkChg>
        <pc:inkChg chg="add del mod">
          <ac:chgData name="Sherif Khattab" userId="c83b1e15-36f3-4f46-aceb-05aac24c545e" providerId="ADAL" clId="{765E29AF-DB58-4025-A9E7-1BD6AAD1841B}" dt="2021-02-15T06:27:53.717" v="1757"/>
          <ac:inkMkLst>
            <pc:docMk/>
            <pc:sldMk cId="3309767198" sldId="1882"/>
            <ac:inkMk id="194" creationId="{067D2586-457F-432E-B04B-BFCFB4FCF068}"/>
          </ac:inkMkLst>
        </pc:inkChg>
        <pc:inkChg chg="add del mod">
          <ac:chgData name="Sherif Khattab" userId="c83b1e15-36f3-4f46-aceb-05aac24c545e" providerId="ADAL" clId="{765E29AF-DB58-4025-A9E7-1BD6AAD1841B}" dt="2021-02-15T06:27:53.424" v="1755" actId="9405"/>
          <ac:inkMkLst>
            <pc:docMk/>
            <pc:sldMk cId="3309767198" sldId="1882"/>
            <ac:inkMk id="196" creationId="{368BE7E5-C3CB-4FDF-ADBE-F3CFBC1803D5}"/>
          </ac:inkMkLst>
        </pc:inkChg>
        <pc:inkChg chg="add del mod">
          <ac:chgData name="Sherif Khattab" userId="c83b1e15-36f3-4f46-aceb-05aac24c545e" providerId="ADAL" clId="{765E29AF-DB58-4025-A9E7-1BD6AAD1841B}" dt="2021-02-15T06:27:53.147" v="1754" actId="9405"/>
          <ac:inkMkLst>
            <pc:docMk/>
            <pc:sldMk cId="3309767198" sldId="1882"/>
            <ac:inkMk id="197" creationId="{11BE9466-4EB3-4B4C-8890-932DD74F3A86}"/>
          </ac:inkMkLst>
        </pc:inkChg>
        <pc:inkChg chg="add del mod">
          <ac:chgData name="Sherif Khattab" userId="c83b1e15-36f3-4f46-aceb-05aac24c545e" providerId="ADAL" clId="{765E29AF-DB58-4025-A9E7-1BD6AAD1841B}" dt="2021-02-15T06:27:52.745" v="1753"/>
          <ac:inkMkLst>
            <pc:docMk/>
            <pc:sldMk cId="3309767198" sldId="1882"/>
            <ac:inkMk id="198" creationId="{C98C20D1-7F34-41B6-AAC3-CA99C37D2F21}"/>
          </ac:inkMkLst>
        </pc:inkChg>
        <pc:inkChg chg="add del mod">
          <ac:chgData name="Sherif Khattab" userId="c83b1e15-36f3-4f46-aceb-05aac24c545e" providerId="ADAL" clId="{765E29AF-DB58-4025-A9E7-1BD6AAD1841B}" dt="2021-02-15T06:28:10.267" v="1789" actId="9405"/>
          <ac:inkMkLst>
            <pc:docMk/>
            <pc:sldMk cId="3309767198" sldId="1882"/>
            <ac:inkMk id="200" creationId="{160135B3-0E17-4024-A33B-C7847843A0AE}"/>
          </ac:inkMkLst>
        </pc:inkChg>
        <pc:inkChg chg="add del mod">
          <ac:chgData name="Sherif Khattab" userId="c83b1e15-36f3-4f46-aceb-05aac24c545e" providerId="ADAL" clId="{765E29AF-DB58-4025-A9E7-1BD6AAD1841B}" dt="2021-02-15T06:28:09.856" v="1788" actId="9405"/>
          <ac:inkMkLst>
            <pc:docMk/>
            <pc:sldMk cId="3309767198" sldId="1882"/>
            <ac:inkMk id="201" creationId="{A1D2A982-B70A-41CC-98ED-8ED96EA01083}"/>
          </ac:inkMkLst>
        </pc:inkChg>
        <pc:inkChg chg="add del mod">
          <ac:chgData name="Sherif Khattab" userId="c83b1e15-36f3-4f46-aceb-05aac24c545e" providerId="ADAL" clId="{765E29AF-DB58-4025-A9E7-1BD6AAD1841B}" dt="2021-02-15T06:28:09.478" v="1787" actId="9405"/>
          <ac:inkMkLst>
            <pc:docMk/>
            <pc:sldMk cId="3309767198" sldId="1882"/>
            <ac:inkMk id="202" creationId="{93E17728-FCD7-41FC-8915-F52E0D415A58}"/>
          </ac:inkMkLst>
        </pc:inkChg>
        <pc:inkChg chg="add del mod">
          <ac:chgData name="Sherif Khattab" userId="c83b1e15-36f3-4f46-aceb-05aac24c545e" providerId="ADAL" clId="{765E29AF-DB58-4025-A9E7-1BD6AAD1841B}" dt="2021-02-15T06:28:09.307" v="1786" actId="9405"/>
          <ac:inkMkLst>
            <pc:docMk/>
            <pc:sldMk cId="3309767198" sldId="1882"/>
            <ac:inkMk id="203" creationId="{6AB00488-4D13-4B1B-A811-10E84146D322}"/>
          </ac:inkMkLst>
        </pc:inkChg>
        <pc:inkChg chg="add del mod">
          <ac:chgData name="Sherif Khattab" userId="c83b1e15-36f3-4f46-aceb-05aac24c545e" providerId="ADAL" clId="{765E29AF-DB58-4025-A9E7-1BD6AAD1841B}" dt="2021-02-15T06:28:09.121" v="1785"/>
          <ac:inkMkLst>
            <pc:docMk/>
            <pc:sldMk cId="3309767198" sldId="1882"/>
            <ac:inkMk id="204" creationId="{DBF0CD2C-7254-4841-9FDD-DD0B1E18AADD}"/>
          </ac:inkMkLst>
        </pc:inkChg>
        <pc:inkChg chg="add del mod">
          <ac:chgData name="Sherif Khattab" userId="c83b1e15-36f3-4f46-aceb-05aac24c545e" providerId="ADAL" clId="{765E29AF-DB58-4025-A9E7-1BD6AAD1841B}" dt="2021-02-15T06:28:08.935" v="1783" actId="9405"/>
          <ac:inkMkLst>
            <pc:docMk/>
            <pc:sldMk cId="3309767198" sldId="1882"/>
            <ac:inkMk id="206" creationId="{317E7183-B41C-4C73-BD17-8CDC28E9059E}"/>
          </ac:inkMkLst>
        </pc:inkChg>
        <pc:inkChg chg="add del mod">
          <ac:chgData name="Sherif Khattab" userId="c83b1e15-36f3-4f46-aceb-05aac24c545e" providerId="ADAL" clId="{765E29AF-DB58-4025-A9E7-1BD6AAD1841B}" dt="2021-02-15T06:28:08.779" v="1782" actId="9405"/>
          <ac:inkMkLst>
            <pc:docMk/>
            <pc:sldMk cId="3309767198" sldId="1882"/>
            <ac:inkMk id="207" creationId="{D4AA4D55-94E2-4034-99E4-CDAB4B45E414}"/>
          </ac:inkMkLst>
        </pc:inkChg>
        <pc:inkChg chg="add del mod">
          <ac:chgData name="Sherif Khattab" userId="c83b1e15-36f3-4f46-aceb-05aac24c545e" providerId="ADAL" clId="{765E29AF-DB58-4025-A9E7-1BD6AAD1841B}" dt="2021-02-15T06:28:08.596" v="1781" actId="9405"/>
          <ac:inkMkLst>
            <pc:docMk/>
            <pc:sldMk cId="3309767198" sldId="1882"/>
            <ac:inkMk id="208" creationId="{CA4F5B5C-0EF3-422B-B6D6-1686F715E996}"/>
          </ac:inkMkLst>
        </pc:inkChg>
        <pc:inkChg chg="add del mod">
          <ac:chgData name="Sherif Khattab" userId="c83b1e15-36f3-4f46-aceb-05aac24c545e" providerId="ADAL" clId="{765E29AF-DB58-4025-A9E7-1BD6AAD1841B}" dt="2021-02-15T06:28:08.428" v="1780" actId="9405"/>
          <ac:inkMkLst>
            <pc:docMk/>
            <pc:sldMk cId="3309767198" sldId="1882"/>
            <ac:inkMk id="209" creationId="{9C4C07FF-C28B-4ED8-BBD4-C23F205073B2}"/>
          </ac:inkMkLst>
        </pc:inkChg>
        <pc:inkChg chg="add del mod">
          <ac:chgData name="Sherif Khattab" userId="c83b1e15-36f3-4f46-aceb-05aac24c545e" providerId="ADAL" clId="{765E29AF-DB58-4025-A9E7-1BD6AAD1841B}" dt="2021-02-15T06:28:08.256" v="1779" actId="9405"/>
          <ac:inkMkLst>
            <pc:docMk/>
            <pc:sldMk cId="3309767198" sldId="1882"/>
            <ac:inkMk id="210" creationId="{657D4E61-9791-42AF-84A3-4F6CF2D0A8FE}"/>
          </ac:inkMkLst>
        </pc:inkChg>
        <pc:inkChg chg="add del mod">
          <ac:chgData name="Sherif Khattab" userId="c83b1e15-36f3-4f46-aceb-05aac24c545e" providerId="ADAL" clId="{765E29AF-DB58-4025-A9E7-1BD6AAD1841B}" dt="2021-02-15T06:28:08.078" v="1778" actId="9405"/>
          <ac:inkMkLst>
            <pc:docMk/>
            <pc:sldMk cId="3309767198" sldId="1882"/>
            <ac:inkMk id="211" creationId="{775278DD-0DDE-4C56-AB2E-FE0FF7D3FE0E}"/>
          </ac:inkMkLst>
        </pc:inkChg>
        <pc:inkChg chg="add del mod">
          <ac:chgData name="Sherif Khattab" userId="c83b1e15-36f3-4f46-aceb-05aac24c545e" providerId="ADAL" clId="{765E29AF-DB58-4025-A9E7-1BD6AAD1841B}" dt="2021-02-15T06:28:07.828" v="1777" actId="9405"/>
          <ac:inkMkLst>
            <pc:docMk/>
            <pc:sldMk cId="3309767198" sldId="1882"/>
            <ac:inkMk id="212" creationId="{7AADCF81-1FC9-4C54-92E5-B5415BA5B8C8}"/>
          </ac:inkMkLst>
        </pc:inkChg>
        <pc:inkChg chg="add del mod">
          <ac:chgData name="Sherif Khattab" userId="c83b1e15-36f3-4f46-aceb-05aac24c545e" providerId="ADAL" clId="{765E29AF-DB58-4025-A9E7-1BD6AAD1841B}" dt="2021-02-15T06:28:07.458" v="1776"/>
          <ac:inkMkLst>
            <pc:docMk/>
            <pc:sldMk cId="3309767198" sldId="1882"/>
            <ac:inkMk id="213" creationId="{878D30EE-96CB-4FAC-8DD7-0791EC77F9D1}"/>
          </ac:inkMkLst>
        </pc:inkChg>
        <pc:inkChg chg="add mod">
          <ac:chgData name="Sherif Khattab" userId="c83b1e15-36f3-4f46-aceb-05aac24c545e" providerId="ADAL" clId="{765E29AF-DB58-4025-A9E7-1BD6AAD1841B}" dt="2021-02-15T06:30:28.267" v="1898" actId="1076"/>
          <ac:inkMkLst>
            <pc:docMk/>
            <pc:sldMk cId="3309767198" sldId="1882"/>
            <ac:inkMk id="215" creationId="{ACD625AF-378C-4057-AB66-4D68769054A4}"/>
          </ac:inkMkLst>
        </pc:inkChg>
        <pc:inkChg chg="add mod">
          <ac:chgData name="Sherif Khattab" userId="c83b1e15-36f3-4f46-aceb-05aac24c545e" providerId="ADAL" clId="{765E29AF-DB58-4025-A9E7-1BD6AAD1841B}" dt="2021-02-15T06:30:28.267" v="1898" actId="1076"/>
          <ac:inkMkLst>
            <pc:docMk/>
            <pc:sldMk cId="3309767198" sldId="1882"/>
            <ac:inkMk id="216" creationId="{B304445D-34D7-4B33-8426-CA13E5000B3C}"/>
          </ac:inkMkLst>
        </pc:inkChg>
        <pc:inkChg chg="add mod">
          <ac:chgData name="Sherif Khattab" userId="c83b1e15-36f3-4f46-aceb-05aac24c545e" providerId="ADAL" clId="{765E29AF-DB58-4025-A9E7-1BD6AAD1841B}" dt="2021-02-15T06:30:28.267" v="1898" actId="1076"/>
          <ac:inkMkLst>
            <pc:docMk/>
            <pc:sldMk cId="3309767198" sldId="1882"/>
            <ac:inkMk id="217" creationId="{3F49E2ED-EC87-4032-9E6A-FC580B5E0DB9}"/>
          </ac:inkMkLst>
        </pc:inkChg>
        <pc:inkChg chg="add mod">
          <ac:chgData name="Sherif Khattab" userId="c83b1e15-36f3-4f46-aceb-05aac24c545e" providerId="ADAL" clId="{765E29AF-DB58-4025-A9E7-1BD6AAD1841B}" dt="2021-02-15T06:30:28.267" v="1898" actId="1076"/>
          <ac:inkMkLst>
            <pc:docMk/>
            <pc:sldMk cId="3309767198" sldId="1882"/>
            <ac:inkMk id="218" creationId="{A0B2D574-9D76-482B-99F3-EEE884BDC683}"/>
          </ac:inkMkLst>
        </pc:inkChg>
        <pc:inkChg chg="add mod">
          <ac:chgData name="Sherif Khattab" userId="c83b1e15-36f3-4f46-aceb-05aac24c545e" providerId="ADAL" clId="{765E29AF-DB58-4025-A9E7-1BD6AAD1841B}" dt="2021-02-15T06:30:28.267" v="1898" actId="1076"/>
          <ac:inkMkLst>
            <pc:docMk/>
            <pc:sldMk cId="3309767198" sldId="1882"/>
            <ac:inkMk id="219" creationId="{CFD94B8B-85E6-4A43-85D1-FDCB6D36FC7C}"/>
          </ac:inkMkLst>
        </pc:inkChg>
        <pc:inkChg chg="add mod">
          <ac:chgData name="Sherif Khattab" userId="c83b1e15-36f3-4f46-aceb-05aac24c545e" providerId="ADAL" clId="{765E29AF-DB58-4025-A9E7-1BD6AAD1841B}" dt="2021-02-15T06:30:28.267" v="1898" actId="1076"/>
          <ac:inkMkLst>
            <pc:docMk/>
            <pc:sldMk cId="3309767198" sldId="1882"/>
            <ac:inkMk id="220" creationId="{92B95DB9-2F93-4369-A96A-460437E8B468}"/>
          </ac:inkMkLst>
        </pc:inkChg>
        <pc:inkChg chg="add mod">
          <ac:chgData name="Sherif Khattab" userId="c83b1e15-36f3-4f46-aceb-05aac24c545e" providerId="ADAL" clId="{765E29AF-DB58-4025-A9E7-1BD6AAD1841B}" dt="2021-02-15T06:30:28.267" v="1898" actId="1076"/>
          <ac:inkMkLst>
            <pc:docMk/>
            <pc:sldMk cId="3309767198" sldId="1882"/>
            <ac:inkMk id="221" creationId="{CA8B4E5C-F199-420E-A4C1-C3A78E381EAD}"/>
          </ac:inkMkLst>
        </pc:inkChg>
        <pc:inkChg chg="add mod">
          <ac:chgData name="Sherif Khattab" userId="c83b1e15-36f3-4f46-aceb-05aac24c545e" providerId="ADAL" clId="{765E29AF-DB58-4025-A9E7-1BD6AAD1841B}" dt="2021-02-15T06:30:28.267" v="1898" actId="1076"/>
          <ac:inkMkLst>
            <pc:docMk/>
            <pc:sldMk cId="3309767198" sldId="1882"/>
            <ac:inkMk id="222" creationId="{61BBE63A-E457-47EB-A361-A4265D0ACB7A}"/>
          </ac:inkMkLst>
        </pc:inkChg>
        <pc:inkChg chg="add mod">
          <ac:chgData name="Sherif Khattab" userId="c83b1e15-36f3-4f46-aceb-05aac24c545e" providerId="ADAL" clId="{765E29AF-DB58-4025-A9E7-1BD6AAD1841B}" dt="2021-02-15T06:30:28.267" v="1898" actId="1076"/>
          <ac:inkMkLst>
            <pc:docMk/>
            <pc:sldMk cId="3309767198" sldId="1882"/>
            <ac:inkMk id="223" creationId="{9088DAAB-CE97-44EB-B115-6086EF34F240}"/>
          </ac:inkMkLst>
        </pc:inkChg>
        <pc:inkChg chg="add mod">
          <ac:chgData name="Sherif Khattab" userId="c83b1e15-36f3-4f46-aceb-05aac24c545e" providerId="ADAL" clId="{765E29AF-DB58-4025-A9E7-1BD6AAD1841B}" dt="2021-02-15T06:30:28.267" v="1898" actId="1076"/>
          <ac:inkMkLst>
            <pc:docMk/>
            <pc:sldMk cId="3309767198" sldId="1882"/>
            <ac:inkMk id="224" creationId="{CED2B120-CE18-48DB-BFB4-04D92881AB27}"/>
          </ac:inkMkLst>
        </pc:inkChg>
        <pc:inkChg chg="add mod">
          <ac:chgData name="Sherif Khattab" userId="c83b1e15-36f3-4f46-aceb-05aac24c545e" providerId="ADAL" clId="{765E29AF-DB58-4025-A9E7-1BD6AAD1841B}" dt="2021-02-15T06:30:28.267" v="1898" actId="1076"/>
          <ac:inkMkLst>
            <pc:docMk/>
            <pc:sldMk cId="3309767198" sldId="1882"/>
            <ac:inkMk id="225" creationId="{89A3668C-0653-4B8B-B4C2-9A2B999826EB}"/>
          </ac:inkMkLst>
        </pc:inkChg>
        <pc:inkChg chg="add mod">
          <ac:chgData name="Sherif Khattab" userId="c83b1e15-36f3-4f46-aceb-05aac24c545e" providerId="ADAL" clId="{765E29AF-DB58-4025-A9E7-1BD6AAD1841B}" dt="2021-02-15T06:30:28.267" v="1898" actId="1076"/>
          <ac:inkMkLst>
            <pc:docMk/>
            <pc:sldMk cId="3309767198" sldId="1882"/>
            <ac:inkMk id="226" creationId="{55489539-6C9F-4C42-95CE-EA474727080C}"/>
          </ac:inkMkLst>
        </pc:inkChg>
        <pc:inkChg chg="add mod">
          <ac:chgData name="Sherif Khattab" userId="c83b1e15-36f3-4f46-aceb-05aac24c545e" providerId="ADAL" clId="{765E29AF-DB58-4025-A9E7-1BD6AAD1841B}" dt="2021-02-15T06:30:28.267" v="1898" actId="1076"/>
          <ac:inkMkLst>
            <pc:docMk/>
            <pc:sldMk cId="3309767198" sldId="1882"/>
            <ac:inkMk id="227" creationId="{A89B9CD1-7BC1-43E6-B37C-4A5C11C0DE26}"/>
          </ac:inkMkLst>
        </pc:inkChg>
        <pc:inkChg chg="add mod">
          <ac:chgData name="Sherif Khattab" userId="c83b1e15-36f3-4f46-aceb-05aac24c545e" providerId="ADAL" clId="{765E29AF-DB58-4025-A9E7-1BD6AAD1841B}" dt="2021-02-15T06:30:28.267" v="1898" actId="1076"/>
          <ac:inkMkLst>
            <pc:docMk/>
            <pc:sldMk cId="3309767198" sldId="1882"/>
            <ac:inkMk id="228" creationId="{DD75AE7F-18B9-49EF-9ACC-A42D193E8235}"/>
          </ac:inkMkLst>
        </pc:inkChg>
        <pc:inkChg chg="add mod">
          <ac:chgData name="Sherif Khattab" userId="c83b1e15-36f3-4f46-aceb-05aac24c545e" providerId="ADAL" clId="{765E29AF-DB58-4025-A9E7-1BD6AAD1841B}" dt="2021-02-15T06:30:28.267" v="1898" actId="1076"/>
          <ac:inkMkLst>
            <pc:docMk/>
            <pc:sldMk cId="3309767198" sldId="1882"/>
            <ac:inkMk id="229" creationId="{F1E803CF-DB1E-442E-9DD0-6588DCAA9E14}"/>
          </ac:inkMkLst>
        </pc:inkChg>
        <pc:inkChg chg="add mod">
          <ac:chgData name="Sherif Khattab" userId="c83b1e15-36f3-4f46-aceb-05aac24c545e" providerId="ADAL" clId="{765E29AF-DB58-4025-A9E7-1BD6AAD1841B}" dt="2021-02-15T06:30:28.267" v="1898" actId="1076"/>
          <ac:inkMkLst>
            <pc:docMk/>
            <pc:sldMk cId="3309767198" sldId="1882"/>
            <ac:inkMk id="230" creationId="{D79C62BA-6EAF-4938-B052-EC53BDB6239B}"/>
          </ac:inkMkLst>
        </pc:inkChg>
        <pc:inkChg chg="add mod">
          <ac:chgData name="Sherif Khattab" userId="c83b1e15-36f3-4f46-aceb-05aac24c545e" providerId="ADAL" clId="{765E29AF-DB58-4025-A9E7-1BD6AAD1841B}" dt="2021-02-15T06:30:28.267" v="1898" actId="1076"/>
          <ac:inkMkLst>
            <pc:docMk/>
            <pc:sldMk cId="3309767198" sldId="1882"/>
            <ac:inkMk id="231" creationId="{7B10E66B-D868-47EA-B206-09444ED45AD1}"/>
          </ac:inkMkLst>
        </pc:inkChg>
        <pc:inkChg chg="add mod">
          <ac:chgData name="Sherif Khattab" userId="c83b1e15-36f3-4f46-aceb-05aac24c545e" providerId="ADAL" clId="{765E29AF-DB58-4025-A9E7-1BD6AAD1841B}" dt="2021-02-15T06:30:28.267" v="1898" actId="1076"/>
          <ac:inkMkLst>
            <pc:docMk/>
            <pc:sldMk cId="3309767198" sldId="1882"/>
            <ac:inkMk id="232" creationId="{3EA93EEB-680D-4B9A-B068-DF5F46B11654}"/>
          </ac:inkMkLst>
        </pc:inkChg>
        <pc:inkChg chg="add mod">
          <ac:chgData name="Sherif Khattab" userId="c83b1e15-36f3-4f46-aceb-05aac24c545e" providerId="ADAL" clId="{765E29AF-DB58-4025-A9E7-1BD6AAD1841B}" dt="2021-02-15T06:30:28.267" v="1898" actId="1076"/>
          <ac:inkMkLst>
            <pc:docMk/>
            <pc:sldMk cId="3309767198" sldId="1882"/>
            <ac:inkMk id="235" creationId="{66322451-AF05-415E-B521-24EBBC5A44C1}"/>
          </ac:inkMkLst>
        </pc:inkChg>
        <pc:inkChg chg="add mod">
          <ac:chgData name="Sherif Khattab" userId="c83b1e15-36f3-4f46-aceb-05aac24c545e" providerId="ADAL" clId="{765E29AF-DB58-4025-A9E7-1BD6AAD1841B}" dt="2021-02-15T06:30:28.267" v="1898" actId="1076"/>
          <ac:inkMkLst>
            <pc:docMk/>
            <pc:sldMk cId="3309767198" sldId="1882"/>
            <ac:inkMk id="236" creationId="{29726911-4441-45F3-88DC-0C41166AF54D}"/>
          </ac:inkMkLst>
        </pc:inkChg>
        <pc:inkChg chg="add mod">
          <ac:chgData name="Sherif Khattab" userId="c83b1e15-36f3-4f46-aceb-05aac24c545e" providerId="ADAL" clId="{765E29AF-DB58-4025-A9E7-1BD6AAD1841B}" dt="2021-02-15T06:30:28.267" v="1898" actId="1076"/>
          <ac:inkMkLst>
            <pc:docMk/>
            <pc:sldMk cId="3309767198" sldId="1882"/>
            <ac:inkMk id="237" creationId="{8579247A-0CF8-4065-A09E-B732241E6FAF}"/>
          </ac:inkMkLst>
        </pc:inkChg>
        <pc:inkChg chg="add mod">
          <ac:chgData name="Sherif Khattab" userId="c83b1e15-36f3-4f46-aceb-05aac24c545e" providerId="ADAL" clId="{765E29AF-DB58-4025-A9E7-1BD6AAD1841B}" dt="2021-02-15T06:30:28.267" v="1898" actId="1076"/>
          <ac:inkMkLst>
            <pc:docMk/>
            <pc:sldMk cId="3309767198" sldId="1882"/>
            <ac:inkMk id="238" creationId="{7C1EE100-0006-447E-8236-68FE1BD3CDDC}"/>
          </ac:inkMkLst>
        </pc:inkChg>
        <pc:inkChg chg="add mod">
          <ac:chgData name="Sherif Khattab" userId="c83b1e15-36f3-4f46-aceb-05aac24c545e" providerId="ADAL" clId="{765E29AF-DB58-4025-A9E7-1BD6AAD1841B}" dt="2021-02-15T06:30:28.267" v="1898" actId="1076"/>
          <ac:inkMkLst>
            <pc:docMk/>
            <pc:sldMk cId="3309767198" sldId="1882"/>
            <ac:inkMk id="239" creationId="{4D0E9C4F-BA20-4621-A6E2-E93D0470CF58}"/>
          </ac:inkMkLst>
        </pc:inkChg>
        <pc:inkChg chg="add mod">
          <ac:chgData name="Sherif Khattab" userId="c83b1e15-36f3-4f46-aceb-05aac24c545e" providerId="ADAL" clId="{765E29AF-DB58-4025-A9E7-1BD6AAD1841B}" dt="2021-02-15T06:30:28.267" v="1898" actId="1076"/>
          <ac:inkMkLst>
            <pc:docMk/>
            <pc:sldMk cId="3309767198" sldId="1882"/>
            <ac:inkMk id="241" creationId="{A710EB75-D994-4E5E-8C53-2175B5EE6A30}"/>
          </ac:inkMkLst>
        </pc:inkChg>
        <pc:inkChg chg="add mod">
          <ac:chgData name="Sherif Khattab" userId="c83b1e15-36f3-4f46-aceb-05aac24c545e" providerId="ADAL" clId="{765E29AF-DB58-4025-A9E7-1BD6AAD1841B}" dt="2021-02-15T06:30:28.267" v="1898" actId="1076"/>
          <ac:inkMkLst>
            <pc:docMk/>
            <pc:sldMk cId="3309767198" sldId="1882"/>
            <ac:inkMk id="242" creationId="{B537A750-5D0C-40E6-B17A-1A4642988C0E}"/>
          </ac:inkMkLst>
        </pc:inkChg>
        <pc:inkChg chg="add mod">
          <ac:chgData name="Sherif Khattab" userId="c83b1e15-36f3-4f46-aceb-05aac24c545e" providerId="ADAL" clId="{765E29AF-DB58-4025-A9E7-1BD6AAD1841B}" dt="2021-02-15T06:30:28.267" v="1898" actId="1076"/>
          <ac:inkMkLst>
            <pc:docMk/>
            <pc:sldMk cId="3309767198" sldId="1882"/>
            <ac:inkMk id="243" creationId="{0DB7272D-AB68-4556-890D-15E1591E5CB6}"/>
          </ac:inkMkLst>
        </pc:inkChg>
        <pc:inkChg chg="add mod">
          <ac:chgData name="Sherif Khattab" userId="c83b1e15-36f3-4f46-aceb-05aac24c545e" providerId="ADAL" clId="{765E29AF-DB58-4025-A9E7-1BD6AAD1841B}" dt="2021-02-15T06:43:32.552" v="2253"/>
          <ac:inkMkLst>
            <pc:docMk/>
            <pc:sldMk cId="3309767198" sldId="1882"/>
            <ac:inkMk id="245" creationId="{6C29DB59-9C3F-4AE5-A2BD-3BA9D790530A}"/>
          </ac:inkMkLst>
        </pc:inkChg>
        <pc:inkChg chg="add mod">
          <ac:chgData name="Sherif Khattab" userId="c83b1e15-36f3-4f46-aceb-05aac24c545e" providerId="ADAL" clId="{765E29AF-DB58-4025-A9E7-1BD6AAD1841B}" dt="2021-02-15T06:43:32.552" v="2253"/>
          <ac:inkMkLst>
            <pc:docMk/>
            <pc:sldMk cId="3309767198" sldId="1882"/>
            <ac:inkMk id="246" creationId="{8CF51AEE-C38A-4BEC-8A43-C168F082F40F}"/>
          </ac:inkMkLst>
        </pc:inkChg>
        <pc:inkChg chg="add mod">
          <ac:chgData name="Sherif Khattab" userId="c83b1e15-36f3-4f46-aceb-05aac24c545e" providerId="ADAL" clId="{765E29AF-DB58-4025-A9E7-1BD6AAD1841B}" dt="2021-02-15T06:43:32.552" v="2253"/>
          <ac:inkMkLst>
            <pc:docMk/>
            <pc:sldMk cId="3309767198" sldId="1882"/>
            <ac:inkMk id="247" creationId="{840A2CB7-81FD-4F48-8881-71C1C3D7AD14}"/>
          </ac:inkMkLst>
        </pc:inkChg>
        <pc:inkChg chg="add mod">
          <ac:chgData name="Sherif Khattab" userId="c83b1e15-36f3-4f46-aceb-05aac24c545e" providerId="ADAL" clId="{765E29AF-DB58-4025-A9E7-1BD6AAD1841B}" dt="2021-02-15T06:43:32.552" v="2253"/>
          <ac:inkMkLst>
            <pc:docMk/>
            <pc:sldMk cId="3309767198" sldId="1882"/>
            <ac:inkMk id="248" creationId="{7CF28064-0B35-4265-A669-D2C452242012}"/>
          </ac:inkMkLst>
        </pc:inkChg>
        <pc:inkChg chg="add mod">
          <ac:chgData name="Sherif Khattab" userId="c83b1e15-36f3-4f46-aceb-05aac24c545e" providerId="ADAL" clId="{765E29AF-DB58-4025-A9E7-1BD6AAD1841B}" dt="2021-02-15T06:43:32.552" v="2253"/>
          <ac:inkMkLst>
            <pc:docMk/>
            <pc:sldMk cId="3309767198" sldId="1882"/>
            <ac:inkMk id="249" creationId="{59355D43-D182-4A97-B992-7011F5449129}"/>
          </ac:inkMkLst>
        </pc:inkChg>
        <pc:inkChg chg="add mod">
          <ac:chgData name="Sherif Khattab" userId="c83b1e15-36f3-4f46-aceb-05aac24c545e" providerId="ADAL" clId="{765E29AF-DB58-4025-A9E7-1BD6AAD1841B}" dt="2021-02-15T06:43:32.552" v="2253"/>
          <ac:inkMkLst>
            <pc:docMk/>
            <pc:sldMk cId="3309767198" sldId="1882"/>
            <ac:inkMk id="250" creationId="{03441D98-43EF-4101-B232-8BA4596C06BF}"/>
          </ac:inkMkLst>
        </pc:inkChg>
        <pc:inkChg chg="add mod">
          <ac:chgData name="Sherif Khattab" userId="c83b1e15-36f3-4f46-aceb-05aac24c545e" providerId="ADAL" clId="{765E29AF-DB58-4025-A9E7-1BD6AAD1841B}" dt="2021-02-15T06:43:32.552" v="2253"/>
          <ac:inkMkLst>
            <pc:docMk/>
            <pc:sldMk cId="3309767198" sldId="1882"/>
            <ac:inkMk id="251" creationId="{45C7E0D4-AB82-4930-A2C9-824EE7BE8C96}"/>
          </ac:inkMkLst>
        </pc:inkChg>
        <pc:inkChg chg="add mod">
          <ac:chgData name="Sherif Khattab" userId="c83b1e15-36f3-4f46-aceb-05aac24c545e" providerId="ADAL" clId="{765E29AF-DB58-4025-A9E7-1BD6AAD1841B}" dt="2021-02-15T06:30:28.267" v="1898" actId="1076"/>
          <ac:inkMkLst>
            <pc:docMk/>
            <pc:sldMk cId="3309767198" sldId="1882"/>
            <ac:inkMk id="253" creationId="{07E8E322-961F-485F-B511-415CD96EE732}"/>
          </ac:inkMkLst>
        </pc:inkChg>
        <pc:inkChg chg="add mod">
          <ac:chgData name="Sherif Khattab" userId="c83b1e15-36f3-4f46-aceb-05aac24c545e" providerId="ADAL" clId="{765E29AF-DB58-4025-A9E7-1BD6AAD1841B}" dt="2021-02-15T06:30:28.267" v="1898" actId="1076"/>
          <ac:inkMkLst>
            <pc:docMk/>
            <pc:sldMk cId="3309767198" sldId="1882"/>
            <ac:inkMk id="254" creationId="{171CF019-9E1C-46E7-A2D4-6C0CB19F361C}"/>
          </ac:inkMkLst>
        </pc:inkChg>
        <pc:inkChg chg="add mod">
          <ac:chgData name="Sherif Khattab" userId="c83b1e15-36f3-4f46-aceb-05aac24c545e" providerId="ADAL" clId="{765E29AF-DB58-4025-A9E7-1BD6AAD1841B}" dt="2021-02-15T06:30:28.267" v="1898" actId="1076"/>
          <ac:inkMkLst>
            <pc:docMk/>
            <pc:sldMk cId="3309767198" sldId="1882"/>
            <ac:inkMk id="255" creationId="{364C4666-969B-48C3-8CC8-444E0264EAFC}"/>
          </ac:inkMkLst>
        </pc:inkChg>
        <pc:inkChg chg="add mod">
          <ac:chgData name="Sherif Khattab" userId="c83b1e15-36f3-4f46-aceb-05aac24c545e" providerId="ADAL" clId="{765E29AF-DB58-4025-A9E7-1BD6AAD1841B}" dt="2021-02-15T06:30:28.267" v="1898" actId="1076"/>
          <ac:inkMkLst>
            <pc:docMk/>
            <pc:sldMk cId="3309767198" sldId="1882"/>
            <ac:inkMk id="256" creationId="{2C7D27E2-78F9-4D40-B392-FF55E82BC22A}"/>
          </ac:inkMkLst>
        </pc:inkChg>
        <pc:inkChg chg="add del mod">
          <ac:chgData name="Sherif Khattab" userId="c83b1e15-36f3-4f46-aceb-05aac24c545e" providerId="ADAL" clId="{765E29AF-DB58-4025-A9E7-1BD6AAD1841B}" dt="2021-02-15T06:40:11.919" v="2106"/>
          <ac:inkMkLst>
            <pc:docMk/>
            <pc:sldMk cId="3309767198" sldId="1882"/>
            <ac:inkMk id="257" creationId="{4694796E-BC78-4F8A-8582-CCB3290AFEFC}"/>
          </ac:inkMkLst>
        </pc:inkChg>
        <pc:inkChg chg="add del mod">
          <ac:chgData name="Sherif Khattab" userId="c83b1e15-36f3-4f46-aceb-05aac24c545e" providerId="ADAL" clId="{765E29AF-DB58-4025-A9E7-1BD6AAD1841B}" dt="2021-02-15T06:40:11.919" v="2107"/>
          <ac:inkMkLst>
            <pc:docMk/>
            <pc:sldMk cId="3309767198" sldId="1882"/>
            <ac:inkMk id="258" creationId="{9F5DAE0C-737C-40DF-85EE-2F3916C2E0C7}"/>
          </ac:inkMkLst>
        </pc:inkChg>
        <pc:inkChg chg="add del mod">
          <ac:chgData name="Sherif Khattab" userId="c83b1e15-36f3-4f46-aceb-05aac24c545e" providerId="ADAL" clId="{765E29AF-DB58-4025-A9E7-1BD6AAD1841B}" dt="2021-02-15T06:40:11.920" v="2108"/>
          <ac:inkMkLst>
            <pc:docMk/>
            <pc:sldMk cId="3309767198" sldId="1882"/>
            <ac:inkMk id="259" creationId="{EE3201B7-6170-4AEA-BB75-D614D47A68DD}"/>
          </ac:inkMkLst>
        </pc:inkChg>
        <pc:inkChg chg="add mod">
          <ac:chgData name="Sherif Khattab" userId="c83b1e15-36f3-4f46-aceb-05aac24c545e" providerId="ADAL" clId="{765E29AF-DB58-4025-A9E7-1BD6AAD1841B}" dt="2021-02-15T06:30:28.267" v="1898" actId="1076"/>
          <ac:inkMkLst>
            <pc:docMk/>
            <pc:sldMk cId="3309767198" sldId="1882"/>
            <ac:inkMk id="260" creationId="{62BFFE58-7629-4112-9228-3F3A4A0FA0D6}"/>
          </ac:inkMkLst>
        </pc:inkChg>
        <pc:inkChg chg="add mod">
          <ac:chgData name="Sherif Khattab" userId="c83b1e15-36f3-4f46-aceb-05aac24c545e" providerId="ADAL" clId="{765E29AF-DB58-4025-A9E7-1BD6AAD1841B}" dt="2021-02-15T06:30:28.267" v="1898" actId="1076"/>
          <ac:inkMkLst>
            <pc:docMk/>
            <pc:sldMk cId="3309767198" sldId="1882"/>
            <ac:inkMk id="261" creationId="{3E152909-CF01-4A70-9846-8ECD0B0D8A37}"/>
          </ac:inkMkLst>
        </pc:inkChg>
        <pc:inkChg chg="add mod">
          <ac:chgData name="Sherif Khattab" userId="c83b1e15-36f3-4f46-aceb-05aac24c545e" providerId="ADAL" clId="{765E29AF-DB58-4025-A9E7-1BD6AAD1841B}" dt="2021-02-15T06:30:28.267" v="1898" actId="1076"/>
          <ac:inkMkLst>
            <pc:docMk/>
            <pc:sldMk cId="3309767198" sldId="1882"/>
            <ac:inkMk id="262" creationId="{EC344A46-7490-4570-A822-5B433CD66AB9}"/>
          </ac:inkMkLst>
        </pc:inkChg>
        <pc:inkChg chg="add mod">
          <ac:chgData name="Sherif Khattab" userId="c83b1e15-36f3-4f46-aceb-05aac24c545e" providerId="ADAL" clId="{765E29AF-DB58-4025-A9E7-1BD6AAD1841B}" dt="2021-02-15T06:30:28.267" v="1898" actId="1076"/>
          <ac:inkMkLst>
            <pc:docMk/>
            <pc:sldMk cId="3309767198" sldId="1882"/>
            <ac:inkMk id="263" creationId="{FFAD4B1A-D4C6-4B03-9DC7-DC5089D1B4DA}"/>
          </ac:inkMkLst>
        </pc:inkChg>
        <pc:inkChg chg="add mod">
          <ac:chgData name="Sherif Khattab" userId="c83b1e15-36f3-4f46-aceb-05aac24c545e" providerId="ADAL" clId="{765E29AF-DB58-4025-A9E7-1BD6AAD1841B}" dt="2021-02-15T06:30:28.267" v="1898" actId="1076"/>
          <ac:inkMkLst>
            <pc:docMk/>
            <pc:sldMk cId="3309767198" sldId="1882"/>
            <ac:inkMk id="264" creationId="{42EC9146-1448-45BF-A1CC-BE905B5767C6}"/>
          </ac:inkMkLst>
        </pc:inkChg>
        <pc:inkChg chg="add mod">
          <ac:chgData name="Sherif Khattab" userId="c83b1e15-36f3-4f46-aceb-05aac24c545e" providerId="ADAL" clId="{765E29AF-DB58-4025-A9E7-1BD6AAD1841B}" dt="2021-02-15T06:30:28.267" v="1898" actId="1076"/>
          <ac:inkMkLst>
            <pc:docMk/>
            <pc:sldMk cId="3309767198" sldId="1882"/>
            <ac:inkMk id="265" creationId="{93942362-327F-453E-948E-EDE1B4FA7137}"/>
          </ac:inkMkLst>
        </pc:inkChg>
        <pc:inkChg chg="add mod">
          <ac:chgData name="Sherif Khattab" userId="c83b1e15-36f3-4f46-aceb-05aac24c545e" providerId="ADAL" clId="{765E29AF-DB58-4025-A9E7-1BD6AAD1841B}" dt="2021-02-15T06:30:28.267" v="1898" actId="1076"/>
          <ac:inkMkLst>
            <pc:docMk/>
            <pc:sldMk cId="3309767198" sldId="1882"/>
            <ac:inkMk id="266" creationId="{27C0B92B-FCDB-41A4-943B-6A04524253F1}"/>
          </ac:inkMkLst>
        </pc:inkChg>
        <pc:inkChg chg="add mod">
          <ac:chgData name="Sherif Khattab" userId="c83b1e15-36f3-4f46-aceb-05aac24c545e" providerId="ADAL" clId="{765E29AF-DB58-4025-A9E7-1BD6AAD1841B}" dt="2021-02-15T06:30:28.267" v="1898" actId="1076"/>
          <ac:inkMkLst>
            <pc:docMk/>
            <pc:sldMk cId="3309767198" sldId="1882"/>
            <ac:inkMk id="267" creationId="{41DF9DE8-442A-4481-B05A-8D5F4BF6806D}"/>
          </ac:inkMkLst>
        </pc:inkChg>
        <pc:inkChg chg="add mod">
          <ac:chgData name="Sherif Khattab" userId="c83b1e15-36f3-4f46-aceb-05aac24c545e" providerId="ADAL" clId="{765E29AF-DB58-4025-A9E7-1BD6AAD1841B}" dt="2021-02-15T06:30:28.267" v="1898" actId="1076"/>
          <ac:inkMkLst>
            <pc:docMk/>
            <pc:sldMk cId="3309767198" sldId="1882"/>
            <ac:inkMk id="268" creationId="{22CAAD90-EAA0-42A5-AC32-B2AF45D20A45}"/>
          </ac:inkMkLst>
        </pc:inkChg>
        <pc:inkChg chg="add mod">
          <ac:chgData name="Sherif Khattab" userId="c83b1e15-36f3-4f46-aceb-05aac24c545e" providerId="ADAL" clId="{765E29AF-DB58-4025-A9E7-1BD6AAD1841B}" dt="2021-02-15T06:30:28.267" v="1898" actId="1076"/>
          <ac:inkMkLst>
            <pc:docMk/>
            <pc:sldMk cId="3309767198" sldId="1882"/>
            <ac:inkMk id="271" creationId="{D09E09BE-5CCC-4A13-B25F-AC8D0AB9E727}"/>
          </ac:inkMkLst>
        </pc:inkChg>
        <pc:inkChg chg="add mod">
          <ac:chgData name="Sherif Khattab" userId="c83b1e15-36f3-4f46-aceb-05aac24c545e" providerId="ADAL" clId="{765E29AF-DB58-4025-A9E7-1BD6AAD1841B}" dt="2021-02-15T06:30:28.267" v="1898" actId="1076"/>
          <ac:inkMkLst>
            <pc:docMk/>
            <pc:sldMk cId="3309767198" sldId="1882"/>
            <ac:inkMk id="272" creationId="{377B24F1-C892-4EDD-BD77-F91DDBDBD88E}"/>
          </ac:inkMkLst>
        </pc:inkChg>
        <pc:inkChg chg="add mod">
          <ac:chgData name="Sherif Khattab" userId="c83b1e15-36f3-4f46-aceb-05aac24c545e" providerId="ADAL" clId="{765E29AF-DB58-4025-A9E7-1BD6AAD1841B}" dt="2021-02-15T06:30:28.267" v="1898" actId="1076"/>
          <ac:inkMkLst>
            <pc:docMk/>
            <pc:sldMk cId="3309767198" sldId="1882"/>
            <ac:inkMk id="273" creationId="{9BD0D87F-ED9C-435B-9F39-42A92E5E27D5}"/>
          </ac:inkMkLst>
        </pc:inkChg>
        <pc:inkChg chg="add mod">
          <ac:chgData name="Sherif Khattab" userId="c83b1e15-36f3-4f46-aceb-05aac24c545e" providerId="ADAL" clId="{765E29AF-DB58-4025-A9E7-1BD6AAD1841B}" dt="2021-02-15T06:30:28.267" v="1898" actId="1076"/>
          <ac:inkMkLst>
            <pc:docMk/>
            <pc:sldMk cId="3309767198" sldId="1882"/>
            <ac:inkMk id="274" creationId="{181C960A-049E-4221-8DA7-DABF87F7F577}"/>
          </ac:inkMkLst>
        </pc:inkChg>
        <pc:inkChg chg="add mod">
          <ac:chgData name="Sherif Khattab" userId="c83b1e15-36f3-4f46-aceb-05aac24c545e" providerId="ADAL" clId="{765E29AF-DB58-4025-A9E7-1BD6AAD1841B}" dt="2021-02-15T06:30:28.267" v="1898" actId="1076"/>
          <ac:inkMkLst>
            <pc:docMk/>
            <pc:sldMk cId="3309767198" sldId="1882"/>
            <ac:inkMk id="275" creationId="{30AF7DD5-9884-4179-BE36-7A4D940F8212}"/>
          </ac:inkMkLst>
        </pc:inkChg>
        <pc:inkChg chg="add mod">
          <ac:chgData name="Sherif Khattab" userId="c83b1e15-36f3-4f46-aceb-05aac24c545e" providerId="ADAL" clId="{765E29AF-DB58-4025-A9E7-1BD6AAD1841B}" dt="2021-02-15T06:30:28.267" v="1898" actId="1076"/>
          <ac:inkMkLst>
            <pc:docMk/>
            <pc:sldMk cId="3309767198" sldId="1882"/>
            <ac:inkMk id="277" creationId="{64C8F0C4-E74B-4420-A910-676C172F8156}"/>
          </ac:inkMkLst>
        </pc:inkChg>
        <pc:inkChg chg="add mod">
          <ac:chgData name="Sherif Khattab" userId="c83b1e15-36f3-4f46-aceb-05aac24c545e" providerId="ADAL" clId="{765E29AF-DB58-4025-A9E7-1BD6AAD1841B}" dt="2021-02-15T06:30:28.267" v="1898" actId="1076"/>
          <ac:inkMkLst>
            <pc:docMk/>
            <pc:sldMk cId="3309767198" sldId="1882"/>
            <ac:inkMk id="278" creationId="{C7326A28-89B6-447D-93C1-D05CB7C34DAE}"/>
          </ac:inkMkLst>
        </pc:inkChg>
        <pc:inkChg chg="add mod">
          <ac:chgData name="Sherif Khattab" userId="c83b1e15-36f3-4f46-aceb-05aac24c545e" providerId="ADAL" clId="{765E29AF-DB58-4025-A9E7-1BD6AAD1841B}" dt="2021-02-15T06:30:28.267" v="1898" actId="1076"/>
          <ac:inkMkLst>
            <pc:docMk/>
            <pc:sldMk cId="3309767198" sldId="1882"/>
            <ac:inkMk id="279" creationId="{7DDCFEDC-ECEF-4E16-8225-5BB916E918FA}"/>
          </ac:inkMkLst>
        </pc:inkChg>
        <pc:inkChg chg="add mod">
          <ac:chgData name="Sherif Khattab" userId="c83b1e15-36f3-4f46-aceb-05aac24c545e" providerId="ADAL" clId="{765E29AF-DB58-4025-A9E7-1BD6AAD1841B}" dt="2021-02-15T06:30:28.267" v="1898" actId="1076"/>
          <ac:inkMkLst>
            <pc:docMk/>
            <pc:sldMk cId="3309767198" sldId="1882"/>
            <ac:inkMk id="280" creationId="{CE099A5E-6C49-4C21-A0CE-28EC1B8087ED}"/>
          </ac:inkMkLst>
        </pc:inkChg>
        <pc:inkChg chg="add mod">
          <ac:chgData name="Sherif Khattab" userId="c83b1e15-36f3-4f46-aceb-05aac24c545e" providerId="ADAL" clId="{765E29AF-DB58-4025-A9E7-1BD6AAD1841B}" dt="2021-02-15T06:30:28.267" v="1898" actId="1076"/>
          <ac:inkMkLst>
            <pc:docMk/>
            <pc:sldMk cId="3309767198" sldId="1882"/>
            <ac:inkMk id="281" creationId="{B8146868-58BF-490B-AB4F-8BCBD89F6791}"/>
          </ac:inkMkLst>
        </pc:inkChg>
        <pc:inkChg chg="add del mod">
          <ac:chgData name="Sherif Khattab" userId="c83b1e15-36f3-4f46-aceb-05aac24c545e" providerId="ADAL" clId="{765E29AF-DB58-4025-A9E7-1BD6AAD1841B}" dt="2021-02-15T06:29:20.010" v="1863" actId="9405"/>
          <ac:inkMkLst>
            <pc:docMk/>
            <pc:sldMk cId="3309767198" sldId="1882"/>
            <ac:inkMk id="283" creationId="{8E8010FA-9692-4AE1-8EC9-784F84BE0C57}"/>
          </ac:inkMkLst>
        </pc:inkChg>
        <pc:inkChg chg="add del mod">
          <ac:chgData name="Sherif Khattab" userId="c83b1e15-36f3-4f46-aceb-05aac24c545e" providerId="ADAL" clId="{765E29AF-DB58-4025-A9E7-1BD6AAD1841B}" dt="2021-02-15T06:29:19.710" v="1862" actId="9405"/>
          <ac:inkMkLst>
            <pc:docMk/>
            <pc:sldMk cId="3309767198" sldId="1882"/>
            <ac:inkMk id="284" creationId="{3EF88AFC-F312-42B7-822B-79A46D20D6C9}"/>
          </ac:inkMkLst>
        </pc:inkChg>
        <pc:inkChg chg="add del mod">
          <ac:chgData name="Sherif Khattab" userId="c83b1e15-36f3-4f46-aceb-05aac24c545e" providerId="ADAL" clId="{765E29AF-DB58-4025-A9E7-1BD6AAD1841B}" dt="2021-02-15T06:29:19.318" v="1861"/>
          <ac:inkMkLst>
            <pc:docMk/>
            <pc:sldMk cId="3309767198" sldId="1882"/>
            <ac:inkMk id="285" creationId="{D36C3839-562E-4459-B0C2-B65D75060DA8}"/>
          </ac:inkMkLst>
        </pc:inkChg>
        <pc:inkChg chg="add mod">
          <ac:chgData name="Sherif Khattab" userId="c83b1e15-36f3-4f46-aceb-05aac24c545e" providerId="ADAL" clId="{765E29AF-DB58-4025-A9E7-1BD6AAD1841B}" dt="2021-02-15T06:40:09.223" v="2105"/>
          <ac:inkMkLst>
            <pc:docMk/>
            <pc:sldMk cId="3309767198" sldId="1882"/>
            <ac:inkMk id="287" creationId="{23FCFE37-7E33-4DBA-85A3-3C24593B9F46}"/>
          </ac:inkMkLst>
        </pc:inkChg>
        <pc:inkChg chg="add mod">
          <ac:chgData name="Sherif Khattab" userId="c83b1e15-36f3-4f46-aceb-05aac24c545e" providerId="ADAL" clId="{765E29AF-DB58-4025-A9E7-1BD6AAD1841B}" dt="2021-02-15T06:40:09.223" v="2105"/>
          <ac:inkMkLst>
            <pc:docMk/>
            <pc:sldMk cId="3309767198" sldId="1882"/>
            <ac:inkMk id="288" creationId="{EF4C96CE-25A9-4EA4-8B1D-EE1AA3EFB681}"/>
          </ac:inkMkLst>
        </pc:inkChg>
        <pc:inkChg chg="add mod">
          <ac:chgData name="Sherif Khattab" userId="c83b1e15-36f3-4f46-aceb-05aac24c545e" providerId="ADAL" clId="{765E29AF-DB58-4025-A9E7-1BD6AAD1841B}" dt="2021-02-15T06:40:09.223" v="2105"/>
          <ac:inkMkLst>
            <pc:docMk/>
            <pc:sldMk cId="3309767198" sldId="1882"/>
            <ac:inkMk id="289" creationId="{079F6919-8C74-41F9-850B-EF66A07F340A}"/>
          </ac:inkMkLst>
        </pc:inkChg>
        <pc:inkChg chg="add mod">
          <ac:chgData name="Sherif Khattab" userId="c83b1e15-36f3-4f46-aceb-05aac24c545e" providerId="ADAL" clId="{765E29AF-DB58-4025-A9E7-1BD6AAD1841B}" dt="2021-02-15T06:40:09.223" v="2105"/>
          <ac:inkMkLst>
            <pc:docMk/>
            <pc:sldMk cId="3309767198" sldId="1882"/>
            <ac:inkMk id="291" creationId="{272495E9-036F-4134-9970-58C95844A974}"/>
          </ac:inkMkLst>
        </pc:inkChg>
        <pc:inkChg chg="add mod">
          <ac:chgData name="Sherif Khattab" userId="c83b1e15-36f3-4f46-aceb-05aac24c545e" providerId="ADAL" clId="{765E29AF-DB58-4025-A9E7-1BD6AAD1841B}" dt="2021-02-15T06:40:09.223" v="2105"/>
          <ac:inkMkLst>
            <pc:docMk/>
            <pc:sldMk cId="3309767198" sldId="1882"/>
            <ac:inkMk id="292" creationId="{316E0623-F5C7-482A-A67B-2AEFA1288E82}"/>
          </ac:inkMkLst>
        </pc:inkChg>
        <pc:inkChg chg="add mod">
          <ac:chgData name="Sherif Khattab" userId="c83b1e15-36f3-4f46-aceb-05aac24c545e" providerId="ADAL" clId="{765E29AF-DB58-4025-A9E7-1BD6AAD1841B}" dt="2021-02-15T06:40:09.223" v="2105"/>
          <ac:inkMkLst>
            <pc:docMk/>
            <pc:sldMk cId="3309767198" sldId="1882"/>
            <ac:inkMk id="294" creationId="{37DDFA74-1B7C-4D46-B548-8DE6A4EF594E}"/>
          </ac:inkMkLst>
        </pc:inkChg>
        <pc:inkChg chg="add mod">
          <ac:chgData name="Sherif Khattab" userId="c83b1e15-36f3-4f46-aceb-05aac24c545e" providerId="ADAL" clId="{765E29AF-DB58-4025-A9E7-1BD6AAD1841B}" dt="2021-02-15T06:40:09.223" v="2105"/>
          <ac:inkMkLst>
            <pc:docMk/>
            <pc:sldMk cId="3309767198" sldId="1882"/>
            <ac:inkMk id="295" creationId="{EE7220D0-4007-4C6C-98DC-B2DA9BC97351}"/>
          </ac:inkMkLst>
        </pc:inkChg>
        <pc:inkChg chg="add mod">
          <ac:chgData name="Sherif Khattab" userId="c83b1e15-36f3-4f46-aceb-05aac24c545e" providerId="ADAL" clId="{765E29AF-DB58-4025-A9E7-1BD6AAD1841B}" dt="2021-02-15T06:40:09.223" v="2105"/>
          <ac:inkMkLst>
            <pc:docMk/>
            <pc:sldMk cId="3309767198" sldId="1882"/>
            <ac:inkMk id="296" creationId="{B8EBB313-95EF-41B7-9478-DB27E4772254}"/>
          </ac:inkMkLst>
        </pc:inkChg>
        <pc:inkChg chg="add mod">
          <ac:chgData name="Sherif Khattab" userId="c83b1e15-36f3-4f46-aceb-05aac24c545e" providerId="ADAL" clId="{765E29AF-DB58-4025-A9E7-1BD6AAD1841B}" dt="2021-02-15T06:40:09.223" v="2105"/>
          <ac:inkMkLst>
            <pc:docMk/>
            <pc:sldMk cId="3309767198" sldId="1882"/>
            <ac:inkMk id="297" creationId="{0206F00E-A0FE-487C-977C-20B6449FFA08}"/>
          </ac:inkMkLst>
        </pc:inkChg>
        <pc:inkChg chg="add mod">
          <ac:chgData name="Sherif Khattab" userId="c83b1e15-36f3-4f46-aceb-05aac24c545e" providerId="ADAL" clId="{765E29AF-DB58-4025-A9E7-1BD6AAD1841B}" dt="2021-02-15T06:40:09.223" v="2105"/>
          <ac:inkMkLst>
            <pc:docMk/>
            <pc:sldMk cId="3309767198" sldId="1882"/>
            <ac:inkMk id="298" creationId="{B325972E-43F5-4AE9-A043-B8CC22639752}"/>
          </ac:inkMkLst>
        </pc:inkChg>
        <pc:inkChg chg="add mod">
          <ac:chgData name="Sherif Khattab" userId="c83b1e15-36f3-4f46-aceb-05aac24c545e" providerId="ADAL" clId="{765E29AF-DB58-4025-A9E7-1BD6AAD1841B}" dt="2021-02-15T06:40:09.223" v="2105"/>
          <ac:inkMkLst>
            <pc:docMk/>
            <pc:sldMk cId="3309767198" sldId="1882"/>
            <ac:inkMk id="299" creationId="{2FF1A420-DAC0-4456-BC94-C2BFE8020B0E}"/>
          </ac:inkMkLst>
        </pc:inkChg>
        <pc:inkChg chg="add mod">
          <ac:chgData name="Sherif Khattab" userId="c83b1e15-36f3-4f46-aceb-05aac24c545e" providerId="ADAL" clId="{765E29AF-DB58-4025-A9E7-1BD6AAD1841B}" dt="2021-02-15T06:40:09.223" v="2105"/>
          <ac:inkMkLst>
            <pc:docMk/>
            <pc:sldMk cId="3309767198" sldId="1882"/>
            <ac:inkMk id="300" creationId="{22FCF1C2-4754-46A5-9568-6515E8ACC914}"/>
          </ac:inkMkLst>
        </pc:inkChg>
        <pc:inkChg chg="add mod">
          <ac:chgData name="Sherif Khattab" userId="c83b1e15-36f3-4f46-aceb-05aac24c545e" providerId="ADAL" clId="{765E29AF-DB58-4025-A9E7-1BD6AAD1841B}" dt="2021-02-15T06:40:09.223" v="2105"/>
          <ac:inkMkLst>
            <pc:docMk/>
            <pc:sldMk cId="3309767198" sldId="1882"/>
            <ac:inkMk id="301" creationId="{AA1573B3-9694-4253-80A4-120B620DA89D}"/>
          </ac:inkMkLst>
        </pc:inkChg>
        <pc:inkChg chg="add mod">
          <ac:chgData name="Sherif Khattab" userId="c83b1e15-36f3-4f46-aceb-05aac24c545e" providerId="ADAL" clId="{765E29AF-DB58-4025-A9E7-1BD6AAD1841B}" dt="2021-02-15T06:40:09.223" v="2105"/>
          <ac:inkMkLst>
            <pc:docMk/>
            <pc:sldMk cId="3309767198" sldId="1882"/>
            <ac:inkMk id="302" creationId="{AFB472CD-7C65-4B26-BAD0-3991F18A21C0}"/>
          </ac:inkMkLst>
        </pc:inkChg>
        <pc:inkChg chg="add mod">
          <ac:chgData name="Sherif Khattab" userId="c83b1e15-36f3-4f46-aceb-05aac24c545e" providerId="ADAL" clId="{765E29AF-DB58-4025-A9E7-1BD6AAD1841B}" dt="2021-02-15T06:40:09.223" v="2105"/>
          <ac:inkMkLst>
            <pc:docMk/>
            <pc:sldMk cId="3309767198" sldId="1882"/>
            <ac:inkMk id="303" creationId="{1883FC01-D9C9-4FAC-B0FD-9017DFA3DA30}"/>
          </ac:inkMkLst>
        </pc:inkChg>
        <pc:inkChg chg="add mod">
          <ac:chgData name="Sherif Khattab" userId="c83b1e15-36f3-4f46-aceb-05aac24c545e" providerId="ADAL" clId="{765E29AF-DB58-4025-A9E7-1BD6AAD1841B}" dt="2021-02-15T06:40:09.223" v="2105"/>
          <ac:inkMkLst>
            <pc:docMk/>
            <pc:sldMk cId="3309767198" sldId="1882"/>
            <ac:inkMk id="304" creationId="{7E780013-D77A-4895-8A3D-819DDA78537E}"/>
          </ac:inkMkLst>
        </pc:inkChg>
        <pc:inkChg chg="add mod">
          <ac:chgData name="Sherif Khattab" userId="c83b1e15-36f3-4f46-aceb-05aac24c545e" providerId="ADAL" clId="{765E29AF-DB58-4025-A9E7-1BD6AAD1841B}" dt="2021-02-15T06:40:09.223" v="2105"/>
          <ac:inkMkLst>
            <pc:docMk/>
            <pc:sldMk cId="3309767198" sldId="1882"/>
            <ac:inkMk id="305" creationId="{9190F79C-8290-404B-AFC4-1A2CEA015E1C}"/>
          </ac:inkMkLst>
        </pc:inkChg>
        <pc:inkChg chg="add mod">
          <ac:chgData name="Sherif Khattab" userId="c83b1e15-36f3-4f46-aceb-05aac24c545e" providerId="ADAL" clId="{765E29AF-DB58-4025-A9E7-1BD6AAD1841B}" dt="2021-02-15T06:40:09.223" v="2105"/>
          <ac:inkMkLst>
            <pc:docMk/>
            <pc:sldMk cId="3309767198" sldId="1882"/>
            <ac:inkMk id="306" creationId="{00F6EE67-F300-44BA-9AB9-FD292311BD38}"/>
          </ac:inkMkLst>
        </pc:inkChg>
        <pc:inkChg chg="add mod">
          <ac:chgData name="Sherif Khattab" userId="c83b1e15-36f3-4f46-aceb-05aac24c545e" providerId="ADAL" clId="{765E29AF-DB58-4025-A9E7-1BD6AAD1841B}" dt="2021-02-15T06:40:09.223" v="2105"/>
          <ac:inkMkLst>
            <pc:docMk/>
            <pc:sldMk cId="3309767198" sldId="1882"/>
            <ac:inkMk id="309" creationId="{F2925C7F-4460-42F4-B7C5-E74FF3ACD0C9}"/>
          </ac:inkMkLst>
        </pc:inkChg>
        <pc:inkChg chg="add mod">
          <ac:chgData name="Sherif Khattab" userId="c83b1e15-36f3-4f46-aceb-05aac24c545e" providerId="ADAL" clId="{765E29AF-DB58-4025-A9E7-1BD6AAD1841B}" dt="2021-02-15T06:40:09.223" v="2105"/>
          <ac:inkMkLst>
            <pc:docMk/>
            <pc:sldMk cId="3309767198" sldId="1882"/>
            <ac:inkMk id="311" creationId="{017D5CE8-2E18-4B20-B678-05F717E32EEC}"/>
          </ac:inkMkLst>
        </pc:inkChg>
        <pc:inkChg chg="add mod">
          <ac:chgData name="Sherif Khattab" userId="c83b1e15-36f3-4f46-aceb-05aac24c545e" providerId="ADAL" clId="{765E29AF-DB58-4025-A9E7-1BD6AAD1841B}" dt="2021-02-15T06:40:09.223" v="2105"/>
          <ac:inkMkLst>
            <pc:docMk/>
            <pc:sldMk cId="3309767198" sldId="1882"/>
            <ac:inkMk id="312" creationId="{BB499FB2-FD26-4413-8F59-D5A2A650F39A}"/>
          </ac:inkMkLst>
        </pc:inkChg>
        <pc:inkChg chg="add mod">
          <ac:chgData name="Sherif Khattab" userId="c83b1e15-36f3-4f46-aceb-05aac24c545e" providerId="ADAL" clId="{765E29AF-DB58-4025-A9E7-1BD6AAD1841B}" dt="2021-02-15T06:40:09.223" v="2105"/>
          <ac:inkMkLst>
            <pc:docMk/>
            <pc:sldMk cId="3309767198" sldId="1882"/>
            <ac:inkMk id="313" creationId="{F02BA883-2EF6-468E-97C9-84647106744B}"/>
          </ac:inkMkLst>
        </pc:inkChg>
        <pc:inkChg chg="add mod">
          <ac:chgData name="Sherif Khattab" userId="c83b1e15-36f3-4f46-aceb-05aac24c545e" providerId="ADAL" clId="{765E29AF-DB58-4025-A9E7-1BD6AAD1841B}" dt="2021-02-15T06:40:09.223" v="2105"/>
          <ac:inkMkLst>
            <pc:docMk/>
            <pc:sldMk cId="3309767198" sldId="1882"/>
            <ac:inkMk id="314" creationId="{3572D001-F2DF-4033-87F4-4B474BEB73E3}"/>
          </ac:inkMkLst>
        </pc:inkChg>
        <pc:inkChg chg="add mod">
          <ac:chgData name="Sherif Khattab" userId="c83b1e15-36f3-4f46-aceb-05aac24c545e" providerId="ADAL" clId="{765E29AF-DB58-4025-A9E7-1BD6AAD1841B}" dt="2021-02-15T06:40:09.223" v="2105"/>
          <ac:inkMkLst>
            <pc:docMk/>
            <pc:sldMk cId="3309767198" sldId="1882"/>
            <ac:inkMk id="315" creationId="{8F7EDAEB-8AFA-4B3D-A537-1CE682E8A7E5}"/>
          </ac:inkMkLst>
        </pc:inkChg>
        <pc:inkChg chg="add mod">
          <ac:chgData name="Sherif Khattab" userId="c83b1e15-36f3-4f46-aceb-05aac24c545e" providerId="ADAL" clId="{765E29AF-DB58-4025-A9E7-1BD6AAD1841B}" dt="2021-02-15T06:40:09.223" v="2105"/>
          <ac:inkMkLst>
            <pc:docMk/>
            <pc:sldMk cId="3309767198" sldId="1882"/>
            <ac:inkMk id="316" creationId="{763742FD-428D-4BFC-AE82-DE2854972448}"/>
          </ac:inkMkLst>
        </pc:inkChg>
        <pc:inkChg chg="add mod">
          <ac:chgData name="Sherif Khattab" userId="c83b1e15-36f3-4f46-aceb-05aac24c545e" providerId="ADAL" clId="{765E29AF-DB58-4025-A9E7-1BD6AAD1841B}" dt="2021-02-15T06:40:09.223" v="2105"/>
          <ac:inkMkLst>
            <pc:docMk/>
            <pc:sldMk cId="3309767198" sldId="1882"/>
            <ac:inkMk id="318" creationId="{3FC3D37D-E035-4EA9-BA27-7FF0CBD29690}"/>
          </ac:inkMkLst>
        </pc:inkChg>
        <pc:inkChg chg="add mod">
          <ac:chgData name="Sherif Khattab" userId="c83b1e15-36f3-4f46-aceb-05aac24c545e" providerId="ADAL" clId="{765E29AF-DB58-4025-A9E7-1BD6AAD1841B}" dt="2021-02-15T06:40:09.223" v="2105"/>
          <ac:inkMkLst>
            <pc:docMk/>
            <pc:sldMk cId="3309767198" sldId="1882"/>
            <ac:inkMk id="319" creationId="{0BBC8464-7ECF-4DC9-8336-500521B0116F}"/>
          </ac:inkMkLst>
        </pc:inkChg>
        <pc:inkChg chg="add mod">
          <ac:chgData name="Sherif Khattab" userId="c83b1e15-36f3-4f46-aceb-05aac24c545e" providerId="ADAL" clId="{765E29AF-DB58-4025-A9E7-1BD6AAD1841B}" dt="2021-02-15T06:40:09.223" v="2105"/>
          <ac:inkMkLst>
            <pc:docMk/>
            <pc:sldMk cId="3309767198" sldId="1882"/>
            <ac:inkMk id="320" creationId="{3E920951-3C72-4F2D-B918-69B9A2B4C535}"/>
          </ac:inkMkLst>
        </pc:inkChg>
        <pc:inkChg chg="add del">
          <ac:chgData name="Sherif Khattab" userId="c83b1e15-36f3-4f46-aceb-05aac24c545e" providerId="ADAL" clId="{765E29AF-DB58-4025-A9E7-1BD6AAD1841B}" dt="2021-02-15T06:40:09.214" v="2099"/>
          <ac:inkMkLst>
            <pc:docMk/>
            <pc:sldMk cId="3309767198" sldId="1882"/>
            <ac:inkMk id="322" creationId="{8C49738C-3F72-4EFD-84A4-AB52A29AC39B}"/>
          </ac:inkMkLst>
        </pc:inkChg>
        <pc:inkChg chg="add mod">
          <ac:chgData name="Sherif Khattab" userId="c83b1e15-36f3-4f46-aceb-05aac24c545e" providerId="ADAL" clId="{765E29AF-DB58-4025-A9E7-1BD6AAD1841B}" dt="2021-02-15T06:30:53.168" v="1903"/>
          <ac:inkMkLst>
            <pc:docMk/>
            <pc:sldMk cId="3309767198" sldId="1882"/>
            <ac:inkMk id="323" creationId="{6B4B966B-4DFD-4FF6-843F-CAD5CE0F5E37}"/>
          </ac:inkMkLst>
        </pc:inkChg>
        <pc:inkChg chg="add mod">
          <ac:chgData name="Sherif Khattab" userId="c83b1e15-36f3-4f46-aceb-05aac24c545e" providerId="ADAL" clId="{765E29AF-DB58-4025-A9E7-1BD6AAD1841B}" dt="2021-02-15T06:30:53.168" v="1903"/>
          <ac:inkMkLst>
            <pc:docMk/>
            <pc:sldMk cId="3309767198" sldId="1882"/>
            <ac:inkMk id="324" creationId="{A39E2D75-29F8-45C8-9CCE-FCABD77B9514}"/>
          </ac:inkMkLst>
        </pc:inkChg>
        <pc:inkChg chg="add mod">
          <ac:chgData name="Sherif Khattab" userId="c83b1e15-36f3-4f46-aceb-05aac24c545e" providerId="ADAL" clId="{765E29AF-DB58-4025-A9E7-1BD6AAD1841B}" dt="2021-02-15T06:30:53.168" v="1903"/>
          <ac:inkMkLst>
            <pc:docMk/>
            <pc:sldMk cId="3309767198" sldId="1882"/>
            <ac:inkMk id="325" creationId="{12C36409-A863-4BC6-804D-F69CF0FA01B7}"/>
          </ac:inkMkLst>
        </pc:inkChg>
        <pc:inkChg chg="add">
          <ac:chgData name="Sherif Khattab" userId="c83b1e15-36f3-4f46-aceb-05aac24c545e" providerId="ADAL" clId="{765E29AF-DB58-4025-A9E7-1BD6AAD1841B}" dt="2021-02-15T06:31:10.172" v="1906" actId="9405"/>
          <ac:inkMkLst>
            <pc:docMk/>
            <pc:sldMk cId="3309767198" sldId="1882"/>
            <ac:inkMk id="327" creationId="{23500315-374E-4B83-9DF2-74B3FD76377C}"/>
          </ac:inkMkLst>
        </pc:inkChg>
        <pc:inkChg chg="add mod">
          <ac:chgData name="Sherif Khattab" userId="c83b1e15-36f3-4f46-aceb-05aac24c545e" providerId="ADAL" clId="{765E29AF-DB58-4025-A9E7-1BD6AAD1841B}" dt="2021-02-15T06:38:25.071" v="2058"/>
          <ac:inkMkLst>
            <pc:docMk/>
            <pc:sldMk cId="3309767198" sldId="1882"/>
            <ac:inkMk id="328" creationId="{2EB995A8-FE0E-4AFB-8BBA-5481D1C3E58F}"/>
          </ac:inkMkLst>
        </pc:inkChg>
        <pc:inkChg chg="add mod">
          <ac:chgData name="Sherif Khattab" userId="c83b1e15-36f3-4f46-aceb-05aac24c545e" providerId="ADAL" clId="{765E29AF-DB58-4025-A9E7-1BD6AAD1841B}" dt="2021-02-15T06:38:25.071" v="2058"/>
          <ac:inkMkLst>
            <pc:docMk/>
            <pc:sldMk cId="3309767198" sldId="1882"/>
            <ac:inkMk id="329" creationId="{996DA207-E703-4EC3-8154-474EEA5C46B7}"/>
          </ac:inkMkLst>
        </pc:inkChg>
        <pc:inkChg chg="add mod">
          <ac:chgData name="Sherif Khattab" userId="c83b1e15-36f3-4f46-aceb-05aac24c545e" providerId="ADAL" clId="{765E29AF-DB58-4025-A9E7-1BD6AAD1841B}" dt="2021-02-15T06:38:25.071" v="2058"/>
          <ac:inkMkLst>
            <pc:docMk/>
            <pc:sldMk cId="3309767198" sldId="1882"/>
            <ac:inkMk id="330" creationId="{DB7D2408-D9E1-4982-B591-E5D5DF9571D8}"/>
          </ac:inkMkLst>
        </pc:inkChg>
        <pc:inkChg chg="add mod">
          <ac:chgData name="Sherif Khattab" userId="c83b1e15-36f3-4f46-aceb-05aac24c545e" providerId="ADAL" clId="{765E29AF-DB58-4025-A9E7-1BD6AAD1841B}" dt="2021-02-15T06:38:25.071" v="2058"/>
          <ac:inkMkLst>
            <pc:docMk/>
            <pc:sldMk cId="3309767198" sldId="1882"/>
            <ac:inkMk id="331" creationId="{B54BE21E-5657-4A5B-BB6D-0D673B20C706}"/>
          </ac:inkMkLst>
        </pc:inkChg>
        <pc:inkChg chg="add mod">
          <ac:chgData name="Sherif Khattab" userId="c83b1e15-36f3-4f46-aceb-05aac24c545e" providerId="ADAL" clId="{765E29AF-DB58-4025-A9E7-1BD6AAD1841B}" dt="2021-02-15T06:38:25.071" v="2058"/>
          <ac:inkMkLst>
            <pc:docMk/>
            <pc:sldMk cId="3309767198" sldId="1882"/>
            <ac:inkMk id="332" creationId="{14E186E6-5F82-432A-9869-9514C22D4AB1}"/>
          </ac:inkMkLst>
        </pc:inkChg>
        <pc:inkChg chg="add mod">
          <ac:chgData name="Sherif Khattab" userId="c83b1e15-36f3-4f46-aceb-05aac24c545e" providerId="ADAL" clId="{765E29AF-DB58-4025-A9E7-1BD6AAD1841B}" dt="2021-02-15T06:38:25.071" v="2058"/>
          <ac:inkMkLst>
            <pc:docMk/>
            <pc:sldMk cId="3309767198" sldId="1882"/>
            <ac:inkMk id="333" creationId="{8E51A64A-1B16-42EB-8E53-3725A540C56B}"/>
          </ac:inkMkLst>
        </pc:inkChg>
        <pc:inkChg chg="add mod">
          <ac:chgData name="Sherif Khattab" userId="c83b1e15-36f3-4f46-aceb-05aac24c545e" providerId="ADAL" clId="{765E29AF-DB58-4025-A9E7-1BD6AAD1841B}" dt="2021-02-15T06:38:25.071" v="2058"/>
          <ac:inkMkLst>
            <pc:docMk/>
            <pc:sldMk cId="3309767198" sldId="1882"/>
            <ac:inkMk id="334" creationId="{96EC528E-53DD-4A35-BED3-F0FDB463D1A2}"/>
          </ac:inkMkLst>
        </pc:inkChg>
        <pc:inkChg chg="add mod">
          <ac:chgData name="Sherif Khattab" userId="c83b1e15-36f3-4f46-aceb-05aac24c545e" providerId="ADAL" clId="{765E29AF-DB58-4025-A9E7-1BD6AAD1841B}" dt="2021-02-15T06:38:25.071" v="2058"/>
          <ac:inkMkLst>
            <pc:docMk/>
            <pc:sldMk cId="3309767198" sldId="1882"/>
            <ac:inkMk id="335" creationId="{FB2AE349-FA73-4976-BBD4-6F5D0AD22B3E}"/>
          </ac:inkMkLst>
        </pc:inkChg>
        <pc:inkChg chg="add mod">
          <ac:chgData name="Sherif Khattab" userId="c83b1e15-36f3-4f46-aceb-05aac24c545e" providerId="ADAL" clId="{765E29AF-DB58-4025-A9E7-1BD6AAD1841B}" dt="2021-02-15T06:38:25.071" v="2058"/>
          <ac:inkMkLst>
            <pc:docMk/>
            <pc:sldMk cId="3309767198" sldId="1882"/>
            <ac:inkMk id="336" creationId="{423BA3EA-3B47-4E68-82F3-C4358BB9A1E8}"/>
          </ac:inkMkLst>
        </pc:inkChg>
        <pc:inkChg chg="add mod">
          <ac:chgData name="Sherif Khattab" userId="c83b1e15-36f3-4f46-aceb-05aac24c545e" providerId="ADAL" clId="{765E29AF-DB58-4025-A9E7-1BD6AAD1841B}" dt="2021-02-15T06:38:25.071" v="2058"/>
          <ac:inkMkLst>
            <pc:docMk/>
            <pc:sldMk cId="3309767198" sldId="1882"/>
            <ac:inkMk id="337" creationId="{350E6EA3-8A42-4099-A287-B28D8849C931}"/>
          </ac:inkMkLst>
        </pc:inkChg>
        <pc:inkChg chg="add mod">
          <ac:chgData name="Sherif Khattab" userId="c83b1e15-36f3-4f46-aceb-05aac24c545e" providerId="ADAL" clId="{765E29AF-DB58-4025-A9E7-1BD6AAD1841B}" dt="2021-02-15T06:38:25.071" v="2058"/>
          <ac:inkMkLst>
            <pc:docMk/>
            <pc:sldMk cId="3309767198" sldId="1882"/>
            <ac:inkMk id="338" creationId="{EE3258EF-1453-420A-8632-E5F2C3402E2B}"/>
          </ac:inkMkLst>
        </pc:inkChg>
        <pc:inkChg chg="add mod">
          <ac:chgData name="Sherif Khattab" userId="c83b1e15-36f3-4f46-aceb-05aac24c545e" providerId="ADAL" clId="{765E29AF-DB58-4025-A9E7-1BD6AAD1841B}" dt="2021-02-15T06:38:25.071" v="2058"/>
          <ac:inkMkLst>
            <pc:docMk/>
            <pc:sldMk cId="3309767198" sldId="1882"/>
            <ac:inkMk id="339" creationId="{A0A82E9E-8BA8-4C83-9790-52E523246614}"/>
          </ac:inkMkLst>
        </pc:inkChg>
        <pc:inkChg chg="add mod">
          <ac:chgData name="Sherif Khattab" userId="c83b1e15-36f3-4f46-aceb-05aac24c545e" providerId="ADAL" clId="{765E29AF-DB58-4025-A9E7-1BD6AAD1841B}" dt="2021-02-15T06:38:25.071" v="2058"/>
          <ac:inkMkLst>
            <pc:docMk/>
            <pc:sldMk cId="3309767198" sldId="1882"/>
            <ac:inkMk id="340" creationId="{D9F82311-BEFF-4F9D-ABCC-DDB880A9FF28}"/>
          </ac:inkMkLst>
        </pc:inkChg>
        <pc:inkChg chg="add mod">
          <ac:chgData name="Sherif Khattab" userId="c83b1e15-36f3-4f46-aceb-05aac24c545e" providerId="ADAL" clId="{765E29AF-DB58-4025-A9E7-1BD6AAD1841B}" dt="2021-02-15T06:38:25.071" v="2058"/>
          <ac:inkMkLst>
            <pc:docMk/>
            <pc:sldMk cId="3309767198" sldId="1882"/>
            <ac:inkMk id="341" creationId="{F53F5394-D0B4-4D57-8D48-1EC6B11D8E4C}"/>
          </ac:inkMkLst>
        </pc:inkChg>
        <pc:inkChg chg="add mod">
          <ac:chgData name="Sherif Khattab" userId="c83b1e15-36f3-4f46-aceb-05aac24c545e" providerId="ADAL" clId="{765E29AF-DB58-4025-A9E7-1BD6AAD1841B}" dt="2021-02-15T06:38:25.071" v="2058"/>
          <ac:inkMkLst>
            <pc:docMk/>
            <pc:sldMk cId="3309767198" sldId="1882"/>
            <ac:inkMk id="342" creationId="{F080C51D-E2CB-4A19-AA83-005B7CA9C8DE}"/>
          </ac:inkMkLst>
        </pc:inkChg>
        <pc:inkChg chg="add mod">
          <ac:chgData name="Sherif Khattab" userId="c83b1e15-36f3-4f46-aceb-05aac24c545e" providerId="ADAL" clId="{765E29AF-DB58-4025-A9E7-1BD6AAD1841B}" dt="2021-02-15T06:38:25.071" v="2058"/>
          <ac:inkMkLst>
            <pc:docMk/>
            <pc:sldMk cId="3309767198" sldId="1882"/>
            <ac:inkMk id="343" creationId="{52E2075F-30B1-4EBA-A99F-9166A4CE15EE}"/>
          </ac:inkMkLst>
        </pc:inkChg>
        <pc:inkChg chg="add mod">
          <ac:chgData name="Sherif Khattab" userId="c83b1e15-36f3-4f46-aceb-05aac24c545e" providerId="ADAL" clId="{765E29AF-DB58-4025-A9E7-1BD6AAD1841B}" dt="2021-02-15T06:38:25.071" v="2058"/>
          <ac:inkMkLst>
            <pc:docMk/>
            <pc:sldMk cId="3309767198" sldId="1882"/>
            <ac:inkMk id="344" creationId="{21378876-56E6-4381-85A3-7CB9CD9F57EE}"/>
          </ac:inkMkLst>
        </pc:inkChg>
        <pc:inkChg chg="add mod">
          <ac:chgData name="Sherif Khattab" userId="c83b1e15-36f3-4f46-aceb-05aac24c545e" providerId="ADAL" clId="{765E29AF-DB58-4025-A9E7-1BD6AAD1841B}" dt="2021-02-15T06:38:25.071" v="2058"/>
          <ac:inkMkLst>
            <pc:docMk/>
            <pc:sldMk cId="3309767198" sldId="1882"/>
            <ac:inkMk id="345" creationId="{D1F989FE-4342-4751-BEBF-52D7E492EAA6}"/>
          </ac:inkMkLst>
        </pc:inkChg>
        <pc:inkChg chg="add mod">
          <ac:chgData name="Sherif Khattab" userId="c83b1e15-36f3-4f46-aceb-05aac24c545e" providerId="ADAL" clId="{765E29AF-DB58-4025-A9E7-1BD6AAD1841B}" dt="2021-02-15T06:38:25.071" v="2058"/>
          <ac:inkMkLst>
            <pc:docMk/>
            <pc:sldMk cId="3309767198" sldId="1882"/>
            <ac:inkMk id="346" creationId="{31051C56-7705-4029-B872-42C62DE18DE7}"/>
          </ac:inkMkLst>
        </pc:inkChg>
        <pc:inkChg chg="add mod">
          <ac:chgData name="Sherif Khattab" userId="c83b1e15-36f3-4f46-aceb-05aac24c545e" providerId="ADAL" clId="{765E29AF-DB58-4025-A9E7-1BD6AAD1841B}" dt="2021-02-15T06:38:25.071" v="2058"/>
          <ac:inkMkLst>
            <pc:docMk/>
            <pc:sldMk cId="3309767198" sldId="1882"/>
            <ac:inkMk id="347" creationId="{3BEF7044-F343-4797-AAE4-265C842A0729}"/>
          </ac:inkMkLst>
        </pc:inkChg>
        <pc:inkChg chg="add mod">
          <ac:chgData name="Sherif Khattab" userId="c83b1e15-36f3-4f46-aceb-05aac24c545e" providerId="ADAL" clId="{765E29AF-DB58-4025-A9E7-1BD6AAD1841B}" dt="2021-02-15T06:38:25.071" v="2058"/>
          <ac:inkMkLst>
            <pc:docMk/>
            <pc:sldMk cId="3309767198" sldId="1882"/>
            <ac:inkMk id="348" creationId="{B2F0B474-287A-4F7D-9079-523A48D79CEE}"/>
          </ac:inkMkLst>
        </pc:inkChg>
        <pc:inkChg chg="add mod">
          <ac:chgData name="Sherif Khattab" userId="c83b1e15-36f3-4f46-aceb-05aac24c545e" providerId="ADAL" clId="{765E29AF-DB58-4025-A9E7-1BD6AAD1841B}" dt="2021-02-15T06:38:25.071" v="2058"/>
          <ac:inkMkLst>
            <pc:docMk/>
            <pc:sldMk cId="3309767198" sldId="1882"/>
            <ac:inkMk id="349" creationId="{22917DEB-6056-4DDC-B873-EAE05DE4FC23}"/>
          </ac:inkMkLst>
        </pc:inkChg>
        <pc:inkChg chg="add mod">
          <ac:chgData name="Sherif Khattab" userId="c83b1e15-36f3-4f46-aceb-05aac24c545e" providerId="ADAL" clId="{765E29AF-DB58-4025-A9E7-1BD6AAD1841B}" dt="2021-02-15T06:38:25.071" v="2058"/>
          <ac:inkMkLst>
            <pc:docMk/>
            <pc:sldMk cId="3309767198" sldId="1882"/>
            <ac:inkMk id="350" creationId="{E0EB057F-96A0-4607-896A-999540C9AE45}"/>
          </ac:inkMkLst>
        </pc:inkChg>
        <pc:inkChg chg="add mod">
          <ac:chgData name="Sherif Khattab" userId="c83b1e15-36f3-4f46-aceb-05aac24c545e" providerId="ADAL" clId="{765E29AF-DB58-4025-A9E7-1BD6AAD1841B}" dt="2021-02-15T06:38:25.071" v="2058"/>
          <ac:inkMkLst>
            <pc:docMk/>
            <pc:sldMk cId="3309767198" sldId="1882"/>
            <ac:inkMk id="351" creationId="{72EDB934-34A8-4110-B9A8-9F990A7587BC}"/>
          </ac:inkMkLst>
        </pc:inkChg>
        <pc:inkChg chg="add mod">
          <ac:chgData name="Sherif Khattab" userId="c83b1e15-36f3-4f46-aceb-05aac24c545e" providerId="ADAL" clId="{765E29AF-DB58-4025-A9E7-1BD6AAD1841B}" dt="2021-02-15T06:38:25.071" v="2058"/>
          <ac:inkMkLst>
            <pc:docMk/>
            <pc:sldMk cId="3309767198" sldId="1882"/>
            <ac:inkMk id="352" creationId="{06EB47F3-7E95-4AC8-8B46-D2F90101B827}"/>
          </ac:inkMkLst>
        </pc:inkChg>
        <pc:inkChg chg="add mod">
          <ac:chgData name="Sherif Khattab" userId="c83b1e15-36f3-4f46-aceb-05aac24c545e" providerId="ADAL" clId="{765E29AF-DB58-4025-A9E7-1BD6AAD1841B}" dt="2021-02-15T06:38:25.071" v="2058"/>
          <ac:inkMkLst>
            <pc:docMk/>
            <pc:sldMk cId="3309767198" sldId="1882"/>
            <ac:inkMk id="353" creationId="{2A7010E6-4F15-4863-BD46-44B01ED63A49}"/>
          </ac:inkMkLst>
        </pc:inkChg>
        <pc:inkChg chg="add mod">
          <ac:chgData name="Sherif Khattab" userId="c83b1e15-36f3-4f46-aceb-05aac24c545e" providerId="ADAL" clId="{765E29AF-DB58-4025-A9E7-1BD6AAD1841B}" dt="2021-02-15T06:38:25.071" v="2058"/>
          <ac:inkMkLst>
            <pc:docMk/>
            <pc:sldMk cId="3309767198" sldId="1882"/>
            <ac:inkMk id="354" creationId="{FD3A3804-7C29-4CCA-A19C-854566291055}"/>
          </ac:inkMkLst>
        </pc:inkChg>
        <pc:inkChg chg="add mod">
          <ac:chgData name="Sherif Khattab" userId="c83b1e15-36f3-4f46-aceb-05aac24c545e" providerId="ADAL" clId="{765E29AF-DB58-4025-A9E7-1BD6AAD1841B}" dt="2021-02-15T06:38:25.071" v="2058"/>
          <ac:inkMkLst>
            <pc:docMk/>
            <pc:sldMk cId="3309767198" sldId="1882"/>
            <ac:inkMk id="355" creationId="{CBD641FD-1040-424A-91B9-96E7AC50C263}"/>
          </ac:inkMkLst>
        </pc:inkChg>
        <pc:inkChg chg="add mod">
          <ac:chgData name="Sherif Khattab" userId="c83b1e15-36f3-4f46-aceb-05aac24c545e" providerId="ADAL" clId="{765E29AF-DB58-4025-A9E7-1BD6AAD1841B}" dt="2021-02-15T06:38:25.071" v="2058"/>
          <ac:inkMkLst>
            <pc:docMk/>
            <pc:sldMk cId="3309767198" sldId="1882"/>
            <ac:inkMk id="356" creationId="{C31DF65A-E812-464A-8F1D-6611F794A85F}"/>
          </ac:inkMkLst>
        </pc:inkChg>
        <pc:inkChg chg="add mod">
          <ac:chgData name="Sherif Khattab" userId="c83b1e15-36f3-4f46-aceb-05aac24c545e" providerId="ADAL" clId="{765E29AF-DB58-4025-A9E7-1BD6AAD1841B}" dt="2021-02-15T06:38:25.071" v="2058"/>
          <ac:inkMkLst>
            <pc:docMk/>
            <pc:sldMk cId="3309767198" sldId="1882"/>
            <ac:inkMk id="357" creationId="{19C3AD0E-3E2A-4330-9681-5544FD8A9FA9}"/>
          </ac:inkMkLst>
        </pc:inkChg>
        <pc:inkChg chg="add mod">
          <ac:chgData name="Sherif Khattab" userId="c83b1e15-36f3-4f46-aceb-05aac24c545e" providerId="ADAL" clId="{765E29AF-DB58-4025-A9E7-1BD6AAD1841B}" dt="2021-02-15T06:38:25.071" v="2058"/>
          <ac:inkMkLst>
            <pc:docMk/>
            <pc:sldMk cId="3309767198" sldId="1882"/>
            <ac:inkMk id="358" creationId="{AB8C1D06-39E3-46F9-99E5-2E84368F3ABB}"/>
          </ac:inkMkLst>
        </pc:inkChg>
        <pc:inkChg chg="add mod">
          <ac:chgData name="Sherif Khattab" userId="c83b1e15-36f3-4f46-aceb-05aac24c545e" providerId="ADAL" clId="{765E29AF-DB58-4025-A9E7-1BD6AAD1841B}" dt="2021-02-15T06:38:25.071" v="2058"/>
          <ac:inkMkLst>
            <pc:docMk/>
            <pc:sldMk cId="3309767198" sldId="1882"/>
            <ac:inkMk id="359" creationId="{E971D5C6-152D-4B7E-8E30-B4CC6DEDA22B}"/>
          </ac:inkMkLst>
        </pc:inkChg>
        <pc:inkChg chg="add del mod">
          <ac:chgData name="Sherif Khattab" userId="c83b1e15-36f3-4f46-aceb-05aac24c545e" providerId="ADAL" clId="{765E29AF-DB58-4025-A9E7-1BD6AAD1841B}" dt="2021-02-15T06:42:26.314" v="2213"/>
          <ac:inkMkLst>
            <pc:docMk/>
            <pc:sldMk cId="3309767198" sldId="1882"/>
            <ac:inkMk id="360" creationId="{22B231D0-C400-4401-A660-CE9363F056F0}"/>
          </ac:inkMkLst>
        </pc:inkChg>
        <pc:inkChg chg="add del mod">
          <ac:chgData name="Sherif Khattab" userId="c83b1e15-36f3-4f46-aceb-05aac24c545e" providerId="ADAL" clId="{765E29AF-DB58-4025-A9E7-1BD6AAD1841B}" dt="2021-02-15T06:42:26.313" v="2209"/>
          <ac:inkMkLst>
            <pc:docMk/>
            <pc:sldMk cId="3309767198" sldId="1882"/>
            <ac:inkMk id="361" creationId="{3A9EBC17-74D1-4D06-A7AB-D7B0A3D12A06}"/>
          </ac:inkMkLst>
        </pc:inkChg>
        <pc:inkChg chg="add del mod">
          <ac:chgData name="Sherif Khattab" userId="c83b1e15-36f3-4f46-aceb-05aac24c545e" providerId="ADAL" clId="{765E29AF-DB58-4025-A9E7-1BD6AAD1841B}" dt="2021-02-15T06:42:26.314" v="2216"/>
          <ac:inkMkLst>
            <pc:docMk/>
            <pc:sldMk cId="3309767198" sldId="1882"/>
            <ac:inkMk id="362" creationId="{AADBD8E2-5F1C-4F1B-8BD6-5A3B2B1A3CFF}"/>
          </ac:inkMkLst>
        </pc:inkChg>
        <pc:inkChg chg="add del mod">
          <ac:chgData name="Sherif Khattab" userId="c83b1e15-36f3-4f46-aceb-05aac24c545e" providerId="ADAL" clId="{765E29AF-DB58-4025-A9E7-1BD6AAD1841B}" dt="2021-02-15T06:42:26.313" v="2211"/>
          <ac:inkMkLst>
            <pc:docMk/>
            <pc:sldMk cId="3309767198" sldId="1882"/>
            <ac:inkMk id="363" creationId="{4B80F85C-A631-4360-888F-2223CE4EC7D5}"/>
          </ac:inkMkLst>
        </pc:inkChg>
        <pc:inkChg chg="add del mod">
          <ac:chgData name="Sherif Khattab" userId="c83b1e15-36f3-4f46-aceb-05aac24c545e" providerId="ADAL" clId="{765E29AF-DB58-4025-A9E7-1BD6AAD1841B}" dt="2021-02-15T06:42:26.313" v="2212"/>
          <ac:inkMkLst>
            <pc:docMk/>
            <pc:sldMk cId="3309767198" sldId="1882"/>
            <ac:inkMk id="364" creationId="{549A5FF3-22D6-4F65-90A1-3C66A652CEB2}"/>
          </ac:inkMkLst>
        </pc:inkChg>
        <pc:inkChg chg="add del mod">
          <ac:chgData name="Sherif Khattab" userId="c83b1e15-36f3-4f46-aceb-05aac24c545e" providerId="ADAL" clId="{765E29AF-DB58-4025-A9E7-1BD6AAD1841B}" dt="2021-02-15T06:42:26.312" v="2207"/>
          <ac:inkMkLst>
            <pc:docMk/>
            <pc:sldMk cId="3309767198" sldId="1882"/>
            <ac:inkMk id="365" creationId="{BBD5125F-D4A5-4C3D-B5F0-664DC2090324}"/>
          </ac:inkMkLst>
        </pc:inkChg>
        <pc:inkChg chg="add del mod">
          <ac:chgData name="Sherif Khattab" userId="c83b1e15-36f3-4f46-aceb-05aac24c545e" providerId="ADAL" clId="{765E29AF-DB58-4025-A9E7-1BD6AAD1841B}" dt="2021-02-15T06:42:26.315" v="2219"/>
          <ac:inkMkLst>
            <pc:docMk/>
            <pc:sldMk cId="3309767198" sldId="1882"/>
            <ac:inkMk id="366" creationId="{BE72ABD6-47A9-485E-95AB-EB3309AFB6F0}"/>
          </ac:inkMkLst>
        </pc:inkChg>
        <pc:inkChg chg="add del mod">
          <ac:chgData name="Sherif Khattab" userId="c83b1e15-36f3-4f46-aceb-05aac24c545e" providerId="ADAL" clId="{765E29AF-DB58-4025-A9E7-1BD6AAD1841B}" dt="2021-02-15T06:42:26.312" v="2206"/>
          <ac:inkMkLst>
            <pc:docMk/>
            <pc:sldMk cId="3309767198" sldId="1882"/>
            <ac:inkMk id="367" creationId="{47162C46-10BE-4B82-A2FE-A3334FE03121}"/>
          </ac:inkMkLst>
        </pc:inkChg>
        <pc:inkChg chg="add del mod">
          <ac:chgData name="Sherif Khattab" userId="c83b1e15-36f3-4f46-aceb-05aac24c545e" providerId="ADAL" clId="{765E29AF-DB58-4025-A9E7-1BD6AAD1841B}" dt="2021-02-15T06:42:26.313" v="2208"/>
          <ac:inkMkLst>
            <pc:docMk/>
            <pc:sldMk cId="3309767198" sldId="1882"/>
            <ac:inkMk id="368" creationId="{71F983CF-9DD8-4367-8983-262B73D5B733}"/>
          </ac:inkMkLst>
        </pc:inkChg>
        <pc:inkChg chg="add del mod">
          <ac:chgData name="Sherif Khattab" userId="c83b1e15-36f3-4f46-aceb-05aac24c545e" providerId="ADAL" clId="{765E29AF-DB58-4025-A9E7-1BD6AAD1841B}" dt="2021-02-15T06:42:26.315" v="2220"/>
          <ac:inkMkLst>
            <pc:docMk/>
            <pc:sldMk cId="3309767198" sldId="1882"/>
            <ac:inkMk id="369" creationId="{DC30A8C7-064D-4EC1-B8E2-DB9D17844DB3}"/>
          </ac:inkMkLst>
        </pc:inkChg>
        <pc:inkChg chg="add del mod">
          <ac:chgData name="Sherif Khattab" userId="c83b1e15-36f3-4f46-aceb-05aac24c545e" providerId="ADAL" clId="{765E29AF-DB58-4025-A9E7-1BD6AAD1841B}" dt="2021-02-15T06:42:26.315" v="2218"/>
          <ac:inkMkLst>
            <pc:docMk/>
            <pc:sldMk cId="3309767198" sldId="1882"/>
            <ac:inkMk id="370" creationId="{033CBD9E-1EB2-45C2-9835-F0CAAED55800}"/>
          </ac:inkMkLst>
        </pc:inkChg>
        <pc:inkChg chg="add del mod">
          <ac:chgData name="Sherif Khattab" userId="c83b1e15-36f3-4f46-aceb-05aac24c545e" providerId="ADAL" clId="{765E29AF-DB58-4025-A9E7-1BD6AAD1841B}" dt="2021-02-15T06:42:26.314" v="2217"/>
          <ac:inkMkLst>
            <pc:docMk/>
            <pc:sldMk cId="3309767198" sldId="1882"/>
            <ac:inkMk id="371" creationId="{1A426EFF-6CF4-4E23-87E9-17C4DA4A5FC1}"/>
          </ac:inkMkLst>
        </pc:inkChg>
        <pc:inkChg chg="add del mod">
          <ac:chgData name="Sherif Khattab" userId="c83b1e15-36f3-4f46-aceb-05aac24c545e" providerId="ADAL" clId="{765E29AF-DB58-4025-A9E7-1BD6AAD1841B}" dt="2021-02-15T06:42:26.314" v="2215"/>
          <ac:inkMkLst>
            <pc:docMk/>
            <pc:sldMk cId="3309767198" sldId="1882"/>
            <ac:inkMk id="372" creationId="{C265D714-DEF6-4F31-8B58-2EDCEEAFB344}"/>
          </ac:inkMkLst>
        </pc:inkChg>
        <pc:inkChg chg="add del mod">
          <ac:chgData name="Sherif Khattab" userId="c83b1e15-36f3-4f46-aceb-05aac24c545e" providerId="ADAL" clId="{765E29AF-DB58-4025-A9E7-1BD6AAD1841B}" dt="2021-02-15T06:42:26.313" v="2210"/>
          <ac:inkMkLst>
            <pc:docMk/>
            <pc:sldMk cId="3309767198" sldId="1882"/>
            <ac:inkMk id="373" creationId="{EAA4B923-E8BF-4DCF-ABF3-1C88D083B008}"/>
          </ac:inkMkLst>
        </pc:inkChg>
        <pc:inkChg chg="add del mod">
          <ac:chgData name="Sherif Khattab" userId="c83b1e15-36f3-4f46-aceb-05aac24c545e" providerId="ADAL" clId="{765E29AF-DB58-4025-A9E7-1BD6AAD1841B}" dt="2021-02-15T06:42:26.314" v="2214"/>
          <ac:inkMkLst>
            <pc:docMk/>
            <pc:sldMk cId="3309767198" sldId="1882"/>
            <ac:inkMk id="374" creationId="{A7A66A93-42B9-493A-B7F9-CA5D317E9260}"/>
          </ac:inkMkLst>
        </pc:inkChg>
        <pc:inkChg chg="add del mod">
          <ac:chgData name="Sherif Khattab" userId="c83b1e15-36f3-4f46-aceb-05aac24c545e" providerId="ADAL" clId="{765E29AF-DB58-4025-A9E7-1BD6AAD1841B}" dt="2021-02-15T06:42:26.315" v="2221"/>
          <ac:inkMkLst>
            <pc:docMk/>
            <pc:sldMk cId="3309767198" sldId="1882"/>
            <ac:inkMk id="375" creationId="{515809C7-3814-4065-ACF1-11CD53CE867B}"/>
          </ac:inkMkLst>
        </pc:inkChg>
        <pc:inkChg chg="add mod">
          <ac:chgData name="Sherif Khattab" userId="c83b1e15-36f3-4f46-aceb-05aac24c545e" providerId="ADAL" clId="{765E29AF-DB58-4025-A9E7-1BD6AAD1841B}" dt="2021-02-15T06:40:16.974" v="2115"/>
          <ac:inkMkLst>
            <pc:docMk/>
            <pc:sldMk cId="3309767198" sldId="1882"/>
            <ac:inkMk id="376" creationId="{3485CA59-C853-4D87-A82D-5509AF307D7E}"/>
          </ac:inkMkLst>
        </pc:inkChg>
        <pc:inkChg chg="add mod">
          <ac:chgData name="Sherif Khattab" userId="c83b1e15-36f3-4f46-aceb-05aac24c545e" providerId="ADAL" clId="{765E29AF-DB58-4025-A9E7-1BD6AAD1841B}" dt="2021-02-15T06:40:16.974" v="2115"/>
          <ac:inkMkLst>
            <pc:docMk/>
            <pc:sldMk cId="3309767198" sldId="1882"/>
            <ac:inkMk id="377" creationId="{DF404572-8627-44CF-B6C4-1E300B13E1D3}"/>
          </ac:inkMkLst>
        </pc:inkChg>
        <pc:inkChg chg="add mod">
          <ac:chgData name="Sherif Khattab" userId="c83b1e15-36f3-4f46-aceb-05aac24c545e" providerId="ADAL" clId="{765E29AF-DB58-4025-A9E7-1BD6AAD1841B}" dt="2021-02-15T06:40:16.974" v="2115"/>
          <ac:inkMkLst>
            <pc:docMk/>
            <pc:sldMk cId="3309767198" sldId="1882"/>
            <ac:inkMk id="378" creationId="{FD04D77E-D907-4B00-A240-145988A77450}"/>
          </ac:inkMkLst>
        </pc:inkChg>
        <pc:inkChg chg="add mod">
          <ac:chgData name="Sherif Khattab" userId="c83b1e15-36f3-4f46-aceb-05aac24c545e" providerId="ADAL" clId="{765E29AF-DB58-4025-A9E7-1BD6AAD1841B}" dt="2021-02-15T06:40:16.974" v="2115"/>
          <ac:inkMkLst>
            <pc:docMk/>
            <pc:sldMk cId="3309767198" sldId="1882"/>
            <ac:inkMk id="379" creationId="{584D3980-6B3C-4C7E-BEE0-9495A498F8A6}"/>
          </ac:inkMkLst>
        </pc:inkChg>
        <pc:inkChg chg="add mod">
          <ac:chgData name="Sherif Khattab" userId="c83b1e15-36f3-4f46-aceb-05aac24c545e" providerId="ADAL" clId="{765E29AF-DB58-4025-A9E7-1BD6AAD1841B}" dt="2021-02-15T06:40:16.974" v="2115"/>
          <ac:inkMkLst>
            <pc:docMk/>
            <pc:sldMk cId="3309767198" sldId="1882"/>
            <ac:inkMk id="380" creationId="{8CA97C01-12FE-4233-A4DE-B914085A99BC}"/>
          </ac:inkMkLst>
        </pc:inkChg>
        <pc:inkChg chg="add mod">
          <ac:chgData name="Sherif Khattab" userId="c83b1e15-36f3-4f46-aceb-05aac24c545e" providerId="ADAL" clId="{765E29AF-DB58-4025-A9E7-1BD6AAD1841B}" dt="2021-02-15T06:40:16.974" v="2115"/>
          <ac:inkMkLst>
            <pc:docMk/>
            <pc:sldMk cId="3309767198" sldId="1882"/>
            <ac:inkMk id="381" creationId="{55D8E644-0457-47E8-8E42-F29FBC9A52B2}"/>
          </ac:inkMkLst>
        </pc:inkChg>
        <pc:inkChg chg="add mod">
          <ac:chgData name="Sherif Khattab" userId="c83b1e15-36f3-4f46-aceb-05aac24c545e" providerId="ADAL" clId="{765E29AF-DB58-4025-A9E7-1BD6AAD1841B}" dt="2021-02-15T06:42:32.643" v="2233"/>
          <ac:inkMkLst>
            <pc:docMk/>
            <pc:sldMk cId="3309767198" sldId="1882"/>
            <ac:inkMk id="384" creationId="{E91D990A-B741-4E29-B1FA-BE3F343B2B71}"/>
          </ac:inkMkLst>
        </pc:inkChg>
        <pc:inkChg chg="add mod">
          <ac:chgData name="Sherif Khattab" userId="c83b1e15-36f3-4f46-aceb-05aac24c545e" providerId="ADAL" clId="{765E29AF-DB58-4025-A9E7-1BD6AAD1841B}" dt="2021-02-15T06:42:32.643" v="2233"/>
          <ac:inkMkLst>
            <pc:docMk/>
            <pc:sldMk cId="3309767198" sldId="1882"/>
            <ac:inkMk id="385" creationId="{253489AB-5332-464E-B560-17184324B67F}"/>
          </ac:inkMkLst>
        </pc:inkChg>
        <pc:inkChg chg="add mod">
          <ac:chgData name="Sherif Khattab" userId="c83b1e15-36f3-4f46-aceb-05aac24c545e" providerId="ADAL" clId="{765E29AF-DB58-4025-A9E7-1BD6AAD1841B}" dt="2021-02-15T06:42:32.643" v="2233"/>
          <ac:inkMkLst>
            <pc:docMk/>
            <pc:sldMk cId="3309767198" sldId="1882"/>
            <ac:inkMk id="386" creationId="{E1109B93-F2A3-4B72-8C50-5F32CE0FEC56}"/>
          </ac:inkMkLst>
        </pc:inkChg>
        <pc:inkChg chg="add mod">
          <ac:chgData name="Sherif Khattab" userId="c83b1e15-36f3-4f46-aceb-05aac24c545e" providerId="ADAL" clId="{765E29AF-DB58-4025-A9E7-1BD6AAD1841B}" dt="2021-02-15T06:42:32.643" v="2233"/>
          <ac:inkMkLst>
            <pc:docMk/>
            <pc:sldMk cId="3309767198" sldId="1882"/>
            <ac:inkMk id="387" creationId="{095C5310-DD9D-43C4-ADE8-0CF5E6D26F95}"/>
          </ac:inkMkLst>
        </pc:inkChg>
        <pc:inkChg chg="add mod">
          <ac:chgData name="Sherif Khattab" userId="c83b1e15-36f3-4f46-aceb-05aac24c545e" providerId="ADAL" clId="{765E29AF-DB58-4025-A9E7-1BD6AAD1841B}" dt="2021-02-15T06:42:32.643" v="2233"/>
          <ac:inkMkLst>
            <pc:docMk/>
            <pc:sldMk cId="3309767198" sldId="1882"/>
            <ac:inkMk id="388" creationId="{197AE339-5F2E-49E4-B586-5192B8E8F0A4}"/>
          </ac:inkMkLst>
        </pc:inkChg>
        <pc:inkChg chg="add mod">
          <ac:chgData name="Sherif Khattab" userId="c83b1e15-36f3-4f46-aceb-05aac24c545e" providerId="ADAL" clId="{765E29AF-DB58-4025-A9E7-1BD6AAD1841B}" dt="2021-02-15T06:42:32.643" v="2233"/>
          <ac:inkMkLst>
            <pc:docMk/>
            <pc:sldMk cId="3309767198" sldId="1882"/>
            <ac:inkMk id="389" creationId="{E361BC7E-BC4D-4962-BF49-F1F4A7FD919D}"/>
          </ac:inkMkLst>
        </pc:inkChg>
        <pc:inkChg chg="add mod">
          <ac:chgData name="Sherif Khattab" userId="c83b1e15-36f3-4f46-aceb-05aac24c545e" providerId="ADAL" clId="{765E29AF-DB58-4025-A9E7-1BD6AAD1841B}" dt="2021-02-15T06:42:32.643" v="2233"/>
          <ac:inkMkLst>
            <pc:docMk/>
            <pc:sldMk cId="3309767198" sldId="1882"/>
            <ac:inkMk id="390" creationId="{3DD0D887-BC7E-4BF8-841C-8B0F70A13271}"/>
          </ac:inkMkLst>
        </pc:inkChg>
        <pc:inkChg chg="add mod">
          <ac:chgData name="Sherif Khattab" userId="c83b1e15-36f3-4f46-aceb-05aac24c545e" providerId="ADAL" clId="{765E29AF-DB58-4025-A9E7-1BD6AAD1841B}" dt="2021-02-15T06:42:32.643" v="2233"/>
          <ac:inkMkLst>
            <pc:docMk/>
            <pc:sldMk cId="3309767198" sldId="1882"/>
            <ac:inkMk id="391" creationId="{35E605D3-73FC-4C55-8917-9F0798046283}"/>
          </ac:inkMkLst>
        </pc:inkChg>
        <pc:inkChg chg="add mod">
          <ac:chgData name="Sherif Khattab" userId="c83b1e15-36f3-4f46-aceb-05aac24c545e" providerId="ADAL" clId="{765E29AF-DB58-4025-A9E7-1BD6AAD1841B}" dt="2021-02-15T06:42:32.643" v="2233"/>
          <ac:inkMkLst>
            <pc:docMk/>
            <pc:sldMk cId="3309767198" sldId="1882"/>
            <ac:inkMk id="392" creationId="{40FF4944-0A03-43BA-BE8D-29766EF8D042}"/>
          </ac:inkMkLst>
        </pc:inkChg>
        <pc:inkChg chg="add mod">
          <ac:chgData name="Sherif Khattab" userId="c83b1e15-36f3-4f46-aceb-05aac24c545e" providerId="ADAL" clId="{765E29AF-DB58-4025-A9E7-1BD6AAD1841B}" dt="2021-02-15T06:42:32.643" v="2233"/>
          <ac:inkMkLst>
            <pc:docMk/>
            <pc:sldMk cId="3309767198" sldId="1882"/>
            <ac:inkMk id="393" creationId="{03853BF1-8D9B-42ED-9E5D-8D212BF7AB1E}"/>
          </ac:inkMkLst>
        </pc:inkChg>
        <pc:inkChg chg="add mod">
          <ac:chgData name="Sherif Khattab" userId="c83b1e15-36f3-4f46-aceb-05aac24c545e" providerId="ADAL" clId="{765E29AF-DB58-4025-A9E7-1BD6AAD1841B}" dt="2021-02-15T06:42:32.643" v="2233"/>
          <ac:inkMkLst>
            <pc:docMk/>
            <pc:sldMk cId="3309767198" sldId="1882"/>
            <ac:inkMk id="394" creationId="{E00028CB-817B-4FEC-9ABC-BC955BD42C18}"/>
          </ac:inkMkLst>
        </pc:inkChg>
        <pc:inkChg chg="add mod">
          <ac:chgData name="Sherif Khattab" userId="c83b1e15-36f3-4f46-aceb-05aac24c545e" providerId="ADAL" clId="{765E29AF-DB58-4025-A9E7-1BD6AAD1841B}" dt="2021-02-15T06:43:32.552" v="2253"/>
          <ac:inkMkLst>
            <pc:docMk/>
            <pc:sldMk cId="3309767198" sldId="1882"/>
            <ac:inkMk id="396" creationId="{41C7E4A2-0BB9-47EA-9B33-F029FD7C7189}"/>
          </ac:inkMkLst>
        </pc:inkChg>
        <pc:inkChg chg="add mod">
          <ac:chgData name="Sherif Khattab" userId="c83b1e15-36f3-4f46-aceb-05aac24c545e" providerId="ADAL" clId="{765E29AF-DB58-4025-A9E7-1BD6AAD1841B}" dt="2021-02-15T06:43:32.552" v="2253"/>
          <ac:inkMkLst>
            <pc:docMk/>
            <pc:sldMk cId="3309767198" sldId="1882"/>
            <ac:inkMk id="397" creationId="{BB4645CE-6E96-4917-8057-38B87AC9704A}"/>
          </ac:inkMkLst>
        </pc:inkChg>
        <pc:inkChg chg="add">
          <ac:chgData name="Sherif Khattab" userId="c83b1e15-36f3-4f46-aceb-05aac24c545e" providerId="ADAL" clId="{765E29AF-DB58-4025-A9E7-1BD6AAD1841B}" dt="2021-02-15T06:45:04.979" v="2288" actId="9405"/>
          <ac:inkMkLst>
            <pc:docMk/>
            <pc:sldMk cId="3309767198" sldId="1882"/>
            <ac:inkMk id="399" creationId="{EFFEB105-DB48-44E6-9C6A-7AD2B6C7C767}"/>
          </ac:inkMkLst>
        </pc:inkChg>
        <pc:inkChg chg="add mod">
          <ac:chgData name="Sherif Khattab" userId="c83b1e15-36f3-4f46-aceb-05aac24c545e" providerId="ADAL" clId="{765E29AF-DB58-4025-A9E7-1BD6AAD1841B}" dt="2021-02-15T06:45:08.439" v="2295"/>
          <ac:inkMkLst>
            <pc:docMk/>
            <pc:sldMk cId="3309767198" sldId="1882"/>
            <ac:inkMk id="400" creationId="{BDD32DD3-1150-47EE-AC9F-334D8ECE973E}"/>
          </ac:inkMkLst>
        </pc:inkChg>
        <pc:inkChg chg="add mod">
          <ac:chgData name="Sherif Khattab" userId="c83b1e15-36f3-4f46-aceb-05aac24c545e" providerId="ADAL" clId="{765E29AF-DB58-4025-A9E7-1BD6AAD1841B}" dt="2021-02-15T06:45:08.439" v="2295"/>
          <ac:inkMkLst>
            <pc:docMk/>
            <pc:sldMk cId="3309767198" sldId="1882"/>
            <ac:inkMk id="401" creationId="{BBA11F21-1E2A-420B-8F94-2FF581802002}"/>
          </ac:inkMkLst>
        </pc:inkChg>
        <pc:inkChg chg="add mod">
          <ac:chgData name="Sherif Khattab" userId="c83b1e15-36f3-4f46-aceb-05aac24c545e" providerId="ADAL" clId="{765E29AF-DB58-4025-A9E7-1BD6AAD1841B}" dt="2021-02-15T06:45:08.439" v="2295"/>
          <ac:inkMkLst>
            <pc:docMk/>
            <pc:sldMk cId="3309767198" sldId="1882"/>
            <ac:inkMk id="402" creationId="{837A416E-C2BC-49FF-B901-A6ACB1EFBDED}"/>
          </ac:inkMkLst>
        </pc:inkChg>
        <pc:inkChg chg="add mod">
          <ac:chgData name="Sherif Khattab" userId="c83b1e15-36f3-4f46-aceb-05aac24c545e" providerId="ADAL" clId="{765E29AF-DB58-4025-A9E7-1BD6AAD1841B}" dt="2021-02-15T06:45:08.439" v="2295"/>
          <ac:inkMkLst>
            <pc:docMk/>
            <pc:sldMk cId="3309767198" sldId="1882"/>
            <ac:inkMk id="403" creationId="{4076D780-BEE5-43EF-B664-40C7C8FB4228}"/>
          </ac:inkMkLst>
        </pc:inkChg>
        <pc:inkChg chg="add mod">
          <ac:chgData name="Sherif Khattab" userId="c83b1e15-36f3-4f46-aceb-05aac24c545e" providerId="ADAL" clId="{765E29AF-DB58-4025-A9E7-1BD6AAD1841B}" dt="2021-02-15T06:45:08.439" v="2295"/>
          <ac:inkMkLst>
            <pc:docMk/>
            <pc:sldMk cId="3309767198" sldId="1882"/>
            <ac:inkMk id="404" creationId="{14FAB76F-6999-42EA-AE09-09E207E3B014}"/>
          </ac:inkMkLst>
        </pc:inkChg>
        <pc:inkChg chg="add mod">
          <ac:chgData name="Sherif Khattab" userId="c83b1e15-36f3-4f46-aceb-05aac24c545e" providerId="ADAL" clId="{765E29AF-DB58-4025-A9E7-1BD6AAD1841B}" dt="2021-02-15T06:45:08.439" v="2295"/>
          <ac:inkMkLst>
            <pc:docMk/>
            <pc:sldMk cId="3309767198" sldId="1882"/>
            <ac:inkMk id="405" creationId="{309D8CBF-6D25-4D97-8699-3607631D5F31}"/>
          </ac:inkMkLst>
        </pc:inkChg>
      </pc:sldChg>
      <pc:sldChg chg="new del">
        <pc:chgData name="Sherif Khattab" userId="c83b1e15-36f3-4f46-aceb-05aac24c545e" providerId="ADAL" clId="{765E29AF-DB58-4025-A9E7-1BD6AAD1841B}" dt="2021-02-15T06:26:02.343" v="1697" actId="680"/>
        <pc:sldMkLst>
          <pc:docMk/>
          <pc:sldMk cId="3575409713" sldId="1882"/>
        </pc:sldMkLst>
      </pc:sldChg>
      <pc:sldChg chg="addSp delSp modSp new mod modClrScheme chgLayout">
        <pc:chgData name="Sherif Khattab" userId="c83b1e15-36f3-4f46-aceb-05aac24c545e" providerId="ADAL" clId="{765E29AF-DB58-4025-A9E7-1BD6AAD1841B}" dt="2021-02-15T06:32:16.768" v="1931" actId="20577"/>
        <pc:sldMkLst>
          <pc:docMk/>
          <pc:sldMk cId="217045043" sldId="1883"/>
        </pc:sldMkLst>
        <pc:spChg chg="del mod ord">
          <ac:chgData name="Sherif Khattab" userId="c83b1e15-36f3-4f46-aceb-05aac24c545e" providerId="ADAL" clId="{765E29AF-DB58-4025-A9E7-1BD6AAD1841B}" dt="2021-02-15T06:32:06.831" v="1909" actId="700"/>
          <ac:spMkLst>
            <pc:docMk/>
            <pc:sldMk cId="217045043" sldId="1883"/>
            <ac:spMk id="2" creationId="{A56ACA26-31FC-415B-9462-ADBFABD68FB2}"/>
          </ac:spMkLst>
        </pc:spChg>
        <pc:spChg chg="del mod ord">
          <ac:chgData name="Sherif Khattab" userId="c83b1e15-36f3-4f46-aceb-05aac24c545e" providerId="ADAL" clId="{765E29AF-DB58-4025-A9E7-1BD6AAD1841B}" dt="2021-02-15T06:32:06.831" v="1909" actId="700"/>
          <ac:spMkLst>
            <pc:docMk/>
            <pc:sldMk cId="217045043" sldId="1883"/>
            <ac:spMk id="3" creationId="{EF299F25-40C3-4737-9737-FC4668B3B61D}"/>
          </ac:spMkLst>
        </pc:spChg>
        <pc:spChg chg="mod ord">
          <ac:chgData name="Sherif Khattab" userId="c83b1e15-36f3-4f46-aceb-05aac24c545e" providerId="ADAL" clId="{765E29AF-DB58-4025-A9E7-1BD6AAD1841B}" dt="2021-02-15T06:32:06.831" v="1909" actId="700"/>
          <ac:spMkLst>
            <pc:docMk/>
            <pc:sldMk cId="217045043" sldId="1883"/>
            <ac:spMk id="4" creationId="{FC3785E0-EE03-4251-861B-77262EA0EEE3}"/>
          </ac:spMkLst>
        </pc:spChg>
        <pc:spChg chg="mod ord">
          <ac:chgData name="Sherif Khattab" userId="c83b1e15-36f3-4f46-aceb-05aac24c545e" providerId="ADAL" clId="{765E29AF-DB58-4025-A9E7-1BD6AAD1841B}" dt="2021-02-15T06:32:06.831" v="1909" actId="700"/>
          <ac:spMkLst>
            <pc:docMk/>
            <pc:sldMk cId="217045043" sldId="1883"/>
            <ac:spMk id="5" creationId="{C13BBAFF-7B69-4F56-8732-970D081EB4E5}"/>
          </ac:spMkLst>
        </pc:spChg>
        <pc:spChg chg="add mod ord">
          <ac:chgData name="Sherif Khattab" userId="c83b1e15-36f3-4f46-aceb-05aac24c545e" providerId="ADAL" clId="{765E29AF-DB58-4025-A9E7-1BD6AAD1841B}" dt="2021-02-15T06:32:16.768" v="1931" actId="20577"/>
          <ac:spMkLst>
            <pc:docMk/>
            <pc:sldMk cId="217045043" sldId="1883"/>
            <ac:spMk id="6" creationId="{9B83503C-9C81-4593-BDFB-C9BEA07A5FAD}"/>
          </ac:spMkLst>
        </pc:spChg>
        <pc:spChg chg="add mod ord">
          <ac:chgData name="Sherif Khattab" userId="c83b1e15-36f3-4f46-aceb-05aac24c545e" providerId="ADAL" clId="{765E29AF-DB58-4025-A9E7-1BD6AAD1841B}" dt="2021-02-15T06:32:06.831" v="1909" actId="700"/>
          <ac:spMkLst>
            <pc:docMk/>
            <pc:sldMk cId="217045043" sldId="1883"/>
            <ac:spMk id="7" creationId="{8CCE618B-053D-40C8-AAD7-34BCAA626CF0}"/>
          </ac:spMkLst>
        </pc:spChg>
      </pc:sldChg>
      <pc:sldChg chg="addSp delSp modSp add mod">
        <pc:chgData name="Sherif Khattab" userId="c83b1e15-36f3-4f46-aceb-05aac24c545e" providerId="ADAL" clId="{765E29AF-DB58-4025-A9E7-1BD6AAD1841B}" dt="2021-02-15T06:45:02.357" v="2287"/>
        <pc:sldMkLst>
          <pc:docMk/>
          <pc:sldMk cId="2098904307" sldId="1884"/>
        </pc:sldMkLst>
        <pc:grpChg chg="del mod">
          <ac:chgData name="Sherif Khattab" userId="c83b1e15-36f3-4f46-aceb-05aac24c545e" providerId="ADAL" clId="{765E29AF-DB58-4025-A9E7-1BD6AAD1841B}" dt="2021-02-15T06:32:36.637" v="1939"/>
          <ac:grpSpMkLst>
            <pc:docMk/>
            <pc:sldMk cId="2098904307" sldId="1884"/>
            <ac:grpSpMk id="61" creationId="{8485394E-179E-44EA-8730-505F30978D8E}"/>
          </ac:grpSpMkLst>
        </pc:grpChg>
        <pc:grpChg chg="del mod">
          <ac:chgData name="Sherif Khattab" userId="c83b1e15-36f3-4f46-aceb-05aac24c545e" providerId="ADAL" clId="{765E29AF-DB58-4025-A9E7-1BD6AAD1841B}" dt="2021-02-15T06:32:39.343" v="1942"/>
          <ac:grpSpMkLst>
            <pc:docMk/>
            <pc:sldMk cId="2098904307" sldId="1884"/>
            <ac:grpSpMk id="69" creationId="{A77F8010-C4F8-4DC7-99DD-174BBA0735D2}"/>
          </ac:grpSpMkLst>
        </pc:grpChg>
        <pc:grpChg chg="mod">
          <ac:chgData name="Sherif Khattab" userId="c83b1e15-36f3-4f46-aceb-05aac24c545e" providerId="ADAL" clId="{765E29AF-DB58-4025-A9E7-1BD6AAD1841B}" dt="2021-02-15T06:32:39.343" v="1942"/>
          <ac:grpSpMkLst>
            <pc:docMk/>
            <pc:sldMk cId="2098904307" sldId="1884"/>
            <ac:grpSpMk id="73" creationId="{3D0E1FC1-96EA-4253-A999-ABD25A904670}"/>
          </ac:grpSpMkLst>
        </pc:grpChg>
        <pc:grpChg chg="mod">
          <ac:chgData name="Sherif Khattab" userId="c83b1e15-36f3-4f46-aceb-05aac24c545e" providerId="ADAL" clId="{765E29AF-DB58-4025-A9E7-1BD6AAD1841B}" dt="2021-02-15T06:32:47.804" v="1946"/>
          <ac:grpSpMkLst>
            <pc:docMk/>
            <pc:sldMk cId="2098904307" sldId="1884"/>
            <ac:grpSpMk id="77" creationId="{F0F19807-DAEE-41AB-88C5-364C5017B903}"/>
          </ac:grpSpMkLst>
        </pc:grpChg>
        <pc:grpChg chg="mod">
          <ac:chgData name="Sherif Khattab" userId="c83b1e15-36f3-4f46-aceb-05aac24c545e" providerId="ADAL" clId="{765E29AF-DB58-4025-A9E7-1BD6AAD1841B}" dt="2021-02-15T06:32:53.932" v="1949"/>
          <ac:grpSpMkLst>
            <pc:docMk/>
            <pc:sldMk cId="2098904307" sldId="1884"/>
            <ac:grpSpMk id="80" creationId="{F4518E95-8CDE-48D5-8C80-C18D690E7963}"/>
          </ac:grpSpMkLst>
        </pc:grpChg>
        <pc:grpChg chg="mod">
          <ac:chgData name="Sherif Khattab" userId="c83b1e15-36f3-4f46-aceb-05aac24c545e" providerId="ADAL" clId="{765E29AF-DB58-4025-A9E7-1BD6AAD1841B}" dt="2021-02-15T06:40:03.813" v="2095"/>
          <ac:grpSpMkLst>
            <pc:docMk/>
            <pc:sldMk cId="2098904307" sldId="1884"/>
            <ac:grpSpMk id="88" creationId="{3D213A21-9357-4FD8-AA5C-7E9D3691352C}"/>
          </ac:grpSpMkLst>
        </pc:grpChg>
        <pc:grpChg chg="mod">
          <ac:chgData name="Sherif Khattab" userId="c83b1e15-36f3-4f46-aceb-05aac24c545e" providerId="ADAL" clId="{765E29AF-DB58-4025-A9E7-1BD6AAD1841B}" dt="2021-02-15T06:40:05.199" v="2098"/>
          <ac:grpSpMkLst>
            <pc:docMk/>
            <pc:sldMk cId="2098904307" sldId="1884"/>
            <ac:grpSpMk id="102" creationId="{3AF42A91-F243-41B8-85FE-F6DEF2137E77}"/>
          </ac:grpSpMkLst>
        </pc:grpChg>
        <pc:grpChg chg="mod">
          <ac:chgData name="Sherif Khattab" userId="c83b1e15-36f3-4f46-aceb-05aac24c545e" providerId="ADAL" clId="{765E29AF-DB58-4025-A9E7-1BD6AAD1841B}" dt="2021-02-15T06:42:20.640" v="2205"/>
          <ac:grpSpMkLst>
            <pc:docMk/>
            <pc:sldMk cId="2098904307" sldId="1884"/>
            <ac:grpSpMk id="115" creationId="{56B806E1-CE30-42F5-933E-4F49C9FD1F8B}"/>
          </ac:grpSpMkLst>
        </pc:grpChg>
        <pc:grpChg chg="mod">
          <ac:chgData name="Sherif Khattab" userId="c83b1e15-36f3-4f46-aceb-05aac24c545e" providerId="ADAL" clId="{765E29AF-DB58-4025-A9E7-1BD6AAD1841B}" dt="2021-02-15T06:43:30.090" v="2250"/>
          <ac:grpSpMkLst>
            <pc:docMk/>
            <pc:sldMk cId="2098904307" sldId="1884"/>
            <ac:grpSpMk id="118" creationId="{DC0EAC4C-C556-42E3-84A2-D7A65EB38596}"/>
          </ac:grpSpMkLst>
        </pc:grpChg>
        <pc:grpChg chg="mod">
          <ac:chgData name="Sherif Khattab" userId="c83b1e15-36f3-4f46-aceb-05aac24c545e" providerId="ADAL" clId="{765E29AF-DB58-4025-A9E7-1BD6AAD1841B}" dt="2021-02-15T06:45:02.357" v="2287"/>
          <ac:grpSpMkLst>
            <pc:docMk/>
            <pc:sldMk cId="2098904307" sldId="1884"/>
            <ac:grpSpMk id="126" creationId="{679804B2-97E1-4215-A748-FF53A83D4168}"/>
          </ac:grpSpMkLst>
        </pc:grpChg>
        <pc:grpChg chg="mod">
          <ac:chgData name="Sherif Khattab" userId="c83b1e15-36f3-4f46-aceb-05aac24c545e" providerId="ADAL" clId="{765E29AF-DB58-4025-A9E7-1BD6AAD1841B}" dt="2021-02-15T06:39:58.523" v="2087"/>
          <ac:grpSpMkLst>
            <pc:docMk/>
            <pc:sldMk cId="2098904307" sldId="1884"/>
            <ac:grpSpMk id="321" creationId="{1CE0A341-E224-4AA9-BDA3-3E69A2AE6345}"/>
          </ac:grpSpMkLst>
        </pc:grpChg>
        <pc:inkChg chg="add mod">
          <ac:chgData name="Sherif Khattab" userId="c83b1e15-36f3-4f46-aceb-05aac24c545e" providerId="ADAL" clId="{765E29AF-DB58-4025-A9E7-1BD6AAD1841B}" dt="2021-02-15T06:32:39.343" v="1942"/>
          <ac:inkMkLst>
            <pc:docMk/>
            <pc:sldMk cId="2098904307" sldId="1884"/>
            <ac:inkMk id="59" creationId="{0ECCEF28-1E3C-4B82-B7A4-C7C33E4C4F10}"/>
          </ac:inkMkLst>
        </pc:inkChg>
        <pc:inkChg chg="add mod">
          <ac:chgData name="Sherif Khattab" userId="c83b1e15-36f3-4f46-aceb-05aac24c545e" providerId="ADAL" clId="{765E29AF-DB58-4025-A9E7-1BD6AAD1841B}" dt="2021-02-15T06:32:39.343" v="1942"/>
          <ac:inkMkLst>
            <pc:docMk/>
            <pc:sldMk cId="2098904307" sldId="1884"/>
            <ac:inkMk id="60" creationId="{549E558F-D2BB-4144-8986-3702B39C7DF4}"/>
          </ac:inkMkLst>
        </pc:inkChg>
        <pc:inkChg chg="add mod">
          <ac:chgData name="Sherif Khattab" userId="c83b1e15-36f3-4f46-aceb-05aac24c545e" providerId="ADAL" clId="{765E29AF-DB58-4025-A9E7-1BD6AAD1841B}" dt="2021-02-15T06:32:39.343" v="1942"/>
          <ac:inkMkLst>
            <pc:docMk/>
            <pc:sldMk cId="2098904307" sldId="1884"/>
            <ac:inkMk id="62" creationId="{3007C2E8-E1C4-40DD-809B-F6E7DF0668D7}"/>
          </ac:inkMkLst>
        </pc:inkChg>
        <pc:inkChg chg="del mod">
          <ac:chgData name="Sherif Khattab" userId="c83b1e15-36f3-4f46-aceb-05aac24c545e" providerId="ADAL" clId="{765E29AF-DB58-4025-A9E7-1BD6AAD1841B}" dt="2021-02-15T06:39:58.521" v="2085"/>
          <ac:inkMkLst>
            <pc:docMk/>
            <pc:sldMk cId="2098904307" sldId="1884"/>
            <ac:inkMk id="64" creationId="{DE0AFDEE-D088-42E0-A3C8-7EB930588047}"/>
          </ac:inkMkLst>
        </pc:inkChg>
        <pc:inkChg chg="del mod">
          <ac:chgData name="Sherif Khattab" userId="c83b1e15-36f3-4f46-aceb-05aac24c545e" providerId="ADAL" clId="{765E29AF-DB58-4025-A9E7-1BD6AAD1841B}" dt="2021-02-15T06:39:58.520" v="2084"/>
          <ac:inkMkLst>
            <pc:docMk/>
            <pc:sldMk cId="2098904307" sldId="1884"/>
            <ac:inkMk id="65" creationId="{24D8D891-FF32-4A3C-891B-D1A3750DEECC}"/>
          </ac:inkMkLst>
        </pc:inkChg>
        <pc:inkChg chg="del mod">
          <ac:chgData name="Sherif Khattab" userId="c83b1e15-36f3-4f46-aceb-05aac24c545e" providerId="ADAL" clId="{765E29AF-DB58-4025-A9E7-1BD6AAD1841B}" dt="2021-02-15T06:39:58.523" v="2087"/>
          <ac:inkMkLst>
            <pc:docMk/>
            <pc:sldMk cId="2098904307" sldId="1884"/>
            <ac:inkMk id="66" creationId="{A3B3DB79-40CE-4A13-97FB-7F3E4188FE68}"/>
          </ac:inkMkLst>
        </pc:inkChg>
        <pc:inkChg chg="add mod">
          <ac:chgData name="Sherif Khattab" userId="c83b1e15-36f3-4f46-aceb-05aac24c545e" providerId="ADAL" clId="{765E29AF-DB58-4025-A9E7-1BD6AAD1841B}" dt="2021-02-15T06:32:39.343" v="1942"/>
          <ac:inkMkLst>
            <pc:docMk/>
            <pc:sldMk cId="2098904307" sldId="1884"/>
            <ac:inkMk id="67" creationId="{DB018E40-6843-480C-8071-D54AE1AF53B8}"/>
          </ac:inkMkLst>
        </pc:inkChg>
        <pc:inkChg chg="add mod">
          <ac:chgData name="Sherif Khattab" userId="c83b1e15-36f3-4f46-aceb-05aac24c545e" providerId="ADAL" clId="{765E29AF-DB58-4025-A9E7-1BD6AAD1841B}" dt="2021-02-15T06:32:39.343" v="1942"/>
          <ac:inkMkLst>
            <pc:docMk/>
            <pc:sldMk cId="2098904307" sldId="1884"/>
            <ac:inkMk id="68" creationId="{22730E58-364E-41B4-822B-909FF542FE4C}"/>
          </ac:inkMkLst>
        </pc:inkChg>
        <pc:inkChg chg="del">
          <ac:chgData name="Sherif Khattab" userId="c83b1e15-36f3-4f46-aceb-05aac24c545e" providerId="ADAL" clId="{765E29AF-DB58-4025-A9E7-1BD6AAD1841B}" dt="2021-02-15T06:39:58.518" v="2082"/>
          <ac:inkMkLst>
            <pc:docMk/>
            <pc:sldMk cId="2098904307" sldId="1884"/>
            <ac:inkMk id="70" creationId="{4DCB4307-5C61-4B7A-894A-21BEAF87381A}"/>
          </ac:inkMkLst>
        </pc:inkChg>
        <pc:inkChg chg="add mod">
          <ac:chgData name="Sherif Khattab" userId="c83b1e15-36f3-4f46-aceb-05aac24c545e" providerId="ADAL" clId="{765E29AF-DB58-4025-A9E7-1BD6AAD1841B}" dt="2021-02-15T06:32:39.343" v="1942"/>
          <ac:inkMkLst>
            <pc:docMk/>
            <pc:sldMk cId="2098904307" sldId="1884"/>
            <ac:inkMk id="71" creationId="{55018DD7-004B-44F8-86C9-A0B20E023298}"/>
          </ac:inkMkLst>
        </pc:inkChg>
        <pc:inkChg chg="add mod">
          <ac:chgData name="Sherif Khattab" userId="c83b1e15-36f3-4f46-aceb-05aac24c545e" providerId="ADAL" clId="{765E29AF-DB58-4025-A9E7-1BD6AAD1841B}" dt="2021-02-15T06:32:39.343" v="1942"/>
          <ac:inkMkLst>
            <pc:docMk/>
            <pc:sldMk cId="2098904307" sldId="1884"/>
            <ac:inkMk id="72" creationId="{401A0AE2-0C09-42A1-9392-4516242D7579}"/>
          </ac:inkMkLst>
        </pc:inkChg>
        <pc:inkChg chg="add mod">
          <ac:chgData name="Sherif Khattab" userId="c83b1e15-36f3-4f46-aceb-05aac24c545e" providerId="ADAL" clId="{765E29AF-DB58-4025-A9E7-1BD6AAD1841B}" dt="2021-02-15T06:32:47.804" v="1946"/>
          <ac:inkMkLst>
            <pc:docMk/>
            <pc:sldMk cId="2098904307" sldId="1884"/>
            <ac:inkMk id="74" creationId="{2946AB9A-97AE-4ECE-98FA-A0D3BE2C6F4F}"/>
          </ac:inkMkLst>
        </pc:inkChg>
        <pc:inkChg chg="add mod">
          <ac:chgData name="Sherif Khattab" userId="c83b1e15-36f3-4f46-aceb-05aac24c545e" providerId="ADAL" clId="{765E29AF-DB58-4025-A9E7-1BD6AAD1841B}" dt="2021-02-15T06:32:47.804" v="1946"/>
          <ac:inkMkLst>
            <pc:docMk/>
            <pc:sldMk cId="2098904307" sldId="1884"/>
            <ac:inkMk id="75" creationId="{852BC984-1E18-48A0-831B-8ADE59C49DEA}"/>
          </ac:inkMkLst>
        </pc:inkChg>
        <pc:inkChg chg="add mod">
          <ac:chgData name="Sherif Khattab" userId="c83b1e15-36f3-4f46-aceb-05aac24c545e" providerId="ADAL" clId="{765E29AF-DB58-4025-A9E7-1BD6AAD1841B}" dt="2021-02-15T06:32:47.804" v="1946"/>
          <ac:inkMkLst>
            <pc:docMk/>
            <pc:sldMk cId="2098904307" sldId="1884"/>
            <ac:inkMk id="76" creationId="{35BD2475-9A5B-475C-B6DA-5CC5DE3D75E2}"/>
          </ac:inkMkLst>
        </pc:inkChg>
        <pc:inkChg chg="add mod">
          <ac:chgData name="Sherif Khattab" userId="c83b1e15-36f3-4f46-aceb-05aac24c545e" providerId="ADAL" clId="{765E29AF-DB58-4025-A9E7-1BD6AAD1841B}" dt="2021-02-15T06:32:53.932" v="1949"/>
          <ac:inkMkLst>
            <pc:docMk/>
            <pc:sldMk cId="2098904307" sldId="1884"/>
            <ac:inkMk id="78" creationId="{C516AD41-D435-433B-958F-A10B4D46C81A}"/>
          </ac:inkMkLst>
        </pc:inkChg>
        <pc:inkChg chg="add mod">
          <ac:chgData name="Sherif Khattab" userId="c83b1e15-36f3-4f46-aceb-05aac24c545e" providerId="ADAL" clId="{765E29AF-DB58-4025-A9E7-1BD6AAD1841B}" dt="2021-02-15T06:32:53.932" v="1949"/>
          <ac:inkMkLst>
            <pc:docMk/>
            <pc:sldMk cId="2098904307" sldId="1884"/>
            <ac:inkMk id="79" creationId="{CD36E524-5923-4447-814B-CB29DFB744CB}"/>
          </ac:inkMkLst>
        </pc:inkChg>
        <pc:inkChg chg="add del">
          <ac:chgData name="Sherif Khattab" userId="c83b1e15-36f3-4f46-aceb-05aac24c545e" providerId="ADAL" clId="{765E29AF-DB58-4025-A9E7-1BD6AAD1841B}" dt="2021-02-15T06:33:08.750" v="1951" actId="9405"/>
          <ac:inkMkLst>
            <pc:docMk/>
            <pc:sldMk cId="2098904307" sldId="1884"/>
            <ac:inkMk id="81" creationId="{9E736017-4654-4C08-885A-8D9FDBB16891}"/>
          </ac:inkMkLst>
        </pc:inkChg>
        <pc:inkChg chg="add del">
          <ac:chgData name="Sherif Khattab" userId="c83b1e15-36f3-4f46-aceb-05aac24c545e" providerId="ADAL" clId="{765E29AF-DB58-4025-A9E7-1BD6AAD1841B}" dt="2021-02-15T06:39:58.516" v="2081"/>
          <ac:inkMkLst>
            <pc:docMk/>
            <pc:sldMk cId="2098904307" sldId="1884"/>
            <ac:inkMk id="82" creationId="{D7F5426C-9AF4-4B40-BE31-0212E2015CE6}"/>
          </ac:inkMkLst>
        </pc:inkChg>
        <pc:inkChg chg="add">
          <ac:chgData name="Sherif Khattab" userId="c83b1e15-36f3-4f46-aceb-05aac24c545e" providerId="ADAL" clId="{765E29AF-DB58-4025-A9E7-1BD6AAD1841B}" dt="2021-02-15T06:33:21.780" v="1954" actId="9405"/>
          <ac:inkMkLst>
            <pc:docMk/>
            <pc:sldMk cId="2098904307" sldId="1884"/>
            <ac:inkMk id="83" creationId="{CE737AF8-F0AB-424D-A18F-AD8DCFAE815A}"/>
          </ac:inkMkLst>
        </pc:inkChg>
        <pc:inkChg chg="add mod">
          <ac:chgData name="Sherif Khattab" userId="c83b1e15-36f3-4f46-aceb-05aac24c545e" providerId="ADAL" clId="{765E29AF-DB58-4025-A9E7-1BD6AAD1841B}" dt="2021-02-15T06:40:03.813" v="2095"/>
          <ac:inkMkLst>
            <pc:docMk/>
            <pc:sldMk cId="2098904307" sldId="1884"/>
            <ac:inkMk id="84" creationId="{CD8338C9-EB6E-4961-AAFA-87E0760C9FB6}"/>
          </ac:inkMkLst>
        </pc:inkChg>
        <pc:inkChg chg="add mod">
          <ac:chgData name="Sherif Khattab" userId="c83b1e15-36f3-4f46-aceb-05aac24c545e" providerId="ADAL" clId="{765E29AF-DB58-4025-A9E7-1BD6AAD1841B}" dt="2021-02-15T06:40:03.813" v="2095"/>
          <ac:inkMkLst>
            <pc:docMk/>
            <pc:sldMk cId="2098904307" sldId="1884"/>
            <ac:inkMk id="85" creationId="{F19C7183-FDFD-47EA-A763-EED8D646A04D}"/>
          </ac:inkMkLst>
        </pc:inkChg>
        <pc:inkChg chg="add mod">
          <ac:chgData name="Sherif Khattab" userId="c83b1e15-36f3-4f46-aceb-05aac24c545e" providerId="ADAL" clId="{765E29AF-DB58-4025-A9E7-1BD6AAD1841B}" dt="2021-02-15T06:40:03.813" v="2095"/>
          <ac:inkMkLst>
            <pc:docMk/>
            <pc:sldMk cId="2098904307" sldId="1884"/>
            <ac:inkMk id="86" creationId="{86AA3361-9D24-47C0-A821-CDA9E83560EA}"/>
          </ac:inkMkLst>
        </pc:inkChg>
        <pc:inkChg chg="add mod">
          <ac:chgData name="Sherif Khattab" userId="c83b1e15-36f3-4f46-aceb-05aac24c545e" providerId="ADAL" clId="{765E29AF-DB58-4025-A9E7-1BD6AAD1841B}" dt="2021-02-15T06:40:03.813" v="2095"/>
          <ac:inkMkLst>
            <pc:docMk/>
            <pc:sldMk cId="2098904307" sldId="1884"/>
            <ac:inkMk id="87" creationId="{43A2C6D8-9F20-4184-A631-90AB2894FE6C}"/>
          </ac:inkMkLst>
        </pc:inkChg>
        <pc:inkChg chg="add mod">
          <ac:chgData name="Sherif Khattab" userId="c83b1e15-36f3-4f46-aceb-05aac24c545e" providerId="ADAL" clId="{765E29AF-DB58-4025-A9E7-1BD6AAD1841B}" dt="2021-02-15T06:40:05.199" v="2098"/>
          <ac:inkMkLst>
            <pc:docMk/>
            <pc:sldMk cId="2098904307" sldId="1884"/>
            <ac:inkMk id="89" creationId="{9D23C320-9499-46EB-8356-7C5B780E8E28}"/>
          </ac:inkMkLst>
        </pc:inkChg>
        <pc:inkChg chg="add mod">
          <ac:chgData name="Sherif Khattab" userId="c83b1e15-36f3-4f46-aceb-05aac24c545e" providerId="ADAL" clId="{765E29AF-DB58-4025-A9E7-1BD6AAD1841B}" dt="2021-02-15T06:40:05.199" v="2098"/>
          <ac:inkMkLst>
            <pc:docMk/>
            <pc:sldMk cId="2098904307" sldId="1884"/>
            <ac:inkMk id="90" creationId="{575950F3-486E-480B-A5EB-EAEA0428F37D}"/>
          </ac:inkMkLst>
        </pc:inkChg>
        <pc:inkChg chg="add mod">
          <ac:chgData name="Sherif Khattab" userId="c83b1e15-36f3-4f46-aceb-05aac24c545e" providerId="ADAL" clId="{765E29AF-DB58-4025-A9E7-1BD6AAD1841B}" dt="2021-02-15T06:42:20.640" v="2205"/>
          <ac:inkMkLst>
            <pc:docMk/>
            <pc:sldMk cId="2098904307" sldId="1884"/>
            <ac:inkMk id="104" creationId="{246E1CC7-FD80-44B6-BAF1-2CC3284BF4CF}"/>
          </ac:inkMkLst>
        </pc:inkChg>
        <pc:inkChg chg="add mod">
          <ac:chgData name="Sherif Khattab" userId="c83b1e15-36f3-4f46-aceb-05aac24c545e" providerId="ADAL" clId="{765E29AF-DB58-4025-A9E7-1BD6AAD1841B}" dt="2021-02-15T06:42:20.640" v="2205"/>
          <ac:inkMkLst>
            <pc:docMk/>
            <pc:sldMk cId="2098904307" sldId="1884"/>
            <ac:inkMk id="105" creationId="{BF92EE4E-8F68-4B9E-827A-C46C7DD8E111}"/>
          </ac:inkMkLst>
        </pc:inkChg>
        <pc:inkChg chg="add mod">
          <ac:chgData name="Sherif Khattab" userId="c83b1e15-36f3-4f46-aceb-05aac24c545e" providerId="ADAL" clId="{765E29AF-DB58-4025-A9E7-1BD6AAD1841B}" dt="2021-02-15T06:42:20.640" v="2205"/>
          <ac:inkMkLst>
            <pc:docMk/>
            <pc:sldMk cId="2098904307" sldId="1884"/>
            <ac:inkMk id="106" creationId="{1D9D1672-E233-48F2-A191-DCD88DA4E872}"/>
          </ac:inkMkLst>
        </pc:inkChg>
        <pc:inkChg chg="add mod">
          <ac:chgData name="Sherif Khattab" userId="c83b1e15-36f3-4f46-aceb-05aac24c545e" providerId="ADAL" clId="{765E29AF-DB58-4025-A9E7-1BD6AAD1841B}" dt="2021-02-15T06:42:20.640" v="2205"/>
          <ac:inkMkLst>
            <pc:docMk/>
            <pc:sldMk cId="2098904307" sldId="1884"/>
            <ac:inkMk id="107" creationId="{B1C69F85-1D12-4671-9613-738F88CF7351}"/>
          </ac:inkMkLst>
        </pc:inkChg>
        <pc:inkChg chg="add mod">
          <ac:chgData name="Sherif Khattab" userId="c83b1e15-36f3-4f46-aceb-05aac24c545e" providerId="ADAL" clId="{765E29AF-DB58-4025-A9E7-1BD6AAD1841B}" dt="2021-02-15T06:42:20.640" v="2205"/>
          <ac:inkMkLst>
            <pc:docMk/>
            <pc:sldMk cId="2098904307" sldId="1884"/>
            <ac:inkMk id="108" creationId="{3D34BFDE-D182-4613-BDD7-14BEDD765751}"/>
          </ac:inkMkLst>
        </pc:inkChg>
        <pc:inkChg chg="add mod">
          <ac:chgData name="Sherif Khattab" userId="c83b1e15-36f3-4f46-aceb-05aac24c545e" providerId="ADAL" clId="{765E29AF-DB58-4025-A9E7-1BD6AAD1841B}" dt="2021-02-15T06:42:20.640" v="2205"/>
          <ac:inkMkLst>
            <pc:docMk/>
            <pc:sldMk cId="2098904307" sldId="1884"/>
            <ac:inkMk id="109" creationId="{E196E728-8691-461A-8096-75B52E42E6F0}"/>
          </ac:inkMkLst>
        </pc:inkChg>
        <pc:inkChg chg="add mod">
          <ac:chgData name="Sherif Khattab" userId="c83b1e15-36f3-4f46-aceb-05aac24c545e" providerId="ADAL" clId="{765E29AF-DB58-4025-A9E7-1BD6AAD1841B}" dt="2021-02-15T06:42:20.640" v="2205"/>
          <ac:inkMkLst>
            <pc:docMk/>
            <pc:sldMk cId="2098904307" sldId="1884"/>
            <ac:inkMk id="110" creationId="{FAD5766F-67FF-4FBB-93C4-3BF70B8439D3}"/>
          </ac:inkMkLst>
        </pc:inkChg>
        <pc:inkChg chg="add mod">
          <ac:chgData name="Sherif Khattab" userId="c83b1e15-36f3-4f46-aceb-05aac24c545e" providerId="ADAL" clId="{765E29AF-DB58-4025-A9E7-1BD6AAD1841B}" dt="2021-02-15T06:42:20.640" v="2205"/>
          <ac:inkMkLst>
            <pc:docMk/>
            <pc:sldMk cId="2098904307" sldId="1884"/>
            <ac:inkMk id="111" creationId="{650E1D13-0B4E-4A84-86DE-F3FDAB7D0EC1}"/>
          </ac:inkMkLst>
        </pc:inkChg>
        <pc:inkChg chg="add mod">
          <ac:chgData name="Sherif Khattab" userId="c83b1e15-36f3-4f46-aceb-05aac24c545e" providerId="ADAL" clId="{765E29AF-DB58-4025-A9E7-1BD6AAD1841B}" dt="2021-02-15T06:42:20.640" v="2205"/>
          <ac:inkMkLst>
            <pc:docMk/>
            <pc:sldMk cId="2098904307" sldId="1884"/>
            <ac:inkMk id="112" creationId="{281CAFBA-B135-47AC-8AE8-8EE6FC4366C1}"/>
          </ac:inkMkLst>
        </pc:inkChg>
        <pc:inkChg chg="add mod">
          <ac:chgData name="Sherif Khattab" userId="c83b1e15-36f3-4f46-aceb-05aac24c545e" providerId="ADAL" clId="{765E29AF-DB58-4025-A9E7-1BD6AAD1841B}" dt="2021-02-15T06:42:20.640" v="2205"/>
          <ac:inkMkLst>
            <pc:docMk/>
            <pc:sldMk cId="2098904307" sldId="1884"/>
            <ac:inkMk id="113" creationId="{ACC7B214-95F6-459F-87A5-14A56D0C6151}"/>
          </ac:inkMkLst>
        </pc:inkChg>
        <pc:inkChg chg="add mod">
          <ac:chgData name="Sherif Khattab" userId="c83b1e15-36f3-4f46-aceb-05aac24c545e" providerId="ADAL" clId="{765E29AF-DB58-4025-A9E7-1BD6AAD1841B}" dt="2021-02-15T06:42:20.640" v="2205"/>
          <ac:inkMkLst>
            <pc:docMk/>
            <pc:sldMk cId="2098904307" sldId="1884"/>
            <ac:inkMk id="114" creationId="{FCF1BE6C-2E49-489E-B2C0-B18A2685CA14}"/>
          </ac:inkMkLst>
        </pc:inkChg>
        <pc:inkChg chg="add mod">
          <ac:chgData name="Sherif Khattab" userId="c83b1e15-36f3-4f46-aceb-05aac24c545e" providerId="ADAL" clId="{765E29AF-DB58-4025-A9E7-1BD6AAD1841B}" dt="2021-02-15T06:43:30.090" v="2250"/>
          <ac:inkMkLst>
            <pc:docMk/>
            <pc:sldMk cId="2098904307" sldId="1884"/>
            <ac:inkMk id="116" creationId="{2BE24F47-B34C-4AAB-949B-36CC81C1BBB8}"/>
          </ac:inkMkLst>
        </pc:inkChg>
        <pc:inkChg chg="add mod">
          <ac:chgData name="Sherif Khattab" userId="c83b1e15-36f3-4f46-aceb-05aac24c545e" providerId="ADAL" clId="{765E29AF-DB58-4025-A9E7-1BD6AAD1841B}" dt="2021-02-15T06:43:30.090" v="2250"/>
          <ac:inkMkLst>
            <pc:docMk/>
            <pc:sldMk cId="2098904307" sldId="1884"/>
            <ac:inkMk id="117" creationId="{04E3CFB8-1730-445A-A114-BE99ADF6BA73}"/>
          </ac:inkMkLst>
        </pc:inkChg>
        <pc:inkChg chg="add">
          <ac:chgData name="Sherif Khattab" userId="c83b1e15-36f3-4f46-aceb-05aac24c545e" providerId="ADAL" clId="{765E29AF-DB58-4025-A9E7-1BD6AAD1841B}" dt="2021-02-15T06:44:58.927" v="2280" actId="9405"/>
          <ac:inkMkLst>
            <pc:docMk/>
            <pc:sldMk cId="2098904307" sldId="1884"/>
            <ac:inkMk id="119" creationId="{50AF1B27-78F5-43C9-8A78-75290F7978B4}"/>
          </ac:inkMkLst>
        </pc:inkChg>
        <pc:inkChg chg="add mod">
          <ac:chgData name="Sherif Khattab" userId="c83b1e15-36f3-4f46-aceb-05aac24c545e" providerId="ADAL" clId="{765E29AF-DB58-4025-A9E7-1BD6AAD1841B}" dt="2021-02-15T06:45:02.357" v="2287"/>
          <ac:inkMkLst>
            <pc:docMk/>
            <pc:sldMk cId="2098904307" sldId="1884"/>
            <ac:inkMk id="120" creationId="{C0256A3B-72B2-4AF8-93CA-D59DC82BC2CF}"/>
          </ac:inkMkLst>
        </pc:inkChg>
        <pc:inkChg chg="add mod">
          <ac:chgData name="Sherif Khattab" userId="c83b1e15-36f3-4f46-aceb-05aac24c545e" providerId="ADAL" clId="{765E29AF-DB58-4025-A9E7-1BD6AAD1841B}" dt="2021-02-15T06:45:02.357" v="2287"/>
          <ac:inkMkLst>
            <pc:docMk/>
            <pc:sldMk cId="2098904307" sldId="1884"/>
            <ac:inkMk id="121" creationId="{6245F83E-22C6-47D9-969C-356350205749}"/>
          </ac:inkMkLst>
        </pc:inkChg>
        <pc:inkChg chg="add mod">
          <ac:chgData name="Sherif Khattab" userId="c83b1e15-36f3-4f46-aceb-05aac24c545e" providerId="ADAL" clId="{765E29AF-DB58-4025-A9E7-1BD6AAD1841B}" dt="2021-02-15T06:45:02.357" v="2287"/>
          <ac:inkMkLst>
            <pc:docMk/>
            <pc:sldMk cId="2098904307" sldId="1884"/>
            <ac:inkMk id="122" creationId="{1D04F5AC-5FBA-44BB-A48A-DC91C7F9B5C7}"/>
          </ac:inkMkLst>
        </pc:inkChg>
        <pc:inkChg chg="add mod">
          <ac:chgData name="Sherif Khattab" userId="c83b1e15-36f3-4f46-aceb-05aac24c545e" providerId="ADAL" clId="{765E29AF-DB58-4025-A9E7-1BD6AAD1841B}" dt="2021-02-15T06:45:02.357" v="2287"/>
          <ac:inkMkLst>
            <pc:docMk/>
            <pc:sldMk cId="2098904307" sldId="1884"/>
            <ac:inkMk id="123" creationId="{9B9C1D52-8799-4DBB-9AA4-000035711A1E}"/>
          </ac:inkMkLst>
        </pc:inkChg>
        <pc:inkChg chg="add mod">
          <ac:chgData name="Sherif Khattab" userId="c83b1e15-36f3-4f46-aceb-05aac24c545e" providerId="ADAL" clId="{765E29AF-DB58-4025-A9E7-1BD6AAD1841B}" dt="2021-02-15T06:45:02.357" v="2287"/>
          <ac:inkMkLst>
            <pc:docMk/>
            <pc:sldMk cId="2098904307" sldId="1884"/>
            <ac:inkMk id="124" creationId="{A6314CE5-CC7B-4810-852B-F845927B1AA9}"/>
          </ac:inkMkLst>
        </pc:inkChg>
        <pc:inkChg chg="add mod">
          <ac:chgData name="Sherif Khattab" userId="c83b1e15-36f3-4f46-aceb-05aac24c545e" providerId="ADAL" clId="{765E29AF-DB58-4025-A9E7-1BD6AAD1841B}" dt="2021-02-15T06:45:02.357" v="2287"/>
          <ac:inkMkLst>
            <pc:docMk/>
            <pc:sldMk cId="2098904307" sldId="1884"/>
            <ac:inkMk id="125" creationId="{5E948A7A-9312-4571-A0B5-352F98706C2E}"/>
          </ac:inkMkLst>
        </pc:inkChg>
        <pc:inkChg chg="del mod">
          <ac:chgData name="Sherif Khattab" userId="c83b1e15-36f3-4f46-aceb-05aac24c545e" providerId="ADAL" clId="{765E29AF-DB58-4025-A9E7-1BD6AAD1841B}" dt="2021-02-15T06:39:58.519" v="2083"/>
          <ac:inkMkLst>
            <pc:docMk/>
            <pc:sldMk cId="2098904307" sldId="1884"/>
            <ac:inkMk id="168" creationId="{C5B358AA-20CC-43D2-8160-B274B3C754E2}"/>
          </ac:inkMkLst>
        </pc:inkChg>
        <pc:inkChg chg="del mod">
          <ac:chgData name="Sherif Khattab" userId="c83b1e15-36f3-4f46-aceb-05aac24c545e" providerId="ADAL" clId="{765E29AF-DB58-4025-A9E7-1BD6AAD1841B}" dt="2021-02-15T06:39:58.522" v="2086"/>
          <ac:inkMkLst>
            <pc:docMk/>
            <pc:sldMk cId="2098904307" sldId="1884"/>
            <ac:inkMk id="169" creationId="{B6F74686-8305-4664-826C-14E83CCE3FC5}"/>
          </ac:inkMkLst>
        </pc:inkChg>
        <pc:inkChg chg="mod">
          <ac:chgData name="Sherif Khattab" userId="c83b1e15-36f3-4f46-aceb-05aac24c545e" providerId="ADAL" clId="{765E29AF-DB58-4025-A9E7-1BD6AAD1841B}" dt="2021-02-15T06:39:58.523" v="2087"/>
          <ac:inkMkLst>
            <pc:docMk/>
            <pc:sldMk cId="2098904307" sldId="1884"/>
            <ac:inkMk id="170" creationId="{C70B9411-AFDA-4A6E-ABEE-2620F04ACC9B}"/>
          </ac:inkMkLst>
        </pc:inkChg>
        <pc:inkChg chg="mod">
          <ac:chgData name="Sherif Khattab" userId="c83b1e15-36f3-4f46-aceb-05aac24c545e" providerId="ADAL" clId="{765E29AF-DB58-4025-A9E7-1BD6AAD1841B}" dt="2021-02-15T06:39:58.523" v="2087"/>
          <ac:inkMkLst>
            <pc:docMk/>
            <pc:sldMk cId="2098904307" sldId="1884"/>
            <ac:inkMk id="171" creationId="{16591D7D-6816-4506-8C90-7EBBBFC5A77A}"/>
          </ac:inkMkLst>
        </pc:inkChg>
        <pc:inkChg chg="mod">
          <ac:chgData name="Sherif Khattab" userId="c83b1e15-36f3-4f46-aceb-05aac24c545e" providerId="ADAL" clId="{765E29AF-DB58-4025-A9E7-1BD6AAD1841B}" dt="2021-02-15T06:39:58.523" v="2087"/>
          <ac:inkMkLst>
            <pc:docMk/>
            <pc:sldMk cId="2098904307" sldId="1884"/>
            <ac:inkMk id="175" creationId="{42C1705F-F0F8-4236-8714-F8D1D2F85009}"/>
          </ac:inkMkLst>
        </pc:inkChg>
        <pc:inkChg chg="mod">
          <ac:chgData name="Sherif Khattab" userId="c83b1e15-36f3-4f46-aceb-05aac24c545e" providerId="ADAL" clId="{765E29AF-DB58-4025-A9E7-1BD6AAD1841B}" dt="2021-02-15T06:39:58.523" v="2087"/>
          <ac:inkMkLst>
            <pc:docMk/>
            <pc:sldMk cId="2098904307" sldId="1884"/>
            <ac:inkMk id="176" creationId="{8505FB99-937A-47AD-9EC6-75C6C38F6995}"/>
          </ac:inkMkLst>
        </pc:inkChg>
        <pc:inkChg chg="mod">
          <ac:chgData name="Sherif Khattab" userId="c83b1e15-36f3-4f46-aceb-05aac24c545e" providerId="ADAL" clId="{765E29AF-DB58-4025-A9E7-1BD6AAD1841B}" dt="2021-02-15T06:39:58.523" v="2087"/>
          <ac:inkMkLst>
            <pc:docMk/>
            <pc:sldMk cId="2098904307" sldId="1884"/>
            <ac:inkMk id="177" creationId="{F292E68F-6E57-4CE6-B2D1-95AF96C65EF8}"/>
          </ac:inkMkLst>
        </pc:inkChg>
        <pc:inkChg chg="mod">
          <ac:chgData name="Sherif Khattab" userId="c83b1e15-36f3-4f46-aceb-05aac24c545e" providerId="ADAL" clId="{765E29AF-DB58-4025-A9E7-1BD6AAD1841B}" dt="2021-02-15T06:39:58.523" v="2087"/>
          <ac:inkMkLst>
            <pc:docMk/>
            <pc:sldMk cId="2098904307" sldId="1884"/>
            <ac:inkMk id="178" creationId="{2F8BBEF5-729F-468C-8DA9-121ADE8F85E4}"/>
          </ac:inkMkLst>
        </pc:inkChg>
        <pc:inkChg chg="mod">
          <ac:chgData name="Sherif Khattab" userId="c83b1e15-36f3-4f46-aceb-05aac24c545e" providerId="ADAL" clId="{765E29AF-DB58-4025-A9E7-1BD6AAD1841B}" dt="2021-02-15T06:39:58.523" v="2087"/>
          <ac:inkMkLst>
            <pc:docMk/>
            <pc:sldMk cId="2098904307" sldId="1884"/>
            <ac:inkMk id="179" creationId="{5EF584C4-4B97-4A67-B2A4-BD1026EC9C66}"/>
          </ac:inkMkLst>
        </pc:inkChg>
        <pc:inkChg chg="mod">
          <ac:chgData name="Sherif Khattab" userId="c83b1e15-36f3-4f46-aceb-05aac24c545e" providerId="ADAL" clId="{765E29AF-DB58-4025-A9E7-1BD6AAD1841B}" dt="2021-02-15T06:39:58.523" v="2087"/>
          <ac:inkMkLst>
            <pc:docMk/>
            <pc:sldMk cId="2098904307" sldId="1884"/>
            <ac:inkMk id="180" creationId="{A32D0C41-383A-490C-B897-B72B267893CC}"/>
          </ac:inkMkLst>
        </pc:inkChg>
        <pc:inkChg chg="mod">
          <ac:chgData name="Sherif Khattab" userId="c83b1e15-36f3-4f46-aceb-05aac24c545e" providerId="ADAL" clId="{765E29AF-DB58-4025-A9E7-1BD6AAD1841B}" dt="2021-02-15T06:39:58.523" v="2087"/>
          <ac:inkMkLst>
            <pc:docMk/>
            <pc:sldMk cId="2098904307" sldId="1884"/>
            <ac:inkMk id="181" creationId="{C2C07197-6EE9-457F-8FB1-B6EC8E233D72}"/>
          </ac:inkMkLst>
        </pc:inkChg>
        <pc:inkChg chg="mod">
          <ac:chgData name="Sherif Khattab" userId="c83b1e15-36f3-4f46-aceb-05aac24c545e" providerId="ADAL" clId="{765E29AF-DB58-4025-A9E7-1BD6AAD1841B}" dt="2021-02-15T06:39:58.523" v="2087"/>
          <ac:inkMkLst>
            <pc:docMk/>
            <pc:sldMk cId="2098904307" sldId="1884"/>
            <ac:inkMk id="182" creationId="{5FBFC2E6-B792-40B6-B2A7-490590A14CEA}"/>
          </ac:inkMkLst>
        </pc:inkChg>
        <pc:inkChg chg="mod">
          <ac:chgData name="Sherif Khattab" userId="c83b1e15-36f3-4f46-aceb-05aac24c545e" providerId="ADAL" clId="{765E29AF-DB58-4025-A9E7-1BD6AAD1841B}" dt="2021-02-15T06:39:58.523" v="2087"/>
          <ac:inkMkLst>
            <pc:docMk/>
            <pc:sldMk cId="2098904307" sldId="1884"/>
            <ac:inkMk id="183" creationId="{9E742FFA-76B1-4B0B-8D0F-525C4C8AB517}"/>
          </ac:inkMkLst>
        </pc:inkChg>
        <pc:inkChg chg="mod">
          <ac:chgData name="Sherif Khattab" userId="c83b1e15-36f3-4f46-aceb-05aac24c545e" providerId="ADAL" clId="{765E29AF-DB58-4025-A9E7-1BD6AAD1841B}" dt="2021-02-15T06:39:58.523" v="2087"/>
          <ac:inkMkLst>
            <pc:docMk/>
            <pc:sldMk cId="2098904307" sldId="1884"/>
            <ac:inkMk id="187" creationId="{8970B7B1-5771-419C-9C6A-6669DDADB0C8}"/>
          </ac:inkMkLst>
        </pc:inkChg>
        <pc:inkChg chg="mod">
          <ac:chgData name="Sherif Khattab" userId="c83b1e15-36f3-4f46-aceb-05aac24c545e" providerId="ADAL" clId="{765E29AF-DB58-4025-A9E7-1BD6AAD1841B}" dt="2021-02-15T06:39:58.523" v="2087"/>
          <ac:inkMkLst>
            <pc:docMk/>
            <pc:sldMk cId="2098904307" sldId="1884"/>
            <ac:inkMk id="188" creationId="{F7E6E45B-58E0-4C7D-A2CE-2BA26AB59AB9}"/>
          </ac:inkMkLst>
        </pc:inkChg>
        <pc:inkChg chg="mod">
          <ac:chgData name="Sherif Khattab" userId="c83b1e15-36f3-4f46-aceb-05aac24c545e" providerId="ADAL" clId="{765E29AF-DB58-4025-A9E7-1BD6AAD1841B}" dt="2021-02-15T06:39:58.523" v="2087"/>
          <ac:inkMkLst>
            <pc:docMk/>
            <pc:sldMk cId="2098904307" sldId="1884"/>
            <ac:inkMk id="189" creationId="{6E591B25-C154-4C78-881F-CBF5A77643D3}"/>
          </ac:inkMkLst>
        </pc:inkChg>
        <pc:inkChg chg="mod">
          <ac:chgData name="Sherif Khattab" userId="c83b1e15-36f3-4f46-aceb-05aac24c545e" providerId="ADAL" clId="{765E29AF-DB58-4025-A9E7-1BD6AAD1841B}" dt="2021-02-15T06:39:58.523" v="2087"/>
          <ac:inkMkLst>
            <pc:docMk/>
            <pc:sldMk cId="2098904307" sldId="1884"/>
            <ac:inkMk id="190" creationId="{D1097F1A-5C21-4072-8883-098CB95C2199}"/>
          </ac:inkMkLst>
        </pc:inkChg>
        <pc:inkChg chg="add mod">
          <ac:chgData name="Sherif Khattab" userId="c83b1e15-36f3-4f46-aceb-05aac24c545e" providerId="ADAL" clId="{765E29AF-DB58-4025-A9E7-1BD6AAD1841B}" dt="2021-02-15T06:38:22.763" v="2057"/>
          <ac:inkMkLst>
            <pc:docMk/>
            <pc:sldMk cId="2098904307" sldId="1884"/>
            <ac:inkMk id="214" creationId="{C82804DD-E6BF-40DB-8EB3-FB3E5BFFA5FC}"/>
          </ac:inkMkLst>
        </pc:inkChg>
        <pc:inkChg chg="add mod">
          <ac:chgData name="Sherif Khattab" userId="c83b1e15-36f3-4f46-aceb-05aac24c545e" providerId="ADAL" clId="{765E29AF-DB58-4025-A9E7-1BD6AAD1841B}" dt="2021-02-15T06:38:22.763" v="2057"/>
          <ac:inkMkLst>
            <pc:docMk/>
            <pc:sldMk cId="2098904307" sldId="1884"/>
            <ac:inkMk id="240" creationId="{1A36D1CD-D701-40CD-BCCA-25213DD654D9}"/>
          </ac:inkMkLst>
        </pc:inkChg>
        <pc:inkChg chg="del">
          <ac:chgData name="Sherif Khattab" userId="c83b1e15-36f3-4f46-aceb-05aac24c545e" providerId="ADAL" clId="{765E29AF-DB58-4025-A9E7-1BD6AAD1841B}" dt="2021-02-15T06:39:59.865" v="2090"/>
          <ac:inkMkLst>
            <pc:docMk/>
            <pc:sldMk cId="2098904307" sldId="1884"/>
            <ac:inkMk id="257" creationId="{4694796E-BC78-4F8A-8582-CCB3290AFEFC}"/>
          </ac:inkMkLst>
        </pc:inkChg>
        <pc:inkChg chg="del">
          <ac:chgData name="Sherif Khattab" userId="c83b1e15-36f3-4f46-aceb-05aac24c545e" providerId="ADAL" clId="{765E29AF-DB58-4025-A9E7-1BD6AAD1841B}" dt="2021-02-15T06:39:59.865" v="2089"/>
          <ac:inkMkLst>
            <pc:docMk/>
            <pc:sldMk cId="2098904307" sldId="1884"/>
            <ac:inkMk id="258" creationId="{9F5DAE0C-737C-40DF-85EE-2F3916C2E0C7}"/>
          </ac:inkMkLst>
        </pc:inkChg>
        <pc:inkChg chg="del">
          <ac:chgData name="Sherif Khattab" userId="c83b1e15-36f3-4f46-aceb-05aac24c545e" providerId="ADAL" clId="{765E29AF-DB58-4025-A9E7-1BD6AAD1841B}" dt="2021-02-15T06:39:59.864" v="2088"/>
          <ac:inkMkLst>
            <pc:docMk/>
            <pc:sldMk cId="2098904307" sldId="1884"/>
            <ac:inkMk id="259" creationId="{EE3201B7-6170-4AEA-BB75-D614D47A68DD}"/>
          </ac:inkMkLst>
        </pc:inkChg>
        <pc:inkChg chg="add mod">
          <ac:chgData name="Sherif Khattab" userId="c83b1e15-36f3-4f46-aceb-05aac24c545e" providerId="ADAL" clId="{765E29AF-DB58-4025-A9E7-1BD6AAD1841B}" dt="2021-02-15T06:38:22.763" v="2057"/>
          <ac:inkMkLst>
            <pc:docMk/>
            <pc:sldMk cId="2098904307" sldId="1884"/>
            <ac:inkMk id="269" creationId="{B563CB80-7074-456E-9B79-C22EC047F922}"/>
          </ac:inkMkLst>
        </pc:inkChg>
        <pc:inkChg chg="add mod">
          <ac:chgData name="Sherif Khattab" userId="c83b1e15-36f3-4f46-aceb-05aac24c545e" providerId="ADAL" clId="{765E29AF-DB58-4025-A9E7-1BD6AAD1841B}" dt="2021-02-15T06:38:22.763" v="2057"/>
          <ac:inkMkLst>
            <pc:docMk/>
            <pc:sldMk cId="2098904307" sldId="1884"/>
            <ac:inkMk id="283" creationId="{51F83538-B806-4623-BC44-B09BBD0F726F}"/>
          </ac:inkMkLst>
        </pc:inkChg>
        <pc:inkChg chg="add mod">
          <ac:chgData name="Sherif Khattab" userId="c83b1e15-36f3-4f46-aceb-05aac24c545e" providerId="ADAL" clId="{765E29AF-DB58-4025-A9E7-1BD6AAD1841B}" dt="2021-02-15T06:38:22.763" v="2057"/>
          <ac:inkMkLst>
            <pc:docMk/>
            <pc:sldMk cId="2098904307" sldId="1884"/>
            <ac:inkMk id="284" creationId="{7907F8AF-42DC-4AC8-AF88-C13A378C8133}"/>
          </ac:inkMkLst>
        </pc:inkChg>
        <pc:inkChg chg="add mod">
          <ac:chgData name="Sherif Khattab" userId="c83b1e15-36f3-4f46-aceb-05aac24c545e" providerId="ADAL" clId="{765E29AF-DB58-4025-A9E7-1BD6AAD1841B}" dt="2021-02-15T06:38:22.763" v="2057"/>
          <ac:inkMkLst>
            <pc:docMk/>
            <pc:sldMk cId="2098904307" sldId="1884"/>
            <ac:inkMk id="285" creationId="{F8060B2F-E4A7-42F8-AE29-A718BDBD3345}"/>
          </ac:inkMkLst>
        </pc:inkChg>
        <pc:inkChg chg="add mod">
          <ac:chgData name="Sherif Khattab" userId="c83b1e15-36f3-4f46-aceb-05aac24c545e" providerId="ADAL" clId="{765E29AF-DB58-4025-A9E7-1BD6AAD1841B}" dt="2021-02-15T06:38:22.763" v="2057"/>
          <ac:inkMkLst>
            <pc:docMk/>
            <pc:sldMk cId="2098904307" sldId="1884"/>
            <ac:inkMk id="286" creationId="{08A7370B-A9DF-46DD-A8EB-F4CEAE9036C1}"/>
          </ac:inkMkLst>
        </pc:inkChg>
        <pc:inkChg chg="mod">
          <ac:chgData name="Sherif Khattab" userId="c83b1e15-36f3-4f46-aceb-05aac24c545e" providerId="ADAL" clId="{765E29AF-DB58-4025-A9E7-1BD6AAD1841B}" dt="2021-02-15T06:39:58.523" v="2087"/>
          <ac:inkMkLst>
            <pc:docMk/>
            <pc:sldMk cId="2098904307" sldId="1884"/>
            <ac:inkMk id="287" creationId="{23FCFE37-7E33-4DBA-85A3-3C24593B9F46}"/>
          </ac:inkMkLst>
        </pc:inkChg>
        <pc:inkChg chg="mod">
          <ac:chgData name="Sherif Khattab" userId="c83b1e15-36f3-4f46-aceb-05aac24c545e" providerId="ADAL" clId="{765E29AF-DB58-4025-A9E7-1BD6AAD1841B}" dt="2021-02-15T06:39:58.523" v="2087"/>
          <ac:inkMkLst>
            <pc:docMk/>
            <pc:sldMk cId="2098904307" sldId="1884"/>
            <ac:inkMk id="288" creationId="{EF4C96CE-25A9-4EA4-8B1D-EE1AA3EFB681}"/>
          </ac:inkMkLst>
        </pc:inkChg>
        <pc:inkChg chg="mod">
          <ac:chgData name="Sherif Khattab" userId="c83b1e15-36f3-4f46-aceb-05aac24c545e" providerId="ADAL" clId="{765E29AF-DB58-4025-A9E7-1BD6AAD1841B}" dt="2021-02-15T06:39:58.523" v="2087"/>
          <ac:inkMkLst>
            <pc:docMk/>
            <pc:sldMk cId="2098904307" sldId="1884"/>
            <ac:inkMk id="289" creationId="{079F6919-8C74-41F9-850B-EF66A07F340A}"/>
          </ac:inkMkLst>
        </pc:inkChg>
        <pc:inkChg chg="add mod">
          <ac:chgData name="Sherif Khattab" userId="c83b1e15-36f3-4f46-aceb-05aac24c545e" providerId="ADAL" clId="{765E29AF-DB58-4025-A9E7-1BD6AAD1841B}" dt="2021-02-15T06:38:22.763" v="2057"/>
          <ac:inkMkLst>
            <pc:docMk/>
            <pc:sldMk cId="2098904307" sldId="1884"/>
            <ac:inkMk id="290" creationId="{6854327F-6D22-4DE8-9A16-1D20DE694F07}"/>
          </ac:inkMkLst>
        </pc:inkChg>
        <pc:inkChg chg="mod">
          <ac:chgData name="Sherif Khattab" userId="c83b1e15-36f3-4f46-aceb-05aac24c545e" providerId="ADAL" clId="{765E29AF-DB58-4025-A9E7-1BD6AAD1841B}" dt="2021-02-15T06:39:58.523" v="2087"/>
          <ac:inkMkLst>
            <pc:docMk/>
            <pc:sldMk cId="2098904307" sldId="1884"/>
            <ac:inkMk id="291" creationId="{272495E9-036F-4134-9970-58C95844A974}"/>
          </ac:inkMkLst>
        </pc:inkChg>
        <pc:inkChg chg="mod">
          <ac:chgData name="Sherif Khattab" userId="c83b1e15-36f3-4f46-aceb-05aac24c545e" providerId="ADAL" clId="{765E29AF-DB58-4025-A9E7-1BD6AAD1841B}" dt="2021-02-15T06:39:58.523" v="2087"/>
          <ac:inkMkLst>
            <pc:docMk/>
            <pc:sldMk cId="2098904307" sldId="1884"/>
            <ac:inkMk id="292" creationId="{316E0623-F5C7-482A-A67B-2AEFA1288E82}"/>
          </ac:inkMkLst>
        </pc:inkChg>
        <pc:inkChg chg="add mod">
          <ac:chgData name="Sherif Khattab" userId="c83b1e15-36f3-4f46-aceb-05aac24c545e" providerId="ADAL" clId="{765E29AF-DB58-4025-A9E7-1BD6AAD1841B}" dt="2021-02-15T06:38:22.763" v="2057"/>
          <ac:inkMkLst>
            <pc:docMk/>
            <pc:sldMk cId="2098904307" sldId="1884"/>
            <ac:inkMk id="293" creationId="{25034ED0-49C4-484D-8742-231292CE326A}"/>
          </ac:inkMkLst>
        </pc:inkChg>
        <pc:inkChg chg="mod">
          <ac:chgData name="Sherif Khattab" userId="c83b1e15-36f3-4f46-aceb-05aac24c545e" providerId="ADAL" clId="{765E29AF-DB58-4025-A9E7-1BD6AAD1841B}" dt="2021-02-15T06:39:58.523" v="2087"/>
          <ac:inkMkLst>
            <pc:docMk/>
            <pc:sldMk cId="2098904307" sldId="1884"/>
            <ac:inkMk id="294" creationId="{37DDFA74-1B7C-4D46-B548-8DE6A4EF594E}"/>
          </ac:inkMkLst>
        </pc:inkChg>
        <pc:inkChg chg="mod">
          <ac:chgData name="Sherif Khattab" userId="c83b1e15-36f3-4f46-aceb-05aac24c545e" providerId="ADAL" clId="{765E29AF-DB58-4025-A9E7-1BD6AAD1841B}" dt="2021-02-15T06:39:58.523" v="2087"/>
          <ac:inkMkLst>
            <pc:docMk/>
            <pc:sldMk cId="2098904307" sldId="1884"/>
            <ac:inkMk id="295" creationId="{EE7220D0-4007-4C6C-98DC-B2DA9BC97351}"/>
          </ac:inkMkLst>
        </pc:inkChg>
        <pc:inkChg chg="mod">
          <ac:chgData name="Sherif Khattab" userId="c83b1e15-36f3-4f46-aceb-05aac24c545e" providerId="ADAL" clId="{765E29AF-DB58-4025-A9E7-1BD6AAD1841B}" dt="2021-02-15T06:39:58.523" v="2087"/>
          <ac:inkMkLst>
            <pc:docMk/>
            <pc:sldMk cId="2098904307" sldId="1884"/>
            <ac:inkMk id="296" creationId="{B8EBB313-95EF-41B7-9478-DB27E4772254}"/>
          </ac:inkMkLst>
        </pc:inkChg>
        <pc:inkChg chg="mod">
          <ac:chgData name="Sherif Khattab" userId="c83b1e15-36f3-4f46-aceb-05aac24c545e" providerId="ADAL" clId="{765E29AF-DB58-4025-A9E7-1BD6AAD1841B}" dt="2021-02-15T06:39:58.523" v="2087"/>
          <ac:inkMkLst>
            <pc:docMk/>
            <pc:sldMk cId="2098904307" sldId="1884"/>
            <ac:inkMk id="297" creationId="{0206F00E-A0FE-487C-977C-20B6449FFA08}"/>
          </ac:inkMkLst>
        </pc:inkChg>
        <pc:inkChg chg="mod">
          <ac:chgData name="Sherif Khattab" userId="c83b1e15-36f3-4f46-aceb-05aac24c545e" providerId="ADAL" clId="{765E29AF-DB58-4025-A9E7-1BD6AAD1841B}" dt="2021-02-15T06:39:58.523" v="2087"/>
          <ac:inkMkLst>
            <pc:docMk/>
            <pc:sldMk cId="2098904307" sldId="1884"/>
            <ac:inkMk id="298" creationId="{B325972E-43F5-4AE9-A043-B8CC22639752}"/>
          </ac:inkMkLst>
        </pc:inkChg>
        <pc:inkChg chg="mod">
          <ac:chgData name="Sherif Khattab" userId="c83b1e15-36f3-4f46-aceb-05aac24c545e" providerId="ADAL" clId="{765E29AF-DB58-4025-A9E7-1BD6AAD1841B}" dt="2021-02-15T06:39:58.523" v="2087"/>
          <ac:inkMkLst>
            <pc:docMk/>
            <pc:sldMk cId="2098904307" sldId="1884"/>
            <ac:inkMk id="299" creationId="{2FF1A420-DAC0-4456-BC94-C2BFE8020B0E}"/>
          </ac:inkMkLst>
        </pc:inkChg>
        <pc:inkChg chg="mod">
          <ac:chgData name="Sherif Khattab" userId="c83b1e15-36f3-4f46-aceb-05aac24c545e" providerId="ADAL" clId="{765E29AF-DB58-4025-A9E7-1BD6AAD1841B}" dt="2021-02-15T06:39:58.523" v="2087"/>
          <ac:inkMkLst>
            <pc:docMk/>
            <pc:sldMk cId="2098904307" sldId="1884"/>
            <ac:inkMk id="300" creationId="{22FCF1C2-4754-46A5-9568-6515E8ACC914}"/>
          </ac:inkMkLst>
        </pc:inkChg>
        <pc:inkChg chg="mod">
          <ac:chgData name="Sherif Khattab" userId="c83b1e15-36f3-4f46-aceb-05aac24c545e" providerId="ADAL" clId="{765E29AF-DB58-4025-A9E7-1BD6AAD1841B}" dt="2021-02-15T06:39:58.523" v="2087"/>
          <ac:inkMkLst>
            <pc:docMk/>
            <pc:sldMk cId="2098904307" sldId="1884"/>
            <ac:inkMk id="301" creationId="{AA1573B3-9694-4253-80A4-120B620DA89D}"/>
          </ac:inkMkLst>
        </pc:inkChg>
        <pc:inkChg chg="mod">
          <ac:chgData name="Sherif Khattab" userId="c83b1e15-36f3-4f46-aceb-05aac24c545e" providerId="ADAL" clId="{765E29AF-DB58-4025-A9E7-1BD6AAD1841B}" dt="2021-02-15T06:39:58.523" v="2087"/>
          <ac:inkMkLst>
            <pc:docMk/>
            <pc:sldMk cId="2098904307" sldId="1884"/>
            <ac:inkMk id="302" creationId="{AFB472CD-7C65-4B26-BAD0-3991F18A21C0}"/>
          </ac:inkMkLst>
        </pc:inkChg>
        <pc:inkChg chg="mod">
          <ac:chgData name="Sherif Khattab" userId="c83b1e15-36f3-4f46-aceb-05aac24c545e" providerId="ADAL" clId="{765E29AF-DB58-4025-A9E7-1BD6AAD1841B}" dt="2021-02-15T06:39:58.523" v="2087"/>
          <ac:inkMkLst>
            <pc:docMk/>
            <pc:sldMk cId="2098904307" sldId="1884"/>
            <ac:inkMk id="303" creationId="{1883FC01-D9C9-4FAC-B0FD-9017DFA3DA30}"/>
          </ac:inkMkLst>
        </pc:inkChg>
        <pc:inkChg chg="mod">
          <ac:chgData name="Sherif Khattab" userId="c83b1e15-36f3-4f46-aceb-05aac24c545e" providerId="ADAL" clId="{765E29AF-DB58-4025-A9E7-1BD6AAD1841B}" dt="2021-02-15T06:39:58.523" v="2087"/>
          <ac:inkMkLst>
            <pc:docMk/>
            <pc:sldMk cId="2098904307" sldId="1884"/>
            <ac:inkMk id="304" creationId="{7E780013-D77A-4895-8A3D-819DDA78537E}"/>
          </ac:inkMkLst>
        </pc:inkChg>
        <pc:inkChg chg="mod">
          <ac:chgData name="Sherif Khattab" userId="c83b1e15-36f3-4f46-aceb-05aac24c545e" providerId="ADAL" clId="{765E29AF-DB58-4025-A9E7-1BD6AAD1841B}" dt="2021-02-15T06:39:58.523" v="2087"/>
          <ac:inkMkLst>
            <pc:docMk/>
            <pc:sldMk cId="2098904307" sldId="1884"/>
            <ac:inkMk id="305" creationId="{9190F79C-8290-404B-AFC4-1A2CEA015E1C}"/>
          </ac:inkMkLst>
        </pc:inkChg>
        <pc:inkChg chg="mod">
          <ac:chgData name="Sherif Khattab" userId="c83b1e15-36f3-4f46-aceb-05aac24c545e" providerId="ADAL" clId="{765E29AF-DB58-4025-A9E7-1BD6AAD1841B}" dt="2021-02-15T06:39:58.523" v="2087"/>
          <ac:inkMkLst>
            <pc:docMk/>
            <pc:sldMk cId="2098904307" sldId="1884"/>
            <ac:inkMk id="306" creationId="{00F6EE67-F300-44BA-9AB9-FD292311BD38}"/>
          </ac:inkMkLst>
        </pc:inkChg>
        <pc:inkChg chg="add mod">
          <ac:chgData name="Sherif Khattab" userId="c83b1e15-36f3-4f46-aceb-05aac24c545e" providerId="ADAL" clId="{765E29AF-DB58-4025-A9E7-1BD6AAD1841B}" dt="2021-02-15T06:38:22.763" v="2057"/>
          <ac:inkMkLst>
            <pc:docMk/>
            <pc:sldMk cId="2098904307" sldId="1884"/>
            <ac:inkMk id="307" creationId="{CDC19936-A384-43DD-A726-9F3788517A69}"/>
          </ac:inkMkLst>
        </pc:inkChg>
        <pc:inkChg chg="add mod">
          <ac:chgData name="Sherif Khattab" userId="c83b1e15-36f3-4f46-aceb-05aac24c545e" providerId="ADAL" clId="{765E29AF-DB58-4025-A9E7-1BD6AAD1841B}" dt="2021-02-15T06:38:22.763" v="2057"/>
          <ac:inkMkLst>
            <pc:docMk/>
            <pc:sldMk cId="2098904307" sldId="1884"/>
            <ac:inkMk id="308" creationId="{347CE7D6-5D97-4F91-BD80-042278710ABF}"/>
          </ac:inkMkLst>
        </pc:inkChg>
        <pc:inkChg chg="mod">
          <ac:chgData name="Sherif Khattab" userId="c83b1e15-36f3-4f46-aceb-05aac24c545e" providerId="ADAL" clId="{765E29AF-DB58-4025-A9E7-1BD6AAD1841B}" dt="2021-02-15T06:39:58.523" v="2087"/>
          <ac:inkMkLst>
            <pc:docMk/>
            <pc:sldMk cId="2098904307" sldId="1884"/>
            <ac:inkMk id="309" creationId="{F2925C7F-4460-42F4-B7C5-E74FF3ACD0C9}"/>
          </ac:inkMkLst>
        </pc:inkChg>
        <pc:inkChg chg="add mod">
          <ac:chgData name="Sherif Khattab" userId="c83b1e15-36f3-4f46-aceb-05aac24c545e" providerId="ADAL" clId="{765E29AF-DB58-4025-A9E7-1BD6AAD1841B}" dt="2021-02-15T06:38:22.763" v="2057"/>
          <ac:inkMkLst>
            <pc:docMk/>
            <pc:sldMk cId="2098904307" sldId="1884"/>
            <ac:inkMk id="310" creationId="{52A5DDB3-7712-4EC1-B03D-7582F027A248}"/>
          </ac:inkMkLst>
        </pc:inkChg>
        <pc:inkChg chg="mod">
          <ac:chgData name="Sherif Khattab" userId="c83b1e15-36f3-4f46-aceb-05aac24c545e" providerId="ADAL" clId="{765E29AF-DB58-4025-A9E7-1BD6AAD1841B}" dt="2021-02-15T06:39:58.523" v="2087"/>
          <ac:inkMkLst>
            <pc:docMk/>
            <pc:sldMk cId="2098904307" sldId="1884"/>
            <ac:inkMk id="311" creationId="{017D5CE8-2E18-4B20-B678-05F717E32EEC}"/>
          </ac:inkMkLst>
        </pc:inkChg>
        <pc:inkChg chg="mod">
          <ac:chgData name="Sherif Khattab" userId="c83b1e15-36f3-4f46-aceb-05aac24c545e" providerId="ADAL" clId="{765E29AF-DB58-4025-A9E7-1BD6AAD1841B}" dt="2021-02-15T06:39:58.523" v="2087"/>
          <ac:inkMkLst>
            <pc:docMk/>
            <pc:sldMk cId="2098904307" sldId="1884"/>
            <ac:inkMk id="312" creationId="{BB499FB2-FD26-4413-8F59-D5A2A650F39A}"/>
          </ac:inkMkLst>
        </pc:inkChg>
        <pc:inkChg chg="mod">
          <ac:chgData name="Sherif Khattab" userId="c83b1e15-36f3-4f46-aceb-05aac24c545e" providerId="ADAL" clId="{765E29AF-DB58-4025-A9E7-1BD6AAD1841B}" dt="2021-02-15T06:39:58.523" v="2087"/>
          <ac:inkMkLst>
            <pc:docMk/>
            <pc:sldMk cId="2098904307" sldId="1884"/>
            <ac:inkMk id="313" creationId="{F02BA883-2EF6-468E-97C9-84647106744B}"/>
          </ac:inkMkLst>
        </pc:inkChg>
        <pc:inkChg chg="mod">
          <ac:chgData name="Sherif Khattab" userId="c83b1e15-36f3-4f46-aceb-05aac24c545e" providerId="ADAL" clId="{765E29AF-DB58-4025-A9E7-1BD6AAD1841B}" dt="2021-02-15T06:39:58.523" v="2087"/>
          <ac:inkMkLst>
            <pc:docMk/>
            <pc:sldMk cId="2098904307" sldId="1884"/>
            <ac:inkMk id="314" creationId="{3572D001-F2DF-4033-87F4-4B474BEB73E3}"/>
          </ac:inkMkLst>
        </pc:inkChg>
        <pc:inkChg chg="mod">
          <ac:chgData name="Sherif Khattab" userId="c83b1e15-36f3-4f46-aceb-05aac24c545e" providerId="ADAL" clId="{765E29AF-DB58-4025-A9E7-1BD6AAD1841B}" dt="2021-02-15T06:39:58.523" v="2087"/>
          <ac:inkMkLst>
            <pc:docMk/>
            <pc:sldMk cId="2098904307" sldId="1884"/>
            <ac:inkMk id="315" creationId="{8F7EDAEB-8AFA-4B3D-A537-1CE682E8A7E5}"/>
          </ac:inkMkLst>
        </pc:inkChg>
        <pc:inkChg chg="mod">
          <ac:chgData name="Sherif Khattab" userId="c83b1e15-36f3-4f46-aceb-05aac24c545e" providerId="ADAL" clId="{765E29AF-DB58-4025-A9E7-1BD6AAD1841B}" dt="2021-02-15T06:39:58.523" v="2087"/>
          <ac:inkMkLst>
            <pc:docMk/>
            <pc:sldMk cId="2098904307" sldId="1884"/>
            <ac:inkMk id="316" creationId="{763742FD-428D-4BFC-AE82-DE2854972448}"/>
          </ac:inkMkLst>
        </pc:inkChg>
        <pc:inkChg chg="add mod">
          <ac:chgData name="Sherif Khattab" userId="c83b1e15-36f3-4f46-aceb-05aac24c545e" providerId="ADAL" clId="{765E29AF-DB58-4025-A9E7-1BD6AAD1841B}" dt="2021-02-15T06:38:22.763" v="2057"/>
          <ac:inkMkLst>
            <pc:docMk/>
            <pc:sldMk cId="2098904307" sldId="1884"/>
            <ac:inkMk id="317" creationId="{B1624A40-190E-4B28-92B5-F74A239D7995}"/>
          </ac:inkMkLst>
        </pc:inkChg>
        <pc:inkChg chg="mod">
          <ac:chgData name="Sherif Khattab" userId="c83b1e15-36f3-4f46-aceb-05aac24c545e" providerId="ADAL" clId="{765E29AF-DB58-4025-A9E7-1BD6AAD1841B}" dt="2021-02-15T06:39:58.523" v="2087"/>
          <ac:inkMkLst>
            <pc:docMk/>
            <pc:sldMk cId="2098904307" sldId="1884"/>
            <ac:inkMk id="318" creationId="{3FC3D37D-E035-4EA9-BA27-7FF0CBD29690}"/>
          </ac:inkMkLst>
        </pc:inkChg>
        <pc:inkChg chg="mod">
          <ac:chgData name="Sherif Khattab" userId="c83b1e15-36f3-4f46-aceb-05aac24c545e" providerId="ADAL" clId="{765E29AF-DB58-4025-A9E7-1BD6AAD1841B}" dt="2021-02-15T06:39:58.523" v="2087"/>
          <ac:inkMkLst>
            <pc:docMk/>
            <pc:sldMk cId="2098904307" sldId="1884"/>
            <ac:inkMk id="319" creationId="{0BBC8464-7ECF-4DC9-8336-500521B0116F}"/>
          </ac:inkMkLst>
        </pc:inkChg>
        <pc:inkChg chg="mod">
          <ac:chgData name="Sherif Khattab" userId="c83b1e15-36f3-4f46-aceb-05aac24c545e" providerId="ADAL" clId="{765E29AF-DB58-4025-A9E7-1BD6AAD1841B}" dt="2021-02-15T06:39:58.523" v="2087"/>
          <ac:inkMkLst>
            <pc:docMk/>
            <pc:sldMk cId="2098904307" sldId="1884"/>
            <ac:inkMk id="320" creationId="{3E920951-3C72-4F2D-B918-69B9A2B4C535}"/>
          </ac:inkMkLst>
        </pc:inkChg>
        <pc:inkChg chg="del">
          <ac:chgData name="Sherif Khattab" userId="c83b1e15-36f3-4f46-aceb-05aac24c545e" providerId="ADAL" clId="{765E29AF-DB58-4025-A9E7-1BD6AAD1841B}" dt="2021-02-15T06:33:12.279" v="1952" actId="478"/>
          <ac:inkMkLst>
            <pc:docMk/>
            <pc:sldMk cId="2098904307" sldId="1884"/>
            <ac:inkMk id="322" creationId="{8C49738C-3F72-4EFD-84A4-AB52A29AC39B}"/>
          </ac:inkMkLst>
        </pc:inkChg>
        <pc:inkChg chg="add mod">
          <ac:chgData name="Sherif Khattab" userId="c83b1e15-36f3-4f46-aceb-05aac24c545e" providerId="ADAL" clId="{765E29AF-DB58-4025-A9E7-1BD6AAD1841B}" dt="2021-02-15T06:38:22.763" v="2057"/>
          <ac:inkMkLst>
            <pc:docMk/>
            <pc:sldMk cId="2098904307" sldId="1884"/>
            <ac:inkMk id="328" creationId="{17250612-26F5-4A27-92C3-92DC8447D2C3}"/>
          </ac:inkMkLst>
        </pc:inkChg>
        <pc:inkChg chg="add mod">
          <ac:chgData name="Sherif Khattab" userId="c83b1e15-36f3-4f46-aceb-05aac24c545e" providerId="ADAL" clId="{765E29AF-DB58-4025-A9E7-1BD6AAD1841B}" dt="2021-02-15T06:38:22.763" v="2057"/>
          <ac:inkMkLst>
            <pc:docMk/>
            <pc:sldMk cId="2098904307" sldId="1884"/>
            <ac:inkMk id="329" creationId="{FD39F39B-084B-4869-A90D-F601C86B6186}"/>
          </ac:inkMkLst>
        </pc:inkChg>
        <pc:inkChg chg="add mod">
          <ac:chgData name="Sherif Khattab" userId="c83b1e15-36f3-4f46-aceb-05aac24c545e" providerId="ADAL" clId="{765E29AF-DB58-4025-A9E7-1BD6AAD1841B}" dt="2021-02-15T06:38:22.763" v="2057"/>
          <ac:inkMkLst>
            <pc:docMk/>
            <pc:sldMk cId="2098904307" sldId="1884"/>
            <ac:inkMk id="330" creationId="{FC2D7FAD-B5D9-4610-BDC4-4EA9D35646D5}"/>
          </ac:inkMkLst>
        </pc:inkChg>
        <pc:inkChg chg="add mod">
          <ac:chgData name="Sherif Khattab" userId="c83b1e15-36f3-4f46-aceb-05aac24c545e" providerId="ADAL" clId="{765E29AF-DB58-4025-A9E7-1BD6AAD1841B}" dt="2021-02-15T06:38:22.763" v="2057"/>
          <ac:inkMkLst>
            <pc:docMk/>
            <pc:sldMk cId="2098904307" sldId="1884"/>
            <ac:inkMk id="331" creationId="{6E41AB50-ECA5-4457-AAE0-FB39F00918C7}"/>
          </ac:inkMkLst>
        </pc:inkChg>
        <pc:inkChg chg="add mod">
          <ac:chgData name="Sherif Khattab" userId="c83b1e15-36f3-4f46-aceb-05aac24c545e" providerId="ADAL" clId="{765E29AF-DB58-4025-A9E7-1BD6AAD1841B}" dt="2021-02-15T06:38:22.763" v="2057"/>
          <ac:inkMkLst>
            <pc:docMk/>
            <pc:sldMk cId="2098904307" sldId="1884"/>
            <ac:inkMk id="332" creationId="{09185062-EA2E-41E4-BB61-8FA3B56D290B}"/>
          </ac:inkMkLst>
        </pc:inkChg>
        <pc:inkChg chg="add mod">
          <ac:chgData name="Sherif Khattab" userId="c83b1e15-36f3-4f46-aceb-05aac24c545e" providerId="ADAL" clId="{765E29AF-DB58-4025-A9E7-1BD6AAD1841B}" dt="2021-02-15T06:38:22.763" v="2057"/>
          <ac:inkMkLst>
            <pc:docMk/>
            <pc:sldMk cId="2098904307" sldId="1884"/>
            <ac:inkMk id="333" creationId="{3C121EE1-2DBB-4E7D-9DBB-B2A57824E470}"/>
          </ac:inkMkLst>
        </pc:inkChg>
        <pc:inkChg chg="add mod">
          <ac:chgData name="Sherif Khattab" userId="c83b1e15-36f3-4f46-aceb-05aac24c545e" providerId="ADAL" clId="{765E29AF-DB58-4025-A9E7-1BD6AAD1841B}" dt="2021-02-15T06:38:22.763" v="2057"/>
          <ac:inkMkLst>
            <pc:docMk/>
            <pc:sldMk cId="2098904307" sldId="1884"/>
            <ac:inkMk id="334" creationId="{DDE05396-F9C2-43BB-95AB-263AE4DFBA1B}"/>
          </ac:inkMkLst>
        </pc:inkChg>
        <pc:inkChg chg="add mod">
          <ac:chgData name="Sherif Khattab" userId="c83b1e15-36f3-4f46-aceb-05aac24c545e" providerId="ADAL" clId="{765E29AF-DB58-4025-A9E7-1BD6AAD1841B}" dt="2021-02-15T06:38:22.763" v="2057"/>
          <ac:inkMkLst>
            <pc:docMk/>
            <pc:sldMk cId="2098904307" sldId="1884"/>
            <ac:inkMk id="335" creationId="{2DA84CEA-B1C8-45FA-A513-7585A9E6696B}"/>
          </ac:inkMkLst>
        </pc:inkChg>
        <pc:inkChg chg="add mod">
          <ac:chgData name="Sherif Khattab" userId="c83b1e15-36f3-4f46-aceb-05aac24c545e" providerId="ADAL" clId="{765E29AF-DB58-4025-A9E7-1BD6AAD1841B}" dt="2021-02-15T06:38:22.763" v="2057"/>
          <ac:inkMkLst>
            <pc:docMk/>
            <pc:sldMk cId="2098904307" sldId="1884"/>
            <ac:inkMk id="336" creationId="{7639FF25-CCC5-449C-BE60-3C3CB3D2BD0B}"/>
          </ac:inkMkLst>
        </pc:inkChg>
        <pc:inkChg chg="add mod">
          <ac:chgData name="Sherif Khattab" userId="c83b1e15-36f3-4f46-aceb-05aac24c545e" providerId="ADAL" clId="{765E29AF-DB58-4025-A9E7-1BD6AAD1841B}" dt="2021-02-15T06:38:22.763" v="2057"/>
          <ac:inkMkLst>
            <pc:docMk/>
            <pc:sldMk cId="2098904307" sldId="1884"/>
            <ac:inkMk id="337" creationId="{CDD7849A-7175-4CE3-A4DB-69A681DB6286}"/>
          </ac:inkMkLst>
        </pc:inkChg>
        <pc:inkChg chg="add mod">
          <ac:chgData name="Sherif Khattab" userId="c83b1e15-36f3-4f46-aceb-05aac24c545e" providerId="ADAL" clId="{765E29AF-DB58-4025-A9E7-1BD6AAD1841B}" dt="2021-02-15T06:38:22.763" v="2057"/>
          <ac:inkMkLst>
            <pc:docMk/>
            <pc:sldMk cId="2098904307" sldId="1884"/>
            <ac:inkMk id="338" creationId="{7496A0A3-9FE9-48A4-8ACB-EC4294AAE76B}"/>
          </ac:inkMkLst>
        </pc:inkChg>
        <pc:inkChg chg="add mod">
          <ac:chgData name="Sherif Khattab" userId="c83b1e15-36f3-4f46-aceb-05aac24c545e" providerId="ADAL" clId="{765E29AF-DB58-4025-A9E7-1BD6AAD1841B}" dt="2021-02-15T06:38:22.763" v="2057"/>
          <ac:inkMkLst>
            <pc:docMk/>
            <pc:sldMk cId="2098904307" sldId="1884"/>
            <ac:inkMk id="339" creationId="{D04DB690-99A8-4A2C-9F52-E9A4DA88201E}"/>
          </ac:inkMkLst>
        </pc:inkChg>
        <pc:inkChg chg="add mod">
          <ac:chgData name="Sherif Khattab" userId="c83b1e15-36f3-4f46-aceb-05aac24c545e" providerId="ADAL" clId="{765E29AF-DB58-4025-A9E7-1BD6AAD1841B}" dt="2021-02-15T06:38:22.763" v="2057"/>
          <ac:inkMkLst>
            <pc:docMk/>
            <pc:sldMk cId="2098904307" sldId="1884"/>
            <ac:inkMk id="340" creationId="{481EE306-3C79-44BF-A8DB-D247FF67299E}"/>
          </ac:inkMkLst>
        </pc:inkChg>
        <pc:inkChg chg="add mod">
          <ac:chgData name="Sherif Khattab" userId="c83b1e15-36f3-4f46-aceb-05aac24c545e" providerId="ADAL" clId="{765E29AF-DB58-4025-A9E7-1BD6AAD1841B}" dt="2021-02-15T06:38:22.763" v="2057"/>
          <ac:inkMkLst>
            <pc:docMk/>
            <pc:sldMk cId="2098904307" sldId="1884"/>
            <ac:inkMk id="341" creationId="{1917E9A3-5DAD-476B-B5A8-80CAD86FA38C}"/>
          </ac:inkMkLst>
        </pc:inkChg>
        <pc:inkChg chg="add mod">
          <ac:chgData name="Sherif Khattab" userId="c83b1e15-36f3-4f46-aceb-05aac24c545e" providerId="ADAL" clId="{765E29AF-DB58-4025-A9E7-1BD6AAD1841B}" dt="2021-02-15T06:38:22.763" v="2057"/>
          <ac:inkMkLst>
            <pc:docMk/>
            <pc:sldMk cId="2098904307" sldId="1884"/>
            <ac:inkMk id="342" creationId="{812D90A3-ABE6-49A4-B155-B6482907150B}"/>
          </ac:inkMkLst>
        </pc:inkChg>
        <pc:inkChg chg="add mod">
          <ac:chgData name="Sherif Khattab" userId="c83b1e15-36f3-4f46-aceb-05aac24c545e" providerId="ADAL" clId="{765E29AF-DB58-4025-A9E7-1BD6AAD1841B}" dt="2021-02-15T06:38:22.763" v="2057"/>
          <ac:inkMkLst>
            <pc:docMk/>
            <pc:sldMk cId="2098904307" sldId="1884"/>
            <ac:inkMk id="343" creationId="{E32ADB53-0881-4D12-94CB-4B623CD6FC79}"/>
          </ac:inkMkLst>
        </pc:inkChg>
        <pc:inkChg chg="add mod">
          <ac:chgData name="Sherif Khattab" userId="c83b1e15-36f3-4f46-aceb-05aac24c545e" providerId="ADAL" clId="{765E29AF-DB58-4025-A9E7-1BD6AAD1841B}" dt="2021-02-15T06:38:22.763" v="2057"/>
          <ac:inkMkLst>
            <pc:docMk/>
            <pc:sldMk cId="2098904307" sldId="1884"/>
            <ac:inkMk id="344" creationId="{B6E9A239-CE72-4CFA-BFC3-0255641BE57F}"/>
          </ac:inkMkLst>
        </pc:inkChg>
        <pc:inkChg chg="add mod">
          <ac:chgData name="Sherif Khattab" userId="c83b1e15-36f3-4f46-aceb-05aac24c545e" providerId="ADAL" clId="{765E29AF-DB58-4025-A9E7-1BD6AAD1841B}" dt="2021-02-15T06:38:22.763" v="2057"/>
          <ac:inkMkLst>
            <pc:docMk/>
            <pc:sldMk cId="2098904307" sldId="1884"/>
            <ac:inkMk id="345" creationId="{22A6A9DB-827E-4A56-9855-904988C3A26D}"/>
          </ac:inkMkLst>
        </pc:inkChg>
        <pc:inkChg chg="add mod">
          <ac:chgData name="Sherif Khattab" userId="c83b1e15-36f3-4f46-aceb-05aac24c545e" providerId="ADAL" clId="{765E29AF-DB58-4025-A9E7-1BD6AAD1841B}" dt="2021-02-15T06:38:22.763" v="2057"/>
          <ac:inkMkLst>
            <pc:docMk/>
            <pc:sldMk cId="2098904307" sldId="1884"/>
            <ac:inkMk id="346" creationId="{19E27991-4813-453E-BAF5-7B8E3B0491BC}"/>
          </ac:inkMkLst>
        </pc:inkChg>
        <pc:inkChg chg="add del mod">
          <ac:chgData name="Sherif Khattab" userId="c83b1e15-36f3-4f46-aceb-05aac24c545e" providerId="ADAL" clId="{765E29AF-DB58-4025-A9E7-1BD6AAD1841B}" dt="2021-02-15T06:42:14.264" v="2188"/>
          <ac:inkMkLst>
            <pc:docMk/>
            <pc:sldMk cId="2098904307" sldId="1884"/>
            <ac:inkMk id="347" creationId="{0FD77EE9-B3DE-434E-8DFE-DAE870EB785A}"/>
          </ac:inkMkLst>
        </pc:inkChg>
        <pc:inkChg chg="add del mod">
          <ac:chgData name="Sherif Khattab" userId="c83b1e15-36f3-4f46-aceb-05aac24c545e" providerId="ADAL" clId="{765E29AF-DB58-4025-A9E7-1BD6AAD1841B}" dt="2021-02-15T06:42:14.263" v="2181"/>
          <ac:inkMkLst>
            <pc:docMk/>
            <pc:sldMk cId="2098904307" sldId="1884"/>
            <ac:inkMk id="348" creationId="{87B1DAE6-FD19-4327-9D0B-499F56E041EE}"/>
          </ac:inkMkLst>
        </pc:inkChg>
        <pc:inkChg chg="add del mod">
          <ac:chgData name="Sherif Khattab" userId="c83b1e15-36f3-4f46-aceb-05aac24c545e" providerId="ADAL" clId="{765E29AF-DB58-4025-A9E7-1BD6AAD1841B}" dt="2021-02-15T06:42:14.262" v="2178"/>
          <ac:inkMkLst>
            <pc:docMk/>
            <pc:sldMk cId="2098904307" sldId="1884"/>
            <ac:inkMk id="349" creationId="{2A95173B-83C7-4858-B266-A7D3DBB45B0E}"/>
          </ac:inkMkLst>
        </pc:inkChg>
        <pc:inkChg chg="add del mod">
          <ac:chgData name="Sherif Khattab" userId="c83b1e15-36f3-4f46-aceb-05aac24c545e" providerId="ADAL" clId="{765E29AF-DB58-4025-A9E7-1BD6AAD1841B}" dt="2021-02-15T06:42:14.264" v="2183"/>
          <ac:inkMkLst>
            <pc:docMk/>
            <pc:sldMk cId="2098904307" sldId="1884"/>
            <ac:inkMk id="350" creationId="{BF08B3FC-32ED-4ADD-ABE4-75362CD87092}"/>
          </ac:inkMkLst>
        </pc:inkChg>
        <pc:inkChg chg="add del mod">
          <ac:chgData name="Sherif Khattab" userId="c83b1e15-36f3-4f46-aceb-05aac24c545e" providerId="ADAL" clId="{765E29AF-DB58-4025-A9E7-1BD6AAD1841B}" dt="2021-02-15T06:42:14.265" v="2189"/>
          <ac:inkMkLst>
            <pc:docMk/>
            <pc:sldMk cId="2098904307" sldId="1884"/>
            <ac:inkMk id="351" creationId="{A76FC96E-5569-41F7-8D1F-A1F52FB939DA}"/>
          </ac:inkMkLst>
        </pc:inkChg>
        <pc:inkChg chg="add del mod">
          <ac:chgData name="Sherif Khattab" userId="c83b1e15-36f3-4f46-aceb-05aac24c545e" providerId="ADAL" clId="{765E29AF-DB58-4025-A9E7-1BD6AAD1841B}" dt="2021-02-15T06:42:14.263" v="2179"/>
          <ac:inkMkLst>
            <pc:docMk/>
            <pc:sldMk cId="2098904307" sldId="1884"/>
            <ac:inkMk id="352" creationId="{B5AE2D32-31BE-4AEF-954C-B5939EBC412D}"/>
          </ac:inkMkLst>
        </pc:inkChg>
        <pc:inkChg chg="add del mod">
          <ac:chgData name="Sherif Khattab" userId="c83b1e15-36f3-4f46-aceb-05aac24c545e" providerId="ADAL" clId="{765E29AF-DB58-4025-A9E7-1BD6AAD1841B}" dt="2021-02-15T06:42:14.265" v="2193"/>
          <ac:inkMkLst>
            <pc:docMk/>
            <pc:sldMk cId="2098904307" sldId="1884"/>
            <ac:inkMk id="353" creationId="{49FF28B9-FF68-4C7C-8FEA-20A173CF6CF7}"/>
          </ac:inkMkLst>
        </pc:inkChg>
        <pc:inkChg chg="add del mod">
          <ac:chgData name="Sherif Khattab" userId="c83b1e15-36f3-4f46-aceb-05aac24c545e" providerId="ADAL" clId="{765E29AF-DB58-4025-A9E7-1BD6AAD1841B}" dt="2021-02-15T06:42:14.265" v="2190"/>
          <ac:inkMkLst>
            <pc:docMk/>
            <pc:sldMk cId="2098904307" sldId="1884"/>
            <ac:inkMk id="354" creationId="{73813530-5C71-46F1-9808-98521B135922}"/>
          </ac:inkMkLst>
        </pc:inkChg>
        <pc:inkChg chg="add del mod">
          <ac:chgData name="Sherif Khattab" userId="c83b1e15-36f3-4f46-aceb-05aac24c545e" providerId="ADAL" clId="{765E29AF-DB58-4025-A9E7-1BD6AAD1841B}" dt="2021-02-15T06:42:14.263" v="2180"/>
          <ac:inkMkLst>
            <pc:docMk/>
            <pc:sldMk cId="2098904307" sldId="1884"/>
            <ac:inkMk id="355" creationId="{96BABEA2-FF90-4906-AAC3-86ACD9C7C1F1}"/>
          </ac:inkMkLst>
        </pc:inkChg>
        <pc:inkChg chg="add del mod">
          <ac:chgData name="Sherif Khattab" userId="c83b1e15-36f3-4f46-aceb-05aac24c545e" providerId="ADAL" clId="{765E29AF-DB58-4025-A9E7-1BD6AAD1841B}" dt="2021-02-15T06:42:14.264" v="2184"/>
          <ac:inkMkLst>
            <pc:docMk/>
            <pc:sldMk cId="2098904307" sldId="1884"/>
            <ac:inkMk id="356" creationId="{E3C5F54A-C457-420C-98D2-352B13720439}"/>
          </ac:inkMkLst>
        </pc:inkChg>
        <pc:inkChg chg="add del mod">
          <ac:chgData name="Sherif Khattab" userId="c83b1e15-36f3-4f46-aceb-05aac24c545e" providerId="ADAL" clId="{765E29AF-DB58-4025-A9E7-1BD6AAD1841B}" dt="2021-02-15T06:42:14.265" v="2192"/>
          <ac:inkMkLst>
            <pc:docMk/>
            <pc:sldMk cId="2098904307" sldId="1884"/>
            <ac:inkMk id="357" creationId="{F3F8233A-5346-4575-90F6-823369FFA222}"/>
          </ac:inkMkLst>
        </pc:inkChg>
        <pc:inkChg chg="add del mod">
          <ac:chgData name="Sherif Khattab" userId="c83b1e15-36f3-4f46-aceb-05aac24c545e" providerId="ADAL" clId="{765E29AF-DB58-4025-A9E7-1BD6AAD1841B}" dt="2021-02-15T06:42:14.264" v="2185"/>
          <ac:inkMkLst>
            <pc:docMk/>
            <pc:sldMk cId="2098904307" sldId="1884"/>
            <ac:inkMk id="358" creationId="{92D384FD-5B3D-4F9E-986A-E6784E4F813E}"/>
          </ac:inkMkLst>
        </pc:inkChg>
        <pc:inkChg chg="add del mod">
          <ac:chgData name="Sherif Khattab" userId="c83b1e15-36f3-4f46-aceb-05aac24c545e" providerId="ADAL" clId="{765E29AF-DB58-4025-A9E7-1BD6AAD1841B}" dt="2021-02-15T06:42:14.263" v="2182"/>
          <ac:inkMkLst>
            <pc:docMk/>
            <pc:sldMk cId="2098904307" sldId="1884"/>
            <ac:inkMk id="359" creationId="{A1B7D7D9-C76F-4DEE-89F8-B9FC80157D1D}"/>
          </ac:inkMkLst>
        </pc:inkChg>
        <pc:inkChg chg="add del mod">
          <ac:chgData name="Sherif Khattab" userId="c83b1e15-36f3-4f46-aceb-05aac24c545e" providerId="ADAL" clId="{765E29AF-DB58-4025-A9E7-1BD6AAD1841B}" dt="2021-02-15T06:42:14.265" v="2191"/>
          <ac:inkMkLst>
            <pc:docMk/>
            <pc:sldMk cId="2098904307" sldId="1884"/>
            <ac:inkMk id="360" creationId="{AC785917-B3A0-4B9F-BF41-13CDC7333F97}"/>
          </ac:inkMkLst>
        </pc:inkChg>
        <pc:inkChg chg="add del mod">
          <ac:chgData name="Sherif Khattab" userId="c83b1e15-36f3-4f46-aceb-05aac24c545e" providerId="ADAL" clId="{765E29AF-DB58-4025-A9E7-1BD6AAD1841B}" dt="2021-02-15T06:42:14.264" v="2186"/>
          <ac:inkMkLst>
            <pc:docMk/>
            <pc:sldMk cId="2098904307" sldId="1884"/>
            <ac:inkMk id="361" creationId="{E630B143-9ABA-4004-A9AF-577F6872E258}"/>
          </ac:inkMkLst>
        </pc:inkChg>
        <pc:inkChg chg="add del mod">
          <ac:chgData name="Sherif Khattab" userId="c83b1e15-36f3-4f46-aceb-05aac24c545e" providerId="ADAL" clId="{765E29AF-DB58-4025-A9E7-1BD6AAD1841B}" dt="2021-02-15T06:42:14.264" v="2187"/>
          <ac:inkMkLst>
            <pc:docMk/>
            <pc:sldMk cId="2098904307" sldId="1884"/>
            <ac:inkMk id="362" creationId="{F0237D47-D428-4C7B-9216-D6FE98B2B8DD}"/>
          </ac:inkMkLst>
        </pc:inkChg>
      </pc:sldChg>
      <pc:sldChg chg="addSp delSp modSp add mod">
        <pc:chgData name="Sherif Khattab" userId="c83b1e15-36f3-4f46-aceb-05aac24c545e" providerId="ADAL" clId="{765E29AF-DB58-4025-A9E7-1BD6AAD1841B}" dt="2021-02-15T06:44:56.796" v="2279"/>
        <pc:sldMkLst>
          <pc:docMk/>
          <pc:sldMk cId="234041170" sldId="1885"/>
        </pc:sldMkLst>
        <pc:spChg chg="add del">
          <ac:chgData name="Sherif Khattab" userId="c83b1e15-36f3-4f46-aceb-05aac24c545e" providerId="ADAL" clId="{765E29AF-DB58-4025-A9E7-1BD6AAD1841B}" dt="2021-02-15T06:34:05.031" v="1960" actId="478"/>
          <ac:spMkLst>
            <pc:docMk/>
            <pc:sldMk cId="234041170" sldId="1885"/>
            <ac:spMk id="3" creationId="{5BE2671A-B9EC-4AB0-BCB5-FF73D37C5220}"/>
          </ac:spMkLst>
        </pc:spChg>
        <pc:grpChg chg="del">
          <ac:chgData name="Sherif Khattab" userId="c83b1e15-36f3-4f46-aceb-05aac24c545e" providerId="ADAL" clId="{765E29AF-DB58-4025-A9E7-1BD6AAD1841B}" dt="2021-02-15T06:35:04.090" v="1969" actId="478"/>
          <ac:grpSpMkLst>
            <pc:docMk/>
            <pc:sldMk cId="234041170" sldId="1885"/>
            <ac:grpSpMk id="77" creationId="{F0F19807-DAEE-41AB-88C5-364C5017B903}"/>
          </ac:grpSpMkLst>
        </pc:grpChg>
        <pc:grpChg chg="mod">
          <ac:chgData name="Sherif Khattab" userId="c83b1e15-36f3-4f46-aceb-05aac24c545e" providerId="ADAL" clId="{765E29AF-DB58-4025-A9E7-1BD6AAD1841B}" dt="2021-02-15T06:35:11.425" v="1973"/>
          <ac:grpSpMkLst>
            <pc:docMk/>
            <pc:sldMk cId="234041170" sldId="1885"/>
            <ac:grpSpMk id="87" creationId="{4F1CE420-555A-41CC-94BF-513BBA1D1AF1}"/>
          </ac:grpSpMkLst>
        </pc:grpChg>
        <pc:grpChg chg="del mod">
          <ac:chgData name="Sherif Khattab" userId="c83b1e15-36f3-4f46-aceb-05aac24c545e" providerId="ADAL" clId="{765E29AF-DB58-4025-A9E7-1BD6AAD1841B}" dt="2021-02-15T06:37:30.912" v="2004"/>
          <ac:grpSpMkLst>
            <pc:docMk/>
            <pc:sldMk cId="234041170" sldId="1885"/>
            <ac:grpSpMk id="108" creationId="{AAA0E1DE-9C3D-46A0-BEFF-E531AACE67C4}"/>
          </ac:grpSpMkLst>
        </pc:grpChg>
        <pc:grpChg chg="mod">
          <ac:chgData name="Sherif Khattab" userId="c83b1e15-36f3-4f46-aceb-05aac24c545e" providerId="ADAL" clId="{765E29AF-DB58-4025-A9E7-1BD6AAD1841B}" dt="2021-02-15T06:37:30.912" v="2004"/>
          <ac:grpSpMkLst>
            <pc:docMk/>
            <pc:sldMk cId="234041170" sldId="1885"/>
            <ac:grpSpMk id="130" creationId="{BBA319E9-FE74-4CFF-9E00-0E97E0A57785}"/>
          </ac:grpSpMkLst>
        </pc:grpChg>
        <pc:grpChg chg="mod">
          <ac:chgData name="Sherif Khattab" userId="c83b1e15-36f3-4f46-aceb-05aac24c545e" providerId="ADAL" clId="{765E29AF-DB58-4025-A9E7-1BD6AAD1841B}" dt="2021-02-15T06:37:30.912" v="2004"/>
          <ac:grpSpMkLst>
            <pc:docMk/>
            <pc:sldMk cId="234041170" sldId="1885"/>
            <ac:grpSpMk id="131" creationId="{BDF8B666-33F6-4CFA-85F5-0827252EE0E1}"/>
          </ac:grpSpMkLst>
        </pc:grpChg>
        <pc:grpChg chg="mod">
          <ac:chgData name="Sherif Khattab" userId="c83b1e15-36f3-4f46-aceb-05aac24c545e" providerId="ADAL" clId="{765E29AF-DB58-4025-A9E7-1BD6AAD1841B}" dt="2021-02-15T06:37:45.079" v="2012"/>
          <ac:grpSpMkLst>
            <pc:docMk/>
            <pc:sldMk cId="234041170" sldId="1885"/>
            <ac:grpSpMk id="135" creationId="{8C67128B-DFD0-4C4D-886B-2527EC734511}"/>
          </ac:grpSpMkLst>
        </pc:grpChg>
        <pc:grpChg chg="mod">
          <ac:chgData name="Sherif Khattab" userId="c83b1e15-36f3-4f46-aceb-05aac24c545e" providerId="ADAL" clId="{765E29AF-DB58-4025-A9E7-1BD6AAD1841B}" dt="2021-02-15T06:37:50.568" v="2018"/>
          <ac:grpSpMkLst>
            <pc:docMk/>
            <pc:sldMk cId="234041170" sldId="1885"/>
            <ac:grpSpMk id="140" creationId="{33794E5B-05D4-46AF-BFDD-29623A0C36A9}"/>
          </ac:grpSpMkLst>
        </pc:grpChg>
        <pc:grpChg chg="mod">
          <ac:chgData name="Sherif Khattab" userId="c83b1e15-36f3-4f46-aceb-05aac24c545e" providerId="ADAL" clId="{765E29AF-DB58-4025-A9E7-1BD6AAD1841B}" dt="2021-02-15T06:37:56.617" v="2031"/>
          <ac:grpSpMkLst>
            <pc:docMk/>
            <pc:sldMk cId="234041170" sldId="1885"/>
            <ac:grpSpMk id="150" creationId="{845ECA19-4322-4005-873C-82D2D6BB1048}"/>
          </ac:grpSpMkLst>
        </pc:grpChg>
        <pc:grpChg chg="mod">
          <ac:chgData name="Sherif Khattab" userId="c83b1e15-36f3-4f46-aceb-05aac24c545e" providerId="ADAL" clId="{765E29AF-DB58-4025-A9E7-1BD6AAD1841B}" dt="2021-02-15T06:37:56.617" v="2031"/>
          <ac:grpSpMkLst>
            <pc:docMk/>
            <pc:sldMk cId="234041170" sldId="1885"/>
            <ac:grpSpMk id="151" creationId="{7837E8A6-66DC-47EA-AEFD-1324E5EF41C3}"/>
          </ac:grpSpMkLst>
        </pc:grpChg>
        <pc:grpChg chg="del mod">
          <ac:chgData name="Sherif Khattab" userId="c83b1e15-36f3-4f46-aceb-05aac24c545e" providerId="ADAL" clId="{765E29AF-DB58-4025-A9E7-1BD6AAD1841B}" dt="2021-02-15T06:42:00.890" v="2165"/>
          <ac:grpSpMkLst>
            <pc:docMk/>
            <pc:sldMk cId="234041170" sldId="1885"/>
            <ac:grpSpMk id="172" creationId="{EE1B129F-5592-4B4F-894F-489065ED2B07}"/>
          </ac:grpSpMkLst>
        </pc:grpChg>
        <pc:grpChg chg="del mod">
          <ac:chgData name="Sherif Khattab" userId="c83b1e15-36f3-4f46-aceb-05aac24c545e" providerId="ADAL" clId="{765E29AF-DB58-4025-A9E7-1BD6AAD1841B}" dt="2021-02-15T06:42:00.890" v="2164"/>
          <ac:grpSpMkLst>
            <pc:docMk/>
            <pc:sldMk cId="234041170" sldId="1885"/>
            <ac:grpSpMk id="173" creationId="{14B847E4-BB8B-4788-99F1-3EBC38E2F896}"/>
          </ac:grpSpMkLst>
        </pc:grpChg>
        <pc:grpChg chg="mod">
          <ac:chgData name="Sherif Khattab" userId="c83b1e15-36f3-4f46-aceb-05aac24c545e" providerId="ADAL" clId="{765E29AF-DB58-4025-A9E7-1BD6AAD1841B}" dt="2021-02-15T06:38:52.685" v="2062"/>
          <ac:grpSpMkLst>
            <pc:docMk/>
            <pc:sldMk cId="234041170" sldId="1885"/>
            <ac:grpSpMk id="186" creationId="{F503EAF0-5479-4685-A3D7-026DF4413AD1}"/>
          </ac:grpSpMkLst>
        </pc:grpChg>
        <pc:grpChg chg="mod">
          <ac:chgData name="Sherif Khattab" userId="c83b1e15-36f3-4f46-aceb-05aac24c545e" providerId="ADAL" clId="{765E29AF-DB58-4025-A9E7-1BD6AAD1841B}" dt="2021-02-15T06:39:36.947" v="2073"/>
          <ac:grpSpMkLst>
            <pc:docMk/>
            <pc:sldMk cId="234041170" sldId="1885"/>
            <ac:grpSpMk id="195" creationId="{EE38983E-F27A-4C16-B044-4EEBC38A0465}"/>
          </ac:grpSpMkLst>
        </pc:grpChg>
        <pc:grpChg chg="mod">
          <ac:chgData name="Sherif Khattab" userId="c83b1e15-36f3-4f46-aceb-05aac24c545e" providerId="ADAL" clId="{765E29AF-DB58-4025-A9E7-1BD6AAD1841B}" dt="2021-02-15T06:39:36.947" v="2073"/>
          <ac:grpSpMkLst>
            <pc:docMk/>
            <pc:sldMk cId="234041170" sldId="1885"/>
            <ac:grpSpMk id="196" creationId="{CA5F7D08-3646-4C90-AC26-580A4A9A96C8}"/>
          </ac:grpSpMkLst>
        </pc:grpChg>
        <pc:grpChg chg="del mod">
          <ac:chgData name="Sherif Khattab" userId="c83b1e15-36f3-4f46-aceb-05aac24c545e" providerId="ADAL" clId="{765E29AF-DB58-4025-A9E7-1BD6AAD1841B}" dt="2021-02-15T06:43:27.481" v="2247"/>
          <ac:grpSpMkLst>
            <pc:docMk/>
            <pc:sldMk cId="234041170" sldId="1885"/>
            <ac:grpSpMk id="199" creationId="{960A1570-712B-4039-8FB2-EA9045B6DEAC}"/>
          </ac:grpSpMkLst>
        </pc:grpChg>
        <pc:grpChg chg="mod">
          <ac:chgData name="Sherif Khattab" userId="c83b1e15-36f3-4f46-aceb-05aac24c545e" providerId="ADAL" clId="{765E29AF-DB58-4025-A9E7-1BD6AAD1841B}" dt="2021-02-15T06:42:07.218" v="2177"/>
          <ac:grpSpMkLst>
            <pc:docMk/>
            <pc:sldMk cId="234041170" sldId="1885"/>
            <ac:grpSpMk id="209" creationId="{7142FEE4-5639-4E64-9AED-6A29B22DB8A2}"/>
          </ac:grpSpMkLst>
        </pc:grpChg>
        <pc:grpChg chg="mod">
          <ac:chgData name="Sherif Khattab" userId="c83b1e15-36f3-4f46-aceb-05aac24c545e" providerId="ADAL" clId="{765E29AF-DB58-4025-A9E7-1BD6AAD1841B}" dt="2021-02-15T06:43:27.481" v="2247"/>
          <ac:grpSpMkLst>
            <pc:docMk/>
            <pc:sldMk cId="234041170" sldId="1885"/>
            <ac:grpSpMk id="212" creationId="{C17967F0-314F-44FA-8B2E-777E56197EAD}"/>
          </ac:grpSpMkLst>
        </pc:grpChg>
        <pc:grpChg chg="mod">
          <ac:chgData name="Sherif Khattab" userId="c83b1e15-36f3-4f46-aceb-05aac24c545e" providerId="ADAL" clId="{765E29AF-DB58-4025-A9E7-1BD6AAD1841B}" dt="2021-02-15T06:44:56.796" v="2279"/>
          <ac:grpSpMkLst>
            <pc:docMk/>
            <pc:sldMk cId="234041170" sldId="1885"/>
            <ac:grpSpMk id="286" creationId="{CF866036-0821-461E-B8D1-502FB483C669}"/>
          </ac:grpSpMkLst>
        </pc:grpChg>
        <pc:grpChg chg="mod">
          <ac:chgData name="Sherif Khattab" userId="c83b1e15-36f3-4f46-aceb-05aac24c545e" providerId="ADAL" clId="{765E29AF-DB58-4025-A9E7-1BD6AAD1841B}" dt="2021-02-15T06:39:32.645" v="2068"/>
          <ac:grpSpMkLst>
            <pc:docMk/>
            <pc:sldMk cId="234041170" sldId="1885"/>
            <ac:grpSpMk id="321" creationId="{1CE0A341-E224-4AA9-BDA3-3E69A2AE6345}"/>
          </ac:grpSpMkLst>
        </pc:grpChg>
        <pc:inkChg chg="add del">
          <ac:chgData name="Sherif Khattab" userId="c83b1e15-36f3-4f46-aceb-05aac24c545e" providerId="ADAL" clId="{765E29AF-DB58-4025-A9E7-1BD6AAD1841B}" dt="2021-02-15T06:34:43.990" v="1967" actId="478"/>
          <ac:inkMkLst>
            <pc:docMk/>
            <pc:sldMk cId="234041170" sldId="1885"/>
            <ac:inkMk id="61" creationId="{A8725875-0F28-4F03-9801-F78CE275AD2D}"/>
          </ac:inkMkLst>
        </pc:inkChg>
        <pc:inkChg chg="del">
          <ac:chgData name="Sherif Khattab" userId="c83b1e15-36f3-4f46-aceb-05aac24c545e" providerId="ADAL" clId="{765E29AF-DB58-4025-A9E7-1BD6AAD1841B}" dt="2021-02-15T06:39:32.637" v="2063"/>
          <ac:inkMkLst>
            <pc:docMk/>
            <pc:sldMk cId="234041170" sldId="1885"/>
            <ac:inkMk id="64" creationId="{DE0AFDEE-D088-42E0-A3C8-7EB930588047}"/>
          </ac:inkMkLst>
        </pc:inkChg>
        <pc:inkChg chg="del mod">
          <ac:chgData name="Sherif Khattab" userId="c83b1e15-36f3-4f46-aceb-05aac24c545e" providerId="ADAL" clId="{765E29AF-DB58-4025-A9E7-1BD6AAD1841B}" dt="2021-02-15T06:39:32.640" v="2065"/>
          <ac:inkMkLst>
            <pc:docMk/>
            <pc:sldMk cId="234041170" sldId="1885"/>
            <ac:inkMk id="65" creationId="{24D8D891-FF32-4A3C-891B-D1A3750DEECC}"/>
          </ac:inkMkLst>
        </pc:inkChg>
        <pc:inkChg chg="del mod">
          <ac:chgData name="Sherif Khattab" userId="c83b1e15-36f3-4f46-aceb-05aac24c545e" providerId="ADAL" clId="{765E29AF-DB58-4025-A9E7-1BD6AAD1841B}" dt="2021-02-15T06:39:32.643" v="2067"/>
          <ac:inkMkLst>
            <pc:docMk/>
            <pc:sldMk cId="234041170" sldId="1885"/>
            <ac:inkMk id="66" creationId="{A3B3DB79-40CE-4A13-97FB-7F3E4188FE68}"/>
          </ac:inkMkLst>
        </pc:inkChg>
        <pc:inkChg chg="add del">
          <ac:chgData name="Sherif Khattab" userId="c83b1e15-36f3-4f46-aceb-05aac24c545e" providerId="ADAL" clId="{765E29AF-DB58-4025-A9E7-1BD6AAD1841B}" dt="2021-02-15T06:34:40.930" v="1966" actId="478"/>
          <ac:inkMkLst>
            <pc:docMk/>
            <pc:sldMk cId="234041170" sldId="1885"/>
            <ac:inkMk id="69" creationId="{8FC769D9-0A2E-42FB-9F89-53CBF4FD6757}"/>
          </ac:inkMkLst>
        </pc:inkChg>
        <pc:inkChg chg="del mod">
          <ac:chgData name="Sherif Khattab" userId="c83b1e15-36f3-4f46-aceb-05aac24c545e" providerId="ADAL" clId="{765E29AF-DB58-4025-A9E7-1BD6AAD1841B}" dt="2021-02-15T06:39:32.642" v="2066"/>
          <ac:inkMkLst>
            <pc:docMk/>
            <pc:sldMk cId="234041170" sldId="1885"/>
            <ac:inkMk id="70" creationId="{4DCB4307-5C61-4B7A-894A-21BEAF87381A}"/>
          </ac:inkMkLst>
        </pc:inkChg>
        <pc:inkChg chg="add del">
          <ac:chgData name="Sherif Khattab" userId="c83b1e15-36f3-4f46-aceb-05aac24c545e" providerId="ADAL" clId="{765E29AF-DB58-4025-A9E7-1BD6AAD1841B}" dt="2021-02-15T06:39:39.037" v="2074"/>
          <ac:inkMkLst>
            <pc:docMk/>
            <pc:sldMk cId="234041170" sldId="1885"/>
            <ac:inkMk id="81" creationId="{4562F6AC-D7F1-4A77-8F5A-B7034F44DB48}"/>
          </ac:inkMkLst>
        </pc:inkChg>
        <pc:inkChg chg="del">
          <ac:chgData name="Sherif Khattab" userId="c83b1e15-36f3-4f46-aceb-05aac24c545e" providerId="ADAL" clId="{765E29AF-DB58-4025-A9E7-1BD6AAD1841B}" dt="2021-02-15T06:33:38.349" v="1956" actId="478"/>
          <ac:inkMkLst>
            <pc:docMk/>
            <pc:sldMk cId="234041170" sldId="1885"/>
            <ac:inkMk id="82" creationId="{D7F5426C-9AF4-4B40-BE31-0212E2015CE6}"/>
          </ac:inkMkLst>
        </pc:inkChg>
        <pc:inkChg chg="del mod">
          <ac:chgData name="Sherif Khattab" userId="c83b1e15-36f3-4f46-aceb-05aac24c545e" providerId="ADAL" clId="{765E29AF-DB58-4025-A9E7-1BD6AAD1841B}" dt="2021-02-15T06:34:37.201" v="1965" actId="478"/>
          <ac:inkMkLst>
            <pc:docMk/>
            <pc:sldMk cId="234041170" sldId="1885"/>
            <ac:inkMk id="83" creationId="{CE737AF8-F0AB-424D-A18F-AD8DCFAE815A}"/>
          </ac:inkMkLst>
        </pc:inkChg>
        <pc:inkChg chg="add mod">
          <ac:chgData name="Sherif Khattab" userId="c83b1e15-36f3-4f46-aceb-05aac24c545e" providerId="ADAL" clId="{765E29AF-DB58-4025-A9E7-1BD6AAD1841B}" dt="2021-02-15T06:35:11.425" v="1973"/>
          <ac:inkMkLst>
            <pc:docMk/>
            <pc:sldMk cId="234041170" sldId="1885"/>
            <ac:inkMk id="84" creationId="{CFC56390-4F4A-4B3B-9008-68458EC8B00B}"/>
          </ac:inkMkLst>
        </pc:inkChg>
        <pc:inkChg chg="add mod">
          <ac:chgData name="Sherif Khattab" userId="c83b1e15-36f3-4f46-aceb-05aac24c545e" providerId="ADAL" clId="{765E29AF-DB58-4025-A9E7-1BD6AAD1841B}" dt="2021-02-15T06:35:11.425" v="1973"/>
          <ac:inkMkLst>
            <pc:docMk/>
            <pc:sldMk cId="234041170" sldId="1885"/>
            <ac:inkMk id="85" creationId="{CA8ABF1D-CCBF-4437-B06A-0892E65C3190}"/>
          </ac:inkMkLst>
        </pc:inkChg>
        <pc:inkChg chg="add mod">
          <ac:chgData name="Sherif Khattab" userId="c83b1e15-36f3-4f46-aceb-05aac24c545e" providerId="ADAL" clId="{765E29AF-DB58-4025-A9E7-1BD6AAD1841B}" dt="2021-02-15T06:35:11.425" v="1973"/>
          <ac:inkMkLst>
            <pc:docMk/>
            <pc:sldMk cId="234041170" sldId="1885"/>
            <ac:inkMk id="86" creationId="{48BD6B70-A3E8-4813-874B-A3BC589C748E}"/>
          </ac:inkMkLst>
        </pc:inkChg>
        <pc:inkChg chg="add mod">
          <ac:chgData name="Sherif Khattab" userId="c83b1e15-36f3-4f46-aceb-05aac24c545e" providerId="ADAL" clId="{765E29AF-DB58-4025-A9E7-1BD6AAD1841B}" dt="2021-02-15T06:37:30.912" v="2004"/>
          <ac:inkMkLst>
            <pc:docMk/>
            <pc:sldMk cId="234041170" sldId="1885"/>
            <ac:inkMk id="88" creationId="{D323872E-2EBE-4E48-B709-34F51034E626}"/>
          </ac:inkMkLst>
        </pc:inkChg>
        <pc:inkChg chg="add mod">
          <ac:chgData name="Sherif Khattab" userId="c83b1e15-36f3-4f46-aceb-05aac24c545e" providerId="ADAL" clId="{765E29AF-DB58-4025-A9E7-1BD6AAD1841B}" dt="2021-02-15T06:37:30.912" v="2004"/>
          <ac:inkMkLst>
            <pc:docMk/>
            <pc:sldMk cId="234041170" sldId="1885"/>
            <ac:inkMk id="89" creationId="{B3547380-FD72-4AA9-9F45-3DB33653AC69}"/>
          </ac:inkMkLst>
        </pc:inkChg>
        <pc:inkChg chg="add mod">
          <ac:chgData name="Sherif Khattab" userId="c83b1e15-36f3-4f46-aceb-05aac24c545e" providerId="ADAL" clId="{765E29AF-DB58-4025-A9E7-1BD6AAD1841B}" dt="2021-02-15T06:37:30.912" v="2004"/>
          <ac:inkMkLst>
            <pc:docMk/>
            <pc:sldMk cId="234041170" sldId="1885"/>
            <ac:inkMk id="90" creationId="{63B3A0A9-D685-405E-B45A-3B6CCF52546A}"/>
          </ac:inkMkLst>
        </pc:inkChg>
        <pc:inkChg chg="add mod">
          <ac:chgData name="Sherif Khattab" userId="c83b1e15-36f3-4f46-aceb-05aac24c545e" providerId="ADAL" clId="{765E29AF-DB58-4025-A9E7-1BD6AAD1841B}" dt="2021-02-15T06:37:30.912" v="2004"/>
          <ac:inkMkLst>
            <pc:docMk/>
            <pc:sldMk cId="234041170" sldId="1885"/>
            <ac:inkMk id="102" creationId="{A26DE87B-6BEE-47FD-B2EC-D8FC0503893F}"/>
          </ac:inkMkLst>
        </pc:inkChg>
        <pc:inkChg chg="add mod">
          <ac:chgData name="Sherif Khattab" userId="c83b1e15-36f3-4f46-aceb-05aac24c545e" providerId="ADAL" clId="{765E29AF-DB58-4025-A9E7-1BD6AAD1841B}" dt="2021-02-15T06:37:30.912" v="2004"/>
          <ac:inkMkLst>
            <pc:docMk/>
            <pc:sldMk cId="234041170" sldId="1885"/>
            <ac:inkMk id="104" creationId="{0BD13655-B81E-4C5C-97F6-3B82BDE319BC}"/>
          </ac:inkMkLst>
        </pc:inkChg>
        <pc:inkChg chg="add mod">
          <ac:chgData name="Sherif Khattab" userId="c83b1e15-36f3-4f46-aceb-05aac24c545e" providerId="ADAL" clId="{765E29AF-DB58-4025-A9E7-1BD6AAD1841B}" dt="2021-02-15T06:37:30.912" v="2004"/>
          <ac:inkMkLst>
            <pc:docMk/>
            <pc:sldMk cId="234041170" sldId="1885"/>
            <ac:inkMk id="105" creationId="{98F407E1-F304-465D-BC9D-05FFC2E6D7CE}"/>
          </ac:inkMkLst>
        </pc:inkChg>
        <pc:inkChg chg="add mod">
          <ac:chgData name="Sherif Khattab" userId="c83b1e15-36f3-4f46-aceb-05aac24c545e" providerId="ADAL" clId="{765E29AF-DB58-4025-A9E7-1BD6AAD1841B}" dt="2021-02-15T06:37:30.912" v="2004"/>
          <ac:inkMkLst>
            <pc:docMk/>
            <pc:sldMk cId="234041170" sldId="1885"/>
            <ac:inkMk id="106" creationId="{9E1EB871-761D-458B-BA4A-B68390EDFC1D}"/>
          </ac:inkMkLst>
        </pc:inkChg>
        <pc:inkChg chg="add mod">
          <ac:chgData name="Sherif Khattab" userId="c83b1e15-36f3-4f46-aceb-05aac24c545e" providerId="ADAL" clId="{765E29AF-DB58-4025-A9E7-1BD6AAD1841B}" dt="2021-02-15T06:37:30.912" v="2004"/>
          <ac:inkMkLst>
            <pc:docMk/>
            <pc:sldMk cId="234041170" sldId="1885"/>
            <ac:inkMk id="107" creationId="{6F177E67-FD76-4FC3-ACCF-2A3F5E7F23A4}"/>
          </ac:inkMkLst>
        </pc:inkChg>
        <pc:inkChg chg="add mod">
          <ac:chgData name="Sherif Khattab" userId="c83b1e15-36f3-4f46-aceb-05aac24c545e" providerId="ADAL" clId="{765E29AF-DB58-4025-A9E7-1BD6AAD1841B}" dt="2021-02-15T06:37:30.912" v="2004"/>
          <ac:inkMkLst>
            <pc:docMk/>
            <pc:sldMk cId="234041170" sldId="1885"/>
            <ac:inkMk id="109" creationId="{ADCD6C49-C1B7-4DED-B7B3-EF52A75AFE0D}"/>
          </ac:inkMkLst>
        </pc:inkChg>
        <pc:inkChg chg="add mod">
          <ac:chgData name="Sherif Khattab" userId="c83b1e15-36f3-4f46-aceb-05aac24c545e" providerId="ADAL" clId="{765E29AF-DB58-4025-A9E7-1BD6AAD1841B}" dt="2021-02-15T06:37:30.912" v="2004"/>
          <ac:inkMkLst>
            <pc:docMk/>
            <pc:sldMk cId="234041170" sldId="1885"/>
            <ac:inkMk id="110" creationId="{63BBD423-7076-4DAD-80B4-37ADDEAA4AB8}"/>
          </ac:inkMkLst>
        </pc:inkChg>
        <pc:inkChg chg="add mod">
          <ac:chgData name="Sherif Khattab" userId="c83b1e15-36f3-4f46-aceb-05aac24c545e" providerId="ADAL" clId="{765E29AF-DB58-4025-A9E7-1BD6AAD1841B}" dt="2021-02-15T06:37:30.912" v="2004"/>
          <ac:inkMkLst>
            <pc:docMk/>
            <pc:sldMk cId="234041170" sldId="1885"/>
            <ac:inkMk id="111" creationId="{E0B376FA-B878-4A8F-9765-657546D97A6C}"/>
          </ac:inkMkLst>
        </pc:inkChg>
        <pc:inkChg chg="add mod">
          <ac:chgData name="Sherif Khattab" userId="c83b1e15-36f3-4f46-aceb-05aac24c545e" providerId="ADAL" clId="{765E29AF-DB58-4025-A9E7-1BD6AAD1841B}" dt="2021-02-15T06:37:30.912" v="2004"/>
          <ac:inkMkLst>
            <pc:docMk/>
            <pc:sldMk cId="234041170" sldId="1885"/>
            <ac:inkMk id="112" creationId="{713E92E4-1BD2-4146-8D41-D79E5E098544}"/>
          </ac:inkMkLst>
        </pc:inkChg>
        <pc:inkChg chg="add mod">
          <ac:chgData name="Sherif Khattab" userId="c83b1e15-36f3-4f46-aceb-05aac24c545e" providerId="ADAL" clId="{765E29AF-DB58-4025-A9E7-1BD6AAD1841B}" dt="2021-02-15T06:37:30.912" v="2004"/>
          <ac:inkMkLst>
            <pc:docMk/>
            <pc:sldMk cId="234041170" sldId="1885"/>
            <ac:inkMk id="113" creationId="{95222338-B047-4577-90C9-D2173A844F52}"/>
          </ac:inkMkLst>
        </pc:inkChg>
        <pc:inkChg chg="add mod">
          <ac:chgData name="Sherif Khattab" userId="c83b1e15-36f3-4f46-aceb-05aac24c545e" providerId="ADAL" clId="{765E29AF-DB58-4025-A9E7-1BD6AAD1841B}" dt="2021-02-15T06:37:30.912" v="2004"/>
          <ac:inkMkLst>
            <pc:docMk/>
            <pc:sldMk cId="234041170" sldId="1885"/>
            <ac:inkMk id="114" creationId="{435D9AC1-33F3-4CC9-A292-5C7676ECC6CA}"/>
          </ac:inkMkLst>
        </pc:inkChg>
        <pc:inkChg chg="add mod">
          <ac:chgData name="Sherif Khattab" userId="c83b1e15-36f3-4f46-aceb-05aac24c545e" providerId="ADAL" clId="{765E29AF-DB58-4025-A9E7-1BD6AAD1841B}" dt="2021-02-15T06:37:30.912" v="2004"/>
          <ac:inkMkLst>
            <pc:docMk/>
            <pc:sldMk cId="234041170" sldId="1885"/>
            <ac:inkMk id="115" creationId="{21E3ED0B-C486-4CCD-A4ED-736A844CD0E1}"/>
          </ac:inkMkLst>
        </pc:inkChg>
        <pc:inkChg chg="add mod">
          <ac:chgData name="Sherif Khattab" userId="c83b1e15-36f3-4f46-aceb-05aac24c545e" providerId="ADAL" clId="{765E29AF-DB58-4025-A9E7-1BD6AAD1841B}" dt="2021-02-15T06:37:30.912" v="2004"/>
          <ac:inkMkLst>
            <pc:docMk/>
            <pc:sldMk cId="234041170" sldId="1885"/>
            <ac:inkMk id="116" creationId="{A2AABA48-8E2A-4DA8-886D-6E8D7283C955}"/>
          </ac:inkMkLst>
        </pc:inkChg>
        <pc:inkChg chg="add mod">
          <ac:chgData name="Sherif Khattab" userId="c83b1e15-36f3-4f46-aceb-05aac24c545e" providerId="ADAL" clId="{765E29AF-DB58-4025-A9E7-1BD6AAD1841B}" dt="2021-02-15T06:37:30.912" v="2004"/>
          <ac:inkMkLst>
            <pc:docMk/>
            <pc:sldMk cId="234041170" sldId="1885"/>
            <ac:inkMk id="117" creationId="{131B64AD-1B3D-4F86-BF15-62C10F54D462}"/>
          </ac:inkMkLst>
        </pc:inkChg>
        <pc:inkChg chg="add mod">
          <ac:chgData name="Sherif Khattab" userId="c83b1e15-36f3-4f46-aceb-05aac24c545e" providerId="ADAL" clId="{765E29AF-DB58-4025-A9E7-1BD6AAD1841B}" dt="2021-02-15T06:37:30.912" v="2004"/>
          <ac:inkMkLst>
            <pc:docMk/>
            <pc:sldMk cId="234041170" sldId="1885"/>
            <ac:inkMk id="118" creationId="{1F03A1E7-794D-4145-891C-E6E56BDC4CD8}"/>
          </ac:inkMkLst>
        </pc:inkChg>
        <pc:inkChg chg="add mod">
          <ac:chgData name="Sherif Khattab" userId="c83b1e15-36f3-4f46-aceb-05aac24c545e" providerId="ADAL" clId="{765E29AF-DB58-4025-A9E7-1BD6AAD1841B}" dt="2021-02-15T06:37:30.912" v="2004"/>
          <ac:inkMkLst>
            <pc:docMk/>
            <pc:sldMk cId="234041170" sldId="1885"/>
            <ac:inkMk id="119" creationId="{AD0AEE31-1CFD-40EF-8993-A7AD3EFBED5B}"/>
          </ac:inkMkLst>
        </pc:inkChg>
        <pc:inkChg chg="add mod">
          <ac:chgData name="Sherif Khattab" userId="c83b1e15-36f3-4f46-aceb-05aac24c545e" providerId="ADAL" clId="{765E29AF-DB58-4025-A9E7-1BD6AAD1841B}" dt="2021-02-15T06:37:30.912" v="2004"/>
          <ac:inkMkLst>
            <pc:docMk/>
            <pc:sldMk cId="234041170" sldId="1885"/>
            <ac:inkMk id="120" creationId="{5BF6D582-022C-4DD7-BB85-1638C505E7E4}"/>
          </ac:inkMkLst>
        </pc:inkChg>
        <pc:inkChg chg="add mod">
          <ac:chgData name="Sherif Khattab" userId="c83b1e15-36f3-4f46-aceb-05aac24c545e" providerId="ADAL" clId="{765E29AF-DB58-4025-A9E7-1BD6AAD1841B}" dt="2021-02-15T06:37:30.912" v="2004"/>
          <ac:inkMkLst>
            <pc:docMk/>
            <pc:sldMk cId="234041170" sldId="1885"/>
            <ac:inkMk id="121" creationId="{ABFC9781-AD96-446C-8EAD-431549867DA6}"/>
          </ac:inkMkLst>
        </pc:inkChg>
        <pc:inkChg chg="add mod">
          <ac:chgData name="Sherif Khattab" userId="c83b1e15-36f3-4f46-aceb-05aac24c545e" providerId="ADAL" clId="{765E29AF-DB58-4025-A9E7-1BD6AAD1841B}" dt="2021-02-15T06:37:30.912" v="2004"/>
          <ac:inkMkLst>
            <pc:docMk/>
            <pc:sldMk cId="234041170" sldId="1885"/>
            <ac:inkMk id="122" creationId="{09F57B5F-5F11-4D31-AE04-6C577E84B751}"/>
          </ac:inkMkLst>
        </pc:inkChg>
        <pc:inkChg chg="add mod">
          <ac:chgData name="Sherif Khattab" userId="c83b1e15-36f3-4f46-aceb-05aac24c545e" providerId="ADAL" clId="{765E29AF-DB58-4025-A9E7-1BD6AAD1841B}" dt="2021-02-15T06:37:30.912" v="2004"/>
          <ac:inkMkLst>
            <pc:docMk/>
            <pc:sldMk cId="234041170" sldId="1885"/>
            <ac:inkMk id="123" creationId="{27BAF34B-5B88-4684-B91B-1B206C90AE37}"/>
          </ac:inkMkLst>
        </pc:inkChg>
        <pc:inkChg chg="add mod">
          <ac:chgData name="Sherif Khattab" userId="c83b1e15-36f3-4f46-aceb-05aac24c545e" providerId="ADAL" clId="{765E29AF-DB58-4025-A9E7-1BD6AAD1841B}" dt="2021-02-15T06:37:30.912" v="2004"/>
          <ac:inkMkLst>
            <pc:docMk/>
            <pc:sldMk cId="234041170" sldId="1885"/>
            <ac:inkMk id="124" creationId="{C8657EF8-8A08-4C0D-AD4C-8AAD061D6F87}"/>
          </ac:inkMkLst>
        </pc:inkChg>
        <pc:inkChg chg="add mod">
          <ac:chgData name="Sherif Khattab" userId="c83b1e15-36f3-4f46-aceb-05aac24c545e" providerId="ADAL" clId="{765E29AF-DB58-4025-A9E7-1BD6AAD1841B}" dt="2021-02-15T06:37:30.912" v="2004"/>
          <ac:inkMkLst>
            <pc:docMk/>
            <pc:sldMk cId="234041170" sldId="1885"/>
            <ac:inkMk id="125" creationId="{0D252078-07FC-41C4-B799-C79A1F8B7F6C}"/>
          </ac:inkMkLst>
        </pc:inkChg>
        <pc:inkChg chg="add mod">
          <ac:chgData name="Sherif Khattab" userId="c83b1e15-36f3-4f46-aceb-05aac24c545e" providerId="ADAL" clId="{765E29AF-DB58-4025-A9E7-1BD6AAD1841B}" dt="2021-02-15T06:37:30.912" v="2004"/>
          <ac:inkMkLst>
            <pc:docMk/>
            <pc:sldMk cId="234041170" sldId="1885"/>
            <ac:inkMk id="126" creationId="{FB1D623E-AE1D-4F81-88C5-04140909A43C}"/>
          </ac:inkMkLst>
        </pc:inkChg>
        <pc:inkChg chg="add mod">
          <ac:chgData name="Sherif Khattab" userId="c83b1e15-36f3-4f46-aceb-05aac24c545e" providerId="ADAL" clId="{765E29AF-DB58-4025-A9E7-1BD6AAD1841B}" dt="2021-02-15T06:37:30.912" v="2004"/>
          <ac:inkMkLst>
            <pc:docMk/>
            <pc:sldMk cId="234041170" sldId="1885"/>
            <ac:inkMk id="127" creationId="{DE5CB795-711F-45D1-BD4D-96696403E093}"/>
          </ac:inkMkLst>
        </pc:inkChg>
        <pc:inkChg chg="add mod">
          <ac:chgData name="Sherif Khattab" userId="c83b1e15-36f3-4f46-aceb-05aac24c545e" providerId="ADAL" clId="{765E29AF-DB58-4025-A9E7-1BD6AAD1841B}" dt="2021-02-15T06:37:30.912" v="2004"/>
          <ac:inkMkLst>
            <pc:docMk/>
            <pc:sldMk cId="234041170" sldId="1885"/>
            <ac:inkMk id="128" creationId="{287B2686-A443-426C-BBC9-79487F7A3B13}"/>
          </ac:inkMkLst>
        </pc:inkChg>
        <pc:inkChg chg="add mod">
          <ac:chgData name="Sherif Khattab" userId="c83b1e15-36f3-4f46-aceb-05aac24c545e" providerId="ADAL" clId="{765E29AF-DB58-4025-A9E7-1BD6AAD1841B}" dt="2021-02-15T06:37:30.912" v="2004"/>
          <ac:inkMkLst>
            <pc:docMk/>
            <pc:sldMk cId="234041170" sldId="1885"/>
            <ac:inkMk id="129" creationId="{9707FFA8-9665-4459-8B51-F55D7BC39151}"/>
          </ac:inkMkLst>
        </pc:inkChg>
        <pc:inkChg chg="add mod">
          <ac:chgData name="Sherif Khattab" userId="c83b1e15-36f3-4f46-aceb-05aac24c545e" providerId="ADAL" clId="{765E29AF-DB58-4025-A9E7-1BD6AAD1841B}" dt="2021-02-15T06:37:45.079" v="2012"/>
          <ac:inkMkLst>
            <pc:docMk/>
            <pc:sldMk cId="234041170" sldId="1885"/>
            <ac:inkMk id="132" creationId="{1F202749-74EA-4BF2-8882-CA93DD6AA768}"/>
          </ac:inkMkLst>
        </pc:inkChg>
        <pc:inkChg chg="add mod">
          <ac:chgData name="Sherif Khattab" userId="c83b1e15-36f3-4f46-aceb-05aac24c545e" providerId="ADAL" clId="{765E29AF-DB58-4025-A9E7-1BD6AAD1841B}" dt="2021-02-15T06:37:45.079" v="2012"/>
          <ac:inkMkLst>
            <pc:docMk/>
            <pc:sldMk cId="234041170" sldId="1885"/>
            <ac:inkMk id="133" creationId="{D58FC6FB-0B18-4297-A4E3-BDEDBD0E89E8}"/>
          </ac:inkMkLst>
        </pc:inkChg>
        <pc:inkChg chg="add del mod">
          <ac:chgData name="Sherif Khattab" userId="c83b1e15-36f3-4f46-aceb-05aac24c545e" providerId="ADAL" clId="{765E29AF-DB58-4025-A9E7-1BD6AAD1841B}" dt="2021-02-15T06:37:45.079" v="2012"/>
          <ac:inkMkLst>
            <pc:docMk/>
            <pc:sldMk cId="234041170" sldId="1885"/>
            <ac:inkMk id="134" creationId="{09FE03EF-C37D-4EC4-A07F-FDDE507EBA8F}"/>
          </ac:inkMkLst>
        </pc:inkChg>
        <pc:inkChg chg="add del">
          <ac:chgData name="Sherif Khattab" userId="c83b1e15-36f3-4f46-aceb-05aac24c545e" providerId="ADAL" clId="{765E29AF-DB58-4025-A9E7-1BD6AAD1841B}" dt="2021-02-15T06:37:44.857" v="2010" actId="9405"/>
          <ac:inkMkLst>
            <pc:docMk/>
            <pc:sldMk cId="234041170" sldId="1885"/>
            <ac:inkMk id="136" creationId="{B0CE4891-76BA-4D5B-ACE3-3B37F23578F7}"/>
          </ac:inkMkLst>
        </pc:inkChg>
        <pc:inkChg chg="add">
          <ac:chgData name="Sherif Khattab" userId="c83b1e15-36f3-4f46-aceb-05aac24c545e" providerId="ADAL" clId="{765E29AF-DB58-4025-A9E7-1BD6AAD1841B}" dt="2021-02-15T06:37:47.309" v="2013" actId="9405"/>
          <ac:inkMkLst>
            <pc:docMk/>
            <pc:sldMk cId="234041170" sldId="1885"/>
            <ac:inkMk id="137" creationId="{DE2BE9CE-A53E-4AC9-8747-27C418767132}"/>
          </ac:inkMkLst>
        </pc:inkChg>
        <pc:inkChg chg="add del mod">
          <ac:chgData name="Sherif Khattab" userId="c83b1e15-36f3-4f46-aceb-05aac24c545e" providerId="ADAL" clId="{765E29AF-DB58-4025-A9E7-1BD6AAD1841B}" dt="2021-02-15T06:37:50.960" v="2019" actId="9405"/>
          <ac:inkMkLst>
            <pc:docMk/>
            <pc:sldMk cId="234041170" sldId="1885"/>
            <ac:inkMk id="138" creationId="{5FF59AA8-4DB1-44C3-A9B9-E82767CA67EC}"/>
          </ac:inkMkLst>
        </pc:inkChg>
        <pc:inkChg chg="add del mod">
          <ac:chgData name="Sherif Khattab" userId="c83b1e15-36f3-4f46-aceb-05aac24c545e" providerId="ADAL" clId="{765E29AF-DB58-4025-A9E7-1BD6AAD1841B}" dt="2021-02-15T06:37:50.568" v="2018"/>
          <ac:inkMkLst>
            <pc:docMk/>
            <pc:sldMk cId="234041170" sldId="1885"/>
            <ac:inkMk id="139" creationId="{A4C0BFA0-74EF-4D9D-8AD6-E4D8193E6AEA}"/>
          </ac:inkMkLst>
        </pc:inkChg>
        <pc:inkChg chg="add del mod">
          <ac:chgData name="Sherif Khattab" userId="c83b1e15-36f3-4f46-aceb-05aac24c545e" providerId="ADAL" clId="{765E29AF-DB58-4025-A9E7-1BD6AAD1841B}" dt="2021-02-15T06:37:59.258" v="2039" actId="9405"/>
          <ac:inkMkLst>
            <pc:docMk/>
            <pc:sldMk cId="234041170" sldId="1885"/>
            <ac:inkMk id="141" creationId="{4CE39A73-D5C8-40FF-A92C-19F3D45FB88A}"/>
          </ac:inkMkLst>
        </pc:inkChg>
        <pc:inkChg chg="add del mod">
          <ac:chgData name="Sherif Khattab" userId="c83b1e15-36f3-4f46-aceb-05aac24c545e" providerId="ADAL" clId="{765E29AF-DB58-4025-A9E7-1BD6AAD1841B}" dt="2021-02-15T06:37:58.927" v="2038" actId="9405"/>
          <ac:inkMkLst>
            <pc:docMk/>
            <pc:sldMk cId="234041170" sldId="1885"/>
            <ac:inkMk id="142" creationId="{5D898D13-7663-43D8-B40D-7B3EFA5F0E1A}"/>
          </ac:inkMkLst>
        </pc:inkChg>
        <pc:inkChg chg="add del mod">
          <ac:chgData name="Sherif Khattab" userId="c83b1e15-36f3-4f46-aceb-05aac24c545e" providerId="ADAL" clId="{765E29AF-DB58-4025-A9E7-1BD6AAD1841B}" dt="2021-02-15T06:37:58.538" v="2037" actId="9405"/>
          <ac:inkMkLst>
            <pc:docMk/>
            <pc:sldMk cId="234041170" sldId="1885"/>
            <ac:inkMk id="143" creationId="{9D5C8DAA-0A69-4482-A45C-4541AEDFBF76}"/>
          </ac:inkMkLst>
        </pc:inkChg>
        <pc:inkChg chg="add del mod">
          <ac:chgData name="Sherif Khattab" userId="c83b1e15-36f3-4f46-aceb-05aac24c545e" providerId="ADAL" clId="{765E29AF-DB58-4025-A9E7-1BD6AAD1841B}" dt="2021-02-15T06:37:58.287" v="2036" actId="9405"/>
          <ac:inkMkLst>
            <pc:docMk/>
            <pc:sldMk cId="234041170" sldId="1885"/>
            <ac:inkMk id="144" creationId="{284A955C-5830-4AD6-BE8D-ACE9A8A0E9CA}"/>
          </ac:inkMkLst>
        </pc:inkChg>
        <pc:inkChg chg="add del mod">
          <ac:chgData name="Sherif Khattab" userId="c83b1e15-36f3-4f46-aceb-05aac24c545e" providerId="ADAL" clId="{765E29AF-DB58-4025-A9E7-1BD6AAD1841B}" dt="2021-02-15T06:37:58.009" v="2035" actId="9405"/>
          <ac:inkMkLst>
            <pc:docMk/>
            <pc:sldMk cId="234041170" sldId="1885"/>
            <ac:inkMk id="145" creationId="{1564B42F-C8FE-4942-890F-6683E69EBEB3}"/>
          </ac:inkMkLst>
        </pc:inkChg>
        <pc:inkChg chg="add del mod">
          <ac:chgData name="Sherif Khattab" userId="c83b1e15-36f3-4f46-aceb-05aac24c545e" providerId="ADAL" clId="{765E29AF-DB58-4025-A9E7-1BD6AAD1841B}" dt="2021-02-15T06:37:57.730" v="2034" actId="9405"/>
          <ac:inkMkLst>
            <pc:docMk/>
            <pc:sldMk cId="234041170" sldId="1885"/>
            <ac:inkMk id="146" creationId="{1A9F43CD-1D04-4D46-8DA4-56F49ACDE8B3}"/>
          </ac:inkMkLst>
        </pc:inkChg>
        <pc:inkChg chg="add del mod">
          <ac:chgData name="Sherif Khattab" userId="c83b1e15-36f3-4f46-aceb-05aac24c545e" providerId="ADAL" clId="{765E29AF-DB58-4025-A9E7-1BD6AAD1841B}" dt="2021-02-15T06:37:57.427" v="2033" actId="9405"/>
          <ac:inkMkLst>
            <pc:docMk/>
            <pc:sldMk cId="234041170" sldId="1885"/>
            <ac:inkMk id="147" creationId="{DECF0E2C-584B-4F94-9B95-E39F41E30145}"/>
          </ac:inkMkLst>
        </pc:inkChg>
        <pc:inkChg chg="add del mod">
          <ac:chgData name="Sherif Khattab" userId="c83b1e15-36f3-4f46-aceb-05aac24c545e" providerId="ADAL" clId="{765E29AF-DB58-4025-A9E7-1BD6AAD1841B}" dt="2021-02-15T06:37:57.036" v="2032" actId="9405"/>
          <ac:inkMkLst>
            <pc:docMk/>
            <pc:sldMk cId="234041170" sldId="1885"/>
            <ac:inkMk id="148" creationId="{C9C39799-2FA0-4CCD-A884-ACC884C110A2}"/>
          </ac:inkMkLst>
        </pc:inkChg>
        <pc:inkChg chg="add del mod">
          <ac:chgData name="Sherif Khattab" userId="c83b1e15-36f3-4f46-aceb-05aac24c545e" providerId="ADAL" clId="{765E29AF-DB58-4025-A9E7-1BD6AAD1841B}" dt="2021-02-15T06:37:56.617" v="2031"/>
          <ac:inkMkLst>
            <pc:docMk/>
            <pc:sldMk cId="234041170" sldId="1885"/>
            <ac:inkMk id="149" creationId="{85CEDFA6-4581-427F-8A35-662A86F365A9}"/>
          </ac:inkMkLst>
        </pc:inkChg>
        <pc:inkChg chg="add del mod">
          <ac:chgData name="Sherif Khattab" userId="c83b1e15-36f3-4f46-aceb-05aac24c545e" providerId="ADAL" clId="{765E29AF-DB58-4025-A9E7-1BD6AAD1841B}" dt="2021-02-15T06:42:00.890" v="2164"/>
          <ac:inkMkLst>
            <pc:docMk/>
            <pc:sldMk cId="234041170" sldId="1885"/>
            <ac:inkMk id="152" creationId="{E841C84A-DFCE-4A79-ACE6-C442C573C5A6}"/>
          </ac:inkMkLst>
        </pc:inkChg>
        <pc:inkChg chg="add del mod">
          <ac:chgData name="Sherif Khattab" userId="c83b1e15-36f3-4f46-aceb-05aac24c545e" providerId="ADAL" clId="{765E29AF-DB58-4025-A9E7-1BD6AAD1841B}" dt="2021-02-15T06:42:00.887" v="2158"/>
          <ac:inkMkLst>
            <pc:docMk/>
            <pc:sldMk cId="234041170" sldId="1885"/>
            <ac:inkMk id="153" creationId="{546B74EA-1009-4D9E-9F36-8FFA6A2EEBEB}"/>
          </ac:inkMkLst>
        </pc:inkChg>
        <pc:inkChg chg="add del mod">
          <ac:chgData name="Sherif Khattab" userId="c83b1e15-36f3-4f46-aceb-05aac24c545e" providerId="ADAL" clId="{765E29AF-DB58-4025-A9E7-1BD6AAD1841B}" dt="2021-02-15T06:42:00.886" v="2157"/>
          <ac:inkMkLst>
            <pc:docMk/>
            <pc:sldMk cId="234041170" sldId="1885"/>
            <ac:inkMk id="154" creationId="{9A39B592-46EC-4504-9720-140846398FD3}"/>
          </ac:inkMkLst>
        </pc:inkChg>
        <pc:inkChg chg="add del mod">
          <ac:chgData name="Sherif Khattab" userId="c83b1e15-36f3-4f46-aceb-05aac24c545e" providerId="ADAL" clId="{765E29AF-DB58-4025-A9E7-1BD6AAD1841B}" dt="2021-02-15T06:42:00.891" v="2167"/>
          <ac:inkMkLst>
            <pc:docMk/>
            <pc:sldMk cId="234041170" sldId="1885"/>
            <ac:inkMk id="155" creationId="{88B1967A-F034-45F9-BF65-ED7C1D308F2F}"/>
          </ac:inkMkLst>
        </pc:inkChg>
        <pc:inkChg chg="add del mod">
          <ac:chgData name="Sherif Khattab" userId="c83b1e15-36f3-4f46-aceb-05aac24c545e" providerId="ADAL" clId="{765E29AF-DB58-4025-A9E7-1BD6AAD1841B}" dt="2021-02-15T06:42:00.888" v="2160"/>
          <ac:inkMkLst>
            <pc:docMk/>
            <pc:sldMk cId="234041170" sldId="1885"/>
            <ac:inkMk id="156" creationId="{B57BB4DA-A751-4C1F-B579-7AF28D323336}"/>
          </ac:inkMkLst>
        </pc:inkChg>
        <pc:inkChg chg="add del mod">
          <ac:chgData name="Sherif Khattab" userId="c83b1e15-36f3-4f46-aceb-05aac24c545e" providerId="ADAL" clId="{765E29AF-DB58-4025-A9E7-1BD6AAD1841B}" dt="2021-02-15T06:42:00.887" v="2159"/>
          <ac:inkMkLst>
            <pc:docMk/>
            <pc:sldMk cId="234041170" sldId="1885"/>
            <ac:inkMk id="157" creationId="{14966866-C1E8-4842-8EBF-87552A8AD954}"/>
          </ac:inkMkLst>
        </pc:inkChg>
        <pc:inkChg chg="add del mod">
          <ac:chgData name="Sherif Khattab" userId="c83b1e15-36f3-4f46-aceb-05aac24c545e" providerId="ADAL" clId="{765E29AF-DB58-4025-A9E7-1BD6AAD1841B}" dt="2021-02-15T06:42:00.886" v="2156"/>
          <ac:inkMkLst>
            <pc:docMk/>
            <pc:sldMk cId="234041170" sldId="1885"/>
            <ac:inkMk id="158" creationId="{4C260256-9FE3-45C3-B871-6752AE589672}"/>
          </ac:inkMkLst>
        </pc:inkChg>
        <pc:inkChg chg="add del mod">
          <ac:chgData name="Sherif Khattab" userId="c83b1e15-36f3-4f46-aceb-05aac24c545e" providerId="ADAL" clId="{765E29AF-DB58-4025-A9E7-1BD6AAD1841B}" dt="2021-02-15T06:42:00.884" v="2152"/>
          <ac:inkMkLst>
            <pc:docMk/>
            <pc:sldMk cId="234041170" sldId="1885"/>
            <ac:inkMk id="159" creationId="{802676B4-5AB9-40C2-AD77-7CE64EE5B602}"/>
          </ac:inkMkLst>
        </pc:inkChg>
        <pc:inkChg chg="add del mod">
          <ac:chgData name="Sherif Khattab" userId="c83b1e15-36f3-4f46-aceb-05aac24c545e" providerId="ADAL" clId="{765E29AF-DB58-4025-A9E7-1BD6AAD1841B}" dt="2021-02-15T06:42:00.889" v="2162"/>
          <ac:inkMkLst>
            <pc:docMk/>
            <pc:sldMk cId="234041170" sldId="1885"/>
            <ac:inkMk id="160" creationId="{F3EE5A27-3123-4CC2-9ACE-5295A1428ABE}"/>
          </ac:inkMkLst>
        </pc:inkChg>
        <pc:inkChg chg="add del mod">
          <ac:chgData name="Sherif Khattab" userId="c83b1e15-36f3-4f46-aceb-05aac24c545e" providerId="ADAL" clId="{765E29AF-DB58-4025-A9E7-1BD6AAD1841B}" dt="2021-02-15T06:42:00.890" v="2166"/>
          <ac:inkMkLst>
            <pc:docMk/>
            <pc:sldMk cId="234041170" sldId="1885"/>
            <ac:inkMk id="161" creationId="{0522D3A4-B8CC-456D-B7D0-9E12C59A3E2D}"/>
          </ac:inkMkLst>
        </pc:inkChg>
        <pc:inkChg chg="add del mod">
          <ac:chgData name="Sherif Khattab" userId="c83b1e15-36f3-4f46-aceb-05aac24c545e" providerId="ADAL" clId="{765E29AF-DB58-4025-A9E7-1BD6AAD1841B}" dt="2021-02-15T06:42:00.886" v="2155"/>
          <ac:inkMkLst>
            <pc:docMk/>
            <pc:sldMk cId="234041170" sldId="1885"/>
            <ac:inkMk id="162" creationId="{15931F3F-E916-4DE4-B5B8-B5BA62D6EBDF}"/>
          </ac:inkMkLst>
        </pc:inkChg>
        <pc:inkChg chg="add del mod">
          <ac:chgData name="Sherif Khattab" userId="c83b1e15-36f3-4f46-aceb-05aac24c545e" providerId="ADAL" clId="{765E29AF-DB58-4025-A9E7-1BD6AAD1841B}" dt="2021-02-15T06:42:00.885" v="2154"/>
          <ac:inkMkLst>
            <pc:docMk/>
            <pc:sldMk cId="234041170" sldId="1885"/>
            <ac:inkMk id="163" creationId="{BF1C966B-C1F6-4B48-A7DE-60D773DCED0B}"/>
          </ac:inkMkLst>
        </pc:inkChg>
        <pc:inkChg chg="add del mod">
          <ac:chgData name="Sherif Khattab" userId="c83b1e15-36f3-4f46-aceb-05aac24c545e" providerId="ADAL" clId="{765E29AF-DB58-4025-A9E7-1BD6AAD1841B}" dt="2021-02-15T06:42:00.890" v="2165"/>
          <ac:inkMkLst>
            <pc:docMk/>
            <pc:sldMk cId="234041170" sldId="1885"/>
            <ac:inkMk id="164" creationId="{7D8CE118-E4C0-4D22-8993-0490732B85FD}"/>
          </ac:inkMkLst>
        </pc:inkChg>
        <pc:inkChg chg="add del mod">
          <ac:chgData name="Sherif Khattab" userId="c83b1e15-36f3-4f46-aceb-05aac24c545e" providerId="ADAL" clId="{765E29AF-DB58-4025-A9E7-1BD6AAD1841B}" dt="2021-02-15T06:42:00.885" v="2153"/>
          <ac:inkMkLst>
            <pc:docMk/>
            <pc:sldMk cId="234041170" sldId="1885"/>
            <ac:inkMk id="165" creationId="{5457E9CD-8B4A-40BB-8525-F9E7AACAF7B2}"/>
          </ac:inkMkLst>
        </pc:inkChg>
        <pc:inkChg chg="add del mod">
          <ac:chgData name="Sherif Khattab" userId="c83b1e15-36f3-4f46-aceb-05aac24c545e" providerId="ADAL" clId="{765E29AF-DB58-4025-A9E7-1BD6AAD1841B}" dt="2021-02-15T06:42:00.889" v="2163"/>
          <ac:inkMkLst>
            <pc:docMk/>
            <pc:sldMk cId="234041170" sldId="1885"/>
            <ac:inkMk id="166" creationId="{0F5C4926-654A-424A-948F-6F5023FD6764}"/>
          </ac:inkMkLst>
        </pc:inkChg>
        <pc:inkChg chg="add del mod">
          <ac:chgData name="Sherif Khattab" userId="c83b1e15-36f3-4f46-aceb-05aac24c545e" providerId="ADAL" clId="{765E29AF-DB58-4025-A9E7-1BD6AAD1841B}" dt="2021-02-15T06:42:00.888" v="2161"/>
          <ac:inkMkLst>
            <pc:docMk/>
            <pc:sldMk cId="234041170" sldId="1885"/>
            <ac:inkMk id="167" creationId="{8D40D35D-6F84-4AFE-B5DD-E7E865D2C595}"/>
          </ac:inkMkLst>
        </pc:inkChg>
        <pc:inkChg chg="del mod">
          <ac:chgData name="Sherif Khattab" userId="c83b1e15-36f3-4f46-aceb-05aac24c545e" providerId="ADAL" clId="{765E29AF-DB58-4025-A9E7-1BD6AAD1841B}" dt="2021-02-15T06:39:32.638" v="2064"/>
          <ac:inkMkLst>
            <pc:docMk/>
            <pc:sldMk cId="234041170" sldId="1885"/>
            <ac:inkMk id="168" creationId="{C5B358AA-20CC-43D2-8160-B274B3C754E2}"/>
          </ac:inkMkLst>
        </pc:inkChg>
        <pc:inkChg chg="del mod">
          <ac:chgData name="Sherif Khattab" userId="c83b1e15-36f3-4f46-aceb-05aac24c545e" providerId="ADAL" clId="{765E29AF-DB58-4025-A9E7-1BD6AAD1841B}" dt="2021-02-15T06:39:32.645" v="2068"/>
          <ac:inkMkLst>
            <pc:docMk/>
            <pc:sldMk cId="234041170" sldId="1885"/>
            <ac:inkMk id="169" creationId="{B6F74686-8305-4664-826C-14E83CCE3FC5}"/>
          </ac:inkMkLst>
        </pc:inkChg>
        <pc:inkChg chg="mod">
          <ac:chgData name="Sherif Khattab" userId="c83b1e15-36f3-4f46-aceb-05aac24c545e" providerId="ADAL" clId="{765E29AF-DB58-4025-A9E7-1BD6AAD1841B}" dt="2021-02-15T06:39:32.645" v="2068"/>
          <ac:inkMkLst>
            <pc:docMk/>
            <pc:sldMk cId="234041170" sldId="1885"/>
            <ac:inkMk id="170" creationId="{C70B9411-AFDA-4A6E-ABEE-2620F04ACC9B}"/>
          </ac:inkMkLst>
        </pc:inkChg>
        <pc:inkChg chg="mod">
          <ac:chgData name="Sherif Khattab" userId="c83b1e15-36f3-4f46-aceb-05aac24c545e" providerId="ADAL" clId="{765E29AF-DB58-4025-A9E7-1BD6AAD1841B}" dt="2021-02-15T06:39:32.645" v="2068"/>
          <ac:inkMkLst>
            <pc:docMk/>
            <pc:sldMk cId="234041170" sldId="1885"/>
            <ac:inkMk id="171" creationId="{16591D7D-6816-4506-8C90-7EBBBFC5A77A}"/>
          </ac:inkMkLst>
        </pc:inkChg>
        <pc:inkChg chg="add">
          <ac:chgData name="Sherif Khattab" userId="c83b1e15-36f3-4f46-aceb-05aac24c545e" providerId="ADAL" clId="{765E29AF-DB58-4025-A9E7-1BD6AAD1841B}" dt="2021-02-15T06:38:41.848" v="2059" actId="9405"/>
          <ac:inkMkLst>
            <pc:docMk/>
            <pc:sldMk cId="234041170" sldId="1885"/>
            <ac:inkMk id="174" creationId="{AFF6BC88-A5BF-46A6-BC74-8C34D0CF24C0}"/>
          </ac:inkMkLst>
        </pc:inkChg>
        <pc:inkChg chg="mod">
          <ac:chgData name="Sherif Khattab" userId="c83b1e15-36f3-4f46-aceb-05aac24c545e" providerId="ADAL" clId="{765E29AF-DB58-4025-A9E7-1BD6AAD1841B}" dt="2021-02-15T06:39:32.645" v="2068"/>
          <ac:inkMkLst>
            <pc:docMk/>
            <pc:sldMk cId="234041170" sldId="1885"/>
            <ac:inkMk id="175" creationId="{42C1705F-F0F8-4236-8714-F8D1D2F85009}"/>
          </ac:inkMkLst>
        </pc:inkChg>
        <pc:inkChg chg="mod">
          <ac:chgData name="Sherif Khattab" userId="c83b1e15-36f3-4f46-aceb-05aac24c545e" providerId="ADAL" clId="{765E29AF-DB58-4025-A9E7-1BD6AAD1841B}" dt="2021-02-15T06:39:32.645" v="2068"/>
          <ac:inkMkLst>
            <pc:docMk/>
            <pc:sldMk cId="234041170" sldId="1885"/>
            <ac:inkMk id="176" creationId="{8505FB99-937A-47AD-9EC6-75C6C38F6995}"/>
          </ac:inkMkLst>
        </pc:inkChg>
        <pc:inkChg chg="mod">
          <ac:chgData name="Sherif Khattab" userId="c83b1e15-36f3-4f46-aceb-05aac24c545e" providerId="ADAL" clId="{765E29AF-DB58-4025-A9E7-1BD6AAD1841B}" dt="2021-02-15T06:39:32.645" v="2068"/>
          <ac:inkMkLst>
            <pc:docMk/>
            <pc:sldMk cId="234041170" sldId="1885"/>
            <ac:inkMk id="177" creationId="{F292E68F-6E57-4CE6-B2D1-95AF96C65EF8}"/>
          </ac:inkMkLst>
        </pc:inkChg>
        <pc:inkChg chg="mod">
          <ac:chgData name="Sherif Khattab" userId="c83b1e15-36f3-4f46-aceb-05aac24c545e" providerId="ADAL" clId="{765E29AF-DB58-4025-A9E7-1BD6AAD1841B}" dt="2021-02-15T06:39:32.645" v="2068"/>
          <ac:inkMkLst>
            <pc:docMk/>
            <pc:sldMk cId="234041170" sldId="1885"/>
            <ac:inkMk id="178" creationId="{2F8BBEF5-729F-468C-8DA9-121ADE8F85E4}"/>
          </ac:inkMkLst>
        </pc:inkChg>
        <pc:inkChg chg="mod">
          <ac:chgData name="Sherif Khattab" userId="c83b1e15-36f3-4f46-aceb-05aac24c545e" providerId="ADAL" clId="{765E29AF-DB58-4025-A9E7-1BD6AAD1841B}" dt="2021-02-15T06:39:32.645" v="2068"/>
          <ac:inkMkLst>
            <pc:docMk/>
            <pc:sldMk cId="234041170" sldId="1885"/>
            <ac:inkMk id="179" creationId="{5EF584C4-4B97-4A67-B2A4-BD1026EC9C66}"/>
          </ac:inkMkLst>
        </pc:inkChg>
        <pc:inkChg chg="mod">
          <ac:chgData name="Sherif Khattab" userId="c83b1e15-36f3-4f46-aceb-05aac24c545e" providerId="ADAL" clId="{765E29AF-DB58-4025-A9E7-1BD6AAD1841B}" dt="2021-02-15T06:39:32.645" v="2068"/>
          <ac:inkMkLst>
            <pc:docMk/>
            <pc:sldMk cId="234041170" sldId="1885"/>
            <ac:inkMk id="180" creationId="{A32D0C41-383A-490C-B897-B72B267893CC}"/>
          </ac:inkMkLst>
        </pc:inkChg>
        <pc:inkChg chg="mod">
          <ac:chgData name="Sherif Khattab" userId="c83b1e15-36f3-4f46-aceb-05aac24c545e" providerId="ADAL" clId="{765E29AF-DB58-4025-A9E7-1BD6AAD1841B}" dt="2021-02-15T06:39:32.645" v="2068"/>
          <ac:inkMkLst>
            <pc:docMk/>
            <pc:sldMk cId="234041170" sldId="1885"/>
            <ac:inkMk id="181" creationId="{C2C07197-6EE9-457F-8FB1-B6EC8E233D72}"/>
          </ac:inkMkLst>
        </pc:inkChg>
        <pc:inkChg chg="mod">
          <ac:chgData name="Sherif Khattab" userId="c83b1e15-36f3-4f46-aceb-05aac24c545e" providerId="ADAL" clId="{765E29AF-DB58-4025-A9E7-1BD6AAD1841B}" dt="2021-02-15T06:39:32.645" v="2068"/>
          <ac:inkMkLst>
            <pc:docMk/>
            <pc:sldMk cId="234041170" sldId="1885"/>
            <ac:inkMk id="182" creationId="{5FBFC2E6-B792-40B6-B2A7-490590A14CEA}"/>
          </ac:inkMkLst>
        </pc:inkChg>
        <pc:inkChg chg="mod">
          <ac:chgData name="Sherif Khattab" userId="c83b1e15-36f3-4f46-aceb-05aac24c545e" providerId="ADAL" clId="{765E29AF-DB58-4025-A9E7-1BD6AAD1841B}" dt="2021-02-15T06:39:32.645" v="2068"/>
          <ac:inkMkLst>
            <pc:docMk/>
            <pc:sldMk cId="234041170" sldId="1885"/>
            <ac:inkMk id="183" creationId="{9E742FFA-76B1-4B0B-8D0F-525C4C8AB517}"/>
          </ac:inkMkLst>
        </pc:inkChg>
        <pc:inkChg chg="add mod">
          <ac:chgData name="Sherif Khattab" userId="c83b1e15-36f3-4f46-aceb-05aac24c545e" providerId="ADAL" clId="{765E29AF-DB58-4025-A9E7-1BD6AAD1841B}" dt="2021-02-15T06:38:52.685" v="2062"/>
          <ac:inkMkLst>
            <pc:docMk/>
            <pc:sldMk cId="234041170" sldId="1885"/>
            <ac:inkMk id="184" creationId="{8ED4B8B7-ABA0-48C9-87E4-5952AD4C2775}"/>
          </ac:inkMkLst>
        </pc:inkChg>
        <pc:inkChg chg="add mod">
          <ac:chgData name="Sherif Khattab" userId="c83b1e15-36f3-4f46-aceb-05aac24c545e" providerId="ADAL" clId="{765E29AF-DB58-4025-A9E7-1BD6AAD1841B}" dt="2021-02-15T06:38:52.685" v="2062"/>
          <ac:inkMkLst>
            <pc:docMk/>
            <pc:sldMk cId="234041170" sldId="1885"/>
            <ac:inkMk id="185" creationId="{CCB8A552-2A88-4CE1-ABE1-ECF8C45C2259}"/>
          </ac:inkMkLst>
        </pc:inkChg>
        <pc:inkChg chg="mod">
          <ac:chgData name="Sherif Khattab" userId="c83b1e15-36f3-4f46-aceb-05aac24c545e" providerId="ADAL" clId="{765E29AF-DB58-4025-A9E7-1BD6AAD1841B}" dt="2021-02-15T06:39:32.645" v="2068"/>
          <ac:inkMkLst>
            <pc:docMk/>
            <pc:sldMk cId="234041170" sldId="1885"/>
            <ac:inkMk id="187" creationId="{8970B7B1-5771-419C-9C6A-6669DDADB0C8}"/>
          </ac:inkMkLst>
        </pc:inkChg>
        <pc:inkChg chg="mod">
          <ac:chgData name="Sherif Khattab" userId="c83b1e15-36f3-4f46-aceb-05aac24c545e" providerId="ADAL" clId="{765E29AF-DB58-4025-A9E7-1BD6AAD1841B}" dt="2021-02-15T06:39:32.645" v="2068"/>
          <ac:inkMkLst>
            <pc:docMk/>
            <pc:sldMk cId="234041170" sldId="1885"/>
            <ac:inkMk id="188" creationId="{F7E6E45B-58E0-4C7D-A2CE-2BA26AB59AB9}"/>
          </ac:inkMkLst>
        </pc:inkChg>
        <pc:inkChg chg="mod">
          <ac:chgData name="Sherif Khattab" userId="c83b1e15-36f3-4f46-aceb-05aac24c545e" providerId="ADAL" clId="{765E29AF-DB58-4025-A9E7-1BD6AAD1841B}" dt="2021-02-15T06:39:32.645" v="2068"/>
          <ac:inkMkLst>
            <pc:docMk/>
            <pc:sldMk cId="234041170" sldId="1885"/>
            <ac:inkMk id="189" creationId="{6E591B25-C154-4C78-881F-CBF5A77643D3}"/>
          </ac:inkMkLst>
        </pc:inkChg>
        <pc:inkChg chg="mod">
          <ac:chgData name="Sherif Khattab" userId="c83b1e15-36f3-4f46-aceb-05aac24c545e" providerId="ADAL" clId="{765E29AF-DB58-4025-A9E7-1BD6AAD1841B}" dt="2021-02-15T06:39:32.645" v="2068"/>
          <ac:inkMkLst>
            <pc:docMk/>
            <pc:sldMk cId="234041170" sldId="1885"/>
            <ac:inkMk id="190" creationId="{D1097F1A-5C21-4072-8883-098CB95C2199}"/>
          </ac:inkMkLst>
        </pc:inkChg>
        <pc:inkChg chg="add mod">
          <ac:chgData name="Sherif Khattab" userId="c83b1e15-36f3-4f46-aceb-05aac24c545e" providerId="ADAL" clId="{765E29AF-DB58-4025-A9E7-1BD6AAD1841B}" dt="2021-02-15T06:39:36.947" v="2073"/>
          <ac:inkMkLst>
            <pc:docMk/>
            <pc:sldMk cId="234041170" sldId="1885"/>
            <ac:inkMk id="191" creationId="{5A4CF331-DEBE-4CA7-A22C-24EDC3FF222A}"/>
          </ac:inkMkLst>
        </pc:inkChg>
        <pc:inkChg chg="add mod">
          <ac:chgData name="Sherif Khattab" userId="c83b1e15-36f3-4f46-aceb-05aac24c545e" providerId="ADAL" clId="{765E29AF-DB58-4025-A9E7-1BD6AAD1841B}" dt="2021-02-15T06:39:36.947" v="2073"/>
          <ac:inkMkLst>
            <pc:docMk/>
            <pc:sldMk cId="234041170" sldId="1885"/>
            <ac:inkMk id="192" creationId="{A6F37932-B61F-43C7-9596-991ECFE4E497}"/>
          </ac:inkMkLst>
        </pc:inkChg>
        <pc:inkChg chg="add mod">
          <ac:chgData name="Sherif Khattab" userId="c83b1e15-36f3-4f46-aceb-05aac24c545e" providerId="ADAL" clId="{765E29AF-DB58-4025-A9E7-1BD6AAD1841B}" dt="2021-02-15T06:39:36.947" v="2073"/>
          <ac:inkMkLst>
            <pc:docMk/>
            <pc:sldMk cId="234041170" sldId="1885"/>
            <ac:inkMk id="193" creationId="{1BB5C3F9-C86C-4766-B8DA-83D2627A17BA}"/>
          </ac:inkMkLst>
        </pc:inkChg>
        <pc:inkChg chg="add mod">
          <ac:chgData name="Sherif Khattab" userId="c83b1e15-36f3-4f46-aceb-05aac24c545e" providerId="ADAL" clId="{765E29AF-DB58-4025-A9E7-1BD6AAD1841B}" dt="2021-02-15T06:39:36.947" v="2073"/>
          <ac:inkMkLst>
            <pc:docMk/>
            <pc:sldMk cId="234041170" sldId="1885"/>
            <ac:inkMk id="194" creationId="{F46178BB-81E4-4910-A166-044E942B3CA0}"/>
          </ac:inkMkLst>
        </pc:inkChg>
        <pc:inkChg chg="add mod">
          <ac:chgData name="Sherif Khattab" userId="c83b1e15-36f3-4f46-aceb-05aac24c545e" providerId="ADAL" clId="{765E29AF-DB58-4025-A9E7-1BD6AAD1841B}" dt="2021-02-15T06:43:27.481" v="2247"/>
          <ac:inkMkLst>
            <pc:docMk/>
            <pc:sldMk cId="234041170" sldId="1885"/>
            <ac:inkMk id="197" creationId="{9E24816A-BEFD-43FD-A952-3E1E36033656}"/>
          </ac:inkMkLst>
        </pc:inkChg>
        <pc:inkChg chg="add mod">
          <ac:chgData name="Sherif Khattab" userId="c83b1e15-36f3-4f46-aceb-05aac24c545e" providerId="ADAL" clId="{765E29AF-DB58-4025-A9E7-1BD6AAD1841B}" dt="2021-02-15T06:43:27.481" v="2247"/>
          <ac:inkMkLst>
            <pc:docMk/>
            <pc:sldMk cId="234041170" sldId="1885"/>
            <ac:inkMk id="198" creationId="{64B56099-082A-4C44-AC60-BDC1194961E8}"/>
          </ac:inkMkLst>
        </pc:inkChg>
        <pc:inkChg chg="add mod">
          <ac:chgData name="Sherif Khattab" userId="c83b1e15-36f3-4f46-aceb-05aac24c545e" providerId="ADAL" clId="{765E29AF-DB58-4025-A9E7-1BD6AAD1841B}" dt="2021-02-15T06:42:07.218" v="2177"/>
          <ac:inkMkLst>
            <pc:docMk/>
            <pc:sldMk cId="234041170" sldId="1885"/>
            <ac:inkMk id="200" creationId="{46500B43-2631-451C-96D8-0B7983646B33}"/>
          </ac:inkMkLst>
        </pc:inkChg>
        <pc:inkChg chg="add mod">
          <ac:chgData name="Sherif Khattab" userId="c83b1e15-36f3-4f46-aceb-05aac24c545e" providerId="ADAL" clId="{765E29AF-DB58-4025-A9E7-1BD6AAD1841B}" dt="2021-02-15T06:42:07.218" v="2177"/>
          <ac:inkMkLst>
            <pc:docMk/>
            <pc:sldMk cId="234041170" sldId="1885"/>
            <ac:inkMk id="201" creationId="{1E741600-7EC1-4F76-A3C5-5F532488FB36}"/>
          </ac:inkMkLst>
        </pc:inkChg>
        <pc:inkChg chg="add mod">
          <ac:chgData name="Sherif Khattab" userId="c83b1e15-36f3-4f46-aceb-05aac24c545e" providerId="ADAL" clId="{765E29AF-DB58-4025-A9E7-1BD6AAD1841B}" dt="2021-02-15T06:42:07.218" v="2177"/>
          <ac:inkMkLst>
            <pc:docMk/>
            <pc:sldMk cId="234041170" sldId="1885"/>
            <ac:inkMk id="202" creationId="{0A88428E-36D5-45E6-B9B8-5E3394EC6A6C}"/>
          </ac:inkMkLst>
        </pc:inkChg>
        <pc:inkChg chg="add mod">
          <ac:chgData name="Sherif Khattab" userId="c83b1e15-36f3-4f46-aceb-05aac24c545e" providerId="ADAL" clId="{765E29AF-DB58-4025-A9E7-1BD6AAD1841B}" dt="2021-02-15T06:42:07.218" v="2177"/>
          <ac:inkMkLst>
            <pc:docMk/>
            <pc:sldMk cId="234041170" sldId="1885"/>
            <ac:inkMk id="203" creationId="{A48A146F-CA78-4083-B277-D8A0AA685FC2}"/>
          </ac:inkMkLst>
        </pc:inkChg>
        <pc:inkChg chg="add mod">
          <ac:chgData name="Sherif Khattab" userId="c83b1e15-36f3-4f46-aceb-05aac24c545e" providerId="ADAL" clId="{765E29AF-DB58-4025-A9E7-1BD6AAD1841B}" dt="2021-02-15T06:42:07.218" v="2177"/>
          <ac:inkMkLst>
            <pc:docMk/>
            <pc:sldMk cId="234041170" sldId="1885"/>
            <ac:inkMk id="204" creationId="{0E7122C3-5A62-4C72-BA31-78DF05F12E29}"/>
          </ac:inkMkLst>
        </pc:inkChg>
        <pc:inkChg chg="add mod">
          <ac:chgData name="Sherif Khattab" userId="c83b1e15-36f3-4f46-aceb-05aac24c545e" providerId="ADAL" clId="{765E29AF-DB58-4025-A9E7-1BD6AAD1841B}" dt="2021-02-15T06:42:07.218" v="2177"/>
          <ac:inkMkLst>
            <pc:docMk/>
            <pc:sldMk cId="234041170" sldId="1885"/>
            <ac:inkMk id="205" creationId="{CD8A4A95-D419-424D-B644-BD3A48C8193D}"/>
          </ac:inkMkLst>
        </pc:inkChg>
        <pc:inkChg chg="add mod">
          <ac:chgData name="Sherif Khattab" userId="c83b1e15-36f3-4f46-aceb-05aac24c545e" providerId="ADAL" clId="{765E29AF-DB58-4025-A9E7-1BD6AAD1841B}" dt="2021-02-15T06:42:07.218" v="2177"/>
          <ac:inkMkLst>
            <pc:docMk/>
            <pc:sldMk cId="234041170" sldId="1885"/>
            <ac:inkMk id="206" creationId="{5EF5A2C5-913D-457D-9CB4-4A9F34314A4D}"/>
          </ac:inkMkLst>
        </pc:inkChg>
        <pc:inkChg chg="add mod">
          <ac:chgData name="Sherif Khattab" userId="c83b1e15-36f3-4f46-aceb-05aac24c545e" providerId="ADAL" clId="{765E29AF-DB58-4025-A9E7-1BD6AAD1841B}" dt="2021-02-15T06:42:07.218" v="2177"/>
          <ac:inkMkLst>
            <pc:docMk/>
            <pc:sldMk cId="234041170" sldId="1885"/>
            <ac:inkMk id="207" creationId="{563EE342-36E8-41D1-8CC3-AA7BA929D886}"/>
          </ac:inkMkLst>
        </pc:inkChg>
        <pc:inkChg chg="add mod">
          <ac:chgData name="Sherif Khattab" userId="c83b1e15-36f3-4f46-aceb-05aac24c545e" providerId="ADAL" clId="{765E29AF-DB58-4025-A9E7-1BD6AAD1841B}" dt="2021-02-15T06:42:07.218" v="2177"/>
          <ac:inkMkLst>
            <pc:docMk/>
            <pc:sldMk cId="234041170" sldId="1885"/>
            <ac:inkMk id="208" creationId="{0719E75B-5C69-45E4-A785-E76F50B728C3}"/>
          </ac:inkMkLst>
        </pc:inkChg>
        <pc:inkChg chg="add mod">
          <ac:chgData name="Sherif Khattab" userId="c83b1e15-36f3-4f46-aceb-05aac24c545e" providerId="ADAL" clId="{765E29AF-DB58-4025-A9E7-1BD6AAD1841B}" dt="2021-02-15T06:43:27.481" v="2247"/>
          <ac:inkMkLst>
            <pc:docMk/>
            <pc:sldMk cId="234041170" sldId="1885"/>
            <ac:inkMk id="210" creationId="{2CAE0EC3-9DAF-4354-B344-CFFA78644129}"/>
          </ac:inkMkLst>
        </pc:inkChg>
        <pc:inkChg chg="add mod">
          <ac:chgData name="Sherif Khattab" userId="c83b1e15-36f3-4f46-aceb-05aac24c545e" providerId="ADAL" clId="{765E29AF-DB58-4025-A9E7-1BD6AAD1841B}" dt="2021-02-15T06:43:27.481" v="2247"/>
          <ac:inkMkLst>
            <pc:docMk/>
            <pc:sldMk cId="234041170" sldId="1885"/>
            <ac:inkMk id="211" creationId="{4AC23293-2E0F-4CEC-A9B5-457017D2820D}"/>
          </ac:inkMkLst>
        </pc:inkChg>
        <pc:inkChg chg="add">
          <ac:chgData name="Sherif Khattab" userId="c83b1e15-36f3-4f46-aceb-05aac24c545e" providerId="ADAL" clId="{765E29AF-DB58-4025-A9E7-1BD6AAD1841B}" dt="2021-02-15T06:44:53.352" v="2272" actId="9405"/>
          <ac:inkMkLst>
            <pc:docMk/>
            <pc:sldMk cId="234041170" sldId="1885"/>
            <ac:inkMk id="213" creationId="{33739282-97AE-4566-9939-617620799BAA}"/>
          </ac:inkMkLst>
        </pc:inkChg>
        <pc:inkChg chg="add mod">
          <ac:chgData name="Sherif Khattab" userId="c83b1e15-36f3-4f46-aceb-05aac24c545e" providerId="ADAL" clId="{765E29AF-DB58-4025-A9E7-1BD6AAD1841B}" dt="2021-02-15T06:44:56.796" v="2279"/>
          <ac:inkMkLst>
            <pc:docMk/>
            <pc:sldMk cId="234041170" sldId="1885"/>
            <ac:inkMk id="214" creationId="{4A2B82BB-17BF-436C-9BD8-7D5943CE865A}"/>
          </ac:inkMkLst>
        </pc:inkChg>
        <pc:inkChg chg="add mod">
          <ac:chgData name="Sherif Khattab" userId="c83b1e15-36f3-4f46-aceb-05aac24c545e" providerId="ADAL" clId="{765E29AF-DB58-4025-A9E7-1BD6AAD1841B}" dt="2021-02-15T06:44:56.796" v="2279"/>
          <ac:inkMkLst>
            <pc:docMk/>
            <pc:sldMk cId="234041170" sldId="1885"/>
            <ac:inkMk id="240" creationId="{2D37DA5C-57A9-41A5-8089-25CC250965A7}"/>
          </ac:inkMkLst>
        </pc:inkChg>
        <pc:inkChg chg="del">
          <ac:chgData name="Sherif Khattab" userId="c83b1e15-36f3-4f46-aceb-05aac24c545e" providerId="ADAL" clId="{765E29AF-DB58-4025-A9E7-1BD6AAD1841B}" dt="2021-02-15T06:39:39.038" v="2076"/>
          <ac:inkMkLst>
            <pc:docMk/>
            <pc:sldMk cId="234041170" sldId="1885"/>
            <ac:inkMk id="257" creationId="{4694796E-BC78-4F8A-8582-CCB3290AFEFC}"/>
          </ac:inkMkLst>
        </pc:inkChg>
        <pc:inkChg chg="del">
          <ac:chgData name="Sherif Khattab" userId="c83b1e15-36f3-4f46-aceb-05aac24c545e" providerId="ADAL" clId="{765E29AF-DB58-4025-A9E7-1BD6AAD1841B}" dt="2021-02-15T06:39:39.038" v="2077"/>
          <ac:inkMkLst>
            <pc:docMk/>
            <pc:sldMk cId="234041170" sldId="1885"/>
            <ac:inkMk id="258" creationId="{9F5DAE0C-737C-40DF-85EE-2F3916C2E0C7}"/>
          </ac:inkMkLst>
        </pc:inkChg>
        <pc:inkChg chg="del">
          <ac:chgData name="Sherif Khattab" userId="c83b1e15-36f3-4f46-aceb-05aac24c545e" providerId="ADAL" clId="{765E29AF-DB58-4025-A9E7-1BD6AAD1841B}" dt="2021-02-15T06:39:39.037" v="2075"/>
          <ac:inkMkLst>
            <pc:docMk/>
            <pc:sldMk cId="234041170" sldId="1885"/>
            <ac:inkMk id="259" creationId="{EE3201B7-6170-4AEA-BB75-D614D47A68DD}"/>
          </ac:inkMkLst>
        </pc:inkChg>
        <pc:inkChg chg="add mod">
          <ac:chgData name="Sherif Khattab" userId="c83b1e15-36f3-4f46-aceb-05aac24c545e" providerId="ADAL" clId="{765E29AF-DB58-4025-A9E7-1BD6AAD1841B}" dt="2021-02-15T06:44:56.796" v="2279"/>
          <ac:inkMkLst>
            <pc:docMk/>
            <pc:sldMk cId="234041170" sldId="1885"/>
            <ac:inkMk id="269" creationId="{65629FA0-095B-41B7-B11D-24A926C16DF1}"/>
          </ac:inkMkLst>
        </pc:inkChg>
        <pc:inkChg chg="add mod">
          <ac:chgData name="Sherif Khattab" userId="c83b1e15-36f3-4f46-aceb-05aac24c545e" providerId="ADAL" clId="{765E29AF-DB58-4025-A9E7-1BD6AAD1841B}" dt="2021-02-15T06:44:56.796" v="2279"/>
          <ac:inkMkLst>
            <pc:docMk/>
            <pc:sldMk cId="234041170" sldId="1885"/>
            <ac:inkMk id="283" creationId="{4B9A0664-1DBD-4E65-A8B7-47C3562DC0A3}"/>
          </ac:inkMkLst>
        </pc:inkChg>
        <pc:inkChg chg="add mod">
          <ac:chgData name="Sherif Khattab" userId="c83b1e15-36f3-4f46-aceb-05aac24c545e" providerId="ADAL" clId="{765E29AF-DB58-4025-A9E7-1BD6AAD1841B}" dt="2021-02-15T06:44:56.796" v="2279"/>
          <ac:inkMkLst>
            <pc:docMk/>
            <pc:sldMk cId="234041170" sldId="1885"/>
            <ac:inkMk id="284" creationId="{9931A6BF-18E5-46FA-8E85-2DE2CAF73047}"/>
          </ac:inkMkLst>
        </pc:inkChg>
        <pc:inkChg chg="add mod">
          <ac:chgData name="Sherif Khattab" userId="c83b1e15-36f3-4f46-aceb-05aac24c545e" providerId="ADAL" clId="{765E29AF-DB58-4025-A9E7-1BD6AAD1841B}" dt="2021-02-15T06:44:56.796" v="2279"/>
          <ac:inkMkLst>
            <pc:docMk/>
            <pc:sldMk cId="234041170" sldId="1885"/>
            <ac:inkMk id="285" creationId="{F6AA73E9-3DCE-47BA-9417-2BD39C670A5A}"/>
          </ac:inkMkLst>
        </pc:inkChg>
        <pc:inkChg chg="mod">
          <ac:chgData name="Sherif Khattab" userId="c83b1e15-36f3-4f46-aceb-05aac24c545e" providerId="ADAL" clId="{765E29AF-DB58-4025-A9E7-1BD6AAD1841B}" dt="2021-02-15T06:39:32.645" v="2068"/>
          <ac:inkMkLst>
            <pc:docMk/>
            <pc:sldMk cId="234041170" sldId="1885"/>
            <ac:inkMk id="287" creationId="{23FCFE37-7E33-4DBA-85A3-3C24593B9F46}"/>
          </ac:inkMkLst>
        </pc:inkChg>
        <pc:inkChg chg="mod">
          <ac:chgData name="Sherif Khattab" userId="c83b1e15-36f3-4f46-aceb-05aac24c545e" providerId="ADAL" clId="{765E29AF-DB58-4025-A9E7-1BD6AAD1841B}" dt="2021-02-15T06:39:32.645" v="2068"/>
          <ac:inkMkLst>
            <pc:docMk/>
            <pc:sldMk cId="234041170" sldId="1885"/>
            <ac:inkMk id="288" creationId="{EF4C96CE-25A9-4EA4-8B1D-EE1AA3EFB681}"/>
          </ac:inkMkLst>
        </pc:inkChg>
        <pc:inkChg chg="mod">
          <ac:chgData name="Sherif Khattab" userId="c83b1e15-36f3-4f46-aceb-05aac24c545e" providerId="ADAL" clId="{765E29AF-DB58-4025-A9E7-1BD6AAD1841B}" dt="2021-02-15T06:39:32.645" v="2068"/>
          <ac:inkMkLst>
            <pc:docMk/>
            <pc:sldMk cId="234041170" sldId="1885"/>
            <ac:inkMk id="289" creationId="{079F6919-8C74-41F9-850B-EF66A07F340A}"/>
          </ac:inkMkLst>
        </pc:inkChg>
        <pc:inkChg chg="mod">
          <ac:chgData name="Sherif Khattab" userId="c83b1e15-36f3-4f46-aceb-05aac24c545e" providerId="ADAL" clId="{765E29AF-DB58-4025-A9E7-1BD6AAD1841B}" dt="2021-02-15T06:39:32.645" v="2068"/>
          <ac:inkMkLst>
            <pc:docMk/>
            <pc:sldMk cId="234041170" sldId="1885"/>
            <ac:inkMk id="291" creationId="{272495E9-036F-4134-9970-58C95844A974}"/>
          </ac:inkMkLst>
        </pc:inkChg>
        <pc:inkChg chg="mod">
          <ac:chgData name="Sherif Khattab" userId="c83b1e15-36f3-4f46-aceb-05aac24c545e" providerId="ADAL" clId="{765E29AF-DB58-4025-A9E7-1BD6AAD1841B}" dt="2021-02-15T06:39:32.645" v="2068"/>
          <ac:inkMkLst>
            <pc:docMk/>
            <pc:sldMk cId="234041170" sldId="1885"/>
            <ac:inkMk id="292" creationId="{316E0623-F5C7-482A-A67B-2AEFA1288E82}"/>
          </ac:inkMkLst>
        </pc:inkChg>
        <pc:inkChg chg="mod">
          <ac:chgData name="Sherif Khattab" userId="c83b1e15-36f3-4f46-aceb-05aac24c545e" providerId="ADAL" clId="{765E29AF-DB58-4025-A9E7-1BD6AAD1841B}" dt="2021-02-15T06:39:32.645" v="2068"/>
          <ac:inkMkLst>
            <pc:docMk/>
            <pc:sldMk cId="234041170" sldId="1885"/>
            <ac:inkMk id="294" creationId="{37DDFA74-1B7C-4D46-B548-8DE6A4EF594E}"/>
          </ac:inkMkLst>
        </pc:inkChg>
        <pc:inkChg chg="mod">
          <ac:chgData name="Sherif Khattab" userId="c83b1e15-36f3-4f46-aceb-05aac24c545e" providerId="ADAL" clId="{765E29AF-DB58-4025-A9E7-1BD6AAD1841B}" dt="2021-02-15T06:39:32.645" v="2068"/>
          <ac:inkMkLst>
            <pc:docMk/>
            <pc:sldMk cId="234041170" sldId="1885"/>
            <ac:inkMk id="295" creationId="{EE7220D0-4007-4C6C-98DC-B2DA9BC97351}"/>
          </ac:inkMkLst>
        </pc:inkChg>
        <pc:inkChg chg="mod">
          <ac:chgData name="Sherif Khattab" userId="c83b1e15-36f3-4f46-aceb-05aac24c545e" providerId="ADAL" clId="{765E29AF-DB58-4025-A9E7-1BD6AAD1841B}" dt="2021-02-15T06:39:32.645" v="2068"/>
          <ac:inkMkLst>
            <pc:docMk/>
            <pc:sldMk cId="234041170" sldId="1885"/>
            <ac:inkMk id="296" creationId="{B8EBB313-95EF-41B7-9478-DB27E4772254}"/>
          </ac:inkMkLst>
        </pc:inkChg>
        <pc:inkChg chg="mod">
          <ac:chgData name="Sherif Khattab" userId="c83b1e15-36f3-4f46-aceb-05aac24c545e" providerId="ADAL" clId="{765E29AF-DB58-4025-A9E7-1BD6AAD1841B}" dt="2021-02-15T06:39:32.645" v="2068"/>
          <ac:inkMkLst>
            <pc:docMk/>
            <pc:sldMk cId="234041170" sldId="1885"/>
            <ac:inkMk id="297" creationId="{0206F00E-A0FE-487C-977C-20B6449FFA08}"/>
          </ac:inkMkLst>
        </pc:inkChg>
        <pc:inkChg chg="mod">
          <ac:chgData name="Sherif Khattab" userId="c83b1e15-36f3-4f46-aceb-05aac24c545e" providerId="ADAL" clId="{765E29AF-DB58-4025-A9E7-1BD6AAD1841B}" dt="2021-02-15T06:39:32.645" v="2068"/>
          <ac:inkMkLst>
            <pc:docMk/>
            <pc:sldMk cId="234041170" sldId="1885"/>
            <ac:inkMk id="298" creationId="{B325972E-43F5-4AE9-A043-B8CC22639752}"/>
          </ac:inkMkLst>
        </pc:inkChg>
        <pc:inkChg chg="mod">
          <ac:chgData name="Sherif Khattab" userId="c83b1e15-36f3-4f46-aceb-05aac24c545e" providerId="ADAL" clId="{765E29AF-DB58-4025-A9E7-1BD6AAD1841B}" dt="2021-02-15T06:39:32.645" v="2068"/>
          <ac:inkMkLst>
            <pc:docMk/>
            <pc:sldMk cId="234041170" sldId="1885"/>
            <ac:inkMk id="299" creationId="{2FF1A420-DAC0-4456-BC94-C2BFE8020B0E}"/>
          </ac:inkMkLst>
        </pc:inkChg>
        <pc:inkChg chg="mod">
          <ac:chgData name="Sherif Khattab" userId="c83b1e15-36f3-4f46-aceb-05aac24c545e" providerId="ADAL" clId="{765E29AF-DB58-4025-A9E7-1BD6AAD1841B}" dt="2021-02-15T06:39:32.645" v="2068"/>
          <ac:inkMkLst>
            <pc:docMk/>
            <pc:sldMk cId="234041170" sldId="1885"/>
            <ac:inkMk id="300" creationId="{22FCF1C2-4754-46A5-9568-6515E8ACC914}"/>
          </ac:inkMkLst>
        </pc:inkChg>
        <pc:inkChg chg="mod">
          <ac:chgData name="Sherif Khattab" userId="c83b1e15-36f3-4f46-aceb-05aac24c545e" providerId="ADAL" clId="{765E29AF-DB58-4025-A9E7-1BD6AAD1841B}" dt="2021-02-15T06:39:32.645" v="2068"/>
          <ac:inkMkLst>
            <pc:docMk/>
            <pc:sldMk cId="234041170" sldId="1885"/>
            <ac:inkMk id="301" creationId="{AA1573B3-9694-4253-80A4-120B620DA89D}"/>
          </ac:inkMkLst>
        </pc:inkChg>
        <pc:inkChg chg="mod">
          <ac:chgData name="Sherif Khattab" userId="c83b1e15-36f3-4f46-aceb-05aac24c545e" providerId="ADAL" clId="{765E29AF-DB58-4025-A9E7-1BD6AAD1841B}" dt="2021-02-15T06:39:32.645" v="2068"/>
          <ac:inkMkLst>
            <pc:docMk/>
            <pc:sldMk cId="234041170" sldId="1885"/>
            <ac:inkMk id="302" creationId="{AFB472CD-7C65-4B26-BAD0-3991F18A21C0}"/>
          </ac:inkMkLst>
        </pc:inkChg>
        <pc:inkChg chg="mod">
          <ac:chgData name="Sherif Khattab" userId="c83b1e15-36f3-4f46-aceb-05aac24c545e" providerId="ADAL" clId="{765E29AF-DB58-4025-A9E7-1BD6AAD1841B}" dt="2021-02-15T06:39:32.645" v="2068"/>
          <ac:inkMkLst>
            <pc:docMk/>
            <pc:sldMk cId="234041170" sldId="1885"/>
            <ac:inkMk id="303" creationId="{1883FC01-D9C9-4FAC-B0FD-9017DFA3DA30}"/>
          </ac:inkMkLst>
        </pc:inkChg>
        <pc:inkChg chg="mod">
          <ac:chgData name="Sherif Khattab" userId="c83b1e15-36f3-4f46-aceb-05aac24c545e" providerId="ADAL" clId="{765E29AF-DB58-4025-A9E7-1BD6AAD1841B}" dt="2021-02-15T06:39:32.645" v="2068"/>
          <ac:inkMkLst>
            <pc:docMk/>
            <pc:sldMk cId="234041170" sldId="1885"/>
            <ac:inkMk id="304" creationId="{7E780013-D77A-4895-8A3D-819DDA78537E}"/>
          </ac:inkMkLst>
        </pc:inkChg>
        <pc:inkChg chg="mod">
          <ac:chgData name="Sherif Khattab" userId="c83b1e15-36f3-4f46-aceb-05aac24c545e" providerId="ADAL" clId="{765E29AF-DB58-4025-A9E7-1BD6AAD1841B}" dt="2021-02-15T06:39:32.645" v="2068"/>
          <ac:inkMkLst>
            <pc:docMk/>
            <pc:sldMk cId="234041170" sldId="1885"/>
            <ac:inkMk id="305" creationId="{9190F79C-8290-404B-AFC4-1A2CEA015E1C}"/>
          </ac:inkMkLst>
        </pc:inkChg>
        <pc:inkChg chg="mod">
          <ac:chgData name="Sherif Khattab" userId="c83b1e15-36f3-4f46-aceb-05aac24c545e" providerId="ADAL" clId="{765E29AF-DB58-4025-A9E7-1BD6AAD1841B}" dt="2021-02-15T06:39:32.645" v="2068"/>
          <ac:inkMkLst>
            <pc:docMk/>
            <pc:sldMk cId="234041170" sldId="1885"/>
            <ac:inkMk id="306" creationId="{00F6EE67-F300-44BA-9AB9-FD292311BD38}"/>
          </ac:inkMkLst>
        </pc:inkChg>
        <pc:inkChg chg="mod">
          <ac:chgData name="Sherif Khattab" userId="c83b1e15-36f3-4f46-aceb-05aac24c545e" providerId="ADAL" clId="{765E29AF-DB58-4025-A9E7-1BD6AAD1841B}" dt="2021-02-15T06:39:32.645" v="2068"/>
          <ac:inkMkLst>
            <pc:docMk/>
            <pc:sldMk cId="234041170" sldId="1885"/>
            <ac:inkMk id="309" creationId="{F2925C7F-4460-42F4-B7C5-E74FF3ACD0C9}"/>
          </ac:inkMkLst>
        </pc:inkChg>
        <pc:inkChg chg="mod">
          <ac:chgData name="Sherif Khattab" userId="c83b1e15-36f3-4f46-aceb-05aac24c545e" providerId="ADAL" clId="{765E29AF-DB58-4025-A9E7-1BD6AAD1841B}" dt="2021-02-15T06:39:32.645" v="2068"/>
          <ac:inkMkLst>
            <pc:docMk/>
            <pc:sldMk cId="234041170" sldId="1885"/>
            <ac:inkMk id="311" creationId="{017D5CE8-2E18-4B20-B678-05F717E32EEC}"/>
          </ac:inkMkLst>
        </pc:inkChg>
        <pc:inkChg chg="mod">
          <ac:chgData name="Sherif Khattab" userId="c83b1e15-36f3-4f46-aceb-05aac24c545e" providerId="ADAL" clId="{765E29AF-DB58-4025-A9E7-1BD6AAD1841B}" dt="2021-02-15T06:39:32.645" v="2068"/>
          <ac:inkMkLst>
            <pc:docMk/>
            <pc:sldMk cId="234041170" sldId="1885"/>
            <ac:inkMk id="312" creationId="{BB499FB2-FD26-4413-8F59-D5A2A650F39A}"/>
          </ac:inkMkLst>
        </pc:inkChg>
        <pc:inkChg chg="mod">
          <ac:chgData name="Sherif Khattab" userId="c83b1e15-36f3-4f46-aceb-05aac24c545e" providerId="ADAL" clId="{765E29AF-DB58-4025-A9E7-1BD6AAD1841B}" dt="2021-02-15T06:39:32.645" v="2068"/>
          <ac:inkMkLst>
            <pc:docMk/>
            <pc:sldMk cId="234041170" sldId="1885"/>
            <ac:inkMk id="313" creationId="{F02BA883-2EF6-468E-97C9-84647106744B}"/>
          </ac:inkMkLst>
        </pc:inkChg>
        <pc:inkChg chg="mod">
          <ac:chgData name="Sherif Khattab" userId="c83b1e15-36f3-4f46-aceb-05aac24c545e" providerId="ADAL" clId="{765E29AF-DB58-4025-A9E7-1BD6AAD1841B}" dt="2021-02-15T06:39:32.645" v="2068"/>
          <ac:inkMkLst>
            <pc:docMk/>
            <pc:sldMk cId="234041170" sldId="1885"/>
            <ac:inkMk id="314" creationId="{3572D001-F2DF-4033-87F4-4B474BEB73E3}"/>
          </ac:inkMkLst>
        </pc:inkChg>
        <pc:inkChg chg="mod">
          <ac:chgData name="Sherif Khattab" userId="c83b1e15-36f3-4f46-aceb-05aac24c545e" providerId="ADAL" clId="{765E29AF-DB58-4025-A9E7-1BD6AAD1841B}" dt="2021-02-15T06:39:32.645" v="2068"/>
          <ac:inkMkLst>
            <pc:docMk/>
            <pc:sldMk cId="234041170" sldId="1885"/>
            <ac:inkMk id="315" creationId="{8F7EDAEB-8AFA-4B3D-A537-1CE682E8A7E5}"/>
          </ac:inkMkLst>
        </pc:inkChg>
        <pc:inkChg chg="mod">
          <ac:chgData name="Sherif Khattab" userId="c83b1e15-36f3-4f46-aceb-05aac24c545e" providerId="ADAL" clId="{765E29AF-DB58-4025-A9E7-1BD6AAD1841B}" dt="2021-02-15T06:39:32.645" v="2068"/>
          <ac:inkMkLst>
            <pc:docMk/>
            <pc:sldMk cId="234041170" sldId="1885"/>
            <ac:inkMk id="316" creationId="{763742FD-428D-4BFC-AE82-DE2854972448}"/>
          </ac:inkMkLst>
        </pc:inkChg>
        <pc:inkChg chg="mod">
          <ac:chgData name="Sherif Khattab" userId="c83b1e15-36f3-4f46-aceb-05aac24c545e" providerId="ADAL" clId="{765E29AF-DB58-4025-A9E7-1BD6AAD1841B}" dt="2021-02-15T06:39:32.645" v="2068"/>
          <ac:inkMkLst>
            <pc:docMk/>
            <pc:sldMk cId="234041170" sldId="1885"/>
            <ac:inkMk id="318" creationId="{3FC3D37D-E035-4EA9-BA27-7FF0CBD29690}"/>
          </ac:inkMkLst>
        </pc:inkChg>
        <pc:inkChg chg="mod">
          <ac:chgData name="Sherif Khattab" userId="c83b1e15-36f3-4f46-aceb-05aac24c545e" providerId="ADAL" clId="{765E29AF-DB58-4025-A9E7-1BD6AAD1841B}" dt="2021-02-15T06:39:32.645" v="2068"/>
          <ac:inkMkLst>
            <pc:docMk/>
            <pc:sldMk cId="234041170" sldId="1885"/>
            <ac:inkMk id="319" creationId="{0BBC8464-7ECF-4DC9-8336-500521B0116F}"/>
          </ac:inkMkLst>
        </pc:inkChg>
        <pc:inkChg chg="mod">
          <ac:chgData name="Sherif Khattab" userId="c83b1e15-36f3-4f46-aceb-05aac24c545e" providerId="ADAL" clId="{765E29AF-DB58-4025-A9E7-1BD6AAD1841B}" dt="2021-02-15T06:39:32.645" v="2068"/>
          <ac:inkMkLst>
            <pc:docMk/>
            <pc:sldMk cId="234041170" sldId="1885"/>
            <ac:inkMk id="320" creationId="{3E920951-3C72-4F2D-B918-69B9A2B4C535}"/>
          </ac:inkMkLst>
        </pc:inkChg>
      </pc:sldChg>
      <pc:sldChg chg="addSp delSp modSp add mod">
        <pc:chgData name="Sherif Khattab" userId="c83b1e15-36f3-4f46-aceb-05aac24c545e" providerId="ADAL" clId="{765E29AF-DB58-4025-A9E7-1BD6AAD1841B}" dt="2021-02-15T06:45:38.149" v="2302" actId="478"/>
        <pc:sldMkLst>
          <pc:docMk/>
          <pc:sldMk cId="2266354922" sldId="1886"/>
        </pc:sldMkLst>
        <pc:grpChg chg="add del mod">
          <ac:chgData name="Sherif Khattab" userId="c83b1e15-36f3-4f46-aceb-05aac24c545e" providerId="ADAL" clId="{765E29AF-DB58-4025-A9E7-1BD6AAD1841B}" dt="2021-02-15T06:45:22.100" v="2297" actId="478"/>
          <ac:grpSpMkLst>
            <pc:docMk/>
            <pc:sldMk cId="2266354922" sldId="1886"/>
            <ac:grpSpMk id="87" creationId="{4F1CE420-555A-41CC-94BF-513BBA1D1AF1}"/>
          </ac:grpSpMkLst>
        </pc:grpChg>
        <pc:grpChg chg="mod">
          <ac:chgData name="Sherif Khattab" userId="c83b1e15-36f3-4f46-aceb-05aac24c545e" providerId="ADAL" clId="{765E29AF-DB58-4025-A9E7-1BD6AAD1841B}" dt="2021-02-15T06:41:51.309" v="2151"/>
          <ac:grpSpMkLst>
            <pc:docMk/>
            <pc:sldMk cId="2266354922" sldId="1886"/>
            <ac:grpSpMk id="108" creationId="{8A5228DB-BE03-43AE-A752-F494BD4A017A}"/>
          </ac:grpSpMkLst>
        </pc:grpChg>
        <pc:grpChg chg="mod">
          <ac:chgData name="Sherif Khattab" userId="c83b1e15-36f3-4f46-aceb-05aac24c545e" providerId="ADAL" clId="{765E29AF-DB58-4025-A9E7-1BD6AAD1841B}" dt="2021-02-15T06:43:25.011" v="2244"/>
          <ac:grpSpMkLst>
            <pc:docMk/>
            <pc:sldMk cId="2266354922" sldId="1886"/>
            <ac:grpSpMk id="138" creationId="{19A5A8F1-8B45-4509-94FA-93578EA7AAA2}"/>
          </ac:grpSpMkLst>
        </pc:grpChg>
        <pc:grpChg chg="mod">
          <ac:chgData name="Sherif Khattab" userId="c83b1e15-36f3-4f46-aceb-05aac24c545e" providerId="ADAL" clId="{765E29AF-DB58-4025-A9E7-1BD6AAD1841B}" dt="2021-02-15T06:44:42.565" v="2262"/>
          <ac:grpSpMkLst>
            <pc:docMk/>
            <pc:sldMk cId="2266354922" sldId="1886"/>
            <ac:grpSpMk id="147" creationId="{8A478598-1944-48DA-9BF0-6C8AD8DB969F}"/>
          </ac:grpSpMkLst>
        </pc:grpChg>
        <pc:grpChg chg="mod">
          <ac:chgData name="Sherif Khattab" userId="c83b1e15-36f3-4f46-aceb-05aac24c545e" providerId="ADAL" clId="{765E29AF-DB58-4025-A9E7-1BD6AAD1841B}" dt="2021-02-15T06:45:29.465" v="2301"/>
          <ac:grpSpMkLst>
            <pc:docMk/>
            <pc:sldMk cId="2266354922" sldId="1886"/>
            <ac:grpSpMk id="168" creationId="{5B26D38F-78F7-4A11-9FFB-817A27C209CD}"/>
          </ac:grpSpMkLst>
        </pc:grpChg>
        <pc:grpChg chg="del mod">
          <ac:chgData name="Sherif Khattab" userId="c83b1e15-36f3-4f46-aceb-05aac24c545e" providerId="ADAL" clId="{765E29AF-DB58-4025-A9E7-1BD6AAD1841B}" dt="2021-02-15T06:41:41.225" v="2137"/>
          <ac:grpSpMkLst>
            <pc:docMk/>
            <pc:sldMk cId="2266354922" sldId="1886"/>
            <ac:grpSpMk id="172" creationId="{EE1B129F-5592-4B4F-894F-489065ED2B07}"/>
          </ac:grpSpMkLst>
        </pc:grpChg>
        <pc:grpChg chg="del mod">
          <ac:chgData name="Sherif Khattab" userId="c83b1e15-36f3-4f46-aceb-05aac24c545e" providerId="ADAL" clId="{765E29AF-DB58-4025-A9E7-1BD6AAD1841B}" dt="2021-02-15T06:41:41.223" v="2133"/>
          <ac:grpSpMkLst>
            <pc:docMk/>
            <pc:sldMk cId="2266354922" sldId="1886"/>
            <ac:grpSpMk id="173" creationId="{14B847E4-BB8B-4788-99F1-3EBC38E2F896}"/>
          </ac:grpSpMkLst>
        </pc:grpChg>
        <pc:inkChg chg="add del">
          <ac:chgData name="Sherif Khattab" userId="c83b1e15-36f3-4f46-aceb-05aac24c545e" providerId="ADAL" clId="{765E29AF-DB58-4025-A9E7-1BD6AAD1841B}" dt="2021-02-15T06:40:59.282" v="2119" actId="9405"/>
          <ac:inkMkLst>
            <pc:docMk/>
            <pc:sldMk cId="2266354922" sldId="1886"/>
            <ac:inkMk id="61" creationId="{EEFAB62C-33B6-49CD-B0E7-5FB0D02D9F34}"/>
          </ac:inkMkLst>
        </pc:inkChg>
        <pc:inkChg chg="add del">
          <ac:chgData name="Sherif Khattab" userId="c83b1e15-36f3-4f46-aceb-05aac24c545e" providerId="ADAL" clId="{765E29AF-DB58-4025-A9E7-1BD6AAD1841B}" dt="2021-02-15T06:41:41.221" v="2128"/>
          <ac:inkMkLst>
            <pc:docMk/>
            <pc:sldMk cId="2266354922" sldId="1886"/>
            <ac:inkMk id="64" creationId="{75C3AB53-71D9-4EC4-9842-DAB880DAA991}"/>
          </ac:inkMkLst>
        </pc:inkChg>
        <pc:inkChg chg="add mod">
          <ac:chgData name="Sherif Khattab" userId="c83b1e15-36f3-4f46-aceb-05aac24c545e" providerId="ADAL" clId="{765E29AF-DB58-4025-A9E7-1BD6AAD1841B}" dt="2021-02-15T06:41:51.309" v="2151"/>
          <ac:inkMkLst>
            <pc:docMk/>
            <pc:sldMk cId="2266354922" sldId="1886"/>
            <ac:inkMk id="65" creationId="{6816B484-2436-4AC1-8FD7-CD1597110352}"/>
          </ac:inkMkLst>
        </pc:inkChg>
        <pc:inkChg chg="add mod">
          <ac:chgData name="Sherif Khattab" userId="c83b1e15-36f3-4f46-aceb-05aac24c545e" providerId="ADAL" clId="{765E29AF-DB58-4025-A9E7-1BD6AAD1841B}" dt="2021-02-15T06:41:51.309" v="2151"/>
          <ac:inkMkLst>
            <pc:docMk/>
            <pc:sldMk cId="2266354922" sldId="1886"/>
            <ac:inkMk id="66" creationId="{593F4361-03E5-4297-BAB7-1BFB129D3D54}"/>
          </ac:inkMkLst>
        </pc:inkChg>
        <pc:inkChg chg="add mod">
          <ac:chgData name="Sherif Khattab" userId="c83b1e15-36f3-4f46-aceb-05aac24c545e" providerId="ADAL" clId="{765E29AF-DB58-4025-A9E7-1BD6AAD1841B}" dt="2021-02-15T06:41:51.309" v="2151"/>
          <ac:inkMkLst>
            <pc:docMk/>
            <pc:sldMk cId="2266354922" sldId="1886"/>
            <ac:inkMk id="69" creationId="{1EC0D4A9-9C81-4872-AA09-73D96DDBFBAD}"/>
          </ac:inkMkLst>
        </pc:inkChg>
        <pc:inkChg chg="add mod">
          <ac:chgData name="Sherif Khattab" userId="c83b1e15-36f3-4f46-aceb-05aac24c545e" providerId="ADAL" clId="{765E29AF-DB58-4025-A9E7-1BD6AAD1841B}" dt="2021-02-15T06:41:51.309" v="2151"/>
          <ac:inkMkLst>
            <pc:docMk/>
            <pc:sldMk cId="2266354922" sldId="1886"/>
            <ac:inkMk id="70" creationId="{D778CAE9-F6CF-44DC-A39A-D8C2CA08A77E}"/>
          </ac:inkMkLst>
        </pc:inkChg>
        <pc:inkChg chg="del">
          <ac:chgData name="Sherif Khattab" userId="c83b1e15-36f3-4f46-aceb-05aac24c545e" providerId="ADAL" clId="{765E29AF-DB58-4025-A9E7-1BD6AAD1841B}" dt="2021-02-15T06:45:38.149" v="2302" actId="478"/>
          <ac:inkMkLst>
            <pc:docMk/>
            <pc:sldMk cId="2266354922" sldId="1886"/>
            <ac:inkMk id="71" creationId="{55018DD7-004B-44F8-86C9-A0B20E023298}"/>
          </ac:inkMkLst>
        </pc:inkChg>
        <pc:inkChg chg="del">
          <ac:chgData name="Sherif Khattab" userId="c83b1e15-36f3-4f46-aceb-05aac24c545e" providerId="ADAL" clId="{765E29AF-DB58-4025-A9E7-1BD6AAD1841B}" dt="2021-02-15T06:45:38.149" v="2302" actId="478"/>
          <ac:inkMkLst>
            <pc:docMk/>
            <pc:sldMk cId="2266354922" sldId="1886"/>
            <ac:inkMk id="72" creationId="{401A0AE2-0C09-42A1-9392-4516242D7579}"/>
          </ac:inkMkLst>
        </pc:inkChg>
        <pc:inkChg chg="add mod">
          <ac:chgData name="Sherif Khattab" userId="c83b1e15-36f3-4f46-aceb-05aac24c545e" providerId="ADAL" clId="{765E29AF-DB58-4025-A9E7-1BD6AAD1841B}" dt="2021-02-15T06:41:51.309" v="2151"/>
          <ac:inkMkLst>
            <pc:docMk/>
            <pc:sldMk cId="2266354922" sldId="1886"/>
            <ac:inkMk id="74" creationId="{06E58E42-D4BA-454E-A20B-2908A19959E2}"/>
          </ac:inkMkLst>
        </pc:inkChg>
        <pc:inkChg chg="add mod">
          <ac:chgData name="Sherif Khattab" userId="c83b1e15-36f3-4f46-aceb-05aac24c545e" providerId="ADAL" clId="{765E29AF-DB58-4025-A9E7-1BD6AAD1841B}" dt="2021-02-15T06:41:51.309" v="2151"/>
          <ac:inkMkLst>
            <pc:docMk/>
            <pc:sldMk cId="2266354922" sldId="1886"/>
            <ac:inkMk id="75" creationId="{BFB84FBE-FCBB-4F61-A3E5-5D92F3EA6663}"/>
          </ac:inkMkLst>
        </pc:inkChg>
        <pc:inkChg chg="add mod">
          <ac:chgData name="Sherif Khattab" userId="c83b1e15-36f3-4f46-aceb-05aac24c545e" providerId="ADAL" clId="{765E29AF-DB58-4025-A9E7-1BD6AAD1841B}" dt="2021-02-15T06:41:51.309" v="2151"/>
          <ac:inkMkLst>
            <pc:docMk/>
            <pc:sldMk cId="2266354922" sldId="1886"/>
            <ac:inkMk id="76" creationId="{A1F7FCDA-CE28-4E96-99B1-9F77C2B4D267}"/>
          </ac:inkMkLst>
        </pc:inkChg>
        <pc:inkChg chg="add mod">
          <ac:chgData name="Sherif Khattab" userId="c83b1e15-36f3-4f46-aceb-05aac24c545e" providerId="ADAL" clId="{765E29AF-DB58-4025-A9E7-1BD6AAD1841B}" dt="2021-02-15T06:41:51.309" v="2151"/>
          <ac:inkMkLst>
            <pc:docMk/>
            <pc:sldMk cId="2266354922" sldId="1886"/>
            <ac:inkMk id="77" creationId="{E4522625-AE24-4774-A8AB-69F45ADA38B7}"/>
          </ac:inkMkLst>
        </pc:inkChg>
        <pc:inkChg chg="add mod">
          <ac:chgData name="Sherif Khattab" userId="c83b1e15-36f3-4f46-aceb-05aac24c545e" providerId="ADAL" clId="{765E29AF-DB58-4025-A9E7-1BD6AAD1841B}" dt="2021-02-15T06:41:51.309" v="2151"/>
          <ac:inkMkLst>
            <pc:docMk/>
            <pc:sldMk cId="2266354922" sldId="1886"/>
            <ac:inkMk id="81" creationId="{0EBC1F95-A8B9-49BF-8B6B-6F867B64CE09}"/>
          </ac:inkMkLst>
        </pc:inkChg>
        <pc:inkChg chg="add mod">
          <ac:chgData name="Sherif Khattab" userId="c83b1e15-36f3-4f46-aceb-05aac24c545e" providerId="ADAL" clId="{765E29AF-DB58-4025-A9E7-1BD6AAD1841B}" dt="2021-02-15T06:41:51.309" v="2151"/>
          <ac:inkMkLst>
            <pc:docMk/>
            <pc:sldMk cId="2266354922" sldId="1886"/>
            <ac:inkMk id="82" creationId="{9E514333-C85D-4670-BE51-94064A1B7F32}"/>
          </ac:inkMkLst>
        </pc:inkChg>
        <pc:inkChg chg="add mod">
          <ac:chgData name="Sherif Khattab" userId="c83b1e15-36f3-4f46-aceb-05aac24c545e" providerId="ADAL" clId="{765E29AF-DB58-4025-A9E7-1BD6AAD1841B}" dt="2021-02-15T06:41:51.309" v="2151"/>
          <ac:inkMkLst>
            <pc:docMk/>
            <pc:sldMk cId="2266354922" sldId="1886"/>
            <ac:inkMk id="83" creationId="{3702F7B9-08F0-4707-A6D2-A1873A371003}"/>
          </ac:inkMkLst>
        </pc:inkChg>
        <pc:inkChg chg="add">
          <ac:chgData name="Sherif Khattab" userId="c83b1e15-36f3-4f46-aceb-05aac24c545e" providerId="ADAL" clId="{765E29AF-DB58-4025-A9E7-1BD6AAD1841B}" dt="2021-02-15T06:42:46.838" v="2234" actId="9405"/>
          <ac:inkMkLst>
            <pc:docMk/>
            <pc:sldMk cId="2266354922" sldId="1886"/>
            <ac:inkMk id="134" creationId="{37E2CD1D-4B3A-4776-8D46-3EDF2E393F1A}"/>
          </ac:inkMkLst>
        </pc:inkChg>
        <pc:inkChg chg="add mod">
          <ac:chgData name="Sherif Khattab" userId="c83b1e15-36f3-4f46-aceb-05aac24c545e" providerId="ADAL" clId="{765E29AF-DB58-4025-A9E7-1BD6AAD1841B}" dt="2021-02-15T06:43:25.011" v="2244"/>
          <ac:inkMkLst>
            <pc:docMk/>
            <pc:sldMk cId="2266354922" sldId="1886"/>
            <ac:inkMk id="135" creationId="{61AE891B-69E4-4E19-978C-A4DEE78397A9}"/>
          </ac:inkMkLst>
        </pc:inkChg>
        <pc:inkChg chg="add mod">
          <ac:chgData name="Sherif Khattab" userId="c83b1e15-36f3-4f46-aceb-05aac24c545e" providerId="ADAL" clId="{765E29AF-DB58-4025-A9E7-1BD6AAD1841B}" dt="2021-02-15T06:43:25.011" v="2244"/>
          <ac:inkMkLst>
            <pc:docMk/>
            <pc:sldMk cId="2266354922" sldId="1886"/>
            <ac:inkMk id="136" creationId="{8CF6CC9F-12E0-436B-8F46-60DC5E9E8984}"/>
          </ac:inkMkLst>
        </pc:inkChg>
        <pc:inkChg chg="add">
          <ac:chgData name="Sherif Khattab" userId="c83b1e15-36f3-4f46-aceb-05aac24c545e" providerId="ADAL" clId="{765E29AF-DB58-4025-A9E7-1BD6AAD1841B}" dt="2021-02-15T06:44:38.593" v="2254" actId="9405"/>
          <ac:inkMkLst>
            <pc:docMk/>
            <pc:sldMk cId="2266354922" sldId="1886"/>
            <ac:inkMk id="139" creationId="{588C24C9-C6A6-431C-91A0-400242C8072D}"/>
          </ac:inkMkLst>
        </pc:inkChg>
        <pc:inkChg chg="add mod">
          <ac:chgData name="Sherif Khattab" userId="c83b1e15-36f3-4f46-aceb-05aac24c545e" providerId="ADAL" clId="{765E29AF-DB58-4025-A9E7-1BD6AAD1841B}" dt="2021-02-15T06:44:42.565" v="2262"/>
          <ac:inkMkLst>
            <pc:docMk/>
            <pc:sldMk cId="2266354922" sldId="1886"/>
            <ac:inkMk id="140" creationId="{11BD412D-EEA1-43F5-9D9D-4B30927A812D}"/>
          </ac:inkMkLst>
        </pc:inkChg>
        <pc:inkChg chg="add mod">
          <ac:chgData name="Sherif Khattab" userId="c83b1e15-36f3-4f46-aceb-05aac24c545e" providerId="ADAL" clId="{765E29AF-DB58-4025-A9E7-1BD6AAD1841B}" dt="2021-02-15T06:44:42.565" v="2262"/>
          <ac:inkMkLst>
            <pc:docMk/>
            <pc:sldMk cId="2266354922" sldId="1886"/>
            <ac:inkMk id="141" creationId="{19C37A8F-5D7A-494F-8B16-F9B8EBE516E2}"/>
          </ac:inkMkLst>
        </pc:inkChg>
        <pc:inkChg chg="add mod">
          <ac:chgData name="Sherif Khattab" userId="c83b1e15-36f3-4f46-aceb-05aac24c545e" providerId="ADAL" clId="{765E29AF-DB58-4025-A9E7-1BD6AAD1841B}" dt="2021-02-15T06:44:42.565" v="2262"/>
          <ac:inkMkLst>
            <pc:docMk/>
            <pc:sldMk cId="2266354922" sldId="1886"/>
            <ac:inkMk id="142" creationId="{028B9150-553C-4F52-A6C7-E29004BE7A52}"/>
          </ac:inkMkLst>
        </pc:inkChg>
        <pc:inkChg chg="add mod">
          <ac:chgData name="Sherif Khattab" userId="c83b1e15-36f3-4f46-aceb-05aac24c545e" providerId="ADAL" clId="{765E29AF-DB58-4025-A9E7-1BD6AAD1841B}" dt="2021-02-15T06:44:42.565" v="2262"/>
          <ac:inkMkLst>
            <pc:docMk/>
            <pc:sldMk cId="2266354922" sldId="1886"/>
            <ac:inkMk id="143" creationId="{5C55791B-BC1B-43F8-B0AE-82479B434863}"/>
          </ac:inkMkLst>
        </pc:inkChg>
        <pc:inkChg chg="add mod">
          <ac:chgData name="Sherif Khattab" userId="c83b1e15-36f3-4f46-aceb-05aac24c545e" providerId="ADAL" clId="{765E29AF-DB58-4025-A9E7-1BD6AAD1841B}" dt="2021-02-15T06:44:42.565" v="2262"/>
          <ac:inkMkLst>
            <pc:docMk/>
            <pc:sldMk cId="2266354922" sldId="1886"/>
            <ac:inkMk id="144" creationId="{21750D22-3232-4BDE-9D3E-92B644E3E88B}"/>
          </ac:inkMkLst>
        </pc:inkChg>
        <pc:inkChg chg="add mod">
          <ac:chgData name="Sherif Khattab" userId="c83b1e15-36f3-4f46-aceb-05aac24c545e" providerId="ADAL" clId="{765E29AF-DB58-4025-A9E7-1BD6AAD1841B}" dt="2021-02-15T06:44:42.565" v="2262"/>
          <ac:inkMkLst>
            <pc:docMk/>
            <pc:sldMk cId="2266354922" sldId="1886"/>
            <ac:inkMk id="145" creationId="{5DACA1EB-714E-461B-823E-7D6BDE0904C7}"/>
          </ac:inkMkLst>
        </pc:inkChg>
        <pc:inkChg chg="add mod">
          <ac:chgData name="Sherif Khattab" userId="c83b1e15-36f3-4f46-aceb-05aac24c545e" providerId="ADAL" clId="{765E29AF-DB58-4025-A9E7-1BD6AAD1841B}" dt="2021-02-15T06:44:42.565" v="2262"/>
          <ac:inkMkLst>
            <pc:docMk/>
            <pc:sldMk cId="2266354922" sldId="1886"/>
            <ac:inkMk id="146" creationId="{883F0EC5-E0DC-4FD0-96A6-117924BC1EB7}"/>
          </ac:inkMkLst>
        </pc:inkChg>
        <pc:inkChg chg="add">
          <ac:chgData name="Sherif Khattab" userId="c83b1e15-36f3-4f46-aceb-05aac24c545e" providerId="ADAL" clId="{765E29AF-DB58-4025-A9E7-1BD6AAD1841B}" dt="2021-02-15T06:45:16.485" v="2296" actId="9405"/>
          <ac:inkMkLst>
            <pc:docMk/>
            <pc:sldMk cId="2266354922" sldId="1886"/>
            <ac:inkMk id="148" creationId="{717E03E7-C596-4A29-931B-C2297C36CA02}"/>
          </ac:inkMkLst>
        </pc:inkChg>
        <pc:inkChg chg="add mod">
          <ac:chgData name="Sherif Khattab" userId="c83b1e15-36f3-4f46-aceb-05aac24c545e" providerId="ADAL" clId="{765E29AF-DB58-4025-A9E7-1BD6AAD1841B}" dt="2021-02-15T06:45:29.465" v="2301"/>
          <ac:inkMkLst>
            <pc:docMk/>
            <pc:sldMk cId="2266354922" sldId="1886"/>
            <ac:inkMk id="149" creationId="{331DF7AC-5635-4106-93D6-FA6A53014AC8}"/>
          </ac:inkMkLst>
        </pc:inkChg>
        <pc:inkChg chg="add mod">
          <ac:chgData name="Sherif Khattab" userId="c83b1e15-36f3-4f46-aceb-05aac24c545e" providerId="ADAL" clId="{765E29AF-DB58-4025-A9E7-1BD6AAD1841B}" dt="2021-02-15T06:45:29.465" v="2301"/>
          <ac:inkMkLst>
            <pc:docMk/>
            <pc:sldMk cId="2266354922" sldId="1886"/>
            <ac:inkMk id="150" creationId="{D317D02F-8B19-41F3-8107-DBA9DF0A68A4}"/>
          </ac:inkMkLst>
        </pc:inkChg>
        <pc:inkChg chg="add mod">
          <ac:chgData name="Sherif Khattab" userId="c83b1e15-36f3-4f46-aceb-05aac24c545e" providerId="ADAL" clId="{765E29AF-DB58-4025-A9E7-1BD6AAD1841B}" dt="2021-02-15T06:45:29.465" v="2301"/>
          <ac:inkMkLst>
            <pc:docMk/>
            <pc:sldMk cId="2266354922" sldId="1886"/>
            <ac:inkMk id="151" creationId="{212BDEC8-5073-4E7C-9EEA-B641FD0CFA5A}"/>
          </ac:inkMkLst>
        </pc:inkChg>
        <pc:inkChg chg="del">
          <ac:chgData name="Sherif Khattab" userId="c83b1e15-36f3-4f46-aceb-05aac24c545e" providerId="ADAL" clId="{765E29AF-DB58-4025-A9E7-1BD6AAD1841B}" dt="2021-02-15T06:41:41.220" v="2123"/>
          <ac:inkMkLst>
            <pc:docMk/>
            <pc:sldMk cId="2266354922" sldId="1886"/>
            <ac:inkMk id="152" creationId="{E841C84A-DFCE-4A79-ACE6-C442C573C5A6}"/>
          </ac:inkMkLst>
        </pc:inkChg>
        <pc:inkChg chg="del mod">
          <ac:chgData name="Sherif Khattab" userId="c83b1e15-36f3-4f46-aceb-05aac24c545e" providerId="ADAL" clId="{765E29AF-DB58-4025-A9E7-1BD6AAD1841B}" dt="2021-02-15T06:41:41.223" v="2133"/>
          <ac:inkMkLst>
            <pc:docMk/>
            <pc:sldMk cId="2266354922" sldId="1886"/>
            <ac:inkMk id="153" creationId="{546B74EA-1009-4D9E-9F36-8FFA6A2EEBEB}"/>
          </ac:inkMkLst>
        </pc:inkChg>
        <pc:inkChg chg="del mod">
          <ac:chgData name="Sherif Khattab" userId="c83b1e15-36f3-4f46-aceb-05aac24c545e" providerId="ADAL" clId="{765E29AF-DB58-4025-A9E7-1BD6AAD1841B}" dt="2021-02-15T06:41:41.223" v="2131"/>
          <ac:inkMkLst>
            <pc:docMk/>
            <pc:sldMk cId="2266354922" sldId="1886"/>
            <ac:inkMk id="154" creationId="{9A39B592-46EC-4504-9720-140846398FD3}"/>
          </ac:inkMkLst>
        </pc:inkChg>
        <pc:inkChg chg="del mod">
          <ac:chgData name="Sherif Khattab" userId="c83b1e15-36f3-4f46-aceb-05aac24c545e" providerId="ADAL" clId="{765E29AF-DB58-4025-A9E7-1BD6AAD1841B}" dt="2021-02-15T06:41:41.225" v="2138"/>
          <ac:inkMkLst>
            <pc:docMk/>
            <pc:sldMk cId="2266354922" sldId="1886"/>
            <ac:inkMk id="155" creationId="{88B1967A-F034-45F9-BF65-ED7C1D308F2F}"/>
          </ac:inkMkLst>
        </pc:inkChg>
        <pc:inkChg chg="del mod">
          <ac:chgData name="Sherif Khattab" userId="c83b1e15-36f3-4f46-aceb-05aac24c545e" providerId="ADAL" clId="{765E29AF-DB58-4025-A9E7-1BD6AAD1841B}" dt="2021-02-15T06:41:41.223" v="2132"/>
          <ac:inkMkLst>
            <pc:docMk/>
            <pc:sldMk cId="2266354922" sldId="1886"/>
            <ac:inkMk id="156" creationId="{B57BB4DA-A751-4C1F-B579-7AF28D323336}"/>
          </ac:inkMkLst>
        </pc:inkChg>
        <pc:inkChg chg="del mod">
          <ac:chgData name="Sherif Khattab" userId="c83b1e15-36f3-4f46-aceb-05aac24c545e" providerId="ADAL" clId="{765E29AF-DB58-4025-A9E7-1BD6AAD1841B}" dt="2021-02-15T06:41:41.224" v="2135"/>
          <ac:inkMkLst>
            <pc:docMk/>
            <pc:sldMk cId="2266354922" sldId="1886"/>
            <ac:inkMk id="157" creationId="{14966866-C1E8-4842-8EBF-87552A8AD954}"/>
          </ac:inkMkLst>
        </pc:inkChg>
        <pc:inkChg chg="del mod">
          <ac:chgData name="Sherif Khattab" userId="c83b1e15-36f3-4f46-aceb-05aac24c545e" providerId="ADAL" clId="{765E29AF-DB58-4025-A9E7-1BD6AAD1841B}" dt="2021-02-15T06:41:41.222" v="2130"/>
          <ac:inkMkLst>
            <pc:docMk/>
            <pc:sldMk cId="2266354922" sldId="1886"/>
            <ac:inkMk id="158" creationId="{4C260256-9FE3-45C3-B871-6752AE589672}"/>
          </ac:inkMkLst>
        </pc:inkChg>
        <pc:inkChg chg="del mod">
          <ac:chgData name="Sherif Khattab" userId="c83b1e15-36f3-4f46-aceb-05aac24c545e" providerId="ADAL" clId="{765E29AF-DB58-4025-A9E7-1BD6AAD1841B}" dt="2021-02-15T06:41:41.222" v="2129"/>
          <ac:inkMkLst>
            <pc:docMk/>
            <pc:sldMk cId="2266354922" sldId="1886"/>
            <ac:inkMk id="159" creationId="{802676B4-5AB9-40C2-AD77-7CE64EE5B602}"/>
          </ac:inkMkLst>
        </pc:inkChg>
        <pc:inkChg chg="del mod">
          <ac:chgData name="Sherif Khattab" userId="c83b1e15-36f3-4f46-aceb-05aac24c545e" providerId="ADAL" clId="{765E29AF-DB58-4025-A9E7-1BD6AAD1841B}" dt="2021-02-15T06:41:41.224" v="2134"/>
          <ac:inkMkLst>
            <pc:docMk/>
            <pc:sldMk cId="2266354922" sldId="1886"/>
            <ac:inkMk id="160" creationId="{F3EE5A27-3123-4CC2-9ACE-5295A1428ABE}"/>
          </ac:inkMkLst>
        </pc:inkChg>
        <pc:inkChg chg="del mod">
          <ac:chgData name="Sherif Khattab" userId="c83b1e15-36f3-4f46-aceb-05aac24c545e" providerId="ADAL" clId="{765E29AF-DB58-4025-A9E7-1BD6AAD1841B}" dt="2021-02-15T06:41:41.225" v="2137"/>
          <ac:inkMkLst>
            <pc:docMk/>
            <pc:sldMk cId="2266354922" sldId="1886"/>
            <ac:inkMk id="161" creationId="{0522D3A4-B8CC-456D-B7D0-9E12C59A3E2D}"/>
          </ac:inkMkLst>
        </pc:inkChg>
        <pc:inkChg chg="del mod">
          <ac:chgData name="Sherif Khattab" userId="c83b1e15-36f3-4f46-aceb-05aac24c545e" providerId="ADAL" clId="{765E29AF-DB58-4025-A9E7-1BD6AAD1841B}" dt="2021-02-15T06:41:41.224" v="2136"/>
          <ac:inkMkLst>
            <pc:docMk/>
            <pc:sldMk cId="2266354922" sldId="1886"/>
            <ac:inkMk id="162" creationId="{15931F3F-E916-4DE4-B5B8-B5BA62D6EBDF}"/>
          </ac:inkMkLst>
        </pc:inkChg>
        <pc:inkChg chg="del mod">
          <ac:chgData name="Sherif Khattab" userId="c83b1e15-36f3-4f46-aceb-05aac24c545e" providerId="ADAL" clId="{765E29AF-DB58-4025-A9E7-1BD6AAD1841B}" dt="2021-02-15T06:41:41.220" v="2125"/>
          <ac:inkMkLst>
            <pc:docMk/>
            <pc:sldMk cId="2266354922" sldId="1886"/>
            <ac:inkMk id="163" creationId="{BF1C966B-C1F6-4B48-A7DE-60D773DCED0B}"/>
          </ac:inkMkLst>
        </pc:inkChg>
        <pc:inkChg chg="del mod">
          <ac:chgData name="Sherif Khattab" userId="c83b1e15-36f3-4f46-aceb-05aac24c545e" providerId="ADAL" clId="{765E29AF-DB58-4025-A9E7-1BD6AAD1841B}" dt="2021-02-15T06:41:41.221" v="2126"/>
          <ac:inkMkLst>
            <pc:docMk/>
            <pc:sldMk cId="2266354922" sldId="1886"/>
            <ac:inkMk id="164" creationId="{7D8CE118-E4C0-4D22-8993-0490732B85FD}"/>
          </ac:inkMkLst>
        </pc:inkChg>
        <pc:inkChg chg="del">
          <ac:chgData name="Sherif Khattab" userId="c83b1e15-36f3-4f46-aceb-05aac24c545e" providerId="ADAL" clId="{765E29AF-DB58-4025-A9E7-1BD6AAD1841B}" dt="2021-02-15T06:41:41.220" v="2124"/>
          <ac:inkMkLst>
            <pc:docMk/>
            <pc:sldMk cId="2266354922" sldId="1886"/>
            <ac:inkMk id="165" creationId="{5457E9CD-8B4A-40BB-8525-F9E7AACAF7B2}"/>
          </ac:inkMkLst>
        </pc:inkChg>
        <pc:inkChg chg="del mod">
          <ac:chgData name="Sherif Khattab" userId="c83b1e15-36f3-4f46-aceb-05aac24c545e" providerId="ADAL" clId="{765E29AF-DB58-4025-A9E7-1BD6AAD1841B}" dt="2021-02-15T06:41:41.225" v="2139"/>
          <ac:inkMkLst>
            <pc:docMk/>
            <pc:sldMk cId="2266354922" sldId="1886"/>
            <ac:inkMk id="166" creationId="{0F5C4926-654A-424A-948F-6F5023FD6764}"/>
          </ac:inkMkLst>
        </pc:inkChg>
        <pc:inkChg chg="del mod">
          <ac:chgData name="Sherif Khattab" userId="c83b1e15-36f3-4f46-aceb-05aac24c545e" providerId="ADAL" clId="{765E29AF-DB58-4025-A9E7-1BD6AAD1841B}" dt="2021-02-15T06:41:41.221" v="2127"/>
          <ac:inkMkLst>
            <pc:docMk/>
            <pc:sldMk cId="2266354922" sldId="1886"/>
            <ac:inkMk id="167" creationId="{8D40D35D-6F84-4AFE-B5DD-E7E865D2C595}"/>
          </ac:inkMkLst>
        </pc:inkChg>
        <pc:inkChg chg="del">
          <ac:chgData name="Sherif Khattab" userId="c83b1e15-36f3-4f46-aceb-05aac24c545e" providerId="ADAL" clId="{765E29AF-DB58-4025-A9E7-1BD6AAD1841B}" dt="2021-02-15T06:41:07.779" v="2121" actId="478"/>
          <ac:inkMkLst>
            <pc:docMk/>
            <pc:sldMk cId="2266354922" sldId="1886"/>
            <ac:inkMk id="174" creationId="{AFF6BC88-A5BF-46A6-BC74-8C34D0CF24C0}"/>
          </ac:inkMkLst>
        </pc:inkChg>
      </pc:sldChg>
      <pc:sldChg chg="addSp delSp modSp add mod">
        <pc:chgData name="Sherif Khattab" userId="c83b1e15-36f3-4f46-aceb-05aac24c545e" providerId="ADAL" clId="{765E29AF-DB58-4025-A9E7-1BD6AAD1841B}" dt="2021-02-15T06:46:10.288" v="2324"/>
        <pc:sldMkLst>
          <pc:docMk/>
          <pc:sldMk cId="3523251672" sldId="1887"/>
        </pc:sldMkLst>
        <pc:grpChg chg="del">
          <ac:chgData name="Sherif Khattab" userId="c83b1e15-36f3-4f46-aceb-05aac24c545e" providerId="ADAL" clId="{765E29AF-DB58-4025-A9E7-1BD6AAD1841B}" dt="2021-02-15T06:45:56.869" v="2308" actId="478"/>
          <ac:grpSpMkLst>
            <pc:docMk/>
            <pc:sldMk cId="3523251672" sldId="1887"/>
            <ac:grpSpMk id="87" creationId="{4F1CE420-555A-41CC-94BF-513BBA1D1AF1}"/>
          </ac:grpSpMkLst>
        </pc:grpChg>
        <pc:grpChg chg="mod">
          <ac:chgData name="Sherif Khattab" userId="c83b1e15-36f3-4f46-aceb-05aac24c545e" providerId="ADAL" clId="{765E29AF-DB58-4025-A9E7-1BD6AAD1841B}" dt="2021-02-15T06:43:21.339" v="2241"/>
          <ac:grpSpMkLst>
            <pc:docMk/>
            <pc:sldMk cId="3523251672" sldId="1887"/>
            <ac:grpSpMk id="136" creationId="{0DAA8022-CDA3-482B-8E50-6E69B87838F5}"/>
          </ac:grpSpMkLst>
        </pc:grpChg>
        <pc:grpChg chg="mod">
          <ac:chgData name="Sherif Khattab" userId="c83b1e15-36f3-4f46-aceb-05aac24c545e" providerId="ADAL" clId="{765E29AF-DB58-4025-A9E7-1BD6AAD1841B}" dt="2021-02-15T06:44:49.955" v="2271"/>
          <ac:grpSpMkLst>
            <pc:docMk/>
            <pc:sldMk cId="3523251672" sldId="1887"/>
            <ac:grpSpMk id="146" creationId="{15012100-0E87-483F-BCD0-1460D824793F}"/>
          </ac:grpSpMkLst>
        </pc:grpChg>
        <pc:grpChg chg="mod">
          <ac:chgData name="Sherif Khattab" userId="c83b1e15-36f3-4f46-aceb-05aac24c545e" providerId="ADAL" clId="{765E29AF-DB58-4025-A9E7-1BD6AAD1841B}" dt="2021-02-15T06:45:54.367" v="2307"/>
          <ac:grpSpMkLst>
            <pc:docMk/>
            <pc:sldMk cId="3523251672" sldId="1887"/>
            <ac:grpSpMk id="150" creationId="{3B0661C9-B70E-4842-A610-DAA350AB1133}"/>
          </ac:grpSpMkLst>
        </pc:grpChg>
        <pc:grpChg chg="mod">
          <ac:chgData name="Sherif Khattab" userId="c83b1e15-36f3-4f46-aceb-05aac24c545e" providerId="ADAL" clId="{765E29AF-DB58-4025-A9E7-1BD6AAD1841B}" dt="2021-02-15T06:46:01.024" v="2315"/>
          <ac:grpSpMkLst>
            <pc:docMk/>
            <pc:sldMk cId="3523251672" sldId="1887"/>
            <ac:grpSpMk id="154" creationId="{9F2524D0-CA0C-47FC-B97F-AA5BCF6DDD7F}"/>
          </ac:grpSpMkLst>
        </pc:grpChg>
        <pc:grpChg chg="mod">
          <ac:chgData name="Sherif Khattab" userId="c83b1e15-36f3-4f46-aceb-05aac24c545e" providerId="ADAL" clId="{765E29AF-DB58-4025-A9E7-1BD6AAD1841B}" dt="2021-02-15T06:46:03.841" v="2320"/>
          <ac:grpSpMkLst>
            <pc:docMk/>
            <pc:sldMk cId="3523251672" sldId="1887"/>
            <ac:grpSpMk id="158" creationId="{9ADF0C9A-2E57-484C-A8D4-FB0D65D0C77A}"/>
          </ac:grpSpMkLst>
        </pc:grpChg>
        <pc:grpChg chg="mod">
          <ac:chgData name="Sherif Khattab" userId="c83b1e15-36f3-4f46-aceb-05aac24c545e" providerId="ADAL" clId="{765E29AF-DB58-4025-A9E7-1BD6AAD1841B}" dt="2021-02-15T06:46:10.288" v="2324"/>
          <ac:grpSpMkLst>
            <pc:docMk/>
            <pc:sldMk cId="3523251672" sldId="1887"/>
            <ac:grpSpMk id="162" creationId="{FC3B6088-F84F-409E-9302-C481C218C0BB}"/>
          </ac:grpSpMkLst>
        </pc:grpChg>
        <pc:inkChg chg="add">
          <ac:chgData name="Sherif Khattab" userId="c83b1e15-36f3-4f46-aceb-05aac24c545e" providerId="ADAL" clId="{765E29AF-DB58-4025-A9E7-1BD6AAD1841B}" dt="2021-02-15T06:43:12.154" v="2238" actId="9405"/>
          <ac:inkMkLst>
            <pc:docMk/>
            <pc:sldMk cId="3523251672" sldId="1887"/>
            <ac:inkMk id="61" creationId="{BFAACDF0-4EF0-4577-8136-C5DB38F04994}"/>
          </ac:inkMkLst>
        </pc:inkChg>
        <pc:inkChg chg="add mod">
          <ac:chgData name="Sherif Khattab" userId="c83b1e15-36f3-4f46-aceb-05aac24c545e" providerId="ADAL" clId="{765E29AF-DB58-4025-A9E7-1BD6AAD1841B}" dt="2021-02-15T06:43:21.339" v="2241"/>
          <ac:inkMkLst>
            <pc:docMk/>
            <pc:sldMk cId="3523251672" sldId="1887"/>
            <ac:inkMk id="64" creationId="{6C25B7C1-C35F-427D-8DA2-503475D0AF0A}"/>
          </ac:inkMkLst>
        </pc:inkChg>
        <pc:inkChg chg="del">
          <ac:chgData name="Sherif Khattab" userId="c83b1e15-36f3-4f46-aceb-05aac24c545e" providerId="ADAL" clId="{765E29AF-DB58-4025-A9E7-1BD6AAD1841B}" dt="2021-02-15T06:45:49.780" v="2303" actId="478"/>
          <ac:inkMkLst>
            <pc:docMk/>
            <pc:sldMk cId="3523251672" sldId="1887"/>
            <ac:inkMk id="71" creationId="{55018DD7-004B-44F8-86C9-A0B20E023298}"/>
          </ac:inkMkLst>
        </pc:inkChg>
        <pc:inkChg chg="del">
          <ac:chgData name="Sherif Khattab" userId="c83b1e15-36f3-4f46-aceb-05aac24c545e" providerId="ADAL" clId="{765E29AF-DB58-4025-A9E7-1BD6AAD1841B}" dt="2021-02-15T06:45:49.780" v="2303" actId="478"/>
          <ac:inkMkLst>
            <pc:docMk/>
            <pc:sldMk cId="3523251672" sldId="1887"/>
            <ac:inkMk id="72" creationId="{401A0AE2-0C09-42A1-9392-4516242D7579}"/>
          </ac:inkMkLst>
        </pc:inkChg>
        <pc:inkChg chg="del">
          <ac:chgData name="Sherif Khattab" userId="c83b1e15-36f3-4f46-aceb-05aac24c545e" providerId="ADAL" clId="{765E29AF-DB58-4025-A9E7-1BD6AAD1841B}" dt="2021-02-15T06:43:05.061" v="2237" actId="478"/>
          <ac:inkMkLst>
            <pc:docMk/>
            <pc:sldMk cId="3523251672" sldId="1887"/>
            <ac:inkMk id="134" creationId="{37E2CD1D-4B3A-4776-8D46-3EDF2E393F1A}"/>
          </ac:inkMkLst>
        </pc:inkChg>
        <pc:inkChg chg="add mod">
          <ac:chgData name="Sherif Khattab" userId="c83b1e15-36f3-4f46-aceb-05aac24c545e" providerId="ADAL" clId="{765E29AF-DB58-4025-A9E7-1BD6AAD1841B}" dt="2021-02-15T06:43:21.339" v="2241"/>
          <ac:inkMkLst>
            <pc:docMk/>
            <pc:sldMk cId="3523251672" sldId="1887"/>
            <ac:inkMk id="135" creationId="{7A540072-FA8E-4FD1-A3E3-8AA1339DF0D2}"/>
          </ac:inkMkLst>
        </pc:inkChg>
        <pc:inkChg chg="add">
          <ac:chgData name="Sherif Khattab" userId="c83b1e15-36f3-4f46-aceb-05aac24c545e" providerId="ADAL" clId="{765E29AF-DB58-4025-A9E7-1BD6AAD1841B}" dt="2021-02-15T06:44:46.497" v="2263" actId="9405"/>
          <ac:inkMkLst>
            <pc:docMk/>
            <pc:sldMk cId="3523251672" sldId="1887"/>
            <ac:inkMk id="138" creationId="{5C0AD746-3742-451C-8A0E-429CADB8D6B5}"/>
          </ac:inkMkLst>
        </pc:inkChg>
        <pc:inkChg chg="add mod">
          <ac:chgData name="Sherif Khattab" userId="c83b1e15-36f3-4f46-aceb-05aac24c545e" providerId="ADAL" clId="{765E29AF-DB58-4025-A9E7-1BD6AAD1841B}" dt="2021-02-15T06:44:49.955" v="2271"/>
          <ac:inkMkLst>
            <pc:docMk/>
            <pc:sldMk cId="3523251672" sldId="1887"/>
            <ac:inkMk id="139" creationId="{986D746F-4A00-4F12-94C9-289BE2E2213B}"/>
          </ac:inkMkLst>
        </pc:inkChg>
        <pc:inkChg chg="add mod">
          <ac:chgData name="Sherif Khattab" userId="c83b1e15-36f3-4f46-aceb-05aac24c545e" providerId="ADAL" clId="{765E29AF-DB58-4025-A9E7-1BD6AAD1841B}" dt="2021-02-15T06:44:49.955" v="2271"/>
          <ac:inkMkLst>
            <pc:docMk/>
            <pc:sldMk cId="3523251672" sldId="1887"/>
            <ac:inkMk id="140" creationId="{B0C09D54-A215-4F43-9A71-6DCBF4DE93A4}"/>
          </ac:inkMkLst>
        </pc:inkChg>
        <pc:inkChg chg="add mod">
          <ac:chgData name="Sherif Khattab" userId="c83b1e15-36f3-4f46-aceb-05aac24c545e" providerId="ADAL" clId="{765E29AF-DB58-4025-A9E7-1BD6AAD1841B}" dt="2021-02-15T06:44:49.955" v="2271"/>
          <ac:inkMkLst>
            <pc:docMk/>
            <pc:sldMk cId="3523251672" sldId="1887"/>
            <ac:inkMk id="141" creationId="{1BC9EC3A-DDF1-4AB3-B122-9E705758773E}"/>
          </ac:inkMkLst>
        </pc:inkChg>
        <pc:inkChg chg="add mod">
          <ac:chgData name="Sherif Khattab" userId="c83b1e15-36f3-4f46-aceb-05aac24c545e" providerId="ADAL" clId="{765E29AF-DB58-4025-A9E7-1BD6AAD1841B}" dt="2021-02-15T06:44:49.955" v="2271"/>
          <ac:inkMkLst>
            <pc:docMk/>
            <pc:sldMk cId="3523251672" sldId="1887"/>
            <ac:inkMk id="142" creationId="{958B15D5-516A-4270-A63D-FD9A06AFBC91}"/>
          </ac:inkMkLst>
        </pc:inkChg>
        <pc:inkChg chg="add mod">
          <ac:chgData name="Sherif Khattab" userId="c83b1e15-36f3-4f46-aceb-05aac24c545e" providerId="ADAL" clId="{765E29AF-DB58-4025-A9E7-1BD6AAD1841B}" dt="2021-02-15T06:44:49.955" v="2271"/>
          <ac:inkMkLst>
            <pc:docMk/>
            <pc:sldMk cId="3523251672" sldId="1887"/>
            <ac:inkMk id="143" creationId="{68E6289F-0E52-4745-8B0B-8C0320F2EFEB}"/>
          </ac:inkMkLst>
        </pc:inkChg>
        <pc:inkChg chg="add mod">
          <ac:chgData name="Sherif Khattab" userId="c83b1e15-36f3-4f46-aceb-05aac24c545e" providerId="ADAL" clId="{765E29AF-DB58-4025-A9E7-1BD6AAD1841B}" dt="2021-02-15T06:44:49.955" v="2271"/>
          <ac:inkMkLst>
            <pc:docMk/>
            <pc:sldMk cId="3523251672" sldId="1887"/>
            <ac:inkMk id="144" creationId="{619F178D-CA64-44DF-B6A0-EF540BC9EBAB}"/>
          </ac:inkMkLst>
        </pc:inkChg>
        <pc:inkChg chg="add mod">
          <ac:chgData name="Sherif Khattab" userId="c83b1e15-36f3-4f46-aceb-05aac24c545e" providerId="ADAL" clId="{765E29AF-DB58-4025-A9E7-1BD6AAD1841B}" dt="2021-02-15T06:44:49.955" v="2271"/>
          <ac:inkMkLst>
            <pc:docMk/>
            <pc:sldMk cId="3523251672" sldId="1887"/>
            <ac:inkMk id="145" creationId="{47DF51EB-4D1C-4026-90BA-A47BF0C0ECDE}"/>
          </ac:inkMkLst>
        </pc:inkChg>
        <pc:inkChg chg="add mod">
          <ac:chgData name="Sherif Khattab" userId="c83b1e15-36f3-4f46-aceb-05aac24c545e" providerId="ADAL" clId="{765E29AF-DB58-4025-A9E7-1BD6AAD1841B}" dt="2021-02-15T06:45:54.367" v="2307"/>
          <ac:inkMkLst>
            <pc:docMk/>
            <pc:sldMk cId="3523251672" sldId="1887"/>
            <ac:inkMk id="147" creationId="{17D4C004-B277-496F-B812-FFB493A3ADB0}"/>
          </ac:inkMkLst>
        </pc:inkChg>
        <pc:inkChg chg="add mod">
          <ac:chgData name="Sherif Khattab" userId="c83b1e15-36f3-4f46-aceb-05aac24c545e" providerId="ADAL" clId="{765E29AF-DB58-4025-A9E7-1BD6AAD1841B}" dt="2021-02-15T06:45:54.367" v="2307"/>
          <ac:inkMkLst>
            <pc:docMk/>
            <pc:sldMk cId="3523251672" sldId="1887"/>
            <ac:inkMk id="148" creationId="{84AFC56C-62F3-4780-A34A-CB0C305C7B82}"/>
          </ac:inkMkLst>
        </pc:inkChg>
        <pc:inkChg chg="add mod">
          <ac:chgData name="Sherif Khattab" userId="c83b1e15-36f3-4f46-aceb-05aac24c545e" providerId="ADAL" clId="{765E29AF-DB58-4025-A9E7-1BD6AAD1841B}" dt="2021-02-15T06:45:54.367" v="2307"/>
          <ac:inkMkLst>
            <pc:docMk/>
            <pc:sldMk cId="3523251672" sldId="1887"/>
            <ac:inkMk id="149" creationId="{208EFC25-7189-41CA-825F-D046AC6021E5}"/>
          </ac:inkMkLst>
        </pc:inkChg>
        <pc:inkChg chg="add del mod">
          <ac:chgData name="Sherif Khattab" userId="c83b1e15-36f3-4f46-aceb-05aac24c545e" providerId="ADAL" clId="{765E29AF-DB58-4025-A9E7-1BD6AAD1841B}" dt="2021-02-15T06:46:01.313" v="2316" actId="9405"/>
          <ac:inkMkLst>
            <pc:docMk/>
            <pc:sldMk cId="3523251672" sldId="1887"/>
            <ac:inkMk id="151" creationId="{D6491FEC-016B-49C5-A17B-F6F4FF40CAD6}"/>
          </ac:inkMkLst>
        </pc:inkChg>
        <pc:inkChg chg="add del mod">
          <ac:chgData name="Sherif Khattab" userId="c83b1e15-36f3-4f46-aceb-05aac24c545e" providerId="ADAL" clId="{765E29AF-DB58-4025-A9E7-1BD6AAD1841B}" dt="2021-02-15T06:46:01.024" v="2315"/>
          <ac:inkMkLst>
            <pc:docMk/>
            <pc:sldMk cId="3523251672" sldId="1887"/>
            <ac:inkMk id="152" creationId="{C0833368-087A-4B2E-9F9C-C2CD1483C2B5}"/>
          </ac:inkMkLst>
        </pc:inkChg>
        <pc:inkChg chg="add del">
          <ac:chgData name="Sherif Khattab" userId="c83b1e15-36f3-4f46-aceb-05aac24c545e" providerId="ADAL" clId="{765E29AF-DB58-4025-A9E7-1BD6AAD1841B}" dt="2021-02-15T06:46:00.624" v="2312" actId="9405"/>
          <ac:inkMkLst>
            <pc:docMk/>
            <pc:sldMk cId="3523251672" sldId="1887"/>
            <ac:inkMk id="153" creationId="{0CC9F59F-0E2A-4113-BE95-47989E26D6A9}"/>
          </ac:inkMkLst>
        </pc:inkChg>
        <pc:inkChg chg="add mod">
          <ac:chgData name="Sherif Khattab" userId="c83b1e15-36f3-4f46-aceb-05aac24c545e" providerId="ADAL" clId="{765E29AF-DB58-4025-A9E7-1BD6AAD1841B}" dt="2021-02-15T06:46:03.841" v="2320"/>
          <ac:inkMkLst>
            <pc:docMk/>
            <pc:sldMk cId="3523251672" sldId="1887"/>
            <ac:inkMk id="155" creationId="{80343B46-FD0B-4824-921C-BB856AA1311E}"/>
          </ac:inkMkLst>
        </pc:inkChg>
        <pc:inkChg chg="add mod">
          <ac:chgData name="Sherif Khattab" userId="c83b1e15-36f3-4f46-aceb-05aac24c545e" providerId="ADAL" clId="{765E29AF-DB58-4025-A9E7-1BD6AAD1841B}" dt="2021-02-15T06:46:03.841" v="2320"/>
          <ac:inkMkLst>
            <pc:docMk/>
            <pc:sldMk cId="3523251672" sldId="1887"/>
            <ac:inkMk id="156" creationId="{D6BD275B-F7A4-459B-B147-4726799DEA6A}"/>
          </ac:inkMkLst>
        </pc:inkChg>
        <pc:inkChg chg="add mod">
          <ac:chgData name="Sherif Khattab" userId="c83b1e15-36f3-4f46-aceb-05aac24c545e" providerId="ADAL" clId="{765E29AF-DB58-4025-A9E7-1BD6AAD1841B}" dt="2021-02-15T06:46:03.841" v="2320"/>
          <ac:inkMkLst>
            <pc:docMk/>
            <pc:sldMk cId="3523251672" sldId="1887"/>
            <ac:inkMk id="157" creationId="{B37A0B1D-9D3E-4767-AF9C-4F6C9407E2DB}"/>
          </ac:inkMkLst>
        </pc:inkChg>
        <pc:inkChg chg="add mod">
          <ac:chgData name="Sherif Khattab" userId="c83b1e15-36f3-4f46-aceb-05aac24c545e" providerId="ADAL" clId="{765E29AF-DB58-4025-A9E7-1BD6AAD1841B}" dt="2021-02-15T06:46:10.288" v="2324"/>
          <ac:inkMkLst>
            <pc:docMk/>
            <pc:sldMk cId="3523251672" sldId="1887"/>
            <ac:inkMk id="159" creationId="{270FD78D-32A7-49BE-B16D-EFEB339C3823}"/>
          </ac:inkMkLst>
        </pc:inkChg>
        <pc:inkChg chg="add mod">
          <ac:chgData name="Sherif Khattab" userId="c83b1e15-36f3-4f46-aceb-05aac24c545e" providerId="ADAL" clId="{765E29AF-DB58-4025-A9E7-1BD6AAD1841B}" dt="2021-02-15T06:46:10.288" v="2324"/>
          <ac:inkMkLst>
            <pc:docMk/>
            <pc:sldMk cId="3523251672" sldId="1887"/>
            <ac:inkMk id="160" creationId="{219E07B2-F97F-4532-A922-E0B960B2D29F}"/>
          </ac:inkMkLst>
        </pc:inkChg>
        <pc:inkChg chg="add mod">
          <ac:chgData name="Sherif Khattab" userId="c83b1e15-36f3-4f46-aceb-05aac24c545e" providerId="ADAL" clId="{765E29AF-DB58-4025-A9E7-1BD6AAD1841B}" dt="2021-02-15T06:46:10.288" v="2324"/>
          <ac:inkMkLst>
            <pc:docMk/>
            <pc:sldMk cId="3523251672" sldId="1887"/>
            <ac:inkMk id="161" creationId="{37343B0F-A768-4E2C-99BD-7A371A866FC4}"/>
          </ac:inkMkLst>
        </pc:inkChg>
      </pc:sldChg>
      <pc:sldChg chg="addSp delSp modSp add mod">
        <pc:chgData name="Sherif Khattab" userId="c83b1e15-36f3-4f46-aceb-05aac24c545e" providerId="ADAL" clId="{765E29AF-DB58-4025-A9E7-1BD6AAD1841B}" dt="2021-02-15T06:47:53.753" v="2335"/>
        <pc:sldMkLst>
          <pc:docMk/>
          <pc:sldMk cId="1867123455" sldId="1888"/>
        </pc:sldMkLst>
        <pc:grpChg chg="mod">
          <ac:chgData name="Sherif Khattab" userId="c83b1e15-36f3-4f46-aceb-05aac24c545e" providerId="ADAL" clId="{765E29AF-DB58-4025-A9E7-1BD6AAD1841B}" dt="2021-02-15T06:47:46.702" v="2330"/>
          <ac:grpSpMkLst>
            <pc:docMk/>
            <pc:sldMk cId="1867123455" sldId="1888"/>
            <ac:grpSpMk id="85" creationId="{13FE86C4-5EBF-4D14-A52A-0CE907DCC908}"/>
          </ac:grpSpMkLst>
        </pc:grpChg>
        <pc:grpChg chg="mod">
          <ac:chgData name="Sherif Khattab" userId="c83b1e15-36f3-4f46-aceb-05aac24c545e" providerId="ADAL" clId="{765E29AF-DB58-4025-A9E7-1BD6AAD1841B}" dt="2021-02-15T06:47:53.753" v="2335"/>
          <ac:grpSpMkLst>
            <pc:docMk/>
            <pc:sldMk cId="1867123455" sldId="1888"/>
            <ac:grpSpMk id="151" creationId="{019EFA16-19D4-4C98-80D7-AA0F919B9A6A}"/>
          </ac:grpSpMkLst>
        </pc:grpChg>
        <pc:grpChg chg="del">
          <ac:chgData name="Sherif Khattab" userId="c83b1e15-36f3-4f46-aceb-05aac24c545e" providerId="ADAL" clId="{765E29AF-DB58-4025-A9E7-1BD6AAD1841B}" dt="2021-02-15T06:47:49.161" v="2331" actId="478"/>
          <ac:grpSpMkLst>
            <pc:docMk/>
            <pc:sldMk cId="1867123455" sldId="1888"/>
            <ac:grpSpMk id="158" creationId="{9ADF0C9A-2E57-484C-A8D4-FB0D65D0C77A}"/>
          </ac:grpSpMkLst>
        </pc:grpChg>
        <pc:inkChg chg="del">
          <ac:chgData name="Sherif Khattab" userId="c83b1e15-36f3-4f46-aceb-05aac24c545e" providerId="ADAL" clId="{765E29AF-DB58-4025-A9E7-1BD6AAD1841B}" dt="2021-02-15T06:46:29.220" v="2326" actId="478"/>
          <ac:inkMkLst>
            <pc:docMk/>
            <pc:sldMk cId="1867123455" sldId="1888"/>
            <ac:inkMk id="61" creationId="{BFAACDF0-4EF0-4577-8136-C5DB38F04994}"/>
          </ac:inkMkLst>
        </pc:inkChg>
        <pc:inkChg chg="add">
          <ac:chgData name="Sherif Khattab" userId="c83b1e15-36f3-4f46-aceb-05aac24c545e" providerId="ADAL" clId="{765E29AF-DB58-4025-A9E7-1BD6AAD1841B}" dt="2021-02-15T06:46:34.543" v="2327" actId="9405"/>
          <ac:inkMkLst>
            <pc:docMk/>
            <pc:sldMk cId="1867123455" sldId="1888"/>
            <ac:inkMk id="71" creationId="{CDAE1AB8-C68C-41E5-8437-A7CE5EF825B6}"/>
          </ac:inkMkLst>
        </pc:inkChg>
        <pc:inkChg chg="add mod">
          <ac:chgData name="Sherif Khattab" userId="c83b1e15-36f3-4f46-aceb-05aac24c545e" providerId="ADAL" clId="{765E29AF-DB58-4025-A9E7-1BD6AAD1841B}" dt="2021-02-15T06:47:46.702" v="2330"/>
          <ac:inkMkLst>
            <pc:docMk/>
            <pc:sldMk cId="1867123455" sldId="1888"/>
            <ac:inkMk id="72" creationId="{75AE5215-3993-45EC-B89F-9F77490C0061}"/>
          </ac:inkMkLst>
        </pc:inkChg>
        <pc:inkChg chg="add mod">
          <ac:chgData name="Sherif Khattab" userId="c83b1e15-36f3-4f46-aceb-05aac24c545e" providerId="ADAL" clId="{765E29AF-DB58-4025-A9E7-1BD6AAD1841B}" dt="2021-02-15T06:47:46.702" v="2330"/>
          <ac:inkMkLst>
            <pc:docMk/>
            <pc:sldMk cId="1867123455" sldId="1888"/>
            <ac:inkMk id="84" creationId="{E7F2FFC9-08C1-4530-9D1C-3D9FF55AAAD0}"/>
          </ac:inkMkLst>
        </pc:inkChg>
        <pc:inkChg chg="add mod">
          <ac:chgData name="Sherif Khattab" userId="c83b1e15-36f3-4f46-aceb-05aac24c545e" providerId="ADAL" clId="{765E29AF-DB58-4025-A9E7-1BD6AAD1841B}" dt="2021-02-15T06:47:53.753" v="2335"/>
          <ac:inkMkLst>
            <pc:docMk/>
            <pc:sldMk cId="1867123455" sldId="1888"/>
            <ac:inkMk id="86" creationId="{938A54AB-1838-4035-915D-0DD421EEA737}"/>
          </ac:inkMkLst>
        </pc:inkChg>
        <pc:inkChg chg="add mod">
          <ac:chgData name="Sherif Khattab" userId="c83b1e15-36f3-4f46-aceb-05aac24c545e" providerId="ADAL" clId="{765E29AF-DB58-4025-A9E7-1BD6AAD1841B}" dt="2021-02-15T06:47:53.753" v="2335"/>
          <ac:inkMkLst>
            <pc:docMk/>
            <pc:sldMk cId="1867123455" sldId="1888"/>
            <ac:inkMk id="87" creationId="{CF4A4E97-DC95-469B-9525-FE1C42AD9172}"/>
          </ac:inkMkLst>
        </pc:inkChg>
        <pc:inkChg chg="add mod">
          <ac:chgData name="Sherif Khattab" userId="c83b1e15-36f3-4f46-aceb-05aac24c545e" providerId="ADAL" clId="{765E29AF-DB58-4025-A9E7-1BD6AAD1841B}" dt="2021-02-15T06:47:53.753" v="2335"/>
          <ac:inkMkLst>
            <pc:docMk/>
            <pc:sldMk cId="1867123455" sldId="1888"/>
            <ac:inkMk id="134" creationId="{0DA74971-3257-4D0A-8A70-29D242446ED6}"/>
          </ac:inkMkLst>
        </pc:inkChg>
      </pc:sldChg>
      <pc:sldChg chg="addSp delSp modSp add mod">
        <pc:chgData name="Sherif Khattab" userId="c83b1e15-36f3-4f46-aceb-05aac24c545e" providerId="ADAL" clId="{765E29AF-DB58-4025-A9E7-1BD6AAD1841B}" dt="2021-02-15T06:48:52.473" v="2355" actId="478"/>
        <pc:sldMkLst>
          <pc:docMk/>
          <pc:sldMk cId="857664107" sldId="1889"/>
        </pc:sldMkLst>
        <pc:grpChg chg="del">
          <ac:chgData name="Sherif Khattab" userId="c83b1e15-36f3-4f46-aceb-05aac24c545e" providerId="ADAL" clId="{765E29AF-DB58-4025-A9E7-1BD6AAD1841B}" dt="2021-02-15T06:48:52.473" v="2355" actId="478"/>
          <ac:grpSpMkLst>
            <pc:docMk/>
            <pc:sldMk cId="857664107" sldId="1889"/>
            <ac:grpSpMk id="150" creationId="{3B0661C9-B70E-4842-A610-DAA350AB1133}"/>
          </ac:grpSpMkLst>
        </pc:grpChg>
        <pc:grpChg chg="del">
          <ac:chgData name="Sherif Khattab" userId="c83b1e15-36f3-4f46-aceb-05aac24c545e" providerId="ADAL" clId="{765E29AF-DB58-4025-A9E7-1BD6AAD1841B}" dt="2021-02-15T06:48:19.101" v="2339" actId="478"/>
          <ac:grpSpMkLst>
            <pc:docMk/>
            <pc:sldMk cId="857664107" sldId="1889"/>
            <ac:grpSpMk id="151" creationId="{019EFA16-19D4-4C98-80D7-AA0F919B9A6A}"/>
          </ac:grpSpMkLst>
        </pc:grpChg>
        <pc:grpChg chg="mod">
          <ac:chgData name="Sherif Khattab" userId="c83b1e15-36f3-4f46-aceb-05aac24c545e" providerId="ADAL" clId="{765E29AF-DB58-4025-A9E7-1BD6AAD1841B}" dt="2021-02-15T06:48:25.763" v="2345"/>
          <ac:grpSpMkLst>
            <pc:docMk/>
            <pc:sldMk cId="857664107" sldId="1889"/>
            <ac:grpSpMk id="155" creationId="{129A4E9F-52C6-4772-ADB6-884D59EC6547}"/>
          </ac:grpSpMkLst>
        </pc:grpChg>
        <pc:grpChg chg="mod">
          <ac:chgData name="Sherif Khattab" userId="c83b1e15-36f3-4f46-aceb-05aac24c545e" providerId="ADAL" clId="{765E29AF-DB58-4025-A9E7-1BD6AAD1841B}" dt="2021-02-15T06:48:29.167" v="2351"/>
          <ac:grpSpMkLst>
            <pc:docMk/>
            <pc:sldMk cId="857664107" sldId="1889"/>
            <ac:grpSpMk id="163" creationId="{81BAE731-F11E-4266-B190-DD0B50F6FE68}"/>
          </ac:grpSpMkLst>
        </pc:grpChg>
        <pc:inkChg chg="add">
          <ac:chgData name="Sherif Khattab" userId="c83b1e15-36f3-4f46-aceb-05aac24c545e" providerId="ADAL" clId="{765E29AF-DB58-4025-A9E7-1BD6AAD1841B}" dt="2021-02-15T06:48:14.608" v="2338" actId="9405"/>
          <ac:inkMkLst>
            <pc:docMk/>
            <pc:sldMk cId="857664107" sldId="1889"/>
            <ac:inkMk id="61" creationId="{EE7947C2-338A-4802-A622-F9FA26E2E5C0}"/>
          </ac:inkMkLst>
        </pc:inkChg>
        <pc:inkChg chg="del">
          <ac:chgData name="Sherif Khattab" userId="c83b1e15-36f3-4f46-aceb-05aac24c545e" providerId="ADAL" clId="{765E29AF-DB58-4025-A9E7-1BD6AAD1841B}" dt="2021-02-15T06:48:09.501" v="2337" actId="478"/>
          <ac:inkMkLst>
            <pc:docMk/>
            <pc:sldMk cId="857664107" sldId="1889"/>
            <ac:inkMk id="71" creationId="{CDAE1AB8-C68C-41E5-8437-A7CE5EF825B6}"/>
          </ac:inkMkLst>
        </pc:inkChg>
        <pc:inkChg chg="add del mod">
          <ac:chgData name="Sherif Khattab" userId="c83b1e15-36f3-4f46-aceb-05aac24c545e" providerId="ADAL" clId="{765E29AF-DB58-4025-A9E7-1BD6AAD1841B}" dt="2021-02-15T06:48:26.485" v="2347" actId="9405"/>
          <ac:inkMkLst>
            <pc:docMk/>
            <pc:sldMk cId="857664107" sldId="1889"/>
            <ac:inkMk id="152" creationId="{858C1601-DFFA-4D80-A097-3DD8BE901299}"/>
          </ac:inkMkLst>
        </pc:inkChg>
        <pc:inkChg chg="add del mod">
          <ac:chgData name="Sherif Khattab" userId="c83b1e15-36f3-4f46-aceb-05aac24c545e" providerId="ADAL" clId="{765E29AF-DB58-4025-A9E7-1BD6AAD1841B}" dt="2021-02-15T06:48:26.164" v="2346" actId="9405"/>
          <ac:inkMkLst>
            <pc:docMk/>
            <pc:sldMk cId="857664107" sldId="1889"/>
            <ac:inkMk id="153" creationId="{7A1C778A-E0DA-42F4-B0DD-8693B63ABD88}"/>
          </ac:inkMkLst>
        </pc:inkChg>
        <pc:inkChg chg="add del mod">
          <ac:chgData name="Sherif Khattab" userId="c83b1e15-36f3-4f46-aceb-05aac24c545e" providerId="ADAL" clId="{765E29AF-DB58-4025-A9E7-1BD6AAD1841B}" dt="2021-02-15T06:48:25.763" v="2345"/>
          <ac:inkMkLst>
            <pc:docMk/>
            <pc:sldMk cId="857664107" sldId="1889"/>
            <ac:inkMk id="154" creationId="{67C4452C-0773-4EEE-BD42-694F1FEFE5E5}"/>
          </ac:inkMkLst>
        </pc:inkChg>
        <pc:inkChg chg="add mod">
          <ac:chgData name="Sherif Khattab" userId="c83b1e15-36f3-4f46-aceb-05aac24c545e" providerId="ADAL" clId="{765E29AF-DB58-4025-A9E7-1BD6AAD1841B}" dt="2021-02-15T06:48:29.167" v="2351"/>
          <ac:inkMkLst>
            <pc:docMk/>
            <pc:sldMk cId="857664107" sldId="1889"/>
            <ac:inkMk id="156" creationId="{E0577001-EA7D-493B-9276-59B6A3382D24}"/>
          </ac:inkMkLst>
        </pc:inkChg>
        <pc:inkChg chg="add mod">
          <ac:chgData name="Sherif Khattab" userId="c83b1e15-36f3-4f46-aceb-05aac24c545e" providerId="ADAL" clId="{765E29AF-DB58-4025-A9E7-1BD6AAD1841B}" dt="2021-02-15T06:48:29.167" v="2351"/>
          <ac:inkMkLst>
            <pc:docMk/>
            <pc:sldMk cId="857664107" sldId="1889"/>
            <ac:inkMk id="157" creationId="{94B9E91E-1E61-4BED-AB92-C66DF81FE0D0}"/>
          </ac:inkMkLst>
        </pc:inkChg>
        <pc:inkChg chg="add mod">
          <ac:chgData name="Sherif Khattab" userId="c83b1e15-36f3-4f46-aceb-05aac24c545e" providerId="ADAL" clId="{765E29AF-DB58-4025-A9E7-1BD6AAD1841B}" dt="2021-02-15T06:48:29.167" v="2351"/>
          <ac:inkMkLst>
            <pc:docMk/>
            <pc:sldMk cId="857664107" sldId="1889"/>
            <ac:inkMk id="158" creationId="{BDF38DBB-D106-409F-B1A2-CA7652905971}"/>
          </ac:inkMkLst>
        </pc:inkChg>
      </pc:sldChg>
      <pc:sldChg chg="addSp delSp modSp add mod">
        <pc:chgData name="Sherif Khattab" userId="c83b1e15-36f3-4f46-aceb-05aac24c545e" providerId="ADAL" clId="{765E29AF-DB58-4025-A9E7-1BD6AAD1841B}" dt="2021-02-15T06:53:59.020" v="2422" actId="1076"/>
        <pc:sldMkLst>
          <pc:docMk/>
          <pc:sldMk cId="1554909424" sldId="1890"/>
        </pc:sldMkLst>
        <pc:grpChg chg="del">
          <ac:chgData name="Sherif Khattab" userId="c83b1e15-36f3-4f46-aceb-05aac24c545e" providerId="ADAL" clId="{765E29AF-DB58-4025-A9E7-1BD6AAD1841B}" dt="2021-02-15T06:48:58.002" v="2356" actId="478"/>
          <ac:grpSpMkLst>
            <pc:docMk/>
            <pc:sldMk cId="1554909424" sldId="1890"/>
            <ac:grpSpMk id="150" creationId="{3B0661C9-B70E-4842-A610-DAA350AB1133}"/>
          </ac:grpSpMkLst>
        </pc:grpChg>
        <pc:grpChg chg="del mod">
          <ac:chgData name="Sherif Khattab" userId="c83b1e15-36f3-4f46-aceb-05aac24c545e" providerId="ADAL" clId="{765E29AF-DB58-4025-A9E7-1BD6AAD1841B}" dt="2021-02-15T06:53:00.605" v="2407" actId="478"/>
          <ac:grpSpMkLst>
            <pc:docMk/>
            <pc:sldMk cId="1554909424" sldId="1890"/>
            <ac:grpSpMk id="154" creationId="{7365F5C5-A746-40A1-8A9B-8D0D563B66F8}"/>
          </ac:grpSpMkLst>
        </pc:grpChg>
        <pc:grpChg chg="del">
          <ac:chgData name="Sherif Khattab" userId="c83b1e15-36f3-4f46-aceb-05aac24c545e" providerId="ADAL" clId="{765E29AF-DB58-4025-A9E7-1BD6AAD1841B}" dt="2021-02-15T06:49:26.293" v="2365" actId="478"/>
          <ac:grpSpMkLst>
            <pc:docMk/>
            <pc:sldMk cId="1554909424" sldId="1890"/>
            <ac:grpSpMk id="163" creationId="{81BAE731-F11E-4266-B190-DD0B50F6FE68}"/>
          </ac:grpSpMkLst>
        </pc:grpChg>
        <pc:grpChg chg="mod">
          <ac:chgData name="Sherif Khattab" userId="c83b1e15-36f3-4f46-aceb-05aac24c545e" providerId="ADAL" clId="{765E29AF-DB58-4025-A9E7-1BD6AAD1841B}" dt="2021-02-15T06:49:30.322" v="2369"/>
          <ac:grpSpMkLst>
            <pc:docMk/>
            <pc:sldMk cId="1554909424" sldId="1890"/>
            <ac:grpSpMk id="167" creationId="{EC173678-24FC-4D9F-B445-0F70BAF640F1}"/>
          </ac:grpSpMkLst>
        </pc:grpChg>
        <pc:grpChg chg="mod">
          <ac:chgData name="Sherif Khattab" userId="c83b1e15-36f3-4f46-aceb-05aac24c545e" providerId="ADAL" clId="{765E29AF-DB58-4025-A9E7-1BD6AAD1841B}" dt="2021-02-15T06:49:41.683" v="2373"/>
          <ac:grpSpMkLst>
            <pc:docMk/>
            <pc:sldMk cId="1554909424" sldId="1890"/>
            <ac:grpSpMk id="173" creationId="{43F09568-311A-4181-8706-B3C43F9DAE31}"/>
          </ac:grpSpMkLst>
        </pc:grpChg>
        <pc:grpChg chg="del mod">
          <ac:chgData name="Sherif Khattab" userId="c83b1e15-36f3-4f46-aceb-05aac24c545e" providerId="ADAL" clId="{765E29AF-DB58-4025-A9E7-1BD6AAD1841B}" dt="2021-02-15T06:53:09.482" v="2418"/>
          <ac:grpSpMkLst>
            <pc:docMk/>
            <pc:sldMk cId="1554909424" sldId="1890"/>
            <ac:grpSpMk id="202" creationId="{7226A41C-FF23-4DCF-98D6-182B7F201847}"/>
          </ac:grpSpMkLst>
        </pc:grpChg>
        <pc:grpChg chg="mod">
          <ac:chgData name="Sherif Khattab" userId="c83b1e15-36f3-4f46-aceb-05aac24c545e" providerId="ADAL" clId="{765E29AF-DB58-4025-A9E7-1BD6AAD1841B}" dt="2021-02-15T06:53:59.020" v="2422" actId="1076"/>
          <ac:grpSpMkLst>
            <pc:docMk/>
            <pc:sldMk cId="1554909424" sldId="1890"/>
            <ac:grpSpMk id="209" creationId="{67BE8A2B-82AC-456C-965D-6BC528090100}"/>
          </ac:grpSpMkLst>
        </pc:grpChg>
        <pc:inkChg chg="del">
          <ac:chgData name="Sherif Khattab" userId="c83b1e15-36f3-4f46-aceb-05aac24c545e" providerId="ADAL" clId="{765E29AF-DB58-4025-A9E7-1BD6AAD1841B}" dt="2021-02-15T06:48:37.712" v="2353" actId="478"/>
          <ac:inkMkLst>
            <pc:docMk/>
            <pc:sldMk cId="1554909424" sldId="1890"/>
            <ac:inkMk id="61" creationId="{EE7947C2-338A-4802-A622-F9FA26E2E5C0}"/>
          </ac:inkMkLst>
        </pc:inkChg>
        <pc:inkChg chg="del">
          <ac:chgData name="Sherif Khattab" userId="c83b1e15-36f3-4f46-aceb-05aac24c545e" providerId="ADAL" clId="{765E29AF-DB58-4025-A9E7-1BD6AAD1841B}" dt="2021-02-15T06:53:51.384" v="2421" actId="478"/>
          <ac:inkMkLst>
            <pc:docMk/>
            <pc:sldMk cId="1554909424" sldId="1890"/>
            <ac:inkMk id="67" creationId="{DB018E40-6843-480C-8071-D54AE1AF53B8}"/>
          </ac:inkMkLst>
        </pc:inkChg>
        <pc:inkChg chg="del">
          <ac:chgData name="Sherif Khattab" userId="c83b1e15-36f3-4f46-aceb-05aac24c545e" providerId="ADAL" clId="{765E29AF-DB58-4025-A9E7-1BD6AAD1841B}" dt="2021-02-15T06:53:51.384" v="2421" actId="478"/>
          <ac:inkMkLst>
            <pc:docMk/>
            <pc:sldMk cId="1554909424" sldId="1890"/>
            <ac:inkMk id="68" creationId="{22730E58-364E-41B4-822B-909FF542FE4C}"/>
          </ac:inkMkLst>
        </pc:inkChg>
        <pc:inkChg chg="add">
          <ac:chgData name="Sherif Khattab" userId="c83b1e15-36f3-4f46-aceb-05aac24c545e" providerId="ADAL" clId="{765E29AF-DB58-4025-A9E7-1BD6AAD1841B}" dt="2021-02-15T06:48:42.745" v="2354" actId="9405"/>
          <ac:inkMkLst>
            <pc:docMk/>
            <pc:sldMk cId="1554909424" sldId="1890"/>
            <ac:inkMk id="71" creationId="{E8F7E109-2C9C-4CB9-8E5B-E9444E6BD3CC}"/>
          </ac:inkMkLst>
        </pc:inkChg>
        <pc:inkChg chg="add mod">
          <ac:chgData name="Sherif Khattab" userId="c83b1e15-36f3-4f46-aceb-05aac24c545e" providerId="ADAL" clId="{765E29AF-DB58-4025-A9E7-1BD6AAD1841B}" dt="2021-02-15T06:49:16.325" v="2363"/>
          <ac:inkMkLst>
            <pc:docMk/>
            <pc:sldMk cId="1554909424" sldId="1890"/>
            <ac:inkMk id="86" creationId="{4D0329B1-D6A9-478B-A5B6-627664F36A23}"/>
          </ac:inkMkLst>
        </pc:inkChg>
        <pc:inkChg chg="add mod">
          <ac:chgData name="Sherif Khattab" userId="c83b1e15-36f3-4f46-aceb-05aac24c545e" providerId="ADAL" clId="{765E29AF-DB58-4025-A9E7-1BD6AAD1841B}" dt="2021-02-15T06:49:16.325" v="2363"/>
          <ac:inkMkLst>
            <pc:docMk/>
            <pc:sldMk cId="1554909424" sldId="1890"/>
            <ac:inkMk id="87" creationId="{9D451A03-BB8B-4BC3-B558-87025D5FB5AE}"/>
          </ac:inkMkLst>
        </pc:inkChg>
        <pc:inkChg chg="add mod">
          <ac:chgData name="Sherif Khattab" userId="c83b1e15-36f3-4f46-aceb-05aac24c545e" providerId="ADAL" clId="{765E29AF-DB58-4025-A9E7-1BD6AAD1841B}" dt="2021-02-15T06:49:16.325" v="2363"/>
          <ac:inkMkLst>
            <pc:docMk/>
            <pc:sldMk cId="1554909424" sldId="1890"/>
            <ac:inkMk id="134" creationId="{B0AEA300-5CBA-4F21-8AC3-DD1EC0059DF6}"/>
          </ac:inkMkLst>
        </pc:inkChg>
        <pc:inkChg chg="add mod">
          <ac:chgData name="Sherif Khattab" userId="c83b1e15-36f3-4f46-aceb-05aac24c545e" providerId="ADAL" clId="{765E29AF-DB58-4025-A9E7-1BD6AAD1841B}" dt="2021-02-15T06:49:16.325" v="2363"/>
          <ac:inkMkLst>
            <pc:docMk/>
            <pc:sldMk cId="1554909424" sldId="1890"/>
            <ac:inkMk id="151" creationId="{E357DDBE-FC43-4EE4-9860-DBE798CFB090}"/>
          </ac:inkMkLst>
        </pc:inkChg>
        <pc:inkChg chg="add mod">
          <ac:chgData name="Sherif Khattab" userId="c83b1e15-36f3-4f46-aceb-05aac24c545e" providerId="ADAL" clId="{765E29AF-DB58-4025-A9E7-1BD6AAD1841B}" dt="2021-02-15T06:49:16.325" v="2363"/>
          <ac:inkMkLst>
            <pc:docMk/>
            <pc:sldMk cId="1554909424" sldId="1890"/>
            <ac:inkMk id="152" creationId="{231ABDA1-E2B4-4C85-9E31-FD7BC6152BD3}"/>
          </ac:inkMkLst>
        </pc:inkChg>
        <pc:inkChg chg="add mod">
          <ac:chgData name="Sherif Khattab" userId="c83b1e15-36f3-4f46-aceb-05aac24c545e" providerId="ADAL" clId="{765E29AF-DB58-4025-A9E7-1BD6AAD1841B}" dt="2021-02-15T06:49:16.325" v="2363"/>
          <ac:inkMkLst>
            <pc:docMk/>
            <pc:sldMk cId="1554909424" sldId="1890"/>
            <ac:inkMk id="153" creationId="{DCCB7C72-9FCD-45EB-B040-99F2F9FF1039}"/>
          </ac:inkMkLst>
        </pc:inkChg>
        <pc:inkChg chg="add del">
          <ac:chgData name="Sherif Khattab" userId="c83b1e15-36f3-4f46-aceb-05aac24c545e" providerId="ADAL" clId="{765E29AF-DB58-4025-A9E7-1BD6AAD1841B}" dt="2021-02-15T06:49:26.293" v="2365" actId="478"/>
          <ac:inkMkLst>
            <pc:docMk/>
            <pc:sldMk cId="1554909424" sldId="1890"/>
            <ac:inkMk id="155" creationId="{CF834A55-761C-43C8-B63F-B48BB798193A}"/>
          </ac:inkMkLst>
        </pc:inkChg>
        <pc:inkChg chg="del">
          <ac:chgData name="Sherif Khattab" userId="c83b1e15-36f3-4f46-aceb-05aac24c545e" providerId="ADAL" clId="{765E29AF-DB58-4025-A9E7-1BD6AAD1841B}" dt="2021-02-15T06:49:26.293" v="2365" actId="478"/>
          <ac:inkMkLst>
            <pc:docMk/>
            <pc:sldMk cId="1554909424" sldId="1890"/>
            <ac:inkMk id="156" creationId="{E0577001-EA7D-493B-9276-59B6A3382D24}"/>
          </ac:inkMkLst>
        </pc:inkChg>
        <pc:inkChg chg="del topLvl">
          <ac:chgData name="Sherif Khattab" userId="c83b1e15-36f3-4f46-aceb-05aac24c545e" providerId="ADAL" clId="{765E29AF-DB58-4025-A9E7-1BD6AAD1841B}" dt="2021-02-15T06:49:26.293" v="2365" actId="478"/>
          <ac:inkMkLst>
            <pc:docMk/>
            <pc:sldMk cId="1554909424" sldId="1890"/>
            <ac:inkMk id="157" creationId="{94B9E91E-1E61-4BED-AB92-C66DF81FE0D0}"/>
          </ac:inkMkLst>
        </pc:inkChg>
        <pc:inkChg chg="del topLvl">
          <ac:chgData name="Sherif Khattab" userId="c83b1e15-36f3-4f46-aceb-05aac24c545e" providerId="ADAL" clId="{765E29AF-DB58-4025-A9E7-1BD6AAD1841B}" dt="2021-02-15T06:49:26.293" v="2365" actId="478"/>
          <ac:inkMkLst>
            <pc:docMk/>
            <pc:sldMk cId="1554909424" sldId="1890"/>
            <ac:inkMk id="158" creationId="{BDF38DBB-D106-409F-B1A2-CA7652905971}"/>
          </ac:inkMkLst>
        </pc:inkChg>
        <pc:inkChg chg="add mod">
          <ac:chgData name="Sherif Khattab" userId="c83b1e15-36f3-4f46-aceb-05aac24c545e" providerId="ADAL" clId="{765E29AF-DB58-4025-A9E7-1BD6AAD1841B}" dt="2021-02-15T06:49:30.322" v="2369"/>
          <ac:inkMkLst>
            <pc:docMk/>
            <pc:sldMk cId="1554909424" sldId="1890"/>
            <ac:inkMk id="164" creationId="{6DA730FA-FD89-4D34-B55D-440444DE3C5C}"/>
          </ac:inkMkLst>
        </pc:inkChg>
        <pc:inkChg chg="add mod">
          <ac:chgData name="Sherif Khattab" userId="c83b1e15-36f3-4f46-aceb-05aac24c545e" providerId="ADAL" clId="{765E29AF-DB58-4025-A9E7-1BD6AAD1841B}" dt="2021-02-15T06:49:30.322" v="2369"/>
          <ac:inkMkLst>
            <pc:docMk/>
            <pc:sldMk cId="1554909424" sldId="1890"/>
            <ac:inkMk id="165" creationId="{12CE21EE-0A4F-4BF3-9776-D31C8C0F9F39}"/>
          </ac:inkMkLst>
        </pc:inkChg>
        <pc:inkChg chg="add mod">
          <ac:chgData name="Sherif Khattab" userId="c83b1e15-36f3-4f46-aceb-05aac24c545e" providerId="ADAL" clId="{765E29AF-DB58-4025-A9E7-1BD6AAD1841B}" dt="2021-02-15T06:49:30.322" v="2369"/>
          <ac:inkMkLst>
            <pc:docMk/>
            <pc:sldMk cId="1554909424" sldId="1890"/>
            <ac:inkMk id="166" creationId="{0D99C621-4EF1-49C6-89B2-44BA4C8009AB}"/>
          </ac:inkMkLst>
        </pc:inkChg>
        <pc:inkChg chg="add mod">
          <ac:chgData name="Sherif Khattab" userId="c83b1e15-36f3-4f46-aceb-05aac24c545e" providerId="ADAL" clId="{765E29AF-DB58-4025-A9E7-1BD6AAD1841B}" dt="2021-02-15T06:49:41.683" v="2373"/>
          <ac:inkMkLst>
            <pc:docMk/>
            <pc:sldMk cId="1554909424" sldId="1890"/>
            <ac:inkMk id="168" creationId="{EAF7DDF6-2300-437D-B5AE-508A2F74840F}"/>
          </ac:inkMkLst>
        </pc:inkChg>
        <pc:inkChg chg="add mod">
          <ac:chgData name="Sherif Khattab" userId="c83b1e15-36f3-4f46-aceb-05aac24c545e" providerId="ADAL" clId="{765E29AF-DB58-4025-A9E7-1BD6AAD1841B}" dt="2021-02-15T06:49:41.683" v="2373"/>
          <ac:inkMkLst>
            <pc:docMk/>
            <pc:sldMk cId="1554909424" sldId="1890"/>
            <ac:inkMk id="169" creationId="{68A3A4D6-829C-43E2-B4D2-E8D2D861FC16}"/>
          </ac:inkMkLst>
        </pc:inkChg>
        <pc:inkChg chg="add mod">
          <ac:chgData name="Sherif Khattab" userId="c83b1e15-36f3-4f46-aceb-05aac24c545e" providerId="ADAL" clId="{765E29AF-DB58-4025-A9E7-1BD6AAD1841B}" dt="2021-02-15T06:49:41.683" v="2373"/>
          <ac:inkMkLst>
            <pc:docMk/>
            <pc:sldMk cId="1554909424" sldId="1890"/>
            <ac:inkMk id="172" creationId="{490DCA0C-1C4D-4628-87CE-F9E7B861F851}"/>
          </ac:inkMkLst>
        </pc:inkChg>
        <pc:inkChg chg="add mod">
          <ac:chgData name="Sherif Khattab" userId="c83b1e15-36f3-4f46-aceb-05aac24c545e" providerId="ADAL" clId="{765E29AF-DB58-4025-A9E7-1BD6AAD1841B}" dt="2021-02-15T06:53:09.482" v="2418"/>
          <ac:inkMkLst>
            <pc:docMk/>
            <pc:sldMk cId="1554909424" sldId="1890"/>
            <ac:inkMk id="174" creationId="{F22A99CF-D223-49FF-8181-278E32015121}"/>
          </ac:inkMkLst>
        </pc:inkChg>
        <pc:inkChg chg="add mod">
          <ac:chgData name="Sherif Khattab" userId="c83b1e15-36f3-4f46-aceb-05aac24c545e" providerId="ADAL" clId="{765E29AF-DB58-4025-A9E7-1BD6AAD1841B}" dt="2021-02-15T06:53:09.482" v="2418"/>
          <ac:inkMkLst>
            <pc:docMk/>
            <pc:sldMk cId="1554909424" sldId="1890"/>
            <ac:inkMk id="200" creationId="{77607238-6E8D-4C1C-878C-20AF07F2851A}"/>
          </ac:inkMkLst>
        </pc:inkChg>
        <pc:inkChg chg="add mod">
          <ac:chgData name="Sherif Khattab" userId="c83b1e15-36f3-4f46-aceb-05aac24c545e" providerId="ADAL" clId="{765E29AF-DB58-4025-A9E7-1BD6AAD1841B}" dt="2021-02-15T06:53:09.482" v="2418"/>
          <ac:inkMkLst>
            <pc:docMk/>
            <pc:sldMk cId="1554909424" sldId="1890"/>
            <ac:inkMk id="201" creationId="{928E5AFA-85AA-4DC5-8098-53FFBA20319E}"/>
          </ac:inkMkLst>
        </pc:inkChg>
        <pc:inkChg chg="add mod">
          <ac:chgData name="Sherif Khattab" userId="c83b1e15-36f3-4f46-aceb-05aac24c545e" providerId="ADAL" clId="{765E29AF-DB58-4025-A9E7-1BD6AAD1841B}" dt="2021-02-15T06:53:09.482" v="2418"/>
          <ac:inkMkLst>
            <pc:docMk/>
            <pc:sldMk cId="1554909424" sldId="1890"/>
            <ac:inkMk id="203" creationId="{6560F517-DA9A-4374-A950-802684AC0386}"/>
          </ac:inkMkLst>
        </pc:inkChg>
        <pc:inkChg chg="add mod">
          <ac:chgData name="Sherif Khattab" userId="c83b1e15-36f3-4f46-aceb-05aac24c545e" providerId="ADAL" clId="{765E29AF-DB58-4025-A9E7-1BD6AAD1841B}" dt="2021-02-15T06:53:09.482" v="2418"/>
          <ac:inkMkLst>
            <pc:docMk/>
            <pc:sldMk cId="1554909424" sldId="1890"/>
            <ac:inkMk id="204" creationId="{AB11C954-B657-463A-A0BE-23F768BD1B87}"/>
          </ac:inkMkLst>
        </pc:inkChg>
        <pc:inkChg chg="add mod">
          <ac:chgData name="Sherif Khattab" userId="c83b1e15-36f3-4f46-aceb-05aac24c545e" providerId="ADAL" clId="{765E29AF-DB58-4025-A9E7-1BD6AAD1841B}" dt="2021-02-15T06:53:09.482" v="2418"/>
          <ac:inkMkLst>
            <pc:docMk/>
            <pc:sldMk cId="1554909424" sldId="1890"/>
            <ac:inkMk id="205" creationId="{D7280BDF-CCDA-4961-AD68-573598FE9A19}"/>
          </ac:inkMkLst>
        </pc:inkChg>
        <pc:inkChg chg="add mod">
          <ac:chgData name="Sherif Khattab" userId="c83b1e15-36f3-4f46-aceb-05aac24c545e" providerId="ADAL" clId="{765E29AF-DB58-4025-A9E7-1BD6AAD1841B}" dt="2021-02-15T06:53:09.482" v="2418"/>
          <ac:inkMkLst>
            <pc:docMk/>
            <pc:sldMk cId="1554909424" sldId="1890"/>
            <ac:inkMk id="206" creationId="{62C6EF6B-C392-4345-9EAC-21C339CD7D7D}"/>
          </ac:inkMkLst>
        </pc:inkChg>
        <pc:inkChg chg="add mod">
          <ac:chgData name="Sherif Khattab" userId="c83b1e15-36f3-4f46-aceb-05aac24c545e" providerId="ADAL" clId="{765E29AF-DB58-4025-A9E7-1BD6AAD1841B}" dt="2021-02-15T06:53:09.482" v="2418"/>
          <ac:inkMkLst>
            <pc:docMk/>
            <pc:sldMk cId="1554909424" sldId="1890"/>
            <ac:inkMk id="207" creationId="{A298B8BD-1C8D-4FCE-9958-8506EB22680F}"/>
          </ac:inkMkLst>
        </pc:inkChg>
        <pc:inkChg chg="add mod">
          <ac:chgData name="Sherif Khattab" userId="c83b1e15-36f3-4f46-aceb-05aac24c545e" providerId="ADAL" clId="{765E29AF-DB58-4025-A9E7-1BD6AAD1841B}" dt="2021-02-15T06:53:09.482" v="2418"/>
          <ac:inkMkLst>
            <pc:docMk/>
            <pc:sldMk cId="1554909424" sldId="1890"/>
            <ac:inkMk id="208" creationId="{1062072A-B7FA-4D52-91BB-78685886946B}"/>
          </ac:inkMkLst>
        </pc:inkChg>
      </pc:sldChg>
      <pc:sldChg chg="addSp delSp modSp add mod">
        <pc:chgData name="Sherif Khattab" userId="c83b1e15-36f3-4f46-aceb-05aac24c545e" providerId="ADAL" clId="{765E29AF-DB58-4025-A9E7-1BD6AAD1841B}" dt="2021-02-15T06:54:20.772" v="2426"/>
        <pc:sldMkLst>
          <pc:docMk/>
          <pc:sldMk cId="2238050005" sldId="1891"/>
        </pc:sldMkLst>
        <pc:grpChg chg="mod">
          <ac:chgData name="Sherif Khattab" userId="c83b1e15-36f3-4f46-aceb-05aac24c545e" providerId="ADAL" clId="{765E29AF-DB58-4025-A9E7-1BD6AAD1841B}" dt="2021-02-15T06:54:16.944" v="2423"/>
          <ac:grpSpMkLst>
            <pc:docMk/>
            <pc:sldMk cId="2238050005" sldId="1891"/>
            <ac:grpSpMk id="73" creationId="{3D0E1FC1-96EA-4253-A999-ABD25A904670}"/>
          </ac:grpSpMkLst>
        </pc:grpChg>
        <pc:grpChg chg="mod">
          <ac:chgData name="Sherif Khattab" userId="c83b1e15-36f3-4f46-aceb-05aac24c545e" providerId="ADAL" clId="{765E29AF-DB58-4025-A9E7-1BD6AAD1841B}" dt="2021-02-15T06:50:21.700" v="2385"/>
          <ac:grpSpMkLst>
            <pc:docMk/>
            <pc:sldMk cId="2238050005" sldId="1891"/>
            <ac:grpSpMk id="150" creationId="{815D507D-0684-4A3C-9472-6E21C46FCFEB}"/>
          </ac:grpSpMkLst>
        </pc:grpChg>
        <pc:grpChg chg="add del">
          <ac:chgData name="Sherif Khattab" userId="c83b1e15-36f3-4f46-aceb-05aac24c545e" providerId="ADAL" clId="{765E29AF-DB58-4025-A9E7-1BD6AAD1841B}" dt="2021-02-15T06:49:52.627" v="2376" actId="478"/>
          <ac:grpSpMkLst>
            <pc:docMk/>
            <pc:sldMk cId="2238050005" sldId="1891"/>
            <ac:grpSpMk id="154" creationId="{7365F5C5-A746-40A1-8A9B-8D0D563B66F8}"/>
          </ac:grpSpMkLst>
        </pc:grpChg>
        <pc:grpChg chg="mod">
          <ac:chgData name="Sherif Khattab" userId="c83b1e15-36f3-4f46-aceb-05aac24c545e" providerId="ADAL" clId="{765E29AF-DB58-4025-A9E7-1BD6AAD1841B}" dt="2021-02-15T06:51:14.559" v="2388"/>
          <ac:grpSpMkLst>
            <pc:docMk/>
            <pc:sldMk cId="2238050005" sldId="1891"/>
            <ac:grpSpMk id="157" creationId="{E0257C53-4AA4-4EF0-A947-4715F207E57F}"/>
          </ac:grpSpMkLst>
        </pc:grpChg>
        <pc:grpChg chg="del">
          <ac:chgData name="Sherif Khattab" userId="c83b1e15-36f3-4f46-aceb-05aac24c545e" providerId="ADAL" clId="{765E29AF-DB58-4025-A9E7-1BD6AAD1841B}" dt="2021-02-15T06:50:13.363" v="2381" actId="478"/>
          <ac:grpSpMkLst>
            <pc:docMk/>
            <pc:sldMk cId="2238050005" sldId="1891"/>
            <ac:grpSpMk id="167" creationId="{EC173678-24FC-4D9F-B445-0F70BAF640F1}"/>
          </ac:grpSpMkLst>
        </pc:grpChg>
        <pc:grpChg chg="mod">
          <ac:chgData name="Sherif Khattab" userId="c83b1e15-36f3-4f46-aceb-05aac24c545e" providerId="ADAL" clId="{765E29AF-DB58-4025-A9E7-1BD6AAD1841B}" dt="2021-02-15T06:54:20.772" v="2426"/>
          <ac:grpSpMkLst>
            <pc:docMk/>
            <pc:sldMk cId="2238050005" sldId="1891"/>
            <ac:grpSpMk id="174" creationId="{54A1F98E-BD9C-44B6-9CFD-A8743006285B}"/>
          </ac:grpSpMkLst>
        </pc:grpChg>
        <pc:inkChg chg="mod">
          <ac:chgData name="Sherif Khattab" userId="c83b1e15-36f3-4f46-aceb-05aac24c545e" providerId="ADAL" clId="{765E29AF-DB58-4025-A9E7-1BD6AAD1841B}" dt="2021-02-15T06:54:16.944" v="2423"/>
          <ac:inkMkLst>
            <pc:docMk/>
            <pc:sldMk cId="2238050005" sldId="1891"/>
            <ac:inkMk id="59" creationId="{0ECCEF28-1E3C-4B82-B7A4-C7C33E4C4F10}"/>
          </ac:inkMkLst>
        </pc:inkChg>
        <pc:inkChg chg="mod">
          <ac:chgData name="Sherif Khattab" userId="c83b1e15-36f3-4f46-aceb-05aac24c545e" providerId="ADAL" clId="{765E29AF-DB58-4025-A9E7-1BD6AAD1841B}" dt="2021-02-15T06:54:16.944" v="2423"/>
          <ac:inkMkLst>
            <pc:docMk/>
            <pc:sldMk cId="2238050005" sldId="1891"/>
            <ac:inkMk id="60" creationId="{549E558F-D2BB-4144-8986-3702B39C7DF4}"/>
          </ac:inkMkLst>
        </pc:inkChg>
        <pc:inkChg chg="add">
          <ac:chgData name="Sherif Khattab" userId="c83b1e15-36f3-4f46-aceb-05aac24c545e" providerId="ADAL" clId="{765E29AF-DB58-4025-A9E7-1BD6AAD1841B}" dt="2021-02-15T06:50:07.270" v="2379" actId="9405"/>
          <ac:inkMkLst>
            <pc:docMk/>
            <pc:sldMk cId="2238050005" sldId="1891"/>
            <ac:inkMk id="61" creationId="{9AC29BAE-9F66-45FB-8795-5C2272AFD89D}"/>
          </ac:inkMkLst>
        </pc:inkChg>
        <pc:inkChg chg="mod">
          <ac:chgData name="Sherif Khattab" userId="c83b1e15-36f3-4f46-aceb-05aac24c545e" providerId="ADAL" clId="{765E29AF-DB58-4025-A9E7-1BD6AAD1841B}" dt="2021-02-15T06:54:16.944" v="2423"/>
          <ac:inkMkLst>
            <pc:docMk/>
            <pc:sldMk cId="2238050005" sldId="1891"/>
            <ac:inkMk id="62" creationId="{3007C2E8-E1C4-40DD-809B-F6E7DF0668D7}"/>
          </ac:inkMkLst>
        </pc:inkChg>
        <pc:inkChg chg="mod">
          <ac:chgData name="Sherif Khattab" userId="c83b1e15-36f3-4f46-aceb-05aac24c545e" providerId="ADAL" clId="{765E29AF-DB58-4025-A9E7-1BD6AAD1841B}" dt="2021-02-15T06:54:16.944" v="2423"/>
          <ac:inkMkLst>
            <pc:docMk/>
            <pc:sldMk cId="2238050005" sldId="1891"/>
            <ac:inkMk id="67" creationId="{DB018E40-6843-480C-8071-D54AE1AF53B8}"/>
          </ac:inkMkLst>
        </pc:inkChg>
        <pc:inkChg chg="del">
          <ac:chgData name="Sherif Khattab" userId="c83b1e15-36f3-4f46-aceb-05aac24c545e" providerId="ADAL" clId="{765E29AF-DB58-4025-A9E7-1BD6AAD1841B}" dt="2021-02-15T06:54:16.944" v="2423"/>
          <ac:inkMkLst>
            <pc:docMk/>
            <pc:sldMk cId="2238050005" sldId="1891"/>
            <ac:inkMk id="68" creationId="{22730E58-364E-41B4-822B-909FF542FE4C}"/>
          </ac:inkMkLst>
        </pc:inkChg>
        <pc:inkChg chg="del">
          <ac:chgData name="Sherif Khattab" userId="c83b1e15-36f3-4f46-aceb-05aac24c545e" providerId="ADAL" clId="{765E29AF-DB58-4025-A9E7-1BD6AAD1841B}" dt="2021-02-15T06:50:00.663" v="2378" actId="478"/>
          <ac:inkMkLst>
            <pc:docMk/>
            <pc:sldMk cId="2238050005" sldId="1891"/>
            <ac:inkMk id="71" creationId="{E8F7E109-2C9C-4CB9-8E5B-E9444E6BD3CC}"/>
          </ac:inkMkLst>
        </pc:inkChg>
        <pc:inkChg chg="add mod">
          <ac:chgData name="Sherif Khattab" userId="c83b1e15-36f3-4f46-aceb-05aac24c545e" providerId="ADAL" clId="{765E29AF-DB58-4025-A9E7-1BD6AAD1841B}" dt="2021-02-15T06:50:21.700" v="2385"/>
          <ac:inkMkLst>
            <pc:docMk/>
            <pc:sldMk cId="2238050005" sldId="1891"/>
            <ac:inkMk id="147" creationId="{1A8FE7EF-BF50-4E75-B3E6-5883B39A2A21}"/>
          </ac:inkMkLst>
        </pc:inkChg>
        <pc:inkChg chg="add mod">
          <ac:chgData name="Sherif Khattab" userId="c83b1e15-36f3-4f46-aceb-05aac24c545e" providerId="ADAL" clId="{765E29AF-DB58-4025-A9E7-1BD6AAD1841B}" dt="2021-02-15T06:50:21.700" v="2385"/>
          <ac:inkMkLst>
            <pc:docMk/>
            <pc:sldMk cId="2238050005" sldId="1891"/>
            <ac:inkMk id="148" creationId="{A9E30650-BAD2-4369-AA87-0FC8935B7EFA}"/>
          </ac:inkMkLst>
        </pc:inkChg>
        <pc:inkChg chg="add mod">
          <ac:chgData name="Sherif Khattab" userId="c83b1e15-36f3-4f46-aceb-05aac24c545e" providerId="ADAL" clId="{765E29AF-DB58-4025-A9E7-1BD6AAD1841B}" dt="2021-02-15T06:50:21.700" v="2385"/>
          <ac:inkMkLst>
            <pc:docMk/>
            <pc:sldMk cId="2238050005" sldId="1891"/>
            <ac:inkMk id="149" creationId="{5694C309-075A-48E1-9DAB-BCFAF422C0FF}"/>
          </ac:inkMkLst>
        </pc:inkChg>
        <pc:inkChg chg="del">
          <ac:chgData name="Sherif Khattab" userId="c83b1e15-36f3-4f46-aceb-05aac24c545e" providerId="ADAL" clId="{765E29AF-DB58-4025-A9E7-1BD6AAD1841B}" dt="2021-02-15T06:49:57.104" v="2377" actId="478"/>
          <ac:inkMkLst>
            <pc:docMk/>
            <pc:sldMk cId="2238050005" sldId="1891"/>
            <ac:inkMk id="151" creationId="{E357DDBE-FC43-4EE4-9860-DBE798CFB090}"/>
          </ac:inkMkLst>
        </pc:inkChg>
        <pc:inkChg chg="del">
          <ac:chgData name="Sherif Khattab" userId="c83b1e15-36f3-4f46-aceb-05aac24c545e" providerId="ADAL" clId="{765E29AF-DB58-4025-A9E7-1BD6AAD1841B}" dt="2021-02-15T06:49:57.104" v="2377" actId="478"/>
          <ac:inkMkLst>
            <pc:docMk/>
            <pc:sldMk cId="2238050005" sldId="1891"/>
            <ac:inkMk id="152" creationId="{231ABDA1-E2B4-4C85-9E31-FD7BC6152BD3}"/>
          </ac:inkMkLst>
        </pc:inkChg>
        <pc:inkChg chg="del">
          <ac:chgData name="Sherif Khattab" userId="c83b1e15-36f3-4f46-aceb-05aac24c545e" providerId="ADAL" clId="{765E29AF-DB58-4025-A9E7-1BD6AAD1841B}" dt="2021-02-15T06:49:57.104" v="2377" actId="478"/>
          <ac:inkMkLst>
            <pc:docMk/>
            <pc:sldMk cId="2238050005" sldId="1891"/>
            <ac:inkMk id="153" creationId="{DCCB7C72-9FCD-45EB-B040-99F2F9FF1039}"/>
          </ac:inkMkLst>
        </pc:inkChg>
        <pc:inkChg chg="add mod">
          <ac:chgData name="Sherif Khattab" userId="c83b1e15-36f3-4f46-aceb-05aac24c545e" providerId="ADAL" clId="{765E29AF-DB58-4025-A9E7-1BD6AAD1841B}" dt="2021-02-15T06:51:14.559" v="2388"/>
          <ac:inkMkLst>
            <pc:docMk/>
            <pc:sldMk cId="2238050005" sldId="1891"/>
            <ac:inkMk id="155" creationId="{78A76590-EAF2-4C3B-8610-46E3D7B60E6B}"/>
          </ac:inkMkLst>
        </pc:inkChg>
        <pc:inkChg chg="add mod">
          <ac:chgData name="Sherif Khattab" userId="c83b1e15-36f3-4f46-aceb-05aac24c545e" providerId="ADAL" clId="{765E29AF-DB58-4025-A9E7-1BD6AAD1841B}" dt="2021-02-15T06:51:14.559" v="2388"/>
          <ac:inkMkLst>
            <pc:docMk/>
            <pc:sldMk cId="2238050005" sldId="1891"/>
            <ac:inkMk id="156" creationId="{9FA248DD-D31C-4216-BBF0-259F6D52377E}"/>
          </ac:inkMkLst>
        </pc:inkChg>
        <pc:inkChg chg="add mod">
          <ac:chgData name="Sherif Khattab" userId="c83b1e15-36f3-4f46-aceb-05aac24c545e" providerId="ADAL" clId="{765E29AF-DB58-4025-A9E7-1BD6AAD1841B}" dt="2021-02-15T06:54:20.772" v="2426"/>
          <ac:inkMkLst>
            <pc:docMk/>
            <pc:sldMk cId="2238050005" sldId="1891"/>
            <ac:inkMk id="158" creationId="{A630C474-5109-4961-B46C-B3F888C3A8C5}"/>
          </ac:inkMkLst>
        </pc:inkChg>
        <pc:inkChg chg="add mod">
          <ac:chgData name="Sherif Khattab" userId="c83b1e15-36f3-4f46-aceb-05aac24c545e" providerId="ADAL" clId="{765E29AF-DB58-4025-A9E7-1BD6AAD1841B}" dt="2021-02-15T06:54:20.772" v="2426"/>
          <ac:inkMkLst>
            <pc:docMk/>
            <pc:sldMk cId="2238050005" sldId="1891"/>
            <ac:inkMk id="163" creationId="{DBC4D257-6C0D-4DC3-B047-3C9E24D2FADA}"/>
          </ac:inkMkLst>
        </pc:inkChg>
        <pc:inkChg chg="del">
          <ac:chgData name="Sherif Khattab" userId="c83b1e15-36f3-4f46-aceb-05aac24c545e" providerId="ADAL" clId="{765E29AF-DB58-4025-A9E7-1BD6AAD1841B}" dt="2021-02-15T06:50:11.373" v="2380" actId="478"/>
          <ac:inkMkLst>
            <pc:docMk/>
            <pc:sldMk cId="2238050005" sldId="1891"/>
            <ac:inkMk id="164" creationId="{6DA730FA-FD89-4D34-B55D-440444DE3C5C}"/>
          </ac:inkMkLst>
        </pc:inkChg>
        <pc:inkChg chg="add del mod">
          <ac:chgData name="Sherif Khattab" userId="c83b1e15-36f3-4f46-aceb-05aac24c545e" providerId="ADAL" clId="{765E29AF-DB58-4025-A9E7-1BD6AAD1841B}" dt="2021-02-15T06:53:23.785" v="2420"/>
          <ac:inkMkLst>
            <pc:docMk/>
            <pc:sldMk cId="2238050005" sldId="1891"/>
            <ac:inkMk id="307" creationId="{4DFA50BD-743E-43E3-8C29-2D22A9B9E3CC}"/>
          </ac:inkMkLst>
        </pc:inkChg>
        <pc:inkChg chg="add del mod">
          <ac:chgData name="Sherif Khattab" userId="c83b1e15-36f3-4f46-aceb-05aac24c545e" providerId="ADAL" clId="{765E29AF-DB58-4025-A9E7-1BD6AAD1841B}" dt="2021-02-15T06:53:23.785" v="2420"/>
          <ac:inkMkLst>
            <pc:docMk/>
            <pc:sldMk cId="2238050005" sldId="1891"/>
            <ac:inkMk id="308" creationId="{0FC97C54-FDCA-4D94-A62D-97035D8C95A4}"/>
          </ac:inkMkLst>
        </pc:inkChg>
        <pc:inkChg chg="add del mod">
          <ac:chgData name="Sherif Khattab" userId="c83b1e15-36f3-4f46-aceb-05aac24c545e" providerId="ADAL" clId="{765E29AF-DB58-4025-A9E7-1BD6AAD1841B}" dt="2021-02-15T06:53:23.785" v="2420"/>
          <ac:inkMkLst>
            <pc:docMk/>
            <pc:sldMk cId="2238050005" sldId="1891"/>
            <ac:inkMk id="310" creationId="{752896A5-60FC-49DA-8982-E0602E1F988C}"/>
          </ac:inkMkLst>
        </pc:inkChg>
        <pc:inkChg chg="add del mod">
          <ac:chgData name="Sherif Khattab" userId="c83b1e15-36f3-4f46-aceb-05aac24c545e" providerId="ADAL" clId="{765E29AF-DB58-4025-A9E7-1BD6AAD1841B}" dt="2021-02-15T06:53:23.785" v="2420"/>
          <ac:inkMkLst>
            <pc:docMk/>
            <pc:sldMk cId="2238050005" sldId="1891"/>
            <ac:inkMk id="317" creationId="{A174A22C-B96C-44BA-AF95-C6A8C6FB22D1}"/>
          </ac:inkMkLst>
        </pc:inkChg>
        <pc:inkChg chg="add del mod">
          <ac:chgData name="Sherif Khattab" userId="c83b1e15-36f3-4f46-aceb-05aac24c545e" providerId="ADAL" clId="{765E29AF-DB58-4025-A9E7-1BD6AAD1841B}" dt="2021-02-15T06:53:23.785" v="2420"/>
          <ac:inkMkLst>
            <pc:docMk/>
            <pc:sldMk cId="2238050005" sldId="1891"/>
            <ac:inkMk id="322" creationId="{5C295121-845D-4E37-A936-5AF6EA8BA56D}"/>
          </ac:inkMkLst>
        </pc:inkChg>
        <pc:inkChg chg="add del mod">
          <ac:chgData name="Sherif Khattab" userId="c83b1e15-36f3-4f46-aceb-05aac24c545e" providerId="ADAL" clId="{765E29AF-DB58-4025-A9E7-1BD6AAD1841B}" dt="2021-02-15T06:53:23.785" v="2420"/>
          <ac:inkMkLst>
            <pc:docMk/>
            <pc:sldMk cId="2238050005" sldId="1891"/>
            <ac:inkMk id="328" creationId="{54D6EDA9-D470-46B9-813C-7D87373EEE7D}"/>
          </ac:inkMkLst>
        </pc:inkChg>
        <pc:inkChg chg="add del mod">
          <ac:chgData name="Sherif Khattab" userId="c83b1e15-36f3-4f46-aceb-05aac24c545e" providerId="ADAL" clId="{765E29AF-DB58-4025-A9E7-1BD6AAD1841B}" dt="2021-02-15T06:53:23.785" v="2420"/>
          <ac:inkMkLst>
            <pc:docMk/>
            <pc:sldMk cId="2238050005" sldId="1891"/>
            <ac:inkMk id="329" creationId="{6F1E1F49-6F5F-4851-9DFE-31E454FD0372}"/>
          </ac:inkMkLst>
        </pc:inkChg>
        <pc:inkChg chg="add del mod">
          <ac:chgData name="Sherif Khattab" userId="c83b1e15-36f3-4f46-aceb-05aac24c545e" providerId="ADAL" clId="{765E29AF-DB58-4025-A9E7-1BD6AAD1841B}" dt="2021-02-15T06:53:23.785" v="2420"/>
          <ac:inkMkLst>
            <pc:docMk/>
            <pc:sldMk cId="2238050005" sldId="1891"/>
            <ac:inkMk id="330" creationId="{3F994C36-F86F-49AF-A65E-FD9B534F4E79}"/>
          </ac:inkMkLst>
        </pc:inkChg>
        <pc:inkChg chg="add del mod">
          <ac:chgData name="Sherif Khattab" userId="c83b1e15-36f3-4f46-aceb-05aac24c545e" providerId="ADAL" clId="{765E29AF-DB58-4025-A9E7-1BD6AAD1841B}" dt="2021-02-15T06:53:23.785" v="2420"/>
          <ac:inkMkLst>
            <pc:docMk/>
            <pc:sldMk cId="2238050005" sldId="1891"/>
            <ac:inkMk id="331" creationId="{DB50A78E-5199-46D3-9618-B4D49CA47C1F}"/>
          </ac:inkMkLst>
        </pc:inkChg>
        <pc:inkChg chg="add del mod">
          <ac:chgData name="Sherif Khattab" userId="c83b1e15-36f3-4f46-aceb-05aac24c545e" providerId="ADAL" clId="{765E29AF-DB58-4025-A9E7-1BD6AAD1841B}" dt="2021-02-15T06:53:23.785" v="2420"/>
          <ac:inkMkLst>
            <pc:docMk/>
            <pc:sldMk cId="2238050005" sldId="1891"/>
            <ac:inkMk id="332" creationId="{7D82D033-60A3-4217-A38A-10E4A7B1B709}"/>
          </ac:inkMkLst>
        </pc:inkChg>
      </pc:sldChg>
      <pc:sldChg chg="addSp delSp modSp add mod">
        <pc:chgData name="Sherif Khattab" userId="c83b1e15-36f3-4f46-aceb-05aac24c545e" providerId="ADAL" clId="{765E29AF-DB58-4025-A9E7-1BD6AAD1841B}" dt="2021-02-15T06:54:33.969" v="2430"/>
        <pc:sldMkLst>
          <pc:docMk/>
          <pc:sldMk cId="1807693848" sldId="1892"/>
        </pc:sldMkLst>
        <pc:grpChg chg="mod">
          <ac:chgData name="Sherif Khattab" userId="c83b1e15-36f3-4f46-aceb-05aac24c545e" providerId="ADAL" clId="{765E29AF-DB58-4025-A9E7-1BD6AAD1841B}" dt="2021-02-15T06:54:30.390" v="2427"/>
          <ac:grpSpMkLst>
            <pc:docMk/>
            <pc:sldMk cId="1807693848" sldId="1892"/>
            <ac:grpSpMk id="73" creationId="{3D0E1FC1-96EA-4253-A999-ABD25A904670}"/>
          </ac:grpSpMkLst>
        </pc:grpChg>
        <pc:grpChg chg="mod">
          <ac:chgData name="Sherif Khattab" userId="c83b1e15-36f3-4f46-aceb-05aac24c545e" providerId="ADAL" clId="{765E29AF-DB58-4025-A9E7-1BD6AAD1841B}" dt="2021-02-15T06:54:33.969" v="2430"/>
          <ac:grpSpMkLst>
            <pc:docMk/>
            <pc:sldMk cId="1807693848" sldId="1892"/>
            <ac:grpSpMk id="158" creationId="{ECCB33AA-1C55-4FDC-A694-8B81FCF26D95}"/>
          </ac:grpSpMkLst>
        </pc:grpChg>
        <pc:inkChg chg="mod">
          <ac:chgData name="Sherif Khattab" userId="c83b1e15-36f3-4f46-aceb-05aac24c545e" providerId="ADAL" clId="{765E29AF-DB58-4025-A9E7-1BD6AAD1841B}" dt="2021-02-15T06:54:30.390" v="2427"/>
          <ac:inkMkLst>
            <pc:docMk/>
            <pc:sldMk cId="1807693848" sldId="1892"/>
            <ac:inkMk id="59" creationId="{0ECCEF28-1E3C-4B82-B7A4-C7C33E4C4F10}"/>
          </ac:inkMkLst>
        </pc:inkChg>
        <pc:inkChg chg="mod">
          <ac:chgData name="Sherif Khattab" userId="c83b1e15-36f3-4f46-aceb-05aac24c545e" providerId="ADAL" clId="{765E29AF-DB58-4025-A9E7-1BD6AAD1841B}" dt="2021-02-15T06:54:30.390" v="2427"/>
          <ac:inkMkLst>
            <pc:docMk/>
            <pc:sldMk cId="1807693848" sldId="1892"/>
            <ac:inkMk id="60" creationId="{549E558F-D2BB-4144-8986-3702B39C7DF4}"/>
          </ac:inkMkLst>
        </pc:inkChg>
        <pc:inkChg chg="del">
          <ac:chgData name="Sherif Khattab" userId="c83b1e15-36f3-4f46-aceb-05aac24c545e" providerId="ADAL" clId="{765E29AF-DB58-4025-A9E7-1BD6AAD1841B}" dt="2021-02-15T06:51:37.212" v="2391" actId="478"/>
          <ac:inkMkLst>
            <pc:docMk/>
            <pc:sldMk cId="1807693848" sldId="1892"/>
            <ac:inkMk id="61" creationId="{9AC29BAE-9F66-45FB-8795-5C2272AFD89D}"/>
          </ac:inkMkLst>
        </pc:inkChg>
        <pc:inkChg chg="mod">
          <ac:chgData name="Sherif Khattab" userId="c83b1e15-36f3-4f46-aceb-05aac24c545e" providerId="ADAL" clId="{765E29AF-DB58-4025-A9E7-1BD6AAD1841B}" dt="2021-02-15T06:54:30.390" v="2427"/>
          <ac:inkMkLst>
            <pc:docMk/>
            <pc:sldMk cId="1807693848" sldId="1892"/>
            <ac:inkMk id="62" creationId="{3007C2E8-E1C4-40DD-809B-F6E7DF0668D7}"/>
          </ac:inkMkLst>
        </pc:inkChg>
        <pc:inkChg chg="mod">
          <ac:chgData name="Sherif Khattab" userId="c83b1e15-36f3-4f46-aceb-05aac24c545e" providerId="ADAL" clId="{765E29AF-DB58-4025-A9E7-1BD6AAD1841B}" dt="2021-02-15T06:54:30.390" v="2427"/>
          <ac:inkMkLst>
            <pc:docMk/>
            <pc:sldMk cId="1807693848" sldId="1892"/>
            <ac:inkMk id="67" creationId="{DB018E40-6843-480C-8071-D54AE1AF53B8}"/>
          </ac:inkMkLst>
        </pc:inkChg>
        <pc:inkChg chg="del">
          <ac:chgData name="Sherif Khattab" userId="c83b1e15-36f3-4f46-aceb-05aac24c545e" providerId="ADAL" clId="{765E29AF-DB58-4025-A9E7-1BD6AAD1841B}" dt="2021-02-15T06:54:30.390" v="2427"/>
          <ac:inkMkLst>
            <pc:docMk/>
            <pc:sldMk cId="1807693848" sldId="1892"/>
            <ac:inkMk id="68" creationId="{22730E58-364E-41B4-822B-909FF542FE4C}"/>
          </ac:inkMkLst>
        </pc:inkChg>
        <pc:inkChg chg="add del">
          <ac:chgData name="Sherif Khattab" userId="c83b1e15-36f3-4f46-aceb-05aac24c545e" providerId="ADAL" clId="{765E29AF-DB58-4025-A9E7-1BD6AAD1841B}" dt="2021-02-15T06:51:39.072" v="2392" actId="478"/>
          <ac:inkMkLst>
            <pc:docMk/>
            <pc:sldMk cId="1807693848" sldId="1892"/>
            <ac:inkMk id="71" creationId="{84E0E990-D47B-4378-8597-7A93F8213AD7}"/>
          </ac:inkMkLst>
        </pc:inkChg>
        <pc:inkChg chg="add">
          <ac:chgData name="Sherif Khattab" userId="c83b1e15-36f3-4f46-aceb-05aac24c545e" providerId="ADAL" clId="{765E29AF-DB58-4025-A9E7-1BD6AAD1841B}" dt="2021-02-15T06:51:47.143" v="2393" actId="9405"/>
          <ac:inkMkLst>
            <pc:docMk/>
            <pc:sldMk cId="1807693848" sldId="1892"/>
            <ac:inkMk id="151" creationId="{A407A505-2268-4106-8409-FA17ECC55D38}"/>
          </ac:inkMkLst>
        </pc:inkChg>
        <pc:inkChg chg="add mod">
          <ac:chgData name="Sherif Khattab" userId="c83b1e15-36f3-4f46-aceb-05aac24c545e" providerId="ADAL" clId="{765E29AF-DB58-4025-A9E7-1BD6AAD1841B}" dt="2021-02-15T06:54:33.969" v="2430"/>
          <ac:inkMkLst>
            <pc:docMk/>
            <pc:sldMk cId="1807693848" sldId="1892"/>
            <ac:inkMk id="152" creationId="{03C2D099-C1AB-452C-9D4C-864D8D848403}"/>
          </ac:inkMkLst>
        </pc:inkChg>
        <pc:inkChg chg="add mod">
          <ac:chgData name="Sherif Khattab" userId="c83b1e15-36f3-4f46-aceb-05aac24c545e" providerId="ADAL" clId="{765E29AF-DB58-4025-A9E7-1BD6AAD1841B}" dt="2021-02-15T06:54:33.969" v="2430"/>
          <ac:inkMkLst>
            <pc:docMk/>
            <pc:sldMk cId="1807693848" sldId="1892"/>
            <ac:inkMk id="153" creationId="{C76C419D-4BDE-4404-A9EF-81DCCD94DA28}"/>
          </ac:inkMkLst>
        </pc:inkChg>
      </pc:sldChg>
      <pc:sldChg chg="addSp delSp modSp add mod">
        <pc:chgData name="Sherif Khattab" userId="c83b1e15-36f3-4f46-aceb-05aac24c545e" providerId="ADAL" clId="{765E29AF-DB58-4025-A9E7-1BD6AAD1841B}" dt="2021-02-15T06:54:49.778" v="2434"/>
        <pc:sldMkLst>
          <pc:docMk/>
          <pc:sldMk cId="506754629" sldId="1893"/>
        </pc:sldMkLst>
        <pc:grpChg chg="mod">
          <ac:chgData name="Sherif Khattab" userId="c83b1e15-36f3-4f46-aceb-05aac24c545e" providerId="ADAL" clId="{765E29AF-DB58-4025-A9E7-1BD6AAD1841B}" dt="2021-02-15T06:54:45.769" v="2431"/>
          <ac:grpSpMkLst>
            <pc:docMk/>
            <pc:sldMk cId="506754629" sldId="1893"/>
            <ac:grpSpMk id="73" creationId="{3D0E1FC1-96EA-4253-A999-ABD25A904670}"/>
          </ac:grpSpMkLst>
        </pc:grpChg>
        <pc:grpChg chg="del">
          <ac:chgData name="Sherif Khattab" userId="c83b1e15-36f3-4f46-aceb-05aac24c545e" providerId="ADAL" clId="{765E29AF-DB58-4025-A9E7-1BD6AAD1841B}" dt="2021-02-15T06:52:12.253" v="2399" actId="478"/>
          <ac:grpSpMkLst>
            <pc:docMk/>
            <pc:sldMk cId="506754629" sldId="1893"/>
            <ac:grpSpMk id="150" creationId="{815D507D-0684-4A3C-9472-6E21C46FCFEB}"/>
          </ac:grpSpMkLst>
        </pc:grpChg>
        <pc:grpChg chg="mod">
          <ac:chgData name="Sherif Khattab" userId="c83b1e15-36f3-4f46-aceb-05aac24c545e" providerId="ADAL" clId="{765E29AF-DB58-4025-A9E7-1BD6AAD1841B}" dt="2021-02-15T06:52:10.091" v="2398"/>
          <ac:grpSpMkLst>
            <pc:docMk/>
            <pc:sldMk cId="506754629" sldId="1893"/>
            <ac:grpSpMk id="153" creationId="{2A10B17E-585D-4C17-AB6D-702876955236}"/>
          </ac:grpSpMkLst>
        </pc:grpChg>
        <pc:grpChg chg="del">
          <ac:chgData name="Sherif Khattab" userId="c83b1e15-36f3-4f46-aceb-05aac24c545e" providerId="ADAL" clId="{765E29AF-DB58-4025-A9E7-1BD6AAD1841B}" dt="2021-02-15T06:52:17.173" v="2400" actId="478"/>
          <ac:grpSpMkLst>
            <pc:docMk/>
            <pc:sldMk cId="506754629" sldId="1893"/>
            <ac:grpSpMk id="154" creationId="{7365F5C5-A746-40A1-8A9B-8D0D563B66F8}"/>
          </ac:grpSpMkLst>
        </pc:grpChg>
        <pc:grpChg chg="mod">
          <ac:chgData name="Sherif Khattab" userId="c83b1e15-36f3-4f46-aceb-05aac24c545e" providerId="ADAL" clId="{765E29AF-DB58-4025-A9E7-1BD6AAD1841B}" dt="2021-02-15T06:52:28.308" v="2406"/>
          <ac:grpSpMkLst>
            <pc:docMk/>
            <pc:sldMk cId="506754629" sldId="1893"/>
            <ac:grpSpMk id="166" creationId="{226E8A4C-5B8C-4C53-9A22-871942B6B5AE}"/>
          </ac:grpSpMkLst>
        </pc:grpChg>
        <pc:grpChg chg="mod">
          <ac:chgData name="Sherif Khattab" userId="c83b1e15-36f3-4f46-aceb-05aac24c545e" providerId="ADAL" clId="{765E29AF-DB58-4025-A9E7-1BD6AAD1841B}" dt="2021-02-15T06:54:49.778" v="2434"/>
          <ac:grpSpMkLst>
            <pc:docMk/>
            <pc:sldMk cId="506754629" sldId="1893"/>
            <ac:grpSpMk id="200" creationId="{5D06DCEF-88D6-4200-9CC1-F080C77164DA}"/>
          </ac:grpSpMkLst>
        </pc:grpChg>
        <pc:inkChg chg="mod">
          <ac:chgData name="Sherif Khattab" userId="c83b1e15-36f3-4f46-aceb-05aac24c545e" providerId="ADAL" clId="{765E29AF-DB58-4025-A9E7-1BD6AAD1841B}" dt="2021-02-15T06:54:45.769" v="2431"/>
          <ac:inkMkLst>
            <pc:docMk/>
            <pc:sldMk cId="506754629" sldId="1893"/>
            <ac:inkMk id="59" creationId="{0ECCEF28-1E3C-4B82-B7A4-C7C33E4C4F10}"/>
          </ac:inkMkLst>
        </pc:inkChg>
        <pc:inkChg chg="mod">
          <ac:chgData name="Sherif Khattab" userId="c83b1e15-36f3-4f46-aceb-05aac24c545e" providerId="ADAL" clId="{765E29AF-DB58-4025-A9E7-1BD6AAD1841B}" dt="2021-02-15T06:54:45.769" v="2431"/>
          <ac:inkMkLst>
            <pc:docMk/>
            <pc:sldMk cId="506754629" sldId="1893"/>
            <ac:inkMk id="60" creationId="{549E558F-D2BB-4144-8986-3702B39C7DF4}"/>
          </ac:inkMkLst>
        </pc:inkChg>
        <pc:inkChg chg="add mod">
          <ac:chgData name="Sherif Khattab" userId="c83b1e15-36f3-4f46-aceb-05aac24c545e" providerId="ADAL" clId="{765E29AF-DB58-4025-A9E7-1BD6AAD1841B}" dt="2021-02-15T06:52:10.091" v="2398"/>
          <ac:inkMkLst>
            <pc:docMk/>
            <pc:sldMk cId="506754629" sldId="1893"/>
            <ac:inkMk id="61" creationId="{ED1E67D6-E63B-4923-A525-C58566B96236}"/>
          </ac:inkMkLst>
        </pc:inkChg>
        <pc:inkChg chg="mod">
          <ac:chgData name="Sherif Khattab" userId="c83b1e15-36f3-4f46-aceb-05aac24c545e" providerId="ADAL" clId="{765E29AF-DB58-4025-A9E7-1BD6AAD1841B}" dt="2021-02-15T06:54:45.769" v="2431"/>
          <ac:inkMkLst>
            <pc:docMk/>
            <pc:sldMk cId="506754629" sldId="1893"/>
            <ac:inkMk id="62" creationId="{3007C2E8-E1C4-40DD-809B-F6E7DF0668D7}"/>
          </ac:inkMkLst>
        </pc:inkChg>
        <pc:inkChg chg="del">
          <ac:chgData name="Sherif Khattab" userId="c83b1e15-36f3-4f46-aceb-05aac24c545e" providerId="ADAL" clId="{765E29AF-DB58-4025-A9E7-1BD6AAD1841B}" dt="2021-02-15T06:52:19.183" v="2401" actId="478"/>
          <ac:inkMkLst>
            <pc:docMk/>
            <pc:sldMk cId="506754629" sldId="1893"/>
            <ac:inkMk id="67" creationId="{DB018E40-6843-480C-8071-D54AE1AF53B8}"/>
          </ac:inkMkLst>
        </pc:inkChg>
        <pc:inkChg chg="del">
          <ac:chgData name="Sherif Khattab" userId="c83b1e15-36f3-4f46-aceb-05aac24c545e" providerId="ADAL" clId="{765E29AF-DB58-4025-A9E7-1BD6AAD1841B}" dt="2021-02-15T06:54:45.769" v="2431"/>
          <ac:inkMkLst>
            <pc:docMk/>
            <pc:sldMk cId="506754629" sldId="1893"/>
            <ac:inkMk id="68" creationId="{22730E58-364E-41B4-822B-909FF542FE4C}"/>
          </ac:inkMkLst>
        </pc:inkChg>
        <pc:inkChg chg="add mod">
          <ac:chgData name="Sherif Khattab" userId="c83b1e15-36f3-4f46-aceb-05aac24c545e" providerId="ADAL" clId="{765E29AF-DB58-4025-A9E7-1BD6AAD1841B}" dt="2021-02-15T06:52:10.091" v="2398"/>
          <ac:inkMkLst>
            <pc:docMk/>
            <pc:sldMk cId="506754629" sldId="1893"/>
            <ac:inkMk id="71" creationId="{BE3EBDDC-ECDA-45B5-90F1-E7D4133E81E4}"/>
          </ac:inkMkLst>
        </pc:inkChg>
        <pc:inkChg chg="del topLvl">
          <ac:chgData name="Sherif Khattab" userId="c83b1e15-36f3-4f46-aceb-05aac24c545e" providerId="ADAL" clId="{765E29AF-DB58-4025-A9E7-1BD6AAD1841B}" dt="2021-02-15T06:52:19.183" v="2401" actId="478"/>
          <ac:inkMkLst>
            <pc:docMk/>
            <pc:sldMk cId="506754629" sldId="1893"/>
            <ac:inkMk id="86" creationId="{4D0329B1-D6A9-478B-A5B6-627664F36A23}"/>
          </ac:inkMkLst>
        </pc:inkChg>
        <pc:inkChg chg="del topLvl">
          <ac:chgData name="Sherif Khattab" userId="c83b1e15-36f3-4f46-aceb-05aac24c545e" providerId="ADAL" clId="{765E29AF-DB58-4025-A9E7-1BD6AAD1841B}" dt="2021-02-15T06:52:17.173" v="2400" actId="478"/>
          <ac:inkMkLst>
            <pc:docMk/>
            <pc:sldMk cId="506754629" sldId="1893"/>
            <ac:inkMk id="87" creationId="{9D451A03-BB8B-4BC3-B558-87025D5FB5AE}"/>
          </ac:inkMkLst>
        </pc:inkChg>
        <pc:inkChg chg="del">
          <ac:chgData name="Sherif Khattab" userId="c83b1e15-36f3-4f46-aceb-05aac24c545e" providerId="ADAL" clId="{765E29AF-DB58-4025-A9E7-1BD6AAD1841B}" dt="2021-02-15T06:52:17.173" v="2400" actId="478"/>
          <ac:inkMkLst>
            <pc:docMk/>
            <pc:sldMk cId="506754629" sldId="1893"/>
            <ac:inkMk id="134" creationId="{B0AEA300-5CBA-4F21-8AC3-DD1EC0059DF6}"/>
          </ac:inkMkLst>
        </pc:inkChg>
        <pc:inkChg chg="add mod">
          <ac:chgData name="Sherif Khattab" userId="c83b1e15-36f3-4f46-aceb-05aac24c545e" providerId="ADAL" clId="{765E29AF-DB58-4025-A9E7-1BD6AAD1841B}" dt="2021-02-15T06:52:10.091" v="2398"/>
          <ac:inkMkLst>
            <pc:docMk/>
            <pc:sldMk cId="506754629" sldId="1893"/>
            <ac:inkMk id="152" creationId="{2C27ACDC-6FE3-4FE4-8AFB-BCE123AD95C6}"/>
          </ac:inkMkLst>
        </pc:inkChg>
        <pc:inkChg chg="add">
          <ac:chgData name="Sherif Khattab" userId="c83b1e15-36f3-4f46-aceb-05aac24c545e" providerId="ADAL" clId="{765E29AF-DB58-4025-A9E7-1BD6AAD1841B}" dt="2021-02-15T06:52:22.389" v="2402" actId="9405"/>
          <ac:inkMkLst>
            <pc:docMk/>
            <pc:sldMk cId="506754629" sldId="1893"/>
            <ac:inkMk id="158" creationId="{4587076E-F4DD-4313-B026-EE469CF35659}"/>
          </ac:inkMkLst>
        </pc:inkChg>
        <pc:inkChg chg="add mod">
          <ac:chgData name="Sherif Khattab" userId="c83b1e15-36f3-4f46-aceb-05aac24c545e" providerId="ADAL" clId="{765E29AF-DB58-4025-A9E7-1BD6AAD1841B}" dt="2021-02-15T06:52:28.308" v="2406"/>
          <ac:inkMkLst>
            <pc:docMk/>
            <pc:sldMk cId="506754629" sldId="1893"/>
            <ac:inkMk id="163" creationId="{513B8348-A39F-4908-BCFF-71CF4A326FFD}"/>
          </ac:inkMkLst>
        </pc:inkChg>
        <pc:inkChg chg="add mod">
          <ac:chgData name="Sherif Khattab" userId="c83b1e15-36f3-4f46-aceb-05aac24c545e" providerId="ADAL" clId="{765E29AF-DB58-4025-A9E7-1BD6AAD1841B}" dt="2021-02-15T06:52:28.308" v="2406"/>
          <ac:inkMkLst>
            <pc:docMk/>
            <pc:sldMk cId="506754629" sldId="1893"/>
            <ac:inkMk id="164" creationId="{8698BB78-5F19-459C-A0B8-B0768A5FE707}"/>
          </ac:inkMkLst>
        </pc:inkChg>
        <pc:inkChg chg="add mod">
          <ac:chgData name="Sherif Khattab" userId="c83b1e15-36f3-4f46-aceb-05aac24c545e" providerId="ADAL" clId="{765E29AF-DB58-4025-A9E7-1BD6AAD1841B}" dt="2021-02-15T06:52:28.308" v="2406"/>
          <ac:inkMkLst>
            <pc:docMk/>
            <pc:sldMk cId="506754629" sldId="1893"/>
            <ac:inkMk id="165" creationId="{F0D66C7A-D98D-43C3-A8E3-B78CB80EE257}"/>
          </ac:inkMkLst>
        </pc:inkChg>
        <pc:inkChg chg="add mod">
          <ac:chgData name="Sherif Khattab" userId="c83b1e15-36f3-4f46-aceb-05aac24c545e" providerId="ADAL" clId="{765E29AF-DB58-4025-A9E7-1BD6AAD1841B}" dt="2021-02-15T06:54:49.778" v="2434"/>
          <ac:inkMkLst>
            <pc:docMk/>
            <pc:sldMk cId="506754629" sldId="1893"/>
            <ac:inkMk id="167" creationId="{21A617FA-8CDB-43AC-88F5-F31BDE1EFF67}"/>
          </ac:inkMkLst>
        </pc:inkChg>
        <pc:inkChg chg="add mod">
          <ac:chgData name="Sherif Khattab" userId="c83b1e15-36f3-4f46-aceb-05aac24c545e" providerId="ADAL" clId="{765E29AF-DB58-4025-A9E7-1BD6AAD1841B}" dt="2021-02-15T06:54:49.778" v="2434"/>
          <ac:inkMkLst>
            <pc:docMk/>
            <pc:sldMk cId="506754629" sldId="1893"/>
            <ac:inkMk id="174" creationId="{998A9202-97C0-4D10-AFA0-2F767D6537E4}"/>
          </ac:inkMkLst>
        </pc:inkChg>
      </pc:sldChg>
      <pc:sldChg chg="addSp delSp modSp add mod">
        <pc:chgData name="Sherif Khattab" userId="c83b1e15-36f3-4f46-aceb-05aac24c545e" providerId="ADAL" clId="{765E29AF-DB58-4025-A9E7-1BD6AAD1841B}" dt="2021-02-15T06:55:07.762" v="2444"/>
        <pc:sldMkLst>
          <pc:docMk/>
          <pc:sldMk cId="968171281" sldId="1894"/>
        </pc:sldMkLst>
        <pc:grpChg chg="mod">
          <ac:chgData name="Sherif Khattab" userId="c83b1e15-36f3-4f46-aceb-05aac24c545e" providerId="ADAL" clId="{765E29AF-DB58-4025-A9E7-1BD6AAD1841B}" dt="2021-02-15T06:55:04.714" v="2440"/>
          <ac:grpSpMkLst>
            <pc:docMk/>
            <pc:sldMk cId="968171281" sldId="1894"/>
            <ac:grpSpMk id="87" creationId="{A7F22706-72AA-4A0B-8ABF-BE25E5FEF388}"/>
          </ac:grpSpMkLst>
        </pc:grpChg>
        <pc:grpChg chg="mod">
          <ac:chgData name="Sherif Khattab" userId="c83b1e15-36f3-4f46-aceb-05aac24c545e" providerId="ADAL" clId="{765E29AF-DB58-4025-A9E7-1BD6AAD1841B}" dt="2021-02-15T06:55:07.762" v="2444"/>
          <ac:grpSpMkLst>
            <pc:docMk/>
            <pc:sldMk cId="968171281" sldId="1894"/>
            <ac:grpSpMk id="149" creationId="{04C3079F-8F98-47B6-947B-A7177F2F1E0F}"/>
          </ac:grpSpMkLst>
        </pc:grpChg>
        <pc:grpChg chg="del">
          <ac:chgData name="Sherif Khattab" userId="c83b1e15-36f3-4f46-aceb-05aac24c545e" providerId="ADAL" clId="{765E29AF-DB58-4025-A9E7-1BD6AAD1841B}" dt="2021-02-15T06:55:00.595" v="2436" actId="478"/>
          <ac:grpSpMkLst>
            <pc:docMk/>
            <pc:sldMk cId="968171281" sldId="1894"/>
            <ac:grpSpMk id="153" creationId="{2A10B17E-585D-4C17-AB6D-702876955236}"/>
          </ac:grpSpMkLst>
        </pc:grpChg>
        <pc:inkChg chg="add mod">
          <ac:chgData name="Sherif Khattab" userId="c83b1e15-36f3-4f46-aceb-05aac24c545e" providerId="ADAL" clId="{765E29AF-DB58-4025-A9E7-1BD6AAD1841B}" dt="2021-02-15T06:55:04.714" v="2440"/>
          <ac:inkMkLst>
            <pc:docMk/>
            <pc:sldMk cId="968171281" sldId="1894"/>
            <ac:inkMk id="67" creationId="{443DC1D7-C39A-430F-A15A-293F8211C1FA}"/>
          </ac:inkMkLst>
        </pc:inkChg>
        <pc:inkChg chg="add mod">
          <ac:chgData name="Sherif Khattab" userId="c83b1e15-36f3-4f46-aceb-05aac24c545e" providerId="ADAL" clId="{765E29AF-DB58-4025-A9E7-1BD6AAD1841B}" dt="2021-02-15T06:55:04.714" v="2440"/>
          <ac:inkMkLst>
            <pc:docMk/>
            <pc:sldMk cId="968171281" sldId="1894"/>
            <ac:inkMk id="68" creationId="{AC6C2FAF-7616-47C6-9F56-158FB67DB276}"/>
          </ac:inkMkLst>
        </pc:inkChg>
        <pc:inkChg chg="add mod">
          <ac:chgData name="Sherif Khattab" userId="c83b1e15-36f3-4f46-aceb-05aac24c545e" providerId="ADAL" clId="{765E29AF-DB58-4025-A9E7-1BD6AAD1841B}" dt="2021-02-15T06:55:04.714" v="2440"/>
          <ac:inkMkLst>
            <pc:docMk/>
            <pc:sldMk cId="968171281" sldId="1894"/>
            <ac:inkMk id="86" creationId="{A8F73EC9-6821-43A4-9C6C-4BE7C13D4DD2}"/>
          </ac:inkMkLst>
        </pc:inkChg>
        <pc:inkChg chg="add mod">
          <ac:chgData name="Sherif Khattab" userId="c83b1e15-36f3-4f46-aceb-05aac24c545e" providerId="ADAL" clId="{765E29AF-DB58-4025-A9E7-1BD6AAD1841B}" dt="2021-02-15T06:55:07.762" v="2444"/>
          <ac:inkMkLst>
            <pc:docMk/>
            <pc:sldMk cId="968171281" sldId="1894"/>
            <ac:inkMk id="134" creationId="{BA9846E4-906E-41DB-AE58-8E470C12C2AB}"/>
          </ac:inkMkLst>
        </pc:inkChg>
        <pc:inkChg chg="add mod">
          <ac:chgData name="Sherif Khattab" userId="c83b1e15-36f3-4f46-aceb-05aac24c545e" providerId="ADAL" clId="{765E29AF-DB58-4025-A9E7-1BD6AAD1841B}" dt="2021-02-15T06:55:07.762" v="2444"/>
          <ac:inkMkLst>
            <pc:docMk/>
            <pc:sldMk cId="968171281" sldId="1894"/>
            <ac:inkMk id="147" creationId="{739FFA6F-7B9B-4A60-9D62-698138749410}"/>
          </ac:inkMkLst>
        </pc:inkChg>
        <pc:inkChg chg="add mod">
          <ac:chgData name="Sherif Khattab" userId="c83b1e15-36f3-4f46-aceb-05aac24c545e" providerId="ADAL" clId="{765E29AF-DB58-4025-A9E7-1BD6AAD1841B}" dt="2021-02-15T06:55:07.762" v="2444"/>
          <ac:inkMkLst>
            <pc:docMk/>
            <pc:sldMk cId="968171281" sldId="1894"/>
            <ac:inkMk id="148" creationId="{0BB28D4D-5352-4C25-A9AA-2DDF15AF1ACA}"/>
          </ac:inkMkLst>
        </pc:inkChg>
      </pc:sldChg>
      <pc:sldChg chg="addSp delSp modSp add mod">
        <pc:chgData name="Sherif Khattab" userId="c83b1e15-36f3-4f46-aceb-05aac24c545e" providerId="ADAL" clId="{765E29AF-DB58-4025-A9E7-1BD6AAD1841B}" dt="2021-02-15T06:55:39.763" v="2456"/>
        <pc:sldMkLst>
          <pc:docMk/>
          <pc:sldMk cId="3274156439" sldId="1895"/>
        </pc:sldMkLst>
        <pc:grpChg chg="del">
          <ac:chgData name="Sherif Khattab" userId="c83b1e15-36f3-4f46-aceb-05aac24c545e" providerId="ADAL" clId="{765E29AF-DB58-4025-A9E7-1BD6AAD1841B}" dt="2021-02-15T06:55:32.376" v="2449" actId="478"/>
          <ac:grpSpMkLst>
            <pc:docMk/>
            <pc:sldMk cId="3274156439" sldId="1895"/>
            <ac:grpSpMk id="87" creationId="{A7F22706-72AA-4A0B-8ABF-BE25E5FEF388}"/>
          </ac:grpSpMkLst>
        </pc:grpChg>
        <pc:grpChg chg="mod">
          <ac:chgData name="Sherif Khattab" userId="c83b1e15-36f3-4f46-aceb-05aac24c545e" providerId="ADAL" clId="{765E29AF-DB58-4025-A9E7-1BD6AAD1841B}" dt="2021-02-15T06:55:36.301" v="2452"/>
          <ac:grpSpMkLst>
            <pc:docMk/>
            <pc:sldMk cId="3274156439" sldId="1895"/>
            <ac:grpSpMk id="150" creationId="{56C9F4AC-7224-40B5-9746-32258CFB092E}"/>
          </ac:grpSpMkLst>
        </pc:grpChg>
        <pc:grpChg chg="del mod">
          <ac:chgData name="Sherif Khattab" userId="c83b1e15-36f3-4f46-aceb-05aac24c545e" providerId="ADAL" clId="{765E29AF-DB58-4025-A9E7-1BD6AAD1841B}" dt="2021-02-15T06:55:23.485" v="2447"/>
          <ac:grpSpMkLst>
            <pc:docMk/>
            <pc:sldMk cId="3274156439" sldId="1895"/>
            <ac:grpSpMk id="200" creationId="{5D06DCEF-88D6-4200-9CC1-F080C77164DA}"/>
          </ac:grpSpMkLst>
        </pc:grpChg>
        <pc:grpChg chg="mod">
          <ac:chgData name="Sherif Khattab" userId="c83b1e15-36f3-4f46-aceb-05aac24c545e" providerId="ADAL" clId="{765E29AF-DB58-4025-A9E7-1BD6AAD1841B}" dt="2021-02-15T06:55:39.763" v="2456"/>
          <ac:grpSpMkLst>
            <pc:docMk/>
            <pc:sldMk cId="3274156439" sldId="1895"/>
            <ac:grpSpMk id="201" creationId="{E8924D48-7261-4A2D-8F20-02903994CC0B}"/>
          </ac:grpSpMkLst>
        </pc:grpChg>
        <pc:inkChg chg="add mod">
          <ac:chgData name="Sherif Khattab" userId="c83b1e15-36f3-4f46-aceb-05aac24c545e" providerId="ADAL" clId="{765E29AF-DB58-4025-A9E7-1BD6AAD1841B}" dt="2021-02-15T06:55:36.301" v="2452"/>
          <ac:inkMkLst>
            <pc:docMk/>
            <pc:sldMk cId="3274156439" sldId="1895"/>
            <ac:inkMk id="61" creationId="{74E7E269-F68B-4C80-854A-5A0C51A34131}"/>
          </ac:inkMkLst>
        </pc:inkChg>
        <pc:inkChg chg="add mod">
          <ac:chgData name="Sherif Khattab" userId="c83b1e15-36f3-4f46-aceb-05aac24c545e" providerId="ADAL" clId="{765E29AF-DB58-4025-A9E7-1BD6AAD1841B}" dt="2021-02-15T06:55:36.301" v="2452"/>
          <ac:inkMkLst>
            <pc:docMk/>
            <pc:sldMk cId="3274156439" sldId="1895"/>
            <ac:inkMk id="71" creationId="{E73A2997-1D0A-4515-88E0-D89EFADA98B8}"/>
          </ac:inkMkLst>
        </pc:inkChg>
        <pc:inkChg chg="add mod">
          <ac:chgData name="Sherif Khattab" userId="c83b1e15-36f3-4f46-aceb-05aac24c545e" providerId="ADAL" clId="{765E29AF-DB58-4025-A9E7-1BD6AAD1841B}" dt="2021-02-15T06:55:39.763" v="2456"/>
          <ac:inkMkLst>
            <pc:docMk/>
            <pc:sldMk cId="3274156439" sldId="1895"/>
            <ac:inkMk id="152" creationId="{2BF6FAC4-5561-4C4F-A791-9F3C25DD0689}"/>
          </ac:inkMkLst>
        </pc:inkChg>
        <pc:inkChg chg="add mod">
          <ac:chgData name="Sherif Khattab" userId="c83b1e15-36f3-4f46-aceb-05aac24c545e" providerId="ADAL" clId="{765E29AF-DB58-4025-A9E7-1BD6AAD1841B}" dt="2021-02-15T06:55:39.763" v="2456"/>
          <ac:inkMkLst>
            <pc:docMk/>
            <pc:sldMk cId="3274156439" sldId="1895"/>
            <ac:inkMk id="153" creationId="{2EB1F903-56F0-4C3D-94E0-EC27E05CAF75}"/>
          </ac:inkMkLst>
        </pc:inkChg>
        <pc:inkChg chg="add mod">
          <ac:chgData name="Sherif Khattab" userId="c83b1e15-36f3-4f46-aceb-05aac24c545e" providerId="ADAL" clId="{765E29AF-DB58-4025-A9E7-1BD6AAD1841B}" dt="2021-02-15T06:55:39.763" v="2456"/>
          <ac:inkMkLst>
            <pc:docMk/>
            <pc:sldMk cId="3274156439" sldId="1895"/>
            <ac:inkMk id="154" creationId="{3318DF63-D26D-405C-89D0-8E2323CCC807}"/>
          </ac:inkMkLst>
        </pc:inkChg>
        <pc:inkChg chg="del">
          <ac:chgData name="Sherif Khattab" userId="c83b1e15-36f3-4f46-aceb-05aac24c545e" providerId="ADAL" clId="{765E29AF-DB58-4025-A9E7-1BD6AAD1841B}" dt="2021-02-15T06:55:16.058" v="2446" actId="478"/>
          <ac:inkMkLst>
            <pc:docMk/>
            <pc:sldMk cId="3274156439" sldId="1895"/>
            <ac:inkMk id="158" creationId="{4587076E-F4DD-4313-B026-EE469CF35659}"/>
          </ac:inkMkLst>
        </pc:inkChg>
        <pc:inkChg chg="del mod">
          <ac:chgData name="Sherif Khattab" userId="c83b1e15-36f3-4f46-aceb-05aac24c545e" providerId="ADAL" clId="{765E29AF-DB58-4025-A9E7-1BD6AAD1841B}" dt="2021-02-15T06:55:25.069" v="2448"/>
          <ac:inkMkLst>
            <pc:docMk/>
            <pc:sldMk cId="3274156439" sldId="1895"/>
            <ac:inkMk id="167" creationId="{21A617FA-8CDB-43AC-88F5-F31BDE1EFF67}"/>
          </ac:inkMkLst>
        </pc:inkChg>
        <pc:inkChg chg="del">
          <ac:chgData name="Sherif Khattab" userId="c83b1e15-36f3-4f46-aceb-05aac24c545e" providerId="ADAL" clId="{765E29AF-DB58-4025-A9E7-1BD6AAD1841B}" dt="2021-02-15T06:55:23.485" v="2447"/>
          <ac:inkMkLst>
            <pc:docMk/>
            <pc:sldMk cId="3274156439" sldId="1895"/>
            <ac:inkMk id="174" creationId="{998A9202-97C0-4D10-AFA0-2F767D6537E4}"/>
          </ac:inkMkLst>
        </pc:inkChg>
      </pc:sldChg>
      <pc:sldChg chg="addSp delSp modSp add mod">
        <pc:chgData name="Sherif Khattab" userId="c83b1e15-36f3-4f46-aceb-05aac24c545e" providerId="ADAL" clId="{765E29AF-DB58-4025-A9E7-1BD6AAD1841B}" dt="2021-02-15T06:56:27.328" v="2467"/>
        <pc:sldMkLst>
          <pc:docMk/>
          <pc:sldMk cId="2809767751" sldId="1896"/>
        </pc:sldMkLst>
        <pc:grpChg chg="del">
          <ac:chgData name="Sherif Khattab" userId="c83b1e15-36f3-4f46-aceb-05aac24c545e" providerId="ADAL" clId="{765E29AF-DB58-4025-A9E7-1BD6AAD1841B}" dt="2021-02-15T06:56:11.576" v="2458" actId="478"/>
          <ac:grpSpMkLst>
            <pc:docMk/>
            <pc:sldMk cId="2809767751" sldId="1896"/>
            <ac:grpSpMk id="73" creationId="{3D0E1FC1-96EA-4253-A999-ABD25A904670}"/>
          </ac:grpSpMkLst>
        </pc:grpChg>
        <pc:grpChg chg="del">
          <ac:chgData name="Sherif Khattab" userId="c83b1e15-36f3-4f46-aceb-05aac24c545e" providerId="ADAL" clId="{765E29AF-DB58-4025-A9E7-1BD6AAD1841B}" dt="2021-02-15T06:56:21.787" v="2459" actId="478"/>
          <ac:grpSpMkLst>
            <pc:docMk/>
            <pc:sldMk cId="2809767751" sldId="1896"/>
            <ac:grpSpMk id="150" creationId="{56C9F4AC-7224-40B5-9746-32258CFB092E}"/>
          </ac:grpSpMkLst>
        </pc:grpChg>
        <pc:grpChg chg="mod">
          <ac:chgData name="Sherif Khattab" userId="c83b1e15-36f3-4f46-aceb-05aac24c545e" providerId="ADAL" clId="{765E29AF-DB58-4025-A9E7-1BD6AAD1841B}" dt="2021-02-15T06:56:27.328" v="2467"/>
          <ac:grpSpMkLst>
            <pc:docMk/>
            <pc:sldMk cId="2809767751" sldId="1896"/>
            <ac:grpSpMk id="200" creationId="{05D16383-B651-42BB-9008-2081989EC7CC}"/>
          </ac:grpSpMkLst>
        </pc:grpChg>
        <pc:inkChg chg="add mod">
          <ac:chgData name="Sherif Khattab" userId="c83b1e15-36f3-4f46-aceb-05aac24c545e" providerId="ADAL" clId="{765E29AF-DB58-4025-A9E7-1BD6AAD1841B}" dt="2021-02-15T06:56:27.328" v="2467"/>
          <ac:inkMkLst>
            <pc:docMk/>
            <pc:sldMk cId="2809767751" sldId="1896"/>
            <ac:inkMk id="67" creationId="{DC5B59C5-DD12-4532-A621-2A5B4FBB3F66}"/>
          </ac:inkMkLst>
        </pc:inkChg>
        <pc:inkChg chg="add mod">
          <ac:chgData name="Sherif Khattab" userId="c83b1e15-36f3-4f46-aceb-05aac24c545e" providerId="ADAL" clId="{765E29AF-DB58-4025-A9E7-1BD6AAD1841B}" dt="2021-02-15T06:56:27.328" v="2467"/>
          <ac:inkMkLst>
            <pc:docMk/>
            <pc:sldMk cId="2809767751" sldId="1896"/>
            <ac:inkMk id="68" creationId="{4220E6D9-A457-48DA-B163-53A6A17B7B90}"/>
          </ac:inkMkLst>
        </pc:inkChg>
        <pc:inkChg chg="add mod">
          <ac:chgData name="Sherif Khattab" userId="c83b1e15-36f3-4f46-aceb-05aac24c545e" providerId="ADAL" clId="{765E29AF-DB58-4025-A9E7-1BD6AAD1841B}" dt="2021-02-15T06:56:27.328" v="2467"/>
          <ac:inkMkLst>
            <pc:docMk/>
            <pc:sldMk cId="2809767751" sldId="1896"/>
            <ac:inkMk id="86" creationId="{1F875B38-18B9-464F-BE4F-3AB06264D8E7}"/>
          </ac:inkMkLst>
        </pc:inkChg>
        <pc:inkChg chg="add mod">
          <ac:chgData name="Sherif Khattab" userId="c83b1e15-36f3-4f46-aceb-05aac24c545e" providerId="ADAL" clId="{765E29AF-DB58-4025-A9E7-1BD6AAD1841B}" dt="2021-02-15T06:56:27.328" v="2467"/>
          <ac:inkMkLst>
            <pc:docMk/>
            <pc:sldMk cId="2809767751" sldId="1896"/>
            <ac:inkMk id="87" creationId="{D057AE51-FBE9-48C1-AC49-1217462E7979}"/>
          </ac:inkMkLst>
        </pc:inkChg>
        <pc:inkChg chg="add mod">
          <ac:chgData name="Sherif Khattab" userId="c83b1e15-36f3-4f46-aceb-05aac24c545e" providerId="ADAL" clId="{765E29AF-DB58-4025-A9E7-1BD6AAD1841B}" dt="2021-02-15T06:56:27.328" v="2467"/>
          <ac:inkMkLst>
            <pc:docMk/>
            <pc:sldMk cId="2809767751" sldId="1896"/>
            <ac:inkMk id="158" creationId="{687863BC-4D4A-4951-A716-736C0BEC2CC3}"/>
          </ac:inkMkLst>
        </pc:inkChg>
        <pc:inkChg chg="add mod">
          <ac:chgData name="Sherif Khattab" userId="c83b1e15-36f3-4f46-aceb-05aac24c545e" providerId="ADAL" clId="{765E29AF-DB58-4025-A9E7-1BD6AAD1841B}" dt="2021-02-15T06:56:27.328" v="2467"/>
          <ac:inkMkLst>
            <pc:docMk/>
            <pc:sldMk cId="2809767751" sldId="1896"/>
            <ac:inkMk id="167" creationId="{C4CE05E2-55B4-4BAF-8E14-042D6D801907}"/>
          </ac:inkMkLst>
        </pc:inkChg>
        <pc:inkChg chg="add mod">
          <ac:chgData name="Sherif Khattab" userId="c83b1e15-36f3-4f46-aceb-05aac24c545e" providerId="ADAL" clId="{765E29AF-DB58-4025-A9E7-1BD6AAD1841B}" dt="2021-02-15T06:56:27.328" v="2467"/>
          <ac:inkMkLst>
            <pc:docMk/>
            <pc:sldMk cId="2809767751" sldId="1896"/>
            <ac:inkMk id="174" creationId="{262BAE57-8275-415A-97EF-6A9A95C7FA7D}"/>
          </ac:inkMkLst>
        </pc:inkChg>
      </pc:sldChg>
      <pc:sldChg chg="modSp add mod">
        <pc:chgData name="Sherif Khattab" userId="c83b1e15-36f3-4f46-aceb-05aac24c545e" providerId="ADAL" clId="{765E29AF-DB58-4025-A9E7-1BD6AAD1841B}" dt="2021-02-15T06:56:58.455" v="2476" actId="20577"/>
        <pc:sldMkLst>
          <pc:docMk/>
          <pc:sldMk cId="2198610926" sldId="1897"/>
        </pc:sldMkLst>
        <pc:spChg chg="mod">
          <ac:chgData name="Sherif Khattab" userId="c83b1e15-36f3-4f46-aceb-05aac24c545e" providerId="ADAL" clId="{765E29AF-DB58-4025-A9E7-1BD6AAD1841B}" dt="2021-02-15T06:56:58.455" v="2476" actId="20577"/>
          <ac:spMkLst>
            <pc:docMk/>
            <pc:sldMk cId="2198610926" sldId="1897"/>
            <ac:spMk id="6" creationId="{9B83503C-9C81-4593-BDFB-C9BEA07A5FAD}"/>
          </ac:spMkLst>
        </pc:spChg>
      </pc:sldChg>
      <pc:sldChg chg="addSp delSp modSp add mod">
        <pc:chgData name="Sherif Khattab" userId="c83b1e15-36f3-4f46-aceb-05aac24c545e" providerId="ADAL" clId="{765E29AF-DB58-4025-A9E7-1BD6AAD1841B}" dt="2021-02-15T07:01:16.628" v="2647" actId="9405"/>
        <pc:sldMkLst>
          <pc:docMk/>
          <pc:sldMk cId="2129809358" sldId="1898"/>
        </pc:sldMkLst>
        <pc:grpChg chg="mod">
          <ac:chgData name="Sherif Khattab" userId="c83b1e15-36f3-4f46-aceb-05aac24c545e" providerId="ADAL" clId="{765E29AF-DB58-4025-A9E7-1BD6AAD1841B}" dt="2021-02-15T07:00:55.245" v="2636"/>
          <ac:grpSpMkLst>
            <pc:docMk/>
            <pc:sldMk cId="2129809358" sldId="1898"/>
            <ac:grpSpMk id="62" creationId="{0E5A631C-B205-497E-9ADA-56040EFF5884}"/>
          </ac:grpSpMkLst>
        </pc:grpChg>
        <pc:grpChg chg="del mod">
          <ac:chgData name="Sherif Khattab" userId="c83b1e15-36f3-4f46-aceb-05aac24c545e" providerId="ADAL" clId="{765E29AF-DB58-4025-A9E7-1BD6AAD1841B}" dt="2021-02-15T07:01:06.313" v="2645"/>
          <ac:grpSpMkLst>
            <pc:docMk/>
            <pc:sldMk cId="2129809358" sldId="1898"/>
            <ac:grpSpMk id="451" creationId="{2922A3E9-1D4C-4EA4-83D1-377A9C98443C}"/>
          </ac:grpSpMkLst>
        </pc:grpChg>
        <pc:grpChg chg="mod">
          <ac:chgData name="Sherif Khattab" userId="c83b1e15-36f3-4f46-aceb-05aac24c545e" providerId="ADAL" clId="{765E29AF-DB58-4025-A9E7-1BD6AAD1841B}" dt="2021-02-15T07:01:06.313" v="2645"/>
          <ac:grpSpMkLst>
            <pc:docMk/>
            <pc:sldMk cId="2129809358" sldId="1898"/>
            <ac:grpSpMk id="460" creationId="{C8F1DF29-BA22-4D16-925D-44B874F13484}"/>
          </ac:grpSpMkLst>
        </pc:grpChg>
        <pc:inkChg chg="add">
          <ac:chgData name="Sherif Khattab" userId="c83b1e15-36f3-4f46-aceb-05aac24c545e" providerId="ADAL" clId="{765E29AF-DB58-4025-A9E7-1BD6AAD1841B}" dt="2021-02-15T07:00:47.846" v="2632" actId="9405"/>
          <ac:inkMkLst>
            <pc:docMk/>
            <pc:sldMk cId="2129809358" sldId="1898"/>
            <ac:inkMk id="57" creationId="{015F93DD-DA32-4201-B9EA-800F52730692}"/>
          </ac:inkMkLst>
        </pc:inkChg>
        <pc:inkChg chg="add mod">
          <ac:chgData name="Sherif Khattab" userId="c83b1e15-36f3-4f46-aceb-05aac24c545e" providerId="ADAL" clId="{765E29AF-DB58-4025-A9E7-1BD6AAD1841B}" dt="2021-02-15T07:00:55.245" v="2636"/>
          <ac:inkMkLst>
            <pc:docMk/>
            <pc:sldMk cId="2129809358" sldId="1898"/>
            <ac:inkMk id="59" creationId="{EA06A041-DE4D-428F-A882-37A5BDE9AD95}"/>
          </ac:inkMkLst>
        </pc:inkChg>
        <pc:inkChg chg="add mod">
          <ac:chgData name="Sherif Khattab" userId="c83b1e15-36f3-4f46-aceb-05aac24c545e" providerId="ADAL" clId="{765E29AF-DB58-4025-A9E7-1BD6AAD1841B}" dt="2021-02-15T07:00:55.245" v="2636"/>
          <ac:inkMkLst>
            <pc:docMk/>
            <pc:sldMk cId="2129809358" sldId="1898"/>
            <ac:inkMk id="60" creationId="{C11AE784-E3FC-4F44-AEF7-F2F315F0139A}"/>
          </ac:inkMkLst>
        </pc:inkChg>
        <pc:inkChg chg="add mod">
          <ac:chgData name="Sherif Khattab" userId="c83b1e15-36f3-4f46-aceb-05aac24c545e" providerId="ADAL" clId="{765E29AF-DB58-4025-A9E7-1BD6AAD1841B}" dt="2021-02-15T07:00:55.245" v="2636"/>
          <ac:inkMkLst>
            <pc:docMk/>
            <pc:sldMk cId="2129809358" sldId="1898"/>
            <ac:inkMk id="61" creationId="{66412C5D-11E9-434C-89AC-65915C405A04}"/>
          </ac:inkMkLst>
        </pc:inkChg>
        <pc:inkChg chg="add mod">
          <ac:chgData name="Sherif Khattab" userId="c83b1e15-36f3-4f46-aceb-05aac24c545e" providerId="ADAL" clId="{765E29AF-DB58-4025-A9E7-1BD6AAD1841B}" dt="2021-02-15T07:01:06.313" v="2645"/>
          <ac:inkMkLst>
            <pc:docMk/>
            <pc:sldMk cId="2129809358" sldId="1898"/>
            <ac:inkMk id="448" creationId="{9767523D-304D-4283-A6FE-35BE3C7E5AFD}"/>
          </ac:inkMkLst>
        </pc:inkChg>
        <pc:inkChg chg="add mod">
          <ac:chgData name="Sherif Khattab" userId="c83b1e15-36f3-4f46-aceb-05aac24c545e" providerId="ADAL" clId="{765E29AF-DB58-4025-A9E7-1BD6AAD1841B}" dt="2021-02-15T07:01:06.313" v="2645"/>
          <ac:inkMkLst>
            <pc:docMk/>
            <pc:sldMk cId="2129809358" sldId="1898"/>
            <ac:inkMk id="449" creationId="{9B987A8E-C4DD-403F-85DE-AF6418891A39}"/>
          </ac:inkMkLst>
        </pc:inkChg>
        <pc:inkChg chg="add mod">
          <ac:chgData name="Sherif Khattab" userId="c83b1e15-36f3-4f46-aceb-05aac24c545e" providerId="ADAL" clId="{765E29AF-DB58-4025-A9E7-1BD6AAD1841B}" dt="2021-02-15T07:01:06.313" v="2645"/>
          <ac:inkMkLst>
            <pc:docMk/>
            <pc:sldMk cId="2129809358" sldId="1898"/>
            <ac:inkMk id="450" creationId="{023CE76D-5084-4E0F-A2AB-08E2D8F7442F}"/>
          </ac:inkMkLst>
        </pc:inkChg>
        <pc:inkChg chg="add mod">
          <ac:chgData name="Sherif Khattab" userId="c83b1e15-36f3-4f46-aceb-05aac24c545e" providerId="ADAL" clId="{765E29AF-DB58-4025-A9E7-1BD6AAD1841B}" dt="2021-02-15T07:01:06.313" v="2645"/>
          <ac:inkMkLst>
            <pc:docMk/>
            <pc:sldMk cId="2129809358" sldId="1898"/>
            <ac:inkMk id="452" creationId="{049088DA-525C-4D58-BEB3-883A0AB332F0}"/>
          </ac:inkMkLst>
        </pc:inkChg>
        <pc:inkChg chg="add mod">
          <ac:chgData name="Sherif Khattab" userId="c83b1e15-36f3-4f46-aceb-05aac24c545e" providerId="ADAL" clId="{765E29AF-DB58-4025-A9E7-1BD6AAD1841B}" dt="2021-02-15T07:01:06.313" v="2645"/>
          <ac:inkMkLst>
            <pc:docMk/>
            <pc:sldMk cId="2129809358" sldId="1898"/>
            <ac:inkMk id="453" creationId="{7EB03B62-6FEF-4044-B772-09F3CF9FA553}"/>
          </ac:inkMkLst>
        </pc:inkChg>
        <pc:inkChg chg="add mod">
          <ac:chgData name="Sherif Khattab" userId="c83b1e15-36f3-4f46-aceb-05aac24c545e" providerId="ADAL" clId="{765E29AF-DB58-4025-A9E7-1BD6AAD1841B}" dt="2021-02-15T07:01:06.313" v="2645"/>
          <ac:inkMkLst>
            <pc:docMk/>
            <pc:sldMk cId="2129809358" sldId="1898"/>
            <ac:inkMk id="454" creationId="{BB828DC1-6450-441C-80E7-AA811A98CA59}"/>
          </ac:inkMkLst>
        </pc:inkChg>
        <pc:inkChg chg="add mod">
          <ac:chgData name="Sherif Khattab" userId="c83b1e15-36f3-4f46-aceb-05aac24c545e" providerId="ADAL" clId="{765E29AF-DB58-4025-A9E7-1BD6AAD1841B}" dt="2021-02-15T07:01:06.313" v="2645"/>
          <ac:inkMkLst>
            <pc:docMk/>
            <pc:sldMk cId="2129809358" sldId="1898"/>
            <ac:inkMk id="455" creationId="{07CC2FB3-CF09-453A-A6E5-457F9710428B}"/>
          </ac:inkMkLst>
        </pc:inkChg>
        <pc:inkChg chg="add">
          <ac:chgData name="Sherif Khattab" userId="c83b1e15-36f3-4f46-aceb-05aac24c545e" providerId="ADAL" clId="{765E29AF-DB58-4025-A9E7-1BD6AAD1841B}" dt="2021-02-15T07:01:16.628" v="2647" actId="9405"/>
          <ac:inkMkLst>
            <pc:docMk/>
            <pc:sldMk cId="2129809358" sldId="1898"/>
            <ac:inkMk id="461" creationId="{11957423-07CC-46E1-A832-4B99F96F565F}"/>
          </ac:inkMkLst>
        </pc:inkChg>
      </pc:sldChg>
      <pc:sldChg chg="addSp delSp modSp add mod">
        <pc:chgData name="Sherif Khattab" userId="c83b1e15-36f3-4f46-aceb-05aac24c545e" providerId="ADAL" clId="{765E29AF-DB58-4025-A9E7-1BD6AAD1841B}" dt="2021-02-15T07:01:37.697" v="2652"/>
        <pc:sldMkLst>
          <pc:docMk/>
          <pc:sldMk cId="3216253402" sldId="1899"/>
        </pc:sldMkLst>
        <pc:grpChg chg="mod">
          <ac:chgData name="Sherif Khattab" userId="c83b1e15-36f3-4f46-aceb-05aac24c545e" providerId="ADAL" clId="{765E29AF-DB58-4025-A9E7-1BD6AAD1841B}" dt="2021-02-15T07:01:37.697" v="2652"/>
          <ac:grpSpMkLst>
            <pc:docMk/>
            <pc:sldMk cId="3216253402" sldId="1899"/>
            <ac:grpSpMk id="460" creationId="{C8F1DF29-BA22-4D16-925D-44B874F13484}"/>
          </ac:grpSpMkLst>
        </pc:grpChg>
        <pc:inkChg chg="del">
          <ac:chgData name="Sherif Khattab" userId="c83b1e15-36f3-4f46-aceb-05aac24c545e" providerId="ADAL" clId="{765E29AF-DB58-4025-A9E7-1BD6AAD1841B}" dt="2021-02-15T07:01:21.309" v="2648" actId="478"/>
          <ac:inkMkLst>
            <pc:docMk/>
            <pc:sldMk cId="3216253402" sldId="1899"/>
            <ac:inkMk id="57" creationId="{015F93DD-DA32-4201-B9EA-800F52730692}"/>
          </ac:inkMkLst>
        </pc:inkChg>
        <pc:inkChg chg="mod">
          <ac:chgData name="Sherif Khattab" userId="c83b1e15-36f3-4f46-aceb-05aac24c545e" providerId="ADAL" clId="{765E29AF-DB58-4025-A9E7-1BD6AAD1841B}" dt="2021-02-15T07:01:37.697" v="2652"/>
          <ac:inkMkLst>
            <pc:docMk/>
            <pc:sldMk cId="3216253402" sldId="1899"/>
            <ac:inkMk id="448" creationId="{9767523D-304D-4283-A6FE-35BE3C7E5AFD}"/>
          </ac:inkMkLst>
        </pc:inkChg>
        <pc:inkChg chg="mod">
          <ac:chgData name="Sherif Khattab" userId="c83b1e15-36f3-4f46-aceb-05aac24c545e" providerId="ADAL" clId="{765E29AF-DB58-4025-A9E7-1BD6AAD1841B}" dt="2021-02-15T07:01:37.697" v="2652"/>
          <ac:inkMkLst>
            <pc:docMk/>
            <pc:sldMk cId="3216253402" sldId="1899"/>
            <ac:inkMk id="449" creationId="{9B987A8E-C4DD-403F-85DE-AF6418891A39}"/>
          </ac:inkMkLst>
        </pc:inkChg>
        <pc:inkChg chg="mod">
          <ac:chgData name="Sherif Khattab" userId="c83b1e15-36f3-4f46-aceb-05aac24c545e" providerId="ADAL" clId="{765E29AF-DB58-4025-A9E7-1BD6AAD1841B}" dt="2021-02-15T07:01:37.697" v="2652"/>
          <ac:inkMkLst>
            <pc:docMk/>
            <pc:sldMk cId="3216253402" sldId="1899"/>
            <ac:inkMk id="450" creationId="{023CE76D-5084-4E0F-A2AB-08E2D8F7442F}"/>
          </ac:inkMkLst>
        </pc:inkChg>
        <pc:inkChg chg="add">
          <ac:chgData name="Sherif Khattab" userId="c83b1e15-36f3-4f46-aceb-05aac24c545e" providerId="ADAL" clId="{765E29AF-DB58-4025-A9E7-1BD6AAD1841B}" dt="2021-02-15T07:01:24.270" v="2649" actId="9405"/>
          <ac:inkMkLst>
            <pc:docMk/>
            <pc:sldMk cId="3216253402" sldId="1899"/>
            <ac:inkMk id="451" creationId="{5A794B96-C6DB-40BE-B81D-951094F3B808}"/>
          </ac:inkMkLst>
        </pc:inkChg>
        <pc:inkChg chg="mod">
          <ac:chgData name="Sherif Khattab" userId="c83b1e15-36f3-4f46-aceb-05aac24c545e" providerId="ADAL" clId="{765E29AF-DB58-4025-A9E7-1BD6AAD1841B}" dt="2021-02-15T07:01:37.697" v="2652"/>
          <ac:inkMkLst>
            <pc:docMk/>
            <pc:sldMk cId="3216253402" sldId="1899"/>
            <ac:inkMk id="452" creationId="{049088DA-525C-4D58-BEB3-883A0AB332F0}"/>
          </ac:inkMkLst>
        </pc:inkChg>
        <pc:inkChg chg="mod">
          <ac:chgData name="Sherif Khattab" userId="c83b1e15-36f3-4f46-aceb-05aac24c545e" providerId="ADAL" clId="{765E29AF-DB58-4025-A9E7-1BD6AAD1841B}" dt="2021-02-15T07:01:37.697" v="2652"/>
          <ac:inkMkLst>
            <pc:docMk/>
            <pc:sldMk cId="3216253402" sldId="1899"/>
            <ac:inkMk id="453" creationId="{7EB03B62-6FEF-4044-B772-09F3CF9FA553}"/>
          </ac:inkMkLst>
        </pc:inkChg>
        <pc:inkChg chg="del mod">
          <ac:chgData name="Sherif Khattab" userId="c83b1e15-36f3-4f46-aceb-05aac24c545e" providerId="ADAL" clId="{765E29AF-DB58-4025-A9E7-1BD6AAD1841B}" dt="2021-02-15T07:01:37.697" v="2652"/>
          <ac:inkMkLst>
            <pc:docMk/>
            <pc:sldMk cId="3216253402" sldId="1899"/>
            <ac:inkMk id="454" creationId="{BB828DC1-6450-441C-80E7-AA811A98CA59}"/>
          </ac:inkMkLst>
        </pc:inkChg>
        <pc:inkChg chg="del">
          <ac:chgData name="Sherif Khattab" userId="c83b1e15-36f3-4f46-aceb-05aac24c545e" providerId="ADAL" clId="{765E29AF-DB58-4025-A9E7-1BD6AAD1841B}" dt="2021-02-15T07:01:35.958" v="2651"/>
          <ac:inkMkLst>
            <pc:docMk/>
            <pc:sldMk cId="3216253402" sldId="1899"/>
            <ac:inkMk id="455" creationId="{07CC2FB3-CF09-453A-A6E5-457F9710428B}"/>
          </ac:inkMkLst>
        </pc:inkChg>
        <pc:inkChg chg="add">
          <ac:chgData name="Sherif Khattab" userId="c83b1e15-36f3-4f46-aceb-05aac24c545e" providerId="ADAL" clId="{765E29AF-DB58-4025-A9E7-1BD6AAD1841B}" dt="2021-02-15T07:01:28.952" v="2650" actId="9405"/>
          <ac:inkMkLst>
            <pc:docMk/>
            <pc:sldMk cId="3216253402" sldId="1899"/>
            <ac:inkMk id="461" creationId="{6ED57653-1410-4DC3-87EF-31441F76CA5A}"/>
          </ac:inkMkLst>
        </pc:inkChg>
      </pc:sldChg>
      <pc:sldChg chg="addSp delSp modSp add mod">
        <pc:chgData name="Sherif Khattab" userId="c83b1e15-36f3-4f46-aceb-05aac24c545e" providerId="ADAL" clId="{765E29AF-DB58-4025-A9E7-1BD6AAD1841B}" dt="2021-02-15T07:02:08.436" v="2660"/>
        <pc:sldMkLst>
          <pc:docMk/>
          <pc:sldMk cId="1935348080" sldId="1900"/>
        </pc:sldMkLst>
        <pc:grpChg chg="del">
          <ac:chgData name="Sherif Khattab" userId="c83b1e15-36f3-4f46-aceb-05aac24c545e" providerId="ADAL" clId="{765E29AF-DB58-4025-A9E7-1BD6AAD1841B}" dt="2021-02-15T07:02:04.470" v="2656" actId="478"/>
          <ac:grpSpMkLst>
            <pc:docMk/>
            <pc:sldMk cId="1935348080" sldId="1900"/>
            <ac:grpSpMk id="62" creationId="{0E5A631C-B205-497E-9ADA-56040EFF5884}"/>
          </ac:grpSpMkLst>
        </pc:grpChg>
        <pc:grpChg chg="mod">
          <ac:chgData name="Sherif Khattab" userId="c83b1e15-36f3-4f46-aceb-05aac24c545e" providerId="ADAL" clId="{765E29AF-DB58-4025-A9E7-1BD6AAD1841B}" dt="2021-02-15T07:02:08.436" v="2660"/>
          <ac:grpSpMkLst>
            <pc:docMk/>
            <pc:sldMk cId="1935348080" sldId="1900"/>
            <ac:grpSpMk id="463" creationId="{7284CAB4-292C-4C0D-BBF7-A44DD92C8FB2}"/>
          </ac:grpSpMkLst>
        </pc:grpChg>
        <pc:inkChg chg="add">
          <ac:chgData name="Sherif Khattab" userId="c83b1e15-36f3-4f46-aceb-05aac24c545e" providerId="ADAL" clId="{765E29AF-DB58-4025-A9E7-1BD6AAD1841B}" dt="2021-02-15T07:01:49.867" v="2655" actId="9405"/>
          <ac:inkMkLst>
            <pc:docMk/>
            <pc:sldMk cId="1935348080" sldId="1900"/>
            <ac:inkMk id="57" creationId="{D6C28D04-54BD-4ED3-84A9-EB246A7A3D23}"/>
          </ac:inkMkLst>
        </pc:inkChg>
        <pc:inkChg chg="del">
          <ac:chgData name="Sherif Khattab" userId="c83b1e15-36f3-4f46-aceb-05aac24c545e" providerId="ADAL" clId="{765E29AF-DB58-4025-A9E7-1BD6AAD1841B}" dt="2021-02-15T07:01:44.042" v="2654"/>
          <ac:inkMkLst>
            <pc:docMk/>
            <pc:sldMk cId="1935348080" sldId="1900"/>
            <ac:inkMk id="451" creationId="{5A794B96-C6DB-40BE-B81D-951094F3B808}"/>
          </ac:inkMkLst>
        </pc:inkChg>
        <pc:inkChg chg="add mod">
          <ac:chgData name="Sherif Khattab" userId="c83b1e15-36f3-4f46-aceb-05aac24c545e" providerId="ADAL" clId="{765E29AF-DB58-4025-A9E7-1BD6AAD1841B}" dt="2021-02-15T07:02:08.436" v="2660"/>
          <ac:inkMkLst>
            <pc:docMk/>
            <pc:sldMk cId="1935348080" sldId="1900"/>
            <ac:inkMk id="454" creationId="{26FB16BF-2002-4EC9-AC62-7E5B91FF25E4}"/>
          </ac:inkMkLst>
        </pc:inkChg>
        <pc:inkChg chg="add mod">
          <ac:chgData name="Sherif Khattab" userId="c83b1e15-36f3-4f46-aceb-05aac24c545e" providerId="ADAL" clId="{765E29AF-DB58-4025-A9E7-1BD6AAD1841B}" dt="2021-02-15T07:02:08.436" v="2660"/>
          <ac:inkMkLst>
            <pc:docMk/>
            <pc:sldMk cId="1935348080" sldId="1900"/>
            <ac:inkMk id="455" creationId="{5F1AECAC-8257-4BD3-8BC1-5BD66B8FA1B1}"/>
          </ac:inkMkLst>
        </pc:inkChg>
        <pc:inkChg chg="add mod">
          <ac:chgData name="Sherif Khattab" userId="c83b1e15-36f3-4f46-aceb-05aac24c545e" providerId="ADAL" clId="{765E29AF-DB58-4025-A9E7-1BD6AAD1841B}" dt="2021-02-15T07:02:08.436" v="2660"/>
          <ac:inkMkLst>
            <pc:docMk/>
            <pc:sldMk cId="1935348080" sldId="1900"/>
            <ac:inkMk id="462" creationId="{F405DC88-8860-4A8F-A649-DC9213147E2F}"/>
          </ac:inkMkLst>
        </pc:inkChg>
      </pc:sldChg>
      <pc:sldChg chg="add del">
        <pc:chgData name="Sherif Khattab" userId="c83b1e15-36f3-4f46-aceb-05aac24c545e" providerId="ADAL" clId="{765E29AF-DB58-4025-A9E7-1BD6AAD1841B}" dt="2021-02-15T07:02:13.670" v="2662"/>
        <pc:sldMkLst>
          <pc:docMk/>
          <pc:sldMk cId="962549822" sldId="1901"/>
        </pc:sldMkLst>
      </pc:sldChg>
      <pc:sldChg chg="add del">
        <pc:chgData name="Sherif Khattab" userId="c83b1e15-36f3-4f46-aceb-05aac24c545e" providerId="ADAL" clId="{765E29AF-DB58-4025-A9E7-1BD6AAD1841B}" dt="2021-02-15T07:02:19.039" v="2664"/>
        <pc:sldMkLst>
          <pc:docMk/>
          <pc:sldMk cId="2366622877" sldId="1901"/>
        </pc:sldMkLst>
      </pc:sldChg>
      <pc:sldChg chg="addSp delSp modSp add mod">
        <pc:chgData name="Sherif Khattab" userId="c83b1e15-36f3-4f46-aceb-05aac24c545e" providerId="ADAL" clId="{765E29AF-DB58-4025-A9E7-1BD6AAD1841B}" dt="2021-02-15T07:02:50.512" v="2671"/>
        <pc:sldMkLst>
          <pc:docMk/>
          <pc:sldMk cId="2639662287" sldId="1901"/>
        </pc:sldMkLst>
        <pc:grpChg chg="mod">
          <ac:chgData name="Sherif Khattab" userId="c83b1e15-36f3-4f46-aceb-05aac24c545e" providerId="ADAL" clId="{765E29AF-DB58-4025-A9E7-1BD6AAD1841B}" dt="2021-02-15T07:02:50.512" v="2671"/>
          <ac:grpSpMkLst>
            <pc:docMk/>
            <pc:sldMk cId="2639662287" sldId="1901"/>
            <ac:grpSpMk id="451" creationId="{5CABA9E5-9BBF-426A-A054-B715D82FDDB7}"/>
          </ac:grpSpMkLst>
        </pc:grpChg>
        <pc:inkChg chg="del">
          <ac:chgData name="Sherif Khattab" userId="c83b1e15-36f3-4f46-aceb-05aac24c545e" providerId="ADAL" clId="{765E29AF-DB58-4025-A9E7-1BD6AAD1841B}" dt="2021-02-15T07:02:38.511" v="2666" actId="478"/>
          <ac:inkMkLst>
            <pc:docMk/>
            <pc:sldMk cId="2639662287" sldId="1901"/>
            <ac:inkMk id="57" creationId="{D6C28D04-54BD-4ED3-84A9-EB246A7A3D23}"/>
          </ac:inkMkLst>
        </pc:inkChg>
        <pc:inkChg chg="add">
          <ac:chgData name="Sherif Khattab" userId="c83b1e15-36f3-4f46-aceb-05aac24c545e" providerId="ADAL" clId="{765E29AF-DB58-4025-A9E7-1BD6AAD1841B}" dt="2021-02-15T07:02:45.562" v="2667" actId="9405"/>
          <ac:inkMkLst>
            <pc:docMk/>
            <pc:sldMk cId="2639662287" sldId="1901"/>
            <ac:inkMk id="59" creationId="{86C55612-68A6-46CD-BD4C-C0CC462FB827}"/>
          </ac:inkMkLst>
        </pc:inkChg>
        <pc:inkChg chg="add">
          <ac:chgData name="Sherif Khattab" userId="c83b1e15-36f3-4f46-aceb-05aac24c545e" providerId="ADAL" clId="{765E29AF-DB58-4025-A9E7-1BD6AAD1841B}" dt="2021-02-15T07:02:48.290" v="2668" actId="9405"/>
          <ac:inkMkLst>
            <pc:docMk/>
            <pc:sldMk cId="2639662287" sldId="1901"/>
            <ac:inkMk id="60" creationId="{153D310C-702E-4452-B40E-221F1BBCCCEC}"/>
          </ac:inkMkLst>
        </pc:inkChg>
        <pc:inkChg chg="add mod">
          <ac:chgData name="Sherif Khattab" userId="c83b1e15-36f3-4f46-aceb-05aac24c545e" providerId="ADAL" clId="{765E29AF-DB58-4025-A9E7-1BD6AAD1841B}" dt="2021-02-15T07:02:50.512" v="2671"/>
          <ac:inkMkLst>
            <pc:docMk/>
            <pc:sldMk cId="2639662287" sldId="1901"/>
            <ac:inkMk id="61" creationId="{06CD256C-C29F-4904-AE6E-00F74883A068}"/>
          </ac:inkMkLst>
        </pc:inkChg>
        <pc:inkChg chg="add mod">
          <ac:chgData name="Sherif Khattab" userId="c83b1e15-36f3-4f46-aceb-05aac24c545e" providerId="ADAL" clId="{765E29AF-DB58-4025-A9E7-1BD6AAD1841B}" dt="2021-02-15T07:02:50.512" v="2671"/>
          <ac:inkMkLst>
            <pc:docMk/>
            <pc:sldMk cId="2639662287" sldId="1901"/>
            <ac:inkMk id="62" creationId="{5A30AD6A-56D0-4AF6-84F6-98749AA2D2A6}"/>
          </ac:inkMkLst>
        </pc:inkChg>
      </pc:sldChg>
      <pc:sldChg chg="addSp delSp modSp add mod">
        <pc:chgData name="Sherif Khattab" userId="c83b1e15-36f3-4f46-aceb-05aac24c545e" providerId="ADAL" clId="{765E29AF-DB58-4025-A9E7-1BD6AAD1841B}" dt="2021-02-15T07:03:10.432" v="2678"/>
        <pc:sldMkLst>
          <pc:docMk/>
          <pc:sldMk cId="2509558345" sldId="1902"/>
        </pc:sldMkLst>
        <pc:grpChg chg="mod">
          <ac:chgData name="Sherif Khattab" userId="c83b1e15-36f3-4f46-aceb-05aac24c545e" providerId="ADAL" clId="{765E29AF-DB58-4025-A9E7-1BD6AAD1841B}" dt="2021-02-15T07:03:10.432" v="2678"/>
          <ac:grpSpMkLst>
            <pc:docMk/>
            <pc:sldMk cId="2509558345" sldId="1902"/>
            <ac:grpSpMk id="467" creationId="{D588FA98-16D8-4033-A645-7008238648AC}"/>
          </ac:grpSpMkLst>
        </pc:grpChg>
        <pc:inkChg chg="add">
          <ac:chgData name="Sherif Khattab" userId="c83b1e15-36f3-4f46-aceb-05aac24c545e" providerId="ADAL" clId="{765E29AF-DB58-4025-A9E7-1BD6AAD1841B}" dt="2021-02-15T07:03:03.606" v="2674" actId="9405"/>
          <ac:inkMkLst>
            <pc:docMk/>
            <pc:sldMk cId="2509558345" sldId="1902"/>
            <ac:inkMk id="57" creationId="{D2D91310-953E-452B-BC8D-26C769103610}"/>
          </ac:inkMkLst>
        </pc:inkChg>
        <pc:inkChg chg="del">
          <ac:chgData name="Sherif Khattab" userId="c83b1e15-36f3-4f46-aceb-05aac24c545e" providerId="ADAL" clId="{765E29AF-DB58-4025-A9E7-1BD6AAD1841B}" dt="2021-02-15T07:02:59.942" v="2673" actId="478"/>
          <ac:inkMkLst>
            <pc:docMk/>
            <pc:sldMk cId="2509558345" sldId="1902"/>
            <ac:inkMk id="59" creationId="{86C55612-68A6-46CD-BD4C-C0CC462FB827}"/>
          </ac:inkMkLst>
        </pc:inkChg>
        <pc:inkChg chg="add mod">
          <ac:chgData name="Sherif Khattab" userId="c83b1e15-36f3-4f46-aceb-05aac24c545e" providerId="ADAL" clId="{765E29AF-DB58-4025-A9E7-1BD6AAD1841B}" dt="2021-02-15T07:03:10.432" v="2678"/>
          <ac:inkMkLst>
            <pc:docMk/>
            <pc:sldMk cId="2509558345" sldId="1902"/>
            <ac:inkMk id="464" creationId="{0FFE027D-9F8A-4DD5-A446-C47CAD212192}"/>
          </ac:inkMkLst>
        </pc:inkChg>
        <pc:inkChg chg="add mod">
          <ac:chgData name="Sherif Khattab" userId="c83b1e15-36f3-4f46-aceb-05aac24c545e" providerId="ADAL" clId="{765E29AF-DB58-4025-A9E7-1BD6AAD1841B}" dt="2021-02-15T07:03:10.432" v="2678"/>
          <ac:inkMkLst>
            <pc:docMk/>
            <pc:sldMk cId="2509558345" sldId="1902"/>
            <ac:inkMk id="465" creationId="{009D10C8-4C95-4B7C-B402-DD2263B70286}"/>
          </ac:inkMkLst>
        </pc:inkChg>
        <pc:inkChg chg="add mod">
          <ac:chgData name="Sherif Khattab" userId="c83b1e15-36f3-4f46-aceb-05aac24c545e" providerId="ADAL" clId="{765E29AF-DB58-4025-A9E7-1BD6AAD1841B}" dt="2021-02-15T07:03:10.432" v="2678"/>
          <ac:inkMkLst>
            <pc:docMk/>
            <pc:sldMk cId="2509558345" sldId="1902"/>
            <ac:inkMk id="466" creationId="{9BB3A792-FEBE-4F24-B911-98C4AE465850}"/>
          </ac:inkMkLst>
        </pc:inkChg>
      </pc:sldChg>
      <pc:sldChg chg="addSp delSp modSp add mod">
        <pc:chgData name="Sherif Khattab" userId="c83b1e15-36f3-4f46-aceb-05aac24c545e" providerId="ADAL" clId="{765E29AF-DB58-4025-A9E7-1BD6AAD1841B}" dt="2021-02-15T07:04:56.686" v="2699"/>
        <pc:sldMkLst>
          <pc:docMk/>
          <pc:sldMk cId="2673909929" sldId="1903"/>
        </pc:sldMkLst>
        <pc:grpChg chg="del mod">
          <ac:chgData name="Sherif Khattab" userId="c83b1e15-36f3-4f46-aceb-05aac24c545e" providerId="ADAL" clId="{765E29AF-DB58-4025-A9E7-1BD6AAD1841B}" dt="2021-02-15T07:04:56.164" v="2698"/>
          <ac:grpSpMkLst>
            <pc:docMk/>
            <pc:sldMk cId="2673909929" sldId="1903"/>
            <ac:grpSpMk id="451" creationId="{5CABA9E5-9BBF-426A-A054-B715D82FDDB7}"/>
          </ac:grpSpMkLst>
        </pc:grpChg>
        <pc:inkChg chg="del">
          <ac:chgData name="Sherif Khattab" userId="c83b1e15-36f3-4f46-aceb-05aac24c545e" providerId="ADAL" clId="{765E29AF-DB58-4025-A9E7-1BD6AAD1841B}" dt="2021-02-15T07:03:16.991" v="2680" actId="478"/>
          <ac:inkMkLst>
            <pc:docMk/>
            <pc:sldMk cId="2673909929" sldId="1903"/>
            <ac:inkMk id="57" creationId="{D2D91310-953E-452B-BC8D-26C769103610}"/>
          </ac:inkMkLst>
        </pc:inkChg>
        <pc:inkChg chg="add">
          <ac:chgData name="Sherif Khattab" userId="c83b1e15-36f3-4f46-aceb-05aac24c545e" providerId="ADAL" clId="{765E29AF-DB58-4025-A9E7-1BD6AAD1841B}" dt="2021-02-15T07:03:19.264" v="2681" actId="9405"/>
          <ac:inkMkLst>
            <pc:docMk/>
            <pc:sldMk cId="2673909929" sldId="1903"/>
            <ac:inkMk id="59" creationId="{9BF108D4-C634-4A59-9063-8B03413136B4}"/>
          </ac:inkMkLst>
        </pc:inkChg>
        <pc:inkChg chg="del">
          <ac:chgData name="Sherif Khattab" userId="c83b1e15-36f3-4f46-aceb-05aac24c545e" providerId="ADAL" clId="{765E29AF-DB58-4025-A9E7-1BD6AAD1841B}" dt="2021-02-15T07:04:55.374" v="2697"/>
          <ac:inkMkLst>
            <pc:docMk/>
            <pc:sldMk cId="2673909929" sldId="1903"/>
            <ac:inkMk id="60" creationId="{153D310C-702E-4452-B40E-221F1BBCCCEC}"/>
          </ac:inkMkLst>
        </pc:inkChg>
        <pc:inkChg chg="del mod">
          <ac:chgData name="Sherif Khattab" userId="c83b1e15-36f3-4f46-aceb-05aac24c545e" providerId="ADAL" clId="{765E29AF-DB58-4025-A9E7-1BD6AAD1841B}" dt="2021-02-15T07:04:56.686" v="2699"/>
          <ac:inkMkLst>
            <pc:docMk/>
            <pc:sldMk cId="2673909929" sldId="1903"/>
            <ac:inkMk id="61" creationId="{06CD256C-C29F-4904-AE6E-00F74883A068}"/>
          </ac:inkMkLst>
        </pc:inkChg>
        <pc:inkChg chg="del">
          <ac:chgData name="Sherif Khattab" userId="c83b1e15-36f3-4f46-aceb-05aac24c545e" providerId="ADAL" clId="{765E29AF-DB58-4025-A9E7-1BD6AAD1841B}" dt="2021-02-15T07:04:56.164" v="2698"/>
          <ac:inkMkLst>
            <pc:docMk/>
            <pc:sldMk cId="2673909929" sldId="1903"/>
            <ac:inkMk id="62" creationId="{5A30AD6A-56D0-4AF6-84F6-98749AA2D2A6}"/>
          </ac:inkMkLst>
        </pc:inkChg>
      </pc:sldChg>
      <pc:sldChg chg="addSp delSp modSp add mod">
        <pc:chgData name="Sherif Khattab" userId="c83b1e15-36f3-4f46-aceb-05aac24c545e" providerId="ADAL" clId="{765E29AF-DB58-4025-A9E7-1BD6AAD1841B}" dt="2021-02-15T07:04:46.733" v="2696"/>
        <pc:sldMkLst>
          <pc:docMk/>
          <pc:sldMk cId="539573288" sldId="1904"/>
        </pc:sldMkLst>
        <pc:grpChg chg="del mod">
          <ac:chgData name="Sherif Khattab" userId="c83b1e15-36f3-4f46-aceb-05aac24c545e" providerId="ADAL" clId="{765E29AF-DB58-4025-A9E7-1BD6AAD1841B}" dt="2021-02-15T07:04:46.732" v="2695"/>
          <ac:grpSpMkLst>
            <pc:docMk/>
            <pc:sldMk cId="539573288" sldId="1904"/>
            <ac:grpSpMk id="451" creationId="{5CABA9E5-9BBF-426A-A054-B715D82FDDB7}"/>
          </ac:grpSpMkLst>
        </pc:grpChg>
        <pc:grpChg chg="del">
          <ac:chgData name="Sherif Khattab" userId="c83b1e15-36f3-4f46-aceb-05aac24c545e" providerId="ADAL" clId="{765E29AF-DB58-4025-A9E7-1BD6AAD1841B}" dt="2021-02-15T07:03:44.191" v="2683" actId="478"/>
          <ac:grpSpMkLst>
            <pc:docMk/>
            <pc:sldMk cId="539573288" sldId="1904"/>
            <ac:grpSpMk id="463" creationId="{7284CAB4-292C-4C0D-BBF7-A44DD92C8FB2}"/>
          </ac:grpSpMkLst>
        </pc:grpChg>
        <pc:grpChg chg="mod">
          <ac:chgData name="Sherif Khattab" userId="c83b1e15-36f3-4f46-aceb-05aac24c545e" providerId="ADAL" clId="{765E29AF-DB58-4025-A9E7-1BD6AAD1841B}" dt="2021-02-15T07:03:48.262" v="2687"/>
          <ac:grpSpMkLst>
            <pc:docMk/>
            <pc:sldMk cId="539573288" sldId="1904"/>
            <ac:grpSpMk id="470" creationId="{6BD48249-536F-495F-ADE7-EB974513BC74}"/>
          </ac:grpSpMkLst>
        </pc:grpChg>
        <pc:grpChg chg="mod">
          <ac:chgData name="Sherif Khattab" userId="c83b1e15-36f3-4f46-aceb-05aac24c545e" providerId="ADAL" clId="{765E29AF-DB58-4025-A9E7-1BD6AAD1841B}" dt="2021-02-15T07:03:53.359" v="2690"/>
          <ac:grpSpMkLst>
            <pc:docMk/>
            <pc:sldMk cId="539573288" sldId="1904"/>
            <ac:grpSpMk id="473" creationId="{871AEE87-3A10-4BA9-94DD-2603DF3F02D3}"/>
          </ac:grpSpMkLst>
        </pc:grpChg>
        <pc:inkChg chg="add mod">
          <ac:chgData name="Sherif Khattab" userId="c83b1e15-36f3-4f46-aceb-05aac24c545e" providerId="ADAL" clId="{765E29AF-DB58-4025-A9E7-1BD6AAD1841B}" dt="2021-02-15T07:03:48.262" v="2687"/>
          <ac:inkMkLst>
            <pc:docMk/>
            <pc:sldMk cId="539573288" sldId="1904"/>
            <ac:inkMk id="57" creationId="{1A309816-C666-4D0C-8BBF-6660E2B86C6C}"/>
          </ac:inkMkLst>
        </pc:inkChg>
        <pc:inkChg chg="del">
          <ac:chgData name="Sherif Khattab" userId="c83b1e15-36f3-4f46-aceb-05aac24c545e" providerId="ADAL" clId="{765E29AF-DB58-4025-A9E7-1BD6AAD1841B}" dt="2021-02-15T07:04:46.487" v="2694"/>
          <ac:inkMkLst>
            <pc:docMk/>
            <pc:sldMk cId="539573288" sldId="1904"/>
            <ac:inkMk id="60" creationId="{153D310C-702E-4452-B40E-221F1BBCCCEC}"/>
          </ac:inkMkLst>
        </pc:inkChg>
        <pc:inkChg chg="del">
          <ac:chgData name="Sherif Khattab" userId="c83b1e15-36f3-4f46-aceb-05aac24c545e" providerId="ADAL" clId="{765E29AF-DB58-4025-A9E7-1BD6AAD1841B}" dt="2021-02-15T07:04:46.732" v="2695"/>
          <ac:inkMkLst>
            <pc:docMk/>
            <pc:sldMk cId="539573288" sldId="1904"/>
            <ac:inkMk id="61" creationId="{06CD256C-C29F-4904-AE6E-00F74883A068}"/>
          </ac:inkMkLst>
        </pc:inkChg>
        <pc:inkChg chg="del mod">
          <ac:chgData name="Sherif Khattab" userId="c83b1e15-36f3-4f46-aceb-05aac24c545e" providerId="ADAL" clId="{765E29AF-DB58-4025-A9E7-1BD6AAD1841B}" dt="2021-02-15T07:04:46.733" v="2696"/>
          <ac:inkMkLst>
            <pc:docMk/>
            <pc:sldMk cId="539573288" sldId="1904"/>
            <ac:inkMk id="62" creationId="{5A30AD6A-56D0-4AF6-84F6-98749AA2D2A6}"/>
          </ac:inkMkLst>
        </pc:inkChg>
        <pc:inkChg chg="add mod">
          <ac:chgData name="Sherif Khattab" userId="c83b1e15-36f3-4f46-aceb-05aac24c545e" providerId="ADAL" clId="{765E29AF-DB58-4025-A9E7-1BD6AAD1841B}" dt="2021-02-15T07:03:48.262" v="2687"/>
          <ac:inkMkLst>
            <pc:docMk/>
            <pc:sldMk cId="539573288" sldId="1904"/>
            <ac:inkMk id="468" creationId="{AD8A6603-A574-4550-89C3-58550E790702}"/>
          </ac:inkMkLst>
        </pc:inkChg>
        <pc:inkChg chg="add mod">
          <ac:chgData name="Sherif Khattab" userId="c83b1e15-36f3-4f46-aceb-05aac24c545e" providerId="ADAL" clId="{765E29AF-DB58-4025-A9E7-1BD6AAD1841B}" dt="2021-02-15T07:03:48.262" v="2687"/>
          <ac:inkMkLst>
            <pc:docMk/>
            <pc:sldMk cId="539573288" sldId="1904"/>
            <ac:inkMk id="469" creationId="{89C290DB-3C37-4EB2-8A0A-1867E59E6823}"/>
          </ac:inkMkLst>
        </pc:inkChg>
        <pc:inkChg chg="add mod">
          <ac:chgData name="Sherif Khattab" userId="c83b1e15-36f3-4f46-aceb-05aac24c545e" providerId="ADAL" clId="{765E29AF-DB58-4025-A9E7-1BD6AAD1841B}" dt="2021-02-15T07:03:53.359" v="2690"/>
          <ac:inkMkLst>
            <pc:docMk/>
            <pc:sldMk cId="539573288" sldId="1904"/>
            <ac:inkMk id="471" creationId="{EB416D3F-255D-4491-8E1D-982CF011D74B}"/>
          </ac:inkMkLst>
        </pc:inkChg>
        <pc:inkChg chg="add mod">
          <ac:chgData name="Sherif Khattab" userId="c83b1e15-36f3-4f46-aceb-05aac24c545e" providerId="ADAL" clId="{765E29AF-DB58-4025-A9E7-1BD6AAD1841B}" dt="2021-02-15T07:03:53.359" v="2690"/>
          <ac:inkMkLst>
            <pc:docMk/>
            <pc:sldMk cId="539573288" sldId="1904"/>
            <ac:inkMk id="472" creationId="{37EC12AC-9272-4825-8FA6-191C7B3CA3BF}"/>
          </ac:inkMkLst>
        </pc:inkChg>
      </pc:sldChg>
      <pc:sldChg chg="addSp delSp modSp add mod">
        <pc:chgData name="Sherif Khattab" userId="c83b1e15-36f3-4f46-aceb-05aac24c545e" providerId="ADAL" clId="{765E29AF-DB58-4025-A9E7-1BD6AAD1841B}" dt="2021-02-15T07:06:06.358" v="2725"/>
        <pc:sldMkLst>
          <pc:docMk/>
          <pc:sldMk cId="766369650" sldId="1905"/>
        </pc:sldMkLst>
        <pc:grpChg chg="del mod">
          <ac:chgData name="Sherif Khattab" userId="c83b1e15-36f3-4f46-aceb-05aac24c545e" providerId="ADAL" clId="{765E29AF-DB58-4025-A9E7-1BD6AAD1841B}" dt="2021-02-15T07:05:09.058" v="2701"/>
          <ac:grpSpMkLst>
            <pc:docMk/>
            <pc:sldMk cId="766369650" sldId="1905"/>
            <ac:grpSpMk id="451" creationId="{5CABA9E5-9BBF-426A-A054-B715D82FDDB7}"/>
          </ac:grpSpMkLst>
        </pc:grpChg>
        <pc:grpChg chg="mod">
          <ac:chgData name="Sherif Khattab" userId="c83b1e15-36f3-4f46-aceb-05aac24c545e" providerId="ADAL" clId="{765E29AF-DB58-4025-A9E7-1BD6AAD1841B}" dt="2021-02-15T07:06:06.358" v="2725"/>
          <ac:grpSpMkLst>
            <pc:docMk/>
            <pc:sldMk cId="766369650" sldId="1905"/>
            <ac:grpSpMk id="460" creationId="{C8F1DF29-BA22-4D16-925D-44B874F13484}"/>
          </ac:grpSpMkLst>
        </pc:grpChg>
        <pc:grpChg chg="del mod">
          <ac:chgData name="Sherif Khattab" userId="c83b1e15-36f3-4f46-aceb-05aac24c545e" providerId="ADAL" clId="{765E29AF-DB58-4025-A9E7-1BD6AAD1841B}" dt="2021-02-15T07:05:13.197" v="2704"/>
          <ac:grpSpMkLst>
            <pc:docMk/>
            <pc:sldMk cId="766369650" sldId="1905"/>
            <ac:grpSpMk id="470" creationId="{6BD48249-536F-495F-ADE7-EB974513BC74}"/>
          </ac:grpSpMkLst>
        </pc:grpChg>
        <pc:grpChg chg="mod">
          <ac:chgData name="Sherif Khattab" userId="c83b1e15-36f3-4f46-aceb-05aac24c545e" providerId="ADAL" clId="{765E29AF-DB58-4025-A9E7-1BD6AAD1841B}" dt="2021-02-15T07:05:21.137" v="2709"/>
          <ac:grpSpMkLst>
            <pc:docMk/>
            <pc:sldMk cId="766369650" sldId="1905"/>
            <ac:grpSpMk id="474" creationId="{064128E3-C815-42D9-841E-5763C58A3745}"/>
          </ac:grpSpMkLst>
        </pc:grpChg>
        <pc:grpChg chg="mod">
          <ac:chgData name="Sherif Khattab" userId="c83b1e15-36f3-4f46-aceb-05aac24c545e" providerId="ADAL" clId="{765E29AF-DB58-4025-A9E7-1BD6AAD1841B}" dt="2021-02-15T07:05:27.974" v="2712"/>
          <ac:grpSpMkLst>
            <pc:docMk/>
            <pc:sldMk cId="766369650" sldId="1905"/>
            <ac:grpSpMk id="477" creationId="{034F22A4-FC62-4F70-81D0-374EED19ECE5}"/>
          </ac:grpSpMkLst>
        </pc:grpChg>
        <pc:inkChg chg="del mod">
          <ac:chgData name="Sherif Khattab" userId="c83b1e15-36f3-4f46-aceb-05aac24c545e" providerId="ADAL" clId="{765E29AF-DB58-4025-A9E7-1BD6AAD1841B}" dt="2021-02-15T07:05:14.005" v="2705"/>
          <ac:inkMkLst>
            <pc:docMk/>
            <pc:sldMk cId="766369650" sldId="1905"/>
            <ac:inkMk id="57" creationId="{1A309816-C666-4D0C-8BBF-6660E2B86C6C}"/>
          </ac:inkMkLst>
        </pc:inkChg>
        <pc:inkChg chg="del">
          <ac:chgData name="Sherif Khattab" userId="c83b1e15-36f3-4f46-aceb-05aac24c545e" providerId="ADAL" clId="{765E29AF-DB58-4025-A9E7-1BD6AAD1841B}" dt="2021-02-15T07:04:36.894" v="2692" actId="478"/>
          <ac:inkMkLst>
            <pc:docMk/>
            <pc:sldMk cId="766369650" sldId="1905"/>
            <ac:inkMk id="59" creationId="{9BF108D4-C634-4A59-9063-8B03413136B4}"/>
          </ac:inkMkLst>
        </pc:inkChg>
        <pc:inkChg chg="del">
          <ac:chgData name="Sherif Khattab" userId="c83b1e15-36f3-4f46-aceb-05aac24c545e" providerId="ADAL" clId="{765E29AF-DB58-4025-A9E7-1BD6AAD1841B}" dt="2021-02-15T07:05:08.675" v="2700"/>
          <ac:inkMkLst>
            <pc:docMk/>
            <pc:sldMk cId="766369650" sldId="1905"/>
            <ac:inkMk id="60" creationId="{153D310C-702E-4452-B40E-221F1BBCCCEC}"/>
          </ac:inkMkLst>
        </pc:inkChg>
        <pc:inkChg chg="del mod">
          <ac:chgData name="Sherif Khattab" userId="c83b1e15-36f3-4f46-aceb-05aac24c545e" providerId="ADAL" clId="{765E29AF-DB58-4025-A9E7-1BD6AAD1841B}" dt="2021-02-15T07:05:09.059" v="2702"/>
          <ac:inkMkLst>
            <pc:docMk/>
            <pc:sldMk cId="766369650" sldId="1905"/>
            <ac:inkMk id="61" creationId="{06CD256C-C29F-4904-AE6E-00F74883A068}"/>
          </ac:inkMkLst>
        </pc:inkChg>
        <pc:inkChg chg="del">
          <ac:chgData name="Sherif Khattab" userId="c83b1e15-36f3-4f46-aceb-05aac24c545e" providerId="ADAL" clId="{765E29AF-DB58-4025-A9E7-1BD6AAD1841B}" dt="2021-02-15T07:05:09.058" v="2701"/>
          <ac:inkMkLst>
            <pc:docMk/>
            <pc:sldMk cId="766369650" sldId="1905"/>
            <ac:inkMk id="62" creationId="{5A30AD6A-56D0-4AF6-84F6-98749AA2D2A6}"/>
          </ac:inkMkLst>
        </pc:inkChg>
        <pc:inkChg chg="mod">
          <ac:chgData name="Sherif Khattab" userId="c83b1e15-36f3-4f46-aceb-05aac24c545e" providerId="ADAL" clId="{765E29AF-DB58-4025-A9E7-1BD6AAD1841B}" dt="2021-02-15T07:06:06.358" v="2725"/>
          <ac:inkMkLst>
            <pc:docMk/>
            <pc:sldMk cId="766369650" sldId="1905"/>
            <ac:inkMk id="448" creationId="{9767523D-304D-4283-A6FE-35BE3C7E5AFD}"/>
          </ac:inkMkLst>
        </pc:inkChg>
        <pc:inkChg chg="mod">
          <ac:chgData name="Sherif Khattab" userId="c83b1e15-36f3-4f46-aceb-05aac24c545e" providerId="ADAL" clId="{765E29AF-DB58-4025-A9E7-1BD6AAD1841B}" dt="2021-02-15T07:06:06.358" v="2725"/>
          <ac:inkMkLst>
            <pc:docMk/>
            <pc:sldMk cId="766369650" sldId="1905"/>
            <ac:inkMk id="449" creationId="{9B987A8E-C4DD-403F-85DE-AF6418891A39}"/>
          </ac:inkMkLst>
        </pc:inkChg>
        <pc:inkChg chg="mod">
          <ac:chgData name="Sherif Khattab" userId="c83b1e15-36f3-4f46-aceb-05aac24c545e" providerId="ADAL" clId="{765E29AF-DB58-4025-A9E7-1BD6AAD1841B}" dt="2021-02-15T07:06:06.358" v="2725"/>
          <ac:inkMkLst>
            <pc:docMk/>
            <pc:sldMk cId="766369650" sldId="1905"/>
            <ac:inkMk id="450" creationId="{023CE76D-5084-4E0F-A2AB-08E2D8F7442F}"/>
          </ac:inkMkLst>
        </pc:inkChg>
        <pc:inkChg chg="del mod">
          <ac:chgData name="Sherif Khattab" userId="c83b1e15-36f3-4f46-aceb-05aac24c545e" providerId="ADAL" clId="{765E29AF-DB58-4025-A9E7-1BD6AAD1841B}" dt="2021-02-15T07:06:06.358" v="2725"/>
          <ac:inkMkLst>
            <pc:docMk/>
            <pc:sldMk cId="766369650" sldId="1905"/>
            <ac:inkMk id="452" creationId="{049088DA-525C-4D58-BEB3-883A0AB332F0}"/>
          </ac:inkMkLst>
        </pc:inkChg>
        <pc:inkChg chg="del">
          <ac:chgData name="Sherif Khattab" userId="c83b1e15-36f3-4f46-aceb-05aac24c545e" providerId="ADAL" clId="{765E29AF-DB58-4025-A9E7-1BD6AAD1841B}" dt="2021-02-15T07:06:05.874" v="2724"/>
          <ac:inkMkLst>
            <pc:docMk/>
            <pc:sldMk cId="766369650" sldId="1905"/>
            <ac:inkMk id="453" creationId="{7EB03B62-6FEF-4044-B772-09F3CF9FA553}"/>
          </ac:inkMkLst>
        </pc:inkChg>
        <pc:inkChg chg="add">
          <ac:chgData name="Sherif Khattab" userId="c83b1e15-36f3-4f46-aceb-05aac24c545e" providerId="ADAL" clId="{765E29AF-DB58-4025-A9E7-1BD6AAD1841B}" dt="2021-02-15T07:04:40.270" v="2693" actId="9405"/>
          <ac:inkMkLst>
            <pc:docMk/>
            <pc:sldMk cId="766369650" sldId="1905"/>
            <ac:inkMk id="454" creationId="{BD081C7A-201F-4BA7-9A4C-E9802F21DD47}"/>
          </ac:inkMkLst>
        </pc:inkChg>
        <pc:inkChg chg="add mod">
          <ac:chgData name="Sherif Khattab" userId="c83b1e15-36f3-4f46-aceb-05aac24c545e" providerId="ADAL" clId="{765E29AF-DB58-4025-A9E7-1BD6AAD1841B}" dt="2021-02-15T07:05:21.137" v="2709"/>
          <ac:inkMkLst>
            <pc:docMk/>
            <pc:sldMk cId="766369650" sldId="1905"/>
            <ac:inkMk id="455" creationId="{9F09F133-C792-4187-B6E2-2A8B2F5D79BD}"/>
          </ac:inkMkLst>
        </pc:inkChg>
        <pc:inkChg chg="add mod">
          <ac:chgData name="Sherif Khattab" userId="c83b1e15-36f3-4f46-aceb-05aac24c545e" providerId="ADAL" clId="{765E29AF-DB58-4025-A9E7-1BD6AAD1841B}" dt="2021-02-15T07:05:21.137" v="2709"/>
          <ac:inkMkLst>
            <pc:docMk/>
            <pc:sldMk cId="766369650" sldId="1905"/>
            <ac:inkMk id="462" creationId="{4C11E785-0E76-474D-82C8-9E3638705FDE}"/>
          </ac:inkMkLst>
        </pc:inkChg>
        <pc:inkChg chg="add mod">
          <ac:chgData name="Sherif Khattab" userId="c83b1e15-36f3-4f46-aceb-05aac24c545e" providerId="ADAL" clId="{765E29AF-DB58-4025-A9E7-1BD6AAD1841B}" dt="2021-02-15T07:05:21.137" v="2709"/>
          <ac:inkMkLst>
            <pc:docMk/>
            <pc:sldMk cId="766369650" sldId="1905"/>
            <ac:inkMk id="463" creationId="{B63400CB-DE91-408A-A42D-5C7AD44E9F75}"/>
          </ac:inkMkLst>
        </pc:inkChg>
        <pc:inkChg chg="del mod">
          <ac:chgData name="Sherif Khattab" userId="c83b1e15-36f3-4f46-aceb-05aac24c545e" providerId="ADAL" clId="{765E29AF-DB58-4025-A9E7-1BD6AAD1841B}" dt="2021-02-15T07:05:13.197" v="2704"/>
          <ac:inkMkLst>
            <pc:docMk/>
            <pc:sldMk cId="766369650" sldId="1905"/>
            <ac:inkMk id="468" creationId="{AD8A6603-A574-4550-89C3-58550E790702}"/>
          </ac:inkMkLst>
        </pc:inkChg>
        <pc:inkChg chg="del">
          <ac:chgData name="Sherif Khattab" userId="c83b1e15-36f3-4f46-aceb-05aac24c545e" providerId="ADAL" clId="{765E29AF-DB58-4025-A9E7-1BD6AAD1841B}" dt="2021-02-15T07:05:12.866" v="2703"/>
          <ac:inkMkLst>
            <pc:docMk/>
            <pc:sldMk cId="766369650" sldId="1905"/>
            <ac:inkMk id="469" creationId="{89C290DB-3C37-4EB2-8A0A-1867E59E6823}"/>
          </ac:inkMkLst>
        </pc:inkChg>
        <pc:inkChg chg="add mod">
          <ac:chgData name="Sherif Khattab" userId="c83b1e15-36f3-4f46-aceb-05aac24c545e" providerId="ADAL" clId="{765E29AF-DB58-4025-A9E7-1BD6AAD1841B}" dt="2021-02-15T07:05:27.974" v="2712"/>
          <ac:inkMkLst>
            <pc:docMk/>
            <pc:sldMk cId="766369650" sldId="1905"/>
            <ac:inkMk id="475" creationId="{BCBC5C3C-4B70-431E-A9F8-3A32AC78CB79}"/>
          </ac:inkMkLst>
        </pc:inkChg>
        <pc:inkChg chg="add mod">
          <ac:chgData name="Sherif Khattab" userId="c83b1e15-36f3-4f46-aceb-05aac24c545e" providerId="ADAL" clId="{765E29AF-DB58-4025-A9E7-1BD6AAD1841B}" dt="2021-02-15T07:05:27.974" v="2712"/>
          <ac:inkMkLst>
            <pc:docMk/>
            <pc:sldMk cId="766369650" sldId="1905"/>
            <ac:inkMk id="476" creationId="{8AEFBF42-BE55-4B92-A39D-41BAB3BD0D8D}"/>
          </ac:inkMkLst>
        </pc:inkChg>
      </pc:sldChg>
      <pc:sldChg chg="addSp delSp modSp add mod">
        <pc:chgData name="Sherif Khattab" userId="c83b1e15-36f3-4f46-aceb-05aac24c545e" providerId="ADAL" clId="{765E29AF-DB58-4025-A9E7-1BD6AAD1841B}" dt="2021-02-15T07:06:09.297" v="2727"/>
        <pc:sldMkLst>
          <pc:docMk/>
          <pc:sldMk cId="3759982674" sldId="1906"/>
        </pc:sldMkLst>
        <pc:grpChg chg="mod">
          <ac:chgData name="Sherif Khattab" userId="c83b1e15-36f3-4f46-aceb-05aac24c545e" providerId="ADAL" clId="{765E29AF-DB58-4025-A9E7-1BD6AAD1841B}" dt="2021-02-15T07:05:47.060" v="2720"/>
          <ac:grpSpMkLst>
            <pc:docMk/>
            <pc:sldMk cId="3759982674" sldId="1906"/>
            <ac:grpSpMk id="62" creationId="{43E8D123-FE0F-44D7-B69A-6FF4F51EC18A}"/>
          </ac:grpSpMkLst>
        </pc:grpChg>
        <pc:grpChg chg="mod">
          <ac:chgData name="Sherif Khattab" userId="c83b1e15-36f3-4f46-aceb-05aac24c545e" providerId="ADAL" clId="{765E29AF-DB58-4025-A9E7-1BD6AAD1841B}" dt="2021-02-15T07:06:09.297" v="2727"/>
          <ac:grpSpMkLst>
            <pc:docMk/>
            <pc:sldMk cId="3759982674" sldId="1906"/>
            <ac:grpSpMk id="460" creationId="{C8F1DF29-BA22-4D16-925D-44B874F13484}"/>
          </ac:grpSpMkLst>
        </pc:grpChg>
        <pc:grpChg chg="del">
          <ac:chgData name="Sherif Khattab" userId="c83b1e15-36f3-4f46-aceb-05aac24c545e" providerId="ADAL" clId="{765E29AF-DB58-4025-A9E7-1BD6AAD1841B}" dt="2021-02-15T07:05:43.191" v="2716" actId="478"/>
          <ac:grpSpMkLst>
            <pc:docMk/>
            <pc:sldMk cId="3759982674" sldId="1906"/>
            <ac:grpSpMk id="474" creationId="{064128E3-C815-42D9-841E-5763C58A3745}"/>
          </ac:grpSpMkLst>
        </pc:grpChg>
        <pc:inkChg chg="add">
          <ac:chgData name="Sherif Khattab" userId="c83b1e15-36f3-4f46-aceb-05aac24c545e" providerId="ADAL" clId="{765E29AF-DB58-4025-A9E7-1BD6AAD1841B}" dt="2021-02-15T07:05:39.357" v="2715" actId="9405"/>
          <ac:inkMkLst>
            <pc:docMk/>
            <pc:sldMk cId="3759982674" sldId="1906"/>
            <ac:inkMk id="57" creationId="{BAD7C133-D732-43BD-A7EF-DBC10FEA41A1}"/>
          </ac:inkMkLst>
        </pc:inkChg>
        <pc:inkChg chg="add mod">
          <ac:chgData name="Sherif Khattab" userId="c83b1e15-36f3-4f46-aceb-05aac24c545e" providerId="ADAL" clId="{765E29AF-DB58-4025-A9E7-1BD6AAD1841B}" dt="2021-02-15T07:05:47.060" v="2720"/>
          <ac:inkMkLst>
            <pc:docMk/>
            <pc:sldMk cId="3759982674" sldId="1906"/>
            <ac:inkMk id="59" creationId="{3F193140-EB74-4000-BE07-6E93845D0F6B}"/>
          </ac:inkMkLst>
        </pc:inkChg>
        <pc:inkChg chg="add mod">
          <ac:chgData name="Sherif Khattab" userId="c83b1e15-36f3-4f46-aceb-05aac24c545e" providerId="ADAL" clId="{765E29AF-DB58-4025-A9E7-1BD6AAD1841B}" dt="2021-02-15T07:05:47.060" v="2720"/>
          <ac:inkMkLst>
            <pc:docMk/>
            <pc:sldMk cId="3759982674" sldId="1906"/>
            <ac:inkMk id="60" creationId="{2864C2C6-3EF3-4D14-B8A8-9AA7215FB56E}"/>
          </ac:inkMkLst>
        </pc:inkChg>
        <pc:inkChg chg="add mod">
          <ac:chgData name="Sherif Khattab" userId="c83b1e15-36f3-4f46-aceb-05aac24c545e" providerId="ADAL" clId="{765E29AF-DB58-4025-A9E7-1BD6AAD1841B}" dt="2021-02-15T07:05:47.060" v="2720"/>
          <ac:inkMkLst>
            <pc:docMk/>
            <pc:sldMk cId="3759982674" sldId="1906"/>
            <ac:inkMk id="61" creationId="{E3CB6F0D-23C3-45C0-87A6-D44FCD386454}"/>
          </ac:inkMkLst>
        </pc:inkChg>
        <pc:inkChg chg="mod">
          <ac:chgData name="Sherif Khattab" userId="c83b1e15-36f3-4f46-aceb-05aac24c545e" providerId="ADAL" clId="{765E29AF-DB58-4025-A9E7-1BD6AAD1841B}" dt="2021-02-15T07:06:09.297" v="2727"/>
          <ac:inkMkLst>
            <pc:docMk/>
            <pc:sldMk cId="3759982674" sldId="1906"/>
            <ac:inkMk id="448" creationId="{9767523D-304D-4283-A6FE-35BE3C7E5AFD}"/>
          </ac:inkMkLst>
        </pc:inkChg>
        <pc:inkChg chg="mod">
          <ac:chgData name="Sherif Khattab" userId="c83b1e15-36f3-4f46-aceb-05aac24c545e" providerId="ADAL" clId="{765E29AF-DB58-4025-A9E7-1BD6AAD1841B}" dt="2021-02-15T07:06:09.297" v="2727"/>
          <ac:inkMkLst>
            <pc:docMk/>
            <pc:sldMk cId="3759982674" sldId="1906"/>
            <ac:inkMk id="449" creationId="{9B987A8E-C4DD-403F-85DE-AF6418891A39}"/>
          </ac:inkMkLst>
        </pc:inkChg>
        <pc:inkChg chg="mod">
          <ac:chgData name="Sherif Khattab" userId="c83b1e15-36f3-4f46-aceb-05aac24c545e" providerId="ADAL" clId="{765E29AF-DB58-4025-A9E7-1BD6AAD1841B}" dt="2021-02-15T07:06:09.297" v="2727"/>
          <ac:inkMkLst>
            <pc:docMk/>
            <pc:sldMk cId="3759982674" sldId="1906"/>
            <ac:inkMk id="450" creationId="{023CE76D-5084-4E0F-A2AB-08E2D8F7442F}"/>
          </ac:inkMkLst>
        </pc:inkChg>
        <pc:inkChg chg="del">
          <ac:chgData name="Sherif Khattab" userId="c83b1e15-36f3-4f46-aceb-05aac24c545e" providerId="ADAL" clId="{765E29AF-DB58-4025-A9E7-1BD6AAD1841B}" dt="2021-02-15T07:06:08.944" v="2726"/>
          <ac:inkMkLst>
            <pc:docMk/>
            <pc:sldMk cId="3759982674" sldId="1906"/>
            <ac:inkMk id="452" creationId="{049088DA-525C-4D58-BEB3-883A0AB332F0}"/>
          </ac:inkMkLst>
        </pc:inkChg>
        <pc:inkChg chg="del mod">
          <ac:chgData name="Sherif Khattab" userId="c83b1e15-36f3-4f46-aceb-05aac24c545e" providerId="ADAL" clId="{765E29AF-DB58-4025-A9E7-1BD6AAD1841B}" dt="2021-02-15T07:06:09.297" v="2727"/>
          <ac:inkMkLst>
            <pc:docMk/>
            <pc:sldMk cId="3759982674" sldId="1906"/>
            <ac:inkMk id="453" creationId="{7EB03B62-6FEF-4044-B772-09F3CF9FA553}"/>
          </ac:inkMkLst>
        </pc:inkChg>
        <pc:inkChg chg="del">
          <ac:chgData name="Sherif Khattab" userId="c83b1e15-36f3-4f46-aceb-05aac24c545e" providerId="ADAL" clId="{765E29AF-DB58-4025-A9E7-1BD6AAD1841B}" dt="2021-02-15T07:05:36.680" v="2714" actId="478"/>
          <ac:inkMkLst>
            <pc:docMk/>
            <pc:sldMk cId="3759982674" sldId="1906"/>
            <ac:inkMk id="454" creationId="{BD081C7A-201F-4BA7-9A4C-E9802F21DD47}"/>
          </ac:inkMkLst>
        </pc:inkChg>
      </pc:sldChg>
      <pc:sldChg chg="addSp delSp modSp add mod">
        <pc:chgData name="Sherif Khattab" userId="c83b1e15-36f3-4f46-aceb-05aac24c545e" providerId="ADAL" clId="{765E29AF-DB58-4025-A9E7-1BD6AAD1841B}" dt="2021-02-15T07:06:20.565" v="2733"/>
        <pc:sldMkLst>
          <pc:docMk/>
          <pc:sldMk cId="1229419838" sldId="1907"/>
        </pc:sldMkLst>
        <pc:grpChg chg="mod">
          <ac:chgData name="Sherif Khattab" userId="c83b1e15-36f3-4f46-aceb-05aac24c545e" providerId="ADAL" clId="{765E29AF-DB58-4025-A9E7-1BD6AAD1841B}" dt="2021-02-15T07:06:11.873" v="2729"/>
          <ac:grpSpMkLst>
            <pc:docMk/>
            <pc:sldMk cId="1229419838" sldId="1907"/>
            <ac:grpSpMk id="460" creationId="{C8F1DF29-BA22-4D16-925D-44B874F13484}"/>
          </ac:grpSpMkLst>
        </pc:grpChg>
        <pc:grpChg chg="mod">
          <ac:chgData name="Sherif Khattab" userId="c83b1e15-36f3-4f46-aceb-05aac24c545e" providerId="ADAL" clId="{765E29AF-DB58-4025-A9E7-1BD6AAD1841B}" dt="2021-02-15T07:06:20.565" v="2733"/>
          <ac:grpSpMkLst>
            <pc:docMk/>
            <pc:sldMk cId="1229419838" sldId="1907"/>
            <ac:grpSpMk id="463" creationId="{78EA3464-7A3E-410E-B6AC-3F50FEAA748F}"/>
          </ac:grpSpMkLst>
        </pc:grpChg>
        <pc:inkChg chg="del">
          <ac:chgData name="Sherif Khattab" userId="c83b1e15-36f3-4f46-aceb-05aac24c545e" providerId="ADAL" clId="{765E29AF-DB58-4025-A9E7-1BD6AAD1841B}" dt="2021-02-15T07:05:53.740" v="2722" actId="478"/>
          <ac:inkMkLst>
            <pc:docMk/>
            <pc:sldMk cId="1229419838" sldId="1907"/>
            <ac:inkMk id="57" creationId="{BAD7C133-D732-43BD-A7EF-DBC10FEA41A1}"/>
          </ac:inkMkLst>
        </pc:inkChg>
        <pc:inkChg chg="mod">
          <ac:chgData name="Sherif Khattab" userId="c83b1e15-36f3-4f46-aceb-05aac24c545e" providerId="ADAL" clId="{765E29AF-DB58-4025-A9E7-1BD6AAD1841B}" dt="2021-02-15T07:06:11.873" v="2729"/>
          <ac:inkMkLst>
            <pc:docMk/>
            <pc:sldMk cId="1229419838" sldId="1907"/>
            <ac:inkMk id="448" creationId="{9767523D-304D-4283-A6FE-35BE3C7E5AFD}"/>
          </ac:inkMkLst>
        </pc:inkChg>
        <pc:inkChg chg="mod">
          <ac:chgData name="Sherif Khattab" userId="c83b1e15-36f3-4f46-aceb-05aac24c545e" providerId="ADAL" clId="{765E29AF-DB58-4025-A9E7-1BD6AAD1841B}" dt="2021-02-15T07:06:11.873" v="2729"/>
          <ac:inkMkLst>
            <pc:docMk/>
            <pc:sldMk cId="1229419838" sldId="1907"/>
            <ac:inkMk id="449" creationId="{9B987A8E-C4DD-403F-85DE-AF6418891A39}"/>
          </ac:inkMkLst>
        </pc:inkChg>
        <pc:inkChg chg="mod">
          <ac:chgData name="Sherif Khattab" userId="c83b1e15-36f3-4f46-aceb-05aac24c545e" providerId="ADAL" clId="{765E29AF-DB58-4025-A9E7-1BD6AAD1841B}" dt="2021-02-15T07:06:11.873" v="2729"/>
          <ac:inkMkLst>
            <pc:docMk/>
            <pc:sldMk cId="1229419838" sldId="1907"/>
            <ac:inkMk id="450" creationId="{023CE76D-5084-4E0F-A2AB-08E2D8F7442F}"/>
          </ac:inkMkLst>
        </pc:inkChg>
        <pc:inkChg chg="add">
          <ac:chgData name="Sherif Khattab" userId="c83b1e15-36f3-4f46-aceb-05aac24c545e" providerId="ADAL" clId="{765E29AF-DB58-4025-A9E7-1BD6AAD1841B}" dt="2021-02-15T07:05:57.788" v="2723" actId="9405"/>
          <ac:inkMkLst>
            <pc:docMk/>
            <pc:sldMk cId="1229419838" sldId="1907"/>
            <ac:inkMk id="451" creationId="{6D4349C0-342A-49CE-A894-166163DED8CB}"/>
          </ac:inkMkLst>
        </pc:inkChg>
        <pc:inkChg chg="del">
          <ac:chgData name="Sherif Khattab" userId="c83b1e15-36f3-4f46-aceb-05aac24c545e" providerId="ADAL" clId="{765E29AF-DB58-4025-A9E7-1BD6AAD1841B}" dt="2021-02-15T07:06:11.540" v="2728"/>
          <ac:inkMkLst>
            <pc:docMk/>
            <pc:sldMk cId="1229419838" sldId="1907"/>
            <ac:inkMk id="452" creationId="{049088DA-525C-4D58-BEB3-883A0AB332F0}"/>
          </ac:inkMkLst>
        </pc:inkChg>
        <pc:inkChg chg="del mod">
          <ac:chgData name="Sherif Khattab" userId="c83b1e15-36f3-4f46-aceb-05aac24c545e" providerId="ADAL" clId="{765E29AF-DB58-4025-A9E7-1BD6AAD1841B}" dt="2021-02-15T07:06:11.873" v="2729"/>
          <ac:inkMkLst>
            <pc:docMk/>
            <pc:sldMk cId="1229419838" sldId="1907"/>
            <ac:inkMk id="453" creationId="{7EB03B62-6FEF-4044-B772-09F3CF9FA553}"/>
          </ac:inkMkLst>
        </pc:inkChg>
        <pc:inkChg chg="add mod">
          <ac:chgData name="Sherif Khattab" userId="c83b1e15-36f3-4f46-aceb-05aac24c545e" providerId="ADAL" clId="{765E29AF-DB58-4025-A9E7-1BD6AAD1841B}" dt="2021-02-15T07:06:20.565" v="2733"/>
          <ac:inkMkLst>
            <pc:docMk/>
            <pc:sldMk cId="1229419838" sldId="1907"/>
            <ac:inkMk id="454" creationId="{91AC8255-A908-4F14-9B14-0EB1B1B34A38}"/>
          </ac:inkMkLst>
        </pc:inkChg>
        <pc:inkChg chg="add mod">
          <ac:chgData name="Sherif Khattab" userId="c83b1e15-36f3-4f46-aceb-05aac24c545e" providerId="ADAL" clId="{765E29AF-DB58-4025-A9E7-1BD6AAD1841B}" dt="2021-02-15T07:06:20.565" v="2733"/>
          <ac:inkMkLst>
            <pc:docMk/>
            <pc:sldMk cId="1229419838" sldId="1907"/>
            <ac:inkMk id="455" creationId="{271F68C0-C2A6-4381-9CCF-9A422E239D78}"/>
          </ac:inkMkLst>
        </pc:inkChg>
        <pc:inkChg chg="add mod">
          <ac:chgData name="Sherif Khattab" userId="c83b1e15-36f3-4f46-aceb-05aac24c545e" providerId="ADAL" clId="{765E29AF-DB58-4025-A9E7-1BD6AAD1841B}" dt="2021-02-15T07:06:20.565" v="2733"/>
          <ac:inkMkLst>
            <pc:docMk/>
            <pc:sldMk cId="1229419838" sldId="1907"/>
            <ac:inkMk id="462" creationId="{D281A63E-651D-488B-AF34-8587C6EC4398}"/>
          </ac:inkMkLst>
        </pc:inkChg>
      </pc:sldChg>
      <pc:sldChg chg="addSp delSp modSp add mod">
        <pc:chgData name="Sherif Khattab" userId="c83b1e15-36f3-4f46-aceb-05aac24c545e" providerId="ADAL" clId="{765E29AF-DB58-4025-A9E7-1BD6AAD1841B}" dt="2021-02-15T07:06:43.727" v="2743"/>
        <pc:sldMkLst>
          <pc:docMk/>
          <pc:sldMk cId="2388665405" sldId="1908"/>
        </pc:sldMkLst>
        <pc:grpChg chg="del mod">
          <ac:chgData name="Sherif Khattab" userId="c83b1e15-36f3-4f46-aceb-05aac24c545e" providerId="ADAL" clId="{765E29AF-DB58-4025-A9E7-1BD6AAD1841B}" dt="2021-02-15T07:06:35.908" v="2738"/>
          <ac:grpSpMkLst>
            <pc:docMk/>
            <pc:sldMk cId="2388665405" sldId="1908"/>
            <ac:grpSpMk id="463" creationId="{78EA3464-7A3E-410E-B6AC-3F50FEAA748F}"/>
          </ac:grpSpMkLst>
        </pc:grpChg>
        <pc:grpChg chg="mod">
          <ac:chgData name="Sherif Khattab" userId="c83b1e15-36f3-4f46-aceb-05aac24c545e" providerId="ADAL" clId="{765E29AF-DB58-4025-A9E7-1BD6AAD1841B}" dt="2021-02-15T07:06:43.727" v="2743"/>
          <ac:grpSpMkLst>
            <pc:docMk/>
            <pc:sldMk cId="2388665405" sldId="1908"/>
            <ac:grpSpMk id="469" creationId="{A9A8AD9F-3271-4CF8-B28A-C525E760DF41}"/>
          </ac:grpSpMkLst>
        </pc:grpChg>
        <pc:inkChg chg="add">
          <ac:chgData name="Sherif Khattab" userId="c83b1e15-36f3-4f46-aceb-05aac24c545e" providerId="ADAL" clId="{765E29AF-DB58-4025-A9E7-1BD6AAD1841B}" dt="2021-02-15T07:06:31.462" v="2736" actId="9405"/>
          <ac:inkMkLst>
            <pc:docMk/>
            <pc:sldMk cId="2388665405" sldId="1908"/>
            <ac:inkMk id="57" creationId="{14958979-2155-459F-B0AC-5B6553A08B95}"/>
          </ac:inkMkLst>
        </pc:inkChg>
        <pc:inkChg chg="del">
          <ac:chgData name="Sherif Khattab" userId="c83b1e15-36f3-4f46-aceb-05aac24c545e" providerId="ADAL" clId="{765E29AF-DB58-4025-A9E7-1BD6AAD1841B}" dt="2021-02-15T07:06:29.412" v="2735" actId="478"/>
          <ac:inkMkLst>
            <pc:docMk/>
            <pc:sldMk cId="2388665405" sldId="1908"/>
            <ac:inkMk id="451" creationId="{6D4349C0-342A-49CE-A894-166163DED8CB}"/>
          </ac:inkMkLst>
        </pc:inkChg>
        <pc:inkChg chg="add mod">
          <ac:chgData name="Sherif Khattab" userId="c83b1e15-36f3-4f46-aceb-05aac24c545e" providerId="ADAL" clId="{765E29AF-DB58-4025-A9E7-1BD6AAD1841B}" dt="2021-02-15T07:06:43.727" v="2743"/>
          <ac:inkMkLst>
            <pc:docMk/>
            <pc:sldMk cId="2388665405" sldId="1908"/>
            <ac:inkMk id="452" creationId="{1D9A9AFE-0B2C-46CF-A34F-78781DADF36A}"/>
          </ac:inkMkLst>
        </pc:inkChg>
        <pc:inkChg chg="add mod">
          <ac:chgData name="Sherif Khattab" userId="c83b1e15-36f3-4f46-aceb-05aac24c545e" providerId="ADAL" clId="{765E29AF-DB58-4025-A9E7-1BD6AAD1841B}" dt="2021-02-15T07:06:43.727" v="2743"/>
          <ac:inkMkLst>
            <pc:docMk/>
            <pc:sldMk cId="2388665405" sldId="1908"/>
            <ac:inkMk id="453" creationId="{A5521308-2D31-489B-A4F3-B0DE1969246F}"/>
          </ac:inkMkLst>
        </pc:inkChg>
        <pc:inkChg chg="del">
          <ac:chgData name="Sherif Khattab" userId="c83b1e15-36f3-4f46-aceb-05aac24c545e" providerId="ADAL" clId="{765E29AF-DB58-4025-A9E7-1BD6AAD1841B}" dt="2021-02-15T07:06:35.611" v="2737"/>
          <ac:inkMkLst>
            <pc:docMk/>
            <pc:sldMk cId="2388665405" sldId="1908"/>
            <ac:inkMk id="454" creationId="{91AC8255-A908-4F14-9B14-0EB1B1B34A38}"/>
          </ac:inkMkLst>
        </pc:inkChg>
        <pc:inkChg chg="del mod">
          <ac:chgData name="Sherif Khattab" userId="c83b1e15-36f3-4f46-aceb-05aac24c545e" providerId="ADAL" clId="{765E29AF-DB58-4025-A9E7-1BD6AAD1841B}" dt="2021-02-15T07:06:39.770" v="2739"/>
          <ac:inkMkLst>
            <pc:docMk/>
            <pc:sldMk cId="2388665405" sldId="1908"/>
            <ac:inkMk id="455" creationId="{271F68C0-C2A6-4381-9CCF-9A422E239D78}"/>
          </ac:inkMkLst>
        </pc:inkChg>
        <pc:inkChg chg="del mod">
          <ac:chgData name="Sherif Khattab" userId="c83b1e15-36f3-4f46-aceb-05aac24c545e" providerId="ADAL" clId="{765E29AF-DB58-4025-A9E7-1BD6AAD1841B}" dt="2021-02-15T07:06:35.908" v="2738"/>
          <ac:inkMkLst>
            <pc:docMk/>
            <pc:sldMk cId="2388665405" sldId="1908"/>
            <ac:inkMk id="462" creationId="{D281A63E-651D-488B-AF34-8587C6EC4398}"/>
          </ac:inkMkLst>
        </pc:inkChg>
        <pc:inkChg chg="add mod">
          <ac:chgData name="Sherif Khattab" userId="c83b1e15-36f3-4f46-aceb-05aac24c545e" providerId="ADAL" clId="{765E29AF-DB58-4025-A9E7-1BD6AAD1841B}" dt="2021-02-15T07:06:43.727" v="2743"/>
          <ac:inkMkLst>
            <pc:docMk/>
            <pc:sldMk cId="2388665405" sldId="1908"/>
            <ac:inkMk id="468" creationId="{7282B2E2-8DDF-4349-8AD3-D8123B510757}"/>
          </ac:inkMkLst>
        </pc:inkChg>
      </pc:sldChg>
      <pc:sldChg chg="addSp delSp modSp add mod">
        <pc:chgData name="Sherif Khattab" userId="c83b1e15-36f3-4f46-aceb-05aac24c545e" providerId="ADAL" clId="{765E29AF-DB58-4025-A9E7-1BD6AAD1841B}" dt="2021-02-15T07:07:09.647" v="2757" actId="9405"/>
        <pc:sldMkLst>
          <pc:docMk/>
          <pc:sldMk cId="979201267" sldId="1909"/>
        </pc:sldMkLst>
        <pc:grpChg chg="del">
          <ac:chgData name="Sherif Khattab" userId="c83b1e15-36f3-4f46-aceb-05aac24c545e" providerId="ADAL" clId="{765E29AF-DB58-4025-A9E7-1BD6AAD1841B}" dt="2021-02-15T07:07:01.123" v="2745" actId="478"/>
          <ac:grpSpMkLst>
            <pc:docMk/>
            <pc:sldMk cId="979201267" sldId="1909"/>
            <ac:grpSpMk id="62" creationId="{43E8D123-FE0F-44D7-B69A-6FF4F51EC18A}"/>
          </ac:grpSpMkLst>
        </pc:grpChg>
        <pc:grpChg chg="mod">
          <ac:chgData name="Sherif Khattab" userId="c83b1e15-36f3-4f46-aceb-05aac24c545e" providerId="ADAL" clId="{765E29AF-DB58-4025-A9E7-1BD6AAD1841B}" dt="2021-02-15T07:07:05.262" v="2749"/>
          <ac:grpSpMkLst>
            <pc:docMk/>
            <pc:sldMk cId="979201267" sldId="1909"/>
            <ac:grpSpMk id="462" creationId="{DEF51240-B1DE-4B92-9FA3-EDF5B4035D85}"/>
          </ac:grpSpMkLst>
        </pc:grpChg>
        <pc:grpChg chg="mod">
          <ac:chgData name="Sherif Khattab" userId="c83b1e15-36f3-4f46-aceb-05aac24c545e" providerId="ADAL" clId="{765E29AF-DB58-4025-A9E7-1BD6AAD1841B}" dt="2021-02-15T07:07:09.268" v="2756"/>
          <ac:grpSpMkLst>
            <pc:docMk/>
            <pc:sldMk cId="979201267" sldId="1909"/>
            <ac:grpSpMk id="478" creationId="{7F904938-F314-4109-B7A7-D4E90265677E}"/>
          </ac:grpSpMkLst>
        </pc:grpChg>
        <pc:inkChg chg="add mod">
          <ac:chgData name="Sherif Khattab" userId="c83b1e15-36f3-4f46-aceb-05aac24c545e" providerId="ADAL" clId="{765E29AF-DB58-4025-A9E7-1BD6AAD1841B}" dt="2021-02-15T07:07:05.262" v="2749"/>
          <ac:inkMkLst>
            <pc:docMk/>
            <pc:sldMk cId="979201267" sldId="1909"/>
            <ac:inkMk id="451" creationId="{41BFA373-6FA9-42DF-848D-E823A22367CB}"/>
          </ac:inkMkLst>
        </pc:inkChg>
        <pc:inkChg chg="add mod">
          <ac:chgData name="Sherif Khattab" userId="c83b1e15-36f3-4f46-aceb-05aac24c545e" providerId="ADAL" clId="{765E29AF-DB58-4025-A9E7-1BD6AAD1841B}" dt="2021-02-15T07:07:05.262" v="2749"/>
          <ac:inkMkLst>
            <pc:docMk/>
            <pc:sldMk cId="979201267" sldId="1909"/>
            <ac:inkMk id="454" creationId="{D5D94D21-DA04-43C8-B63E-2211758EB041}"/>
          </ac:inkMkLst>
        </pc:inkChg>
        <pc:inkChg chg="add mod">
          <ac:chgData name="Sherif Khattab" userId="c83b1e15-36f3-4f46-aceb-05aac24c545e" providerId="ADAL" clId="{765E29AF-DB58-4025-A9E7-1BD6AAD1841B}" dt="2021-02-15T07:07:05.262" v="2749"/>
          <ac:inkMkLst>
            <pc:docMk/>
            <pc:sldMk cId="979201267" sldId="1909"/>
            <ac:inkMk id="455" creationId="{41A76D27-1697-464D-BF49-E27BF28935A0}"/>
          </ac:inkMkLst>
        </pc:inkChg>
        <pc:inkChg chg="add del mod">
          <ac:chgData name="Sherif Khattab" userId="c83b1e15-36f3-4f46-aceb-05aac24c545e" providerId="ADAL" clId="{765E29AF-DB58-4025-A9E7-1BD6AAD1841B}" dt="2021-02-15T07:07:09.647" v="2757" actId="9405"/>
          <ac:inkMkLst>
            <pc:docMk/>
            <pc:sldMk cId="979201267" sldId="1909"/>
            <ac:inkMk id="463" creationId="{72ED646A-5F92-4706-84F3-79E48F688595}"/>
          </ac:inkMkLst>
        </pc:inkChg>
        <pc:inkChg chg="add del mod">
          <ac:chgData name="Sherif Khattab" userId="c83b1e15-36f3-4f46-aceb-05aac24c545e" providerId="ADAL" clId="{765E29AF-DB58-4025-A9E7-1BD6AAD1841B}" dt="2021-02-15T07:07:09.268" v="2756"/>
          <ac:inkMkLst>
            <pc:docMk/>
            <pc:sldMk cId="979201267" sldId="1909"/>
            <ac:inkMk id="470" creationId="{EB961911-39E7-45CC-8F8D-1404E5A82637}"/>
          </ac:inkMkLst>
        </pc:inkChg>
        <pc:inkChg chg="add del">
          <ac:chgData name="Sherif Khattab" userId="c83b1e15-36f3-4f46-aceb-05aac24c545e" providerId="ADAL" clId="{765E29AF-DB58-4025-A9E7-1BD6AAD1841B}" dt="2021-02-15T07:07:08.784" v="2753" actId="9405"/>
          <ac:inkMkLst>
            <pc:docMk/>
            <pc:sldMk cId="979201267" sldId="1909"/>
            <ac:inkMk id="474" creationId="{958AFB34-FEC3-489B-9C6F-0A906F7A76D9}"/>
          </ac:inkMkLst>
        </pc:inkChg>
      </pc:sldChg>
      <pc:sldChg chg="addSp delSp modSp add mod">
        <pc:chgData name="Sherif Khattab" userId="c83b1e15-36f3-4f46-aceb-05aac24c545e" providerId="ADAL" clId="{765E29AF-DB58-4025-A9E7-1BD6AAD1841B}" dt="2021-02-15T07:07:21.903" v="2765"/>
        <pc:sldMkLst>
          <pc:docMk/>
          <pc:sldMk cId="2723922862" sldId="1910"/>
        </pc:sldMkLst>
        <pc:grpChg chg="mod">
          <ac:chgData name="Sherif Khattab" userId="c83b1e15-36f3-4f46-aceb-05aac24c545e" providerId="ADAL" clId="{765E29AF-DB58-4025-A9E7-1BD6AAD1841B}" dt="2021-02-15T07:07:21.903" v="2765"/>
          <ac:grpSpMkLst>
            <pc:docMk/>
            <pc:sldMk cId="2723922862" sldId="1910"/>
            <ac:grpSpMk id="62" creationId="{5AE37B0E-B19C-4B4C-90CD-652C8F3E1AAE}"/>
          </ac:grpSpMkLst>
        </pc:grpChg>
        <pc:grpChg chg="del mod">
          <ac:chgData name="Sherif Khattab" userId="c83b1e15-36f3-4f46-aceb-05aac24c545e" providerId="ADAL" clId="{765E29AF-DB58-4025-A9E7-1BD6AAD1841B}" dt="2021-02-15T07:07:15.714" v="2760"/>
          <ac:grpSpMkLst>
            <pc:docMk/>
            <pc:sldMk cId="2723922862" sldId="1910"/>
            <ac:grpSpMk id="460" creationId="{C8F1DF29-BA22-4D16-925D-44B874F13484}"/>
          </ac:grpSpMkLst>
        </pc:grpChg>
        <pc:inkChg chg="add mod">
          <ac:chgData name="Sherif Khattab" userId="c83b1e15-36f3-4f46-aceb-05aac24c545e" providerId="ADAL" clId="{765E29AF-DB58-4025-A9E7-1BD6AAD1841B}" dt="2021-02-15T07:07:21.903" v="2765"/>
          <ac:inkMkLst>
            <pc:docMk/>
            <pc:sldMk cId="2723922862" sldId="1910"/>
            <ac:inkMk id="59" creationId="{E9B4E424-7C73-4AF8-873C-ECF0CC6E4065}"/>
          </ac:inkMkLst>
        </pc:inkChg>
        <pc:inkChg chg="add mod">
          <ac:chgData name="Sherif Khattab" userId="c83b1e15-36f3-4f46-aceb-05aac24c545e" providerId="ADAL" clId="{765E29AF-DB58-4025-A9E7-1BD6AAD1841B}" dt="2021-02-15T07:07:21.903" v="2765"/>
          <ac:inkMkLst>
            <pc:docMk/>
            <pc:sldMk cId="2723922862" sldId="1910"/>
            <ac:inkMk id="60" creationId="{4A57A900-D7C8-4CF2-8A10-28AC0CFD69CF}"/>
          </ac:inkMkLst>
        </pc:inkChg>
        <pc:inkChg chg="add mod">
          <ac:chgData name="Sherif Khattab" userId="c83b1e15-36f3-4f46-aceb-05aac24c545e" providerId="ADAL" clId="{765E29AF-DB58-4025-A9E7-1BD6AAD1841B}" dt="2021-02-15T07:07:21.903" v="2765"/>
          <ac:inkMkLst>
            <pc:docMk/>
            <pc:sldMk cId="2723922862" sldId="1910"/>
            <ac:inkMk id="61" creationId="{D7537378-8519-45C1-93B5-4BF8F5A9A10B}"/>
          </ac:inkMkLst>
        </pc:inkChg>
        <pc:inkChg chg="del">
          <ac:chgData name="Sherif Khattab" userId="c83b1e15-36f3-4f46-aceb-05aac24c545e" providerId="ADAL" clId="{765E29AF-DB58-4025-A9E7-1BD6AAD1841B}" dt="2021-02-15T07:07:15.362" v="2759"/>
          <ac:inkMkLst>
            <pc:docMk/>
            <pc:sldMk cId="2723922862" sldId="1910"/>
            <ac:inkMk id="448" creationId="{9767523D-304D-4283-A6FE-35BE3C7E5AFD}"/>
          </ac:inkMkLst>
        </pc:inkChg>
        <pc:inkChg chg="del mod">
          <ac:chgData name="Sherif Khattab" userId="c83b1e15-36f3-4f46-aceb-05aac24c545e" providerId="ADAL" clId="{765E29AF-DB58-4025-A9E7-1BD6AAD1841B}" dt="2021-02-15T07:07:18.101" v="2761"/>
          <ac:inkMkLst>
            <pc:docMk/>
            <pc:sldMk cId="2723922862" sldId="1910"/>
            <ac:inkMk id="449" creationId="{9B987A8E-C4DD-403F-85DE-AF6418891A39}"/>
          </ac:inkMkLst>
        </pc:inkChg>
        <pc:inkChg chg="del mod">
          <ac:chgData name="Sherif Khattab" userId="c83b1e15-36f3-4f46-aceb-05aac24c545e" providerId="ADAL" clId="{765E29AF-DB58-4025-A9E7-1BD6AAD1841B}" dt="2021-02-15T07:07:15.714" v="2760"/>
          <ac:inkMkLst>
            <pc:docMk/>
            <pc:sldMk cId="2723922862" sldId="1910"/>
            <ac:inkMk id="450" creationId="{023CE76D-5084-4E0F-A2AB-08E2D8F7442F}"/>
          </ac:inkMkLst>
        </pc:inkChg>
      </pc:sldChg>
      <pc:sldChg chg="addSp delSp modSp add mod">
        <pc:chgData name="Sherif Khattab" userId="c83b1e15-36f3-4f46-aceb-05aac24c545e" providerId="ADAL" clId="{765E29AF-DB58-4025-A9E7-1BD6AAD1841B}" dt="2021-02-15T07:07:35.891" v="2775"/>
        <pc:sldMkLst>
          <pc:docMk/>
          <pc:sldMk cId="4037098521" sldId="1911"/>
        </pc:sldMkLst>
        <pc:grpChg chg="del mod">
          <ac:chgData name="Sherif Khattab" userId="c83b1e15-36f3-4f46-aceb-05aac24c545e" providerId="ADAL" clId="{765E29AF-DB58-4025-A9E7-1BD6AAD1841B}" dt="2021-02-15T07:07:35.183" v="2774"/>
          <ac:grpSpMkLst>
            <pc:docMk/>
            <pc:sldMk cId="4037098521" sldId="1911"/>
            <ac:grpSpMk id="462" creationId="{DEF51240-B1DE-4B92-9FA3-EDF5B4035D85}"/>
          </ac:grpSpMkLst>
        </pc:grpChg>
        <pc:grpChg chg="mod">
          <ac:chgData name="Sherif Khattab" userId="c83b1e15-36f3-4f46-aceb-05aac24c545e" providerId="ADAL" clId="{765E29AF-DB58-4025-A9E7-1BD6AAD1841B}" dt="2021-02-15T07:07:33.761" v="2772"/>
          <ac:grpSpMkLst>
            <pc:docMk/>
            <pc:sldMk cId="4037098521" sldId="1911"/>
            <ac:grpSpMk id="463" creationId="{74C82286-D4E1-4544-82CA-9E29BB596018}"/>
          </ac:grpSpMkLst>
        </pc:grpChg>
        <pc:inkChg chg="del">
          <ac:chgData name="Sherif Khattab" userId="c83b1e15-36f3-4f46-aceb-05aac24c545e" providerId="ADAL" clId="{765E29AF-DB58-4025-A9E7-1BD6AAD1841B}" dt="2021-02-15T07:07:26.131" v="2767" actId="478"/>
          <ac:inkMkLst>
            <pc:docMk/>
            <pc:sldMk cId="4037098521" sldId="1911"/>
            <ac:inkMk id="57" creationId="{14958979-2155-459F-B0AC-5B6553A08B95}"/>
          </ac:inkMkLst>
        </pc:inkChg>
        <pc:inkChg chg="add">
          <ac:chgData name="Sherif Khattab" userId="c83b1e15-36f3-4f46-aceb-05aac24c545e" providerId="ADAL" clId="{765E29AF-DB58-4025-A9E7-1BD6AAD1841B}" dt="2021-02-15T07:07:28.551" v="2768" actId="9405"/>
          <ac:inkMkLst>
            <pc:docMk/>
            <pc:sldMk cId="4037098521" sldId="1911"/>
            <ac:inkMk id="448" creationId="{99AE8610-DB7B-442A-99A3-B317B6B7D7CD}"/>
          </ac:inkMkLst>
        </pc:inkChg>
        <pc:inkChg chg="add mod">
          <ac:chgData name="Sherif Khattab" userId="c83b1e15-36f3-4f46-aceb-05aac24c545e" providerId="ADAL" clId="{765E29AF-DB58-4025-A9E7-1BD6AAD1841B}" dt="2021-02-15T07:07:33.761" v="2772"/>
          <ac:inkMkLst>
            <pc:docMk/>
            <pc:sldMk cId="4037098521" sldId="1911"/>
            <ac:inkMk id="449" creationId="{C79919EB-95F4-4AAD-B4DC-3A84664AF35A}"/>
          </ac:inkMkLst>
        </pc:inkChg>
        <pc:inkChg chg="add mod">
          <ac:chgData name="Sherif Khattab" userId="c83b1e15-36f3-4f46-aceb-05aac24c545e" providerId="ADAL" clId="{765E29AF-DB58-4025-A9E7-1BD6AAD1841B}" dt="2021-02-15T07:07:33.761" v="2772"/>
          <ac:inkMkLst>
            <pc:docMk/>
            <pc:sldMk cId="4037098521" sldId="1911"/>
            <ac:inkMk id="450" creationId="{63FFA772-629A-4E80-B5A9-002299D9E195}"/>
          </ac:inkMkLst>
        </pc:inkChg>
        <pc:inkChg chg="del mod">
          <ac:chgData name="Sherif Khattab" userId="c83b1e15-36f3-4f46-aceb-05aac24c545e" providerId="ADAL" clId="{765E29AF-DB58-4025-A9E7-1BD6AAD1841B}" dt="2021-02-15T07:07:35.183" v="2774"/>
          <ac:inkMkLst>
            <pc:docMk/>
            <pc:sldMk cId="4037098521" sldId="1911"/>
            <ac:inkMk id="451" creationId="{41BFA373-6FA9-42DF-848D-E823A22367CB}"/>
          </ac:inkMkLst>
        </pc:inkChg>
        <pc:inkChg chg="del">
          <ac:chgData name="Sherif Khattab" userId="c83b1e15-36f3-4f46-aceb-05aac24c545e" providerId="ADAL" clId="{765E29AF-DB58-4025-A9E7-1BD6AAD1841B}" dt="2021-02-15T07:07:34.839" v="2773"/>
          <ac:inkMkLst>
            <pc:docMk/>
            <pc:sldMk cId="4037098521" sldId="1911"/>
            <ac:inkMk id="454" creationId="{D5D94D21-DA04-43C8-B63E-2211758EB041}"/>
          </ac:inkMkLst>
        </pc:inkChg>
        <pc:inkChg chg="del mod">
          <ac:chgData name="Sherif Khattab" userId="c83b1e15-36f3-4f46-aceb-05aac24c545e" providerId="ADAL" clId="{765E29AF-DB58-4025-A9E7-1BD6AAD1841B}" dt="2021-02-15T07:07:35.891" v="2775"/>
          <ac:inkMkLst>
            <pc:docMk/>
            <pc:sldMk cId="4037098521" sldId="1911"/>
            <ac:inkMk id="455" creationId="{41A76D27-1697-464D-BF49-E27BF28935A0}"/>
          </ac:inkMkLst>
        </pc:inkChg>
        <pc:inkChg chg="add mod">
          <ac:chgData name="Sherif Khattab" userId="c83b1e15-36f3-4f46-aceb-05aac24c545e" providerId="ADAL" clId="{765E29AF-DB58-4025-A9E7-1BD6AAD1841B}" dt="2021-02-15T07:07:33.761" v="2772"/>
          <ac:inkMkLst>
            <pc:docMk/>
            <pc:sldMk cId="4037098521" sldId="1911"/>
            <ac:inkMk id="460" creationId="{2FC8A0A2-E966-43EB-88BD-AFE9A3C3BF29}"/>
          </ac:inkMkLst>
        </pc:inkChg>
      </pc:sldChg>
      <pc:sldChg chg="addSp delSp modSp add mod">
        <pc:chgData name="Sherif Khattab" userId="c83b1e15-36f3-4f46-aceb-05aac24c545e" providerId="ADAL" clId="{765E29AF-DB58-4025-A9E7-1BD6AAD1841B}" dt="2021-02-15T07:07:59.843" v="2784"/>
        <pc:sldMkLst>
          <pc:docMk/>
          <pc:sldMk cId="731482511" sldId="1912"/>
        </pc:sldMkLst>
        <pc:grpChg chg="mod">
          <ac:chgData name="Sherif Khattab" userId="c83b1e15-36f3-4f46-aceb-05aac24c545e" providerId="ADAL" clId="{765E29AF-DB58-4025-A9E7-1BD6AAD1841B}" dt="2021-02-15T07:07:59.843" v="2784"/>
          <ac:grpSpMkLst>
            <pc:docMk/>
            <pc:sldMk cId="731482511" sldId="1912"/>
            <ac:grpSpMk id="462" creationId="{288E43E7-C04C-4B25-BA9C-36364EC05611}"/>
          </ac:grpSpMkLst>
        </pc:grpChg>
        <pc:inkChg chg="add">
          <ac:chgData name="Sherif Khattab" userId="c83b1e15-36f3-4f46-aceb-05aac24c545e" providerId="ADAL" clId="{765E29AF-DB58-4025-A9E7-1BD6AAD1841B}" dt="2021-02-15T07:07:55.006" v="2780" actId="9405"/>
          <ac:inkMkLst>
            <pc:docMk/>
            <pc:sldMk cId="731482511" sldId="1912"/>
            <ac:inkMk id="57" creationId="{B4397F32-851B-4319-988E-01696E7FE358}"/>
          </ac:inkMkLst>
        </pc:inkChg>
        <pc:inkChg chg="del">
          <ac:chgData name="Sherif Khattab" userId="c83b1e15-36f3-4f46-aceb-05aac24c545e" providerId="ADAL" clId="{765E29AF-DB58-4025-A9E7-1BD6AAD1841B}" dt="2021-02-15T07:07:51.983" v="2779" actId="478"/>
          <ac:inkMkLst>
            <pc:docMk/>
            <pc:sldMk cId="731482511" sldId="1912"/>
            <ac:inkMk id="448" creationId="{99AE8610-DB7B-442A-99A3-B317B6B7D7CD}"/>
          </ac:inkMkLst>
        </pc:inkChg>
        <pc:inkChg chg="add mod">
          <ac:chgData name="Sherif Khattab" userId="c83b1e15-36f3-4f46-aceb-05aac24c545e" providerId="ADAL" clId="{765E29AF-DB58-4025-A9E7-1BD6AAD1841B}" dt="2021-02-15T07:07:59.843" v="2784"/>
          <ac:inkMkLst>
            <pc:docMk/>
            <pc:sldMk cId="731482511" sldId="1912"/>
            <ac:inkMk id="451" creationId="{D39AD544-4C14-44D7-A4AE-0D5CD01F8740}"/>
          </ac:inkMkLst>
        </pc:inkChg>
        <pc:inkChg chg="add mod">
          <ac:chgData name="Sherif Khattab" userId="c83b1e15-36f3-4f46-aceb-05aac24c545e" providerId="ADAL" clId="{765E29AF-DB58-4025-A9E7-1BD6AAD1841B}" dt="2021-02-15T07:07:59.843" v="2784"/>
          <ac:inkMkLst>
            <pc:docMk/>
            <pc:sldMk cId="731482511" sldId="1912"/>
            <ac:inkMk id="454" creationId="{23D99565-97BE-4AD2-9AD4-DA673E06C2F6}"/>
          </ac:inkMkLst>
        </pc:inkChg>
        <pc:inkChg chg="add mod">
          <ac:chgData name="Sherif Khattab" userId="c83b1e15-36f3-4f46-aceb-05aac24c545e" providerId="ADAL" clId="{765E29AF-DB58-4025-A9E7-1BD6AAD1841B}" dt="2021-02-15T07:07:59.843" v="2784"/>
          <ac:inkMkLst>
            <pc:docMk/>
            <pc:sldMk cId="731482511" sldId="1912"/>
            <ac:inkMk id="455" creationId="{1C221657-EB4F-4AC9-B082-BA35E20EB7F4}"/>
          </ac:inkMkLst>
        </pc:inkChg>
      </pc:sldChg>
      <pc:sldChg chg="add del">
        <pc:chgData name="Sherif Khattab" userId="c83b1e15-36f3-4f46-aceb-05aac24c545e" providerId="ADAL" clId="{765E29AF-DB58-4025-A9E7-1BD6AAD1841B}" dt="2021-02-15T07:07:47.594" v="2777"/>
        <pc:sldMkLst>
          <pc:docMk/>
          <pc:sldMk cId="3162716892" sldId="1912"/>
        </pc:sldMkLst>
      </pc:sldChg>
      <pc:sldChg chg="addSp delSp modSp add mod">
        <pc:chgData name="Sherif Khattab" userId="c83b1e15-36f3-4f46-aceb-05aac24c545e" providerId="ADAL" clId="{765E29AF-DB58-4025-A9E7-1BD6AAD1841B}" dt="2021-02-15T07:08:17.953" v="2794"/>
        <pc:sldMkLst>
          <pc:docMk/>
          <pc:sldMk cId="182704595" sldId="1913"/>
        </pc:sldMkLst>
        <pc:grpChg chg="del mod">
          <ac:chgData name="Sherif Khattab" userId="c83b1e15-36f3-4f46-aceb-05aac24c545e" providerId="ADAL" clId="{765E29AF-DB58-4025-A9E7-1BD6AAD1841B}" dt="2021-02-15T07:08:16.521" v="2793"/>
          <ac:grpSpMkLst>
            <pc:docMk/>
            <pc:sldMk cId="182704595" sldId="1913"/>
            <ac:grpSpMk id="462" creationId="{288E43E7-C04C-4B25-BA9C-36364EC05611}"/>
          </ac:grpSpMkLst>
        </pc:grpChg>
        <pc:grpChg chg="mod">
          <ac:chgData name="Sherif Khattab" userId="c83b1e15-36f3-4f46-aceb-05aac24c545e" providerId="ADAL" clId="{765E29AF-DB58-4025-A9E7-1BD6AAD1841B}" dt="2021-02-15T07:08:14.638" v="2791"/>
          <ac:grpSpMkLst>
            <pc:docMk/>
            <pc:sldMk cId="182704595" sldId="1913"/>
            <ac:grpSpMk id="479" creationId="{0C1F3833-EAB0-4574-855E-D266A1A5E1E6}"/>
          </ac:grpSpMkLst>
        </pc:grpChg>
        <pc:inkChg chg="del">
          <ac:chgData name="Sherif Khattab" userId="c83b1e15-36f3-4f46-aceb-05aac24c545e" providerId="ADAL" clId="{765E29AF-DB58-4025-A9E7-1BD6AAD1841B}" dt="2021-02-15T07:08:05.532" v="2786" actId="478"/>
          <ac:inkMkLst>
            <pc:docMk/>
            <pc:sldMk cId="182704595" sldId="1913"/>
            <ac:inkMk id="57" creationId="{B4397F32-851B-4319-988E-01696E7FE358}"/>
          </ac:inkMkLst>
        </pc:inkChg>
        <pc:inkChg chg="add">
          <ac:chgData name="Sherif Khattab" userId="c83b1e15-36f3-4f46-aceb-05aac24c545e" providerId="ADAL" clId="{765E29AF-DB58-4025-A9E7-1BD6AAD1841B}" dt="2021-02-15T07:08:08.014" v="2787" actId="9405"/>
          <ac:inkMkLst>
            <pc:docMk/>
            <pc:sldMk cId="182704595" sldId="1913"/>
            <ac:inkMk id="448" creationId="{259F787E-9E53-4CC6-9659-D749FA459157}"/>
          </ac:inkMkLst>
        </pc:inkChg>
        <pc:inkChg chg="del">
          <ac:chgData name="Sherif Khattab" userId="c83b1e15-36f3-4f46-aceb-05aac24c545e" providerId="ADAL" clId="{765E29AF-DB58-4025-A9E7-1BD6AAD1841B}" dt="2021-02-15T07:08:15.910" v="2792"/>
          <ac:inkMkLst>
            <pc:docMk/>
            <pc:sldMk cId="182704595" sldId="1913"/>
            <ac:inkMk id="451" creationId="{D39AD544-4C14-44D7-A4AE-0D5CD01F8740}"/>
          </ac:inkMkLst>
        </pc:inkChg>
        <pc:inkChg chg="del mod">
          <ac:chgData name="Sherif Khattab" userId="c83b1e15-36f3-4f46-aceb-05aac24c545e" providerId="ADAL" clId="{765E29AF-DB58-4025-A9E7-1BD6AAD1841B}" dt="2021-02-15T07:08:17.953" v="2794"/>
          <ac:inkMkLst>
            <pc:docMk/>
            <pc:sldMk cId="182704595" sldId="1913"/>
            <ac:inkMk id="454" creationId="{23D99565-97BE-4AD2-9AD4-DA673E06C2F6}"/>
          </ac:inkMkLst>
        </pc:inkChg>
        <pc:inkChg chg="del mod">
          <ac:chgData name="Sherif Khattab" userId="c83b1e15-36f3-4f46-aceb-05aac24c545e" providerId="ADAL" clId="{765E29AF-DB58-4025-A9E7-1BD6AAD1841B}" dt="2021-02-15T07:08:16.521" v="2793"/>
          <ac:inkMkLst>
            <pc:docMk/>
            <pc:sldMk cId="182704595" sldId="1913"/>
            <ac:inkMk id="455" creationId="{1C221657-EB4F-4AC9-B082-BA35E20EB7F4}"/>
          </ac:inkMkLst>
        </pc:inkChg>
        <pc:inkChg chg="add mod">
          <ac:chgData name="Sherif Khattab" userId="c83b1e15-36f3-4f46-aceb-05aac24c545e" providerId="ADAL" clId="{765E29AF-DB58-4025-A9E7-1BD6AAD1841B}" dt="2021-02-15T07:08:14.638" v="2791"/>
          <ac:inkMkLst>
            <pc:docMk/>
            <pc:sldMk cId="182704595" sldId="1913"/>
            <ac:inkMk id="470" creationId="{2A7F8C24-A8EC-4C74-9671-5772E669153A}"/>
          </ac:inkMkLst>
        </pc:inkChg>
        <pc:inkChg chg="add mod">
          <ac:chgData name="Sherif Khattab" userId="c83b1e15-36f3-4f46-aceb-05aac24c545e" providerId="ADAL" clId="{765E29AF-DB58-4025-A9E7-1BD6AAD1841B}" dt="2021-02-15T07:08:14.638" v="2791"/>
          <ac:inkMkLst>
            <pc:docMk/>
            <pc:sldMk cId="182704595" sldId="1913"/>
            <ac:inkMk id="474" creationId="{275257AF-4EE8-43E2-A9C3-1B0932D147E2}"/>
          </ac:inkMkLst>
        </pc:inkChg>
        <pc:inkChg chg="add mod">
          <ac:chgData name="Sherif Khattab" userId="c83b1e15-36f3-4f46-aceb-05aac24c545e" providerId="ADAL" clId="{765E29AF-DB58-4025-A9E7-1BD6AAD1841B}" dt="2021-02-15T07:08:14.638" v="2791"/>
          <ac:inkMkLst>
            <pc:docMk/>
            <pc:sldMk cId="182704595" sldId="1913"/>
            <ac:inkMk id="478" creationId="{870F387B-C98A-48D9-875D-914B6B3C6E1C}"/>
          </ac:inkMkLst>
        </pc:inkChg>
      </pc:sldChg>
      <pc:sldChg chg="addSp delSp modSp add mod">
        <pc:chgData name="Sherif Khattab" userId="c83b1e15-36f3-4f46-aceb-05aac24c545e" providerId="ADAL" clId="{765E29AF-DB58-4025-A9E7-1BD6AAD1841B}" dt="2021-02-15T07:08:39.766" v="2807"/>
        <pc:sldMkLst>
          <pc:docMk/>
          <pc:sldMk cId="1894223681" sldId="1914"/>
        </pc:sldMkLst>
        <pc:grpChg chg="mod">
          <ac:chgData name="Sherif Khattab" userId="c83b1e15-36f3-4f46-aceb-05aac24c545e" providerId="ADAL" clId="{765E29AF-DB58-4025-A9E7-1BD6AAD1841B}" dt="2021-02-15T07:08:39.766" v="2807"/>
          <ac:grpSpMkLst>
            <pc:docMk/>
            <pc:sldMk cId="1894223681" sldId="1914"/>
            <ac:grpSpMk id="462" creationId="{662234D2-7C02-4E53-9EBB-5826DC9E6775}"/>
          </ac:grpSpMkLst>
        </pc:grpChg>
        <pc:grpChg chg="del mod">
          <ac:chgData name="Sherif Khattab" userId="c83b1e15-36f3-4f46-aceb-05aac24c545e" providerId="ADAL" clId="{765E29AF-DB58-4025-A9E7-1BD6AAD1841B}" dt="2021-02-15T07:08:35.896" v="2802"/>
          <ac:grpSpMkLst>
            <pc:docMk/>
            <pc:sldMk cId="1894223681" sldId="1914"/>
            <ac:grpSpMk id="463" creationId="{74C82286-D4E1-4544-82CA-9E29BB596018}"/>
          </ac:grpSpMkLst>
        </pc:grpChg>
        <pc:grpChg chg="mod">
          <ac:chgData name="Sherif Khattab" userId="c83b1e15-36f3-4f46-aceb-05aac24c545e" providerId="ADAL" clId="{765E29AF-DB58-4025-A9E7-1BD6AAD1841B}" dt="2021-02-15T07:08:25.058" v="2798"/>
          <ac:grpSpMkLst>
            <pc:docMk/>
            <pc:sldMk cId="1894223681" sldId="1914"/>
            <ac:grpSpMk id="517" creationId="{2EDD4EFB-C1F4-4CD9-A023-3E1B9E9F30BC}"/>
          </ac:grpSpMkLst>
        </pc:grpChg>
        <pc:inkChg chg="add">
          <ac:chgData name="Sherif Khattab" userId="c83b1e15-36f3-4f46-aceb-05aac24c545e" providerId="ADAL" clId="{765E29AF-DB58-4025-A9E7-1BD6AAD1841B}" dt="2021-02-15T07:08:30.460" v="2800" actId="9405"/>
          <ac:inkMkLst>
            <pc:docMk/>
            <pc:sldMk cId="1894223681" sldId="1914"/>
            <ac:inkMk id="57" creationId="{3A85B0CF-FA47-4014-A078-B06849A42075}"/>
          </ac:inkMkLst>
        </pc:inkChg>
        <pc:inkChg chg="add del">
          <ac:chgData name="Sherif Khattab" userId="c83b1e15-36f3-4f46-aceb-05aac24c545e" providerId="ADAL" clId="{765E29AF-DB58-4025-A9E7-1BD6AAD1841B}" dt="2021-02-15T07:08:27.964" v="2799" actId="478"/>
          <ac:inkMkLst>
            <pc:docMk/>
            <pc:sldMk cId="1894223681" sldId="1914"/>
            <ac:inkMk id="448" creationId="{259F787E-9E53-4CC6-9659-D749FA459157}"/>
          </ac:inkMkLst>
        </pc:inkChg>
        <pc:inkChg chg="del mod">
          <ac:chgData name="Sherif Khattab" userId="c83b1e15-36f3-4f46-aceb-05aac24c545e" providerId="ADAL" clId="{765E29AF-DB58-4025-A9E7-1BD6AAD1841B}" dt="2021-02-15T07:08:35.896" v="2802"/>
          <ac:inkMkLst>
            <pc:docMk/>
            <pc:sldMk cId="1894223681" sldId="1914"/>
            <ac:inkMk id="449" creationId="{C79919EB-95F4-4AAD-B4DC-3A84664AF35A}"/>
          </ac:inkMkLst>
        </pc:inkChg>
        <pc:inkChg chg="del mod">
          <ac:chgData name="Sherif Khattab" userId="c83b1e15-36f3-4f46-aceb-05aac24c545e" providerId="ADAL" clId="{765E29AF-DB58-4025-A9E7-1BD6AAD1841B}" dt="2021-02-15T07:08:36.403" v="2803"/>
          <ac:inkMkLst>
            <pc:docMk/>
            <pc:sldMk cId="1894223681" sldId="1914"/>
            <ac:inkMk id="450" creationId="{63FFA772-629A-4E80-B5A9-002299D9E195}"/>
          </ac:inkMkLst>
        </pc:inkChg>
        <pc:inkChg chg="add mod">
          <ac:chgData name="Sherif Khattab" userId="c83b1e15-36f3-4f46-aceb-05aac24c545e" providerId="ADAL" clId="{765E29AF-DB58-4025-A9E7-1BD6AAD1841B}" dt="2021-02-15T07:08:39.766" v="2807"/>
          <ac:inkMkLst>
            <pc:docMk/>
            <pc:sldMk cId="1894223681" sldId="1914"/>
            <ac:inkMk id="451" creationId="{63FF469B-6484-47B5-A88C-C82EC7E1101A}"/>
          </ac:inkMkLst>
        </pc:inkChg>
        <pc:inkChg chg="add mod">
          <ac:chgData name="Sherif Khattab" userId="c83b1e15-36f3-4f46-aceb-05aac24c545e" providerId="ADAL" clId="{765E29AF-DB58-4025-A9E7-1BD6AAD1841B}" dt="2021-02-15T07:08:39.766" v="2807"/>
          <ac:inkMkLst>
            <pc:docMk/>
            <pc:sldMk cId="1894223681" sldId="1914"/>
            <ac:inkMk id="454" creationId="{F250B9ED-40B9-4CF7-AB2A-407A68778592}"/>
          </ac:inkMkLst>
        </pc:inkChg>
        <pc:inkChg chg="add mod">
          <ac:chgData name="Sherif Khattab" userId="c83b1e15-36f3-4f46-aceb-05aac24c545e" providerId="ADAL" clId="{765E29AF-DB58-4025-A9E7-1BD6AAD1841B}" dt="2021-02-15T07:08:39.766" v="2807"/>
          <ac:inkMkLst>
            <pc:docMk/>
            <pc:sldMk cId="1894223681" sldId="1914"/>
            <ac:inkMk id="455" creationId="{97106890-23CA-402F-8FA4-931DE290CD39}"/>
          </ac:inkMkLst>
        </pc:inkChg>
        <pc:inkChg chg="del">
          <ac:chgData name="Sherif Khattab" userId="c83b1e15-36f3-4f46-aceb-05aac24c545e" providerId="ADAL" clId="{765E29AF-DB58-4025-A9E7-1BD6AAD1841B}" dt="2021-02-15T07:08:35.676" v="2801"/>
          <ac:inkMkLst>
            <pc:docMk/>
            <pc:sldMk cId="1894223681" sldId="1914"/>
            <ac:inkMk id="460" creationId="{2FC8A0A2-E966-43EB-88BD-AFE9A3C3BF29}"/>
          </ac:inkMkLst>
        </pc:inkChg>
        <pc:inkChg chg="mod">
          <ac:chgData name="Sherif Khattab" userId="c83b1e15-36f3-4f46-aceb-05aac24c545e" providerId="ADAL" clId="{765E29AF-DB58-4025-A9E7-1BD6AAD1841B}" dt="2021-02-15T07:08:25.058" v="2798"/>
          <ac:inkMkLst>
            <pc:docMk/>
            <pc:sldMk cId="1894223681" sldId="1914"/>
            <ac:inkMk id="505" creationId="{FA40196F-F6CF-4F98-859D-B029D2A1D85F}"/>
          </ac:inkMkLst>
        </pc:inkChg>
        <pc:inkChg chg="mod">
          <ac:chgData name="Sherif Khattab" userId="c83b1e15-36f3-4f46-aceb-05aac24c545e" providerId="ADAL" clId="{765E29AF-DB58-4025-A9E7-1BD6AAD1841B}" dt="2021-02-15T07:08:25.058" v="2798"/>
          <ac:inkMkLst>
            <pc:docMk/>
            <pc:sldMk cId="1894223681" sldId="1914"/>
            <ac:inkMk id="506" creationId="{2ECF7A7C-1BCF-41F4-9EA0-396EB6D801B5}"/>
          </ac:inkMkLst>
        </pc:inkChg>
        <pc:inkChg chg="mod">
          <ac:chgData name="Sherif Khattab" userId="c83b1e15-36f3-4f46-aceb-05aac24c545e" providerId="ADAL" clId="{765E29AF-DB58-4025-A9E7-1BD6AAD1841B}" dt="2021-02-15T07:08:25.058" v="2798"/>
          <ac:inkMkLst>
            <pc:docMk/>
            <pc:sldMk cId="1894223681" sldId="1914"/>
            <ac:inkMk id="507" creationId="{6B9D8962-A1F3-47D1-A5A1-4CD5EB026D66}"/>
          </ac:inkMkLst>
        </pc:inkChg>
        <pc:inkChg chg="mod">
          <ac:chgData name="Sherif Khattab" userId="c83b1e15-36f3-4f46-aceb-05aac24c545e" providerId="ADAL" clId="{765E29AF-DB58-4025-A9E7-1BD6AAD1841B}" dt="2021-02-15T07:08:25.058" v="2798"/>
          <ac:inkMkLst>
            <pc:docMk/>
            <pc:sldMk cId="1894223681" sldId="1914"/>
            <ac:inkMk id="508" creationId="{3DA3FDAB-163D-41D3-9128-84D025388F85}"/>
          </ac:inkMkLst>
        </pc:inkChg>
        <pc:inkChg chg="mod">
          <ac:chgData name="Sherif Khattab" userId="c83b1e15-36f3-4f46-aceb-05aac24c545e" providerId="ADAL" clId="{765E29AF-DB58-4025-A9E7-1BD6AAD1841B}" dt="2021-02-15T07:08:25.058" v="2798"/>
          <ac:inkMkLst>
            <pc:docMk/>
            <pc:sldMk cId="1894223681" sldId="1914"/>
            <ac:inkMk id="509" creationId="{B2402C26-4F54-41B7-8C45-04AF3C5E4588}"/>
          </ac:inkMkLst>
        </pc:inkChg>
        <pc:inkChg chg="add del">
          <ac:chgData name="Sherif Khattab" userId="c83b1e15-36f3-4f46-aceb-05aac24c545e" providerId="ADAL" clId="{765E29AF-DB58-4025-A9E7-1BD6AAD1841B}" dt="2021-02-15T07:08:25.058" v="2798"/>
          <ac:inkMkLst>
            <pc:docMk/>
            <pc:sldMk cId="1894223681" sldId="1914"/>
            <ac:inkMk id="510" creationId="{191FC0A6-8A6D-4394-9E7B-E5AF7BC95590}"/>
          </ac:inkMkLst>
        </pc:inkChg>
        <pc:inkChg chg="mod">
          <ac:chgData name="Sherif Khattab" userId="c83b1e15-36f3-4f46-aceb-05aac24c545e" providerId="ADAL" clId="{765E29AF-DB58-4025-A9E7-1BD6AAD1841B}" dt="2021-02-15T07:08:25.058" v="2798"/>
          <ac:inkMkLst>
            <pc:docMk/>
            <pc:sldMk cId="1894223681" sldId="1914"/>
            <ac:inkMk id="511" creationId="{08B21305-E5EE-4D9F-9DEF-E07550BD7BD2}"/>
          </ac:inkMkLst>
        </pc:inkChg>
        <pc:inkChg chg="mod">
          <ac:chgData name="Sherif Khattab" userId="c83b1e15-36f3-4f46-aceb-05aac24c545e" providerId="ADAL" clId="{765E29AF-DB58-4025-A9E7-1BD6AAD1841B}" dt="2021-02-15T07:08:25.058" v="2798"/>
          <ac:inkMkLst>
            <pc:docMk/>
            <pc:sldMk cId="1894223681" sldId="1914"/>
            <ac:inkMk id="512" creationId="{51919EDA-5A33-4459-B724-300FA28C95F0}"/>
          </ac:inkMkLst>
        </pc:inkChg>
        <pc:inkChg chg="mod">
          <ac:chgData name="Sherif Khattab" userId="c83b1e15-36f3-4f46-aceb-05aac24c545e" providerId="ADAL" clId="{765E29AF-DB58-4025-A9E7-1BD6AAD1841B}" dt="2021-02-15T07:08:25.058" v="2798"/>
          <ac:inkMkLst>
            <pc:docMk/>
            <pc:sldMk cId="1894223681" sldId="1914"/>
            <ac:inkMk id="513" creationId="{53AE14BF-13E3-4445-BE7B-AF0B0CC7E288}"/>
          </ac:inkMkLst>
        </pc:inkChg>
        <pc:inkChg chg="mod">
          <ac:chgData name="Sherif Khattab" userId="c83b1e15-36f3-4f46-aceb-05aac24c545e" providerId="ADAL" clId="{765E29AF-DB58-4025-A9E7-1BD6AAD1841B}" dt="2021-02-15T07:08:25.058" v="2798"/>
          <ac:inkMkLst>
            <pc:docMk/>
            <pc:sldMk cId="1894223681" sldId="1914"/>
            <ac:inkMk id="514" creationId="{70BB94D7-ED7A-47A5-9E1F-3CD23AA71076}"/>
          </ac:inkMkLst>
        </pc:inkChg>
        <pc:inkChg chg="mod">
          <ac:chgData name="Sherif Khattab" userId="c83b1e15-36f3-4f46-aceb-05aac24c545e" providerId="ADAL" clId="{765E29AF-DB58-4025-A9E7-1BD6AAD1841B}" dt="2021-02-15T07:08:25.058" v="2798"/>
          <ac:inkMkLst>
            <pc:docMk/>
            <pc:sldMk cId="1894223681" sldId="1914"/>
            <ac:inkMk id="515" creationId="{510F6ADF-E019-4E81-9631-31F47C9E394C}"/>
          </ac:inkMkLst>
        </pc:inkChg>
        <pc:inkChg chg="mod">
          <ac:chgData name="Sherif Khattab" userId="c83b1e15-36f3-4f46-aceb-05aac24c545e" providerId="ADAL" clId="{765E29AF-DB58-4025-A9E7-1BD6AAD1841B}" dt="2021-02-15T07:08:25.058" v="2798"/>
          <ac:inkMkLst>
            <pc:docMk/>
            <pc:sldMk cId="1894223681" sldId="1914"/>
            <ac:inkMk id="516" creationId="{AAEA7FEC-2021-4E83-B117-65381E6CB09B}"/>
          </ac:inkMkLst>
        </pc:inkChg>
      </pc:sldChg>
      <pc:sldChg chg="addSp delSp modSp add mod">
        <pc:chgData name="Sherif Khattab" userId="c83b1e15-36f3-4f46-aceb-05aac24c545e" providerId="ADAL" clId="{765E29AF-DB58-4025-A9E7-1BD6AAD1841B}" dt="2021-02-15T07:09:23.013" v="2824"/>
        <pc:sldMkLst>
          <pc:docMk/>
          <pc:sldMk cId="2792179666" sldId="1915"/>
        </pc:sldMkLst>
        <pc:grpChg chg="del mod">
          <ac:chgData name="Sherif Khattab" userId="c83b1e15-36f3-4f46-aceb-05aac24c545e" providerId="ADAL" clId="{765E29AF-DB58-4025-A9E7-1BD6AAD1841B}" dt="2021-02-15T07:09:19.502" v="2819"/>
          <ac:grpSpMkLst>
            <pc:docMk/>
            <pc:sldMk cId="2792179666" sldId="1915"/>
            <ac:grpSpMk id="462" creationId="{662234D2-7C02-4E53-9EBB-5826DC9E6775}"/>
          </ac:grpSpMkLst>
        </pc:grpChg>
        <pc:grpChg chg="mod">
          <ac:chgData name="Sherif Khattab" userId="c83b1e15-36f3-4f46-aceb-05aac24c545e" providerId="ADAL" clId="{765E29AF-DB58-4025-A9E7-1BD6AAD1841B}" dt="2021-02-15T07:09:17.436" v="2817"/>
          <ac:grpSpMkLst>
            <pc:docMk/>
            <pc:sldMk cId="2792179666" sldId="1915"/>
            <ac:grpSpMk id="482" creationId="{AB6CDDF0-36C8-43C6-8E59-764D9CDD9492}"/>
          </ac:grpSpMkLst>
        </pc:grpChg>
        <pc:grpChg chg="mod">
          <ac:chgData name="Sherif Khattab" userId="c83b1e15-36f3-4f46-aceb-05aac24c545e" providerId="ADAL" clId="{765E29AF-DB58-4025-A9E7-1BD6AAD1841B}" dt="2021-02-15T07:09:23.013" v="2824"/>
          <ac:grpSpMkLst>
            <pc:docMk/>
            <pc:sldMk cId="2792179666" sldId="1915"/>
            <ac:grpSpMk id="486" creationId="{AADA4718-558F-48DB-8F3B-555DF4AD84B1}"/>
          </ac:grpSpMkLst>
        </pc:grpChg>
        <pc:inkChg chg="del">
          <ac:chgData name="Sherif Khattab" userId="c83b1e15-36f3-4f46-aceb-05aac24c545e" providerId="ADAL" clId="{765E29AF-DB58-4025-A9E7-1BD6AAD1841B}" dt="2021-02-15T07:08:55.334" v="2809" actId="478"/>
          <ac:inkMkLst>
            <pc:docMk/>
            <pc:sldMk cId="2792179666" sldId="1915"/>
            <ac:inkMk id="57" creationId="{3A85B0CF-FA47-4014-A078-B06849A42075}"/>
          </ac:inkMkLst>
        </pc:inkChg>
        <pc:inkChg chg="add">
          <ac:chgData name="Sherif Khattab" userId="c83b1e15-36f3-4f46-aceb-05aac24c545e" providerId="ADAL" clId="{765E29AF-DB58-4025-A9E7-1BD6AAD1841B}" dt="2021-02-15T07:08:58.462" v="2810" actId="9405"/>
          <ac:inkMkLst>
            <pc:docMk/>
            <pc:sldMk cId="2792179666" sldId="1915"/>
            <ac:inkMk id="448" creationId="{50AB7EF8-F69F-4B6C-ABD6-2273BE66F34D}"/>
          </ac:inkMkLst>
        </pc:inkChg>
        <pc:inkChg chg="add mod">
          <ac:chgData name="Sherif Khattab" userId="c83b1e15-36f3-4f46-aceb-05aac24c545e" providerId="ADAL" clId="{765E29AF-DB58-4025-A9E7-1BD6AAD1841B}" dt="2021-02-15T07:09:17.436" v="2817"/>
          <ac:inkMkLst>
            <pc:docMk/>
            <pc:sldMk cId="2792179666" sldId="1915"/>
            <ac:inkMk id="449" creationId="{B92A1DB1-35BE-4126-8A8D-F71896E4F156}"/>
          </ac:inkMkLst>
        </pc:inkChg>
        <pc:inkChg chg="add mod">
          <ac:chgData name="Sherif Khattab" userId="c83b1e15-36f3-4f46-aceb-05aac24c545e" providerId="ADAL" clId="{765E29AF-DB58-4025-A9E7-1BD6AAD1841B}" dt="2021-02-15T07:09:17.436" v="2817"/>
          <ac:inkMkLst>
            <pc:docMk/>
            <pc:sldMk cId="2792179666" sldId="1915"/>
            <ac:inkMk id="450" creationId="{1F3162C7-09AC-447B-8706-682FDDF2DA65}"/>
          </ac:inkMkLst>
        </pc:inkChg>
        <pc:inkChg chg="del">
          <ac:chgData name="Sherif Khattab" userId="c83b1e15-36f3-4f46-aceb-05aac24c545e" providerId="ADAL" clId="{765E29AF-DB58-4025-A9E7-1BD6AAD1841B}" dt="2021-02-15T07:09:19.132" v="2818"/>
          <ac:inkMkLst>
            <pc:docMk/>
            <pc:sldMk cId="2792179666" sldId="1915"/>
            <ac:inkMk id="451" creationId="{63FF469B-6484-47B5-A88C-C82EC7E1101A}"/>
          </ac:inkMkLst>
        </pc:inkChg>
        <pc:inkChg chg="del mod">
          <ac:chgData name="Sherif Khattab" userId="c83b1e15-36f3-4f46-aceb-05aac24c545e" providerId="ADAL" clId="{765E29AF-DB58-4025-A9E7-1BD6AAD1841B}" dt="2021-02-15T07:09:19.502" v="2820"/>
          <ac:inkMkLst>
            <pc:docMk/>
            <pc:sldMk cId="2792179666" sldId="1915"/>
            <ac:inkMk id="454" creationId="{F250B9ED-40B9-4CF7-AB2A-407A68778592}"/>
          </ac:inkMkLst>
        </pc:inkChg>
        <pc:inkChg chg="del mod">
          <ac:chgData name="Sherif Khattab" userId="c83b1e15-36f3-4f46-aceb-05aac24c545e" providerId="ADAL" clId="{765E29AF-DB58-4025-A9E7-1BD6AAD1841B}" dt="2021-02-15T07:09:19.502" v="2819"/>
          <ac:inkMkLst>
            <pc:docMk/>
            <pc:sldMk cId="2792179666" sldId="1915"/>
            <ac:inkMk id="455" creationId="{97106890-23CA-402F-8FA4-931DE290CD39}"/>
          </ac:inkMkLst>
        </pc:inkChg>
        <pc:inkChg chg="add mod">
          <ac:chgData name="Sherif Khattab" userId="c83b1e15-36f3-4f46-aceb-05aac24c545e" providerId="ADAL" clId="{765E29AF-DB58-4025-A9E7-1BD6AAD1841B}" dt="2021-02-15T07:09:17.436" v="2817"/>
          <ac:inkMkLst>
            <pc:docMk/>
            <pc:sldMk cId="2792179666" sldId="1915"/>
            <ac:inkMk id="460" creationId="{1A7D01F5-BEE9-4B32-BA83-16BD5710F106}"/>
          </ac:inkMkLst>
        </pc:inkChg>
        <pc:inkChg chg="add mod">
          <ac:chgData name="Sherif Khattab" userId="c83b1e15-36f3-4f46-aceb-05aac24c545e" providerId="ADAL" clId="{765E29AF-DB58-4025-A9E7-1BD6AAD1841B}" dt="2021-02-15T07:09:17.436" v="2817"/>
          <ac:inkMkLst>
            <pc:docMk/>
            <pc:sldMk cId="2792179666" sldId="1915"/>
            <ac:inkMk id="463" creationId="{57BFCCEE-FE33-4454-A614-1A214667EE95}"/>
          </ac:inkMkLst>
        </pc:inkChg>
        <pc:inkChg chg="add mod">
          <ac:chgData name="Sherif Khattab" userId="c83b1e15-36f3-4f46-aceb-05aac24c545e" providerId="ADAL" clId="{765E29AF-DB58-4025-A9E7-1BD6AAD1841B}" dt="2021-02-15T07:09:17.436" v="2817"/>
          <ac:inkMkLst>
            <pc:docMk/>
            <pc:sldMk cId="2792179666" sldId="1915"/>
            <ac:inkMk id="480" creationId="{0F245418-0149-4B1B-9B05-D982E40C807D}"/>
          </ac:inkMkLst>
        </pc:inkChg>
        <pc:inkChg chg="add mod">
          <ac:chgData name="Sherif Khattab" userId="c83b1e15-36f3-4f46-aceb-05aac24c545e" providerId="ADAL" clId="{765E29AF-DB58-4025-A9E7-1BD6AAD1841B}" dt="2021-02-15T07:09:17.436" v="2817"/>
          <ac:inkMkLst>
            <pc:docMk/>
            <pc:sldMk cId="2792179666" sldId="1915"/>
            <ac:inkMk id="481" creationId="{D679BA21-572A-4AD5-B2E5-2CDCD98B8737}"/>
          </ac:inkMkLst>
        </pc:inkChg>
        <pc:inkChg chg="add mod">
          <ac:chgData name="Sherif Khattab" userId="c83b1e15-36f3-4f46-aceb-05aac24c545e" providerId="ADAL" clId="{765E29AF-DB58-4025-A9E7-1BD6AAD1841B}" dt="2021-02-15T07:09:23.013" v="2824"/>
          <ac:inkMkLst>
            <pc:docMk/>
            <pc:sldMk cId="2792179666" sldId="1915"/>
            <ac:inkMk id="483" creationId="{77200EBA-ACD3-42B6-AC95-C3EF2B4000C8}"/>
          </ac:inkMkLst>
        </pc:inkChg>
        <pc:inkChg chg="add mod">
          <ac:chgData name="Sherif Khattab" userId="c83b1e15-36f3-4f46-aceb-05aac24c545e" providerId="ADAL" clId="{765E29AF-DB58-4025-A9E7-1BD6AAD1841B}" dt="2021-02-15T07:09:23.013" v="2824"/>
          <ac:inkMkLst>
            <pc:docMk/>
            <pc:sldMk cId="2792179666" sldId="1915"/>
            <ac:inkMk id="484" creationId="{ADA5EC2C-6F8B-4855-BB13-60985ECFAE57}"/>
          </ac:inkMkLst>
        </pc:inkChg>
        <pc:inkChg chg="add mod">
          <ac:chgData name="Sherif Khattab" userId="c83b1e15-36f3-4f46-aceb-05aac24c545e" providerId="ADAL" clId="{765E29AF-DB58-4025-A9E7-1BD6AAD1841B}" dt="2021-02-15T07:09:23.013" v="2824"/>
          <ac:inkMkLst>
            <pc:docMk/>
            <pc:sldMk cId="2792179666" sldId="1915"/>
            <ac:inkMk id="485" creationId="{0666F594-DC03-4CF2-917B-7CEA0CCF0C43}"/>
          </ac:inkMkLst>
        </pc:inkChg>
      </pc:sldChg>
      <pc:sldChg chg="addSp delSp modSp add mod">
        <pc:chgData name="Sherif Khattab" userId="c83b1e15-36f3-4f46-aceb-05aac24c545e" providerId="ADAL" clId="{765E29AF-DB58-4025-A9E7-1BD6AAD1841B}" dt="2021-02-15T07:09:44.225" v="2834"/>
        <pc:sldMkLst>
          <pc:docMk/>
          <pc:sldMk cId="813647196" sldId="1916"/>
        </pc:sldMkLst>
        <pc:grpChg chg="mod">
          <ac:chgData name="Sherif Khattab" userId="c83b1e15-36f3-4f46-aceb-05aac24c545e" providerId="ADAL" clId="{765E29AF-DB58-4025-A9E7-1BD6AAD1841B}" dt="2021-02-15T07:09:40.794" v="2831"/>
          <ac:grpSpMkLst>
            <pc:docMk/>
            <pc:sldMk cId="813647196" sldId="1916"/>
            <ac:grpSpMk id="462" creationId="{286373CD-8F18-4F7C-AF6D-93450D667AB1}"/>
          </ac:grpSpMkLst>
        </pc:grpChg>
        <pc:grpChg chg="mod">
          <ac:chgData name="Sherif Khattab" userId="c83b1e15-36f3-4f46-aceb-05aac24c545e" providerId="ADAL" clId="{765E29AF-DB58-4025-A9E7-1BD6AAD1841B}" dt="2021-02-15T07:09:44.225" v="2834"/>
          <ac:grpSpMkLst>
            <pc:docMk/>
            <pc:sldMk cId="813647196" sldId="1916"/>
            <ac:grpSpMk id="482" creationId="{AB6CDDF0-36C8-43C6-8E59-764D9CDD9492}"/>
          </ac:grpSpMkLst>
        </pc:grpChg>
        <pc:inkChg chg="add">
          <ac:chgData name="Sherif Khattab" userId="c83b1e15-36f3-4f46-aceb-05aac24c545e" providerId="ADAL" clId="{765E29AF-DB58-4025-A9E7-1BD6AAD1841B}" dt="2021-02-15T07:09:34.185" v="2827" actId="9405"/>
          <ac:inkMkLst>
            <pc:docMk/>
            <pc:sldMk cId="813647196" sldId="1916"/>
            <ac:inkMk id="57" creationId="{0D95E524-676E-48C8-9D0A-F079348B2705}"/>
          </ac:inkMkLst>
        </pc:inkChg>
        <pc:inkChg chg="del">
          <ac:chgData name="Sherif Khattab" userId="c83b1e15-36f3-4f46-aceb-05aac24c545e" providerId="ADAL" clId="{765E29AF-DB58-4025-A9E7-1BD6AAD1841B}" dt="2021-02-15T07:09:30.465" v="2826" actId="478"/>
          <ac:inkMkLst>
            <pc:docMk/>
            <pc:sldMk cId="813647196" sldId="1916"/>
            <ac:inkMk id="448" creationId="{50AB7EF8-F69F-4B6C-ABD6-2273BE66F34D}"/>
          </ac:inkMkLst>
        </pc:inkChg>
        <pc:inkChg chg="mod">
          <ac:chgData name="Sherif Khattab" userId="c83b1e15-36f3-4f46-aceb-05aac24c545e" providerId="ADAL" clId="{765E29AF-DB58-4025-A9E7-1BD6AAD1841B}" dt="2021-02-15T07:09:44.225" v="2834"/>
          <ac:inkMkLst>
            <pc:docMk/>
            <pc:sldMk cId="813647196" sldId="1916"/>
            <ac:inkMk id="449" creationId="{B92A1DB1-35BE-4126-8A8D-F71896E4F156}"/>
          </ac:inkMkLst>
        </pc:inkChg>
        <pc:inkChg chg="mod">
          <ac:chgData name="Sherif Khattab" userId="c83b1e15-36f3-4f46-aceb-05aac24c545e" providerId="ADAL" clId="{765E29AF-DB58-4025-A9E7-1BD6AAD1841B}" dt="2021-02-15T07:09:44.225" v="2834"/>
          <ac:inkMkLst>
            <pc:docMk/>
            <pc:sldMk cId="813647196" sldId="1916"/>
            <ac:inkMk id="450" creationId="{1F3162C7-09AC-447B-8706-682FDDF2DA65}"/>
          </ac:inkMkLst>
        </pc:inkChg>
        <pc:inkChg chg="add mod">
          <ac:chgData name="Sherif Khattab" userId="c83b1e15-36f3-4f46-aceb-05aac24c545e" providerId="ADAL" clId="{765E29AF-DB58-4025-A9E7-1BD6AAD1841B}" dt="2021-02-15T07:09:40.794" v="2831"/>
          <ac:inkMkLst>
            <pc:docMk/>
            <pc:sldMk cId="813647196" sldId="1916"/>
            <ac:inkMk id="451" creationId="{7C3959ED-04CF-466A-A899-469591A1BF1D}"/>
          </ac:inkMkLst>
        </pc:inkChg>
        <pc:inkChg chg="add mod">
          <ac:chgData name="Sherif Khattab" userId="c83b1e15-36f3-4f46-aceb-05aac24c545e" providerId="ADAL" clId="{765E29AF-DB58-4025-A9E7-1BD6AAD1841B}" dt="2021-02-15T07:09:40.794" v="2831"/>
          <ac:inkMkLst>
            <pc:docMk/>
            <pc:sldMk cId="813647196" sldId="1916"/>
            <ac:inkMk id="454" creationId="{A8D14ECC-5C36-4A72-9197-EAA1873A8CA6}"/>
          </ac:inkMkLst>
        </pc:inkChg>
        <pc:inkChg chg="add mod">
          <ac:chgData name="Sherif Khattab" userId="c83b1e15-36f3-4f46-aceb-05aac24c545e" providerId="ADAL" clId="{765E29AF-DB58-4025-A9E7-1BD6AAD1841B}" dt="2021-02-15T07:09:40.794" v="2831"/>
          <ac:inkMkLst>
            <pc:docMk/>
            <pc:sldMk cId="813647196" sldId="1916"/>
            <ac:inkMk id="455" creationId="{2B6556A0-C715-4707-A835-806640DF439F}"/>
          </ac:inkMkLst>
        </pc:inkChg>
        <pc:inkChg chg="mod">
          <ac:chgData name="Sherif Khattab" userId="c83b1e15-36f3-4f46-aceb-05aac24c545e" providerId="ADAL" clId="{765E29AF-DB58-4025-A9E7-1BD6AAD1841B}" dt="2021-02-15T07:09:44.225" v="2834"/>
          <ac:inkMkLst>
            <pc:docMk/>
            <pc:sldMk cId="813647196" sldId="1916"/>
            <ac:inkMk id="460" creationId="{1A7D01F5-BEE9-4B32-BA83-16BD5710F106}"/>
          </ac:inkMkLst>
        </pc:inkChg>
        <pc:inkChg chg="del mod">
          <ac:chgData name="Sherif Khattab" userId="c83b1e15-36f3-4f46-aceb-05aac24c545e" providerId="ADAL" clId="{765E29AF-DB58-4025-A9E7-1BD6AAD1841B}" dt="2021-02-15T07:09:43.883" v="2833"/>
          <ac:inkMkLst>
            <pc:docMk/>
            <pc:sldMk cId="813647196" sldId="1916"/>
            <ac:inkMk id="463" creationId="{57BFCCEE-FE33-4454-A614-1A214667EE95}"/>
          </ac:inkMkLst>
        </pc:inkChg>
        <pc:inkChg chg="del mod">
          <ac:chgData name="Sherif Khattab" userId="c83b1e15-36f3-4f46-aceb-05aac24c545e" providerId="ADAL" clId="{765E29AF-DB58-4025-A9E7-1BD6AAD1841B}" dt="2021-02-15T07:09:44.225" v="2834"/>
          <ac:inkMkLst>
            <pc:docMk/>
            <pc:sldMk cId="813647196" sldId="1916"/>
            <ac:inkMk id="480" creationId="{0F245418-0149-4B1B-9B05-D982E40C807D}"/>
          </ac:inkMkLst>
        </pc:inkChg>
        <pc:inkChg chg="del">
          <ac:chgData name="Sherif Khattab" userId="c83b1e15-36f3-4f46-aceb-05aac24c545e" providerId="ADAL" clId="{765E29AF-DB58-4025-A9E7-1BD6AAD1841B}" dt="2021-02-15T07:09:42.570" v="2832"/>
          <ac:inkMkLst>
            <pc:docMk/>
            <pc:sldMk cId="813647196" sldId="1916"/>
            <ac:inkMk id="481" creationId="{D679BA21-572A-4AD5-B2E5-2CDCD98B8737}"/>
          </ac:inkMkLst>
        </pc:inkChg>
      </pc:sldChg>
      <pc:sldChg chg="addSp delSp add mod">
        <pc:chgData name="Sherif Khattab" userId="c83b1e15-36f3-4f46-aceb-05aac24c545e" providerId="ADAL" clId="{765E29AF-DB58-4025-A9E7-1BD6AAD1841B}" dt="2021-02-15T07:09:57.553" v="2837" actId="9405"/>
        <pc:sldMkLst>
          <pc:docMk/>
          <pc:sldMk cId="1598194465" sldId="1917"/>
        </pc:sldMkLst>
        <pc:inkChg chg="del">
          <ac:chgData name="Sherif Khattab" userId="c83b1e15-36f3-4f46-aceb-05aac24c545e" providerId="ADAL" clId="{765E29AF-DB58-4025-A9E7-1BD6AAD1841B}" dt="2021-02-15T07:09:54.765" v="2836" actId="478"/>
          <ac:inkMkLst>
            <pc:docMk/>
            <pc:sldMk cId="1598194465" sldId="1917"/>
            <ac:inkMk id="57" creationId="{0D95E524-676E-48C8-9D0A-F079348B2705}"/>
          </ac:inkMkLst>
        </pc:inkChg>
        <pc:inkChg chg="add">
          <ac:chgData name="Sherif Khattab" userId="c83b1e15-36f3-4f46-aceb-05aac24c545e" providerId="ADAL" clId="{765E29AF-DB58-4025-A9E7-1BD6AAD1841B}" dt="2021-02-15T07:09:57.553" v="2837" actId="9405"/>
          <ac:inkMkLst>
            <pc:docMk/>
            <pc:sldMk cId="1598194465" sldId="1917"/>
            <ac:inkMk id="448" creationId="{85B9469D-4D3A-45BD-9E50-C416B419ECB3}"/>
          </ac:inkMkLst>
        </pc:inkChg>
      </pc:sldChg>
      <pc:sldChg chg="addSp delSp modSp add mod">
        <pc:chgData name="Sherif Khattab" userId="c83b1e15-36f3-4f46-aceb-05aac24c545e" providerId="ADAL" clId="{765E29AF-DB58-4025-A9E7-1BD6AAD1841B}" dt="2021-02-15T07:11:12.184" v="2854"/>
        <pc:sldMkLst>
          <pc:docMk/>
          <pc:sldMk cId="2129237205" sldId="1918"/>
        </pc:sldMkLst>
        <pc:grpChg chg="mod">
          <ac:chgData name="Sherif Khattab" userId="c83b1e15-36f3-4f46-aceb-05aac24c545e" providerId="ADAL" clId="{765E29AF-DB58-4025-A9E7-1BD6AAD1841B}" dt="2021-02-15T07:11:12.184" v="2854"/>
          <ac:grpSpMkLst>
            <pc:docMk/>
            <pc:sldMk cId="2129237205" sldId="1918"/>
            <ac:grpSpMk id="67" creationId="{9F7BA90E-7ABB-4B72-B52F-3800AD33B1D4}"/>
          </ac:grpSpMkLst>
        </pc:grpChg>
        <pc:grpChg chg="del mod">
          <ac:chgData name="Sherif Khattab" userId="c83b1e15-36f3-4f46-aceb-05aac24c545e" providerId="ADAL" clId="{765E29AF-DB58-4025-A9E7-1BD6AAD1841B}" dt="2021-02-15T07:10:59.320" v="2842"/>
          <ac:grpSpMkLst>
            <pc:docMk/>
            <pc:sldMk cId="2129237205" sldId="1918"/>
            <ac:grpSpMk id="482" creationId="{AB6CDDF0-36C8-43C6-8E59-764D9CDD9492}"/>
          </ac:grpSpMkLst>
        </pc:grpChg>
        <pc:grpChg chg="del mod">
          <ac:chgData name="Sherif Khattab" userId="c83b1e15-36f3-4f46-aceb-05aac24c545e" providerId="ADAL" clId="{765E29AF-DB58-4025-A9E7-1BD6AAD1841B}" dt="2021-02-15T07:11:08.257" v="2849"/>
          <ac:grpSpMkLst>
            <pc:docMk/>
            <pc:sldMk cId="2129237205" sldId="1918"/>
            <ac:grpSpMk id="486" creationId="{AADA4718-558F-48DB-8F3B-555DF4AD84B1}"/>
          </ac:grpSpMkLst>
        </pc:grpChg>
        <pc:grpChg chg="mod">
          <ac:chgData name="Sherif Khattab" userId="c83b1e15-36f3-4f46-aceb-05aac24c545e" providerId="ADAL" clId="{765E29AF-DB58-4025-A9E7-1BD6AAD1841B}" dt="2021-02-15T07:11:03.339" v="2847"/>
          <ac:grpSpMkLst>
            <pc:docMk/>
            <pc:sldMk cId="2129237205" sldId="1918"/>
            <ac:grpSpMk id="487" creationId="{399A413E-688D-4E5A-BDC7-1D5A37CCE459}"/>
          </ac:grpSpMkLst>
        </pc:grpChg>
        <pc:inkChg chg="add">
          <ac:chgData name="Sherif Khattab" userId="c83b1e15-36f3-4f46-aceb-05aac24c545e" providerId="ADAL" clId="{765E29AF-DB58-4025-A9E7-1BD6AAD1841B}" dt="2021-02-15T07:10:54.614" v="2840" actId="9405"/>
          <ac:inkMkLst>
            <pc:docMk/>
            <pc:sldMk cId="2129237205" sldId="1918"/>
            <ac:inkMk id="57" creationId="{6862B39A-5B5D-4A2D-9C09-B18FBC38625C}"/>
          </ac:inkMkLst>
        </pc:inkChg>
        <pc:inkChg chg="add mod">
          <ac:chgData name="Sherif Khattab" userId="c83b1e15-36f3-4f46-aceb-05aac24c545e" providerId="ADAL" clId="{765E29AF-DB58-4025-A9E7-1BD6AAD1841B}" dt="2021-02-15T07:11:12.184" v="2854"/>
          <ac:inkMkLst>
            <pc:docMk/>
            <pc:sldMk cId="2129237205" sldId="1918"/>
            <ac:inkMk id="64" creationId="{7DF581F1-C7F7-4501-BCD8-DCEFA7BEC4D2}"/>
          </ac:inkMkLst>
        </pc:inkChg>
        <pc:inkChg chg="add mod">
          <ac:chgData name="Sherif Khattab" userId="c83b1e15-36f3-4f46-aceb-05aac24c545e" providerId="ADAL" clId="{765E29AF-DB58-4025-A9E7-1BD6AAD1841B}" dt="2021-02-15T07:11:12.184" v="2854"/>
          <ac:inkMkLst>
            <pc:docMk/>
            <pc:sldMk cId="2129237205" sldId="1918"/>
            <ac:inkMk id="65" creationId="{34C2F990-57B2-47C5-82E0-3E2097F289E8}"/>
          </ac:inkMkLst>
        </pc:inkChg>
        <pc:inkChg chg="del">
          <ac:chgData name="Sherif Khattab" userId="c83b1e15-36f3-4f46-aceb-05aac24c545e" providerId="ADAL" clId="{765E29AF-DB58-4025-A9E7-1BD6AAD1841B}" dt="2021-02-15T07:10:51.227" v="2839" actId="478"/>
          <ac:inkMkLst>
            <pc:docMk/>
            <pc:sldMk cId="2129237205" sldId="1918"/>
            <ac:inkMk id="448" creationId="{85B9469D-4D3A-45BD-9E50-C416B419ECB3}"/>
          </ac:inkMkLst>
        </pc:inkChg>
        <pc:inkChg chg="del mod">
          <ac:chgData name="Sherif Khattab" userId="c83b1e15-36f3-4f46-aceb-05aac24c545e" providerId="ADAL" clId="{765E29AF-DB58-4025-A9E7-1BD6AAD1841B}" dt="2021-02-15T07:10:59.666" v="2843"/>
          <ac:inkMkLst>
            <pc:docMk/>
            <pc:sldMk cId="2129237205" sldId="1918"/>
            <ac:inkMk id="449" creationId="{B92A1DB1-35BE-4126-8A8D-F71896E4F156}"/>
          </ac:inkMkLst>
        </pc:inkChg>
        <pc:inkChg chg="del mod">
          <ac:chgData name="Sherif Khattab" userId="c83b1e15-36f3-4f46-aceb-05aac24c545e" providerId="ADAL" clId="{765E29AF-DB58-4025-A9E7-1BD6AAD1841B}" dt="2021-02-15T07:10:59.320" v="2842"/>
          <ac:inkMkLst>
            <pc:docMk/>
            <pc:sldMk cId="2129237205" sldId="1918"/>
            <ac:inkMk id="450" creationId="{1F3162C7-09AC-447B-8706-682FDDF2DA65}"/>
          </ac:inkMkLst>
        </pc:inkChg>
        <pc:inkChg chg="del">
          <ac:chgData name="Sherif Khattab" userId="c83b1e15-36f3-4f46-aceb-05aac24c545e" providerId="ADAL" clId="{765E29AF-DB58-4025-A9E7-1BD6AAD1841B}" dt="2021-02-15T07:10:58.958" v="2841"/>
          <ac:inkMkLst>
            <pc:docMk/>
            <pc:sldMk cId="2129237205" sldId="1918"/>
            <ac:inkMk id="460" creationId="{1A7D01F5-BEE9-4B32-BA83-16BD5710F106}"/>
          </ac:inkMkLst>
        </pc:inkChg>
        <pc:inkChg chg="add mod">
          <ac:chgData name="Sherif Khattab" userId="c83b1e15-36f3-4f46-aceb-05aac24c545e" providerId="ADAL" clId="{765E29AF-DB58-4025-A9E7-1BD6AAD1841B}" dt="2021-02-15T07:11:03.339" v="2847"/>
          <ac:inkMkLst>
            <pc:docMk/>
            <pc:sldMk cId="2129237205" sldId="1918"/>
            <ac:inkMk id="463" creationId="{D75FBD59-8484-4772-BB2C-5E3F11188DAB}"/>
          </ac:inkMkLst>
        </pc:inkChg>
        <pc:inkChg chg="add mod">
          <ac:chgData name="Sherif Khattab" userId="c83b1e15-36f3-4f46-aceb-05aac24c545e" providerId="ADAL" clId="{765E29AF-DB58-4025-A9E7-1BD6AAD1841B}" dt="2021-02-15T07:11:03.339" v="2847"/>
          <ac:inkMkLst>
            <pc:docMk/>
            <pc:sldMk cId="2129237205" sldId="1918"/>
            <ac:inkMk id="480" creationId="{1463570F-16F6-48FC-88E8-A91F4B552F15}"/>
          </ac:inkMkLst>
        </pc:inkChg>
        <pc:inkChg chg="add mod">
          <ac:chgData name="Sherif Khattab" userId="c83b1e15-36f3-4f46-aceb-05aac24c545e" providerId="ADAL" clId="{765E29AF-DB58-4025-A9E7-1BD6AAD1841B}" dt="2021-02-15T07:11:03.339" v="2847"/>
          <ac:inkMkLst>
            <pc:docMk/>
            <pc:sldMk cId="2129237205" sldId="1918"/>
            <ac:inkMk id="481" creationId="{346CD440-355C-4358-A5C5-5314CB45B2D4}"/>
          </ac:inkMkLst>
        </pc:inkChg>
        <pc:inkChg chg="del">
          <ac:chgData name="Sherif Khattab" userId="c83b1e15-36f3-4f46-aceb-05aac24c545e" providerId="ADAL" clId="{765E29AF-DB58-4025-A9E7-1BD6AAD1841B}" dt="2021-02-15T07:11:07.893" v="2848"/>
          <ac:inkMkLst>
            <pc:docMk/>
            <pc:sldMk cId="2129237205" sldId="1918"/>
            <ac:inkMk id="483" creationId="{77200EBA-ACD3-42B6-AC95-C3EF2B4000C8}"/>
          </ac:inkMkLst>
        </pc:inkChg>
        <pc:inkChg chg="del mod">
          <ac:chgData name="Sherif Khattab" userId="c83b1e15-36f3-4f46-aceb-05aac24c545e" providerId="ADAL" clId="{765E29AF-DB58-4025-A9E7-1BD6AAD1841B}" dt="2021-02-15T07:11:08.257" v="2849"/>
          <ac:inkMkLst>
            <pc:docMk/>
            <pc:sldMk cId="2129237205" sldId="1918"/>
            <ac:inkMk id="484" creationId="{ADA5EC2C-6F8B-4855-BB13-60985ECFAE57}"/>
          </ac:inkMkLst>
        </pc:inkChg>
        <pc:inkChg chg="del mod">
          <ac:chgData name="Sherif Khattab" userId="c83b1e15-36f3-4f46-aceb-05aac24c545e" providerId="ADAL" clId="{765E29AF-DB58-4025-A9E7-1BD6AAD1841B}" dt="2021-02-15T07:11:08.755" v="2850"/>
          <ac:inkMkLst>
            <pc:docMk/>
            <pc:sldMk cId="2129237205" sldId="1918"/>
            <ac:inkMk id="485" creationId="{0666F594-DC03-4CF2-917B-7CEA0CCF0C43}"/>
          </ac:inkMkLst>
        </pc:inkChg>
        <pc:inkChg chg="add">
          <ac:chgData name="Sherif Khattab" userId="c83b1e15-36f3-4f46-aceb-05aac24c545e" providerId="ADAL" clId="{765E29AF-DB58-4025-A9E7-1BD6AAD1841B}" dt="2021-02-15T07:11:10.738" v="2851" actId="9405"/>
          <ac:inkMkLst>
            <pc:docMk/>
            <pc:sldMk cId="2129237205" sldId="1918"/>
            <ac:inkMk id="488" creationId="{65E75440-9D8A-4537-980B-F0C894416C90}"/>
          </ac:inkMkLst>
        </pc:inkChg>
      </pc:sldChg>
      <pc:sldChg chg="addSp delSp add mod">
        <pc:chgData name="Sherif Khattab" userId="c83b1e15-36f3-4f46-aceb-05aac24c545e" providerId="ADAL" clId="{765E29AF-DB58-4025-A9E7-1BD6AAD1841B}" dt="2021-02-15T07:11:33.319" v="2859" actId="9405"/>
        <pc:sldMkLst>
          <pc:docMk/>
          <pc:sldMk cId="1931340789" sldId="1919"/>
        </pc:sldMkLst>
        <pc:inkChg chg="del">
          <ac:chgData name="Sherif Khattab" userId="c83b1e15-36f3-4f46-aceb-05aac24c545e" providerId="ADAL" clId="{765E29AF-DB58-4025-A9E7-1BD6AAD1841B}" dt="2021-02-15T07:11:29.859" v="2858" actId="478"/>
          <ac:inkMkLst>
            <pc:docMk/>
            <pc:sldMk cId="1931340789" sldId="1919"/>
            <ac:inkMk id="57" creationId="{6862B39A-5B5D-4A2D-9C09-B18FBC38625C}"/>
          </ac:inkMkLst>
        </pc:inkChg>
        <pc:inkChg chg="add del">
          <ac:chgData name="Sherif Khattab" userId="c83b1e15-36f3-4f46-aceb-05aac24c545e" providerId="ADAL" clId="{765E29AF-DB58-4025-A9E7-1BD6AAD1841B}" dt="2021-02-15T07:11:28.430" v="2857" actId="9405"/>
          <ac:inkMkLst>
            <pc:docMk/>
            <pc:sldMk cId="1931340789" sldId="1919"/>
            <ac:inkMk id="448" creationId="{268A60F9-B56E-47F7-A0C6-90D1AD47689E}"/>
          </ac:inkMkLst>
        </pc:inkChg>
        <pc:inkChg chg="add">
          <ac:chgData name="Sherif Khattab" userId="c83b1e15-36f3-4f46-aceb-05aac24c545e" providerId="ADAL" clId="{765E29AF-DB58-4025-A9E7-1BD6AAD1841B}" dt="2021-02-15T07:11:33.319" v="2859" actId="9405"/>
          <ac:inkMkLst>
            <pc:docMk/>
            <pc:sldMk cId="1931340789" sldId="1919"/>
            <ac:inkMk id="449" creationId="{EF55DC9A-6FA3-40BA-8B3F-DAB774497B59}"/>
          </ac:inkMkLst>
        </pc:inkChg>
      </pc:sldChg>
      <pc:sldChg chg="addSp delSp add mod">
        <pc:chgData name="Sherif Khattab" userId="c83b1e15-36f3-4f46-aceb-05aac24c545e" providerId="ADAL" clId="{765E29AF-DB58-4025-A9E7-1BD6AAD1841B}" dt="2021-02-15T07:11:57.671" v="2868" actId="9405"/>
        <pc:sldMkLst>
          <pc:docMk/>
          <pc:sldMk cId="3016461558" sldId="1920"/>
        </pc:sldMkLst>
        <pc:inkChg chg="add del">
          <ac:chgData name="Sherif Khattab" userId="c83b1e15-36f3-4f46-aceb-05aac24c545e" providerId="ADAL" clId="{765E29AF-DB58-4025-A9E7-1BD6AAD1841B}" dt="2021-02-15T07:11:54.889" v="2867" actId="478"/>
          <ac:inkMkLst>
            <pc:docMk/>
            <pc:sldMk cId="3016461558" sldId="1920"/>
            <ac:inkMk id="57" creationId="{B9B41D37-1041-47A4-AC81-003EBF9A8A4B}"/>
          </ac:inkMkLst>
        </pc:inkChg>
        <pc:inkChg chg="add del">
          <ac:chgData name="Sherif Khattab" userId="c83b1e15-36f3-4f46-aceb-05aac24c545e" providerId="ADAL" clId="{765E29AF-DB58-4025-A9E7-1BD6AAD1841B}" dt="2021-02-15T07:11:53.398" v="2866" actId="478"/>
          <ac:inkMkLst>
            <pc:docMk/>
            <pc:sldMk cId="3016461558" sldId="1920"/>
            <ac:inkMk id="448" creationId="{D70FADF4-7C96-44FB-A51C-4BE11E7360C4}"/>
          </ac:inkMkLst>
        </pc:inkChg>
        <pc:inkChg chg="del">
          <ac:chgData name="Sherif Khattab" userId="c83b1e15-36f3-4f46-aceb-05aac24c545e" providerId="ADAL" clId="{765E29AF-DB58-4025-A9E7-1BD6AAD1841B}" dt="2021-02-15T07:11:49.988" v="2864" actId="478"/>
          <ac:inkMkLst>
            <pc:docMk/>
            <pc:sldMk cId="3016461558" sldId="1920"/>
            <ac:inkMk id="449" creationId="{EF55DC9A-6FA3-40BA-8B3F-DAB774497B59}"/>
          </ac:inkMkLst>
        </pc:inkChg>
        <pc:inkChg chg="add del">
          <ac:chgData name="Sherif Khattab" userId="c83b1e15-36f3-4f46-aceb-05aac24c545e" providerId="ADAL" clId="{765E29AF-DB58-4025-A9E7-1BD6AAD1841B}" dt="2021-02-15T07:11:52.278" v="2865" actId="478"/>
          <ac:inkMkLst>
            <pc:docMk/>
            <pc:sldMk cId="3016461558" sldId="1920"/>
            <ac:inkMk id="450" creationId="{A3D6C50B-28AA-4EC7-87E9-139721B23214}"/>
          </ac:inkMkLst>
        </pc:inkChg>
        <pc:inkChg chg="add">
          <ac:chgData name="Sherif Khattab" userId="c83b1e15-36f3-4f46-aceb-05aac24c545e" providerId="ADAL" clId="{765E29AF-DB58-4025-A9E7-1BD6AAD1841B}" dt="2021-02-15T07:11:57.671" v="2868" actId="9405"/>
          <ac:inkMkLst>
            <pc:docMk/>
            <pc:sldMk cId="3016461558" sldId="1920"/>
            <ac:inkMk id="460" creationId="{54BFBAE2-8104-49AB-B1AF-2C3200C47F27}"/>
          </ac:inkMkLst>
        </pc:inkChg>
      </pc:sldChg>
      <pc:sldChg chg="add">
        <pc:chgData name="Sherif Khattab" userId="c83b1e15-36f3-4f46-aceb-05aac24c545e" providerId="ADAL" clId="{765E29AF-DB58-4025-A9E7-1BD6AAD1841B}" dt="2021-02-15T07:18:09.476" v="2968"/>
        <pc:sldMkLst>
          <pc:docMk/>
          <pc:sldMk cId="583811832" sldId="1921"/>
        </pc:sldMkLst>
      </pc:sldChg>
      <pc:sldChg chg="add">
        <pc:chgData name="Sherif Khattab" userId="c83b1e15-36f3-4f46-aceb-05aac24c545e" providerId="ADAL" clId="{765E29AF-DB58-4025-A9E7-1BD6AAD1841B}" dt="2021-02-15T07:18:09.476" v="2968"/>
        <pc:sldMkLst>
          <pc:docMk/>
          <pc:sldMk cId="361484665" sldId="1922"/>
        </pc:sldMkLst>
      </pc:sldChg>
      <pc:sldChg chg="add">
        <pc:chgData name="Sherif Khattab" userId="c83b1e15-36f3-4f46-aceb-05aac24c545e" providerId="ADAL" clId="{765E29AF-DB58-4025-A9E7-1BD6AAD1841B}" dt="2021-02-15T07:18:09.476" v="2968"/>
        <pc:sldMkLst>
          <pc:docMk/>
          <pc:sldMk cId="2305462513" sldId="1923"/>
        </pc:sldMkLst>
      </pc:sldChg>
    </pc:docChg>
  </pc:docChgLst>
  <pc:docChgLst>
    <pc:chgData name="Khattab, Sherif" userId="c83b1e15-36f3-4f46-aceb-05aac24c545e" providerId="ADAL" clId="{D639D9AC-2645-5840-A06B-951E41DBCC5A}"/>
    <pc:docChg chg="undo custSel delSld modSld">
      <pc:chgData name="Khattab, Sherif" userId="c83b1e15-36f3-4f46-aceb-05aac24c545e" providerId="ADAL" clId="{D639D9AC-2645-5840-A06B-951E41DBCC5A}" dt="2021-02-08T04:24:08.584" v="447" actId="20577"/>
      <pc:docMkLst>
        <pc:docMk/>
      </pc:docMkLst>
      <pc:sldChg chg="modSp mod">
        <pc:chgData name="Khattab, Sherif" userId="c83b1e15-36f3-4f46-aceb-05aac24c545e" providerId="ADAL" clId="{D639D9AC-2645-5840-A06B-951E41DBCC5A}" dt="2021-02-08T04:08:57.997" v="205" actId="20577"/>
        <pc:sldMkLst>
          <pc:docMk/>
          <pc:sldMk cId="1068465410" sldId="496"/>
        </pc:sldMkLst>
        <pc:spChg chg="mod">
          <ac:chgData name="Khattab, Sherif" userId="c83b1e15-36f3-4f46-aceb-05aac24c545e" providerId="ADAL" clId="{D639D9AC-2645-5840-A06B-951E41DBCC5A}" dt="2021-02-08T04:08:57.997" v="205" actId="20577"/>
          <ac:spMkLst>
            <pc:docMk/>
            <pc:sldMk cId="1068465410" sldId="496"/>
            <ac:spMk id="3" creationId="{2466C52D-9A48-4683-BE7F-268D8DB7FAAD}"/>
          </ac:spMkLst>
        </pc:spChg>
      </pc:sldChg>
      <pc:sldChg chg="modSp">
        <pc:chgData name="Khattab, Sherif" userId="c83b1e15-36f3-4f46-aceb-05aac24c545e" providerId="ADAL" clId="{D639D9AC-2645-5840-A06B-951E41DBCC5A}" dt="2021-02-08T04:09:27.212" v="207"/>
        <pc:sldMkLst>
          <pc:docMk/>
          <pc:sldMk cId="2374057061" sldId="498"/>
        </pc:sldMkLst>
        <pc:spChg chg="mod">
          <ac:chgData name="Khattab, Sherif" userId="c83b1e15-36f3-4f46-aceb-05aac24c545e" providerId="ADAL" clId="{D639D9AC-2645-5840-A06B-951E41DBCC5A}" dt="2021-02-08T04:09:27.212" v="207"/>
          <ac:spMkLst>
            <pc:docMk/>
            <pc:sldMk cId="2374057061" sldId="498"/>
            <ac:spMk id="3" creationId="{F832F02F-5ABF-4702-A259-B8272D97DD79}"/>
          </ac:spMkLst>
        </pc:spChg>
      </pc:sldChg>
      <pc:sldChg chg="modSp mod">
        <pc:chgData name="Khattab, Sherif" userId="c83b1e15-36f3-4f46-aceb-05aac24c545e" providerId="ADAL" clId="{D639D9AC-2645-5840-A06B-951E41DBCC5A}" dt="2021-02-08T04:23:35.246" v="406" actId="20577"/>
        <pc:sldMkLst>
          <pc:docMk/>
          <pc:sldMk cId="2823856332" sldId="499"/>
        </pc:sldMkLst>
        <pc:spChg chg="mod">
          <ac:chgData name="Khattab, Sherif" userId="c83b1e15-36f3-4f46-aceb-05aac24c545e" providerId="ADAL" clId="{D639D9AC-2645-5840-A06B-951E41DBCC5A}" dt="2021-02-08T04:23:35.246" v="406" actId="20577"/>
          <ac:spMkLst>
            <pc:docMk/>
            <pc:sldMk cId="2823856332" sldId="499"/>
            <ac:spMk id="3" creationId="{E1064C43-9078-4C76-A016-C8AE45AE9774}"/>
          </ac:spMkLst>
        </pc:spChg>
      </pc:sldChg>
      <pc:sldChg chg="modSp mod">
        <pc:chgData name="Khattab, Sherif" userId="c83b1e15-36f3-4f46-aceb-05aac24c545e" providerId="ADAL" clId="{D639D9AC-2645-5840-A06B-951E41DBCC5A}" dt="2021-02-08T04:24:08.584" v="447" actId="20577"/>
        <pc:sldMkLst>
          <pc:docMk/>
          <pc:sldMk cId="1241308872" sldId="1860"/>
        </pc:sldMkLst>
        <pc:spChg chg="mod">
          <ac:chgData name="Khattab, Sherif" userId="c83b1e15-36f3-4f46-aceb-05aac24c545e" providerId="ADAL" clId="{D639D9AC-2645-5840-A06B-951E41DBCC5A}" dt="2021-02-08T04:24:08.584" v="447" actId="20577"/>
          <ac:spMkLst>
            <pc:docMk/>
            <pc:sldMk cId="1241308872" sldId="1860"/>
            <ac:spMk id="3" creationId="{BDC81B29-68EF-D34F-B9F6-D9EC25476DFF}"/>
          </ac:spMkLst>
        </pc:spChg>
      </pc:sldChg>
      <pc:sldChg chg="del">
        <pc:chgData name="Khattab, Sherif" userId="c83b1e15-36f3-4f46-aceb-05aac24c545e" providerId="ADAL" clId="{D639D9AC-2645-5840-A06B-951E41DBCC5A}" dt="2021-02-08T04:10:13.044" v="233" actId="2696"/>
        <pc:sldMkLst>
          <pc:docMk/>
          <pc:sldMk cId="264922787" sldId="1862"/>
        </pc:sldMkLst>
      </pc:sldChg>
      <pc:sldChg chg="del">
        <pc:chgData name="Khattab, Sherif" userId="c83b1e15-36f3-4f46-aceb-05aac24c545e" providerId="ADAL" clId="{D639D9AC-2645-5840-A06B-951E41DBCC5A}" dt="2021-02-08T04:10:13.715" v="234" actId="2696"/>
        <pc:sldMkLst>
          <pc:docMk/>
          <pc:sldMk cId="1489909952" sldId="1863"/>
        </pc:sldMkLst>
      </pc:sldChg>
      <pc:sldChg chg="del">
        <pc:chgData name="Khattab, Sherif" userId="c83b1e15-36f3-4f46-aceb-05aac24c545e" providerId="ADAL" clId="{D639D9AC-2645-5840-A06B-951E41DBCC5A}" dt="2021-02-08T04:10:12.577" v="232" actId="2696"/>
        <pc:sldMkLst>
          <pc:docMk/>
          <pc:sldMk cId="1370532791" sldId="1864"/>
        </pc:sldMkLst>
      </pc:sldChg>
      <pc:sldChg chg="del">
        <pc:chgData name="Khattab, Sherif" userId="c83b1e15-36f3-4f46-aceb-05aac24c545e" providerId="ADAL" clId="{D639D9AC-2645-5840-A06B-951E41DBCC5A}" dt="2021-02-08T04:10:12.009" v="231" actId="2696"/>
        <pc:sldMkLst>
          <pc:docMk/>
          <pc:sldMk cId="1323836943" sldId="1865"/>
        </pc:sldMkLst>
      </pc:sldChg>
      <pc:sldChg chg="del">
        <pc:chgData name="Khattab, Sherif" userId="c83b1e15-36f3-4f46-aceb-05aac24c545e" providerId="ADAL" clId="{D639D9AC-2645-5840-A06B-951E41DBCC5A}" dt="2021-02-08T04:10:11.344" v="230" actId="2696"/>
        <pc:sldMkLst>
          <pc:docMk/>
          <pc:sldMk cId="532154242" sldId="1866"/>
        </pc:sldMkLst>
      </pc:sldChg>
      <pc:sldChg chg="del">
        <pc:chgData name="Khattab, Sherif" userId="c83b1e15-36f3-4f46-aceb-05aac24c545e" providerId="ADAL" clId="{D639D9AC-2645-5840-A06B-951E41DBCC5A}" dt="2021-02-08T04:10:02.367" v="229" actId="2696"/>
        <pc:sldMkLst>
          <pc:docMk/>
          <pc:sldMk cId="3722720517" sldId="1867"/>
        </pc:sldMkLst>
      </pc:sldChg>
      <pc:sldChg chg="del">
        <pc:chgData name="Khattab, Sherif" userId="c83b1e15-36f3-4f46-aceb-05aac24c545e" providerId="ADAL" clId="{D639D9AC-2645-5840-A06B-951E41DBCC5A}" dt="2021-02-08T04:10:02.367" v="229" actId="2696"/>
        <pc:sldMkLst>
          <pc:docMk/>
          <pc:sldMk cId="999154987" sldId="1868"/>
        </pc:sldMkLst>
      </pc:sldChg>
      <pc:sldChg chg="del">
        <pc:chgData name="Khattab, Sherif" userId="c83b1e15-36f3-4f46-aceb-05aac24c545e" providerId="ADAL" clId="{D639D9AC-2645-5840-A06B-951E41DBCC5A}" dt="2021-02-08T04:10:02.367" v="229" actId="2696"/>
        <pc:sldMkLst>
          <pc:docMk/>
          <pc:sldMk cId="1641437393" sldId="1869"/>
        </pc:sldMkLst>
      </pc:sldChg>
      <pc:sldChg chg="del">
        <pc:chgData name="Khattab, Sherif" userId="c83b1e15-36f3-4f46-aceb-05aac24c545e" providerId="ADAL" clId="{D639D9AC-2645-5840-A06B-951E41DBCC5A}" dt="2021-02-08T04:10:02.367" v="229" actId="2696"/>
        <pc:sldMkLst>
          <pc:docMk/>
          <pc:sldMk cId="1421544106" sldId="1870"/>
        </pc:sldMkLst>
      </pc:sldChg>
      <pc:sldChg chg="del">
        <pc:chgData name="Khattab, Sherif" userId="c83b1e15-36f3-4f46-aceb-05aac24c545e" providerId="ADAL" clId="{D639D9AC-2645-5840-A06B-951E41DBCC5A}" dt="2021-02-08T04:10:02.367" v="229" actId="2696"/>
        <pc:sldMkLst>
          <pc:docMk/>
          <pc:sldMk cId="2873396926" sldId="1871"/>
        </pc:sldMkLst>
      </pc:sldChg>
    </pc:docChg>
  </pc:docChgLst>
  <pc:docChgLst>
    <pc:chgData name="Khattab, Sherif" userId="c83b1e15-36f3-4f46-aceb-05aac24c545e" providerId="ADAL" clId="{2F62795C-8122-FA49-8C5E-E96A753EC330}"/>
    <pc:docChg chg="custSel modSld">
      <pc:chgData name="Khattab, Sherif" userId="c83b1e15-36f3-4f46-aceb-05aac24c545e" providerId="ADAL" clId="{2F62795C-8122-FA49-8C5E-E96A753EC330}" dt="2021-09-01T05:40:26.820" v="1" actId="478"/>
      <pc:docMkLst>
        <pc:docMk/>
      </pc:docMkLst>
      <pc:sldChg chg="delSp modSp mod">
        <pc:chgData name="Khattab, Sherif" userId="c83b1e15-36f3-4f46-aceb-05aac24c545e" providerId="ADAL" clId="{2F62795C-8122-FA49-8C5E-E96A753EC330}" dt="2021-09-01T05:40:26.820" v="1" actId="478"/>
        <pc:sldMkLst>
          <pc:docMk/>
          <pc:sldMk cId="1894775455" sldId="405"/>
        </pc:sldMkLst>
        <pc:spChg chg="mod">
          <ac:chgData name="Khattab, Sherif" userId="c83b1e15-36f3-4f46-aceb-05aac24c545e" providerId="ADAL" clId="{2F62795C-8122-FA49-8C5E-E96A753EC330}" dt="2021-09-01T05:40:24.354" v="0"/>
          <ac:spMkLst>
            <pc:docMk/>
            <pc:sldMk cId="1894775455" sldId="405"/>
            <ac:spMk id="3" creationId="{00000000-0000-0000-0000-000000000000}"/>
          </ac:spMkLst>
        </pc:spChg>
        <pc:spChg chg="del">
          <ac:chgData name="Khattab, Sherif" userId="c83b1e15-36f3-4f46-aceb-05aac24c545e" providerId="ADAL" clId="{2F62795C-8122-FA49-8C5E-E96A753EC330}" dt="2021-09-01T05:40:26.820" v="1" actId="478"/>
          <ac:spMkLst>
            <pc:docMk/>
            <pc:sldMk cId="1894775455" sldId="405"/>
            <ac:spMk id="5" creationId="{76645EC5-A991-419C-860F-C4BB509A507B}"/>
          </ac:spMkLst>
        </pc:spChg>
      </pc:sldChg>
    </pc:docChg>
  </pc:docChgLst>
  <pc:docChgLst>
    <pc:chgData name="Khattab, Sherif" userId="c83b1e15-36f3-4f46-aceb-05aac24c545e" providerId="ADAL" clId="{8E38DD0D-DEE8-F644-9967-8302017C0A67}"/>
    <pc:docChg chg="undo custSel addSld delSld modSld">
      <pc:chgData name="Khattab, Sherif" userId="c83b1e15-36f3-4f46-aceb-05aac24c545e" providerId="ADAL" clId="{8E38DD0D-DEE8-F644-9967-8302017C0A67}" dt="2021-02-22T06:05:18.471" v="641"/>
      <pc:docMkLst>
        <pc:docMk/>
      </pc:docMkLst>
      <pc:sldChg chg="del">
        <pc:chgData name="Khattab, Sherif" userId="c83b1e15-36f3-4f46-aceb-05aac24c545e" providerId="ADAL" clId="{8E38DD0D-DEE8-F644-9967-8302017C0A67}" dt="2021-02-22T05:37:57.667" v="367" actId="2696"/>
        <pc:sldMkLst>
          <pc:docMk/>
          <pc:sldMk cId="2897198358" sldId="257"/>
        </pc:sldMkLst>
      </pc:sldChg>
      <pc:sldChg chg="del">
        <pc:chgData name="Khattab, Sherif" userId="c83b1e15-36f3-4f46-aceb-05aac24c545e" providerId="ADAL" clId="{8E38DD0D-DEE8-F644-9967-8302017C0A67}" dt="2021-02-22T05:37:57.027" v="366" actId="2696"/>
        <pc:sldMkLst>
          <pc:docMk/>
          <pc:sldMk cId="3244407747" sldId="258"/>
        </pc:sldMkLst>
      </pc:sldChg>
      <pc:sldChg chg="add modNotes">
        <pc:chgData name="Khattab, Sherif" userId="c83b1e15-36f3-4f46-aceb-05aac24c545e" providerId="ADAL" clId="{8E38DD0D-DEE8-F644-9967-8302017C0A67}" dt="2021-02-22T06:04:42.168" v="631"/>
        <pc:sldMkLst>
          <pc:docMk/>
          <pc:sldMk cId="3742265227" sldId="258"/>
        </pc:sldMkLst>
      </pc:sldChg>
      <pc:sldChg chg="del">
        <pc:chgData name="Khattab, Sherif" userId="c83b1e15-36f3-4f46-aceb-05aac24c545e" providerId="ADAL" clId="{8E38DD0D-DEE8-F644-9967-8302017C0A67}" dt="2021-02-22T05:37:58.445" v="369" actId="2696"/>
        <pc:sldMkLst>
          <pc:docMk/>
          <pc:sldMk cId="249728022" sldId="259"/>
        </pc:sldMkLst>
      </pc:sldChg>
      <pc:sldChg chg="add modNotes">
        <pc:chgData name="Khattab, Sherif" userId="c83b1e15-36f3-4f46-aceb-05aac24c545e" providerId="ADAL" clId="{8E38DD0D-DEE8-F644-9967-8302017C0A67}" dt="2021-02-22T06:04:42.168" v="631"/>
        <pc:sldMkLst>
          <pc:docMk/>
          <pc:sldMk cId="3631118870" sldId="259"/>
        </pc:sldMkLst>
      </pc:sldChg>
      <pc:sldChg chg="del">
        <pc:chgData name="Khattab, Sherif" userId="c83b1e15-36f3-4f46-aceb-05aac24c545e" providerId="ADAL" clId="{8E38DD0D-DEE8-F644-9967-8302017C0A67}" dt="2021-02-22T05:37:58.947" v="370" actId="2696"/>
        <pc:sldMkLst>
          <pc:docMk/>
          <pc:sldMk cId="3337427350" sldId="260"/>
        </pc:sldMkLst>
      </pc:sldChg>
      <pc:sldChg chg="add modNotes">
        <pc:chgData name="Khattab, Sherif" userId="c83b1e15-36f3-4f46-aceb-05aac24c545e" providerId="ADAL" clId="{8E38DD0D-DEE8-F644-9967-8302017C0A67}" dt="2021-02-22T06:04:42.168" v="631"/>
        <pc:sldMkLst>
          <pc:docMk/>
          <pc:sldMk cId="3655359375" sldId="260"/>
        </pc:sldMkLst>
      </pc:sldChg>
      <pc:sldChg chg="del">
        <pc:chgData name="Khattab, Sherif" userId="c83b1e15-36f3-4f46-aceb-05aac24c545e" providerId="ADAL" clId="{8E38DD0D-DEE8-F644-9967-8302017C0A67}" dt="2021-02-22T05:37:59.536" v="371" actId="2696"/>
        <pc:sldMkLst>
          <pc:docMk/>
          <pc:sldMk cId="391183322" sldId="261"/>
        </pc:sldMkLst>
      </pc:sldChg>
      <pc:sldChg chg="add modNotes">
        <pc:chgData name="Khattab, Sherif" userId="c83b1e15-36f3-4f46-aceb-05aac24c545e" providerId="ADAL" clId="{8E38DD0D-DEE8-F644-9967-8302017C0A67}" dt="2021-02-22T06:04:42.168" v="631"/>
        <pc:sldMkLst>
          <pc:docMk/>
          <pc:sldMk cId="1758073367" sldId="261"/>
        </pc:sldMkLst>
      </pc:sldChg>
      <pc:sldChg chg="add modNotes">
        <pc:chgData name="Khattab, Sherif" userId="c83b1e15-36f3-4f46-aceb-05aac24c545e" providerId="ADAL" clId="{8E38DD0D-DEE8-F644-9967-8302017C0A67}" dt="2021-02-22T06:04:42.168" v="631"/>
        <pc:sldMkLst>
          <pc:docMk/>
          <pc:sldMk cId="357869667" sldId="262"/>
        </pc:sldMkLst>
      </pc:sldChg>
      <pc:sldChg chg="del">
        <pc:chgData name="Khattab, Sherif" userId="c83b1e15-36f3-4f46-aceb-05aac24c545e" providerId="ADAL" clId="{8E38DD0D-DEE8-F644-9967-8302017C0A67}" dt="2021-02-22T05:38:00.286" v="372" actId="2696"/>
        <pc:sldMkLst>
          <pc:docMk/>
          <pc:sldMk cId="388971848" sldId="262"/>
        </pc:sldMkLst>
      </pc:sldChg>
      <pc:sldChg chg="modSp mod">
        <pc:chgData name="Khattab, Sherif" userId="c83b1e15-36f3-4f46-aceb-05aac24c545e" providerId="ADAL" clId="{8E38DD0D-DEE8-F644-9967-8302017C0A67}" dt="2021-02-22T05:36:53.713" v="329" actId="20577"/>
        <pc:sldMkLst>
          <pc:docMk/>
          <pc:sldMk cId="1068465410" sldId="496"/>
        </pc:sldMkLst>
        <pc:spChg chg="mod">
          <ac:chgData name="Khattab, Sherif" userId="c83b1e15-36f3-4f46-aceb-05aac24c545e" providerId="ADAL" clId="{8E38DD0D-DEE8-F644-9967-8302017C0A67}" dt="2021-02-22T05:36:53.713" v="329" actId="20577"/>
          <ac:spMkLst>
            <pc:docMk/>
            <pc:sldMk cId="1068465410" sldId="496"/>
            <ac:spMk id="3" creationId="{2466C52D-9A48-4683-BE7F-268D8DB7FAAD}"/>
          </ac:spMkLst>
        </pc:spChg>
      </pc:sldChg>
      <pc:sldChg chg="modSp">
        <pc:chgData name="Khattab, Sherif" userId="c83b1e15-36f3-4f46-aceb-05aac24c545e" providerId="ADAL" clId="{8E38DD0D-DEE8-F644-9967-8302017C0A67}" dt="2021-02-22T05:37:20.217" v="331"/>
        <pc:sldMkLst>
          <pc:docMk/>
          <pc:sldMk cId="2374057061" sldId="498"/>
        </pc:sldMkLst>
        <pc:spChg chg="mod">
          <ac:chgData name="Khattab, Sherif" userId="c83b1e15-36f3-4f46-aceb-05aac24c545e" providerId="ADAL" clId="{8E38DD0D-DEE8-F644-9967-8302017C0A67}" dt="2021-02-22T05:37:20.217" v="331"/>
          <ac:spMkLst>
            <pc:docMk/>
            <pc:sldMk cId="2374057061" sldId="498"/>
            <ac:spMk id="3" creationId="{F832F02F-5ABF-4702-A259-B8272D97DD79}"/>
          </ac:spMkLst>
        </pc:spChg>
      </pc:sldChg>
      <pc:sldChg chg="modSp mod modAnim">
        <pc:chgData name="Khattab, Sherif" userId="c83b1e15-36f3-4f46-aceb-05aac24c545e" providerId="ADAL" clId="{8E38DD0D-DEE8-F644-9967-8302017C0A67}" dt="2021-02-22T06:04:29.222" v="629"/>
        <pc:sldMkLst>
          <pc:docMk/>
          <pc:sldMk cId="2823856332" sldId="499"/>
        </pc:sldMkLst>
        <pc:spChg chg="mod">
          <ac:chgData name="Khattab, Sherif" userId="c83b1e15-36f3-4f46-aceb-05aac24c545e" providerId="ADAL" clId="{8E38DD0D-DEE8-F644-9967-8302017C0A67}" dt="2021-02-22T06:03:03.754" v="620" actId="27636"/>
          <ac:spMkLst>
            <pc:docMk/>
            <pc:sldMk cId="2823856332" sldId="499"/>
            <ac:spMk id="3" creationId="{E1064C43-9078-4C76-A016-C8AE45AE9774}"/>
          </ac:spMkLst>
        </pc:spChg>
      </pc:sldChg>
      <pc:sldChg chg="modSp mod">
        <pc:chgData name="Khattab, Sherif" userId="c83b1e15-36f3-4f46-aceb-05aac24c545e" providerId="ADAL" clId="{8E38DD0D-DEE8-F644-9967-8302017C0A67}" dt="2021-02-22T05:37:53.913" v="365" actId="20577"/>
        <pc:sldMkLst>
          <pc:docMk/>
          <pc:sldMk cId="1241308872" sldId="1860"/>
        </pc:sldMkLst>
        <pc:spChg chg="mod">
          <ac:chgData name="Khattab, Sherif" userId="c83b1e15-36f3-4f46-aceb-05aac24c545e" providerId="ADAL" clId="{8E38DD0D-DEE8-F644-9967-8302017C0A67}" dt="2021-02-22T05:37:53.913" v="365" actId="20577"/>
          <ac:spMkLst>
            <pc:docMk/>
            <pc:sldMk cId="1241308872" sldId="1860"/>
            <ac:spMk id="3" creationId="{BDC81B29-68EF-D34F-B9F6-D9EC25476DFF}"/>
          </ac:spMkLst>
        </pc:spChg>
      </pc:sldChg>
      <pc:sldChg chg="add modAnim">
        <pc:chgData name="Khattab, Sherif" userId="c83b1e15-36f3-4f46-aceb-05aac24c545e" providerId="ADAL" clId="{8E38DD0D-DEE8-F644-9967-8302017C0A67}" dt="2021-02-22T06:05:18.471" v="641"/>
        <pc:sldMkLst>
          <pc:docMk/>
          <pc:sldMk cId="697723903" sldId="1861"/>
        </pc:sldMkLst>
      </pc:sldChg>
      <pc:sldChg chg="modSp add del mod">
        <pc:chgData name="Khattab, Sherif" userId="c83b1e15-36f3-4f46-aceb-05aac24c545e" providerId="ADAL" clId="{8E38DD0D-DEE8-F644-9967-8302017C0A67}" dt="2021-02-22T06:04:51.940" v="635"/>
        <pc:sldMkLst>
          <pc:docMk/>
          <pc:sldMk cId="2399849334" sldId="1861"/>
        </pc:sldMkLst>
        <pc:spChg chg="mod">
          <ac:chgData name="Khattab, Sherif" userId="c83b1e15-36f3-4f46-aceb-05aac24c545e" providerId="ADAL" clId="{8E38DD0D-DEE8-F644-9967-8302017C0A67}" dt="2021-02-22T06:04:51.940" v="635"/>
          <ac:spMkLst>
            <pc:docMk/>
            <pc:sldMk cId="2399849334" sldId="1861"/>
            <ac:spMk id="3" creationId="{E1064C43-9078-4C76-A016-C8AE45AE9774}"/>
          </ac:spMkLst>
        </pc:spChg>
      </pc:sldChg>
      <pc:sldChg chg="modSp del mod modAnim">
        <pc:chgData name="Khattab, Sherif" userId="c83b1e15-36f3-4f46-aceb-05aac24c545e" providerId="ADAL" clId="{8E38DD0D-DEE8-F644-9967-8302017C0A67}" dt="2021-02-22T06:04:42.167" v="630" actId="2696"/>
        <pc:sldMkLst>
          <pc:docMk/>
          <pc:sldMk cId="2426056389" sldId="1861"/>
        </pc:sldMkLst>
        <pc:spChg chg="mod">
          <ac:chgData name="Khattab, Sherif" userId="c83b1e15-36f3-4f46-aceb-05aac24c545e" providerId="ADAL" clId="{8E38DD0D-DEE8-F644-9967-8302017C0A67}" dt="2021-02-22T06:03:08.722" v="625" actId="20577"/>
          <ac:spMkLst>
            <pc:docMk/>
            <pc:sldMk cId="2426056389" sldId="1861"/>
            <ac:spMk id="3" creationId="{E1064C43-9078-4C76-A016-C8AE45AE9774}"/>
          </ac:spMkLst>
        </pc:spChg>
      </pc:sldChg>
      <pc:sldChg chg="modSp add del mod">
        <pc:chgData name="Khattab, Sherif" userId="c83b1e15-36f3-4f46-aceb-05aac24c545e" providerId="ADAL" clId="{8E38DD0D-DEE8-F644-9967-8302017C0A67}" dt="2021-02-22T06:05:04.261" v="639"/>
        <pc:sldMkLst>
          <pc:docMk/>
          <pc:sldMk cId="4257562298" sldId="1861"/>
        </pc:sldMkLst>
        <pc:spChg chg="mod">
          <ac:chgData name="Khattab, Sherif" userId="c83b1e15-36f3-4f46-aceb-05aac24c545e" providerId="ADAL" clId="{8E38DD0D-DEE8-F644-9967-8302017C0A67}" dt="2021-02-22T06:05:04.261" v="639"/>
          <ac:spMkLst>
            <pc:docMk/>
            <pc:sldMk cId="4257562298" sldId="1861"/>
            <ac:spMk id="3" creationId="{E1064C43-9078-4C76-A016-C8AE45AE9774}"/>
          </ac:spMkLst>
        </pc:spChg>
      </pc:sldChg>
      <pc:sldChg chg="del">
        <pc:chgData name="Khattab, Sherif" userId="c83b1e15-36f3-4f46-aceb-05aac24c545e" providerId="ADAL" clId="{8E38DD0D-DEE8-F644-9967-8302017C0A67}" dt="2021-02-22T05:37:38.262" v="335" actId="2696"/>
        <pc:sldMkLst>
          <pc:docMk/>
          <pc:sldMk cId="2855964588" sldId="1862"/>
        </pc:sldMkLst>
      </pc:sldChg>
      <pc:sldChg chg="add modNotes">
        <pc:chgData name="Khattab, Sherif" userId="c83b1e15-36f3-4f46-aceb-05aac24c545e" providerId="ADAL" clId="{8E38DD0D-DEE8-F644-9967-8302017C0A67}" dt="2021-02-22T06:04:42.168" v="631"/>
        <pc:sldMkLst>
          <pc:docMk/>
          <pc:sldMk cId="3409369998" sldId="1862"/>
        </pc:sldMkLst>
      </pc:sldChg>
      <pc:sldChg chg="del">
        <pc:chgData name="Khattab, Sherif" userId="c83b1e15-36f3-4f46-aceb-05aac24c545e" providerId="ADAL" clId="{8E38DD0D-DEE8-F644-9967-8302017C0A67}" dt="2021-02-22T05:37:58.071" v="368" actId="2696"/>
        <pc:sldMkLst>
          <pc:docMk/>
          <pc:sldMk cId="73386315" sldId="1863"/>
        </pc:sldMkLst>
      </pc:sldChg>
      <pc:sldChg chg="add modNotes">
        <pc:chgData name="Khattab, Sherif" userId="c83b1e15-36f3-4f46-aceb-05aac24c545e" providerId="ADAL" clId="{8E38DD0D-DEE8-F644-9967-8302017C0A67}" dt="2021-02-22T06:04:42.168" v="631"/>
        <pc:sldMkLst>
          <pc:docMk/>
          <pc:sldMk cId="3737516041" sldId="1863"/>
        </pc:sldMkLst>
      </pc:sldChg>
      <pc:sldChg chg="add modNotes">
        <pc:chgData name="Khattab, Sherif" userId="c83b1e15-36f3-4f46-aceb-05aac24c545e" providerId="ADAL" clId="{8E38DD0D-DEE8-F644-9967-8302017C0A67}" dt="2021-02-22T06:04:42.168" v="631"/>
        <pc:sldMkLst>
          <pc:docMk/>
          <pc:sldMk cId="2432008761" sldId="1864"/>
        </pc:sldMkLst>
      </pc:sldChg>
      <pc:sldChg chg="add modNotes">
        <pc:chgData name="Khattab, Sherif" userId="c83b1e15-36f3-4f46-aceb-05aac24c545e" providerId="ADAL" clId="{8E38DD0D-DEE8-F644-9967-8302017C0A67}" dt="2021-02-22T06:04:42.168" v="631"/>
        <pc:sldMkLst>
          <pc:docMk/>
          <pc:sldMk cId="3123381846" sldId="1865"/>
        </pc:sldMkLst>
      </pc:sldChg>
      <pc:sldChg chg="add modNotes">
        <pc:chgData name="Khattab, Sherif" userId="c83b1e15-36f3-4f46-aceb-05aac24c545e" providerId="ADAL" clId="{8E38DD0D-DEE8-F644-9967-8302017C0A67}" dt="2021-02-22T06:04:42.168" v="631"/>
        <pc:sldMkLst>
          <pc:docMk/>
          <pc:sldMk cId="3970844411" sldId="1866"/>
        </pc:sldMkLst>
      </pc:sldChg>
      <pc:sldChg chg="add modNotes">
        <pc:chgData name="Khattab, Sherif" userId="c83b1e15-36f3-4f46-aceb-05aac24c545e" providerId="ADAL" clId="{8E38DD0D-DEE8-F644-9967-8302017C0A67}" dt="2021-02-22T06:04:42.168" v="631"/>
        <pc:sldMkLst>
          <pc:docMk/>
          <pc:sldMk cId="66987801" sldId="1867"/>
        </pc:sldMkLst>
      </pc:sldChg>
      <pc:sldChg chg="add modNotes">
        <pc:chgData name="Khattab, Sherif" userId="c83b1e15-36f3-4f46-aceb-05aac24c545e" providerId="ADAL" clId="{8E38DD0D-DEE8-F644-9967-8302017C0A67}" dt="2021-02-22T06:04:42.168" v="631"/>
        <pc:sldMkLst>
          <pc:docMk/>
          <pc:sldMk cId="422877061" sldId="1868"/>
        </pc:sldMkLst>
      </pc:sldChg>
      <pc:sldChg chg="add modNotes">
        <pc:chgData name="Khattab, Sherif" userId="c83b1e15-36f3-4f46-aceb-05aac24c545e" providerId="ADAL" clId="{8E38DD0D-DEE8-F644-9967-8302017C0A67}" dt="2021-02-22T06:04:42.168" v="631"/>
        <pc:sldMkLst>
          <pc:docMk/>
          <pc:sldMk cId="1496204835" sldId="1869"/>
        </pc:sldMkLst>
      </pc:sldChg>
      <pc:sldChg chg="add modNotes">
        <pc:chgData name="Khattab, Sherif" userId="c83b1e15-36f3-4f46-aceb-05aac24c545e" providerId="ADAL" clId="{8E38DD0D-DEE8-F644-9967-8302017C0A67}" dt="2021-02-22T06:04:42.168" v="631"/>
        <pc:sldMkLst>
          <pc:docMk/>
          <pc:sldMk cId="1687974841" sldId="1870"/>
        </pc:sldMkLst>
      </pc:sldChg>
      <pc:sldChg chg="add modNotes">
        <pc:chgData name="Khattab, Sherif" userId="c83b1e15-36f3-4f46-aceb-05aac24c545e" providerId="ADAL" clId="{8E38DD0D-DEE8-F644-9967-8302017C0A67}" dt="2021-02-22T06:04:42.168" v="631"/>
        <pc:sldMkLst>
          <pc:docMk/>
          <pc:sldMk cId="728089416" sldId="1871"/>
        </pc:sldMkLst>
      </pc:sldChg>
      <pc:sldChg chg="add modNotes">
        <pc:chgData name="Khattab, Sherif" userId="c83b1e15-36f3-4f46-aceb-05aac24c545e" providerId="ADAL" clId="{8E38DD0D-DEE8-F644-9967-8302017C0A67}" dt="2021-02-22T06:04:42.168" v="631"/>
        <pc:sldMkLst>
          <pc:docMk/>
          <pc:sldMk cId="3657925594" sldId="1872"/>
        </pc:sldMkLst>
      </pc:sldChg>
      <pc:sldChg chg="add modNotes">
        <pc:chgData name="Khattab, Sherif" userId="c83b1e15-36f3-4f46-aceb-05aac24c545e" providerId="ADAL" clId="{8E38DD0D-DEE8-F644-9967-8302017C0A67}" dt="2021-02-22T06:04:42.168" v="631"/>
        <pc:sldMkLst>
          <pc:docMk/>
          <pc:sldMk cId="194571508" sldId="1873"/>
        </pc:sldMkLst>
      </pc:sldChg>
      <pc:sldChg chg="add modNotes">
        <pc:chgData name="Khattab, Sherif" userId="c83b1e15-36f3-4f46-aceb-05aac24c545e" providerId="ADAL" clId="{8E38DD0D-DEE8-F644-9967-8302017C0A67}" dt="2021-02-22T06:04:42.168" v="631"/>
        <pc:sldMkLst>
          <pc:docMk/>
          <pc:sldMk cId="1477908616" sldId="1874"/>
        </pc:sldMkLst>
      </pc:sldChg>
      <pc:sldChg chg="add modNotes">
        <pc:chgData name="Khattab, Sherif" userId="c83b1e15-36f3-4f46-aceb-05aac24c545e" providerId="ADAL" clId="{8E38DD0D-DEE8-F644-9967-8302017C0A67}" dt="2021-02-22T06:04:42.168" v="631"/>
        <pc:sldMkLst>
          <pc:docMk/>
          <pc:sldMk cId="2874707963" sldId="1875"/>
        </pc:sldMkLst>
      </pc:sldChg>
      <pc:sldChg chg="add modNotes">
        <pc:chgData name="Khattab, Sherif" userId="c83b1e15-36f3-4f46-aceb-05aac24c545e" providerId="ADAL" clId="{8E38DD0D-DEE8-F644-9967-8302017C0A67}" dt="2021-02-22T06:04:42.168" v="631"/>
        <pc:sldMkLst>
          <pc:docMk/>
          <pc:sldMk cId="2242669048" sldId="1876"/>
        </pc:sldMkLst>
      </pc:sldChg>
    </pc:docChg>
  </pc:docChgLst>
  <pc:docChgLst>
    <pc:chgData name="Khattab, Sherif" userId="c83b1e15-36f3-4f46-aceb-05aac24c545e" providerId="ADAL" clId="{A657C78C-F14C-FF4B-993B-0E5C408C0E9E}"/>
    <pc:docChg chg="custSel addSld delSld modSld">
      <pc:chgData name="Khattab, Sherif" userId="c83b1e15-36f3-4f46-aceb-05aac24c545e" providerId="ADAL" clId="{A657C78C-F14C-FF4B-993B-0E5C408C0E9E}" dt="2021-02-10T14:14:00.800" v="2338" actId="20577"/>
      <pc:docMkLst>
        <pc:docMk/>
      </pc:docMkLst>
      <pc:sldChg chg="modSp mod">
        <pc:chgData name="Khattab, Sherif" userId="c83b1e15-36f3-4f46-aceb-05aac24c545e" providerId="ADAL" clId="{A657C78C-F14C-FF4B-993B-0E5C408C0E9E}" dt="2021-02-10T13:32:36.326" v="97" actId="20577"/>
        <pc:sldMkLst>
          <pc:docMk/>
          <pc:sldMk cId="1068465410" sldId="496"/>
        </pc:sldMkLst>
        <pc:spChg chg="mod">
          <ac:chgData name="Khattab, Sherif" userId="c83b1e15-36f3-4f46-aceb-05aac24c545e" providerId="ADAL" clId="{A657C78C-F14C-FF4B-993B-0E5C408C0E9E}" dt="2021-02-10T13:32:36.326" v="97" actId="20577"/>
          <ac:spMkLst>
            <pc:docMk/>
            <pc:sldMk cId="1068465410" sldId="496"/>
            <ac:spMk id="3" creationId="{2466C52D-9A48-4683-BE7F-268D8DB7FAAD}"/>
          </ac:spMkLst>
        </pc:spChg>
      </pc:sldChg>
      <pc:sldChg chg="modSp mod">
        <pc:chgData name="Khattab, Sherif" userId="c83b1e15-36f3-4f46-aceb-05aac24c545e" providerId="ADAL" clId="{A657C78C-F14C-FF4B-993B-0E5C408C0E9E}" dt="2021-02-10T13:33:44.917" v="220" actId="20577"/>
        <pc:sldMkLst>
          <pc:docMk/>
          <pc:sldMk cId="2374057061" sldId="498"/>
        </pc:sldMkLst>
        <pc:spChg chg="mod">
          <ac:chgData name="Khattab, Sherif" userId="c83b1e15-36f3-4f46-aceb-05aac24c545e" providerId="ADAL" clId="{A657C78C-F14C-FF4B-993B-0E5C408C0E9E}" dt="2021-02-10T13:33:44.917" v="220" actId="20577"/>
          <ac:spMkLst>
            <pc:docMk/>
            <pc:sldMk cId="2374057061" sldId="498"/>
            <ac:spMk id="3" creationId="{F832F02F-5ABF-4702-A259-B8272D97DD79}"/>
          </ac:spMkLst>
        </pc:spChg>
      </pc:sldChg>
      <pc:sldChg chg="modSp mod modAnim">
        <pc:chgData name="Khattab, Sherif" userId="c83b1e15-36f3-4f46-aceb-05aac24c545e" providerId="ADAL" clId="{A657C78C-F14C-FF4B-993B-0E5C408C0E9E}" dt="2021-02-10T13:52:18.913" v="742"/>
        <pc:sldMkLst>
          <pc:docMk/>
          <pc:sldMk cId="2823856332" sldId="499"/>
        </pc:sldMkLst>
        <pc:spChg chg="mod">
          <ac:chgData name="Khattab, Sherif" userId="c83b1e15-36f3-4f46-aceb-05aac24c545e" providerId="ADAL" clId="{A657C78C-F14C-FF4B-993B-0E5C408C0E9E}" dt="2021-02-10T13:52:02.724" v="740" actId="27636"/>
          <ac:spMkLst>
            <pc:docMk/>
            <pc:sldMk cId="2823856332" sldId="499"/>
            <ac:spMk id="3" creationId="{E1064C43-9078-4C76-A016-C8AE45AE9774}"/>
          </ac:spMkLst>
        </pc:spChg>
      </pc:sldChg>
      <pc:sldChg chg="modSp mod">
        <pc:chgData name="Khattab, Sherif" userId="c83b1e15-36f3-4f46-aceb-05aac24c545e" providerId="ADAL" clId="{A657C78C-F14C-FF4B-993B-0E5C408C0E9E}" dt="2021-02-10T13:36:24.340" v="472"/>
        <pc:sldMkLst>
          <pc:docMk/>
          <pc:sldMk cId="1241308872" sldId="1860"/>
        </pc:sldMkLst>
        <pc:spChg chg="mod">
          <ac:chgData name="Khattab, Sherif" userId="c83b1e15-36f3-4f46-aceb-05aac24c545e" providerId="ADAL" clId="{A657C78C-F14C-FF4B-993B-0E5C408C0E9E}" dt="2021-02-10T13:36:24.340" v="472"/>
          <ac:spMkLst>
            <pc:docMk/>
            <pc:sldMk cId="1241308872" sldId="1860"/>
            <ac:spMk id="3" creationId="{BDC81B29-68EF-D34F-B9F6-D9EC25476DFF}"/>
          </ac:spMkLst>
        </pc:spChg>
      </pc:sldChg>
      <pc:sldChg chg="addCm delCm">
        <pc:chgData name="Khattab, Sherif" userId="c83b1e15-36f3-4f46-aceb-05aac24c545e" providerId="ADAL" clId="{A657C78C-F14C-FF4B-993B-0E5C408C0E9E}" dt="2021-02-10T13:52:43.029" v="744" actId="1592"/>
        <pc:sldMkLst>
          <pc:docMk/>
          <pc:sldMk cId="2592895379" sldId="1861"/>
        </pc:sldMkLst>
      </pc:sldChg>
      <pc:sldChg chg="del">
        <pc:chgData name="Khattab, Sherif" userId="c83b1e15-36f3-4f46-aceb-05aac24c545e" providerId="ADAL" clId="{A657C78C-F14C-FF4B-993B-0E5C408C0E9E}" dt="2021-02-10T13:36:31.919" v="473" actId="2696"/>
        <pc:sldMkLst>
          <pc:docMk/>
          <pc:sldMk cId="1022518262" sldId="1862"/>
        </pc:sldMkLst>
      </pc:sldChg>
      <pc:sldChg chg="modSp new mod modAnim">
        <pc:chgData name="Khattab, Sherif" userId="c83b1e15-36f3-4f46-aceb-05aac24c545e" providerId="ADAL" clId="{A657C78C-F14C-FF4B-993B-0E5C408C0E9E}" dt="2021-02-10T13:58:32.410" v="1401" actId="27636"/>
        <pc:sldMkLst>
          <pc:docMk/>
          <pc:sldMk cId="1028450419" sldId="1862"/>
        </pc:sldMkLst>
        <pc:spChg chg="mod">
          <ac:chgData name="Khattab, Sherif" userId="c83b1e15-36f3-4f46-aceb-05aac24c545e" providerId="ADAL" clId="{A657C78C-F14C-FF4B-993B-0E5C408C0E9E}" dt="2021-02-10T13:53:03.610" v="760" actId="20577"/>
          <ac:spMkLst>
            <pc:docMk/>
            <pc:sldMk cId="1028450419" sldId="1862"/>
            <ac:spMk id="2" creationId="{BBB2FA74-8E87-8A45-A287-194B7A673885}"/>
          </ac:spMkLst>
        </pc:spChg>
        <pc:spChg chg="mod">
          <ac:chgData name="Khattab, Sherif" userId="c83b1e15-36f3-4f46-aceb-05aac24c545e" providerId="ADAL" clId="{A657C78C-F14C-FF4B-993B-0E5C408C0E9E}" dt="2021-02-10T13:58:32.410" v="1401" actId="27636"/>
          <ac:spMkLst>
            <pc:docMk/>
            <pc:sldMk cId="1028450419" sldId="1862"/>
            <ac:spMk id="3" creationId="{FC132132-E69D-C042-983B-BB195D3F386A}"/>
          </ac:spMkLst>
        </pc:spChg>
      </pc:sldChg>
      <pc:sldChg chg="del">
        <pc:chgData name="Khattab, Sherif" userId="c83b1e15-36f3-4f46-aceb-05aac24c545e" providerId="ADAL" clId="{A657C78C-F14C-FF4B-993B-0E5C408C0E9E}" dt="2021-02-10T13:33:51.645" v="224" actId="2696"/>
        <pc:sldMkLst>
          <pc:docMk/>
          <pc:sldMk cId="3261945428" sldId="1863"/>
        </pc:sldMkLst>
      </pc:sldChg>
      <pc:sldChg chg="modSp new mod modAnim">
        <pc:chgData name="Khattab, Sherif" userId="c83b1e15-36f3-4f46-aceb-05aac24c545e" providerId="ADAL" clId="{A657C78C-F14C-FF4B-993B-0E5C408C0E9E}" dt="2021-02-10T14:07:18.208" v="2280"/>
        <pc:sldMkLst>
          <pc:docMk/>
          <pc:sldMk cId="3701654133" sldId="1863"/>
        </pc:sldMkLst>
        <pc:spChg chg="mod">
          <ac:chgData name="Khattab, Sherif" userId="c83b1e15-36f3-4f46-aceb-05aac24c545e" providerId="ADAL" clId="{A657C78C-F14C-FF4B-993B-0E5C408C0E9E}" dt="2021-02-10T13:54:54.819" v="1063" actId="20577"/>
          <ac:spMkLst>
            <pc:docMk/>
            <pc:sldMk cId="3701654133" sldId="1863"/>
            <ac:spMk id="2" creationId="{C9FBE114-6929-DD49-8E8C-8C529E31CDF9}"/>
          </ac:spMkLst>
        </pc:spChg>
        <pc:spChg chg="mod">
          <ac:chgData name="Khattab, Sherif" userId="c83b1e15-36f3-4f46-aceb-05aac24c545e" providerId="ADAL" clId="{A657C78C-F14C-FF4B-993B-0E5C408C0E9E}" dt="2021-02-10T14:01:51.939" v="1634" actId="27636"/>
          <ac:spMkLst>
            <pc:docMk/>
            <pc:sldMk cId="3701654133" sldId="1863"/>
            <ac:spMk id="3" creationId="{8D3C001D-A1AE-734F-BD08-038BACB51306}"/>
          </ac:spMkLst>
        </pc:spChg>
      </pc:sldChg>
      <pc:sldChg chg="del">
        <pc:chgData name="Khattab, Sherif" userId="c83b1e15-36f3-4f46-aceb-05aac24c545e" providerId="ADAL" clId="{A657C78C-F14C-FF4B-993B-0E5C408C0E9E}" dt="2021-02-10T13:36:32.507" v="474" actId="2696"/>
        <pc:sldMkLst>
          <pc:docMk/>
          <pc:sldMk cId="1783824730" sldId="1864"/>
        </pc:sldMkLst>
      </pc:sldChg>
      <pc:sldChg chg="addSp delSp modSp new del mod">
        <pc:chgData name="Khattab, Sherif" userId="c83b1e15-36f3-4f46-aceb-05aac24c545e" providerId="ADAL" clId="{A657C78C-F14C-FF4B-993B-0E5C408C0E9E}" dt="2021-02-10T14:07:08.252" v="2277" actId="2696"/>
        <pc:sldMkLst>
          <pc:docMk/>
          <pc:sldMk cId="2312671860" sldId="1864"/>
        </pc:sldMkLst>
        <pc:spChg chg="mod">
          <ac:chgData name="Khattab, Sherif" userId="c83b1e15-36f3-4f46-aceb-05aac24c545e" providerId="ADAL" clId="{A657C78C-F14C-FF4B-993B-0E5C408C0E9E}" dt="2021-02-10T14:02:28.660" v="1678" actId="20577"/>
          <ac:spMkLst>
            <pc:docMk/>
            <pc:sldMk cId="2312671860" sldId="1864"/>
            <ac:spMk id="2" creationId="{7D7EE3C7-D341-954E-9497-A77D160933FF}"/>
          </ac:spMkLst>
        </pc:spChg>
        <pc:picChg chg="add del mod">
          <ac:chgData name="Khattab, Sherif" userId="c83b1e15-36f3-4f46-aceb-05aac24c545e" providerId="ADAL" clId="{A657C78C-F14C-FF4B-993B-0E5C408C0E9E}" dt="2021-02-10T14:03:11.703" v="1683" actId="478"/>
          <ac:picMkLst>
            <pc:docMk/>
            <pc:sldMk cId="2312671860" sldId="1864"/>
            <ac:picMk id="6" creationId="{29DD60F7-C8F9-784A-A9D4-E0701B1401A6}"/>
          </ac:picMkLst>
        </pc:picChg>
      </pc:sldChg>
      <pc:sldChg chg="del">
        <pc:chgData name="Khattab, Sherif" userId="c83b1e15-36f3-4f46-aceb-05aac24c545e" providerId="ADAL" clId="{A657C78C-F14C-FF4B-993B-0E5C408C0E9E}" dt="2021-02-10T13:36:32.984" v="475" actId="2696"/>
        <pc:sldMkLst>
          <pc:docMk/>
          <pc:sldMk cId="523721688" sldId="1865"/>
        </pc:sldMkLst>
      </pc:sldChg>
      <pc:sldChg chg="add modAnim">
        <pc:chgData name="Khattab, Sherif" userId="c83b1e15-36f3-4f46-aceb-05aac24c545e" providerId="ADAL" clId="{A657C78C-F14C-FF4B-993B-0E5C408C0E9E}" dt="2021-02-10T14:07:10.800" v="2278"/>
        <pc:sldMkLst>
          <pc:docMk/>
          <pc:sldMk cId="1580714527" sldId="1865"/>
        </pc:sldMkLst>
      </pc:sldChg>
      <pc:sldChg chg="del">
        <pc:chgData name="Khattab, Sherif" userId="c83b1e15-36f3-4f46-aceb-05aac24c545e" providerId="ADAL" clId="{A657C78C-F14C-FF4B-993B-0E5C408C0E9E}" dt="2021-02-10T13:33:51.079" v="223" actId="2696"/>
        <pc:sldMkLst>
          <pc:docMk/>
          <pc:sldMk cId="1803803003" sldId="1866"/>
        </pc:sldMkLst>
      </pc:sldChg>
      <pc:sldChg chg="modSp new mod">
        <pc:chgData name="Khattab, Sherif" userId="c83b1e15-36f3-4f46-aceb-05aac24c545e" providerId="ADAL" clId="{A657C78C-F14C-FF4B-993B-0E5C408C0E9E}" dt="2021-02-10T14:03:24.473" v="1720" actId="20577"/>
        <pc:sldMkLst>
          <pc:docMk/>
          <pc:sldMk cId="2333665953" sldId="1866"/>
        </pc:sldMkLst>
        <pc:spChg chg="mod">
          <ac:chgData name="Khattab, Sherif" userId="c83b1e15-36f3-4f46-aceb-05aac24c545e" providerId="ADAL" clId="{A657C78C-F14C-FF4B-993B-0E5C408C0E9E}" dt="2021-02-10T14:03:24.473" v="1720" actId="20577"/>
          <ac:spMkLst>
            <pc:docMk/>
            <pc:sldMk cId="2333665953" sldId="1866"/>
            <ac:spMk id="2" creationId="{600EE0FE-854B-8F4F-9182-8C9105CB8DC6}"/>
          </ac:spMkLst>
        </pc:spChg>
      </pc:sldChg>
      <pc:sldChg chg="del">
        <pc:chgData name="Khattab, Sherif" userId="c83b1e15-36f3-4f46-aceb-05aac24c545e" providerId="ADAL" clId="{A657C78C-F14C-FF4B-993B-0E5C408C0E9E}" dt="2021-02-10T13:36:33.503" v="476" actId="2696"/>
        <pc:sldMkLst>
          <pc:docMk/>
          <pc:sldMk cId="2678322925" sldId="1867"/>
        </pc:sldMkLst>
      </pc:sldChg>
      <pc:sldChg chg="modSp new mod modAnim">
        <pc:chgData name="Khattab, Sherif" userId="c83b1e15-36f3-4f46-aceb-05aac24c545e" providerId="ADAL" clId="{A657C78C-F14C-FF4B-993B-0E5C408C0E9E}" dt="2021-02-10T14:07:00.813" v="2276"/>
        <pc:sldMkLst>
          <pc:docMk/>
          <pc:sldMk cId="3848346626" sldId="1867"/>
        </pc:sldMkLst>
        <pc:spChg chg="mod">
          <ac:chgData name="Khattab, Sherif" userId="c83b1e15-36f3-4f46-aceb-05aac24c545e" providerId="ADAL" clId="{A657C78C-F14C-FF4B-993B-0E5C408C0E9E}" dt="2021-02-10T14:03:40.843" v="1738" actId="20577"/>
          <ac:spMkLst>
            <pc:docMk/>
            <pc:sldMk cId="3848346626" sldId="1867"/>
            <ac:spMk id="2" creationId="{8B0AEC53-5F56-874A-B69E-9340E88B870D}"/>
          </ac:spMkLst>
        </pc:spChg>
        <pc:spChg chg="mod">
          <ac:chgData name="Khattab, Sherif" userId="c83b1e15-36f3-4f46-aceb-05aac24c545e" providerId="ADAL" clId="{A657C78C-F14C-FF4B-993B-0E5C408C0E9E}" dt="2021-02-10T14:05:42.428" v="2131" actId="20577"/>
          <ac:spMkLst>
            <pc:docMk/>
            <pc:sldMk cId="3848346626" sldId="1867"/>
            <ac:spMk id="3" creationId="{D003075A-895D-E04F-978D-0AA1D75364E4}"/>
          </ac:spMkLst>
        </pc:spChg>
      </pc:sldChg>
      <pc:sldChg chg="modSp new mod modAnim">
        <pc:chgData name="Khattab, Sherif" userId="c83b1e15-36f3-4f46-aceb-05aac24c545e" providerId="ADAL" clId="{A657C78C-F14C-FF4B-993B-0E5C408C0E9E}" dt="2021-02-10T14:06:50.980" v="2274"/>
        <pc:sldMkLst>
          <pc:docMk/>
          <pc:sldMk cId="3781323783" sldId="1868"/>
        </pc:sldMkLst>
        <pc:spChg chg="mod">
          <ac:chgData name="Khattab, Sherif" userId="c83b1e15-36f3-4f46-aceb-05aac24c545e" providerId="ADAL" clId="{A657C78C-F14C-FF4B-993B-0E5C408C0E9E}" dt="2021-02-10T14:05:54.456" v="2148" actId="20577"/>
          <ac:spMkLst>
            <pc:docMk/>
            <pc:sldMk cId="3781323783" sldId="1868"/>
            <ac:spMk id="2" creationId="{A140E5A6-803F-5C45-9048-3D8D1776B6D3}"/>
          </ac:spMkLst>
        </pc:spChg>
        <pc:spChg chg="mod">
          <ac:chgData name="Khattab, Sherif" userId="c83b1e15-36f3-4f46-aceb-05aac24c545e" providerId="ADAL" clId="{A657C78C-F14C-FF4B-993B-0E5C408C0E9E}" dt="2021-02-10T14:06:44.654" v="2273" actId="115"/>
          <ac:spMkLst>
            <pc:docMk/>
            <pc:sldMk cId="3781323783" sldId="1868"/>
            <ac:spMk id="3" creationId="{9536EEA9-EAC2-1E4C-AFDC-6DF1538B5B18}"/>
          </ac:spMkLst>
        </pc:spChg>
      </pc:sldChg>
      <pc:sldChg chg="addSp delSp modSp new mod modAnim">
        <pc:chgData name="Khattab, Sherif" userId="c83b1e15-36f3-4f46-aceb-05aac24c545e" providerId="ADAL" clId="{A657C78C-F14C-FF4B-993B-0E5C408C0E9E}" dt="2021-02-10T14:10:46.667" v="2307"/>
        <pc:sldMkLst>
          <pc:docMk/>
          <pc:sldMk cId="583811832" sldId="1869"/>
        </pc:sldMkLst>
        <pc:spChg chg="mod">
          <ac:chgData name="Khattab, Sherif" userId="c83b1e15-36f3-4f46-aceb-05aac24c545e" providerId="ADAL" clId="{A657C78C-F14C-FF4B-993B-0E5C408C0E9E}" dt="2021-02-10T14:09:20.868" v="2291" actId="20577"/>
          <ac:spMkLst>
            <pc:docMk/>
            <pc:sldMk cId="583811832" sldId="1869"/>
            <ac:spMk id="2" creationId="{0B603C05-101E-0B42-A77B-E58870C21D92}"/>
          </ac:spMkLst>
        </pc:spChg>
        <pc:spChg chg="add del mod">
          <ac:chgData name="Khattab, Sherif" userId="c83b1e15-36f3-4f46-aceb-05aac24c545e" providerId="ADAL" clId="{A657C78C-F14C-FF4B-993B-0E5C408C0E9E}" dt="2021-02-10T14:10:46.667" v="2307"/>
          <ac:spMkLst>
            <pc:docMk/>
            <pc:sldMk cId="583811832" sldId="1869"/>
            <ac:spMk id="9" creationId="{0CEC95B2-5A40-B54E-9F9A-512D007E29EE}"/>
          </ac:spMkLst>
        </pc:spChg>
        <pc:picChg chg="add mod">
          <ac:chgData name="Khattab, Sherif" userId="c83b1e15-36f3-4f46-aceb-05aac24c545e" providerId="ADAL" clId="{A657C78C-F14C-FF4B-993B-0E5C408C0E9E}" dt="2021-02-10T14:10:22.647" v="2300" actId="1076"/>
          <ac:picMkLst>
            <pc:docMk/>
            <pc:sldMk cId="583811832" sldId="1869"/>
            <ac:picMk id="6" creationId="{8A95137C-BEF7-5745-B7EF-D0AF95593FD5}"/>
          </ac:picMkLst>
        </pc:picChg>
        <pc:picChg chg="add del">
          <ac:chgData name="Khattab, Sherif" userId="c83b1e15-36f3-4f46-aceb-05aac24c545e" providerId="ADAL" clId="{A657C78C-F14C-FF4B-993B-0E5C408C0E9E}" dt="2021-02-10T14:10:06.455" v="2297" actId="478"/>
          <ac:picMkLst>
            <pc:docMk/>
            <pc:sldMk cId="583811832" sldId="1869"/>
            <ac:picMk id="7" creationId="{54AA17EA-6DAE-484F-B29C-940BF79E97F1}"/>
          </ac:picMkLst>
        </pc:picChg>
        <pc:picChg chg="add mod">
          <ac:chgData name="Khattab, Sherif" userId="c83b1e15-36f3-4f46-aceb-05aac24c545e" providerId="ADAL" clId="{A657C78C-F14C-FF4B-993B-0E5C408C0E9E}" dt="2021-02-10T14:10:28.537" v="2302" actId="1076"/>
          <ac:picMkLst>
            <pc:docMk/>
            <pc:sldMk cId="583811832" sldId="1869"/>
            <ac:picMk id="8" creationId="{6D53FA1F-5C53-EA46-ADC5-9574BA51C5BE}"/>
          </ac:picMkLst>
        </pc:picChg>
      </pc:sldChg>
      <pc:sldChg chg="addSp modSp new mod modAnim">
        <pc:chgData name="Khattab, Sherif" userId="c83b1e15-36f3-4f46-aceb-05aac24c545e" providerId="ADAL" clId="{A657C78C-F14C-FF4B-993B-0E5C408C0E9E}" dt="2021-02-10T14:13:54.002" v="2328"/>
        <pc:sldMkLst>
          <pc:docMk/>
          <pc:sldMk cId="361484665" sldId="1870"/>
        </pc:sldMkLst>
        <pc:spChg chg="mod">
          <ac:chgData name="Khattab, Sherif" userId="c83b1e15-36f3-4f46-aceb-05aac24c545e" providerId="ADAL" clId="{A657C78C-F14C-FF4B-993B-0E5C408C0E9E}" dt="2021-02-10T14:10:49.202" v="2318" actId="20577"/>
          <ac:spMkLst>
            <pc:docMk/>
            <pc:sldMk cId="361484665" sldId="1870"/>
            <ac:spMk id="2" creationId="{5BD55990-77B0-2542-BC3D-DF2E6887B490}"/>
          </ac:spMkLst>
        </pc:spChg>
        <pc:picChg chg="add mod">
          <ac:chgData name="Khattab, Sherif" userId="c83b1e15-36f3-4f46-aceb-05aac24c545e" providerId="ADAL" clId="{A657C78C-F14C-FF4B-993B-0E5C408C0E9E}" dt="2021-02-10T14:13:49.167" v="2326" actId="1076"/>
          <ac:picMkLst>
            <pc:docMk/>
            <pc:sldMk cId="361484665" sldId="1870"/>
            <ac:picMk id="6" creationId="{22F7D70E-DAE9-C54F-9C7C-F0F72CF54F5E}"/>
          </ac:picMkLst>
        </pc:picChg>
        <pc:picChg chg="add mod">
          <ac:chgData name="Khattab, Sherif" userId="c83b1e15-36f3-4f46-aceb-05aac24c545e" providerId="ADAL" clId="{A657C78C-F14C-FF4B-993B-0E5C408C0E9E}" dt="2021-02-10T14:13:51.592" v="2327" actId="1076"/>
          <ac:picMkLst>
            <pc:docMk/>
            <pc:sldMk cId="361484665" sldId="1870"/>
            <ac:picMk id="7" creationId="{D6F4C875-5958-AC40-9534-0A10862F7409}"/>
          </ac:picMkLst>
        </pc:picChg>
      </pc:sldChg>
      <pc:sldChg chg="modSp new mod">
        <pc:chgData name="Khattab, Sherif" userId="c83b1e15-36f3-4f46-aceb-05aac24c545e" providerId="ADAL" clId="{A657C78C-F14C-FF4B-993B-0E5C408C0E9E}" dt="2021-02-10T14:14:00.800" v="2338" actId="20577"/>
        <pc:sldMkLst>
          <pc:docMk/>
          <pc:sldMk cId="2305462513" sldId="1871"/>
        </pc:sldMkLst>
        <pc:spChg chg="mod">
          <ac:chgData name="Khattab, Sherif" userId="c83b1e15-36f3-4f46-aceb-05aac24c545e" providerId="ADAL" clId="{A657C78C-F14C-FF4B-993B-0E5C408C0E9E}" dt="2021-02-10T14:14:00.800" v="2338" actId="20577"/>
          <ac:spMkLst>
            <pc:docMk/>
            <pc:sldMk cId="2305462513" sldId="1871"/>
            <ac:spMk id="2" creationId="{8B778E18-A2BF-514F-8259-12FFEBBC242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45D111-13B1-6540-9222-8BA23A0A1AF2}" type="datetimeFigureOut">
              <a:rPr lang="en-US" smtClean="0"/>
              <a:t>9/1/21</a:t>
            </a:fld>
            <a:endParaRPr lang="en-US"/>
          </a:p>
        </p:txBody>
      </p:sp>
      <p:sp>
        <p:nvSpPr>
          <p:cNvPr id="4" name="Slide Image Placeholder 3"/>
          <p:cNvSpPr>
            <a:spLocks noGrp="1" noRot="1" noChangeAspect="1"/>
          </p:cNvSpPr>
          <p:nvPr>
            <p:ph type="sldImg" idx="2"/>
          </p:nvPr>
        </p:nvSpPr>
        <p:spPr>
          <a:xfrm>
            <a:off x="1373188" y="1143000"/>
            <a:ext cx="41116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356535-3B82-8B49-91F9-C88766E94ED1}" type="slidenum">
              <a:rPr lang="en-US" smtClean="0"/>
              <a:t>‹#›</a:t>
            </a:fld>
            <a:endParaRPr lang="en-US"/>
          </a:p>
        </p:txBody>
      </p:sp>
    </p:spTree>
    <p:extLst>
      <p:ext uri="{BB962C8B-B14F-4D97-AF65-F5344CB8AC3E}">
        <p14:creationId xmlns:p14="http://schemas.microsoft.com/office/powerpoint/2010/main" val="27713055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24"/>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a:fld id="{6F003013-6B68-4C51-B3BB-0B7EAE6BB7DE}" type="slidenum">
              <a:rPr lang="en-GB" altLang="en-US">
                <a:solidFill>
                  <a:srgbClr val="000000"/>
                </a:solidFill>
                <a:latin typeface="Times New Roman" panose="02020603050405020304" pitchFamily="18" charset="0"/>
                <a:cs typeface="Arial Unicode MS" panose="020B0604020202020204" pitchFamily="34" charset="-128"/>
              </a:rPr>
              <a:pPr eaLnBrk="1"/>
              <a:t>1</a:t>
            </a:fld>
            <a:endParaRPr lang="en-GB" altLang="en-US">
              <a:solidFill>
                <a:srgbClr val="000000"/>
              </a:solidFill>
              <a:latin typeface="Times New Roman" panose="02020603050405020304" pitchFamily="18" charset="0"/>
              <a:cs typeface="Arial Unicode MS" panose="020B0604020202020204" pitchFamily="34" charset="-128"/>
            </a:endParaRPr>
          </a:p>
        </p:txBody>
      </p:sp>
      <p:sp>
        <p:nvSpPr>
          <p:cNvPr id="21507" name="Text Box 1"/>
          <p:cNvSpPr txBox="1">
            <a:spLocks noChangeArrowheads="1"/>
          </p:cNvSpPr>
          <p:nvPr/>
        </p:nvSpPr>
        <p:spPr bwMode="auto">
          <a:xfrm>
            <a:off x="1371600" y="763588"/>
            <a:ext cx="5029200" cy="3771900"/>
          </a:xfrm>
          <a:prstGeom prst="rect">
            <a:avLst/>
          </a:prstGeom>
          <a:solidFill>
            <a:srgbClr val="FFFFFF"/>
          </a:solidFill>
          <a:ln w="9360">
            <a:solidFill>
              <a:srgbClr val="000000"/>
            </a:solidFill>
            <a:miter lim="800000"/>
            <a:headEnd/>
            <a:tailEnd/>
          </a:ln>
        </p:spPr>
        <p:txBody>
          <a:bodyPr wrap="none" anchor="ctr"/>
          <a:lstStyle/>
          <a:p>
            <a:endParaRPr lang="en-US" altLang="en-US"/>
          </a:p>
        </p:txBody>
      </p:sp>
      <p:sp>
        <p:nvSpPr>
          <p:cNvPr id="21508" name="Rectangle 2"/>
          <p:cNvSpPr>
            <a:spLocks noGrp="1" noChangeArrowheads="1"/>
          </p:cNvSpPr>
          <p:nvPr>
            <p:ph type="body"/>
          </p:nvPr>
        </p:nvSpPr>
        <p:spPr>
          <a:xfrm>
            <a:off x="777875" y="4776788"/>
            <a:ext cx="6189663" cy="45021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2009542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g3b311a662_018:notes"/>
          <p:cNvSpPr>
            <a:spLocks noGrp="1" noRot="1" noChangeAspect="1"/>
          </p:cNvSpPr>
          <p:nvPr>
            <p:ph type="sldImg" idx="2"/>
          </p:nvPr>
        </p:nvSpPr>
        <p:spPr>
          <a:xfrm>
            <a:off x="1144588" y="685800"/>
            <a:ext cx="45688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 name="Google Shape;48;g3b311a662_0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047763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3b311a662_052:notes"/>
          <p:cNvSpPr>
            <a:spLocks noGrp="1" noRot="1" noChangeAspect="1"/>
          </p:cNvSpPr>
          <p:nvPr>
            <p:ph type="sldImg" idx="2"/>
          </p:nvPr>
        </p:nvSpPr>
        <p:spPr>
          <a:xfrm>
            <a:off x="1144588" y="685800"/>
            <a:ext cx="45688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Google Shape;64;g3b311a662_0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3341459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3b311a662_038:notes"/>
          <p:cNvSpPr>
            <a:spLocks noGrp="1" noRot="1" noChangeAspect="1"/>
          </p:cNvSpPr>
          <p:nvPr>
            <p:ph type="sldImg" idx="2"/>
          </p:nvPr>
        </p:nvSpPr>
        <p:spPr>
          <a:xfrm>
            <a:off x="1144588" y="685800"/>
            <a:ext cx="45688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 name="Google Shape;75;g3b311a662_0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differences?  anecdotally, a 600MB cd compresses to ~80MB mp3 and ~250MB flac</a:t>
            </a:r>
            <a:endParaRPr/>
          </a:p>
        </p:txBody>
      </p:sp>
    </p:spTree>
    <p:extLst>
      <p:ext uri="{BB962C8B-B14F-4D97-AF65-F5344CB8AC3E}">
        <p14:creationId xmlns:p14="http://schemas.microsoft.com/office/powerpoint/2010/main" val="32223707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b311a662_061:notes"/>
          <p:cNvSpPr>
            <a:spLocks noGrp="1" noRot="1" noChangeAspect="1"/>
          </p:cNvSpPr>
          <p:nvPr>
            <p:ph type="sldImg" idx="2"/>
          </p:nvPr>
        </p:nvSpPr>
        <p:spPr>
          <a:xfrm>
            <a:off x="1144588" y="685800"/>
            <a:ext cx="45688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Google Shape;91;g3b311a662_0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876736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c874a7cee_0_5:notes"/>
          <p:cNvSpPr>
            <a:spLocks noGrp="1" noRot="1" noChangeAspect="1"/>
          </p:cNvSpPr>
          <p:nvPr>
            <p:ph type="sldImg" idx="2"/>
          </p:nvPr>
        </p:nvSpPr>
        <p:spPr>
          <a:xfrm>
            <a:off x="1144588" y="685800"/>
            <a:ext cx="45688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4" name="Google Shape;304;gc874a7ce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7902167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3a8e63a62_20:notes"/>
          <p:cNvSpPr>
            <a:spLocks noGrp="1" noRot="1" noChangeAspect="1"/>
          </p:cNvSpPr>
          <p:nvPr>
            <p:ph type="sldImg" idx="2"/>
          </p:nvPr>
        </p:nvSpPr>
        <p:spPr>
          <a:xfrm>
            <a:off x="1144588" y="685800"/>
            <a:ext cx="45688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6" name="Google Shape;506;g3a8e63a62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35240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3a8e63a62_28:notes"/>
          <p:cNvSpPr>
            <a:spLocks noGrp="1" noRot="1" noChangeAspect="1"/>
          </p:cNvSpPr>
          <p:nvPr>
            <p:ph type="sldImg" idx="2"/>
          </p:nvPr>
        </p:nvSpPr>
        <p:spPr>
          <a:xfrm>
            <a:off x="1144588" y="685800"/>
            <a:ext cx="45688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3" name="Google Shape;513;g3a8e63a62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1021750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c874a7cee_0_238:notes"/>
          <p:cNvSpPr>
            <a:spLocks noGrp="1" noRot="1" noChangeAspect="1"/>
          </p:cNvSpPr>
          <p:nvPr>
            <p:ph type="sldImg" idx="2"/>
          </p:nvPr>
        </p:nvSpPr>
        <p:spPr>
          <a:xfrm>
            <a:off x="1144588" y="685800"/>
            <a:ext cx="45688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0" name="Google Shape;520;gc874a7cee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note here we use explicit termination character vs value check, can do either though</a:t>
            </a:r>
            <a:endParaRPr/>
          </a:p>
        </p:txBody>
      </p:sp>
    </p:spTree>
    <p:extLst>
      <p:ext uri="{BB962C8B-B14F-4D97-AF65-F5344CB8AC3E}">
        <p14:creationId xmlns:p14="http://schemas.microsoft.com/office/powerpoint/2010/main" val="34632036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ed79c359d_1_4:notes"/>
          <p:cNvSpPr>
            <a:spLocks noGrp="1" noRot="1" noChangeAspect="1"/>
          </p:cNvSpPr>
          <p:nvPr>
            <p:ph type="sldImg" idx="2"/>
          </p:nvPr>
        </p:nvSpPr>
        <p:spPr>
          <a:xfrm>
            <a:off x="1144588" y="685800"/>
            <a:ext cx="45688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5" name="Google Shape;595;ged79c359d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rtl="0">
              <a:spcBef>
                <a:spcPts val="0"/>
              </a:spcBef>
              <a:spcAft>
                <a:spcPts val="0"/>
              </a:spcAft>
              <a:buSzPts val="1400"/>
              <a:buChar char="●"/>
            </a:pPr>
            <a:r>
              <a:rPr lang="en" dirty="0"/>
              <a:t>Differences:</a:t>
            </a:r>
            <a:endParaRPr dirty="0"/>
          </a:p>
          <a:p>
            <a:pPr marL="914400" lvl="1" indent="-317500" rtl="0">
              <a:spcBef>
                <a:spcPts val="0"/>
              </a:spcBef>
              <a:spcAft>
                <a:spcPts val="0"/>
              </a:spcAft>
              <a:buSzPts val="1400"/>
              <a:buChar char="○"/>
            </a:pPr>
            <a:r>
              <a:rPr lang="en" dirty="0"/>
              <a:t>No wasted space!</a:t>
            </a:r>
            <a:endParaRPr dirty="0"/>
          </a:p>
          <a:p>
            <a:pPr marL="914400" lvl="1" indent="-317500" rtl="0">
              <a:spcBef>
                <a:spcPts val="0"/>
              </a:spcBef>
              <a:spcAft>
                <a:spcPts val="0"/>
              </a:spcAft>
              <a:buSzPts val="1400"/>
              <a:buChar char="○"/>
            </a:pPr>
            <a:r>
              <a:rPr lang="en" dirty="0"/>
              <a:t>But search/insert are now </a:t>
            </a:r>
            <a:r>
              <a:rPr lang="en" dirty="0" err="1"/>
              <a:t>Θ</a:t>
            </a:r>
            <a:r>
              <a:rPr lang="en" dirty="0"/>
              <a:t>(</a:t>
            </a:r>
            <a:r>
              <a:rPr lang="en" dirty="0" err="1"/>
              <a:t>wR</a:t>
            </a:r>
            <a:r>
              <a:rPr lang="en" dirty="0"/>
              <a:t>)</a:t>
            </a:r>
            <a:endParaRPr dirty="0"/>
          </a:p>
          <a:p>
            <a:pPr marL="1371600" lvl="2" indent="-317500" rtl="0">
              <a:spcBef>
                <a:spcPts val="0"/>
              </a:spcBef>
              <a:spcAft>
                <a:spcPts val="0"/>
              </a:spcAft>
              <a:buSzPts val="1400"/>
              <a:buChar char="■"/>
            </a:pPr>
            <a:r>
              <a:rPr lang="en" dirty="0"/>
              <a:t>In the worst case, we have to iterate through all R characters in the alphabet for each node</a:t>
            </a:r>
            <a:endParaRPr dirty="0"/>
          </a:p>
          <a:p>
            <a:pPr marL="457200" lvl="0" indent="-317500" rtl="0">
              <a:spcBef>
                <a:spcPts val="0"/>
              </a:spcBef>
              <a:spcAft>
                <a:spcPts val="0"/>
              </a:spcAft>
              <a:buSzPts val="1400"/>
              <a:buChar char="●"/>
            </a:pPr>
            <a:r>
              <a:rPr lang="en" dirty="0"/>
              <a:t>When to use one over another?</a:t>
            </a:r>
            <a:endParaRPr dirty="0"/>
          </a:p>
          <a:p>
            <a:pPr marL="914400" lvl="1" indent="-317500" rtl="0">
              <a:spcBef>
                <a:spcPts val="0"/>
              </a:spcBef>
              <a:spcAft>
                <a:spcPts val="0"/>
              </a:spcAft>
              <a:buSzPts val="1400"/>
              <a:buChar char="○"/>
            </a:pPr>
            <a:r>
              <a:rPr lang="en" dirty="0"/>
              <a:t>For implementations with </a:t>
            </a:r>
            <a:r>
              <a:rPr lang="en" dirty="0" err="1"/>
              <a:t>alot</a:t>
            </a:r>
            <a:r>
              <a:rPr lang="en" dirty="0"/>
              <a:t> of sparse nodes are expected, use a DLB</a:t>
            </a:r>
            <a:endParaRPr dirty="0"/>
          </a:p>
          <a:p>
            <a:pPr marL="1371600" lvl="2" indent="-317500" rtl="0">
              <a:spcBef>
                <a:spcPts val="0"/>
              </a:spcBef>
              <a:spcAft>
                <a:spcPts val="0"/>
              </a:spcAft>
              <a:buSzPts val="1400"/>
              <a:buChar char="■"/>
            </a:pPr>
            <a:r>
              <a:rPr lang="en" dirty="0"/>
              <a:t>Runtime will still be close to </a:t>
            </a:r>
            <a:r>
              <a:rPr lang="en" dirty="0" err="1"/>
              <a:t>Θ</a:t>
            </a:r>
            <a:r>
              <a:rPr lang="en" dirty="0"/>
              <a:t>(w) for sparse nodes</a:t>
            </a:r>
            <a:endParaRPr dirty="0"/>
          </a:p>
          <a:p>
            <a:pPr marL="914400" lvl="1" indent="-317500" rtl="0">
              <a:spcBef>
                <a:spcPts val="0"/>
              </a:spcBef>
              <a:spcAft>
                <a:spcPts val="0"/>
              </a:spcAft>
              <a:buSzPts val="1400"/>
              <a:buChar char="○"/>
            </a:pPr>
            <a:r>
              <a:rPr lang="en" dirty="0"/>
              <a:t>For dense nodes, stick with R-way tries</a:t>
            </a:r>
            <a:endParaRPr dirty="0"/>
          </a:p>
          <a:p>
            <a:pPr marL="1371600" lvl="2" indent="-317500" rtl="0">
              <a:spcBef>
                <a:spcPts val="0"/>
              </a:spcBef>
              <a:spcAft>
                <a:spcPts val="0"/>
              </a:spcAft>
              <a:buSzPts val="1400"/>
              <a:buChar char="■"/>
            </a:pPr>
            <a:r>
              <a:rPr lang="en" dirty="0"/>
              <a:t>If most of the alphabet is a valid reference for most nodes, you won’t get a whole lot of space savings with DLBs</a:t>
            </a:r>
            <a:endParaRPr dirty="0"/>
          </a:p>
          <a:p>
            <a:pPr marL="0" lvl="0" indent="0" rtl="0">
              <a:spcBef>
                <a:spcPts val="0"/>
              </a:spcBef>
              <a:spcAft>
                <a:spcPts val="0"/>
              </a:spcAft>
              <a:buClr>
                <a:schemeClr val="dk1"/>
              </a:buClr>
              <a:buSzPts val="1100"/>
              <a:buFont typeface="Arial"/>
              <a:buNone/>
            </a:pPr>
            <a:endParaRPr dirty="0"/>
          </a:p>
          <a:p>
            <a:pPr marL="0" lvl="0" indent="0" rtl="0">
              <a:spcBef>
                <a:spcPts val="0"/>
              </a:spcBef>
              <a:spcAft>
                <a:spcPts val="0"/>
              </a:spcAft>
              <a:buNone/>
            </a:pPr>
            <a:endParaRPr dirty="0"/>
          </a:p>
        </p:txBody>
      </p:sp>
    </p:spTree>
    <p:extLst>
      <p:ext uri="{BB962C8B-B14F-4D97-AF65-F5344CB8AC3E}">
        <p14:creationId xmlns:p14="http://schemas.microsoft.com/office/powerpoint/2010/main" val="4089555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g3a8e63a62_213:notes"/>
          <p:cNvSpPr>
            <a:spLocks noGrp="1" noRot="1" noChangeAspect="1"/>
          </p:cNvSpPr>
          <p:nvPr>
            <p:ph type="sldImg" idx="2"/>
          </p:nvPr>
        </p:nvSpPr>
        <p:spPr>
          <a:xfrm>
            <a:off x="1144588" y="685800"/>
            <a:ext cx="45688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02" name="Google Shape;602;g3a8e63a62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rtl="0">
              <a:spcBef>
                <a:spcPts val="0"/>
              </a:spcBef>
              <a:spcAft>
                <a:spcPts val="0"/>
              </a:spcAft>
              <a:buSzPts val="1400"/>
              <a:buChar char="●"/>
            </a:pPr>
            <a:r>
              <a:rPr lang="en" dirty="0"/>
              <a:t>What structures would be amenable to this?  Why?</a:t>
            </a:r>
            <a:endParaRPr dirty="0"/>
          </a:p>
          <a:p>
            <a:pPr marL="914400" lvl="1" indent="-317500" rtl="0">
              <a:spcBef>
                <a:spcPts val="0"/>
              </a:spcBef>
              <a:spcAft>
                <a:spcPts val="0"/>
              </a:spcAft>
              <a:buSzPts val="1400"/>
              <a:buChar char="○"/>
            </a:pPr>
            <a:r>
              <a:rPr lang="en" dirty="0"/>
              <a:t>Can implement another function that doesn’t require a non-null </a:t>
            </a:r>
            <a:r>
              <a:rPr lang="en" dirty="0" err="1"/>
              <a:t>val</a:t>
            </a:r>
            <a:r>
              <a:rPr lang="en" dirty="0"/>
              <a:t>, just a path through the entire key string</a:t>
            </a:r>
            <a:endParaRPr dirty="0"/>
          </a:p>
          <a:p>
            <a:pPr marL="1371600" lvl="0" indent="-317500" rtl="0">
              <a:spcBef>
                <a:spcPts val="0"/>
              </a:spcBef>
              <a:spcAft>
                <a:spcPts val="0"/>
              </a:spcAft>
              <a:buSzPts val="1400"/>
              <a:buChar char="●"/>
            </a:pPr>
            <a:r>
              <a:rPr lang="en" dirty="0"/>
              <a:t>Are two functions really needed?</a:t>
            </a:r>
            <a:endParaRPr dirty="0"/>
          </a:p>
          <a:p>
            <a:pPr marL="1371600" lvl="0" indent="-317500" rtl="0">
              <a:spcBef>
                <a:spcPts val="0"/>
              </a:spcBef>
              <a:spcAft>
                <a:spcPts val="0"/>
              </a:spcAft>
              <a:buSzPts val="1400"/>
              <a:buChar char="●"/>
            </a:pPr>
            <a:r>
              <a:rPr lang="en" dirty="0"/>
              <a:t>Could write a single function that returns 4 values</a:t>
            </a:r>
            <a:endParaRPr dirty="0"/>
          </a:p>
          <a:p>
            <a:pPr marL="1828800" lvl="1" indent="-317500" rtl="0">
              <a:spcBef>
                <a:spcPts val="0"/>
              </a:spcBef>
              <a:spcAft>
                <a:spcPts val="0"/>
              </a:spcAft>
              <a:buSzPts val="1400"/>
              <a:buChar char="○"/>
            </a:pPr>
            <a:r>
              <a:rPr lang="en" dirty="0"/>
              <a:t>Word/prefix not found</a:t>
            </a:r>
            <a:endParaRPr dirty="0"/>
          </a:p>
          <a:p>
            <a:pPr marL="1828800" lvl="1" indent="-317500" rtl="0">
              <a:spcBef>
                <a:spcPts val="0"/>
              </a:spcBef>
              <a:spcAft>
                <a:spcPts val="0"/>
              </a:spcAft>
              <a:buSzPts val="1400"/>
              <a:buChar char="○"/>
            </a:pPr>
            <a:r>
              <a:rPr lang="en" dirty="0"/>
              <a:t>Found as a prefix only, not a valid key</a:t>
            </a:r>
            <a:endParaRPr dirty="0"/>
          </a:p>
          <a:p>
            <a:pPr marL="1828800" lvl="1" indent="-317500" rtl="0">
              <a:spcBef>
                <a:spcPts val="0"/>
              </a:spcBef>
              <a:spcAft>
                <a:spcPts val="0"/>
              </a:spcAft>
              <a:buSzPts val="1400"/>
              <a:buChar char="○"/>
            </a:pPr>
            <a:r>
              <a:rPr lang="en" dirty="0"/>
              <a:t>Found as a valid key, not a prefix to anything else</a:t>
            </a:r>
            <a:endParaRPr dirty="0"/>
          </a:p>
          <a:p>
            <a:pPr marL="1828800" lvl="1" indent="-317500" rtl="0">
              <a:spcBef>
                <a:spcPts val="0"/>
              </a:spcBef>
              <a:spcAft>
                <a:spcPts val="0"/>
              </a:spcAft>
              <a:buSzPts val="1400"/>
              <a:buChar char="○"/>
            </a:pPr>
            <a:r>
              <a:rPr lang="en" dirty="0"/>
              <a:t>Found as a valid key, also a prefix</a:t>
            </a:r>
            <a:endParaRPr dirty="0"/>
          </a:p>
          <a:p>
            <a:pPr marL="0" lvl="0" indent="0" rtl="0">
              <a:spcBef>
                <a:spcPts val="0"/>
              </a:spcBef>
              <a:spcAft>
                <a:spcPts val="0"/>
              </a:spcAft>
              <a:buClr>
                <a:schemeClr val="dk1"/>
              </a:buClr>
              <a:buSzPts val="1100"/>
              <a:buFont typeface="Arial"/>
              <a:buNone/>
            </a:pPr>
            <a:endParaRPr dirty="0"/>
          </a:p>
          <a:p>
            <a:pPr marL="0" lvl="0" indent="0">
              <a:spcBef>
                <a:spcPts val="0"/>
              </a:spcBef>
              <a:spcAft>
                <a:spcPts val="0"/>
              </a:spcAft>
              <a:buNone/>
            </a:pPr>
            <a:endParaRPr dirty="0"/>
          </a:p>
        </p:txBody>
      </p:sp>
    </p:spTree>
    <p:extLst>
      <p:ext uri="{BB962C8B-B14F-4D97-AF65-F5344CB8AC3E}">
        <p14:creationId xmlns:p14="http://schemas.microsoft.com/office/powerpoint/2010/main" val="32959533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3a8e63a62_218:notes"/>
          <p:cNvSpPr>
            <a:spLocks noGrp="1" noRot="1" noChangeAspect="1"/>
          </p:cNvSpPr>
          <p:nvPr>
            <p:ph type="sldImg" idx="2"/>
          </p:nvPr>
        </p:nvSpPr>
        <p:spPr>
          <a:xfrm>
            <a:off x="1144588" y="685800"/>
            <a:ext cx="45688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09" name="Google Shape;609;g3a8e63a62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3880571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Google Shape;40;g3b311a662_00:notes"/>
          <p:cNvSpPr>
            <a:spLocks noGrp="1" noRot="1" noChangeAspect="1"/>
          </p:cNvSpPr>
          <p:nvPr>
            <p:ph type="sldImg" idx="2"/>
          </p:nvPr>
        </p:nvSpPr>
        <p:spPr>
          <a:xfrm>
            <a:off x="1144588" y="685800"/>
            <a:ext cx="45688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 name="Google Shape;41;g3b311a66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576734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 y="2348899"/>
            <a:ext cx="10077451" cy="1621518"/>
          </a:xfrm>
          <a:solidFill>
            <a:srgbClr val="00246C"/>
          </a:solidFill>
        </p:spPr>
        <p:txBody>
          <a:bodyPr/>
          <a:lstStyle>
            <a:lvl1pPr>
              <a:defRPr>
                <a:solidFill>
                  <a:schemeClr val="bg1"/>
                </a:solidFill>
              </a:defRPr>
            </a:lvl1pPr>
          </a:lstStyle>
          <a:p>
            <a:r>
              <a:rPr lang="en-US"/>
              <a:t>Click to edit Master title style</a:t>
            </a:r>
          </a:p>
        </p:txBody>
      </p:sp>
      <p:sp>
        <p:nvSpPr>
          <p:cNvPr id="3" name="Subtitle 2"/>
          <p:cNvSpPr>
            <a:spLocks noGrp="1"/>
          </p:cNvSpPr>
          <p:nvPr>
            <p:ph type="subTitle" idx="1"/>
          </p:nvPr>
        </p:nvSpPr>
        <p:spPr>
          <a:xfrm>
            <a:off x="1512412" y="4284874"/>
            <a:ext cx="7054214" cy="1932799"/>
          </a:xfrm>
        </p:spPr>
        <p:txBody>
          <a:bodyPr/>
          <a:lstStyle>
            <a:lvl1pPr marL="0" indent="0" algn="ctr">
              <a:buNone/>
              <a:defRPr/>
            </a:lvl1pPr>
            <a:lvl2pPr marL="457436" indent="0" algn="ctr">
              <a:buNone/>
              <a:defRPr/>
            </a:lvl2pPr>
            <a:lvl3pPr marL="914872" indent="0" algn="ctr">
              <a:buNone/>
              <a:defRPr/>
            </a:lvl3pPr>
            <a:lvl4pPr marL="1372308" indent="0" algn="ctr">
              <a:buNone/>
              <a:defRPr/>
            </a:lvl4pPr>
            <a:lvl5pPr marL="1829742" indent="0" algn="ctr">
              <a:buNone/>
              <a:defRPr/>
            </a:lvl5pPr>
            <a:lvl6pPr marL="2287178" indent="0" algn="ctr">
              <a:buNone/>
              <a:defRPr/>
            </a:lvl6pPr>
            <a:lvl7pPr marL="2744615" indent="0" algn="ctr">
              <a:buNone/>
              <a:defRPr/>
            </a:lvl7pPr>
            <a:lvl8pPr marL="3202050" indent="0" algn="ctr">
              <a:buNone/>
              <a:defRPr/>
            </a:lvl8pPr>
            <a:lvl9pPr marL="3659486" indent="0" algn="ctr">
              <a:buNone/>
              <a:defRPr/>
            </a:lvl9pPr>
          </a:lstStyle>
          <a:p>
            <a:r>
              <a:rPr lang="en-US"/>
              <a:t>Click to edit Master subtitle style</a:t>
            </a:r>
          </a:p>
        </p:txBody>
      </p:sp>
      <p:sp>
        <p:nvSpPr>
          <p:cNvPr id="4" name="Rectangle 3"/>
          <p:cNvSpPr>
            <a:spLocks noGrp="1" noChangeArrowheads="1"/>
          </p:cNvSpPr>
          <p:nvPr>
            <p:ph type="ftr" idx="10"/>
          </p:nvPr>
        </p:nvSpPr>
        <p:spPr>
          <a:ln/>
        </p:spPr>
        <p:txBody>
          <a:bodyPr/>
          <a:lstStyle>
            <a:lvl1pPr>
              <a:defRPr/>
            </a:lvl1pPr>
          </a:lstStyle>
          <a:p>
            <a:pPr>
              <a:defRPr/>
            </a:pPr>
            <a:r>
              <a:rPr lang="en-US"/>
              <a:t>CS 1501 – Algorithms &amp; Data Structures 2 – Sherif Khattab</a:t>
            </a:r>
            <a:endParaRPr lang="en-GB"/>
          </a:p>
        </p:txBody>
      </p:sp>
      <p:sp>
        <p:nvSpPr>
          <p:cNvPr id="5" name="Rectangle 4"/>
          <p:cNvSpPr>
            <a:spLocks noGrp="1" noChangeArrowheads="1"/>
          </p:cNvSpPr>
          <p:nvPr>
            <p:ph type="sldNum" idx="11"/>
          </p:nvPr>
        </p:nvSpPr>
        <p:spPr>
          <a:ln/>
        </p:spPr>
        <p:txBody>
          <a:bodyPr/>
          <a:lstStyle>
            <a:lvl1pPr>
              <a:defRPr/>
            </a:lvl1pPr>
          </a:lstStyle>
          <a:p>
            <a:fld id="{E1796A22-1B43-48CB-B54A-DABBAF976B10}" type="slidenum">
              <a:rPr lang="en-GB" altLang="en-US"/>
              <a:pPr/>
              <a:t>‹#›</a:t>
            </a:fld>
            <a:endParaRPr lang="en-GB" altLang="en-US"/>
          </a:p>
        </p:txBody>
      </p:sp>
      <p:sp>
        <p:nvSpPr>
          <p:cNvPr id="6" name="Rectangle 8"/>
          <p:cNvSpPr>
            <a:spLocks noGrp="1" noChangeArrowheads="1"/>
          </p:cNvSpPr>
          <p:nvPr>
            <p:ph type="dt"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2237080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1245685" y="5588106"/>
            <a:ext cx="8257910" cy="1078406"/>
          </a:xfrm>
        </p:spPr>
        <p:txBody>
          <a:bodyPr/>
          <a:lstStyle>
            <a:lvl1pPr marL="0" indent="0" algn="ctr">
              <a:buNone/>
              <a:defRPr sz="2647"/>
            </a:lvl1pPr>
          </a:lstStyle>
          <a:p>
            <a:pPr lvl="0"/>
            <a:r>
              <a:rPr lang="en-US"/>
              <a:t>Click to edit Master text styles</a:t>
            </a:r>
          </a:p>
        </p:txBody>
      </p:sp>
      <p:sp>
        <p:nvSpPr>
          <p:cNvPr id="4" name="Footer Placeholder 1"/>
          <p:cNvSpPr>
            <a:spLocks noGrp="1"/>
          </p:cNvSpPr>
          <p:nvPr>
            <p:ph type="ftr" sz="quarter" idx="12"/>
          </p:nvPr>
        </p:nvSpPr>
        <p:spPr/>
        <p:txBody>
          <a:bodyPr/>
          <a:lstStyle>
            <a:lvl1pPr>
              <a:defRPr/>
            </a:lvl1pPr>
          </a:lstStyle>
          <a:p>
            <a:pPr>
              <a:defRPr/>
            </a:pPr>
            <a:r>
              <a:rPr lang="en-US"/>
              <a:t>CS 1501 – Algorithms &amp; Data Structures 2 – Sherif Khattab</a:t>
            </a:r>
          </a:p>
        </p:txBody>
      </p:sp>
    </p:spTree>
    <p:extLst>
      <p:ext uri="{BB962C8B-B14F-4D97-AF65-F5344CB8AC3E}">
        <p14:creationId xmlns:p14="http://schemas.microsoft.com/office/powerpoint/2010/main" val="1587668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1245685" y="5588106"/>
            <a:ext cx="8257910" cy="1078406"/>
          </a:xfrm>
        </p:spPr>
        <p:txBody>
          <a:bodyPr/>
          <a:lstStyle>
            <a:lvl1pPr marL="0" indent="0" algn="ctr">
              <a:buNone/>
              <a:defRPr sz="2647"/>
            </a:lvl1pPr>
          </a:lstStyle>
          <a:p>
            <a:pPr lvl="0"/>
            <a:r>
              <a:rPr lang="en-US"/>
              <a:t>Click to edit Master text styles</a:t>
            </a:r>
          </a:p>
        </p:txBody>
      </p:sp>
      <p:sp>
        <p:nvSpPr>
          <p:cNvPr id="4" name="Footer Placeholder 1"/>
          <p:cNvSpPr>
            <a:spLocks noGrp="1"/>
          </p:cNvSpPr>
          <p:nvPr>
            <p:ph type="ftr" sz="quarter" idx="12"/>
          </p:nvPr>
        </p:nvSpPr>
        <p:spPr/>
        <p:txBody>
          <a:bodyPr/>
          <a:lstStyle>
            <a:lvl1pPr>
              <a:defRPr/>
            </a:lvl1pPr>
          </a:lstStyle>
          <a:p>
            <a:pPr>
              <a:defRPr/>
            </a:pPr>
            <a:r>
              <a:rPr lang="en-US"/>
              <a:t>CS 1501 – Algorithms &amp; Data Structures 2 – Sherif Khattab</a:t>
            </a:r>
          </a:p>
        </p:txBody>
      </p:sp>
    </p:spTree>
    <p:extLst>
      <p:ext uri="{BB962C8B-B14F-4D97-AF65-F5344CB8AC3E}">
        <p14:creationId xmlns:p14="http://schemas.microsoft.com/office/powerpoint/2010/main" val="36545143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1245685" y="5588106"/>
            <a:ext cx="8257910" cy="1078406"/>
          </a:xfrm>
        </p:spPr>
        <p:txBody>
          <a:bodyPr/>
          <a:lstStyle>
            <a:lvl1pPr marL="0" indent="0" algn="ctr">
              <a:buNone/>
              <a:defRPr sz="2647"/>
            </a:lvl1pPr>
          </a:lstStyle>
          <a:p>
            <a:pPr lvl="0"/>
            <a:r>
              <a:rPr lang="en-US"/>
              <a:t>Click to edit Master text styles</a:t>
            </a:r>
          </a:p>
        </p:txBody>
      </p:sp>
      <p:sp>
        <p:nvSpPr>
          <p:cNvPr id="4" name="Footer Placeholder 1"/>
          <p:cNvSpPr>
            <a:spLocks noGrp="1"/>
          </p:cNvSpPr>
          <p:nvPr>
            <p:ph type="ftr" sz="quarter" idx="12"/>
          </p:nvPr>
        </p:nvSpPr>
        <p:spPr/>
        <p:txBody>
          <a:bodyPr/>
          <a:lstStyle>
            <a:lvl1pPr>
              <a:defRPr/>
            </a:lvl1pPr>
          </a:lstStyle>
          <a:p>
            <a:pPr>
              <a:defRPr/>
            </a:pPr>
            <a:r>
              <a:rPr lang="en-US"/>
              <a:t>CS 1501 – Algorithms &amp; Data Structures 2 – Sherif Khattab</a:t>
            </a:r>
          </a:p>
        </p:txBody>
      </p:sp>
    </p:spTree>
    <p:extLst>
      <p:ext uri="{BB962C8B-B14F-4D97-AF65-F5344CB8AC3E}">
        <p14:creationId xmlns:p14="http://schemas.microsoft.com/office/powerpoint/2010/main" val="39083500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7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1245685" y="5588106"/>
            <a:ext cx="8257910" cy="1078406"/>
          </a:xfrm>
        </p:spPr>
        <p:txBody>
          <a:bodyPr/>
          <a:lstStyle>
            <a:lvl1pPr marL="0" indent="0" algn="ctr">
              <a:buNone/>
              <a:defRPr sz="2647"/>
            </a:lvl1pPr>
          </a:lstStyle>
          <a:p>
            <a:pPr lvl="0"/>
            <a:r>
              <a:rPr lang="en-US"/>
              <a:t>Click to edit Master text styles</a:t>
            </a:r>
          </a:p>
        </p:txBody>
      </p:sp>
      <p:sp>
        <p:nvSpPr>
          <p:cNvPr id="4" name="Footer Placeholder 1"/>
          <p:cNvSpPr>
            <a:spLocks noGrp="1"/>
          </p:cNvSpPr>
          <p:nvPr>
            <p:ph type="ftr" sz="quarter" idx="12"/>
          </p:nvPr>
        </p:nvSpPr>
        <p:spPr/>
        <p:txBody>
          <a:bodyPr/>
          <a:lstStyle>
            <a:lvl1pPr>
              <a:defRPr/>
            </a:lvl1pPr>
          </a:lstStyle>
          <a:p>
            <a:pPr>
              <a:defRPr/>
            </a:pPr>
            <a:r>
              <a:rPr lang="en-US"/>
              <a:t>CS 1501 – Algorithms &amp; Data Structures 2 – Sherif Khattab</a:t>
            </a:r>
          </a:p>
        </p:txBody>
      </p:sp>
    </p:spTree>
    <p:extLst>
      <p:ext uri="{BB962C8B-B14F-4D97-AF65-F5344CB8AC3E}">
        <p14:creationId xmlns:p14="http://schemas.microsoft.com/office/powerpoint/2010/main" val="33975957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8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1245685" y="5588106"/>
            <a:ext cx="8257910" cy="1078406"/>
          </a:xfrm>
        </p:spPr>
        <p:txBody>
          <a:bodyPr/>
          <a:lstStyle>
            <a:lvl1pPr marL="0" indent="0" algn="ctr">
              <a:buNone/>
              <a:defRPr sz="2647"/>
            </a:lvl1pPr>
          </a:lstStyle>
          <a:p>
            <a:pPr lvl="0"/>
            <a:r>
              <a:rPr lang="en-US"/>
              <a:t>Click to edit Master text styles</a:t>
            </a:r>
          </a:p>
        </p:txBody>
      </p:sp>
      <p:sp>
        <p:nvSpPr>
          <p:cNvPr id="4" name="Footer Placeholder 1"/>
          <p:cNvSpPr>
            <a:spLocks noGrp="1"/>
          </p:cNvSpPr>
          <p:nvPr>
            <p:ph type="ftr" sz="quarter" idx="12"/>
          </p:nvPr>
        </p:nvSpPr>
        <p:spPr/>
        <p:txBody>
          <a:bodyPr/>
          <a:lstStyle>
            <a:lvl1pPr>
              <a:defRPr/>
            </a:lvl1pPr>
          </a:lstStyle>
          <a:p>
            <a:pPr>
              <a:defRPr/>
            </a:pPr>
            <a:r>
              <a:rPr lang="en-US"/>
              <a:t>CS 1501 – Algorithms &amp; Data Structures 2 – Sherif Khattab</a:t>
            </a:r>
          </a:p>
        </p:txBody>
      </p:sp>
    </p:spTree>
    <p:extLst>
      <p:ext uri="{BB962C8B-B14F-4D97-AF65-F5344CB8AC3E}">
        <p14:creationId xmlns:p14="http://schemas.microsoft.com/office/powerpoint/2010/main" val="5279936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9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1245685" y="5588106"/>
            <a:ext cx="8257910" cy="1078406"/>
          </a:xfrm>
        </p:spPr>
        <p:txBody>
          <a:bodyPr/>
          <a:lstStyle>
            <a:lvl1pPr marL="0" indent="0" algn="ctr">
              <a:buNone/>
              <a:defRPr sz="2647"/>
            </a:lvl1pPr>
          </a:lstStyle>
          <a:p>
            <a:pPr lvl="0"/>
            <a:r>
              <a:rPr lang="en-US"/>
              <a:t>Click to edit Master text styles</a:t>
            </a:r>
          </a:p>
        </p:txBody>
      </p:sp>
      <p:sp>
        <p:nvSpPr>
          <p:cNvPr id="4" name="Footer Placeholder 1"/>
          <p:cNvSpPr>
            <a:spLocks noGrp="1"/>
          </p:cNvSpPr>
          <p:nvPr>
            <p:ph type="ftr" sz="quarter" idx="12"/>
          </p:nvPr>
        </p:nvSpPr>
        <p:spPr/>
        <p:txBody>
          <a:bodyPr/>
          <a:lstStyle>
            <a:lvl1pPr>
              <a:defRPr/>
            </a:lvl1pPr>
          </a:lstStyle>
          <a:p>
            <a:pPr>
              <a:defRPr/>
            </a:pPr>
            <a:r>
              <a:rPr lang="en-US"/>
              <a:t>CS 1501 – Algorithms &amp; Data Structures 2 – Sherif Khattab</a:t>
            </a:r>
          </a:p>
        </p:txBody>
      </p:sp>
    </p:spTree>
    <p:extLst>
      <p:ext uri="{BB962C8B-B14F-4D97-AF65-F5344CB8AC3E}">
        <p14:creationId xmlns:p14="http://schemas.microsoft.com/office/powerpoint/2010/main" val="12223462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0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1245685" y="5588106"/>
            <a:ext cx="8257910" cy="1078406"/>
          </a:xfrm>
        </p:spPr>
        <p:txBody>
          <a:bodyPr/>
          <a:lstStyle>
            <a:lvl1pPr marL="0" indent="0" algn="ctr">
              <a:buNone/>
              <a:defRPr sz="2647"/>
            </a:lvl1pPr>
          </a:lstStyle>
          <a:p>
            <a:pPr lvl="0"/>
            <a:r>
              <a:rPr lang="en-US"/>
              <a:t>Click to edit Master text styles</a:t>
            </a:r>
          </a:p>
        </p:txBody>
      </p:sp>
      <p:sp>
        <p:nvSpPr>
          <p:cNvPr id="4" name="Footer Placeholder 1"/>
          <p:cNvSpPr>
            <a:spLocks noGrp="1"/>
          </p:cNvSpPr>
          <p:nvPr>
            <p:ph type="ftr" sz="quarter" idx="12"/>
          </p:nvPr>
        </p:nvSpPr>
        <p:spPr/>
        <p:txBody>
          <a:bodyPr/>
          <a:lstStyle>
            <a:lvl1pPr>
              <a:defRPr/>
            </a:lvl1pPr>
          </a:lstStyle>
          <a:p>
            <a:pPr>
              <a:defRPr/>
            </a:pPr>
            <a:r>
              <a:rPr lang="en-US"/>
              <a:t>CS 1501 – Algorithms &amp; Data Structures 2 – Sherif Khattab</a:t>
            </a:r>
          </a:p>
        </p:txBody>
      </p:sp>
    </p:spTree>
    <p:extLst>
      <p:ext uri="{BB962C8B-B14F-4D97-AF65-F5344CB8AC3E}">
        <p14:creationId xmlns:p14="http://schemas.microsoft.com/office/powerpoint/2010/main" val="8370656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1245685" y="5588106"/>
            <a:ext cx="8257910" cy="1078406"/>
          </a:xfrm>
        </p:spPr>
        <p:txBody>
          <a:bodyPr/>
          <a:lstStyle>
            <a:lvl1pPr marL="0" indent="0" algn="ctr">
              <a:buNone/>
              <a:defRPr sz="2647"/>
            </a:lvl1pPr>
          </a:lstStyle>
          <a:p>
            <a:pPr lvl="0"/>
            <a:r>
              <a:rPr lang="en-US"/>
              <a:t>Click to edit Master text styles</a:t>
            </a:r>
          </a:p>
        </p:txBody>
      </p:sp>
      <p:sp>
        <p:nvSpPr>
          <p:cNvPr id="4" name="Footer Placeholder 1"/>
          <p:cNvSpPr>
            <a:spLocks noGrp="1"/>
          </p:cNvSpPr>
          <p:nvPr>
            <p:ph type="ftr" sz="quarter" idx="12"/>
          </p:nvPr>
        </p:nvSpPr>
        <p:spPr/>
        <p:txBody>
          <a:bodyPr/>
          <a:lstStyle>
            <a:lvl1pPr>
              <a:defRPr/>
            </a:lvl1pPr>
          </a:lstStyle>
          <a:p>
            <a:pPr>
              <a:defRPr/>
            </a:pPr>
            <a:r>
              <a:rPr lang="en-US"/>
              <a:t>CS 1501 – Algorithms &amp; Data Structures 2 – Sherif Khattab</a:t>
            </a:r>
          </a:p>
        </p:txBody>
      </p:sp>
    </p:spTree>
    <p:extLst>
      <p:ext uri="{BB962C8B-B14F-4D97-AF65-F5344CB8AC3E}">
        <p14:creationId xmlns:p14="http://schemas.microsoft.com/office/powerpoint/2010/main" val="22530262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ext Placeholder 4"/>
          <p:cNvSpPr>
            <a:spLocks noGrp="1"/>
          </p:cNvSpPr>
          <p:nvPr>
            <p:ph type="body" sz="quarter" idx="11"/>
          </p:nvPr>
        </p:nvSpPr>
        <p:spPr>
          <a:xfrm>
            <a:off x="111972" y="6120307"/>
            <a:ext cx="9839510" cy="896338"/>
          </a:xfrm>
        </p:spPr>
        <p:txBody>
          <a:bodyPr/>
          <a:lstStyle>
            <a:lvl1pPr marL="0" indent="0" algn="ctr">
              <a:buNone/>
              <a:defRPr sz="2647"/>
            </a:lvl1pPr>
          </a:lstStyle>
          <a:p>
            <a:pPr lvl="0"/>
            <a:r>
              <a:rPr lang="en-US"/>
              <a:t>Click to edit Master text styles</a:t>
            </a:r>
          </a:p>
        </p:txBody>
      </p:sp>
      <p:sp>
        <p:nvSpPr>
          <p:cNvPr id="4" name="Footer Placeholder 1"/>
          <p:cNvSpPr>
            <a:spLocks noGrp="1"/>
          </p:cNvSpPr>
          <p:nvPr>
            <p:ph type="ftr" sz="quarter" idx="12"/>
          </p:nvPr>
        </p:nvSpPr>
        <p:spPr/>
        <p:txBody>
          <a:bodyPr/>
          <a:lstStyle>
            <a:lvl1pPr>
              <a:defRPr/>
            </a:lvl1pPr>
          </a:lstStyle>
          <a:p>
            <a:pPr>
              <a:defRPr/>
            </a:pPr>
            <a:r>
              <a:rPr lang="en-US"/>
              <a:t>CS 1501 – Algorithms &amp; Data Structures 2 – Sherif Khattab</a:t>
            </a:r>
          </a:p>
        </p:txBody>
      </p:sp>
    </p:spTree>
    <p:extLst>
      <p:ext uri="{BB962C8B-B14F-4D97-AF65-F5344CB8AC3E}">
        <p14:creationId xmlns:p14="http://schemas.microsoft.com/office/powerpoint/2010/main" val="5111868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741813" y="1932729"/>
            <a:ext cx="8803773" cy="494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p:cNvSpPr>
            <a:spLocks noGrp="1"/>
          </p:cNvSpPr>
          <p:nvPr>
            <p:ph type="ftr" sz="quarter" idx="12"/>
          </p:nvPr>
        </p:nvSpPr>
        <p:spPr/>
        <p:txBody>
          <a:bodyPr/>
          <a:lstStyle>
            <a:lvl1pPr>
              <a:defRPr/>
            </a:lvl1pPr>
          </a:lstStyle>
          <a:p>
            <a:pPr>
              <a:defRPr/>
            </a:pPr>
            <a:r>
              <a:rPr lang="en-US"/>
              <a:t>CS 1501 – Algorithms &amp; Data Structures 2 – Sherif Khattab</a:t>
            </a:r>
          </a:p>
        </p:txBody>
      </p:sp>
    </p:spTree>
    <p:extLst>
      <p:ext uri="{BB962C8B-B14F-4D97-AF65-F5344CB8AC3E}">
        <p14:creationId xmlns:p14="http://schemas.microsoft.com/office/powerpoint/2010/main" val="2360601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 y="-22234"/>
            <a:ext cx="10093117" cy="736910"/>
          </a:xfrm>
          <a:solidFill>
            <a:srgbClr val="004F9E"/>
          </a:solidFill>
        </p:spPr>
        <p:txBody>
          <a:bodyPr/>
          <a:lstStyle>
            <a:lvl1pPr algn="ctr">
              <a:defRPr>
                <a:solidFill>
                  <a:schemeClr val="bg1"/>
                </a:solidFill>
              </a:defRPr>
            </a:lvl1pPr>
          </a:lstStyle>
          <a:p>
            <a:r>
              <a:rPr lang="en-US"/>
              <a:t>Click to edit Master title style</a:t>
            </a:r>
          </a:p>
        </p:txBody>
      </p:sp>
      <p:sp>
        <p:nvSpPr>
          <p:cNvPr id="3" name="Content Placeholder 2"/>
          <p:cNvSpPr>
            <a:spLocks noGrp="1"/>
          </p:cNvSpPr>
          <p:nvPr>
            <p:ph idx="1" hasCustomPrompt="1"/>
          </p:nvPr>
        </p:nvSpPr>
        <p:spPr>
          <a:xfrm>
            <a:off x="0" y="714675"/>
            <a:ext cx="10093116" cy="6608363"/>
          </a:xfrm>
        </p:spPr>
        <p:txBody>
          <a:bodyPr>
            <a:normAutofit/>
          </a:bodyPr>
          <a:lstStyle>
            <a:lvl1pPr marL="457436" indent="-457436">
              <a:buFont typeface="Arial" panose="020B0604020202020204" pitchFamily="34" charset="0"/>
              <a:buChar char="•"/>
              <a:defRPr/>
            </a:lvl1pPr>
            <a:lvl2pPr marL="914872" indent="-457436">
              <a:buFont typeface="Arial" panose="020B0604020202020204" pitchFamily="34" charset="0"/>
              <a:buChar char="•"/>
              <a:defRPr/>
            </a:lvl2pPr>
            <a:lvl3pPr marL="1257949" indent="-343077">
              <a:buFont typeface="Arial" panose="020B0604020202020204" pitchFamily="34" charset="0"/>
              <a:buChar char="•"/>
              <a:defRPr/>
            </a:lvl3pPr>
            <a:lvl4pPr marL="1715384" indent="-343077">
              <a:buFont typeface="Arial" panose="020B0604020202020204" pitchFamily="34" charset="0"/>
              <a:buChar char="•"/>
              <a:defRPr/>
            </a:lvl4pPr>
            <a:lvl5pPr marL="2172819" indent="-343077">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idx="10"/>
          </p:nvPr>
        </p:nvSpPr>
        <p:spPr/>
        <p:txBody>
          <a:bodyPr/>
          <a:lstStyle/>
          <a:p>
            <a:pPr>
              <a:defRPr/>
            </a:pPr>
            <a:endParaRPr lang="en-GB"/>
          </a:p>
        </p:txBody>
      </p:sp>
      <p:sp>
        <p:nvSpPr>
          <p:cNvPr id="8" name="Footer Placeholder 7"/>
          <p:cNvSpPr>
            <a:spLocks noGrp="1"/>
          </p:cNvSpPr>
          <p:nvPr>
            <p:ph type="ftr" idx="11"/>
          </p:nvPr>
        </p:nvSpPr>
        <p:spPr>
          <a:xfrm>
            <a:off x="2807405" y="7329391"/>
            <a:ext cx="4794159" cy="498684"/>
          </a:xfrm>
        </p:spPr>
        <p:txBody>
          <a:bodyPr/>
          <a:lstStyle/>
          <a:p>
            <a:pPr>
              <a:defRPr/>
            </a:pPr>
            <a:r>
              <a:rPr lang="en-US">
                <a:latin typeface="+mn-lt"/>
              </a:rPr>
              <a:t>CS 1501 – Algorithms &amp; Data Structures 2 – Sherif Khattab</a:t>
            </a:r>
            <a:endParaRPr lang="en-GB"/>
          </a:p>
        </p:txBody>
      </p:sp>
      <p:sp>
        <p:nvSpPr>
          <p:cNvPr id="9" name="Slide Number Placeholder 8"/>
          <p:cNvSpPr>
            <a:spLocks noGrp="1"/>
          </p:cNvSpPr>
          <p:nvPr>
            <p:ph type="sldNum" idx="12"/>
          </p:nvPr>
        </p:nvSpPr>
        <p:spPr>
          <a:xfrm>
            <a:off x="7755871" y="7188228"/>
            <a:ext cx="2315432" cy="501861"/>
          </a:xfrm>
        </p:spPr>
        <p:txBody>
          <a:bodyPr/>
          <a:lstStyle/>
          <a:p>
            <a:fld id="{65E435D9-63B0-4660-8D04-E83F5E2CA2AE}" type="slidenum">
              <a:rPr lang="en-GB" altLang="en-US" smtClean="0"/>
              <a:pPr/>
              <a:t>‹#›</a:t>
            </a:fld>
            <a:endParaRPr lang="en-GB" altLang="en-US"/>
          </a:p>
        </p:txBody>
      </p:sp>
    </p:spTree>
    <p:extLst>
      <p:ext uri="{BB962C8B-B14F-4D97-AF65-F5344CB8AC3E}">
        <p14:creationId xmlns:p14="http://schemas.microsoft.com/office/powerpoint/2010/main" val="35089802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741813" y="1932729"/>
            <a:ext cx="8803773" cy="494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p:cNvSpPr>
            <a:spLocks noGrp="1"/>
          </p:cNvSpPr>
          <p:nvPr>
            <p:ph type="ftr" sz="quarter" idx="12"/>
          </p:nvPr>
        </p:nvSpPr>
        <p:spPr/>
        <p:txBody>
          <a:bodyPr/>
          <a:lstStyle>
            <a:lvl1pPr>
              <a:defRPr/>
            </a:lvl1pPr>
          </a:lstStyle>
          <a:p>
            <a:pPr>
              <a:defRPr/>
            </a:pPr>
            <a:r>
              <a:rPr lang="en-US"/>
              <a:t>CS 1501 – Algorithms &amp; Data Structures 2 – Sherif Khattab</a:t>
            </a:r>
          </a:p>
        </p:txBody>
      </p:sp>
    </p:spTree>
    <p:extLst>
      <p:ext uri="{BB962C8B-B14F-4D97-AF65-F5344CB8AC3E}">
        <p14:creationId xmlns:p14="http://schemas.microsoft.com/office/powerpoint/2010/main" val="11112902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741813" y="1932729"/>
            <a:ext cx="8803773" cy="494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p:cNvSpPr>
            <a:spLocks noGrp="1"/>
          </p:cNvSpPr>
          <p:nvPr>
            <p:ph type="ftr" sz="quarter" idx="12"/>
          </p:nvPr>
        </p:nvSpPr>
        <p:spPr/>
        <p:txBody>
          <a:bodyPr/>
          <a:lstStyle>
            <a:lvl1pPr>
              <a:defRPr/>
            </a:lvl1pPr>
          </a:lstStyle>
          <a:p>
            <a:pPr>
              <a:defRPr/>
            </a:pPr>
            <a:r>
              <a:rPr lang="en-US"/>
              <a:t>CS 1501 – Algorithms &amp; Data Structures 2 – Sherif Khattab</a:t>
            </a:r>
          </a:p>
        </p:txBody>
      </p:sp>
    </p:spTree>
    <p:extLst>
      <p:ext uri="{BB962C8B-B14F-4D97-AF65-F5344CB8AC3E}">
        <p14:creationId xmlns:p14="http://schemas.microsoft.com/office/powerpoint/2010/main" val="4804307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5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741813" y="1932729"/>
            <a:ext cx="8803773" cy="494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p:cNvSpPr>
            <a:spLocks noGrp="1"/>
          </p:cNvSpPr>
          <p:nvPr>
            <p:ph type="ftr" sz="quarter" idx="12"/>
          </p:nvPr>
        </p:nvSpPr>
        <p:spPr/>
        <p:txBody>
          <a:bodyPr/>
          <a:lstStyle>
            <a:lvl1pPr>
              <a:defRPr/>
            </a:lvl1pPr>
          </a:lstStyle>
          <a:p>
            <a:pPr>
              <a:defRPr/>
            </a:pPr>
            <a:r>
              <a:rPr lang="en-US"/>
              <a:t>CS 1501 – Algorithms &amp; Data Structures 2 – Sherif Khattab</a:t>
            </a:r>
          </a:p>
        </p:txBody>
      </p:sp>
    </p:spTree>
    <p:extLst>
      <p:ext uri="{BB962C8B-B14F-4D97-AF65-F5344CB8AC3E}">
        <p14:creationId xmlns:p14="http://schemas.microsoft.com/office/powerpoint/2010/main" val="34888057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6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741813" y="1932729"/>
            <a:ext cx="8803773" cy="494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p:cNvSpPr>
            <a:spLocks noGrp="1"/>
          </p:cNvSpPr>
          <p:nvPr>
            <p:ph type="ftr" sz="quarter" idx="12"/>
          </p:nvPr>
        </p:nvSpPr>
        <p:spPr/>
        <p:txBody>
          <a:bodyPr/>
          <a:lstStyle>
            <a:lvl1pPr>
              <a:defRPr/>
            </a:lvl1pPr>
          </a:lstStyle>
          <a:p>
            <a:pPr>
              <a:defRPr/>
            </a:pPr>
            <a:r>
              <a:rPr lang="en-US"/>
              <a:t>CS 1501 – Algorithms &amp; Data Structures 2 – Sherif Khattab</a:t>
            </a:r>
          </a:p>
        </p:txBody>
      </p:sp>
    </p:spTree>
    <p:extLst>
      <p:ext uri="{BB962C8B-B14F-4D97-AF65-F5344CB8AC3E}">
        <p14:creationId xmlns:p14="http://schemas.microsoft.com/office/powerpoint/2010/main" val="32191306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7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405896" y="1946735"/>
            <a:ext cx="9251660" cy="4817815"/>
          </a:xfrm>
        </p:spPr>
        <p:txBody>
          <a:bodyPr/>
          <a:lstStyle>
            <a:lvl2pPr marL="819376" indent="-315145">
              <a:buFont typeface="Arial" panose="020B0604020202020204" pitchFamily="34" charset="0"/>
              <a:buChar cha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p:cNvSpPr>
            <a:spLocks noGrp="1"/>
          </p:cNvSpPr>
          <p:nvPr>
            <p:ph type="ftr" sz="quarter" idx="12"/>
          </p:nvPr>
        </p:nvSpPr>
        <p:spPr/>
        <p:txBody>
          <a:bodyPr/>
          <a:lstStyle>
            <a:lvl1pPr>
              <a:defRPr/>
            </a:lvl1pPr>
          </a:lstStyle>
          <a:p>
            <a:pPr>
              <a:defRPr/>
            </a:pPr>
            <a:r>
              <a:rPr lang="en-US"/>
              <a:t>CS 1501 – Algorithms &amp; Data Structures 2 – Sherif Khattab</a:t>
            </a:r>
          </a:p>
        </p:txBody>
      </p:sp>
    </p:spTree>
    <p:extLst>
      <p:ext uri="{BB962C8B-B14F-4D97-AF65-F5344CB8AC3E}">
        <p14:creationId xmlns:p14="http://schemas.microsoft.com/office/powerpoint/2010/main" val="265369436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024616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668268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809" y="1237717"/>
            <a:ext cx="8565833" cy="2632992"/>
          </a:xfrm>
        </p:spPr>
        <p:txBody>
          <a:bodyPr anchor="b"/>
          <a:lstStyle>
            <a:lvl1pPr algn="ctr">
              <a:defRPr sz="6613"/>
            </a:lvl1pPr>
          </a:lstStyle>
          <a:p>
            <a:r>
              <a:rPr lang="en-US"/>
              <a:t>Click to edit Master title style</a:t>
            </a:r>
          </a:p>
        </p:txBody>
      </p:sp>
      <p:sp>
        <p:nvSpPr>
          <p:cNvPr id="3" name="Subtitle 2"/>
          <p:cNvSpPr>
            <a:spLocks noGrp="1"/>
          </p:cNvSpPr>
          <p:nvPr>
            <p:ph type="subTitle" idx="1"/>
          </p:nvPr>
        </p:nvSpPr>
        <p:spPr>
          <a:xfrm>
            <a:off x="1259681" y="3972247"/>
            <a:ext cx="7558088" cy="1825938"/>
          </a:xfrm>
        </p:spPr>
        <p:txBody>
          <a:bodyPr/>
          <a:lstStyle>
            <a:lvl1pPr marL="0" indent="0" algn="ctr">
              <a:buNone/>
              <a:defRPr sz="2645"/>
            </a:lvl1pPr>
            <a:lvl2pPr marL="503880" indent="0" algn="ctr">
              <a:buNone/>
              <a:defRPr sz="2204"/>
            </a:lvl2pPr>
            <a:lvl3pPr marL="1007760" indent="0" algn="ctr">
              <a:buNone/>
              <a:defRPr sz="1984"/>
            </a:lvl3pPr>
            <a:lvl4pPr marL="1511640" indent="0" algn="ctr">
              <a:buNone/>
              <a:defRPr sz="1763"/>
            </a:lvl4pPr>
            <a:lvl5pPr marL="2015520" indent="0" algn="ctr">
              <a:buNone/>
              <a:defRPr sz="1763"/>
            </a:lvl5pPr>
            <a:lvl6pPr marL="2519401" indent="0" algn="ctr">
              <a:buNone/>
              <a:defRPr sz="1763"/>
            </a:lvl6pPr>
            <a:lvl7pPr marL="3023281" indent="0" algn="ctr">
              <a:buNone/>
              <a:defRPr sz="1763"/>
            </a:lvl7pPr>
            <a:lvl8pPr marL="3527161" indent="0" algn="ctr">
              <a:buNone/>
              <a:defRPr sz="1763"/>
            </a:lvl8pPr>
            <a:lvl9pPr marL="4031041" indent="0" algn="ctr">
              <a:buNone/>
              <a:defRPr sz="1763"/>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CS 1501 – Algorithms &amp; Data Structures 2 – Sherif Khattab</a:t>
            </a:r>
          </a:p>
        </p:txBody>
      </p:sp>
      <p:sp>
        <p:nvSpPr>
          <p:cNvPr id="6" name="Slide Number Placeholder 5"/>
          <p:cNvSpPr>
            <a:spLocks noGrp="1"/>
          </p:cNvSpPr>
          <p:nvPr>
            <p:ph type="sldNum" sz="quarter" idx="12"/>
          </p:nvPr>
        </p:nvSpPr>
        <p:spPr/>
        <p:txBody>
          <a:bodyPr/>
          <a:lstStyle/>
          <a:p>
            <a:fld id="{A0618D04-D3A8-6849-A0D9-BFE71921706D}" type="slidenum">
              <a:rPr lang="en-US" smtClean="0"/>
              <a:t>‹#›</a:t>
            </a:fld>
            <a:endParaRPr lang="en-US"/>
          </a:p>
        </p:txBody>
      </p:sp>
    </p:spTree>
    <p:extLst>
      <p:ext uri="{BB962C8B-B14F-4D97-AF65-F5344CB8AC3E}">
        <p14:creationId xmlns:p14="http://schemas.microsoft.com/office/powerpoint/2010/main" val="358682784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CS 1501 – Algorithms &amp; Data Structures 2 – Sherif Khattab</a:t>
            </a:r>
          </a:p>
        </p:txBody>
      </p:sp>
      <p:sp>
        <p:nvSpPr>
          <p:cNvPr id="6" name="Slide Number Placeholder 5"/>
          <p:cNvSpPr>
            <a:spLocks noGrp="1"/>
          </p:cNvSpPr>
          <p:nvPr>
            <p:ph type="sldNum" sz="quarter" idx="12"/>
          </p:nvPr>
        </p:nvSpPr>
        <p:spPr/>
        <p:txBody>
          <a:bodyPr/>
          <a:lstStyle/>
          <a:p>
            <a:fld id="{A0618D04-D3A8-6849-A0D9-BFE71921706D}" type="slidenum">
              <a:rPr lang="en-US" smtClean="0"/>
              <a:t>‹#›</a:t>
            </a:fld>
            <a:endParaRPr lang="en-US"/>
          </a:p>
        </p:txBody>
      </p:sp>
    </p:spTree>
    <p:extLst>
      <p:ext uri="{BB962C8B-B14F-4D97-AF65-F5344CB8AC3E}">
        <p14:creationId xmlns:p14="http://schemas.microsoft.com/office/powerpoint/2010/main" val="339046607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7576" y="1885463"/>
            <a:ext cx="8691801" cy="3145935"/>
          </a:xfrm>
        </p:spPr>
        <p:txBody>
          <a:bodyPr anchor="b"/>
          <a:lstStyle>
            <a:lvl1pPr>
              <a:defRPr sz="6613"/>
            </a:lvl1pPr>
          </a:lstStyle>
          <a:p>
            <a:r>
              <a:rPr lang="en-US"/>
              <a:t>Click to edit Master title style</a:t>
            </a:r>
          </a:p>
        </p:txBody>
      </p:sp>
      <p:sp>
        <p:nvSpPr>
          <p:cNvPr id="3" name="Text Placeholder 2"/>
          <p:cNvSpPr>
            <a:spLocks noGrp="1"/>
          </p:cNvSpPr>
          <p:nvPr>
            <p:ph type="body" idx="1"/>
          </p:nvPr>
        </p:nvSpPr>
        <p:spPr>
          <a:xfrm>
            <a:off x="687576" y="5061159"/>
            <a:ext cx="8691801" cy="1654373"/>
          </a:xfrm>
        </p:spPr>
        <p:txBody>
          <a:bodyPr/>
          <a:lstStyle>
            <a:lvl1pPr marL="0" indent="0">
              <a:buNone/>
              <a:defRPr sz="2645">
                <a:solidFill>
                  <a:schemeClr val="tx1"/>
                </a:solidFill>
              </a:defRPr>
            </a:lvl1pPr>
            <a:lvl2pPr marL="503880" indent="0">
              <a:buNone/>
              <a:defRPr sz="2204">
                <a:solidFill>
                  <a:schemeClr val="tx1">
                    <a:tint val="75000"/>
                  </a:schemeClr>
                </a:solidFill>
              </a:defRPr>
            </a:lvl2pPr>
            <a:lvl3pPr marL="1007760" indent="0">
              <a:buNone/>
              <a:defRPr sz="1984">
                <a:solidFill>
                  <a:schemeClr val="tx1">
                    <a:tint val="75000"/>
                  </a:schemeClr>
                </a:solidFill>
              </a:defRPr>
            </a:lvl3pPr>
            <a:lvl4pPr marL="1511640" indent="0">
              <a:buNone/>
              <a:defRPr sz="1763">
                <a:solidFill>
                  <a:schemeClr val="tx1">
                    <a:tint val="75000"/>
                  </a:schemeClr>
                </a:solidFill>
              </a:defRPr>
            </a:lvl4pPr>
            <a:lvl5pPr marL="2015520" indent="0">
              <a:buNone/>
              <a:defRPr sz="1763">
                <a:solidFill>
                  <a:schemeClr val="tx1">
                    <a:tint val="75000"/>
                  </a:schemeClr>
                </a:solidFill>
              </a:defRPr>
            </a:lvl5pPr>
            <a:lvl6pPr marL="2519401" indent="0">
              <a:buNone/>
              <a:defRPr sz="1763">
                <a:solidFill>
                  <a:schemeClr val="tx1">
                    <a:tint val="75000"/>
                  </a:schemeClr>
                </a:solidFill>
              </a:defRPr>
            </a:lvl6pPr>
            <a:lvl7pPr marL="3023281" indent="0">
              <a:buNone/>
              <a:defRPr sz="1763">
                <a:solidFill>
                  <a:schemeClr val="tx1">
                    <a:tint val="75000"/>
                  </a:schemeClr>
                </a:solidFill>
              </a:defRPr>
            </a:lvl7pPr>
            <a:lvl8pPr marL="3527161" indent="0">
              <a:buNone/>
              <a:defRPr sz="1763">
                <a:solidFill>
                  <a:schemeClr val="tx1">
                    <a:tint val="75000"/>
                  </a:schemeClr>
                </a:solidFill>
              </a:defRPr>
            </a:lvl8pPr>
            <a:lvl9pPr marL="4031041" indent="0">
              <a:buNone/>
              <a:defRPr sz="176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CS 1501 – Algorithms &amp; Data Structures 2 – Sherif Khattab</a:t>
            </a:r>
          </a:p>
        </p:txBody>
      </p:sp>
      <p:sp>
        <p:nvSpPr>
          <p:cNvPr id="6" name="Slide Number Placeholder 5"/>
          <p:cNvSpPr>
            <a:spLocks noGrp="1"/>
          </p:cNvSpPr>
          <p:nvPr>
            <p:ph type="sldNum" sz="quarter" idx="12"/>
          </p:nvPr>
        </p:nvSpPr>
        <p:spPr/>
        <p:txBody>
          <a:bodyPr/>
          <a:lstStyle/>
          <a:p>
            <a:fld id="{A0618D04-D3A8-6849-A0D9-BFE71921706D}" type="slidenum">
              <a:rPr lang="en-US" smtClean="0"/>
              <a:t>‹#›</a:t>
            </a:fld>
            <a:endParaRPr lang="en-US"/>
          </a:p>
        </p:txBody>
      </p:sp>
    </p:spTree>
    <p:extLst>
      <p:ext uri="{BB962C8B-B14F-4D97-AF65-F5344CB8AC3E}">
        <p14:creationId xmlns:p14="http://schemas.microsoft.com/office/powerpoint/2010/main" val="3819263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674" y="4859791"/>
            <a:ext cx="8565040" cy="1502406"/>
          </a:xfrm>
        </p:spPr>
        <p:txBody>
          <a:bodyPr anchor="t"/>
          <a:lstStyle>
            <a:lvl1pPr algn="l">
              <a:defRPr sz="4002" b="1" cap="all"/>
            </a:lvl1pPr>
          </a:lstStyle>
          <a:p>
            <a:r>
              <a:rPr lang="en-US"/>
              <a:t>Click to edit Master title style</a:t>
            </a:r>
          </a:p>
        </p:txBody>
      </p:sp>
      <p:sp>
        <p:nvSpPr>
          <p:cNvPr id="3" name="Text Placeholder 2"/>
          <p:cNvSpPr>
            <a:spLocks noGrp="1"/>
          </p:cNvSpPr>
          <p:nvPr>
            <p:ph type="body" idx="1"/>
          </p:nvPr>
        </p:nvSpPr>
        <p:spPr>
          <a:xfrm>
            <a:off x="796674" y="3204920"/>
            <a:ext cx="8565040" cy="1654871"/>
          </a:xfrm>
        </p:spPr>
        <p:txBody>
          <a:bodyPr anchor="b"/>
          <a:lstStyle>
            <a:lvl1pPr marL="0" indent="0">
              <a:buNone/>
              <a:defRPr sz="2001"/>
            </a:lvl1pPr>
            <a:lvl2pPr marL="457436" indent="0">
              <a:buNone/>
              <a:defRPr sz="1801"/>
            </a:lvl2pPr>
            <a:lvl3pPr marL="914872" indent="0">
              <a:buNone/>
              <a:defRPr sz="1602"/>
            </a:lvl3pPr>
            <a:lvl4pPr marL="1372308" indent="0">
              <a:buNone/>
              <a:defRPr sz="1401"/>
            </a:lvl4pPr>
            <a:lvl5pPr marL="1829742" indent="0">
              <a:buNone/>
              <a:defRPr sz="1401"/>
            </a:lvl5pPr>
            <a:lvl6pPr marL="2287178" indent="0">
              <a:buNone/>
              <a:defRPr sz="1401"/>
            </a:lvl6pPr>
            <a:lvl7pPr marL="2744615" indent="0">
              <a:buNone/>
              <a:defRPr sz="1401"/>
            </a:lvl7pPr>
            <a:lvl8pPr marL="3202050" indent="0">
              <a:buNone/>
              <a:defRPr sz="1401"/>
            </a:lvl8pPr>
            <a:lvl9pPr marL="3659486" indent="0">
              <a:buNone/>
              <a:defRPr sz="1401"/>
            </a:lvl9pPr>
          </a:lstStyle>
          <a:p>
            <a:pPr lvl="0"/>
            <a:r>
              <a:rPr lang="en-US"/>
              <a:t>Click to edit Master text styles</a:t>
            </a:r>
          </a:p>
        </p:txBody>
      </p:sp>
      <p:sp>
        <p:nvSpPr>
          <p:cNvPr id="4" name="Rectangle 3"/>
          <p:cNvSpPr>
            <a:spLocks noGrp="1" noChangeArrowheads="1"/>
          </p:cNvSpPr>
          <p:nvPr>
            <p:ph type="ftr" idx="10"/>
          </p:nvPr>
        </p:nvSpPr>
        <p:spPr>
          <a:ln/>
        </p:spPr>
        <p:txBody>
          <a:bodyPr/>
          <a:lstStyle>
            <a:lvl1pPr>
              <a:defRPr/>
            </a:lvl1pPr>
          </a:lstStyle>
          <a:p>
            <a:pPr>
              <a:defRPr/>
            </a:pPr>
            <a:r>
              <a:rPr lang="en-US"/>
              <a:t>CS 1501 – Algorithms &amp; Data Structures 2 – Sherif Khattab</a:t>
            </a:r>
            <a:endParaRPr lang="en-GB"/>
          </a:p>
        </p:txBody>
      </p:sp>
      <p:sp>
        <p:nvSpPr>
          <p:cNvPr id="5" name="Rectangle 4"/>
          <p:cNvSpPr>
            <a:spLocks noGrp="1" noChangeArrowheads="1"/>
          </p:cNvSpPr>
          <p:nvPr>
            <p:ph type="sldNum" idx="11"/>
          </p:nvPr>
        </p:nvSpPr>
        <p:spPr>
          <a:ln/>
        </p:spPr>
        <p:txBody>
          <a:bodyPr/>
          <a:lstStyle>
            <a:lvl1pPr>
              <a:defRPr/>
            </a:lvl1pPr>
          </a:lstStyle>
          <a:p>
            <a:fld id="{3E4EA21D-08FA-4B20-A909-77DC443E8FB0}" type="slidenum">
              <a:rPr lang="en-GB" altLang="en-US"/>
              <a:pPr/>
              <a:t>‹#›</a:t>
            </a:fld>
            <a:endParaRPr lang="en-GB" altLang="en-US"/>
          </a:p>
        </p:txBody>
      </p:sp>
      <p:sp>
        <p:nvSpPr>
          <p:cNvPr id="6" name="Rectangle 8"/>
          <p:cNvSpPr>
            <a:spLocks noGrp="1" noChangeArrowheads="1"/>
          </p:cNvSpPr>
          <p:nvPr>
            <p:ph type="dt"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31728206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2825" y="2013259"/>
            <a:ext cx="4282916" cy="4798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01709" y="2013259"/>
            <a:ext cx="4282916" cy="4798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CS 1501 – Algorithms &amp; Data Structures 2 – Sherif Khattab</a:t>
            </a:r>
          </a:p>
        </p:txBody>
      </p:sp>
      <p:sp>
        <p:nvSpPr>
          <p:cNvPr id="7" name="Slide Number Placeholder 6"/>
          <p:cNvSpPr>
            <a:spLocks noGrp="1"/>
          </p:cNvSpPr>
          <p:nvPr>
            <p:ph type="sldNum" sz="quarter" idx="12"/>
          </p:nvPr>
        </p:nvSpPr>
        <p:spPr/>
        <p:txBody>
          <a:bodyPr/>
          <a:lstStyle/>
          <a:p>
            <a:fld id="{A0618D04-D3A8-6849-A0D9-BFE71921706D}" type="slidenum">
              <a:rPr lang="en-US" smtClean="0"/>
              <a:t>‹#›</a:t>
            </a:fld>
            <a:endParaRPr lang="en-US"/>
          </a:p>
        </p:txBody>
      </p:sp>
    </p:spTree>
    <p:extLst>
      <p:ext uri="{BB962C8B-B14F-4D97-AF65-F5344CB8AC3E}">
        <p14:creationId xmlns:p14="http://schemas.microsoft.com/office/powerpoint/2010/main" val="243591610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4137" y="402654"/>
            <a:ext cx="8691801" cy="1461801"/>
          </a:xfrm>
        </p:spPr>
        <p:txBody>
          <a:bodyPr/>
          <a:lstStyle/>
          <a:p>
            <a:r>
              <a:rPr lang="en-US"/>
              <a:t>Click to edit Master title style</a:t>
            </a:r>
          </a:p>
        </p:txBody>
      </p:sp>
      <p:sp>
        <p:nvSpPr>
          <p:cNvPr id="3" name="Text Placeholder 2"/>
          <p:cNvSpPr>
            <a:spLocks noGrp="1"/>
          </p:cNvSpPr>
          <p:nvPr>
            <p:ph type="body" idx="1"/>
          </p:nvPr>
        </p:nvSpPr>
        <p:spPr>
          <a:xfrm>
            <a:off x="694138" y="1853949"/>
            <a:ext cx="4263233" cy="908592"/>
          </a:xfrm>
        </p:spPr>
        <p:txBody>
          <a:bodyPr anchor="b"/>
          <a:lstStyle>
            <a:lvl1pPr marL="0" indent="0">
              <a:buNone/>
              <a:defRPr sz="2645" b="1"/>
            </a:lvl1pPr>
            <a:lvl2pPr marL="503880" indent="0">
              <a:buNone/>
              <a:defRPr sz="2204" b="1"/>
            </a:lvl2pPr>
            <a:lvl3pPr marL="1007760" indent="0">
              <a:buNone/>
              <a:defRPr sz="1984" b="1"/>
            </a:lvl3pPr>
            <a:lvl4pPr marL="1511640" indent="0">
              <a:buNone/>
              <a:defRPr sz="1763" b="1"/>
            </a:lvl4pPr>
            <a:lvl5pPr marL="2015520" indent="0">
              <a:buNone/>
              <a:defRPr sz="1763" b="1"/>
            </a:lvl5pPr>
            <a:lvl6pPr marL="2519401" indent="0">
              <a:buNone/>
              <a:defRPr sz="1763" b="1"/>
            </a:lvl6pPr>
            <a:lvl7pPr marL="3023281" indent="0">
              <a:buNone/>
              <a:defRPr sz="1763" b="1"/>
            </a:lvl7pPr>
            <a:lvl8pPr marL="3527161" indent="0">
              <a:buNone/>
              <a:defRPr sz="1763" b="1"/>
            </a:lvl8pPr>
            <a:lvl9pPr marL="4031041" indent="0">
              <a:buNone/>
              <a:defRPr sz="1763" b="1"/>
            </a:lvl9pPr>
          </a:lstStyle>
          <a:p>
            <a:pPr lvl="0"/>
            <a:r>
              <a:rPr lang="en-US"/>
              <a:t>Click to edit Master text styles</a:t>
            </a:r>
          </a:p>
        </p:txBody>
      </p:sp>
      <p:sp>
        <p:nvSpPr>
          <p:cNvPr id="4" name="Content Placeholder 3"/>
          <p:cNvSpPr>
            <a:spLocks noGrp="1"/>
          </p:cNvSpPr>
          <p:nvPr>
            <p:ph sz="half" idx="2"/>
          </p:nvPr>
        </p:nvSpPr>
        <p:spPr>
          <a:xfrm>
            <a:off x="694138" y="2762541"/>
            <a:ext cx="4263233" cy="4063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01710" y="1853949"/>
            <a:ext cx="4284229" cy="908592"/>
          </a:xfrm>
        </p:spPr>
        <p:txBody>
          <a:bodyPr anchor="b"/>
          <a:lstStyle>
            <a:lvl1pPr marL="0" indent="0">
              <a:buNone/>
              <a:defRPr sz="2645" b="1"/>
            </a:lvl1pPr>
            <a:lvl2pPr marL="503880" indent="0">
              <a:buNone/>
              <a:defRPr sz="2204" b="1"/>
            </a:lvl2pPr>
            <a:lvl3pPr marL="1007760" indent="0">
              <a:buNone/>
              <a:defRPr sz="1984" b="1"/>
            </a:lvl3pPr>
            <a:lvl4pPr marL="1511640" indent="0">
              <a:buNone/>
              <a:defRPr sz="1763" b="1"/>
            </a:lvl4pPr>
            <a:lvl5pPr marL="2015520" indent="0">
              <a:buNone/>
              <a:defRPr sz="1763" b="1"/>
            </a:lvl5pPr>
            <a:lvl6pPr marL="2519401" indent="0">
              <a:buNone/>
              <a:defRPr sz="1763" b="1"/>
            </a:lvl6pPr>
            <a:lvl7pPr marL="3023281" indent="0">
              <a:buNone/>
              <a:defRPr sz="1763" b="1"/>
            </a:lvl7pPr>
            <a:lvl8pPr marL="3527161" indent="0">
              <a:buNone/>
              <a:defRPr sz="1763" b="1"/>
            </a:lvl8pPr>
            <a:lvl9pPr marL="4031041" indent="0">
              <a:buNone/>
              <a:defRPr sz="1763" b="1"/>
            </a:lvl9pPr>
          </a:lstStyle>
          <a:p>
            <a:pPr lvl="0"/>
            <a:r>
              <a:rPr lang="en-US"/>
              <a:t>Click to edit Master text styles</a:t>
            </a:r>
          </a:p>
        </p:txBody>
      </p:sp>
      <p:sp>
        <p:nvSpPr>
          <p:cNvPr id="6" name="Content Placeholder 5"/>
          <p:cNvSpPr>
            <a:spLocks noGrp="1"/>
          </p:cNvSpPr>
          <p:nvPr>
            <p:ph sz="quarter" idx="4"/>
          </p:nvPr>
        </p:nvSpPr>
        <p:spPr>
          <a:xfrm>
            <a:off x="5101710" y="2762541"/>
            <a:ext cx="4284229" cy="4063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CS 1501 – Algorithms &amp; Data Structures 2 – Sherif Khattab</a:t>
            </a:r>
          </a:p>
        </p:txBody>
      </p:sp>
      <p:sp>
        <p:nvSpPr>
          <p:cNvPr id="9" name="Slide Number Placeholder 8"/>
          <p:cNvSpPr>
            <a:spLocks noGrp="1"/>
          </p:cNvSpPr>
          <p:nvPr>
            <p:ph type="sldNum" sz="quarter" idx="12"/>
          </p:nvPr>
        </p:nvSpPr>
        <p:spPr/>
        <p:txBody>
          <a:bodyPr/>
          <a:lstStyle/>
          <a:p>
            <a:fld id="{A0618D04-D3A8-6849-A0D9-BFE71921706D}" type="slidenum">
              <a:rPr lang="en-US" smtClean="0"/>
              <a:t>‹#›</a:t>
            </a:fld>
            <a:endParaRPr lang="en-US"/>
          </a:p>
        </p:txBody>
      </p:sp>
    </p:spTree>
    <p:extLst>
      <p:ext uri="{BB962C8B-B14F-4D97-AF65-F5344CB8AC3E}">
        <p14:creationId xmlns:p14="http://schemas.microsoft.com/office/powerpoint/2010/main" val="269909489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CS 1501 – Algorithms &amp; Data Structures 2 – Sherif Khattab</a:t>
            </a:r>
          </a:p>
        </p:txBody>
      </p:sp>
      <p:sp>
        <p:nvSpPr>
          <p:cNvPr id="5" name="Slide Number Placeholder 4"/>
          <p:cNvSpPr>
            <a:spLocks noGrp="1"/>
          </p:cNvSpPr>
          <p:nvPr>
            <p:ph type="sldNum" sz="quarter" idx="12"/>
          </p:nvPr>
        </p:nvSpPr>
        <p:spPr/>
        <p:txBody>
          <a:bodyPr/>
          <a:lstStyle/>
          <a:p>
            <a:fld id="{A0618D04-D3A8-6849-A0D9-BFE71921706D}" type="slidenum">
              <a:rPr lang="en-US" smtClean="0"/>
              <a:t>‹#›</a:t>
            </a:fld>
            <a:endParaRPr lang="en-US"/>
          </a:p>
        </p:txBody>
      </p:sp>
    </p:spTree>
    <p:extLst>
      <p:ext uri="{BB962C8B-B14F-4D97-AF65-F5344CB8AC3E}">
        <p14:creationId xmlns:p14="http://schemas.microsoft.com/office/powerpoint/2010/main" val="397290037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CS 1501 – Algorithms &amp; Data Structures 2 – Sherif Khattab</a:t>
            </a:r>
          </a:p>
        </p:txBody>
      </p:sp>
      <p:sp>
        <p:nvSpPr>
          <p:cNvPr id="4" name="Slide Number Placeholder 3"/>
          <p:cNvSpPr>
            <a:spLocks noGrp="1"/>
          </p:cNvSpPr>
          <p:nvPr>
            <p:ph type="sldNum" sz="quarter" idx="12"/>
          </p:nvPr>
        </p:nvSpPr>
        <p:spPr/>
        <p:txBody>
          <a:bodyPr/>
          <a:lstStyle/>
          <a:p>
            <a:fld id="{A0618D04-D3A8-6849-A0D9-BFE71921706D}" type="slidenum">
              <a:rPr lang="en-US" smtClean="0"/>
              <a:t>‹#›</a:t>
            </a:fld>
            <a:endParaRPr lang="en-US"/>
          </a:p>
        </p:txBody>
      </p:sp>
    </p:spTree>
    <p:extLst>
      <p:ext uri="{BB962C8B-B14F-4D97-AF65-F5344CB8AC3E}">
        <p14:creationId xmlns:p14="http://schemas.microsoft.com/office/powerpoint/2010/main" val="232196938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4137" y="504190"/>
            <a:ext cx="3250240" cy="1764665"/>
          </a:xfrm>
        </p:spPr>
        <p:txBody>
          <a:bodyPr anchor="b"/>
          <a:lstStyle>
            <a:lvl1pPr>
              <a:defRPr sz="3527"/>
            </a:lvl1pPr>
          </a:lstStyle>
          <a:p>
            <a:r>
              <a:rPr lang="en-US"/>
              <a:t>Click to edit Master title style</a:t>
            </a:r>
          </a:p>
        </p:txBody>
      </p:sp>
      <p:sp>
        <p:nvSpPr>
          <p:cNvPr id="3" name="Content Placeholder 2"/>
          <p:cNvSpPr>
            <a:spLocks noGrp="1"/>
          </p:cNvSpPr>
          <p:nvPr>
            <p:ph idx="1"/>
          </p:nvPr>
        </p:nvSpPr>
        <p:spPr>
          <a:xfrm>
            <a:off x="4284229" y="1088912"/>
            <a:ext cx="5101709" cy="5374525"/>
          </a:xfrm>
        </p:spPr>
        <p:txBody>
          <a:bodyPr/>
          <a:lstStyle>
            <a:lvl1pPr>
              <a:defRPr sz="3527"/>
            </a:lvl1pPr>
            <a:lvl2pPr>
              <a:defRPr sz="3086"/>
            </a:lvl2pPr>
            <a:lvl3pPr>
              <a:defRPr sz="2645"/>
            </a:lvl3pPr>
            <a:lvl4pPr>
              <a:defRPr sz="2204"/>
            </a:lvl4pPr>
            <a:lvl5pPr>
              <a:defRPr sz="2204"/>
            </a:lvl5pPr>
            <a:lvl6pPr>
              <a:defRPr sz="2204"/>
            </a:lvl6pPr>
            <a:lvl7pPr>
              <a:defRPr sz="2204"/>
            </a:lvl7pPr>
            <a:lvl8pPr>
              <a:defRPr sz="2204"/>
            </a:lvl8pPr>
            <a:lvl9pPr>
              <a:defRPr sz="220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94137" y="2268855"/>
            <a:ext cx="3250240" cy="4203335"/>
          </a:xfrm>
        </p:spPr>
        <p:txBody>
          <a:bodyPr/>
          <a:lstStyle>
            <a:lvl1pPr marL="0" indent="0">
              <a:buNone/>
              <a:defRPr sz="1763"/>
            </a:lvl1pPr>
            <a:lvl2pPr marL="503880" indent="0">
              <a:buNone/>
              <a:defRPr sz="1543"/>
            </a:lvl2pPr>
            <a:lvl3pPr marL="1007760" indent="0">
              <a:buNone/>
              <a:defRPr sz="1323"/>
            </a:lvl3pPr>
            <a:lvl4pPr marL="1511640" indent="0">
              <a:buNone/>
              <a:defRPr sz="1102"/>
            </a:lvl4pPr>
            <a:lvl5pPr marL="2015520" indent="0">
              <a:buNone/>
              <a:defRPr sz="1102"/>
            </a:lvl5pPr>
            <a:lvl6pPr marL="2519401" indent="0">
              <a:buNone/>
              <a:defRPr sz="1102"/>
            </a:lvl6pPr>
            <a:lvl7pPr marL="3023281" indent="0">
              <a:buNone/>
              <a:defRPr sz="1102"/>
            </a:lvl7pPr>
            <a:lvl8pPr marL="3527161" indent="0">
              <a:buNone/>
              <a:defRPr sz="1102"/>
            </a:lvl8pPr>
            <a:lvl9pPr marL="4031041" indent="0">
              <a:buNone/>
              <a:defRPr sz="1102"/>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CS 1501 – Algorithms &amp; Data Structures 2 – Sherif Khattab</a:t>
            </a:r>
          </a:p>
        </p:txBody>
      </p:sp>
      <p:sp>
        <p:nvSpPr>
          <p:cNvPr id="7" name="Slide Number Placeholder 6"/>
          <p:cNvSpPr>
            <a:spLocks noGrp="1"/>
          </p:cNvSpPr>
          <p:nvPr>
            <p:ph type="sldNum" sz="quarter" idx="12"/>
          </p:nvPr>
        </p:nvSpPr>
        <p:spPr/>
        <p:txBody>
          <a:bodyPr/>
          <a:lstStyle/>
          <a:p>
            <a:fld id="{A0618D04-D3A8-6849-A0D9-BFE71921706D}" type="slidenum">
              <a:rPr lang="en-US" smtClean="0"/>
              <a:t>‹#›</a:t>
            </a:fld>
            <a:endParaRPr lang="en-US"/>
          </a:p>
        </p:txBody>
      </p:sp>
    </p:spTree>
    <p:extLst>
      <p:ext uri="{BB962C8B-B14F-4D97-AF65-F5344CB8AC3E}">
        <p14:creationId xmlns:p14="http://schemas.microsoft.com/office/powerpoint/2010/main" val="7739155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4137" y="504190"/>
            <a:ext cx="3250240" cy="1764665"/>
          </a:xfrm>
        </p:spPr>
        <p:txBody>
          <a:bodyPr anchor="b"/>
          <a:lstStyle>
            <a:lvl1pPr>
              <a:defRPr sz="3527"/>
            </a:lvl1pPr>
          </a:lstStyle>
          <a:p>
            <a:r>
              <a:rPr lang="en-US"/>
              <a:t>Click to edit Master title style</a:t>
            </a:r>
          </a:p>
        </p:txBody>
      </p:sp>
      <p:sp>
        <p:nvSpPr>
          <p:cNvPr id="3" name="Picture Placeholder 2"/>
          <p:cNvSpPr>
            <a:spLocks noGrp="1" noChangeAspect="1"/>
          </p:cNvSpPr>
          <p:nvPr>
            <p:ph type="pic" idx="1"/>
          </p:nvPr>
        </p:nvSpPr>
        <p:spPr>
          <a:xfrm>
            <a:off x="4284229" y="1088912"/>
            <a:ext cx="5101709" cy="5374525"/>
          </a:xfrm>
        </p:spPr>
        <p:txBody>
          <a:bodyPr anchor="t"/>
          <a:lstStyle>
            <a:lvl1pPr marL="0" indent="0">
              <a:buNone/>
              <a:defRPr sz="3527"/>
            </a:lvl1pPr>
            <a:lvl2pPr marL="503880" indent="0">
              <a:buNone/>
              <a:defRPr sz="3086"/>
            </a:lvl2pPr>
            <a:lvl3pPr marL="1007760" indent="0">
              <a:buNone/>
              <a:defRPr sz="2645"/>
            </a:lvl3pPr>
            <a:lvl4pPr marL="1511640" indent="0">
              <a:buNone/>
              <a:defRPr sz="2204"/>
            </a:lvl4pPr>
            <a:lvl5pPr marL="2015520" indent="0">
              <a:buNone/>
              <a:defRPr sz="2204"/>
            </a:lvl5pPr>
            <a:lvl6pPr marL="2519401" indent="0">
              <a:buNone/>
              <a:defRPr sz="2204"/>
            </a:lvl6pPr>
            <a:lvl7pPr marL="3023281" indent="0">
              <a:buNone/>
              <a:defRPr sz="2204"/>
            </a:lvl7pPr>
            <a:lvl8pPr marL="3527161" indent="0">
              <a:buNone/>
              <a:defRPr sz="2204"/>
            </a:lvl8pPr>
            <a:lvl9pPr marL="4031041" indent="0">
              <a:buNone/>
              <a:defRPr sz="2204"/>
            </a:lvl9pPr>
          </a:lstStyle>
          <a:p>
            <a:r>
              <a:rPr lang="en-US"/>
              <a:t>Click icon to add picture</a:t>
            </a:r>
          </a:p>
        </p:txBody>
      </p:sp>
      <p:sp>
        <p:nvSpPr>
          <p:cNvPr id="4" name="Text Placeholder 3"/>
          <p:cNvSpPr>
            <a:spLocks noGrp="1"/>
          </p:cNvSpPr>
          <p:nvPr>
            <p:ph type="body" sz="half" idx="2"/>
          </p:nvPr>
        </p:nvSpPr>
        <p:spPr>
          <a:xfrm>
            <a:off x="694137" y="2268855"/>
            <a:ext cx="3250240" cy="4203335"/>
          </a:xfrm>
        </p:spPr>
        <p:txBody>
          <a:bodyPr/>
          <a:lstStyle>
            <a:lvl1pPr marL="0" indent="0">
              <a:buNone/>
              <a:defRPr sz="1763"/>
            </a:lvl1pPr>
            <a:lvl2pPr marL="503880" indent="0">
              <a:buNone/>
              <a:defRPr sz="1543"/>
            </a:lvl2pPr>
            <a:lvl3pPr marL="1007760" indent="0">
              <a:buNone/>
              <a:defRPr sz="1323"/>
            </a:lvl3pPr>
            <a:lvl4pPr marL="1511640" indent="0">
              <a:buNone/>
              <a:defRPr sz="1102"/>
            </a:lvl4pPr>
            <a:lvl5pPr marL="2015520" indent="0">
              <a:buNone/>
              <a:defRPr sz="1102"/>
            </a:lvl5pPr>
            <a:lvl6pPr marL="2519401" indent="0">
              <a:buNone/>
              <a:defRPr sz="1102"/>
            </a:lvl6pPr>
            <a:lvl7pPr marL="3023281" indent="0">
              <a:buNone/>
              <a:defRPr sz="1102"/>
            </a:lvl7pPr>
            <a:lvl8pPr marL="3527161" indent="0">
              <a:buNone/>
              <a:defRPr sz="1102"/>
            </a:lvl8pPr>
            <a:lvl9pPr marL="4031041" indent="0">
              <a:buNone/>
              <a:defRPr sz="1102"/>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CS 1501 – Algorithms &amp; Data Structures 2 – Sherif Khattab</a:t>
            </a:r>
          </a:p>
        </p:txBody>
      </p:sp>
      <p:sp>
        <p:nvSpPr>
          <p:cNvPr id="7" name="Slide Number Placeholder 6"/>
          <p:cNvSpPr>
            <a:spLocks noGrp="1"/>
          </p:cNvSpPr>
          <p:nvPr>
            <p:ph type="sldNum" sz="quarter" idx="12"/>
          </p:nvPr>
        </p:nvSpPr>
        <p:spPr/>
        <p:txBody>
          <a:bodyPr/>
          <a:lstStyle/>
          <a:p>
            <a:fld id="{A0618D04-D3A8-6849-A0D9-BFE71921706D}" type="slidenum">
              <a:rPr lang="en-US" smtClean="0"/>
              <a:t>‹#›</a:t>
            </a:fld>
            <a:endParaRPr lang="en-US"/>
          </a:p>
        </p:txBody>
      </p:sp>
    </p:spTree>
    <p:extLst>
      <p:ext uri="{BB962C8B-B14F-4D97-AF65-F5344CB8AC3E}">
        <p14:creationId xmlns:p14="http://schemas.microsoft.com/office/powerpoint/2010/main" val="338532078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CS 1501 – Algorithms &amp; Data Structures 2 – Sherif Khattab</a:t>
            </a:r>
          </a:p>
        </p:txBody>
      </p:sp>
      <p:sp>
        <p:nvSpPr>
          <p:cNvPr id="6" name="Slide Number Placeholder 5"/>
          <p:cNvSpPr>
            <a:spLocks noGrp="1"/>
          </p:cNvSpPr>
          <p:nvPr>
            <p:ph type="sldNum" sz="quarter" idx="12"/>
          </p:nvPr>
        </p:nvSpPr>
        <p:spPr/>
        <p:txBody>
          <a:bodyPr/>
          <a:lstStyle/>
          <a:p>
            <a:fld id="{A0618D04-D3A8-6849-A0D9-BFE71921706D}" type="slidenum">
              <a:rPr lang="en-US" smtClean="0"/>
              <a:t>‹#›</a:t>
            </a:fld>
            <a:endParaRPr lang="en-US"/>
          </a:p>
        </p:txBody>
      </p:sp>
    </p:spTree>
    <p:extLst>
      <p:ext uri="{BB962C8B-B14F-4D97-AF65-F5344CB8AC3E}">
        <p14:creationId xmlns:p14="http://schemas.microsoft.com/office/powerpoint/2010/main" val="379869488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11676" y="402652"/>
            <a:ext cx="2172950" cy="640916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2825" y="402652"/>
            <a:ext cx="6392882" cy="640916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CS 1501 – Algorithms &amp; Data Structures 2 – Sherif Khattab</a:t>
            </a:r>
          </a:p>
        </p:txBody>
      </p:sp>
      <p:sp>
        <p:nvSpPr>
          <p:cNvPr id="6" name="Slide Number Placeholder 5"/>
          <p:cNvSpPr>
            <a:spLocks noGrp="1"/>
          </p:cNvSpPr>
          <p:nvPr>
            <p:ph type="sldNum" sz="quarter" idx="12"/>
          </p:nvPr>
        </p:nvSpPr>
        <p:spPr/>
        <p:txBody>
          <a:bodyPr/>
          <a:lstStyle/>
          <a:p>
            <a:fld id="{A0618D04-D3A8-6849-A0D9-BFE71921706D}" type="slidenum">
              <a:rPr lang="en-US" smtClean="0"/>
              <a:t>‹#›</a:t>
            </a:fld>
            <a:endParaRPr lang="en-US"/>
          </a:p>
        </p:txBody>
      </p:sp>
    </p:spTree>
    <p:extLst>
      <p:ext uri="{BB962C8B-B14F-4D97-AF65-F5344CB8AC3E}">
        <p14:creationId xmlns:p14="http://schemas.microsoft.com/office/powerpoint/2010/main" val="268187136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348899"/>
            <a:ext cx="10077451" cy="1621518"/>
          </a:xfrm>
          <a:solidFill>
            <a:srgbClr val="00246C"/>
          </a:solidFill>
        </p:spPr>
        <p:txBody>
          <a:bodyPr/>
          <a:lstStyle>
            <a:lvl1pPr>
              <a:defRPr>
                <a:solidFill>
                  <a:schemeClr val="bg1"/>
                </a:solidFill>
              </a:defRPr>
            </a:lvl1pPr>
          </a:lstStyle>
          <a:p>
            <a:r>
              <a:rPr lang="en-US"/>
              <a:t>Click to edit Master title style</a:t>
            </a:r>
          </a:p>
        </p:txBody>
      </p:sp>
      <p:sp>
        <p:nvSpPr>
          <p:cNvPr id="3" name="Subtitle 2"/>
          <p:cNvSpPr>
            <a:spLocks noGrp="1"/>
          </p:cNvSpPr>
          <p:nvPr>
            <p:ph type="subTitle" idx="1"/>
          </p:nvPr>
        </p:nvSpPr>
        <p:spPr>
          <a:xfrm>
            <a:off x="1512412" y="4284874"/>
            <a:ext cx="7054215" cy="1932799"/>
          </a:xfrm>
        </p:spPr>
        <p:txBody>
          <a:bodyPr/>
          <a:lstStyle>
            <a:lvl1pPr marL="0" indent="0" algn="ctr">
              <a:buNone/>
              <a:defRPr/>
            </a:lvl1pPr>
            <a:lvl2pPr marL="457063" indent="0" algn="ctr">
              <a:buNone/>
              <a:defRPr/>
            </a:lvl2pPr>
            <a:lvl3pPr marL="914126" indent="0" algn="ctr">
              <a:buNone/>
              <a:defRPr/>
            </a:lvl3pPr>
            <a:lvl4pPr marL="1371189" indent="0" algn="ctr">
              <a:buNone/>
              <a:defRPr/>
            </a:lvl4pPr>
            <a:lvl5pPr marL="1828251" indent="0" algn="ctr">
              <a:buNone/>
              <a:defRPr/>
            </a:lvl5pPr>
            <a:lvl6pPr marL="2285314" indent="0" algn="ctr">
              <a:buNone/>
              <a:defRPr/>
            </a:lvl6pPr>
            <a:lvl7pPr marL="2742377" indent="0" algn="ctr">
              <a:buNone/>
              <a:defRPr/>
            </a:lvl7pPr>
            <a:lvl8pPr marL="3199440" indent="0" algn="ctr">
              <a:buNone/>
              <a:defRPr/>
            </a:lvl8pPr>
            <a:lvl9pPr marL="3656503" indent="0" algn="ctr">
              <a:buNone/>
              <a:defRPr/>
            </a:lvl9pPr>
          </a:lstStyle>
          <a:p>
            <a:r>
              <a:rPr lang="en-US"/>
              <a:t>Click to edit Master subtitle style</a:t>
            </a:r>
          </a:p>
        </p:txBody>
      </p:sp>
      <p:sp>
        <p:nvSpPr>
          <p:cNvPr id="4" name="Rectangle 3"/>
          <p:cNvSpPr>
            <a:spLocks noGrp="1" noChangeArrowheads="1"/>
          </p:cNvSpPr>
          <p:nvPr>
            <p:ph type="ftr" idx="10"/>
          </p:nvPr>
        </p:nvSpPr>
        <p:spPr>
          <a:ln/>
        </p:spPr>
        <p:txBody>
          <a:bodyPr/>
          <a:lstStyle>
            <a:lvl1pPr>
              <a:defRPr/>
            </a:lvl1pPr>
          </a:lstStyle>
          <a:p>
            <a:pPr>
              <a:defRPr/>
            </a:pPr>
            <a:r>
              <a:rPr lang="en-US"/>
              <a:t>CS 1501 – Algorithms &amp; Data Structures 2 – Sherif Khattab</a:t>
            </a:r>
            <a:endParaRPr lang="en-GB"/>
          </a:p>
        </p:txBody>
      </p:sp>
      <p:sp>
        <p:nvSpPr>
          <p:cNvPr id="5" name="Rectangle 4"/>
          <p:cNvSpPr>
            <a:spLocks noGrp="1" noChangeArrowheads="1"/>
          </p:cNvSpPr>
          <p:nvPr>
            <p:ph type="sldNum" idx="11"/>
          </p:nvPr>
        </p:nvSpPr>
        <p:spPr>
          <a:ln/>
        </p:spPr>
        <p:txBody>
          <a:bodyPr/>
          <a:lstStyle>
            <a:lvl1pPr>
              <a:defRPr/>
            </a:lvl1pPr>
          </a:lstStyle>
          <a:p>
            <a:fld id="{E1796A22-1B43-48CB-B54A-DABBAF976B10}" type="slidenum">
              <a:rPr lang="en-GB" altLang="en-US"/>
              <a:pPr/>
              <a:t>‹#›</a:t>
            </a:fld>
            <a:endParaRPr lang="en-GB" altLang="en-US"/>
          </a:p>
        </p:txBody>
      </p:sp>
      <p:sp>
        <p:nvSpPr>
          <p:cNvPr id="6" name="Rectangle 8"/>
          <p:cNvSpPr>
            <a:spLocks noGrp="1" noChangeArrowheads="1"/>
          </p:cNvSpPr>
          <p:nvPr>
            <p:ph type="dt"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329351634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2234"/>
            <a:ext cx="10093117" cy="736909"/>
          </a:xfrm>
          <a:solidFill>
            <a:srgbClr val="004F9E"/>
          </a:solidFill>
        </p:spPr>
        <p:txBody>
          <a:bodyPr/>
          <a:lstStyle>
            <a:lvl1pPr algn="ct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0" y="714676"/>
            <a:ext cx="10093116" cy="6570245"/>
          </a:xfrm>
        </p:spPr>
        <p:txBody>
          <a:bodyPr>
            <a:normAutofit/>
          </a:bodyPr>
          <a:lstStyle>
            <a:lvl1pPr marL="457063" indent="-457063">
              <a:buFont typeface="Arial" charset="0"/>
              <a:buChar char="•"/>
              <a:defRPr/>
            </a:lvl1pPr>
            <a:lvl2pPr marL="914126" indent="-457063">
              <a:buFont typeface="Arial" charset="0"/>
              <a:buChar char="•"/>
              <a:defRPr/>
            </a:lvl2pPr>
            <a:lvl3pPr marL="1256923" indent="-342797">
              <a:buFont typeface="Arial" charset="0"/>
              <a:buChar char="•"/>
              <a:defRPr/>
            </a:lvl3pPr>
            <a:lvl4pPr marL="1713986" indent="-342797">
              <a:buFont typeface="Arial" charset="0"/>
              <a:buChar char="•"/>
              <a:defRPr/>
            </a:lvl4pPr>
            <a:lvl5pPr marL="2171048" indent="-342797">
              <a:buFont typeface="Arial"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idx="11"/>
          </p:nvPr>
        </p:nvSpPr>
        <p:spPr>
          <a:xfrm>
            <a:off x="2483556" y="7264047"/>
            <a:ext cx="5057421" cy="498684"/>
          </a:xfrm>
        </p:spPr>
        <p:txBody>
          <a:bodyPr/>
          <a:lstStyle/>
          <a:p>
            <a:pPr>
              <a:defRPr/>
            </a:pPr>
            <a:r>
              <a:rPr lang="en-US">
                <a:latin typeface="+mn-lt"/>
              </a:rPr>
              <a:t>CS 1501 – Algorithms &amp; Data Structures 2 – Sherif Khattab</a:t>
            </a:r>
            <a:endParaRPr lang="en-GB"/>
          </a:p>
        </p:txBody>
      </p:sp>
      <p:sp>
        <p:nvSpPr>
          <p:cNvPr id="9" name="Slide Number Placeholder 8"/>
          <p:cNvSpPr>
            <a:spLocks noGrp="1"/>
          </p:cNvSpPr>
          <p:nvPr>
            <p:ph type="sldNum" idx="12"/>
          </p:nvPr>
        </p:nvSpPr>
        <p:spPr>
          <a:xfrm>
            <a:off x="7714407" y="7312147"/>
            <a:ext cx="2315433" cy="501861"/>
          </a:xfrm>
        </p:spPr>
        <p:txBody>
          <a:bodyPr/>
          <a:lstStyle/>
          <a:p>
            <a:fld id="{65E435D9-63B0-4660-8D04-E83F5E2CA2AE}" type="slidenum">
              <a:rPr lang="en-GB" altLang="en-US" smtClean="0"/>
              <a:pPr/>
              <a:t>‹#›</a:t>
            </a:fld>
            <a:endParaRPr lang="en-GB" altLang="en-US"/>
          </a:p>
        </p:txBody>
      </p:sp>
    </p:spTree>
    <p:extLst>
      <p:ext uri="{BB962C8B-B14F-4D97-AF65-F5344CB8AC3E}">
        <p14:creationId xmlns:p14="http://schemas.microsoft.com/office/powerpoint/2010/main" val="1618376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218" y="-22234"/>
            <a:ext cx="10077450" cy="1238770"/>
          </a:xfrm>
        </p:spPr>
        <p:txBody>
          <a:bodyPr/>
          <a:lstStyle/>
          <a:p>
            <a:r>
              <a:rPr lang="en-US"/>
              <a:t>Click to edit Master title style</a:t>
            </a:r>
          </a:p>
        </p:txBody>
      </p:sp>
      <p:sp>
        <p:nvSpPr>
          <p:cNvPr id="3" name="Content Placeholder 2"/>
          <p:cNvSpPr>
            <a:spLocks noGrp="1"/>
          </p:cNvSpPr>
          <p:nvPr>
            <p:ph sz="half" idx="1"/>
          </p:nvPr>
        </p:nvSpPr>
        <p:spPr>
          <a:xfrm>
            <a:off x="503080" y="1143482"/>
            <a:ext cx="4442012" cy="5925451"/>
          </a:xfrm>
        </p:spPr>
        <p:txBody>
          <a:bodyPr/>
          <a:lstStyle>
            <a:lvl1pPr>
              <a:defRPr sz="2801"/>
            </a:lvl1pPr>
            <a:lvl2pPr>
              <a:defRPr sz="2401"/>
            </a:lvl2pPr>
            <a:lvl3pPr>
              <a:defRPr sz="2001"/>
            </a:lvl3pPr>
            <a:lvl4pPr>
              <a:defRPr sz="1801"/>
            </a:lvl4pPr>
            <a:lvl5pPr>
              <a:defRPr sz="1801"/>
            </a:lvl5pPr>
            <a:lvl6pPr>
              <a:defRPr sz="1801"/>
            </a:lvl6pPr>
            <a:lvl7pPr>
              <a:defRPr sz="1801"/>
            </a:lvl7pPr>
            <a:lvl8pPr>
              <a:defRPr sz="1801"/>
            </a:lvl8pPr>
            <a:lvl9pPr>
              <a:defRPr sz="180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97444" y="1143482"/>
            <a:ext cx="4443600" cy="5925451"/>
          </a:xfrm>
        </p:spPr>
        <p:txBody>
          <a:bodyPr/>
          <a:lstStyle>
            <a:lvl1pPr>
              <a:defRPr sz="2801"/>
            </a:lvl1pPr>
            <a:lvl2pPr>
              <a:defRPr sz="2401"/>
            </a:lvl2pPr>
            <a:lvl3pPr>
              <a:defRPr sz="2001"/>
            </a:lvl3pPr>
            <a:lvl4pPr>
              <a:defRPr sz="1801"/>
            </a:lvl4pPr>
            <a:lvl5pPr>
              <a:defRPr sz="1801"/>
            </a:lvl5pPr>
            <a:lvl6pPr>
              <a:defRPr sz="1801"/>
            </a:lvl6pPr>
            <a:lvl7pPr>
              <a:defRPr sz="1801"/>
            </a:lvl7pPr>
            <a:lvl8pPr>
              <a:defRPr sz="1801"/>
            </a:lvl8pPr>
            <a:lvl9pPr>
              <a:defRPr sz="180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p:cNvSpPr>
            <a:spLocks noGrp="1" noChangeArrowheads="1"/>
          </p:cNvSpPr>
          <p:nvPr>
            <p:ph type="ftr" idx="10"/>
          </p:nvPr>
        </p:nvSpPr>
        <p:spPr>
          <a:ln/>
        </p:spPr>
        <p:txBody>
          <a:bodyPr/>
          <a:lstStyle>
            <a:lvl1pPr>
              <a:defRPr/>
            </a:lvl1pPr>
          </a:lstStyle>
          <a:p>
            <a:pPr>
              <a:defRPr/>
            </a:pPr>
            <a:r>
              <a:rPr lang="en-US"/>
              <a:t>CS 1501 – Algorithms &amp; Data Structures 2 – Sherif Khattab</a:t>
            </a:r>
            <a:endParaRPr lang="en-GB"/>
          </a:p>
        </p:txBody>
      </p:sp>
      <p:sp>
        <p:nvSpPr>
          <p:cNvPr id="6" name="Rectangle 4"/>
          <p:cNvSpPr>
            <a:spLocks noGrp="1" noChangeArrowheads="1"/>
          </p:cNvSpPr>
          <p:nvPr>
            <p:ph type="sldNum" idx="11"/>
          </p:nvPr>
        </p:nvSpPr>
        <p:spPr>
          <a:ln/>
        </p:spPr>
        <p:txBody>
          <a:bodyPr/>
          <a:lstStyle>
            <a:lvl1pPr>
              <a:defRPr/>
            </a:lvl1pPr>
          </a:lstStyle>
          <a:p>
            <a:fld id="{8DC2BEF8-A553-48C6-93E0-9C8A3F11F740}" type="slidenum">
              <a:rPr lang="en-GB" altLang="en-US"/>
              <a:pPr/>
              <a:t>‹#›</a:t>
            </a:fld>
            <a:endParaRPr lang="en-GB" altLang="en-US"/>
          </a:p>
        </p:txBody>
      </p:sp>
      <p:sp>
        <p:nvSpPr>
          <p:cNvPr id="7" name="Rectangle 8"/>
          <p:cNvSpPr>
            <a:spLocks noGrp="1" noChangeArrowheads="1"/>
          </p:cNvSpPr>
          <p:nvPr>
            <p:ph type="dt"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112667900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0"/>
        <p:cNvGrpSpPr/>
        <p:nvPr/>
      </p:nvGrpSpPr>
      <p:grpSpPr>
        <a:xfrm>
          <a:off x="0" y="0"/>
          <a:ext cx="0" cy="0"/>
          <a:chOff x="0" y="0"/>
          <a:chExt cx="0" cy="0"/>
        </a:xfrm>
      </p:grpSpPr>
      <p:sp>
        <p:nvSpPr>
          <p:cNvPr id="11" name="Google Shape;11;p2"/>
          <p:cNvSpPr/>
          <p:nvPr/>
        </p:nvSpPr>
        <p:spPr>
          <a:xfrm>
            <a:off x="-137" y="0"/>
            <a:ext cx="10077450" cy="5414749"/>
          </a:xfrm>
          <a:prstGeom prst="rect">
            <a:avLst/>
          </a:prstGeom>
          <a:solidFill>
            <a:srgbClr val="002B5E"/>
          </a:solidFill>
          <a:ln w="19050" cap="flat" cmpd="sng">
            <a:solidFill>
              <a:srgbClr val="002B5E"/>
            </a:solidFill>
            <a:prstDash val="solid"/>
            <a:round/>
            <a:headEnd type="none" w="sm" len="sm"/>
            <a:tailEnd type="none" w="sm" len="sm"/>
          </a:ln>
        </p:spPr>
        <p:txBody>
          <a:bodyPr spcFirstLastPara="1" wrap="square" lIns="100747" tIns="100747" rIns="100747" bIns="100747" anchor="ctr" anchorCtr="0">
            <a:noAutofit/>
          </a:bodyPr>
          <a:lstStyle/>
          <a:p>
            <a:pPr marL="0" lvl="0" indent="0">
              <a:spcBef>
                <a:spcPts val="0"/>
              </a:spcBef>
              <a:spcAft>
                <a:spcPts val="0"/>
              </a:spcAft>
              <a:buNone/>
            </a:pPr>
            <a:endParaRPr sz="1799"/>
          </a:p>
        </p:txBody>
      </p:sp>
      <p:sp>
        <p:nvSpPr>
          <p:cNvPr id="12" name="Google Shape;12;p2"/>
          <p:cNvSpPr txBox="1">
            <a:spLocks noGrp="1"/>
          </p:cNvSpPr>
          <p:nvPr>
            <p:ph type="ctrTitle"/>
          </p:nvPr>
        </p:nvSpPr>
        <p:spPr>
          <a:xfrm>
            <a:off x="412951" y="925920"/>
            <a:ext cx="6563898" cy="2057453"/>
          </a:xfrm>
          <a:prstGeom prst="rect">
            <a:avLst/>
          </a:prstGeom>
        </p:spPr>
        <p:txBody>
          <a:bodyPr spcFirstLastPara="1" wrap="square" lIns="91425" tIns="91425" rIns="91425" bIns="91425" anchor="b" anchorCtr="0"/>
          <a:lstStyle>
            <a:lvl1pPr lvl="0" algn="ctr">
              <a:spcBef>
                <a:spcPts val="0"/>
              </a:spcBef>
              <a:spcAft>
                <a:spcPts val="0"/>
              </a:spcAft>
              <a:buClr>
                <a:srgbClr val="EFEFEF"/>
              </a:buClr>
              <a:buSzPts val="4800"/>
              <a:buNone/>
              <a:defRPr sz="5289">
                <a:solidFill>
                  <a:srgbClr val="EFEFEF"/>
                </a:solidFill>
              </a:defRPr>
            </a:lvl1pPr>
            <a:lvl2pPr lvl="1" algn="ctr">
              <a:spcBef>
                <a:spcPts val="0"/>
              </a:spcBef>
              <a:spcAft>
                <a:spcPts val="0"/>
              </a:spcAft>
              <a:buSzPts val="4800"/>
              <a:buNone/>
              <a:defRPr sz="5289"/>
            </a:lvl2pPr>
            <a:lvl3pPr lvl="2" algn="ctr">
              <a:spcBef>
                <a:spcPts val="0"/>
              </a:spcBef>
              <a:spcAft>
                <a:spcPts val="0"/>
              </a:spcAft>
              <a:buSzPts val="4800"/>
              <a:buNone/>
              <a:defRPr sz="5289"/>
            </a:lvl3pPr>
            <a:lvl4pPr lvl="3" algn="ctr">
              <a:spcBef>
                <a:spcPts val="0"/>
              </a:spcBef>
              <a:spcAft>
                <a:spcPts val="0"/>
              </a:spcAft>
              <a:buSzPts val="4800"/>
              <a:buNone/>
              <a:defRPr sz="5289"/>
            </a:lvl4pPr>
            <a:lvl5pPr lvl="4" algn="ctr">
              <a:spcBef>
                <a:spcPts val="0"/>
              </a:spcBef>
              <a:spcAft>
                <a:spcPts val="0"/>
              </a:spcAft>
              <a:buSzPts val="4800"/>
              <a:buNone/>
              <a:defRPr sz="5289"/>
            </a:lvl5pPr>
            <a:lvl6pPr lvl="5" algn="ctr">
              <a:spcBef>
                <a:spcPts val="0"/>
              </a:spcBef>
              <a:spcAft>
                <a:spcPts val="0"/>
              </a:spcAft>
              <a:buSzPts val="4800"/>
              <a:buNone/>
              <a:defRPr sz="5289"/>
            </a:lvl6pPr>
            <a:lvl7pPr lvl="6" algn="ctr">
              <a:spcBef>
                <a:spcPts val="0"/>
              </a:spcBef>
              <a:spcAft>
                <a:spcPts val="0"/>
              </a:spcAft>
              <a:buSzPts val="4800"/>
              <a:buNone/>
              <a:defRPr sz="5289"/>
            </a:lvl7pPr>
            <a:lvl8pPr lvl="7" algn="ctr">
              <a:spcBef>
                <a:spcPts val="0"/>
              </a:spcBef>
              <a:spcAft>
                <a:spcPts val="0"/>
              </a:spcAft>
              <a:buSzPts val="4800"/>
              <a:buNone/>
              <a:defRPr sz="5289"/>
            </a:lvl8pPr>
            <a:lvl9pPr lvl="8" algn="ctr">
              <a:spcBef>
                <a:spcPts val="0"/>
              </a:spcBef>
              <a:spcAft>
                <a:spcPts val="0"/>
              </a:spcAft>
              <a:buSzPts val="4800"/>
              <a:buNone/>
              <a:defRPr sz="5289"/>
            </a:lvl9pPr>
          </a:lstStyle>
          <a:p>
            <a:endParaRPr/>
          </a:p>
        </p:txBody>
      </p:sp>
      <p:sp>
        <p:nvSpPr>
          <p:cNvPr id="13" name="Google Shape;13;p2"/>
          <p:cNvSpPr txBox="1">
            <a:spLocks noGrp="1"/>
          </p:cNvSpPr>
          <p:nvPr>
            <p:ph type="subTitle" idx="1"/>
          </p:nvPr>
        </p:nvSpPr>
        <p:spPr>
          <a:xfrm>
            <a:off x="412951" y="3204453"/>
            <a:ext cx="6563898" cy="1524149"/>
          </a:xfrm>
          <a:prstGeom prst="rect">
            <a:avLst/>
          </a:prstGeom>
        </p:spPr>
        <p:txBody>
          <a:bodyPr spcFirstLastPara="1" wrap="square" lIns="91425" tIns="91425" rIns="91425" bIns="91425" anchor="t" anchorCtr="0"/>
          <a:lstStyle>
            <a:lvl1pPr lvl="0" algn="ctr">
              <a:spcBef>
                <a:spcPts val="0"/>
              </a:spcBef>
              <a:spcAft>
                <a:spcPts val="0"/>
              </a:spcAft>
              <a:buClr>
                <a:srgbClr val="EFEFEF"/>
              </a:buClr>
              <a:buSzPts val="3000"/>
              <a:buNone/>
              <a:defRPr sz="3306">
                <a:solidFill>
                  <a:srgbClr val="EFEFEF"/>
                </a:solidFill>
              </a:defRPr>
            </a:lvl1pPr>
            <a:lvl2pPr lvl="1" algn="ctr">
              <a:spcBef>
                <a:spcPts val="0"/>
              </a:spcBef>
              <a:spcAft>
                <a:spcPts val="0"/>
              </a:spcAft>
              <a:buClr>
                <a:schemeClr val="dk2"/>
              </a:buClr>
              <a:buSzPts val="3000"/>
              <a:buNone/>
              <a:defRPr sz="3306">
                <a:solidFill>
                  <a:schemeClr val="dk2"/>
                </a:solidFill>
              </a:defRPr>
            </a:lvl2pPr>
            <a:lvl3pPr lvl="2" algn="ctr">
              <a:spcBef>
                <a:spcPts val="0"/>
              </a:spcBef>
              <a:spcAft>
                <a:spcPts val="0"/>
              </a:spcAft>
              <a:buClr>
                <a:schemeClr val="dk2"/>
              </a:buClr>
              <a:buSzPts val="3000"/>
              <a:buNone/>
              <a:defRPr sz="3306">
                <a:solidFill>
                  <a:schemeClr val="dk2"/>
                </a:solidFill>
              </a:defRPr>
            </a:lvl3pPr>
            <a:lvl4pPr lvl="3" algn="ctr">
              <a:spcBef>
                <a:spcPts val="0"/>
              </a:spcBef>
              <a:spcAft>
                <a:spcPts val="0"/>
              </a:spcAft>
              <a:buClr>
                <a:schemeClr val="dk2"/>
              </a:buClr>
              <a:buSzPts val="3000"/>
              <a:buNone/>
              <a:defRPr sz="3306">
                <a:solidFill>
                  <a:schemeClr val="dk2"/>
                </a:solidFill>
              </a:defRPr>
            </a:lvl4pPr>
            <a:lvl5pPr lvl="4" algn="ctr">
              <a:spcBef>
                <a:spcPts val="0"/>
              </a:spcBef>
              <a:spcAft>
                <a:spcPts val="0"/>
              </a:spcAft>
              <a:buClr>
                <a:schemeClr val="dk2"/>
              </a:buClr>
              <a:buSzPts val="3000"/>
              <a:buNone/>
              <a:defRPr sz="3306">
                <a:solidFill>
                  <a:schemeClr val="dk2"/>
                </a:solidFill>
              </a:defRPr>
            </a:lvl5pPr>
            <a:lvl6pPr lvl="5" algn="ctr">
              <a:spcBef>
                <a:spcPts val="0"/>
              </a:spcBef>
              <a:spcAft>
                <a:spcPts val="0"/>
              </a:spcAft>
              <a:buClr>
                <a:schemeClr val="dk2"/>
              </a:buClr>
              <a:buSzPts val="3000"/>
              <a:buNone/>
              <a:defRPr sz="3306">
                <a:solidFill>
                  <a:schemeClr val="dk2"/>
                </a:solidFill>
              </a:defRPr>
            </a:lvl6pPr>
            <a:lvl7pPr lvl="6" algn="ctr">
              <a:spcBef>
                <a:spcPts val="0"/>
              </a:spcBef>
              <a:spcAft>
                <a:spcPts val="0"/>
              </a:spcAft>
              <a:buClr>
                <a:schemeClr val="dk2"/>
              </a:buClr>
              <a:buSzPts val="3000"/>
              <a:buNone/>
              <a:defRPr sz="3306">
                <a:solidFill>
                  <a:schemeClr val="dk2"/>
                </a:solidFill>
              </a:defRPr>
            </a:lvl7pPr>
            <a:lvl8pPr lvl="7" algn="ctr">
              <a:spcBef>
                <a:spcPts val="0"/>
              </a:spcBef>
              <a:spcAft>
                <a:spcPts val="0"/>
              </a:spcAft>
              <a:buClr>
                <a:schemeClr val="dk2"/>
              </a:buClr>
              <a:buSzPts val="3000"/>
              <a:buNone/>
              <a:defRPr sz="3306">
                <a:solidFill>
                  <a:schemeClr val="dk2"/>
                </a:solidFill>
              </a:defRPr>
            </a:lvl8pPr>
            <a:lvl9pPr lvl="8" algn="ctr">
              <a:spcBef>
                <a:spcPts val="0"/>
              </a:spcBef>
              <a:spcAft>
                <a:spcPts val="0"/>
              </a:spcAft>
              <a:buClr>
                <a:schemeClr val="dk2"/>
              </a:buClr>
              <a:buSzPts val="3000"/>
              <a:buNone/>
              <a:defRPr sz="3306">
                <a:solidFill>
                  <a:schemeClr val="dk2"/>
                </a:solidFill>
              </a:defRPr>
            </a:lvl9pPr>
          </a:lstStyle>
          <a:p>
            <a:endParaRPr/>
          </a:p>
        </p:txBody>
      </p:sp>
      <p:sp>
        <p:nvSpPr>
          <p:cNvPr id="14" name="Google Shape;14;p2"/>
          <p:cNvSpPr/>
          <p:nvPr/>
        </p:nvSpPr>
        <p:spPr>
          <a:xfrm>
            <a:off x="7568280" y="252551"/>
            <a:ext cx="2290029" cy="5946800"/>
          </a:xfrm>
          <a:custGeom>
            <a:avLst/>
            <a:gdLst/>
            <a:ahLst/>
            <a:cxnLst/>
            <a:rect l="0" t="0" r="0" b="0"/>
            <a:pathLst>
              <a:path w="105558" h="273908" extrusionOk="0">
                <a:moveTo>
                  <a:pt x="0" y="273908"/>
                </a:moveTo>
                <a:lnTo>
                  <a:pt x="1384" y="190826"/>
                </a:lnTo>
                <a:lnTo>
                  <a:pt x="11565" y="184485"/>
                </a:lnTo>
                <a:lnTo>
                  <a:pt x="12724" y="147539"/>
                </a:lnTo>
                <a:lnTo>
                  <a:pt x="17479" y="144491"/>
                </a:lnTo>
                <a:lnTo>
                  <a:pt x="23271" y="76270"/>
                </a:lnTo>
                <a:lnTo>
                  <a:pt x="27417" y="71697"/>
                </a:lnTo>
                <a:lnTo>
                  <a:pt x="31928" y="21643"/>
                </a:lnTo>
                <a:lnTo>
                  <a:pt x="35220" y="17498"/>
                </a:lnTo>
                <a:lnTo>
                  <a:pt x="39610" y="19022"/>
                </a:lnTo>
                <a:lnTo>
                  <a:pt x="44975" y="14998"/>
                </a:lnTo>
                <a:lnTo>
                  <a:pt x="45097" y="4512"/>
                </a:lnTo>
                <a:lnTo>
                  <a:pt x="51864" y="0"/>
                </a:lnTo>
                <a:lnTo>
                  <a:pt x="57961" y="4024"/>
                </a:lnTo>
                <a:lnTo>
                  <a:pt x="58083" y="10852"/>
                </a:lnTo>
                <a:lnTo>
                  <a:pt x="65033" y="17193"/>
                </a:lnTo>
                <a:lnTo>
                  <a:pt x="70520" y="15547"/>
                </a:lnTo>
                <a:lnTo>
                  <a:pt x="73751" y="19997"/>
                </a:lnTo>
                <a:lnTo>
                  <a:pt x="73934" y="25423"/>
                </a:lnTo>
                <a:lnTo>
                  <a:pt x="75763" y="26704"/>
                </a:lnTo>
                <a:lnTo>
                  <a:pt x="76861" y="72002"/>
                </a:lnTo>
                <a:lnTo>
                  <a:pt x="82896" y="74745"/>
                </a:lnTo>
                <a:lnTo>
                  <a:pt x="92651" y="204055"/>
                </a:lnTo>
                <a:lnTo>
                  <a:pt x="100089" y="206555"/>
                </a:lnTo>
                <a:lnTo>
                  <a:pt x="100028" y="218261"/>
                </a:lnTo>
                <a:lnTo>
                  <a:pt x="104174" y="219907"/>
                </a:lnTo>
                <a:lnTo>
                  <a:pt x="105558" y="273908"/>
                </a:lnTo>
                <a:close/>
              </a:path>
            </a:pathLst>
          </a:custGeom>
          <a:solidFill>
            <a:srgbClr val="C5A876"/>
          </a:solidFill>
          <a:ln w="19050" cap="flat" cmpd="sng">
            <a:solidFill>
              <a:srgbClr val="C5A876"/>
            </a:solidFill>
            <a:prstDash val="solid"/>
            <a:round/>
            <a:headEnd type="none" w="med" len="med"/>
            <a:tailEnd type="none" w="med" len="med"/>
          </a:ln>
        </p:spPr>
      </p:sp>
      <p:sp>
        <p:nvSpPr>
          <p:cNvPr id="15" name="Google Shape;15;p2"/>
          <p:cNvSpPr/>
          <p:nvPr/>
        </p:nvSpPr>
        <p:spPr>
          <a:xfrm>
            <a:off x="0" y="5414833"/>
            <a:ext cx="10077450" cy="2148101"/>
          </a:xfrm>
          <a:prstGeom prst="rect">
            <a:avLst/>
          </a:prstGeom>
          <a:solidFill>
            <a:srgbClr val="C5A876"/>
          </a:solidFill>
          <a:ln w="19050" cap="flat" cmpd="sng">
            <a:solidFill>
              <a:srgbClr val="C5A876"/>
            </a:solidFill>
            <a:prstDash val="solid"/>
            <a:round/>
            <a:headEnd type="none" w="sm" len="sm"/>
            <a:tailEnd type="none" w="sm" len="sm"/>
          </a:ln>
        </p:spPr>
        <p:txBody>
          <a:bodyPr spcFirstLastPara="1" wrap="square" lIns="100747" tIns="100747" rIns="100747" bIns="100747" anchor="ctr" anchorCtr="0">
            <a:noAutofit/>
          </a:bodyPr>
          <a:lstStyle/>
          <a:p>
            <a:pPr marL="0" lvl="0" indent="0">
              <a:spcBef>
                <a:spcPts val="0"/>
              </a:spcBef>
              <a:spcAft>
                <a:spcPts val="0"/>
              </a:spcAft>
              <a:buNone/>
            </a:pPr>
            <a:endParaRPr sz="1799"/>
          </a:p>
        </p:txBody>
      </p:sp>
    </p:spTree>
    <p:extLst>
      <p:ext uri="{BB962C8B-B14F-4D97-AF65-F5344CB8AC3E}">
        <p14:creationId xmlns:p14="http://schemas.microsoft.com/office/powerpoint/2010/main" val="12157547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3"/>
          <p:cNvSpPr txBox="1">
            <a:spLocks noGrp="1"/>
          </p:cNvSpPr>
          <p:nvPr>
            <p:ph type="body" idx="1"/>
          </p:nvPr>
        </p:nvSpPr>
        <p:spPr>
          <a:xfrm>
            <a:off x="503873" y="1417097"/>
            <a:ext cx="9069705" cy="5826306"/>
          </a:xfrm>
          <a:prstGeom prst="rect">
            <a:avLst/>
          </a:prstGeom>
          <a:noFill/>
          <a:ln>
            <a:noFill/>
          </a:ln>
        </p:spPr>
        <p:txBody>
          <a:bodyPr spcFirstLastPara="1" wrap="square" lIns="91425" tIns="91425" rIns="91425" bIns="91425" anchor="t" anchorCtr="0"/>
          <a:lstStyle>
            <a:lvl1pPr>
              <a:defRPr dirty="0"/>
            </a:lvl1pPr>
          </a:lstStyle>
          <a:p>
            <a:pPr marL="503821" lvl="0" indent="-405855">
              <a:spcBef>
                <a:spcPts val="661"/>
              </a:spcBef>
            </a:pPr>
            <a:endParaRPr dirty="0"/>
          </a:p>
        </p:txBody>
      </p:sp>
      <p:sp>
        <p:nvSpPr>
          <p:cNvPr id="18" name="Google Shape;18;p3"/>
          <p:cNvSpPr txBox="1">
            <a:spLocks noGrp="1"/>
          </p:cNvSpPr>
          <p:nvPr>
            <p:ph type="title"/>
          </p:nvPr>
        </p:nvSpPr>
        <p:spPr>
          <a:xfrm>
            <a:off x="503873" y="216861"/>
            <a:ext cx="9069705" cy="670600"/>
          </a:xfrm>
          <a:prstGeom prst="rect">
            <a:avLst/>
          </a:prstGeom>
        </p:spPr>
        <p:txBody>
          <a:bodyPr spcFirstLastPara="1" wrap="square" lIns="91425" tIns="91425" rIns="91425" bIns="91425" anchor="b" anchorCtr="0"/>
          <a:lstStyle>
            <a:lvl1pPr lvl="0" algn="ctr" rtl="0">
              <a:spcBef>
                <a:spcPts val="0"/>
              </a:spcBef>
              <a:spcAft>
                <a:spcPts val="0"/>
              </a:spcAft>
              <a:buSzPts val="2800"/>
              <a:buNone/>
              <a:defRPr sz="4399" b="0">
                <a:latin typeface="+mj-lt"/>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dirty="0"/>
          </a:p>
        </p:txBody>
      </p:sp>
      <p:sp>
        <p:nvSpPr>
          <p:cNvPr id="19" name="Google Shape;19;p3"/>
          <p:cNvSpPr txBox="1">
            <a:spLocks noGrp="1"/>
          </p:cNvSpPr>
          <p:nvPr>
            <p:ph type="sldNum" idx="12"/>
          </p:nvPr>
        </p:nvSpPr>
        <p:spPr>
          <a:xfrm>
            <a:off x="9430289" y="6984041"/>
            <a:ext cx="604713" cy="578958"/>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
        <p:nvSpPr>
          <p:cNvPr id="2" name="Footer Placeholder 1">
            <a:extLst>
              <a:ext uri="{FF2B5EF4-FFF2-40B4-BE49-F238E27FC236}">
                <a16:creationId xmlns:a16="http://schemas.microsoft.com/office/drawing/2014/main" id="{360B6D26-03C3-674E-9968-E18ACD2FC00F}"/>
              </a:ext>
            </a:extLst>
          </p:cNvPr>
          <p:cNvSpPr>
            <a:spLocks noGrp="1"/>
          </p:cNvSpPr>
          <p:nvPr>
            <p:ph type="ftr" sz="quarter" idx="13"/>
          </p:nvPr>
        </p:nvSpPr>
        <p:spPr>
          <a:xfrm>
            <a:off x="2453669" y="7226938"/>
            <a:ext cx="4594232" cy="401807"/>
          </a:xfrm>
        </p:spPr>
        <p:txBody>
          <a:bodyPr/>
          <a:lstStyle/>
          <a:p>
            <a:r>
              <a:rPr lang="en-US"/>
              <a:t>CS/COE 1501 – Algorithm Implementation – Sherif Khattab</a:t>
            </a:r>
          </a:p>
        </p:txBody>
      </p:sp>
    </p:spTree>
    <p:extLst>
      <p:ext uri="{BB962C8B-B14F-4D97-AF65-F5344CB8AC3E}">
        <p14:creationId xmlns:p14="http://schemas.microsoft.com/office/powerpoint/2010/main" val="305626643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4"/>
          <p:cNvSpPr txBox="1">
            <a:spLocks noGrp="1"/>
          </p:cNvSpPr>
          <p:nvPr>
            <p:ph type="body" idx="1"/>
          </p:nvPr>
        </p:nvSpPr>
        <p:spPr>
          <a:xfrm>
            <a:off x="503873" y="1764665"/>
            <a:ext cx="4402272" cy="5478269"/>
          </a:xfrm>
          <a:prstGeom prst="rect">
            <a:avLst/>
          </a:prstGeom>
        </p:spPr>
        <p:txBody>
          <a:bodyPr spcFirstLastPara="1" wrap="square" lIns="91425" tIns="91425" rIns="91425" bIns="91425" anchor="t" anchorCtr="0"/>
          <a:lstStyle>
            <a:lvl1pPr marL="503821" lvl="0" indent="-405855">
              <a:spcBef>
                <a:spcPts val="661"/>
              </a:spcBef>
              <a:spcAft>
                <a:spcPts val="0"/>
              </a:spcAft>
              <a:buSzPts val="2200"/>
              <a:buChar char="●"/>
              <a:defRPr/>
            </a:lvl1pPr>
            <a:lvl2pPr marL="1007641" lvl="1" indent="-391860">
              <a:spcBef>
                <a:spcPts val="0"/>
              </a:spcBef>
              <a:spcAft>
                <a:spcPts val="0"/>
              </a:spcAft>
              <a:buSzPts val="2000"/>
              <a:buChar char="○"/>
              <a:defRPr/>
            </a:lvl2pPr>
            <a:lvl3pPr marL="1511461" lvl="2" indent="-391860">
              <a:spcBef>
                <a:spcPts val="0"/>
              </a:spcBef>
              <a:spcAft>
                <a:spcPts val="0"/>
              </a:spcAft>
              <a:buSzPts val="2000"/>
              <a:buChar char="■"/>
              <a:defRPr/>
            </a:lvl3pPr>
            <a:lvl4pPr marL="2015281" lvl="3" indent="-377866">
              <a:spcBef>
                <a:spcPts val="0"/>
              </a:spcBef>
              <a:spcAft>
                <a:spcPts val="0"/>
              </a:spcAft>
              <a:buSzPts val="1800"/>
              <a:buChar char="●"/>
              <a:defRPr/>
            </a:lvl4pPr>
            <a:lvl5pPr marL="2519102" lvl="4" indent="-377866">
              <a:spcBef>
                <a:spcPts val="0"/>
              </a:spcBef>
              <a:spcAft>
                <a:spcPts val="0"/>
              </a:spcAft>
              <a:buSzPts val="1800"/>
              <a:buChar char="○"/>
              <a:defRPr/>
            </a:lvl5pPr>
            <a:lvl6pPr marL="3022922" lvl="5" indent="-377866">
              <a:spcBef>
                <a:spcPts val="0"/>
              </a:spcBef>
              <a:spcAft>
                <a:spcPts val="0"/>
              </a:spcAft>
              <a:buSzPts val="1800"/>
              <a:buChar char="■"/>
              <a:defRPr/>
            </a:lvl6pPr>
            <a:lvl7pPr marL="3526743" lvl="6" indent="-377866">
              <a:spcBef>
                <a:spcPts val="0"/>
              </a:spcBef>
              <a:spcAft>
                <a:spcPts val="0"/>
              </a:spcAft>
              <a:buSzPts val="1800"/>
              <a:buChar char="●"/>
              <a:defRPr/>
            </a:lvl7pPr>
            <a:lvl8pPr marL="4030562" lvl="7" indent="-377866">
              <a:spcBef>
                <a:spcPts val="0"/>
              </a:spcBef>
              <a:spcAft>
                <a:spcPts val="0"/>
              </a:spcAft>
              <a:buSzPts val="1800"/>
              <a:buChar char="○"/>
              <a:defRPr/>
            </a:lvl8pPr>
            <a:lvl9pPr marL="4534383" lvl="8" indent="-377866">
              <a:spcBef>
                <a:spcPts val="0"/>
              </a:spcBef>
              <a:spcAft>
                <a:spcPts val="0"/>
              </a:spcAft>
              <a:buSzPts val="1800"/>
              <a:buChar char="■"/>
              <a:defRPr/>
            </a:lvl9pPr>
          </a:lstStyle>
          <a:p>
            <a:endParaRPr dirty="0"/>
          </a:p>
        </p:txBody>
      </p:sp>
      <p:sp>
        <p:nvSpPr>
          <p:cNvPr id="22" name="Google Shape;22;p4"/>
          <p:cNvSpPr txBox="1">
            <a:spLocks noGrp="1"/>
          </p:cNvSpPr>
          <p:nvPr>
            <p:ph type="body" idx="2"/>
          </p:nvPr>
        </p:nvSpPr>
        <p:spPr>
          <a:xfrm>
            <a:off x="5171277" y="1764665"/>
            <a:ext cx="4402272" cy="5478269"/>
          </a:xfrm>
          <a:prstGeom prst="rect">
            <a:avLst/>
          </a:prstGeom>
        </p:spPr>
        <p:txBody>
          <a:bodyPr spcFirstLastPara="1" wrap="square" lIns="91425" tIns="91425" rIns="91425" bIns="91425" anchor="t" anchorCtr="0"/>
          <a:lstStyle>
            <a:lvl1pPr marL="503821" lvl="0" indent="-405855">
              <a:spcBef>
                <a:spcPts val="661"/>
              </a:spcBef>
              <a:spcAft>
                <a:spcPts val="0"/>
              </a:spcAft>
              <a:buSzPts val="2200"/>
              <a:buChar char="●"/>
              <a:defRPr/>
            </a:lvl1pPr>
            <a:lvl2pPr marL="1007641" lvl="1" indent="-391860">
              <a:spcBef>
                <a:spcPts val="0"/>
              </a:spcBef>
              <a:spcAft>
                <a:spcPts val="0"/>
              </a:spcAft>
              <a:buSzPts val="2000"/>
              <a:buChar char="○"/>
              <a:defRPr/>
            </a:lvl2pPr>
            <a:lvl3pPr marL="1511461" lvl="2" indent="-391860">
              <a:spcBef>
                <a:spcPts val="0"/>
              </a:spcBef>
              <a:spcAft>
                <a:spcPts val="0"/>
              </a:spcAft>
              <a:buSzPts val="2000"/>
              <a:buChar char="■"/>
              <a:defRPr/>
            </a:lvl3pPr>
            <a:lvl4pPr marL="2015281" lvl="3" indent="-377866">
              <a:spcBef>
                <a:spcPts val="0"/>
              </a:spcBef>
              <a:spcAft>
                <a:spcPts val="0"/>
              </a:spcAft>
              <a:buSzPts val="1800"/>
              <a:buChar char="●"/>
              <a:defRPr/>
            </a:lvl4pPr>
            <a:lvl5pPr marL="2519102" lvl="4" indent="-377866">
              <a:spcBef>
                <a:spcPts val="0"/>
              </a:spcBef>
              <a:spcAft>
                <a:spcPts val="0"/>
              </a:spcAft>
              <a:buSzPts val="1800"/>
              <a:buChar char="○"/>
              <a:defRPr/>
            </a:lvl5pPr>
            <a:lvl6pPr marL="3022922" lvl="5" indent="-377866">
              <a:spcBef>
                <a:spcPts val="0"/>
              </a:spcBef>
              <a:spcAft>
                <a:spcPts val="0"/>
              </a:spcAft>
              <a:buSzPts val="1800"/>
              <a:buChar char="■"/>
              <a:defRPr/>
            </a:lvl6pPr>
            <a:lvl7pPr marL="3526743" lvl="6" indent="-377866">
              <a:spcBef>
                <a:spcPts val="0"/>
              </a:spcBef>
              <a:spcAft>
                <a:spcPts val="0"/>
              </a:spcAft>
              <a:buSzPts val="1800"/>
              <a:buChar char="●"/>
              <a:defRPr/>
            </a:lvl7pPr>
            <a:lvl8pPr marL="4030562" lvl="7" indent="-377866">
              <a:spcBef>
                <a:spcPts val="0"/>
              </a:spcBef>
              <a:spcAft>
                <a:spcPts val="0"/>
              </a:spcAft>
              <a:buSzPts val="1800"/>
              <a:buChar char="○"/>
              <a:defRPr/>
            </a:lvl8pPr>
            <a:lvl9pPr marL="4534383" lvl="8" indent="-377866">
              <a:spcBef>
                <a:spcPts val="0"/>
              </a:spcBef>
              <a:spcAft>
                <a:spcPts val="0"/>
              </a:spcAft>
              <a:buSzPts val="1800"/>
              <a:buChar char="■"/>
              <a:defRPr/>
            </a:lvl9pPr>
          </a:lstStyle>
          <a:p>
            <a:endParaRPr/>
          </a:p>
        </p:txBody>
      </p:sp>
      <p:sp>
        <p:nvSpPr>
          <p:cNvPr id="23" name="Google Shape;23;p4"/>
          <p:cNvSpPr txBox="1">
            <a:spLocks noGrp="1"/>
          </p:cNvSpPr>
          <p:nvPr>
            <p:ph type="title"/>
          </p:nvPr>
        </p:nvSpPr>
        <p:spPr>
          <a:xfrm>
            <a:off x="503873" y="216861"/>
            <a:ext cx="9069705" cy="670600"/>
          </a:xfrm>
          <a:prstGeom prst="rect">
            <a:avLst/>
          </a:prstGeom>
        </p:spPr>
        <p:txBody>
          <a:bodyPr spcFirstLastPara="1" wrap="square" lIns="91425" tIns="91425" rIns="91425" bIns="91425" anchor="b" anchorCtr="0"/>
          <a:lstStyle>
            <a:lvl1pPr lvl="0" rtl="0">
              <a:spcBef>
                <a:spcPts val="0"/>
              </a:spcBef>
              <a:spcAft>
                <a:spcPts val="0"/>
              </a:spcAft>
              <a:buSzPts val="28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24" name="Google Shape;24;p4"/>
          <p:cNvSpPr txBox="1">
            <a:spLocks noGrp="1"/>
          </p:cNvSpPr>
          <p:nvPr>
            <p:ph type="sldNum" idx="12"/>
          </p:nvPr>
        </p:nvSpPr>
        <p:spPr>
          <a:xfrm>
            <a:off x="9430289" y="6984041"/>
            <a:ext cx="604713" cy="578958"/>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84753185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503873" y="216861"/>
            <a:ext cx="9069705" cy="670600"/>
          </a:xfrm>
          <a:prstGeom prst="rect">
            <a:avLst/>
          </a:prstGeom>
        </p:spPr>
        <p:txBody>
          <a:bodyPr spcFirstLastPara="1" wrap="square" lIns="91425" tIns="91425" rIns="91425" bIns="91425" anchor="b" anchorCtr="0"/>
          <a:lstStyle>
            <a:lvl1pPr lvl="0">
              <a:spcBef>
                <a:spcPts val="0"/>
              </a:spcBef>
              <a:spcAft>
                <a:spcPts val="0"/>
              </a:spcAft>
              <a:buSzPts val="28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7" name="Google Shape;27;p5"/>
          <p:cNvSpPr txBox="1">
            <a:spLocks noGrp="1"/>
          </p:cNvSpPr>
          <p:nvPr>
            <p:ph type="sldNum" idx="12"/>
          </p:nvPr>
        </p:nvSpPr>
        <p:spPr>
          <a:xfrm>
            <a:off x="9430289" y="6984041"/>
            <a:ext cx="604713" cy="578958"/>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18727687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28"/>
        <p:cNvGrpSpPr/>
        <p:nvPr/>
      </p:nvGrpSpPr>
      <p:grpSpPr>
        <a:xfrm>
          <a:off x="0" y="0"/>
          <a:ext cx="0" cy="0"/>
          <a:chOff x="0" y="0"/>
          <a:chExt cx="0" cy="0"/>
        </a:xfrm>
      </p:grpSpPr>
      <p:sp>
        <p:nvSpPr>
          <p:cNvPr id="29" name="Google Shape;29;p6"/>
          <p:cNvSpPr txBox="1">
            <a:spLocks noGrp="1"/>
          </p:cNvSpPr>
          <p:nvPr>
            <p:ph type="body" idx="1"/>
          </p:nvPr>
        </p:nvSpPr>
        <p:spPr>
          <a:xfrm>
            <a:off x="503873" y="6478907"/>
            <a:ext cx="9069705" cy="763894"/>
          </a:xfrm>
          <a:prstGeom prst="rect">
            <a:avLst/>
          </a:prstGeom>
        </p:spPr>
        <p:txBody>
          <a:bodyPr spcFirstLastPara="1" wrap="square" lIns="91425" tIns="91425" rIns="91425" bIns="91425" anchor="t" anchorCtr="0"/>
          <a:lstStyle>
            <a:lvl1pPr marL="503821" lvl="0" indent="-251910" algn="ctr">
              <a:spcBef>
                <a:spcPts val="397"/>
              </a:spcBef>
              <a:spcAft>
                <a:spcPts val="0"/>
              </a:spcAft>
              <a:buSzPts val="1800"/>
              <a:buNone/>
              <a:defRPr sz="1983"/>
            </a:lvl1pPr>
          </a:lstStyle>
          <a:p>
            <a:endParaRPr/>
          </a:p>
        </p:txBody>
      </p:sp>
      <p:sp>
        <p:nvSpPr>
          <p:cNvPr id="30" name="Google Shape;30;p6"/>
          <p:cNvSpPr txBox="1">
            <a:spLocks noGrp="1"/>
          </p:cNvSpPr>
          <p:nvPr>
            <p:ph type="sldNum" idx="12"/>
          </p:nvPr>
        </p:nvSpPr>
        <p:spPr>
          <a:xfrm>
            <a:off x="9430289" y="6984041"/>
            <a:ext cx="604713" cy="578958"/>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2007439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
        <p:cNvGrpSpPr/>
        <p:nvPr/>
      </p:nvGrpSpPr>
      <p:grpSpPr>
        <a:xfrm>
          <a:off x="0" y="0"/>
          <a:ext cx="0" cy="0"/>
          <a:chOff x="0" y="0"/>
          <a:chExt cx="0" cy="0"/>
        </a:xfrm>
      </p:grpSpPr>
      <p:sp>
        <p:nvSpPr>
          <p:cNvPr id="32" name="Google Shape;32;p7"/>
          <p:cNvSpPr txBox="1">
            <a:spLocks noGrp="1"/>
          </p:cNvSpPr>
          <p:nvPr>
            <p:ph type="sldNum" idx="12"/>
          </p:nvPr>
        </p:nvSpPr>
        <p:spPr>
          <a:xfrm>
            <a:off x="9430289" y="6984041"/>
            <a:ext cx="604713" cy="578958"/>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339986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666" y="303343"/>
            <a:ext cx="9069706" cy="1259415"/>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4666" y="1692987"/>
            <a:ext cx="4451536" cy="705145"/>
          </a:xfrm>
        </p:spPr>
        <p:txBody>
          <a:bodyPr anchor="b"/>
          <a:lstStyle>
            <a:lvl1pPr marL="0" indent="0">
              <a:buNone/>
              <a:defRPr sz="2401" b="1"/>
            </a:lvl1pPr>
            <a:lvl2pPr marL="457436" indent="0">
              <a:buNone/>
              <a:defRPr sz="2001" b="1"/>
            </a:lvl2pPr>
            <a:lvl3pPr marL="914872" indent="0">
              <a:buNone/>
              <a:defRPr sz="1801" b="1"/>
            </a:lvl3pPr>
            <a:lvl4pPr marL="1372308" indent="0">
              <a:buNone/>
              <a:defRPr sz="1602" b="1"/>
            </a:lvl4pPr>
            <a:lvl5pPr marL="1829742" indent="0">
              <a:buNone/>
              <a:defRPr sz="1602" b="1"/>
            </a:lvl5pPr>
            <a:lvl6pPr marL="2287178" indent="0">
              <a:buNone/>
              <a:defRPr sz="1602" b="1"/>
            </a:lvl6pPr>
            <a:lvl7pPr marL="2744615" indent="0">
              <a:buNone/>
              <a:defRPr sz="1602" b="1"/>
            </a:lvl7pPr>
            <a:lvl8pPr marL="3202050" indent="0">
              <a:buNone/>
              <a:defRPr sz="1602" b="1"/>
            </a:lvl8pPr>
            <a:lvl9pPr marL="3659486" indent="0">
              <a:buNone/>
              <a:defRPr sz="1602" b="1"/>
            </a:lvl9pPr>
          </a:lstStyle>
          <a:p>
            <a:pPr lvl="0"/>
            <a:r>
              <a:rPr lang="en-US"/>
              <a:t>Click to edit Master text styles</a:t>
            </a:r>
          </a:p>
        </p:txBody>
      </p:sp>
      <p:sp>
        <p:nvSpPr>
          <p:cNvPr id="4" name="Content Placeholder 3"/>
          <p:cNvSpPr>
            <a:spLocks noGrp="1"/>
          </p:cNvSpPr>
          <p:nvPr>
            <p:ph sz="half" idx="2"/>
          </p:nvPr>
        </p:nvSpPr>
        <p:spPr>
          <a:xfrm>
            <a:off x="504666" y="2398133"/>
            <a:ext cx="4451536" cy="4357930"/>
          </a:xfrm>
        </p:spPr>
        <p:txBody>
          <a:bodyPr/>
          <a:lstStyle>
            <a:lvl1pPr>
              <a:defRPr sz="2401"/>
            </a:lvl1pPr>
            <a:lvl2pPr>
              <a:defRPr sz="2001"/>
            </a:lvl2pPr>
            <a:lvl3pPr>
              <a:defRPr sz="1801"/>
            </a:lvl3pPr>
            <a:lvl4pPr>
              <a:defRPr sz="1602"/>
            </a:lvl4pPr>
            <a:lvl5pPr>
              <a:defRPr sz="1602"/>
            </a:lvl5pPr>
            <a:lvl6pPr>
              <a:defRPr sz="1602"/>
            </a:lvl6pPr>
            <a:lvl7pPr>
              <a:defRPr sz="1602"/>
            </a:lvl7pPr>
            <a:lvl8pPr>
              <a:defRPr sz="1602"/>
            </a:lvl8pPr>
            <a:lvl9pPr>
              <a:defRPr sz="160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19662" y="1692987"/>
            <a:ext cx="4454710" cy="705145"/>
          </a:xfrm>
        </p:spPr>
        <p:txBody>
          <a:bodyPr anchor="b"/>
          <a:lstStyle>
            <a:lvl1pPr marL="0" indent="0">
              <a:buNone/>
              <a:defRPr sz="2401" b="1"/>
            </a:lvl1pPr>
            <a:lvl2pPr marL="457436" indent="0">
              <a:buNone/>
              <a:defRPr sz="2001" b="1"/>
            </a:lvl2pPr>
            <a:lvl3pPr marL="914872" indent="0">
              <a:buNone/>
              <a:defRPr sz="1801" b="1"/>
            </a:lvl3pPr>
            <a:lvl4pPr marL="1372308" indent="0">
              <a:buNone/>
              <a:defRPr sz="1602" b="1"/>
            </a:lvl4pPr>
            <a:lvl5pPr marL="1829742" indent="0">
              <a:buNone/>
              <a:defRPr sz="1602" b="1"/>
            </a:lvl5pPr>
            <a:lvl6pPr marL="2287178" indent="0">
              <a:buNone/>
              <a:defRPr sz="1602" b="1"/>
            </a:lvl6pPr>
            <a:lvl7pPr marL="2744615" indent="0">
              <a:buNone/>
              <a:defRPr sz="1602" b="1"/>
            </a:lvl7pPr>
            <a:lvl8pPr marL="3202050" indent="0">
              <a:buNone/>
              <a:defRPr sz="1602" b="1"/>
            </a:lvl8pPr>
            <a:lvl9pPr marL="3659486" indent="0">
              <a:buNone/>
              <a:defRPr sz="1602" b="1"/>
            </a:lvl9pPr>
          </a:lstStyle>
          <a:p>
            <a:pPr lvl="0"/>
            <a:r>
              <a:rPr lang="en-US"/>
              <a:t>Click to edit Master text styles</a:t>
            </a:r>
          </a:p>
        </p:txBody>
      </p:sp>
      <p:sp>
        <p:nvSpPr>
          <p:cNvPr id="6" name="Content Placeholder 5"/>
          <p:cNvSpPr>
            <a:spLocks noGrp="1"/>
          </p:cNvSpPr>
          <p:nvPr>
            <p:ph sz="quarter" idx="4"/>
          </p:nvPr>
        </p:nvSpPr>
        <p:spPr>
          <a:xfrm>
            <a:off x="5119662" y="2398133"/>
            <a:ext cx="4454710" cy="4357930"/>
          </a:xfrm>
        </p:spPr>
        <p:txBody>
          <a:bodyPr/>
          <a:lstStyle>
            <a:lvl1pPr>
              <a:defRPr sz="2401"/>
            </a:lvl1pPr>
            <a:lvl2pPr>
              <a:defRPr sz="2001"/>
            </a:lvl2pPr>
            <a:lvl3pPr>
              <a:defRPr sz="1801"/>
            </a:lvl3pPr>
            <a:lvl4pPr>
              <a:defRPr sz="1602"/>
            </a:lvl4pPr>
            <a:lvl5pPr>
              <a:defRPr sz="1602"/>
            </a:lvl5pPr>
            <a:lvl6pPr>
              <a:defRPr sz="1602"/>
            </a:lvl6pPr>
            <a:lvl7pPr>
              <a:defRPr sz="1602"/>
            </a:lvl7pPr>
            <a:lvl8pPr>
              <a:defRPr sz="1602"/>
            </a:lvl8pPr>
            <a:lvl9pPr>
              <a:defRPr sz="160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p:cNvSpPr>
            <a:spLocks noGrp="1" noChangeArrowheads="1"/>
          </p:cNvSpPr>
          <p:nvPr>
            <p:ph type="ftr" idx="10"/>
          </p:nvPr>
        </p:nvSpPr>
        <p:spPr>
          <a:ln/>
        </p:spPr>
        <p:txBody>
          <a:bodyPr/>
          <a:lstStyle>
            <a:lvl1pPr>
              <a:defRPr/>
            </a:lvl1pPr>
          </a:lstStyle>
          <a:p>
            <a:pPr>
              <a:defRPr/>
            </a:pPr>
            <a:r>
              <a:rPr lang="en-US"/>
              <a:t>CS 1501 – Algorithms &amp; Data Structures 2 – Sherif Khattab</a:t>
            </a:r>
            <a:endParaRPr lang="en-GB"/>
          </a:p>
        </p:txBody>
      </p:sp>
      <p:sp>
        <p:nvSpPr>
          <p:cNvPr id="8" name="Rectangle 4"/>
          <p:cNvSpPr>
            <a:spLocks noGrp="1" noChangeArrowheads="1"/>
          </p:cNvSpPr>
          <p:nvPr>
            <p:ph type="sldNum" idx="11"/>
          </p:nvPr>
        </p:nvSpPr>
        <p:spPr>
          <a:ln/>
        </p:spPr>
        <p:txBody>
          <a:bodyPr/>
          <a:lstStyle>
            <a:lvl1pPr>
              <a:defRPr/>
            </a:lvl1pPr>
          </a:lstStyle>
          <a:p>
            <a:fld id="{C2E0E16C-10EA-4868-85C0-9851296F36DD}" type="slidenum">
              <a:rPr lang="en-GB" altLang="en-US"/>
              <a:pPr/>
              <a:t>‹#›</a:t>
            </a:fld>
            <a:endParaRPr lang="en-GB" altLang="en-US"/>
          </a:p>
        </p:txBody>
      </p:sp>
      <p:sp>
        <p:nvSpPr>
          <p:cNvPr id="9" name="Rectangle 8"/>
          <p:cNvSpPr>
            <a:spLocks noGrp="1" noChangeArrowheads="1"/>
          </p:cNvSpPr>
          <p:nvPr>
            <p:ph type="dt"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2755636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r>
              <a:rPr lang="en-US"/>
              <a:t>CS 1501 – Algorithms &amp; Data Structures 2 – Sherif Khattab</a:t>
            </a:r>
          </a:p>
        </p:txBody>
      </p:sp>
    </p:spTree>
    <p:extLst>
      <p:ext uri="{BB962C8B-B14F-4D97-AF65-F5344CB8AC3E}">
        <p14:creationId xmlns:p14="http://schemas.microsoft.com/office/powerpoint/2010/main" val="1050763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a:xfrm>
            <a:off x="699824" y="168064"/>
            <a:ext cx="9069706" cy="1540580"/>
          </a:xfrm>
        </p:spPr>
        <p:txBody>
          <a:bodyPr/>
          <a:lstStyle>
            <a:lvl1pPr>
              <a:defRPr sz="4852"/>
            </a:lvl1pPr>
          </a:lstStyle>
          <a:p>
            <a:r>
              <a:rPr lang="en-US"/>
              <a:t>Click to edit Master title style</a:t>
            </a:r>
          </a:p>
        </p:txBody>
      </p:sp>
      <p:sp>
        <p:nvSpPr>
          <p:cNvPr id="5" name="Rectangle 3"/>
          <p:cNvSpPr>
            <a:spLocks noGrp="1" noChangeArrowheads="1"/>
          </p:cNvSpPr>
          <p:nvPr>
            <p:ph idx="1"/>
          </p:nvPr>
        </p:nvSpPr>
        <p:spPr bwMode="auto">
          <a:xfrm>
            <a:off x="699824" y="1890712"/>
            <a:ext cx="9069706" cy="4991132"/>
          </a:xfrm>
          <a:prstGeom prst="rect">
            <a:avLst/>
          </a:prstGeom>
          <a:noFill/>
          <a:ln>
            <a:noFill/>
          </a:ln>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p:cNvSpPr>
            <a:spLocks noGrp="1"/>
          </p:cNvSpPr>
          <p:nvPr>
            <p:ph type="ftr" sz="quarter" idx="10"/>
          </p:nvPr>
        </p:nvSpPr>
        <p:spPr>
          <a:xfrm>
            <a:off x="755809" y="7160201"/>
            <a:ext cx="8873754" cy="402652"/>
          </a:xfrm>
        </p:spPr>
        <p:txBody>
          <a:bodyPr/>
          <a:lstStyle>
            <a:lvl1pPr>
              <a:defRPr/>
            </a:lvl1pPr>
          </a:lstStyle>
          <a:p>
            <a:pPr>
              <a:defRPr/>
            </a:pPr>
            <a:r>
              <a:rPr lang="en-US"/>
              <a:t>CS 1501 – Algorithms &amp; Data Structures 2 – Sherif Khattab</a:t>
            </a:r>
          </a:p>
        </p:txBody>
      </p:sp>
    </p:spTree>
    <p:extLst>
      <p:ext uri="{BB962C8B-B14F-4D97-AF65-F5344CB8AC3E}">
        <p14:creationId xmlns:p14="http://schemas.microsoft.com/office/powerpoint/2010/main" val="3479151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1245685" y="5588106"/>
            <a:ext cx="8257910" cy="1078406"/>
          </a:xfrm>
        </p:spPr>
        <p:txBody>
          <a:bodyPr/>
          <a:lstStyle>
            <a:lvl1pPr marL="0" indent="0" algn="ctr">
              <a:buNone/>
              <a:defRPr sz="2647"/>
            </a:lvl1pPr>
          </a:lstStyle>
          <a:p>
            <a:pPr lvl="0"/>
            <a:r>
              <a:rPr lang="en-US"/>
              <a:t>Click to edit Master text styles</a:t>
            </a:r>
          </a:p>
        </p:txBody>
      </p:sp>
      <p:sp>
        <p:nvSpPr>
          <p:cNvPr id="4" name="Footer Placeholder 1"/>
          <p:cNvSpPr>
            <a:spLocks noGrp="1"/>
          </p:cNvSpPr>
          <p:nvPr>
            <p:ph type="ftr" sz="quarter" idx="12"/>
          </p:nvPr>
        </p:nvSpPr>
        <p:spPr/>
        <p:txBody>
          <a:bodyPr/>
          <a:lstStyle>
            <a:lvl1pPr>
              <a:defRPr/>
            </a:lvl1pPr>
          </a:lstStyle>
          <a:p>
            <a:pPr>
              <a:defRPr/>
            </a:pPr>
            <a:r>
              <a:rPr lang="en-US"/>
              <a:t>CS 1501 – Algorithms &amp; Data Structures 2 – Sherif Khattab</a:t>
            </a:r>
          </a:p>
        </p:txBody>
      </p:sp>
    </p:spTree>
    <p:extLst>
      <p:ext uri="{BB962C8B-B14F-4D97-AF65-F5344CB8AC3E}">
        <p14:creationId xmlns:p14="http://schemas.microsoft.com/office/powerpoint/2010/main" val="1515180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1"/>
          </p:nvPr>
        </p:nvSpPr>
        <p:spPr>
          <a:xfrm>
            <a:off x="1245685" y="5588106"/>
            <a:ext cx="8257910" cy="1078406"/>
          </a:xfrm>
        </p:spPr>
        <p:txBody>
          <a:bodyPr/>
          <a:lstStyle>
            <a:lvl1pPr marL="0" indent="0" algn="ctr">
              <a:buNone/>
              <a:defRPr sz="2647"/>
            </a:lvl1pPr>
          </a:lstStyle>
          <a:p>
            <a:pPr lvl="0"/>
            <a:r>
              <a:rPr lang="en-US"/>
              <a:t>Click to edit Master text styles</a:t>
            </a:r>
          </a:p>
        </p:txBody>
      </p:sp>
      <p:sp>
        <p:nvSpPr>
          <p:cNvPr id="4" name="Footer Placeholder 1"/>
          <p:cNvSpPr>
            <a:spLocks noGrp="1"/>
          </p:cNvSpPr>
          <p:nvPr>
            <p:ph type="ftr" sz="quarter" idx="12"/>
          </p:nvPr>
        </p:nvSpPr>
        <p:spPr/>
        <p:txBody>
          <a:bodyPr/>
          <a:lstStyle>
            <a:lvl1pPr>
              <a:defRPr/>
            </a:lvl1pPr>
          </a:lstStyle>
          <a:p>
            <a:pPr>
              <a:defRPr/>
            </a:pPr>
            <a:r>
              <a:rPr lang="en-US"/>
              <a:t>CS 1501 – Algorithms &amp; Data Structures 2 – Sherif Khattab</a:t>
            </a:r>
          </a:p>
        </p:txBody>
      </p:sp>
    </p:spTree>
    <p:extLst>
      <p:ext uri="{BB962C8B-B14F-4D97-AF65-F5344CB8AC3E}">
        <p14:creationId xmlns:p14="http://schemas.microsoft.com/office/powerpoint/2010/main" val="4267323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2.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39.xml"/><Relationship Id="rId1" Type="http://schemas.openxmlformats.org/officeDocument/2006/relationships/slideLayout" Target="../slideLayouts/slideLayout38.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42.xml"/><Relationship Id="rId7" Type="http://schemas.openxmlformats.org/officeDocument/2006/relationships/theme" Target="../theme/theme4.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5" Type="http://schemas.openxmlformats.org/officeDocument/2006/relationships/slideLayout" Target="../slideLayouts/slideLayout44.xml"/><Relationship Id="rId4"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1" y="2"/>
            <a:ext cx="10077450" cy="68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1027" name="Rectangle 2"/>
          <p:cNvSpPr>
            <a:spLocks noGrp="1" noChangeArrowheads="1"/>
          </p:cNvSpPr>
          <p:nvPr>
            <p:ph type="body" idx="1"/>
          </p:nvPr>
        </p:nvSpPr>
        <p:spPr bwMode="auto">
          <a:xfrm>
            <a:off x="-1" y="724205"/>
            <a:ext cx="10077450" cy="6560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a:p>
            <a:pPr lvl="4"/>
            <a:r>
              <a:rPr lang="en-GB" altLang="en-US"/>
              <a:t>Eighth Outline Level</a:t>
            </a:r>
          </a:p>
          <a:p>
            <a:pPr lvl="4"/>
            <a:r>
              <a:rPr lang="en-GB" altLang="en-US"/>
              <a:t>Ninth Outline Level</a:t>
            </a:r>
          </a:p>
        </p:txBody>
      </p:sp>
      <p:sp>
        <p:nvSpPr>
          <p:cNvPr id="2" name="Rectangle 3"/>
          <p:cNvSpPr>
            <a:spLocks noGrp="1" noChangeArrowheads="1"/>
          </p:cNvSpPr>
          <p:nvPr>
            <p:ph type="ftr"/>
          </p:nvPr>
        </p:nvSpPr>
        <p:spPr bwMode="auto">
          <a:xfrm>
            <a:off x="2807404" y="7329391"/>
            <a:ext cx="4607060" cy="498684"/>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ctr">
              <a:lnSpc>
                <a:spcPct val="96000"/>
              </a:lnSpc>
              <a:buFont typeface="Times New Roman" pitchFamily="16" charset="0"/>
              <a:buNone/>
              <a:tabLst>
                <a:tab pos="0" algn="l"/>
                <a:tab pos="457436" algn="l"/>
                <a:tab pos="914872" algn="l"/>
                <a:tab pos="1372308" algn="l"/>
                <a:tab pos="1829742" algn="l"/>
                <a:tab pos="2287178" algn="l"/>
                <a:tab pos="2744615" algn="l"/>
                <a:tab pos="3202050" algn="l"/>
                <a:tab pos="3659486" algn="l"/>
                <a:tab pos="4116923" algn="l"/>
                <a:tab pos="4574357" algn="l"/>
                <a:tab pos="5031793" algn="l"/>
                <a:tab pos="5489228" algn="l"/>
                <a:tab pos="5946665" algn="l"/>
                <a:tab pos="6404101" algn="l"/>
                <a:tab pos="6861536" algn="l"/>
                <a:tab pos="7318971" algn="l"/>
                <a:tab pos="7776408" algn="l"/>
                <a:tab pos="8233843" algn="l"/>
                <a:tab pos="8691279" algn="l"/>
                <a:tab pos="9148715" algn="l"/>
              </a:tabLst>
              <a:defRPr sz="1401" smtClean="0">
                <a:solidFill>
                  <a:srgbClr val="000000"/>
                </a:solidFill>
                <a:latin typeface="Times New Roman" pitchFamily="16" charset="0"/>
                <a:cs typeface="Arial" charset="0"/>
              </a:defRPr>
            </a:lvl1pPr>
          </a:lstStyle>
          <a:p>
            <a:pPr>
              <a:defRPr/>
            </a:pPr>
            <a:r>
              <a:rPr lang="en-US">
                <a:latin typeface="+mn-lt"/>
              </a:rPr>
              <a:t>CS 1501 – Algorithms &amp; Data Structures 2 – Sherif Khattab</a:t>
            </a:r>
            <a:endParaRPr lang="en-GB"/>
          </a:p>
        </p:txBody>
      </p:sp>
      <p:sp>
        <p:nvSpPr>
          <p:cNvPr id="1028" name="Rectangle 4"/>
          <p:cNvSpPr>
            <a:spLocks noGrp="1" noChangeArrowheads="1"/>
          </p:cNvSpPr>
          <p:nvPr>
            <p:ph type="sldNum"/>
          </p:nvPr>
        </p:nvSpPr>
        <p:spPr bwMode="auto">
          <a:xfrm>
            <a:off x="7714408" y="7323039"/>
            <a:ext cx="2315432" cy="501861"/>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6000"/>
              </a:lnSpc>
              <a:defRPr sz="1401">
                <a:solidFill>
                  <a:srgbClr val="000000"/>
                </a:solidFill>
                <a:latin typeface="Times New Roman" panose="02020603050405020304" pitchFamily="18" charset="0"/>
              </a:defRPr>
            </a:lvl1pPr>
          </a:lstStyle>
          <a:p>
            <a:fld id="{65E435D9-63B0-4660-8D04-E83F5E2CA2AE}" type="slidenum">
              <a:rPr lang="en-GB" altLang="en-US"/>
              <a:pPr/>
              <a:t>‹#›</a:t>
            </a:fld>
            <a:endParaRPr lang="en-GB" altLang="en-US"/>
          </a:p>
        </p:txBody>
      </p:sp>
      <p:sp>
        <p:nvSpPr>
          <p:cNvPr id="1032" name="Rectangle 8"/>
          <p:cNvSpPr>
            <a:spLocks noGrp="1" noChangeArrowheads="1"/>
          </p:cNvSpPr>
          <p:nvPr>
            <p:ph type="dt"/>
          </p:nvPr>
        </p:nvSpPr>
        <p:spPr bwMode="auto">
          <a:xfrm>
            <a:off x="19044" y="7361154"/>
            <a:ext cx="2315434" cy="501861"/>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84000"/>
              </a:lnSpc>
              <a:buFont typeface="Times New Roman" pitchFamily="16" charset="0"/>
              <a:buNone/>
              <a:tabLst>
                <a:tab pos="0" algn="l"/>
                <a:tab pos="457436" algn="l"/>
                <a:tab pos="914872" algn="l"/>
                <a:tab pos="1372308" algn="l"/>
                <a:tab pos="1829742" algn="l"/>
                <a:tab pos="2287178" algn="l"/>
                <a:tab pos="2744615" algn="l"/>
                <a:tab pos="3202050" algn="l"/>
                <a:tab pos="3659486" algn="l"/>
                <a:tab pos="4116923" algn="l"/>
                <a:tab pos="4574357" algn="l"/>
                <a:tab pos="5031793" algn="l"/>
                <a:tab pos="5489228" algn="l"/>
                <a:tab pos="5946665" algn="l"/>
                <a:tab pos="6404101" algn="l"/>
                <a:tab pos="6861536" algn="l"/>
                <a:tab pos="7318971" algn="l"/>
                <a:tab pos="7776408" algn="l"/>
                <a:tab pos="8233843" algn="l"/>
                <a:tab pos="8691279" algn="l"/>
                <a:tab pos="9148715" algn="l"/>
              </a:tabLst>
              <a:defRPr sz="1401" smtClean="0">
                <a:solidFill>
                  <a:srgbClr val="000000"/>
                </a:solidFill>
                <a:latin typeface="Arial" charset="0"/>
                <a:cs typeface="Arial" charset="0"/>
              </a:defRPr>
            </a:lvl1pPr>
          </a:lstStyle>
          <a:p>
            <a:pPr>
              <a:defRPr/>
            </a:pPr>
            <a:endParaRPr lang="en-GB"/>
          </a:p>
        </p:txBody>
      </p:sp>
    </p:spTree>
    <p:extLst>
      <p:ext uri="{BB962C8B-B14F-4D97-AF65-F5344CB8AC3E}">
        <p14:creationId xmlns:p14="http://schemas.microsoft.com/office/powerpoint/2010/main" val="22166780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Lst>
  <p:hf hdr="0" dt="0"/>
  <p:txStyles>
    <p:titleStyle>
      <a:lvl1pPr algn="ctr" defTabSz="457436" rtl="0" eaLnBrk="0" fontAlgn="base" hangingPunct="0">
        <a:lnSpc>
          <a:spcPct val="69000"/>
        </a:lnSpc>
        <a:spcBef>
          <a:spcPct val="0"/>
        </a:spcBef>
        <a:spcAft>
          <a:spcPct val="0"/>
        </a:spcAft>
        <a:buClr>
          <a:srgbClr val="000000"/>
        </a:buClr>
        <a:buSzPct val="100000"/>
        <a:buFont typeface="Times New Roman" panose="02020603050405020304" pitchFamily="18" charset="0"/>
        <a:defRPr sz="4402">
          <a:solidFill>
            <a:srgbClr val="000000"/>
          </a:solidFill>
          <a:latin typeface="+mj-lt"/>
          <a:ea typeface="+mj-ea"/>
          <a:cs typeface="+mj-cs"/>
        </a:defRPr>
      </a:lvl1pPr>
      <a:lvl2pPr algn="l" defTabSz="457436" rtl="0" eaLnBrk="0" fontAlgn="base" hangingPunct="0">
        <a:lnSpc>
          <a:spcPct val="69000"/>
        </a:lnSpc>
        <a:spcBef>
          <a:spcPct val="0"/>
        </a:spcBef>
        <a:spcAft>
          <a:spcPct val="0"/>
        </a:spcAft>
        <a:buClr>
          <a:srgbClr val="000000"/>
        </a:buClr>
        <a:buSzPct val="100000"/>
        <a:buFont typeface="Times New Roman" panose="02020603050405020304" pitchFamily="18" charset="0"/>
        <a:defRPr sz="4402">
          <a:solidFill>
            <a:srgbClr val="000000"/>
          </a:solidFill>
          <a:latin typeface="Arial" charset="0"/>
          <a:cs typeface="Arial" charset="0"/>
        </a:defRPr>
      </a:lvl2pPr>
      <a:lvl3pPr algn="l" defTabSz="457436" rtl="0" eaLnBrk="0" fontAlgn="base" hangingPunct="0">
        <a:lnSpc>
          <a:spcPct val="69000"/>
        </a:lnSpc>
        <a:spcBef>
          <a:spcPct val="0"/>
        </a:spcBef>
        <a:spcAft>
          <a:spcPct val="0"/>
        </a:spcAft>
        <a:buClr>
          <a:srgbClr val="000000"/>
        </a:buClr>
        <a:buSzPct val="100000"/>
        <a:buFont typeface="Times New Roman" panose="02020603050405020304" pitchFamily="18" charset="0"/>
        <a:defRPr sz="4402">
          <a:solidFill>
            <a:srgbClr val="000000"/>
          </a:solidFill>
          <a:latin typeface="Arial" charset="0"/>
          <a:cs typeface="Arial" charset="0"/>
        </a:defRPr>
      </a:lvl3pPr>
      <a:lvl4pPr algn="l" defTabSz="457436" rtl="0" eaLnBrk="0" fontAlgn="base" hangingPunct="0">
        <a:lnSpc>
          <a:spcPct val="69000"/>
        </a:lnSpc>
        <a:spcBef>
          <a:spcPct val="0"/>
        </a:spcBef>
        <a:spcAft>
          <a:spcPct val="0"/>
        </a:spcAft>
        <a:buClr>
          <a:srgbClr val="000000"/>
        </a:buClr>
        <a:buSzPct val="100000"/>
        <a:buFont typeface="Times New Roman" panose="02020603050405020304" pitchFamily="18" charset="0"/>
        <a:defRPr sz="4402">
          <a:solidFill>
            <a:srgbClr val="000000"/>
          </a:solidFill>
          <a:latin typeface="Arial" charset="0"/>
          <a:cs typeface="Arial" charset="0"/>
        </a:defRPr>
      </a:lvl4pPr>
      <a:lvl5pPr algn="l" defTabSz="457436" rtl="0" eaLnBrk="0" fontAlgn="base" hangingPunct="0">
        <a:lnSpc>
          <a:spcPct val="69000"/>
        </a:lnSpc>
        <a:spcBef>
          <a:spcPct val="0"/>
        </a:spcBef>
        <a:spcAft>
          <a:spcPct val="0"/>
        </a:spcAft>
        <a:buClr>
          <a:srgbClr val="000000"/>
        </a:buClr>
        <a:buSzPct val="100000"/>
        <a:buFont typeface="Times New Roman" panose="02020603050405020304" pitchFamily="18" charset="0"/>
        <a:defRPr sz="4402">
          <a:solidFill>
            <a:srgbClr val="000000"/>
          </a:solidFill>
          <a:latin typeface="Arial" charset="0"/>
          <a:cs typeface="Arial" charset="0"/>
        </a:defRPr>
      </a:lvl5pPr>
      <a:lvl6pPr marL="2515896" indent="-228718" algn="l" defTabSz="457436" rtl="0" fontAlgn="base" hangingPunct="0">
        <a:lnSpc>
          <a:spcPct val="69000"/>
        </a:lnSpc>
        <a:spcBef>
          <a:spcPct val="0"/>
        </a:spcBef>
        <a:spcAft>
          <a:spcPct val="0"/>
        </a:spcAft>
        <a:buClr>
          <a:srgbClr val="000000"/>
        </a:buClr>
        <a:buSzPct val="100000"/>
        <a:buFont typeface="Times New Roman" pitchFamily="16" charset="0"/>
        <a:defRPr sz="4402">
          <a:solidFill>
            <a:srgbClr val="000000"/>
          </a:solidFill>
          <a:latin typeface="Arial" charset="0"/>
          <a:cs typeface="Arial" charset="0"/>
        </a:defRPr>
      </a:lvl6pPr>
      <a:lvl7pPr marL="2973332" indent="-228718" algn="l" defTabSz="457436" rtl="0" fontAlgn="base" hangingPunct="0">
        <a:lnSpc>
          <a:spcPct val="69000"/>
        </a:lnSpc>
        <a:spcBef>
          <a:spcPct val="0"/>
        </a:spcBef>
        <a:spcAft>
          <a:spcPct val="0"/>
        </a:spcAft>
        <a:buClr>
          <a:srgbClr val="000000"/>
        </a:buClr>
        <a:buSzPct val="100000"/>
        <a:buFont typeface="Times New Roman" pitchFamily="16" charset="0"/>
        <a:defRPr sz="4402">
          <a:solidFill>
            <a:srgbClr val="000000"/>
          </a:solidFill>
          <a:latin typeface="Arial" charset="0"/>
          <a:cs typeface="Arial" charset="0"/>
        </a:defRPr>
      </a:lvl7pPr>
      <a:lvl8pPr marL="3430769" indent="-228718" algn="l" defTabSz="457436" rtl="0" fontAlgn="base" hangingPunct="0">
        <a:lnSpc>
          <a:spcPct val="69000"/>
        </a:lnSpc>
        <a:spcBef>
          <a:spcPct val="0"/>
        </a:spcBef>
        <a:spcAft>
          <a:spcPct val="0"/>
        </a:spcAft>
        <a:buClr>
          <a:srgbClr val="000000"/>
        </a:buClr>
        <a:buSzPct val="100000"/>
        <a:buFont typeface="Times New Roman" pitchFamily="16" charset="0"/>
        <a:defRPr sz="4402">
          <a:solidFill>
            <a:srgbClr val="000000"/>
          </a:solidFill>
          <a:latin typeface="Arial" charset="0"/>
          <a:cs typeface="Arial" charset="0"/>
        </a:defRPr>
      </a:lvl8pPr>
      <a:lvl9pPr marL="3888204" indent="-228718" algn="l" defTabSz="457436" rtl="0" fontAlgn="base" hangingPunct="0">
        <a:lnSpc>
          <a:spcPct val="69000"/>
        </a:lnSpc>
        <a:spcBef>
          <a:spcPct val="0"/>
        </a:spcBef>
        <a:spcAft>
          <a:spcPct val="0"/>
        </a:spcAft>
        <a:buClr>
          <a:srgbClr val="000000"/>
        </a:buClr>
        <a:buSzPct val="100000"/>
        <a:buFont typeface="Times New Roman" pitchFamily="16" charset="0"/>
        <a:defRPr sz="4402">
          <a:solidFill>
            <a:srgbClr val="000000"/>
          </a:solidFill>
          <a:latin typeface="Arial" charset="0"/>
          <a:cs typeface="Arial" charset="0"/>
        </a:defRPr>
      </a:lvl9pPr>
    </p:titleStyle>
    <p:bodyStyle>
      <a:lvl1pPr marL="343077" indent="-343077" algn="l" defTabSz="457436" rtl="0" eaLnBrk="0" fontAlgn="base" hangingPunct="0">
        <a:spcBef>
          <a:spcPct val="0"/>
        </a:spcBef>
        <a:spcAft>
          <a:spcPts val="1426"/>
        </a:spcAft>
        <a:buClr>
          <a:srgbClr val="000000"/>
        </a:buClr>
        <a:buSzPct val="100000"/>
        <a:buFont typeface="Times New Roman" panose="02020603050405020304" pitchFamily="18" charset="0"/>
        <a:defRPr sz="3202">
          <a:solidFill>
            <a:srgbClr val="000000"/>
          </a:solidFill>
          <a:latin typeface="+mn-lt"/>
          <a:ea typeface="+mn-ea"/>
          <a:cs typeface="+mn-cs"/>
        </a:defRPr>
      </a:lvl1pPr>
      <a:lvl2pPr marL="743333" indent="-285897" algn="l" defTabSz="457436" rtl="0" eaLnBrk="0" fontAlgn="base" hangingPunct="0">
        <a:spcBef>
          <a:spcPct val="0"/>
        </a:spcBef>
        <a:spcAft>
          <a:spcPts val="1138"/>
        </a:spcAft>
        <a:buClr>
          <a:srgbClr val="000000"/>
        </a:buClr>
        <a:buSzPct val="100000"/>
        <a:buFont typeface="Times New Roman" panose="02020603050405020304" pitchFamily="18" charset="0"/>
        <a:defRPr sz="2801">
          <a:solidFill>
            <a:srgbClr val="000000"/>
          </a:solidFill>
          <a:latin typeface="+mn-lt"/>
          <a:cs typeface="+mn-cs"/>
        </a:defRPr>
      </a:lvl2pPr>
      <a:lvl3pPr marL="1143590" indent="-228718" algn="l" defTabSz="457436" rtl="0" eaLnBrk="0" fontAlgn="base" hangingPunct="0">
        <a:spcBef>
          <a:spcPct val="0"/>
        </a:spcBef>
        <a:spcAft>
          <a:spcPts val="850"/>
        </a:spcAft>
        <a:buClr>
          <a:srgbClr val="000000"/>
        </a:buClr>
        <a:buSzPct val="100000"/>
        <a:buFont typeface="Times New Roman" panose="02020603050405020304" pitchFamily="18" charset="0"/>
        <a:defRPr sz="2401">
          <a:solidFill>
            <a:srgbClr val="000000"/>
          </a:solidFill>
          <a:latin typeface="+mn-lt"/>
          <a:cs typeface="+mn-cs"/>
        </a:defRPr>
      </a:lvl3pPr>
      <a:lvl4pPr marL="1601024" indent="-228718" algn="l" defTabSz="457436" rtl="0" eaLnBrk="0" fontAlgn="base" hangingPunct="0">
        <a:spcBef>
          <a:spcPct val="0"/>
        </a:spcBef>
        <a:spcAft>
          <a:spcPts val="576"/>
        </a:spcAft>
        <a:buClr>
          <a:srgbClr val="000000"/>
        </a:buClr>
        <a:buSzPct val="100000"/>
        <a:buFont typeface="Times New Roman" panose="02020603050405020304" pitchFamily="18" charset="0"/>
        <a:defRPr sz="2001">
          <a:solidFill>
            <a:srgbClr val="000000"/>
          </a:solidFill>
          <a:latin typeface="+mn-lt"/>
          <a:cs typeface="+mn-cs"/>
        </a:defRPr>
      </a:lvl4pPr>
      <a:lvl5pPr marL="2058461" indent="-228718" algn="l" defTabSz="457436" rtl="0" eaLnBrk="0" fontAlgn="base" hangingPunct="0">
        <a:spcBef>
          <a:spcPct val="0"/>
        </a:spcBef>
        <a:spcAft>
          <a:spcPts val="287"/>
        </a:spcAft>
        <a:buClr>
          <a:srgbClr val="000000"/>
        </a:buClr>
        <a:buSzPct val="100000"/>
        <a:buFont typeface="Times New Roman" panose="02020603050405020304" pitchFamily="18" charset="0"/>
        <a:defRPr sz="2001">
          <a:solidFill>
            <a:srgbClr val="000000"/>
          </a:solidFill>
          <a:latin typeface="+mn-lt"/>
          <a:cs typeface="+mn-cs"/>
        </a:defRPr>
      </a:lvl5pPr>
      <a:lvl6pPr marL="2515896" indent="-228718" algn="l" defTabSz="457436" rtl="0" fontAlgn="base" hangingPunct="0">
        <a:lnSpc>
          <a:spcPct val="69000"/>
        </a:lnSpc>
        <a:spcBef>
          <a:spcPct val="0"/>
        </a:spcBef>
        <a:spcAft>
          <a:spcPts val="287"/>
        </a:spcAft>
        <a:buClr>
          <a:srgbClr val="000000"/>
        </a:buClr>
        <a:buSzPct val="100000"/>
        <a:buFont typeface="Times New Roman" pitchFamily="16" charset="0"/>
        <a:defRPr sz="2001">
          <a:solidFill>
            <a:srgbClr val="000000"/>
          </a:solidFill>
          <a:latin typeface="+mn-lt"/>
          <a:cs typeface="+mn-cs"/>
        </a:defRPr>
      </a:lvl6pPr>
      <a:lvl7pPr marL="2973332" indent="-228718" algn="l" defTabSz="457436" rtl="0" fontAlgn="base" hangingPunct="0">
        <a:lnSpc>
          <a:spcPct val="69000"/>
        </a:lnSpc>
        <a:spcBef>
          <a:spcPct val="0"/>
        </a:spcBef>
        <a:spcAft>
          <a:spcPts val="287"/>
        </a:spcAft>
        <a:buClr>
          <a:srgbClr val="000000"/>
        </a:buClr>
        <a:buSzPct val="100000"/>
        <a:buFont typeface="Times New Roman" pitchFamily="16" charset="0"/>
        <a:defRPr sz="2001">
          <a:solidFill>
            <a:srgbClr val="000000"/>
          </a:solidFill>
          <a:latin typeface="+mn-lt"/>
          <a:cs typeface="+mn-cs"/>
        </a:defRPr>
      </a:lvl7pPr>
      <a:lvl8pPr marL="3430769" indent="-228718" algn="l" defTabSz="457436" rtl="0" fontAlgn="base" hangingPunct="0">
        <a:lnSpc>
          <a:spcPct val="69000"/>
        </a:lnSpc>
        <a:spcBef>
          <a:spcPct val="0"/>
        </a:spcBef>
        <a:spcAft>
          <a:spcPts val="287"/>
        </a:spcAft>
        <a:buClr>
          <a:srgbClr val="000000"/>
        </a:buClr>
        <a:buSzPct val="100000"/>
        <a:buFont typeface="Times New Roman" pitchFamily="16" charset="0"/>
        <a:defRPr sz="2001">
          <a:solidFill>
            <a:srgbClr val="000000"/>
          </a:solidFill>
          <a:latin typeface="+mn-lt"/>
          <a:cs typeface="+mn-cs"/>
        </a:defRPr>
      </a:lvl8pPr>
      <a:lvl9pPr marL="3888204" indent="-228718" algn="l" defTabSz="457436" rtl="0" fontAlgn="base" hangingPunct="0">
        <a:lnSpc>
          <a:spcPct val="69000"/>
        </a:lnSpc>
        <a:spcBef>
          <a:spcPct val="0"/>
        </a:spcBef>
        <a:spcAft>
          <a:spcPts val="287"/>
        </a:spcAft>
        <a:buClr>
          <a:srgbClr val="000000"/>
        </a:buClr>
        <a:buSzPct val="100000"/>
        <a:buFont typeface="Times New Roman" pitchFamily="16" charset="0"/>
        <a:defRPr sz="2001">
          <a:solidFill>
            <a:srgbClr val="000000"/>
          </a:solidFill>
          <a:latin typeface="+mn-lt"/>
          <a:cs typeface="+mn-cs"/>
        </a:defRPr>
      </a:lvl9pPr>
    </p:bodyStyle>
    <p:otherStyle>
      <a:defPPr>
        <a:defRPr lang="en-US"/>
      </a:defPPr>
      <a:lvl1pPr marL="0" algn="l" defTabSz="914872" rtl="0" eaLnBrk="1" latinLnBrk="0" hangingPunct="1">
        <a:defRPr sz="1801" kern="1200">
          <a:solidFill>
            <a:schemeClr val="tx1"/>
          </a:solidFill>
          <a:latin typeface="+mn-lt"/>
          <a:ea typeface="+mn-ea"/>
          <a:cs typeface="+mn-cs"/>
        </a:defRPr>
      </a:lvl1pPr>
      <a:lvl2pPr marL="457436" algn="l" defTabSz="914872" rtl="0" eaLnBrk="1" latinLnBrk="0" hangingPunct="1">
        <a:defRPr sz="1801" kern="1200">
          <a:solidFill>
            <a:schemeClr val="tx1"/>
          </a:solidFill>
          <a:latin typeface="+mn-lt"/>
          <a:ea typeface="+mn-ea"/>
          <a:cs typeface="+mn-cs"/>
        </a:defRPr>
      </a:lvl2pPr>
      <a:lvl3pPr marL="914872" algn="l" defTabSz="914872" rtl="0" eaLnBrk="1" latinLnBrk="0" hangingPunct="1">
        <a:defRPr sz="1801" kern="1200">
          <a:solidFill>
            <a:schemeClr val="tx1"/>
          </a:solidFill>
          <a:latin typeface="+mn-lt"/>
          <a:ea typeface="+mn-ea"/>
          <a:cs typeface="+mn-cs"/>
        </a:defRPr>
      </a:lvl3pPr>
      <a:lvl4pPr marL="1372308" algn="l" defTabSz="914872" rtl="0" eaLnBrk="1" latinLnBrk="0" hangingPunct="1">
        <a:defRPr sz="1801" kern="1200">
          <a:solidFill>
            <a:schemeClr val="tx1"/>
          </a:solidFill>
          <a:latin typeface="+mn-lt"/>
          <a:ea typeface="+mn-ea"/>
          <a:cs typeface="+mn-cs"/>
        </a:defRPr>
      </a:lvl4pPr>
      <a:lvl5pPr marL="1829742" algn="l" defTabSz="914872" rtl="0" eaLnBrk="1" latinLnBrk="0" hangingPunct="1">
        <a:defRPr sz="1801" kern="1200">
          <a:solidFill>
            <a:schemeClr val="tx1"/>
          </a:solidFill>
          <a:latin typeface="+mn-lt"/>
          <a:ea typeface="+mn-ea"/>
          <a:cs typeface="+mn-cs"/>
        </a:defRPr>
      </a:lvl5pPr>
      <a:lvl6pPr marL="2287178" algn="l" defTabSz="914872" rtl="0" eaLnBrk="1" latinLnBrk="0" hangingPunct="1">
        <a:defRPr sz="1801" kern="1200">
          <a:solidFill>
            <a:schemeClr val="tx1"/>
          </a:solidFill>
          <a:latin typeface="+mn-lt"/>
          <a:ea typeface="+mn-ea"/>
          <a:cs typeface="+mn-cs"/>
        </a:defRPr>
      </a:lvl6pPr>
      <a:lvl7pPr marL="2744615" algn="l" defTabSz="914872" rtl="0" eaLnBrk="1" latinLnBrk="0" hangingPunct="1">
        <a:defRPr sz="1801" kern="1200">
          <a:solidFill>
            <a:schemeClr val="tx1"/>
          </a:solidFill>
          <a:latin typeface="+mn-lt"/>
          <a:ea typeface="+mn-ea"/>
          <a:cs typeface="+mn-cs"/>
        </a:defRPr>
      </a:lvl7pPr>
      <a:lvl8pPr marL="3202050" algn="l" defTabSz="914872" rtl="0" eaLnBrk="1" latinLnBrk="0" hangingPunct="1">
        <a:defRPr sz="1801" kern="1200">
          <a:solidFill>
            <a:schemeClr val="tx1"/>
          </a:solidFill>
          <a:latin typeface="+mn-lt"/>
          <a:ea typeface="+mn-ea"/>
          <a:cs typeface="+mn-cs"/>
        </a:defRPr>
      </a:lvl8pPr>
      <a:lvl9pPr marL="3659486" algn="l" defTabSz="914872" rtl="0" eaLnBrk="1" latinLnBrk="0" hangingPunct="1">
        <a:defRPr sz="1801"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2825" y="402654"/>
            <a:ext cx="8691801" cy="1461801"/>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92825" y="2013259"/>
            <a:ext cx="8691801" cy="479855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92825" y="7009643"/>
            <a:ext cx="2267426" cy="402652"/>
          </a:xfrm>
          <a:prstGeom prst="rect">
            <a:avLst/>
          </a:prstGeom>
        </p:spPr>
        <p:txBody>
          <a:bodyPr vert="horz" lIns="91440" tIns="45720" rIns="91440" bIns="45720" rtlCol="0" anchor="ctr"/>
          <a:lstStyle>
            <a:lvl1pPr algn="l">
              <a:defRPr sz="1323">
                <a:solidFill>
                  <a:schemeClr val="tx1">
                    <a:tint val="75000"/>
                  </a:schemeClr>
                </a:solidFill>
              </a:defRPr>
            </a:lvl1pPr>
          </a:lstStyle>
          <a:p>
            <a:pPr>
              <a:defRPr/>
            </a:pPr>
            <a:endParaRPr lang="en-GB"/>
          </a:p>
        </p:txBody>
      </p:sp>
      <p:sp>
        <p:nvSpPr>
          <p:cNvPr id="5" name="Footer Placeholder 4"/>
          <p:cNvSpPr>
            <a:spLocks noGrp="1"/>
          </p:cNvSpPr>
          <p:nvPr>
            <p:ph type="ftr" sz="quarter" idx="3"/>
          </p:nvPr>
        </p:nvSpPr>
        <p:spPr>
          <a:xfrm>
            <a:off x="3338156" y="7009643"/>
            <a:ext cx="3401139" cy="402652"/>
          </a:xfrm>
          <a:prstGeom prst="rect">
            <a:avLst/>
          </a:prstGeom>
        </p:spPr>
        <p:txBody>
          <a:bodyPr vert="horz" lIns="91440" tIns="45720" rIns="91440" bIns="45720" rtlCol="0" anchor="ctr"/>
          <a:lstStyle>
            <a:lvl1pPr algn="ctr">
              <a:defRPr sz="1323">
                <a:solidFill>
                  <a:schemeClr val="tx1">
                    <a:tint val="75000"/>
                  </a:schemeClr>
                </a:solidFill>
              </a:defRPr>
            </a:lvl1pPr>
          </a:lstStyle>
          <a:p>
            <a:pPr>
              <a:defRPr/>
            </a:pPr>
            <a:r>
              <a:rPr lang="en-US">
                <a:latin typeface="+mn-lt"/>
              </a:rPr>
              <a:t>CS 1501 – Algorithms &amp; Data Structures 2 – Sherif Khattab</a:t>
            </a:r>
            <a:endParaRPr lang="en-GB"/>
          </a:p>
        </p:txBody>
      </p:sp>
      <p:sp>
        <p:nvSpPr>
          <p:cNvPr id="6" name="Slide Number Placeholder 5"/>
          <p:cNvSpPr>
            <a:spLocks noGrp="1"/>
          </p:cNvSpPr>
          <p:nvPr>
            <p:ph type="sldNum" sz="quarter" idx="4"/>
          </p:nvPr>
        </p:nvSpPr>
        <p:spPr>
          <a:xfrm>
            <a:off x="7117199" y="7009643"/>
            <a:ext cx="2267426" cy="402652"/>
          </a:xfrm>
          <a:prstGeom prst="rect">
            <a:avLst/>
          </a:prstGeom>
        </p:spPr>
        <p:txBody>
          <a:bodyPr vert="horz" lIns="91440" tIns="45720" rIns="91440" bIns="45720" rtlCol="0" anchor="ctr"/>
          <a:lstStyle>
            <a:lvl1pPr algn="r">
              <a:defRPr sz="1323">
                <a:solidFill>
                  <a:schemeClr val="tx1">
                    <a:tint val="75000"/>
                  </a:schemeClr>
                </a:solidFill>
              </a:defRPr>
            </a:lvl1pPr>
          </a:lstStyle>
          <a:p>
            <a:fld id="{65E435D9-63B0-4660-8D04-E83F5E2CA2AE}" type="slidenum">
              <a:rPr lang="en-GB" altLang="en-US" smtClean="0"/>
              <a:pPr/>
              <a:t>‹#›</a:t>
            </a:fld>
            <a:endParaRPr lang="en-GB" altLang="en-US"/>
          </a:p>
        </p:txBody>
      </p:sp>
    </p:spTree>
    <p:extLst>
      <p:ext uri="{BB962C8B-B14F-4D97-AF65-F5344CB8AC3E}">
        <p14:creationId xmlns:p14="http://schemas.microsoft.com/office/powerpoint/2010/main" val="1887276862"/>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hf hdr="0" dt="0"/>
  <p:txStyles>
    <p:titleStyle>
      <a:lvl1pPr algn="l" defTabSz="1007760" rtl="0" eaLnBrk="1" latinLnBrk="0" hangingPunct="1">
        <a:lnSpc>
          <a:spcPct val="90000"/>
        </a:lnSpc>
        <a:spcBef>
          <a:spcPct val="0"/>
        </a:spcBef>
        <a:buNone/>
        <a:defRPr sz="4849" kern="1200">
          <a:solidFill>
            <a:schemeClr val="tx1"/>
          </a:solidFill>
          <a:latin typeface="+mj-lt"/>
          <a:ea typeface="+mj-ea"/>
          <a:cs typeface="+mj-cs"/>
        </a:defRPr>
      </a:lvl1pPr>
    </p:titleStyle>
    <p:bodyStyle>
      <a:lvl1pPr marL="251940" indent="-251940" algn="l" defTabSz="1007760" rtl="0" eaLnBrk="1" latinLnBrk="0" hangingPunct="1">
        <a:lnSpc>
          <a:spcPct val="90000"/>
        </a:lnSpc>
        <a:spcBef>
          <a:spcPts val="1102"/>
        </a:spcBef>
        <a:buFont typeface="Arial" panose="020B0604020202020204" pitchFamily="34" charset="0"/>
        <a:buChar char="•"/>
        <a:defRPr sz="3086" kern="1200">
          <a:solidFill>
            <a:schemeClr val="tx1"/>
          </a:solidFill>
          <a:latin typeface="+mn-lt"/>
          <a:ea typeface="+mn-ea"/>
          <a:cs typeface="+mn-cs"/>
        </a:defRPr>
      </a:lvl1pPr>
      <a:lvl2pPr marL="755820" indent="-251940" algn="l" defTabSz="1007760" rtl="0" eaLnBrk="1" latinLnBrk="0" hangingPunct="1">
        <a:lnSpc>
          <a:spcPct val="90000"/>
        </a:lnSpc>
        <a:spcBef>
          <a:spcPts val="551"/>
        </a:spcBef>
        <a:buFont typeface="Arial" panose="020B0604020202020204" pitchFamily="34" charset="0"/>
        <a:buChar char="•"/>
        <a:defRPr sz="2645" kern="1200">
          <a:solidFill>
            <a:schemeClr val="tx1"/>
          </a:solidFill>
          <a:latin typeface="+mn-lt"/>
          <a:ea typeface="+mn-ea"/>
          <a:cs typeface="+mn-cs"/>
        </a:defRPr>
      </a:lvl2pPr>
      <a:lvl3pPr marL="1259700" indent="-251940" algn="l" defTabSz="1007760" rtl="0" eaLnBrk="1" latinLnBrk="0" hangingPunct="1">
        <a:lnSpc>
          <a:spcPct val="90000"/>
        </a:lnSpc>
        <a:spcBef>
          <a:spcPts val="551"/>
        </a:spcBef>
        <a:buFont typeface="Arial" panose="020B0604020202020204" pitchFamily="34" charset="0"/>
        <a:buChar char="•"/>
        <a:defRPr sz="2204" kern="1200">
          <a:solidFill>
            <a:schemeClr val="tx1"/>
          </a:solidFill>
          <a:latin typeface="+mn-lt"/>
          <a:ea typeface="+mn-ea"/>
          <a:cs typeface="+mn-cs"/>
        </a:defRPr>
      </a:lvl3pPr>
      <a:lvl4pPr marL="1763580" indent="-251940" algn="l" defTabSz="1007760"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4pPr>
      <a:lvl5pPr marL="2267461" indent="-251940" algn="l" defTabSz="1007760"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5pPr>
      <a:lvl6pPr marL="2771341" indent="-251940" algn="l" defTabSz="1007760"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221" indent="-251940" algn="l" defTabSz="1007760"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101" indent="-251940" algn="l" defTabSz="1007760"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2981" indent="-251940" algn="l" defTabSz="1007760"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p:bodyStyle>
    <p:otherStyle>
      <a:defPPr>
        <a:defRPr lang="en-US"/>
      </a:defPPr>
      <a:lvl1pPr marL="0" algn="l" defTabSz="1007760" rtl="0" eaLnBrk="1" latinLnBrk="0" hangingPunct="1">
        <a:defRPr sz="1984" kern="1200">
          <a:solidFill>
            <a:schemeClr val="tx1"/>
          </a:solidFill>
          <a:latin typeface="+mn-lt"/>
          <a:ea typeface="+mn-ea"/>
          <a:cs typeface="+mn-cs"/>
        </a:defRPr>
      </a:lvl1pPr>
      <a:lvl2pPr marL="503880" algn="l" defTabSz="1007760" rtl="0" eaLnBrk="1" latinLnBrk="0" hangingPunct="1">
        <a:defRPr sz="1984" kern="1200">
          <a:solidFill>
            <a:schemeClr val="tx1"/>
          </a:solidFill>
          <a:latin typeface="+mn-lt"/>
          <a:ea typeface="+mn-ea"/>
          <a:cs typeface="+mn-cs"/>
        </a:defRPr>
      </a:lvl2pPr>
      <a:lvl3pPr marL="1007760" algn="l" defTabSz="1007760" rtl="0" eaLnBrk="1" latinLnBrk="0" hangingPunct="1">
        <a:defRPr sz="1984" kern="1200">
          <a:solidFill>
            <a:schemeClr val="tx1"/>
          </a:solidFill>
          <a:latin typeface="+mn-lt"/>
          <a:ea typeface="+mn-ea"/>
          <a:cs typeface="+mn-cs"/>
        </a:defRPr>
      </a:lvl3pPr>
      <a:lvl4pPr marL="1511640" algn="l" defTabSz="1007760" rtl="0" eaLnBrk="1" latinLnBrk="0" hangingPunct="1">
        <a:defRPr sz="1984" kern="1200">
          <a:solidFill>
            <a:schemeClr val="tx1"/>
          </a:solidFill>
          <a:latin typeface="+mn-lt"/>
          <a:ea typeface="+mn-ea"/>
          <a:cs typeface="+mn-cs"/>
        </a:defRPr>
      </a:lvl4pPr>
      <a:lvl5pPr marL="2015520" algn="l" defTabSz="1007760" rtl="0" eaLnBrk="1" latinLnBrk="0" hangingPunct="1">
        <a:defRPr sz="1984" kern="1200">
          <a:solidFill>
            <a:schemeClr val="tx1"/>
          </a:solidFill>
          <a:latin typeface="+mn-lt"/>
          <a:ea typeface="+mn-ea"/>
          <a:cs typeface="+mn-cs"/>
        </a:defRPr>
      </a:lvl5pPr>
      <a:lvl6pPr marL="2519401" algn="l" defTabSz="1007760" rtl="0" eaLnBrk="1" latinLnBrk="0" hangingPunct="1">
        <a:defRPr sz="1984" kern="1200">
          <a:solidFill>
            <a:schemeClr val="tx1"/>
          </a:solidFill>
          <a:latin typeface="+mn-lt"/>
          <a:ea typeface="+mn-ea"/>
          <a:cs typeface="+mn-cs"/>
        </a:defRPr>
      </a:lvl6pPr>
      <a:lvl7pPr marL="3023281" algn="l" defTabSz="1007760" rtl="0" eaLnBrk="1" latinLnBrk="0" hangingPunct="1">
        <a:defRPr sz="1984" kern="1200">
          <a:solidFill>
            <a:schemeClr val="tx1"/>
          </a:solidFill>
          <a:latin typeface="+mn-lt"/>
          <a:ea typeface="+mn-ea"/>
          <a:cs typeface="+mn-cs"/>
        </a:defRPr>
      </a:lvl7pPr>
      <a:lvl8pPr marL="3527161" algn="l" defTabSz="1007760" rtl="0" eaLnBrk="1" latinLnBrk="0" hangingPunct="1">
        <a:defRPr sz="1984" kern="1200">
          <a:solidFill>
            <a:schemeClr val="tx1"/>
          </a:solidFill>
          <a:latin typeface="+mn-lt"/>
          <a:ea typeface="+mn-ea"/>
          <a:cs typeface="+mn-cs"/>
        </a:defRPr>
      </a:lvl8pPr>
      <a:lvl9pPr marL="4031041" algn="l" defTabSz="1007760" rtl="0" eaLnBrk="1" latinLnBrk="0" hangingPunct="1">
        <a:defRPr sz="1984"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0" y="0"/>
            <a:ext cx="10077450" cy="68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1027" name="Rectangle 2"/>
          <p:cNvSpPr>
            <a:spLocks noGrp="1" noChangeArrowheads="1"/>
          </p:cNvSpPr>
          <p:nvPr>
            <p:ph type="body" idx="1"/>
          </p:nvPr>
        </p:nvSpPr>
        <p:spPr bwMode="auto">
          <a:xfrm>
            <a:off x="0" y="724205"/>
            <a:ext cx="10077450" cy="6560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a:p>
            <a:pPr lvl="4"/>
            <a:r>
              <a:rPr lang="en-GB" altLang="en-US"/>
              <a:t>Eighth Outline Level</a:t>
            </a:r>
          </a:p>
          <a:p>
            <a:pPr lvl="4"/>
            <a:r>
              <a:rPr lang="en-GB" altLang="en-US"/>
              <a:t>Ninth Outline Level</a:t>
            </a:r>
          </a:p>
        </p:txBody>
      </p:sp>
      <p:sp>
        <p:nvSpPr>
          <p:cNvPr id="2" name="Rectangle 3"/>
          <p:cNvSpPr>
            <a:spLocks noGrp="1" noChangeArrowheads="1"/>
          </p:cNvSpPr>
          <p:nvPr>
            <p:ph type="ftr"/>
          </p:nvPr>
        </p:nvSpPr>
        <p:spPr bwMode="auto">
          <a:xfrm>
            <a:off x="2585157" y="7329391"/>
            <a:ext cx="4921954" cy="498684"/>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ctr">
              <a:lnSpc>
                <a:spcPct val="96000"/>
              </a:lnSpc>
              <a:buFont typeface="Times New Roman" pitchFamily="16" charset="0"/>
              <a:buNone/>
              <a:tabLst>
                <a:tab pos="0" algn="l"/>
                <a:tab pos="457063" algn="l"/>
                <a:tab pos="914126" algn="l"/>
                <a:tab pos="1371189" algn="l"/>
                <a:tab pos="1828251" algn="l"/>
                <a:tab pos="2285314" algn="l"/>
                <a:tab pos="2742377" algn="l"/>
                <a:tab pos="3199440" algn="l"/>
                <a:tab pos="3656503" algn="l"/>
                <a:tab pos="4113566" algn="l"/>
                <a:tab pos="4570628" algn="l"/>
                <a:tab pos="5027691" algn="l"/>
                <a:tab pos="5484754" algn="l"/>
                <a:tab pos="5941817" algn="l"/>
                <a:tab pos="6398880" algn="l"/>
                <a:tab pos="6855943" algn="l"/>
                <a:tab pos="7313005" algn="l"/>
                <a:tab pos="7770068" algn="l"/>
                <a:tab pos="8227131" algn="l"/>
                <a:tab pos="8684194" algn="l"/>
                <a:tab pos="9141257" algn="l"/>
              </a:tabLst>
              <a:defRPr sz="1400" smtClean="0">
                <a:solidFill>
                  <a:srgbClr val="000000"/>
                </a:solidFill>
                <a:latin typeface="Times New Roman" pitchFamily="16" charset="0"/>
                <a:cs typeface="Arial" charset="0"/>
              </a:defRPr>
            </a:lvl1pPr>
          </a:lstStyle>
          <a:p>
            <a:pPr>
              <a:defRPr/>
            </a:pPr>
            <a:r>
              <a:rPr lang="en-US">
                <a:latin typeface="+mn-lt"/>
              </a:rPr>
              <a:t>CS 1501 – Algorithms &amp; Data Structures 2 – Sherif Khattab</a:t>
            </a:r>
            <a:endParaRPr lang="en-GB"/>
          </a:p>
        </p:txBody>
      </p:sp>
      <p:sp>
        <p:nvSpPr>
          <p:cNvPr id="1028" name="Rectangle 4"/>
          <p:cNvSpPr>
            <a:spLocks noGrp="1" noChangeArrowheads="1"/>
          </p:cNvSpPr>
          <p:nvPr>
            <p:ph type="sldNum"/>
          </p:nvPr>
        </p:nvSpPr>
        <p:spPr bwMode="auto">
          <a:xfrm>
            <a:off x="7714407" y="7323037"/>
            <a:ext cx="2315433" cy="501861"/>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6000"/>
              </a:lnSpc>
              <a:defRPr sz="1400">
                <a:solidFill>
                  <a:srgbClr val="000000"/>
                </a:solidFill>
                <a:latin typeface="Times New Roman" panose="02020603050405020304" pitchFamily="18" charset="0"/>
              </a:defRPr>
            </a:lvl1pPr>
          </a:lstStyle>
          <a:p>
            <a:fld id="{65E435D9-63B0-4660-8D04-E83F5E2CA2AE}" type="slidenum">
              <a:rPr lang="en-GB" altLang="en-US"/>
              <a:pPr/>
              <a:t>‹#›</a:t>
            </a:fld>
            <a:endParaRPr lang="en-GB" altLang="en-US"/>
          </a:p>
        </p:txBody>
      </p:sp>
      <p:sp>
        <p:nvSpPr>
          <p:cNvPr id="1032" name="Rectangle 8"/>
          <p:cNvSpPr>
            <a:spLocks noGrp="1" noChangeArrowheads="1"/>
          </p:cNvSpPr>
          <p:nvPr>
            <p:ph type="dt"/>
          </p:nvPr>
        </p:nvSpPr>
        <p:spPr bwMode="auto">
          <a:xfrm>
            <a:off x="19044" y="7361153"/>
            <a:ext cx="2315433" cy="501861"/>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84000"/>
              </a:lnSpc>
              <a:buFont typeface="Times New Roman" pitchFamily="16" charset="0"/>
              <a:buNone/>
              <a:tabLst>
                <a:tab pos="0" algn="l"/>
                <a:tab pos="457063" algn="l"/>
                <a:tab pos="914126" algn="l"/>
                <a:tab pos="1371189" algn="l"/>
                <a:tab pos="1828251" algn="l"/>
                <a:tab pos="2285314" algn="l"/>
                <a:tab pos="2742377" algn="l"/>
                <a:tab pos="3199440" algn="l"/>
                <a:tab pos="3656503" algn="l"/>
                <a:tab pos="4113566" algn="l"/>
                <a:tab pos="4570628" algn="l"/>
                <a:tab pos="5027691" algn="l"/>
                <a:tab pos="5484754" algn="l"/>
                <a:tab pos="5941817" algn="l"/>
                <a:tab pos="6398880" algn="l"/>
                <a:tab pos="6855943" algn="l"/>
                <a:tab pos="7313005" algn="l"/>
                <a:tab pos="7770068" algn="l"/>
                <a:tab pos="8227131" algn="l"/>
                <a:tab pos="8684194" algn="l"/>
                <a:tab pos="9141257" algn="l"/>
              </a:tabLst>
              <a:defRPr sz="1400" smtClean="0">
                <a:solidFill>
                  <a:srgbClr val="000000"/>
                </a:solidFill>
                <a:latin typeface="Arial" charset="0"/>
                <a:cs typeface="Arial" charset="0"/>
              </a:defRPr>
            </a:lvl1pPr>
          </a:lstStyle>
          <a:p>
            <a:pPr>
              <a:defRPr/>
            </a:pPr>
            <a:endParaRPr lang="en-GB"/>
          </a:p>
        </p:txBody>
      </p:sp>
    </p:spTree>
    <p:extLst>
      <p:ext uri="{BB962C8B-B14F-4D97-AF65-F5344CB8AC3E}">
        <p14:creationId xmlns:p14="http://schemas.microsoft.com/office/powerpoint/2010/main" val="2823043894"/>
      </p:ext>
    </p:extLst>
  </p:cSld>
  <p:clrMap bg1="lt1" tx1="dk1" bg2="lt2" tx2="dk2" accent1="accent1" accent2="accent2" accent3="accent3" accent4="accent4" accent5="accent5" accent6="accent6" hlink="hlink" folHlink="folHlink"/>
  <p:sldLayoutIdLst>
    <p:sldLayoutId id="2147483712" r:id="rId1"/>
    <p:sldLayoutId id="2147483713" r:id="rId2"/>
  </p:sldLayoutIdLst>
  <p:hf hdr="0" dt="0"/>
  <p:txStyles>
    <p:titleStyle>
      <a:lvl1pPr algn="ctr" defTabSz="457063" rtl="0" eaLnBrk="0" fontAlgn="base" hangingPunct="0">
        <a:lnSpc>
          <a:spcPct val="69000"/>
        </a:lnSpc>
        <a:spcBef>
          <a:spcPct val="0"/>
        </a:spcBef>
        <a:spcAft>
          <a:spcPct val="0"/>
        </a:spcAft>
        <a:buClr>
          <a:srgbClr val="000000"/>
        </a:buClr>
        <a:buSzPct val="100000"/>
        <a:buFont typeface="Times New Roman" panose="02020603050405020304" pitchFamily="18" charset="0"/>
        <a:defRPr sz="4399">
          <a:solidFill>
            <a:srgbClr val="000000"/>
          </a:solidFill>
          <a:latin typeface="+mj-lt"/>
          <a:ea typeface="+mj-ea"/>
          <a:cs typeface="+mj-cs"/>
        </a:defRPr>
      </a:lvl1pPr>
      <a:lvl2pPr algn="l" defTabSz="457063" rtl="0" eaLnBrk="0" fontAlgn="base" hangingPunct="0">
        <a:lnSpc>
          <a:spcPct val="69000"/>
        </a:lnSpc>
        <a:spcBef>
          <a:spcPct val="0"/>
        </a:spcBef>
        <a:spcAft>
          <a:spcPct val="0"/>
        </a:spcAft>
        <a:buClr>
          <a:srgbClr val="000000"/>
        </a:buClr>
        <a:buSzPct val="100000"/>
        <a:buFont typeface="Times New Roman" panose="02020603050405020304" pitchFamily="18" charset="0"/>
        <a:defRPr sz="4399">
          <a:solidFill>
            <a:srgbClr val="000000"/>
          </a:solidFill>
          <a:latin typeface="Arial" charset="0"/>
          <a:cs typeface="Arial" charset="0"/>
        </a:defRPr>
      </a:lvl2pPr>
      <a:lvl3pPr algn="l" defTabSz="457063" rtl="0" eaLnBrk="0" fontAlgn="base" hangingPunct="0">
        <a:lnSpc>
          <a:spcPct val="69000"/>
        </a:lnSpc>
        <a:spcBef>
          <a:spcPct val="0"/>
        </a:spcBef>
        <a:spcAft>
          <a:spcPct val="0"/>
        </a:spcAft>
        <a:buClr>
          <a:srgbClr val="000000"/>
        </a:buClr>
        <a:buSzPct val="100000"/>
        <a:buFont typeface="Times New Roman" panose="02020603050405020304" pitchFamily="18" charset="0"/>
        <a:defRPr sz="4399">
          <a:solidFill>
            <a:srgbClr val="000000"/>
          </a:solidFill>
          <a:latin typeface="Arial" charset="0"/>
          <a:cs typeface="Arial" charset="0"/>
        </a:defRPr>
      </a:lvl3pPr>
      <a:lvl4pPr algn="l" defTabSz="457063" rtl="0" eaLnBrk="0" fontAlgn="base" hangingPunct="0">
        <a:lnSpc>
          <a:spcPct val="69000"/>
        </a:lnSpc>
        <a:spcBef>
          <a:spcPct val="0"/>
        </a:spcBef>
        <a:spcAft>
          <a:spcPct val="0"/>
        </a:spcAft>
        <a:buClr>
          <a:srgbClr val="000000"/>
        </a:buClr>
        <a:buSzPct val="100000"/>
        <a:buFont typeface="Times New Roman" panose="02020603050405020304" pitchFamily="18" charset="0"/>
        <a:defRPr sz="4399">
          <a:solidFill>
            <a:srgbClr val="000000"/>
          </a:solidFill>
          <a:latin typeface="Arial" charset="0"/>
          <a:cs typeface="Arial" charset="0"/>
        </a:defRPr>
      </a:lvl4pPr>
      <a:lvl5pPr algn="l" defTabSz="457063" rtl="0" eaLnBrk="0" fontAlgn="base" hangingPunct="0">
        <a:lnSpc>
          <a:spcPct val="69000"/>
        </a:lnSpc>
        <a:spcBef>
          <a:spcPct val="0"/>
        </a:spcBef>
        <a:spcAft>
          <a:spcPct val="0"/>
        </a:spcAft>
        <a:buClr>
          <a:srgbClr val="000000"/>
        </a:buClr>
        <a:buSzPct val="100000"/>
        <a:buFont typeface="Times New Roman" panose="02020603050405020304" pitchFamily="18" charset="0"/>
        <a:defRPr sz="4399">
          <a:solidFill>
            <a:srgbClr val="000000"/>
          </a:solidFill>
          <a:latin typeface="Arial" charset="0"/>
          <a:cs typeface="Arial" charset="0"/>
        </a:defRPr>
      </a:lvl5pPr>
      <a:lvl6pPr marL="2513846" indent="-228531" algn="l" defTabSz="457063" rtl="0" fontAlgn="base" hangingPunct="0">
        <a:lnSpc>
          <a:spcPct val="69000"/>
        </a:lnSpc>
        <a:spcBef>
          <a:spcPct val="0"/>
        </a:spcBef>
        <a:spcAft>
          <a:spcPct val="0"/>
        </a:spcAft>
        <a:buClr>
          <a:srgbClr val="000000"/>
        </a:buClr>
        <a:buSzPct val="100000"/>
        <a:buFont typeface="Times New Roman" pitchFamily="16" charset="0"/>
        <a:defRPr sz="4399">
          <a:solidFill>
            <a:srgbClr val="000000"/>
          </a:solidFill>
          <a:latin typeface="Arial" charset="0"/>
          <a:cs typeface="Arial" charset="0"/>
        </a:defRPr>
      </a:lvl6pPr>
      <a:lvl7pPr marL="2970908" indent="-228531" algn="l" defTabSz="457063" rtl="0" fontAlgn="base" hangingPunct="0">
        <a:lnSpc>
          <a:spcPct val="69000"/>
        </a:lnSpc>
        <a:spcBef>
          <a:spcPct val="0"/>
        </a:spcBef>
        <a:spcAft>
          <a:spcPct val="0"/>
        </a:spcAft>
        <a:buClr>
          <a:srgbClr val="000000"/>
        </a:buClr>
        <a:buSzPct val="100000"/>
        <a:buFont typeface="Times New Roman" pitchFamily="16" charset="0"/>
        <a:defRPr sz="4399">
          <a:solidFill>
            <a:srgbClr val="000000"/>
          </a:solidFill>
          <a:latin typeface="Arial" charset="0"/>
          <a:cs typeface="Arial" charset="0"/>
        </a:defRPr>
      </a:lvl7pPr>
      <a:lvl8pPr marL="3427971" indent="-228531" algn="l" defTabSz="457063" rtl="0" fontAlgn="base" hangingPunct="0">
        <a:lnSpc>
          <a:spcPct val="69000"/>
        </a:lnSpc>
        <a:spcBef>
          <a:spcPct val="0"/>
        </a:spcBef>
        <a:spcAft>
          <a:spcPct val="0"/>
        </a:spcAft>
        <a:buClr>
          <a:srgbClr val="000000"/>
        </a:buClr>
        <a:buSzPct val="100000"/>
        <a:buFont typeface="Times New Roman" pitchFamily="16" charset="0"/>
        <a:defRPr sz="4399">
          <a:solidFill>
            <a:srgbClr val="000000"/>
          </a:solidFill>
          <a:latin typeface="Arial" charset="0"/>
          <a:cs typeface="Arial" charset="0"/>
        </a:defRPr>
      </a:lvl8pPr>
      <a:lvl9pPr marL="3885034" indent="-228531" algn="l" defTabSz="457063" rtl="0" fontAlgn="base" hangingPunct="0">
        <a:lnSpc>
          <a:spcPct val="69000"/>
        </a:lnSpc>
        <a:spcBef>
          <a:spcPct val="0"/>
        </a:spcBef>
        <a:spcAft>
          <a:spcPct val="0"/>
        </a:spcAft>
        <a:buClr>
          <a:srgbClr val="000000"/>
        </a:buClr>
        <a:buSzPct val="100000"/>
        <a:buFont typeface="Times New Roman" pitchFamily="16" charset="0"/>
        <a:defRPr sz="4399">
          <a:solidFill>
            <a:srgbClr val="000000"/>
          </a:solidFill>
          <a:latin typeface="Arial" charset="0"/>
          <a:cs typeface="Arial" charset="0"/>
        </a:defRPr>
      </a:lvl9pPr>
    </p:titleStyle>
    <p:bodyStyle>
      <a:lvl1pPr marL="342797" indent="-342797" algn="l" defTabSz="457063" rtl="0" eaLnBrk="0" fontAlgn="base" hangingPunct="0">
        <a:spcBef>
          <a:spcPct val="0"/>
        </a:spcBef>
        <a:spcAft>
          <a:spcPts val="1425"/>
        </a:spcAft>
        <a:buClr>
          <a:srgbClr val="000000"/>
        </a:buClr>
        <a:buSzPct val="100000"/>
        <a:buFont typeface="Times New Roman" panose="02020603050405020304" pitchFamily="18" charset="0"/>
        <a:defRPr sz="3199">
          <a:solidFill>
            <a:srgbClr val="000000"/>
          </a:solidFill>
          <a:latin typeface="+mn-lt"/>
          <a:ea typeface="+mn-ea"/>
          <a:cs typeface="+mn-cs"/>
        </a:defRPr>
      </a:lvl1pPr>
      <a:lvl2pPr marL="742727" indent="-285664" algn="l" defTabSz="457063" rtl="0" eaLnBrk="0" fontAlgn="base" hangingPunct="0">
        <a:spcBef>
          <a:spcPct val="0"/>
        </a:spcBef>
        <a:spcAft>
          <a:spcPts val="1138"/>
        </a:spcAft>
        <a:buClr>
          <a:srgbClr val="000000"/>
        </a:buClr>
        <a:buSzPct val="100000"/>
        <a:buFont typeface="Times New Roman" panose="02020603050405020304" pitchFamily="18" charset="0"/>
        <a:defRPr sz="2799">
          <a:solidFill>
            <a:srgbClr val="000000"/>
          </a:solidFill>
          <a:latin typeface="+mn-lt"/>
          <a:cs typeface="+mn-cs"/>
        </a:defRPr>
      </a:lvl2pPr>
      <a:lvl3pPr marL="1142657" indent="-228531" algn="l" defTabSz="457063" rtl="0" eaLnBrk="0" fontAlgn="base" hangingPunct="0">
        <a:spcBef>
          <a:spcPct val="0"/>
        </a:spcBef>
        <a:spcAft>
          <a:spcPts val="850"/>
        </a:spcAft>
        <a:buClr>
          <a:srgbClr val="000000"/>
        </a:buClr>
        <a:buSzPct val="100000"/>
        <a:buFont typeface="Times New Roman" panose="02020603050405020304" pitchFamily="18" charset="0"/>
        <a:defRPr sz="2399">
          <a:solidFill>
            <a:srgbClr val="000000"/>
          </a:solidFill>
          <a:latin typeface="+mn-lt"/>
          <a:cs typeface="+mn-cs"/>
        </a:defRPr>
      </a:lvl3pPr>
      <a:lvl4pPr marL="1599720" indent="-228531" algn="l" defTabSz="457063" rtl="0" eaLnBrk="0" fontAlgn="base" hangingPunct="0">
        <a:spcBef>
          <a:spcPct val="0"/>
        </a:spcBef>
        <a:spcAft>
          <a:spcPts val="575"/>
        </a:spcAft>
        <a:buClr>
          <a:srgbClr val="000000"/>
        </a:buClr>
        <a:buSzPct val="100000"/>
        <a:buFont typeface="Times New Roman" panose="02020603050405020304" pitchFamily="18" charset="0"/>
        <a:defRPr sz="1999">
          <a:solidFill>
            <a:srgbClr val="000000"/>
          </a:solidFill>
          <a:latin typeface="+mn-lt"/>
          <a:cs typeface="+mn-cs"/>
        </a:defRPr>
      </a:lvl4pPr>
      <a:lvl5pPr marL="2056783" indent="-228531" algn="l" defTabSz="457063" rtl="0" eaLnBrk="0" fontAlgn="base" hangingPunct="0">
        <a:spcBef>
          <a:spcPct val="0"/>
        </a:spcBef>
        <a:spcAft>
          <a:spcPts val="288"/>
        </a:spcAft>
        <a:buClr>
          <a:srgbClr val="000000"/>
        </a:buClr>
        <a:buSzPct val="100000"/>
        <a:buFont typeface="Times New Roman" panose="02020603050405020304" pitchFamily="18" charset="0"/>
        <a:defRPr sz="1999">
          <a:solidFill>
            <a:srgbClr val="000000"/>
          </a:solidFill>
          <a:latin typeface="+mn-lt"/>
          <a:cs typeface="+mn-cs"/>
        </a:defRPr>
      </a:lvl5pPr>
      <a:lvl6pPr marL="2513846" indent="-228531" algn="l" defTabSz="457063" rtl="0" fontAlgn="base" hangingPunct="0">
        <a:lnSpc>
          <a:spcPct val="69000"/>
        </a:lnSpc>
        <a:spcBef>
          <a:spcPct val="0"/>
        </a:spcBef>
        <a:spcAft>
          <a:spcPts val="288"/>
        </a:spcAft>
        <a:buClr>
          <a:srgbClr val="000000"/>
        </a:buClr>
        <a:buSzPct val="100000"/>
        <a:buFont typeface="Times New Roman" pitchFamily="16" charset="0"/>
        <a:defRPr sz="1999">
          <a:solidFill>
            <a:srgbClr val="000000"/>
          </a:solidFill>
          <a:latin typeface="+mn-lt"/>
          <a:cs typeface="+mn-cs"/>
        </a:defRPr>
      </a:lvl6pPr>
      <a:lvl7pPr marL="2970908" indent="-228531" algn="l" defTabSz="457063" rtl="0" fontAlgn="base" hangingPunct="0">
        <a:lnSpc>
          <a:spcPct val="69000"/>
        </a:lnSpc>
        <a:spcBef>
          <a:spcPct val="0"/>
        </a:spcBef>
        <a:spcAft>
          <a:spcPts val="288"/>
        </a:spcAft>
        <a:buClr>
          <a:srgbClr val="000000"/>
        </a:buClr>
        <a:buSzPct val="100000"/>
        <a:buFont typeface="Times New Roman" pitchFamily="16" charset="0"/>
        <a:defRPr sz="1999">
          <a:solidFill>
            <a:srgbClr val="000000"/>
          </a:solidFill>
          <a:latin typeface="+mn-lt"/>
          <a:cs typeface="+mn-cs"/>
        </a:defRPr>
      </a:lvl7pPr>
      <a:lvl8pPr marL="3427971" indent="-228531" algn="l" defTabSz="457063" rtl="0" fontAlgn="base" hangingPunct="0">
        <a:lnSpc>
          <a:spcPct val="69000"/>
        </a:lnSpc>
        <a:spcBef>
          <a:spcPct val="0"/>
        </a:spcBef>
        <a:spcAft>
          <a:spcPts val="288"/>
        </a:spcAft>
        <a:buClr>
          <a:srgbClr val="000000"/>
        </a:buClr>
        <a:buSzPct val="100000"/>
        <a:buFont typeface="Times New Roman" pitchFamily="16" charset="0"/>
        <a:defRPr sz="1999">
          <a:solidFill>
            <a:srgbClr val="000000"/>
          </a:solidFill>
          <a:latin typeface="+mn-lt"/>
          <a:cs typeface="+mn-cs"/>
        </a:defRPr>
      </a:lvl8pPr>
      <a:lvl9pPr marL="3885034" indent="-228531" algn="l" defTabSz="457063" rtl="0" fontAlgn="base" hangingPunct="0">
        <a:lnSpc>
          <a:spcPct val="69000"/>
        </a:lnSpc>
        <a:spcBef>
          <a:spcPct val="0"/>
        </a:spcBef>
        <a:spcAft>
          <a:spcPts val="288"/>
        </a:spcAft>
        <a:buClr>
          <a:srgbClr val="000000"/>
        </a:buClr>
        <a:buSzPct val="100000"/>
        <a:buFont typeface="Times New Roman" pitchFamily="16" charset="0"/>
        <a:defRPr sz="1999">
          <a:solidFill>
            <a:srgbClr val="000000"/>
          </a:solidFill>
          <a:latin typeface="+mn-lt"/>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5"/>
        <p:cNvGrpSpPr/>
        <p:nvPr/>
      </p:nvGrpSpPr>
      <p:grpSpPr>
        <a:xfrm>
          <a:off x="0" y="0"/>
          <a:ext cx="0" cy="0"/>
          <a:chOff x="0" y="0"/>
          <a:chExt cx="0" cy="0"/>
        </a:xfrm>
      </p:grpSpPr>
      <p:sp>
        <p:nvSpPr>
          <p:cNvPr id="6" name="Google Shape;6;p1"/>
          <p:cNvSpPr/>
          <p:nvPr/>
        </p:nvSpPr>
        <p:spPr>
          <a:xfrm>
            <a:off x="-137" y="1"/>
            <a:ext cx="10077450" cy="1103990"/>
          </a:xfrm>
          <a:prstGeom prst="rect">
            <a:avLst/>
          </a:prstGeom>
          <a:solidFill>
            <a:srgbClr val="004F9E"/>
          </a:solidFill>
          <a:ln w="19050" cap="flat" cmpd="sng">
            <a:solidFill>
              <a:srgbClr val="002B5E"/>
            </a:solidFill>
            <a:prstDash val="solid"/>
            <a:round/>
            <a:headEnd type="none" w="sm" len="sm"/>
            <a:tailEnd type="none" w="sm" len="sm"/>
          </a:ln>
        </p:spPr>
        <p:txBody>
          <a:bodyPr spcFirstLastPara="1" wrap="square" lIns="100747" tIns="100747" rIns="100747" bIns="100747" anchor="ctr" anchorCtr="0">
            <a:noAutofit/>
          </a:bodyPr>
          <a:lstStyle/>
          <a:p>
            <a:pPr marL="0" lvl="0" indent="0">
              <a:spcBef>
                <a:spcPts val="0"/>
              </a:spcBef>
              <a:spcAft>
                <a:spcPts val="0"/>
              </a:spcAft>
              <a:buNone/>
            </a:pPr>
            <a:endParaRPr sz="1799"/>
          </a:p>
        </p:txBody>
      </p:sp>
      <p:sp>
        <p:nvSpPr>
          <p:cNvPr id="7" name="Google Shape;7;p1"/>
          <p:cNvSpPr txBox="1">
            <a:spLocks noGrp="1"/>
          </p:cNvSpPr>
          <p:nvPr>
            <p:ph type="body" idx="1"/>
          </p:nvPr>
        </p:nvSpPr>
        <p:spPr>
          <a:xfrm>
            <a:off x="503873" y="1417097"/>
            <a:ext cx="9069705" cy="5826306"/>
          </a:xfrm>
          <a:prstGeom prst="rect">
            <a:avLst/>
          </a:prstGeom>
          <a:noFill/>
          <a:ln>
            <a:noFill/>
          </a:ln>
        </p:spPr>
        <p:txBody>
          <a:bodyPr spcFirstLastPara="1" wrap="square" lIns="91425" tIns="91425" rIns="91425" bIns="91425" anchor="t" anchorCtr="0"/>
          <a:lstStyle>
            <a:lvl1pPr marL="457200" lvl="0" indent="-368300">
              <a:spcBef>
                <a:spcPts val="600"/>
              </a:spcBef>
              <a:spcAft>
                <a:spcPts val="0"/>
              </a:spcAft>
              <a:buClr>
                <a:srgbClr val="002B5E"/>
              </a:buClr>
              <a:buSzPts val="2200"/>
              <a:buFont typeface="Droid Sans"/>
              <a:buChar char="●"/>
              <a:defRPr sz="2200">
                <a:solidFill>
                  <a:srgbClr val="002B5E"/>
                </a:solidFill>
                <a:latin typeface="Droid Sans"/>
                <a:ea typeface="Droid Sans"/>
                <a:cs typeface="Droid Sans"/>
                <a:sym typeface="Droid Sans"/>
              </a:defRPr>
            </a:lvl1pPr>
            <a:lvl2pPr marL="914400" lvl="1" indent="-355600">
              <a:spcBef>
                <a:spcPts val="0"/>
              </a:spcBef>
              <a:spcAft>
                <a:spcPts val="0"/>
              </a:spcAft>
              <a:buClr>
                <a:srgbClr val="002B5E"/>
              </a:buClr>
              <a:buSzPts val="2000"/>
              <a:buFont typeface="Droid Sans"/>
              <a:buChar char="○"/>
              <a:defRPr sz="2000">
                <a:solidFill>
                  <a:srgbClr val="002B5E"/>
                </a:solidFill>
                <a:latin typeface="Droid Sans"/>
                <a:ea typeface="Droid Sans"/>
                <a:cs typeface="Droid Sans"/>
                <a:sym typeface="Droid Sans"/>
              </a:defRPr>
            </a:lvl2pPr>
            <a:lvl3pPr marL="1371600" lvl="2" indent="-355600">
              <a:spcBef>
                <a:spcPts val="0"/>
              </a:spcBef>
              <a:spcAft>
                <a:spcPts val="0"/>
              </a:spcAft>
              <a:buClr>
                <a:srgbClr val="002B5E"/>
              </a:buClr>
              <a:buSzPts val="2000"/>
              <a:buFont typeface="Droid Sans"/>
              <a:buChar char="■"/>
              <a:defRPr sz="2000">
                <a:solidFill>
                  <a:srgbClr val="002B5E"/>
                </a:solidFill>
                <a:latin typeface="Droid Sans"/>
                <a:ea typeface="Droid Sans"/>
                <a:cs typeface="Droid Sans"/>
                <a:sym typeface="Droid Sans"/>
              </a:defRPr>
            </a:lvl3pPr>
            <a:lvl4pPr marL="1828800" lvl="3" indent="-342900">
              <a:spcBef>
                <a:spcPts val="0"/>
              </a:spcBef>
              <a:spcAft>
                <a:spcPts val="0"/>
              </a:spcAft>
              <a:buClr>
                <a:srgbClr val="002B5E"/>
              </a:buClr>
              <a:buSzPts val="1800"/>
              <a:buFont typeface="Droid Sans"/>
              <a:buChar char="●"/>
              <a:defRPr sz="1800">
                <a:solidFill>
                  <a:srgbClr val="002B5E"/>
                </a:solidFill>
                <a:latin typeface="Droid Sans"/>
                <a:ea typeface="Droid Sans"/>
                <a:cs typeface="Droid Sans"/>
                <a:sym typeface="Droid Sans"/>
              </a:defRPr>
            </a:lvl4pPr>
            <a:lvl5pPr marL="2286000" lvl="4" indent="-342900">
              <a:spcBef>
                <a:spcPts val="0"/>
              </a:spcBef>
              <a:spcAft>
                <a:spcPts val="0"/>
              </a:spcAft>
              <a:buClr>
                <a:srgbClr val="002B5E"/>
              </a:buClr>
              <a:buSzPts val="1800"/>
              <a:buFont typeface="Droid Sans"/>
              <a:buChar char="○"/>
              <a:defRPr sz="1800">
                <a:solidFill>
                  <a:srgbClr val="002B5E"/>
                </a:solidFill>
                <a:latin typeface="Droid Sans"/>
                <a:ea typeface="Droid Sans"/>
                <a:cs typeface="Droid Sans"/>
                <a:sym typeface="Droid Sans"/>
              </a:defRPr>
            </a:lvl5pPr>
            <a:lvl6pPr marL="2743200" lvl="5" indent="-342900">
              <a:spcBef>
                <a:spcPts val="0"/>
              </a:spcBef>
              <a:spcAft>
                <a:spcPts val="0"/>
              </a:spcAft>
              <a:buClr>
                <a:srgbClr val="002B5E"/>
              </a:buClr>
              <a:buSzPts val="1800"/>
              <a:buFont typeface="Droid Sans"/>
              <a:buChar char="■"/>
              <a:defRPr sz="1800">
                <a:solidFill>
                  <a:srgbClr val="002B5E"/>
                </a:solidFill>
                <a:latin typeface="Droid Sans"/>
                <a:ea typeface="Droid Sans"/>
                <a:cs typeface="Droid Sans"/>
                <a:sym typeface="Droid Sans"/>
              </a:defRPr>
            </a:lvl6pPr>
            <a:lvl7pPr marL="3200400" lvl="6" indent="-342900">
              <a:spcBef>
                <a:spcPts val="0"/>
              </a:spcBef>
              <a:spcAft>
                <a:spcPts val="0"/>
              </a:spcAft>
              <a:buClr>
                <a:srgbClr val="002B5E"/>
              </a:buClr>
              <a:buSzPts val="1800"/>
              <a:buFont typeface="Droid Sans"/>
              <a:buChar char="●"/>
              <a:defRPr sz="1800">
                <a:solidFill>
                  <a:srgbClr val="002B5E"/>
                </a:solidFill>
                <a:latin typeface="Droid Sans"/>
                <a:ea typeface="Droid Sans"/>
                <a:cs typeface="Droid Sans"/>
                <a:sym typeface="Droid Sans"/>
              </a:defRPr>
            </a:lvl7pPr>
            <a:lvl8pPr marL="3657600" lvl="7" indent="-342900">
              <a:spcBef>
                <a:spcPts val="0"/>
              </a:spcBef>
              <a:spcAft>
                <a:spcPts val="0"/>
              </a:spcAft>
              <a:buClr>
                <a:srgbClr val="002B5E"/>
              </a:buClr>
              <a:buSzPts val="1800"/>
              <a:buFont typeface="Droid Sans"/>
              <a:buChar char="○"/>
              <a:defRPr sz="1800">
                <a:solidFill>
                  <a:srgbClr val="002B5E"/>
                </a:solidFill>
                <a:latin typeface="Droid Sans"/>
                <a:ea typeface="Droid Sans"/>
                <a:cs typeface="Droid Sans"/>
                <a:sym typeface="Droid Sans"/>
              </a:defRPr>
            </a:lvl8pPr>
            <a:lvl9pPr marL="4114800" lvl="8" indent="-342900">
              <a:spcBef>
                <a:spcPts val="0"/>
              </a:spcBef>
              <a:spcAft>
                <a:spcPts val="0"/>
              </a:spcAft>
              <a:buClr>
                <a:srgbClr val="002B5E"/>
              </a:buClr>
              <a:buSzPts val="1800"/>
              <a:buFont typeface="Droid Sans"/>
              <a:buChar char="■"/>
              <a:defRPr sz="1800">
                <a:solidFill>
                  <a:srgbClr val="002B5E"/>
                </a:solidFill>
                <a:latin typeface="Droid Sans"/>
                <a:ea typeface="Droid Sans"/>
                <a:cs typeface="Droid Sans"/>
                <a:sym typeface="Droid Sans"/>
              </a:defRPr>
            </a:lvl9pPr>
          </a:lstStyle>
          <a:p>
            <a:endParaRPr dirty="0"/>
          </a:p>
        </p:txBody>
      </p:sp>
      <p:sp>
        <p:nvSpPr>
          <p:cNvPr id="8" name="Google Shape;8;p1"/>
          <p:cNvSpPr txBox="1">
            <a:spLocks noGrp="1"/>
          </p:cNvSpPr>
          <p:nvPr>
            <p:ph type="title"/>
          </p:nvPr>
        </p:nvSpPr>
        <p:spPr>
          <a:xfrm>
            <a:off x="503873" y="216861"/>
            <a:ext cx="9069705" cy="670600"/>
          </a:xfrm>
          <a:prstGeom prst="rect">
            <a:avLst/>
          </a:prstGeom>
          <a:noFill/>
          <a:ln>
            <a:noFill/>
          </a:ln>
        </p:spPr>
        <p:txBody>
          <a:bodyPr spcFirstLastPara="1" wrap="square" lIns="91425" tIns="91425" rIns="91425" bIns="91425" anchor="b" anchorCtr="0"/>
          <a:lstStyle>
            <a:lvl1pPr lvl="0" rtl="0">
              <a:spcBef>
                <a:spcPts val="0"/>
              </a:spcBef>
              <a:spcAft>
                <a:spcPts val="0"/>
              </a:spcAft>
              <a:buClr>
                <a:srgbClr val="EFEFEF"/>
              </a:buClr>
              <a:buSzPts val="2800"/>
              <a:buFont typeface="Droid Sans"/>
              <a:buNone/>
              <a:defRPr sz="2800" b="1">
                <a:solidFill>
                  <a:srgbClr val="EFEFEF"/>
                </a:solidFill>
                <a:latin typeface="Droid Sans"/>
                <a:ea typeface="Droid Sans"/>
                <a:cs typeface="Droid Sans"/>
                <a:sym typeface="Droid Sans"/>
              </a:defRPr>
            </a:lvl1pPr>
            <a:lvl2pPr lvl="1" rtl="0">
              <a:spcBef>
                <a:spcPts val="0"/>
              </a:spcBef>
              <a:spcAft>
                <a:spcPts val="0"/>
              </a:spcAft>
              <a:buClr>
                <a:schemeClr val="dk1"/>
              </a:buClr>
              <a:buSzPts val="3600"/>
              <a:buNone/>
              <a:defRPr sz="3600" b="1">
                <a:solidFill>
                  <a:schemeClr val="dk1"/>
                </a:solidFill>
              </a:defRPr>
            </a:lvl2pPr>
            <a:lvl3pPr lvl="2" rtl="0">
              <a:spcBef>
                <a:spcPts val="0"/>
              </a:spcBef>
              <a:spcAft>
                <a:spcPts val="0"/>
              </a:spcAft>
              <a:buClr>
                <a:schemeClr val="dk1"/>
              </a:buClr>
              <a:buSzPts val="3600"/>
              <a:buNone/>
              <a:defRPr sz="3600" b="1">
                <a:solidFill>
                  <a:schemeClr val="dk1"/>
                </a:solidFill>
              </a:defRPr>
            </a:lvl3pPr>
            <a:lvl4pPr lvl="3" rtl="0">
              <a:spcBef>
                <a:spcPts val="0"/>
              </a:spcBef>
              <a:spcAft>
                <a:spcPts val="0"/>
              </a:spcAft>
              <a:buClr>
                <a:schemeClr val="dk1"/>
              </a:buClr>
              <a:buSzPts val="3600"/>
              <a:buNone/>
              <a:defRPr sz="3600" b="1">
                <a:solidFill>
                  <a:schemeClr val="dk1"/>
                </a:solidFill>
              </a:defRPr>
            </a:lvl4pPr>
            <a:lvl5pPr lvl="4" rtl="0">
              <a:spcBef>
                <a:spcPts val="0"/>
              </a:spcBef>
              <a:spcAft>
                <a:spcPts val="0"/>
              </a:spcAft>
              <a:buClr>
                <a:schemeClr val="dk1"/>
              </a:buClr>
              <a:buSzPts val="3600"/>
              <a:buNone/>
              <a:defRPr sz="3600" b="1">
                <a:solidFill>
                  <a:schemeClr val="dk1"/>
                </a:solidFill>
              </a:defRPr>
            </a:lvl5pPr>
            <a:lvl6pPr lvl="5" rtl="0">
              <a:spcBef>
                <a:spcPts val="0"/>
              </a:spcBef>
              <a:spcAft>
                <a:spcPts val="0"/>
              </a:spcAft>
              <a:buClr>
                <a:schemeClr val="dk1"/>
              </a:buClr>
              <a:buSzPts val="3600"/>
              <a:buNone/>
              <a:defRPr sz="3600" b="1">
                <a:solidFill>
                  <a:schemeClr val="dk1"/>
                </a:solidFill>
              </a:defRPr>
            </a:lvl6pPr>
            <a:lvl7pPr lvl="6" rtl="0">
              <a:spcBef>
                <a:spcPts val="0"/>
              </a:spcBef>
              <a:spcAft>
                <a:spcPts val="0"/>
              </a:spcAft>
              <a:buClr>
                <a:schemeClr val="dk1"/>
              </a:buClr>
              <a:buSzPts val="3600"/>
              <a:buNone/>
              <a:defRPr sz="3600" b="1">
                <a:solidFill>
                  <a:schemeClr val="dk1"/>
                </a:solidFill>
              </a:defRPr>
            </a:lvl7pPr>
            <a:lvl8pPr lvl="7" rtl="0">
              <a:spcBef>
                <a:spcPts val="0"/>
              </a:spcBef>
              <a:spcAft>
                <a:spcPts val="0"/>
              </a:spcAft>
              <a:buClr>
                <a:schemeClr val="dk1"/>
              </a:buClr>
              <a:buSzPts val="3600"/>
              <a:buNone/>
              <a:defRPr sz="3600" b="1">
                <a:solidFill>
                  <a:schemeClr val="dk1"/>
                </a:solidFill>
              </a:defRPr>
            </a:lvl8pPr>
            <a:lvl9pPr lvl="8" rtl="0">
              <a:spcBef>
                <a:spcPts val="0"/>
              </a:spcBef>
              <a:spcAft>
                <a:spcPts val="0"/>
              </a:spcAft>
              <a:buClr>
                <a:schemeClr val="dk1"/>
              </a:buClr>
              <a:buSzPts val="3600"/>
              <a:buNone/>
              <a:defRPr sz="3600" b="1">
                <a:solidFill>
                  <a:schemeClr val="dk1"/>
                </a:solidFill>
              </a:defRPr>
            </a:lvl9pPr>
          </a:lstStyle>
          <a:p>
            <a:endParaRPr dirty="0"/>
          </a:p>
        </p:txBody>
      </p:sp>
      <p:sp>
        <p:nvSpPr>
          <p:cNvPr id="9" name="Google Shape;9;p1"/>
          <p:cNvSpPr txBox="1">
            <a:spLocks noGrp="1"/>
          </p:cNvSpPr>
          <p:nvPr>
            <p:ph type="sldNum" idx="12"/>
          </p:nvPr>
        </p:nvSpPr>
        <p:spPr>
          <a:xfrm>
            <a:off x="9430289" y="6984041"/>
            <a:ext cx="604713" cy="578958"/>
          </a:xfrm>
          <a:prstGeom prst="rect">
            <a:avLst/>
          </a:prstGeom>
          <a:noFill/>
          <a:ln>
            <a:noFill/>
          </a:ln>
        </p:spPr>
        <p:txBody>
          <a:bodyPr spcFirstLastPara="1" wrap="square" lIns="91425" tIns="91425" rIns="91425" bIns="91425" anchor="ctr" anchorCtr="0">
            <a:noAutofit/>
          </a:bodyPr>
          <a:lstStyle>
            <a:lvl1pPr lvl="0" algn="r">
              <a:buNone/>
              <a:defRPr sz="1433">
                <a:solidFill>
                  <a:srgbClr val="002B5E"/>
                </a:solidFill>
                <a:latin typeface="Droid Sans"/>
                <a:ea typeface="Droid Sans"/>
                <a:cs typeface="Droid Sans"/>
                <a:sym typeface="Droid Sans"/>
              </a:defRPr>
            </a:lvl1pPr>
            <a:lvl2pPr lvl="1" algn="r">
              <a:buNone/>
              <a:defRPr sz="1433">
                <a:solidFill>
                  <a:srgbClr val="002B5E"/>
                </a:solidFill>
                <a:latin typeface="Droid Sans"/>
                <a:ea typeface="Droid Sans"/>
                <a:cs typeface="Droid Sans"/>
                <a:sym typeface="Droid Sans"/>
              </a:defRPr>
            </a:lvl2pPr>
            <a:lvl3pPr lvl="2" algn="r">
              <a:buNone/>
              <a:defRPr sz="1433">
                <a:solidFill>
                  <a:srgbClr val="002B5E"/>
                </a:solidFill>
                <a:latin typeface="Droid Sans"/>
                <a:ea typeface="Droid Sans"/>
                <a:cs typeface="Droid Sans"/>
                <a:sym typeface="Droid Sans"/>
              </a:defRPr>
            </a:lvl3pPr>
            <a:lvl4pPr lvl="3" algn="r">
              <a:buNone/>
              <a:defRPr sz="1433">
                <a:solidFill>
                  <a:srgbClr val="002B5E"/>
                </a:solidFill>
                <a:latin typeface="Droid Sans"/>
                <a:ea typeface="Droid Sans"/>
                <a:cs typeface="Droid Sans"/>
                <a:sym typeface="Droid Sans"/>
              </a:defRPr>
            </a:lvl4pPr>
            <a:lvl5pPr lvl="4" algn="r">
              <a:buNone/>
              <a:defRPr sz="1433">
                <a:solidFill>
                  <a:srgbClr val="002B5E"/>
                </a:solidFill>
                <a:latin typeface="Droid Sans"/>
                <a:ea typeface="Droid Sans"/>
                <a:cs typeface="Droid Sans"/>
                <a:sym typeface="Droid Sans"/>
              </a:defRPr>
            </a:lvl5pPr>
            <a:lvl6pPr lvl="5" algn="r">
              <a:buNone/>
              <a:defRPr sz="1433">
                <a:solidFill>
                  <a:srgbClr val="002B5E"/>
                </a:solidFill>
                <a:latin typeface="Droid Sans"/>
                <a:ea typeface="Droid Sans"/>
                <a:cs typeface="Droid Sans"/>
                <a:sym typeface="Droid Sans"/>
              </a:defRPr>
            </a:lvl6pPr>
            <a:lvl7pPr lvl="6" algn="r">
              <a:buNone/>
              <a:defRPr sz="1433">
                <a:solidFill>
                  <a:srgbClr val="002B5E"/>
                </a:solidFill>
                <a:latin typeface="Droid Sans"/>
                <a:ea typeface="Droid Sans"/>
                <a:cs typeface="Droid Sans"/>
                <a:sym typeface="Droid Sans"/>
              </a:defRPr>
            </a:lvl7pPr>
            <a:lvl8pPr lvl="7" algn="r">
              <a:buNone/>
              <a:defRPr sz="1433">
                <a:solidFill>
                  <a:srgbClr val="002B5E"/>
                </a:solidFill>
                <a:latin typeface="Droid Sans"/>
                <a:ea typeface="Droid Sans"/>
                <a:cs typeface="Droid Sans"/>
                <a:sym typeface="Droid Sans"/>
              </a:defRPr>
            </a:lvl8pPr>
            <a:lvl9pPr lvl="8" algn="r">
              <a:buNone/>
              <a:defRPr sz="1433">
                <a:solidFill>
                  <a:srgbClr val="002B5E"/>
                </a:solidFill>
                <a:latin typeface="Droid Sans"/>
                <a:ea typeface="Droid Sans"/>
                <a:cs typeface="Droid Sans"/>
                <a:sym typeface="Droid Sans"/>
              </a:defRPr>
            </a:lvl9pPr>
          </a:lstStyle>
          <a:p>
            <a:fld id="{00000000-1234-1234-1234-123412341234}" type="slidenum">
              <a:rPr lang="en" smtClean="0"/>
              <a:pPr/>
              <a:t>‹#›</a:t>
            </a:fld>
            <a:endParaRPr lang="en"/>
          </a:p>
        </p:txBody>
      </p:sp>
      <p:sp>
        <p:nvSpPr>
          <p:cNvPr id="2" name="Footer Placeholder 1">
            <a:extLst>
              <a:ext uri="{FF2B5EF4-FFF2-40B4-BE49-F238E27FC236}">
                <a16:creationId xmlns:a16="http://schemas.microsoft.com/office/drawing/2014/main" id="{60955AD5-455A-4047-8B91-3C7FB18633FE}"/>
              </a:ext>
            </a:extLst>
          </p:cNvPr>
          <p:cNvSpPr>
            <a:spLocks noGrp="1"/>
          </p:cNvSpPr>
          <p:nvPr>
            <p:ph type="ftr" sz="quarter" idx="3"/>
          </p:nvPr>
        </p:nvSpPr>
        <p:spPr>
          <a:xfrm>
            <a:off x="2318958" y="7243403"/>
            <a:ext cx="4834788" cy="401807"/>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CS/COE 1501 – Algorithm Implementation – Sherif Khattab</a:t>
            </a:r>
          </a:p>
        </p:txBody>
      </p:sp>
    </p:spTree>
    <p:extLst>
      <p:ext uri="{BB962C8B-B14F-4D97-AF65-F5344CB8AC3E}">
        <p14:creationId xmlns:p14="http://schemas.microsoft.com/office/powerpoint/2010/main" val="139124306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4399" b="0" i="0" u="none" strike="noStrike" cap="none">
          <a:solidFill>
            <a:srgbClr val="000000"/>
          </a:solidFill>
          <a:latin typeface="+mj-lt"/>
          <a:ea typeface="Arial"/>
          <a:cs typeface="Arial"/>
          <a:sym typeface="Arial"/>
        </a:defRPr>
      </a:lvl1pPr>
      <a:lvl2pPr marR="0" lvl="1" algn="l" rtl="0">
        <a:lnSpc>
          <a:spcPct val="100000"/>
        </a:lnSpc>
        <a:spcBef>
          <a:spcPts val="0"/>
        </a:spcBef>
        <a:spcAft>
          <a:spcPts val="0"/>
        </a:spcAft>
        <a:buClr>
          <a:srgbClr val="000000"/>
        </a:buClr>
        <a:buFont typeface="Arial"/>
        <a:defRPr sz="154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54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54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54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54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54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54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543"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54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54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54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54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54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54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54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54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543"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54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54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54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54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54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54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54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54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543"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1.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1.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1.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41.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1.xml"/></Relationships>
</file>

<file path=ppt/slides/_rels/slide2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41.xml"/><Relationship Id="rId4" Type="http://schemas.openxmlformats.org/officeDocument/2006/relationships/image" Target="../media/image12.jp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1.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1.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9.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9.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4"/>
          <p:cNvSpPr txBox="1">
            <a:spLocks noChangeArrowheads="1"/>
          </p:cNvSpPr>
          <p:nvPr/>
        </p:nvSpPr>
        <p:spPr bwMode="auto">
          <a:xfrm>
            <a:off x="6381273" y="2031266"/>
            <a:ext cx="10084859" cy="2256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37" tIns="45019" rIns="90037" bIns="45019" anchor="t"/>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algn="ctr" eaLnBrk="1">
              <a:lnSpc>
                <a:spcPct val="92000"/>
              </a:lnSpc>
            </a:pPr>
            <a:endParaRPr lang="en-GB" altLang="en-US" sz="1801">
              <a:solidFill>
                <a:srgbClr val="000000"/>
              </a:solidFill>
            </a:endParaRPr>
          </a:p>
        </p:txBody>
      </p:sp>
      <p:sp>
        <p:nvSpPr>
          <p:cNvPr id="2" name="Title 1"/>
          <p:cNvSpPr>
            <a:spLocks noGrp="1"/>
          </p:cNvSpPr>
          <p:nvPr>
            <p:ph type="ctrTitle"/>
          </p:nvPr>
        </p:nvSpPr>
        <p:spPr>
          <a:xfrm>
            <a:off x="-3703" y="2237452"/>
            <a:ext cx="10084859" cy="1520815"/>
          </a:xfrm>
          <a:solidFill>
            <a:srgbClr val="024E9D"/>
          </a:solidFill>
        </p:spPr>
        <p:txBody>
          <a:bodyPr/>
          <a:lstStyle/>
          <a:p>
            <a:pPr>
              <a:lnSpc>
                <a:spcPct val="100000"/>
              </a:lnSpc>
            </a:pPr>
            <a:r>
              <a:rPr lang="en-US" sz="3602">
                <a:solidFill>
                  <a:srgbClr val="FCB818"/>
                </a:solidFill>
                <a:latin typeface="Helvetica" pitchFamily="2" charset="0"/>
              </a:rPr>
              <a:t>Algorithms and Data Structures 2</a:t>
            </a:r>
            <a:br>
              <a:rPr lang="en-US" sz="3602">
                <a:solidFill>
                  <a:srgbClr val="FCB818"/>
                </a:solidFill>
                <a:latin typeface="Helvetica" pitchFamily="2" charset="0"/>
              </a:rPr>
            </a:br>
            <a:r>
              <a:rPr lang="en-US" sz="3602">
                <a:solidFill>
                  <a:srgbClr val="FCB818"/>
                </a:solidFill>
                <a:latin typeface="Helvetica" pitchFamily="2" charset="0"/>
              </a:rPr>
              <a:t>CS 1501</a:t>
            </a:r>
          </a:p>
        </p:txBody>
      </p:sp>
      <p:sp>
        <p:nvSpPr>
          <p:cNvPr id="3" name="Subtitle 2"/>
          <p:cNvSpPr>
            <a:spLocks noGrp="1"/>
          </p:cNvSpPr>
          <p:nvPr>
            <p:ph type="subTitle" idx="1"/>
          </p:nvPr>
        </p:nvSpPr>
        <p:spPr>
          <a:xfrm>
            <a:off x="129704" y="4284874"/>
            <a:ext cx="9795813" cy="2690354"/>
          </a:xfrm>
        </p:spPr>
        <p:txBody>
          <a:bodyPr>
            <a:normAutofit/>
          </a:bodyPr>
          <a:lstStyle/>
          <a:p>
            <a:r>
              <a:rPr lang="en-US" dirty="0"/>
              <a:t>Fall 2021</a:t>
            </a:r>
          </a:p>
          <a:p>
            <a:pPr eaLnBrk="1">
              <a:lnSpc>
                <a:spcPct val="92000"/>
              </a:lnSpc>
            </a:pPr>
            <a:r>
              <a:rPr lang="en-GB" altLang="en-US" sz="4002" dirty="0"/>
              <a:t>Sherif Khattab</a:t>
            </a:r>
          </a:p>
          <a:p>
            <a:pPr eaLnBrk="1">
              <a:lnSpc>
                <a:spcPct val="92000"/>
              </a:lnSpc>
            </a:pPr>
            <a:r>
              <a:rPr lang="en-GB" altLang="en-US" dirty="0"/>
              <a:t>ksm73@pitt.edu</a:t>
            </a:r>
          </a:p>
        </p:txBody>
      </p:sp>
      <p:sp>
        <p:nvSpPr>
          <p:cNvPr id="4" name="Rectangle 3"/>
          <p:cNvSpPr/>
          <p:nvPr/>
        </p:nvSpPr>
        <p:spPr>
          <a:xfrm>
            <a:off x="-2113" y="7014001"/>
            <a:ext cx="10083270" cy="622604"/>
          </a:xfrm>
          <a:prstGeom prst="rect">
            <a:avLst/>
          </a:prstGeom>
        </p:spPr>
        <p:txBody>
          <a:bodyPr wrap="square">
            <a:spAutoFit/>
          </a:bodyPr>
          <a:lstStyle/>
          <a:p>
            <a:pPr algn="ctr">
              <a:lnSpc>
                <a:spcPct val="92000"/>
              </a:lnSpc>
            </a:pPr>
            <a:r>
              <a:rPr lang="en-GB" altLang="en-US" sz="1801"/>
              <a:t>(Slides are adapted from </a:t>
            </a:r>
            <a:r>
              <a:rPr lang="en-US" altLang="en-US" sz="1801"/>
              <a:t>Dr. Ramirez’s and Dr. </a:t>
            </a:r>
            <a:r>
              <a:rPr lang="en-US" altLang="en-US" sz="1801" err="1"/>
              <a:t>Farnan’s</a:t>
            </a:r>
            <a:r>
              <a:rPr lang="en-US" altLang="en-US" sz="1801"/>
              <a:t> CS1501 slides.</a:t>
            </a:r>
            <a:r>
              <a:rPr lang="en-US" sz="1801">
                <a:latin typeface="Helvetica" pitchFamily="-84" charset="0"/>
              </a:rPr>
              <a:t>)</a:t>
            </a:r>
          </a:p>
          <a:p>
            <a:pPr algn="ctr">
              <a:lnSpc>
                <a:spcPct val="92000"/>
              </a:lnSpc>
            </a:pPr>
            <a:endParaRPr lang="en-US" sz="1801"/>
          </a:p>
        </p:txBody>
      </p:sp>
      <p:sp>
        <p:nvSpPr>
          <p:cNvPr id="6" name="Rectangle 2">
            <a:extLst>
              <a:ext uri="{FF2B5EF4-FFF2-40B4-BE49-F238E27FC236}">
                <a16:creationId xmlns:a16="http://schemas.microsoft.com/office/drawing/2014/main" id="{65337C4B-56D9-CA45-A58A-0DDC8D509B6E}"/>
              </a:ext>
            </a:extLst>
          </p:cNvPr>
          <p:cNvSpPr>
            <a:spLocks noChangeArrowheads="1"/>
          </p:cNvSpPr>
          <p:nvPr/>
        </p:nvSpPr>
        <p:spPr bwMode="auto">
          <a:xfrm>
            <a:off x="3111195" y="-146242"/>
            <a:ext cx="184811" cy="378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79" tIns="45739" rIns="91479" bIns="45739" numCol="1" anchor="ctr" anchorCtr="0" compatLnSpc="1">
            <a:prstTxWarp prst="textNoShape">
              <a:avLst/>
            </a:prstTxWarp>
            <a:spAutoFit/>
          </a:bodyPr>
          <a:lstStyle/>
          <a:p>
            <a:endParaRPr lang="en-US" sz="1801"/>
          </a:p>
        </p:txBody>
      </p:sp>
      <p:pic>
        <p:nvPicPr>
          <p:cNvPr id="4098" name="Picture 2">
            <a:extLst>
              <a:ext uri="{FF2B5EF4-FFF2-40B4-BE49-F238E27FC236}">
                <a16:creationId xmlns:a16="http://schemas.microsoft.com/office/drawing/2014/main" id="{6FAAAA35-D64E-4297-834F-9F41371129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6555" y="239870"/>
            <a:ext cx="5622110" cy="1734278"/>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a:extLst>
              <a:ext uri="{FF2B5EF4-FFF2-40B4-BE49-F238E27FC236}">
                <a16:creationId xmlns:a16="http://schemas.microsoft.com/office/drawing/2014/main" id="{7B6895DD-8016-894E-AE7E-A20220117CAE}"/>
              </a:ext>
            </a:extLst>
          </p:cNvPr>
          <p:cNvSpPr>
            <a:spLocks noGrp="1"/>
          </p:cNvSpPr>
          <p:nvPr>
            <p:ph type="sldNum" sz="quarter" idx="12"/>
          </p:nvPr>
        </p:nvSpPr>
        <p:spPr/>
        <p:txBody>
          <a:bodyPr/>
          <a:lstStyle/>
          <a:p>
            <a:fld id="{A0618D04-D3A8-6849-A0D9-BFE71921706D}" type="slidenum">
              <a:rPr lang="en-US" smtClean="0"/>
              <a:t>1</a:t>
            </a:fld>
            <a:endParaRPr lang="en-US"/>
          </a:p>
        </p:txBody>
      </p:sp>
    </p:spTree>
    <p:extLst>
      <p:ext uri="{BB962C8B-B14F-4D97-AF65-F5344CB8AC3E}">
        <p14:creationId xmlns:p14="http://schemas.microsoft.com/office/powerpoint/2010/main" val="189477545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F2EA5-9008-4463-8D25-D07704FBD7BA}"/>
              </a:ext>
            </a:extLst>
          </p:cNvPr>
          <p:cNvSpPr>
            <a:spLocks noGrp="1"/>
          </p:cNvSpPr>
          <p:nvPr>
            <p:ph type="title"/>
          </p:nvPr>
        </p:nvSpPr>
        <p:spPr/>
        <p:txBody>
          <a:bodyPr/>
          <a:lstStyle/>
          <a:p>
            <a:r>
              <a:rPr lang="en-US" dirty="0"/>
              <a:t>Summary of running time</a:t>
            </a:r>
          </a:p>
        </p:txBody>
      </p:sp>
      <p:sp>
        <p:nvSpPr>
          <p:cNvPr id="3" name="Content Placeholder 2">
            <a:extLst>
              <a:ext uri="{FF2B5EF4-FFF2-40B4-BE49-F238E27FC236}">
                <a16:creationId xmlns:a16="http://schemas.microsoft.com/office/drawing/2014/main" id="{269AB601-9181-4793-BE9F-B56ED8DB9C66}"/>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68874546-D5DA-4D96-BDE6-5350CBC53E6A}"/>
              </a:ext>
            </a:extLst>
          </p:cNvPr>
          <p:cNvSpPr>
            <a:spLocks noGrp="1"/>
          </p:cNvSpPr>
          <p:nvPr>
            <p:ph type="ftr" idx="11"/>
          </p:nvPr>
        </p:nvSpPr>
        <p:spPr/>
        <p:txBody>
          <a:bodyPr/>
          <a:lstStyle/>
          <a:p>
            <a:pPr>
              <a:defRPr/>
            </a:pPr>
            <a:r>
              <a:rPr lang="en-US">
                <a:latin typeface="+mn-lt"/>
              </a:rPr>
              <a:t>CS 1501 – Algorithms &amp; Data Structures 2 – Sherif Khattab</a:t>
            </a:r>
            <a:endParaRPr lang="en-GB"/>
          </a:p>
        </p:txBody>
      </p:sp>
      <p:sp>
        <p:nvSpPr>
          <p:cNvPr id="5" name="Slide Number Placeholder 4">
            <a:extLst>
              <a:ext uri="{FF2B5EF4-FFF2-40B4-BE49-F238E27FC236}">
                <a16:creationId xmlns:a16="http://schemas.microsoft.com/office/drawing/2014/main" id="{015A6A64-2E28-4E5D-939E-FD30F8145AEA}"/>
              </a:ext>
            </a:extLst>
          </p:cNvPr>
          <p:cNvSpPr>
            <a:spLocks noGrp="1"/>
          </p:cNvSpPr>
          <p:nvPr>
            <p:ph type="sldNum" idx="12"/>
          </p:nvPr>
        </p:nvSpPr>
        <p:spPr/>
        <p:txBody>
          <a:bodyPr/>
          <a:lstStyle/>
          <a:p>
            <a:fld id="{65E435D9-63B0-4660-8D04-E83F5E2CA2AE}" type="slidenum">
              <a:rPr lang="en-GB" altLang="en-US" smtClean="0"/>
              <a:pPr/>
              <a:t>10</a:t>
            </a:fld>
            <a:endParaRPr lang="en-GB" altLang="en-US"/>
          </a:p>
        </p:txBody>
      </p:sp>
      <p:pic>
        <p:nvPicPr>
          <p:cNvPr id="7" name="Picture 6">
            <a:extLst>
              <a:ext uri="{FF2B5EF4-FFF2-40B4-BE49-F238E27FC236}">
                <a16:creationId xmlns:a16="http://schemas.microsoft.com/office/drawing/2014/main" id="{202AD550-DA13-4CD5-8B53-E1F185F658CC}"/>
              </a:ext>
            </a:extLst>
          </p:cNvPr>
          <p:cNvPicPr>
            <a:picLocks noChangeAspect="1"/>
          </p:cNvPicPr>
          <p:nvPr/>
        </p:nvPicPr>
        <p:blipFill>
          <a:blip r:embed="rId2"/>
          <a:stretch>
            <a:fillRect/>
          </a:stretch>
        </p:blipFill>
        <p:spPr>
          <a:xfrm>
            <a:off x="228600" y="1220324"/>
            <a:ext cx="9022940" cy="6016497"/>
          </a:xfrm>
          <a:prstGeom prst="rect">
            <a:avLst/>
          </a:prstGeom>
        </p:spPr>
      </p:pic>
    </p:spTree>
    <p:extLst>
      <p:ext uri="{BB962C8B-B14F-4D97-AF65-F5344CB8AC3E}">
        <p14:creationId xmlns:p14="http://schemas.microsoft.com/office/powerpoint/2010/main" val="3466629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64AE1-DBFC-2848-B191-FE3ED1AFB0DB}"/>
              </a:ext>
            </a:extLst>
          </p:cNvPr>
          <p:cNvSpPr>
            <a:spLocks noGrp="1"/>
          </p:cNvSpPr>
          <p:nvPr>
            <p:ph type="title"/>
          </p:nvPr>
        </p:nvSpPr>
        <p:spPr/>
        <p:txBody>
          <a:bodyPr/>
          <a:lstStyle/>
          <a:p>
            <a:r>
              <a:rPr lang="en-US"/>
              <a:t>This Lecture</a:t>
            </a:r>
          </a:p>
        </p:txBody>
      </p:sp>
      <p:sp>
        <p:nvSpPr>
          <p:cNvPr id="3" name="Content Placeholder 2">
            <a:extLst>
              <a:ext uri="{FF2B5EF4-FFF2-40B4-BE49-F238E27FC236}">
                <a16:creationId xmlns:a16="http://schemas.microsoft.com/office/drawing/2014/main" id="{BDC81B29-68EF-D34F-B9F6-D9EC25476DFF}"/>
              </a:ext>
            </a:extLst>
          </p:cNvPr>
          <p:cNvSpPr>
            <a:spLocks noGrp="1"/>
          </p:cNvSpPr>
          <p:nvPr>
            <p:ph idx="1"/>
          </p:nvPr>
        </p:nvSpPr>
        <p:spPr/>
        <p:txBody>
          <a:bodyPr/>
          <a:lstStyle/>
          <a:p>
            <a:r>
              <a:rPr lang="en-US" b="0" i="0" dirty="0">
                <a:solidFill>
                  <a:srgbClr val="000000"/>
                </a:solidFill>
                <a:effectLst/>
                <a:latin typeface="Calibri" panose="020F0502020204030204" pitchFamily="34" charset="0"/>
              </a:rPr>
              <a:t>de la </a:t>
            </a:r>
            <a:r>
              <a:rPr lang="en-US" b="0" i="0" dirty="0" err="1">
                <a:solidFill>
                  <a:srgbClr val="000000"/>
                </a:solidFill>
                <a:effectLst/>
                <a:latin typeface="Calibri" panose="020F0502020204030204" pitchFamily="34" charset="0"/>
              </a:rPr>
              <a:t>Briandais</a:t>
            </a:r>
            <a:r>
              <a:rPr lang="en-US" b="0" i="0" dirty="0">
                <a:solidFill>
                  <a:srgbClr val="000000"/>
                </a:solidFill>
                <a:effectLst/>
                <a:latin typeface="Calibri" panose="020F0502020204030204" pitchFamily="34" charset="0"/>
              </a:rPr>
              <a:t> trees</a:t>
            </a:r>
          </a:p>
          <a:p>
            <a:r>
              <a:rPr lang="en-US" b="0" i="0" dirty="0">
                <a:solidFill>
                  <a:srgbClr val="000000"/>
                </a:solidFill>
                <a:effectLst/>
                <a:latin typeface="Calibri" panose="020F0502020204030204" pitchFamily="34" charset="0"/>
              </a:rPr>
              <a:t>Introduction to Compression</a:t>
            </a:r>
          </a:p>
        </p:txBody>
      </p:sp>
      <p:sp>
        <p:nvSpPr>
          <p:cNvPr id="4" name="Footer Placeholder 3">
            <a:extLst>
              <a:ext uri="{FF2B5EF4-FFF2-40B4-BE49-F238E27FC236}">
                <a16:creationId xmlns:a16="http://schemas.microsoft.com/office/drawing/2014/main" id="{C120C3AE-7085-4E4C-910F-0D1895BFDD1A}"/>
              </a:ext>
            </a:extLst>
          </p:cNvPr>
          <p:cNvSpPr>
            <a:spLocks noGrp="1"/>
          </p:cNvSpPr>
          <p:nvPr>
            <p:ph type="ftr" idx="11"/>
          </p:nvPr>
        </p:nvSpPr>
        <p:spPr/>
        <p:txBody>
          <a:bodyPr/>
          <a:lstStyle/>
          <a:p>
            <a:pPr>
              <a:defRPr/>
            </a:pPr>
            <a:r>
              <a:rPr lang="en-US">
                <a:latin typeface="+mn-lt"/>
              </a:rPr>
              <a:t>CS 1501 – Algorithms &amp; Data Structures 2 – Sherif Khattab</a:t>
            </a:r>
            <a:endParaRPr lang="en-GB"/>
          </a:p>
        </p:txBody>
      </p:sp>
      <p:sp>
        <p:nvSpPr>
          <p:cNvPr id="5" name="Slide Number Placeholder 4">
            <a:extLst>
              <a:ext uri="{FF2B5EF4-FFF2-40B4-BE49-F238E27FC236}">
                <a16:creationId xmlns:a16="http://schemas.microsoft.com/office/drawing/2014/main" id="{575F679D-1AE3-DC4F-8881-2F85B371C831}"/>
              </a:ext>
            </a:extLst>
          </p:cNvPr>
          <p:cNvSpPr>
            <a:spLocks noGrp="1"/>
          </p:cNvSpPr>
          <p:nvPr>
            <p:ph type="sldNum" idx="12"/>
          </p:nvPr>
        </p:nvSpPr>
        <p:spPr/>
        <p:txBody>
          <a:bodyPr/>
          <a:lstStyle/>
          <a:p>
            <a:fld id="{65E435D9-63B0-4660-8D04-E83F5E2CA2AE}" type="slidenum">
              <a:rPr lang="en-GB" altLang="en-US" smtClean="0"/>
              <a:pPr/>
              <a:t>11</a:t>
            </a:fld>
            <a:endParaRPr lang="en-GB" altLang="en-US"/>
          </a:p>
        </p:txBody>
      </p:sp>
    </p:spTree>
    <p:extLst>
      <p:ext uri="{BB962C8B-B14F-4D97-AF65-F5344CB8AC3E}">
        <p14:creationId xmlns:p14="http://schemas.microsoft.com/office/powerpoint/2010/main" val="1241308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23"/>
          <p:cNvSpPr txBox="1">
            <a:spLocks noGrp="1"/>
          </p:cNvSpPr>
          <p:nvPr>
            <p:ph type="title"/>
          </p:nvPr>
        </p:nvSpPr>
        <p:spPr>
          <a:xfrm>
            <a:off x="504349" y="219480"/>
            <a:ext cx="9068753" cy="670107"/>
          </a:xfrm>
          <a:prstGeom prst="rect">
            <a:avLst/>
          </a:prstGeom>
        </p:spPr>
        <p:txBody>
          <a:bodyPr spcFirstLastPara="1" wrap="square" lIns="100747" tIns="100747" rIns="100747" bIns="100747" anchor="b" anchorCtr="0">
            <a:noAutofit/>
          </a:bodyPr>
          <a:lstStyle/>
          <a:p>
            <a:r>
              <a:rPr lang="en"/>
              <a:t>R-way trie example</a:t>
            </a:r>
            <a:endParaRPr/>
          </a:p>
        </p:txBody>
      </p:sp>
      <p:grpSp>
        <p:nvGrpSpPr>
          <p:cNvPr id="307" name="Google Shape;307;p23"/>
          <p:cNvGrpSpPr/>
          <p:nvPr/>
        </p:nvGrpSpPr>
        <p:grpSpPr>
          <a:xfrm>
            <a:off x="504349" y="1371421"/>
            <a:ext cx="9198758" cy="753085"/>
            <a:chOff x="457200" y="1242000"/>
            <a:chExt cx="8347575" cy="683400"/>
          </a:xfrm>
        </p:grpSpPr>
        <p:grpSp>
          <p:nvGrpSpPr>
            <p:cNvPr id="308" name="Google Shape;308;p23"/>
            <p:cNvGrpSpPr/>
            <p:nvPr/>
          </p:nvGrpSpPr>
          <p:grpSpPr>
            <a:xfrm>
              <a:off x="1238775" y="1671600"/>
              <a:ext cx="7566000" cy="253800"/>
              <a:chOff x="522375" y="1253700"/>
              <a:chExt cx="7566000" cy="253800"/>
            </a:xfrm>
          </p:grpSpPr>
          <p:sp>
            <p:nvSpPr>
              <p:cNvPr id="309" name="Google Shape;309;p23"/>
              <p:cNvSpPr/>
              <p:nvPr/>
            </p:nvSpPr>
            <p:spPr>
              <a:xfrm>
                <a:off x="522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A</a:t>
                </a:r>
                <a:endParaRPr sz="1543" b="1" kern="0">
                  <a:solidFill>
                    <a:srgbClr val="002B5E"/>
                  </a:solidFill>
                  <a:latin typeface="Droid Sans"/>
                  <a:ea typeface="Droid Sans"/>
                  <a:cs typeface="Droid Sans"/>
                  <a:sym typeface="Droid Sans"/>
                </a:endParaRPr>
              </a:p>
            </p:txBody>
          </p:sp>
          <p:sp>
            <p:nvSpPr>
              <p:cNvPr id="310" name="Google Shape;310;p23"/>
              <p:cNvSpPr/>
              <p:nvPr/>
            </p:nvSpPr>
            <p:spPr>
              <a:xfrm>
                <a:off x="813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B</a:t>
                </a:r>
                <a:endParaRPr sz="1543" b="1" kern="0">
                  <a:solidFill>
                    <a:srgbClr val="002B5E"/>
                  </a:solidFill>
                  <a:latin typeface="Droid Sans"/>
                  <a:ea typeface="Droid Sans"/>
                  <a:cs typeface="Droid Sans"/>
                  <a:sym typeface="Droid Sans"/>
                </a:endParaRPr>
              </a:p>
            </p:txBody>
          </p:sp>
          <p:sp>
            <p:nvSpPr>
              <p:cNvPr id="311" name="Google Shape;311;p23"/>
              <p:cNvSpPr/>
              <p:nvPr/>
            </p:nvSpPr>
            <p:spPr>
              <a:xfrm>
                <a:off x="1104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C</a:t>
                </a:r>
                <a:endParaRPr sz="1543" b="1" kern="0">
                  <a:solidFill>
                    <a:srgbClr val="002B5E"/>
                  </a:solidFill>
                  <a:latin typeface="Droid Sans"/>
                  <a:ea typeface="Droid Sans"/>
                  <a:cs typeface="Droid Sans"/>
                  <a:sym typeface="Droid Sans"/>
                </a:endParaRPr>
              </a:p>
            </p:txBody>
          </p:sp>
          <p:sp>
            <p:nvSpPr>
              <p:cNvPr id="312" name="Google Shape;312;p23"/>
              <p:cNvSpPr/>
              <p:nvPr/>
            </p:nvSpPr>
            <p:spPr>
              <a:xfrm>
                <a:off x="1395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D</a:t>
                </a:r>
                <a:endParaRPr sz="1543" b="1" kern="0">
                  <a:solidFill>
                    <a:srgbClr val="002B5E"/>
                  </a:solidFill>
                  <a:latin typeface="Droid Sans"/>
                  <a:ea typeface="Droid Sans"/>
                  <a:cs typeface="Droid Sans"/>
                  <a:sym typeface="Droid Sans"/>
                </a:endParaRPr>
              </a:p>
            </p:txBody>
          </p:sp>
          <p:sp>
            <p:nvSpPr>
              <p:cNvPr id="313" name="Google Shape;313;p23"/>
              <p:cNvSpPr/>
              <p:nvPr/>
            </p:nvSpPr>
            <p:spPr>
              <a:xfrm>
                <a:off x="1686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E</a:t>
                </a:r>
                <a:endParaRPr sz="1543" b="1" kern="0">
                  <a:solidFill>
                    <a:srgbClr val="002B5E"/>
                  </a:solidFill>
                  <a:latin typeface="Droid Sans"/>
                  <a:ea typeface="Droid Sans"/>
                  <a:cs typeface="Droid Sans"/>
                  <a:sym typeface="Droid Sans"/>
                </a:endParaRPr>
              </a:p>
            </p:txBody>
          </p:sp>
          <p:sp>
            <p:nvSpPr>
              <p:cNvPr id="314" name="Google Shape;314;p23"/>
              <p:cNvSpPr/>
              <p:nvPr/>
            </p:nvSpPr>
            <p:spPr>
              <a:xfrm>
                <a:off x="1977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F</a:t>
                </a:r>
                <a:endParaRPr sz="1543" b="1" kern="0">
                  <a:solidFill>
                    <a:srgbClr val="002B5E"/>
                  </a:solidFill>
                  <a:latin typeface="Droid Sans"/>
                  <a:ea typeface="Droid Sans"/>
                  <a:cs typeface="Droid Sans"/>
                  <a:sym typeface="Droid Sans"/>
                </a:endParaRPr>
              </a:p>
            </p:txBody>
          </p:sp>
          <p:sp>
            <p:nvSpPr>
              <p:cNvPr id="315" name="Google Shape;315;p23"/>
              <p:cNvSpPr/>
              <p:nvPr/>
            </p:nvSpPr>
            <p:spPr>
              <a:xfrm>
                <a:off x="2268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G</a:t>
                </a:r>
                <a:endParaRPr sz="1543" b="1" kern="0">
                  <a:solidFill>
                    <a:srgbClr val="002B5E"/>
                  </a:solidFill>
                  <a:latin typeface="Droid Sans"/>
                  <a:ea typeface="Droid Sans"/>
                  <a:cs typeface="Droid Sans"/>
                  <a:sym typeface="Droid Sans"/>
                </a:endParaRPr>
              </a:p>
            </p:txBody>
          </p:sp>
          <p:sp>
            <p:nvSpPr>
              <p:cNvPr id="316" name="Google Shape;316;p23"/>
              <p:cNvSpPr/>
              <p:nvPr/>
            </p:nvSpPr>
            <p:spPr>
              <a:xfrm>
                <a:off x="2559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H</a:t>
                </a:r>
                <a:endParaRPr sz="1543" b="1" kern="0">
                  <a:solidFill>
                    <a:srgbClr val="002B5E"/>
                  </a:solidFill>
                  <a:latin typeface="Droid Sans"/>
                  <a:ea typeface="Droid Sans"/>
                  <a:cs typeface="Droid Sans"/>
                  <a:sym typeface="Droid Sans"/>
                </a:endParaRPr>
              </a:p>
            </p:txBody>
          </p:sp>
          <p:sp>
            <p:nvSpPr>
              <p:cNvPr id="317" name="Google Shape;317;p23"/>
              <p:cNvSpPr/>
              <p:nvPr/>
            </p:nvSpPr>
            <p:spPr>
              <a:xfrm>
                <a:off x="2850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I</a:t>
                </a:r>
                <a:endParaRPr sz="1543" b="1" kern="0">
                  <a:solidFill>
                    <a:srgbClr val="002B5E"/>
                  </a:solidFill>
                  <a:latin typeface="Droid Sans"/>
                  <a:ea typeface="Droid Sans"/>
                  <a:cs typeface="Droid Sans"/>
                  <a:sym typeface="Droid Sans"/>
                </a:endParaRPr>
              </a:p>
            </p:txBody>
          </p:sp>
          <p:sp>
            <p:nvSpPr>
              <p:cNvPr id="318" name="Google Shape;318;p23"/>
              <p:cNvSpPr/>
              <p:nvPr/>
            </p:nvSpPr>
            <p:spPr>
              <a:xfrm>
                <a:off x="3141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J</a:t>
                </a:r>
                <a:endParaRPr sz="1543" b="1" kern="0">
                  <a:solidFill>
                    <a:srgbClr val="002B5E"/>
                  </a:solidFill>
                  <a:latin typeface="Droid Sans"/>
                  <a:ea typeface="Droid Sans"/>
                  <a:cs typeface="Droid Sans"/>
                  <a:sym typeface="Droid Sans"/>
                </a:endParaRPr>
              </a:p>
            </p:txBody>
          </p:sp>
          <p:sp>
            <p:nvSpPr>
              <p:cNvPr id="319" name="Google Shape;319;p23"/>
              <p:cNvSpPr/>
              <p:nvPr/>
            </p:nvSpPr>
            <p:spPr>
              <a:xfrm>
                <a:off x="3432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K</a:t>
                </a:r>
                <a:endParaRPr sz="1543" b="1" kern="0">
                  <a:solidFill>
                    <a:srgbClr val="002B5E"/>
                  </a:solidFill>
                  <a:latin typeface="Droid Sans"/>
                  <a:ea typeface="Droid Sans"/>
                  <a:cs typeface="Droid Sans"/>
                  <a:sym typeface="Droid Sans"/>
                </a:endParaRPr>
              </a:p>
            </p:txBody>
          </p:sp>
          <p:sp>
            <p:nvSpPr>
              <p:cNvPr id="320" name="Google Shape;320;p23"/>
              <p:cNvSpPr/>
              <p:nvPr/>
            </p:nvSpPr>
            <p:spPr>
              <a:xfrm>
                <a:off x="3723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L</a:t>
                </a:r>
                <a:endParaRPr sz="1543" b="1" kern="0">
                  <a:solidFill>
                    <a:srgbClr val="002B5E"/>
                  </a:solidFill>
                  <a:latin typeface="Droid Sans"/>
                  <a:ea typeface="Droid Sans"/>
                  <a:cs typeface="Droid Sans"/>
                  <a:sym typeface="Droid Sans"/>
                </a:endParaRPr>
              </a:p>
            </p:txBody>
          </p:sp>
          <p:sp>
            <p:nvSpPr>
              <p:cNvPr id="321" name="Google Shape;321;p23"/>
              <p:cNvSpPr/>
              <p:nvPr/>
            </p:nvSpPr>
            <p:spPr>
              <a:xfrm>
                <a:off x="4014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M</a:t>
                </a:r>
                <a:endParaRPr sz="1543" b="1" kern="0">
                  <a:solidFill>
                    <a:srgbClr val="002B5E"/>
                  </a:solidFill>
                  <a:latin typeface="Droid Sans"/>
                  <a:ea typeface="Droid Sans"/>
                  <a:cs typeface="Droid Sans"/>
                  <a:sym typeface="Droid Sans"/>
                </a:endParaRPr>
              </a:p>
            </p:txBody>
          </p:sp>
          <p:sp>
            <p:nvSpPr>
              <p:cNvPr id="322" name="Google Shape;322;p23"/>
              <p:cNvSpPr/>
              <p:nvPr/>
            </p:nvSpPr>
            <p:spPr>
              <a:xfrm>
                <a:off x="4305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N</a:t>
                </a:r>
                <a:endParaRPr sz="1543" b="1" kern="0">
                  <a:solidFill>
                    <a:srgbClr val="002B5E"/>
                  </a:solidFill>
                  <a:latin typeface="Droid Sans"/>
                  <a:ea typeface="Droid Sans"/>
                  <a:cs typeface="Droid Sans"/>
                  <a:sym typeface="Droid Sans"/>
                </a:endParaRPr>
              </a:p>
            </p:txBody>
          </p:sp>
          <p:sp>
            <p:nvSpPr>
              <p:cNvPr id="323" name="Google Shape;323;p23"/>
              <p:cNvSpPr/>
              <p:nvPr/>
            </p:nvSpPr>
            <p:spPr>
              <a:xfrm>
                <a:off x="4596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O</a:t>
                </a:r>
                <a:endParaRPr sz="1543" b="1" kern="0">
                  <a:solidFill>
                    <a:srgbClr val="002B5E"/>
                  </a:solidFill>
                  <a:latin typeface="Droid Sans"/>
                  <a:ea typeface="Droid Sans"/>
                  <a:cs typeface="Droid Sans"/>
                  <a:sym typeface="Droid Sans"/>
                </a:endParaRPr>
              </a:p>
            </p:txBody>
          </p:sp>
          <p:sp>
            <p:nvSpPr>
              <p:cNvPr id="324" name="Google Shape;324;p23"/>
              <p:cNvSpPr/>
              <p:nvPr/>
            </p:nvSpPr>
            <p:spPr>
              <a:xfrm>
                <a:off x="4887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P</a:t>
                </a:r>
                <a:endParaRPr sz="1543" b="1" kern="0">
                  <a:solidFill>
                    <a:srgbClr val="002B5E"/>
                  </a:solidFill>
                  <a:latin typeface="Droid Sans"/>
                  <a:ea typeface="Droid Sans"/>
                  <a:cs typeface="Droid Sans"/>
                  <a:sym typeface="Droid Sans"/>
                </a:endParaRPr>
              </a:p>
            </p:txBody>
          </p:sp>
          <p:sp>
            <p:nvSpPr>
              <p:cNvPr id="325" name="Google Shape;325;p23"/>
              <p:cNvSpPr/>
              <p:nvPr/>
            </p:nvSpPr>
            <p:spPr>
              <a:xfrm>
                <a:off x="5178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Q</a:t>
                </a:r>
                <a:endParaRPr sz="1543" b="1" kern="0">
                  <a:solidFill>
                    <a:srgbClr val="002B5E"/>
                  </a:solidFill>
                  <a:latin typeface="Droid Sans"/>
                  <a:ea typeface="Droid Sans"/>
                  <a:cs typeface="Droid Sans"/>
                  <a:sym typeface="Droid Sans"/>
                </a:endParaRPr>
              </a:p>
            </p:txBody>
          </p:sp>
          <p:sp>
            <p:nvSpPr>
              <p:cNvPr id="326" name="Google Shape;326;p23"/>
              <p:cNvSpPr/>
              <p:nvPr/>
            </p:nvSpPr>
            <p:spPr>
              <a:xfrm>
                <a:off x="5469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R</a:t>
                </a:r>
                <a:endParaRPr sz="1543" b="1" kern="0">
                  <a:solidFill>
                    <a:srgbClr val="002B5E"/>
                  </a:solidFill>
                  <a:latin typeface="Droid Sans"/>
                  <a:ea typeface="Droid Sans"/>
                  <a:cs typeface="Droid Sans"/>
                  <a:sym typeface="Droid Sans"/>
                </a:endParaRPr>
              </a:p>
            </p:txBody>
          </p:sp>
          <p:sp>
            <p:nvSpPr>
              <p:cNvPr id="327" name="Google Shape;327;p23"/>
              <p:cNvSpPr/>
              <p:nvPr/>
            </p:nvSpPr>
            <p:spPr>
              <a:xfrm>
                <a:off x="5760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S</a:t>
                </a:r>
                <a:endParaRPr sz="1543" b="1" kern="0">
                  <a:solidFill>
                    <a:srgbClr val="002B5E"/>
                  </a:solidFill>
                  <a:latin typeface="Droid Sans"/>
                  <a:ea typeface="Droid Sans"/>
                  <a:cs typeface="Droid Sans"/>
                  <a:sym typeface="Droid Sans"/>
                </a:endParaRPr>
              </a:p>
            </p:txBody>
          </p:sp>
          <p:sp>
            <p:nvSpPr>
              <p:cNvPr id="328" name="Google Shape;328;p23"/>
              <p:cNvSpPr/>
              <p:nvPr/>
            </p:nvSpPr>
            <p:spPr>
              <a:xfrm>
                <a:off x="6051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T</a:t>
                </a:r>
                <a:endParaRPr sz="1543" b="1" kern="0">
                  <a:solidFill>
                    <a:srgbClr val="002B5E"/>
                  </a:solidFill>
                  <a:latin typeface="Droid Sans"/>
                  <a:ea typeface="Droid Sans"/>
                  <a:cs typeface="Droid Sans"/>
                  <a:sym typeface="Droid Sans"/>
                </a:endParaRPr>
              </a:p>
            </p:txBody>
          </p:sp>
          <p:sp>
            <p:nvSpPr>
              <p:cNvPr id="329" name="Google Shape;329;p23"/>
              <p:cNvSpPr/>
              <p:nvPr/>
            </p:nvSpPr>
            <p:spPr>
              <a:xfrm>
                <a:off x="6342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U</a:t>
                </a:r>
                <a:endParaRPr sz="1543" b="1" kern="0">
                  <a:solidFill>
                    <a:srgbClr val="002B5E"/>
                  </a:solidFill>
                  <a:latin typeface="Droid Sans"/>
                  <a:ea typeface="Droid Sans"/>
                  <a:cs typeface="Droid Sans"/>
                  <a:sym typeface="Droid Sans"/>
                </a:endParaRPr>
              </a:p>
            </p:txBody>
          </p:sp>
          <p:sp>
            <p:nvSpPr>
              <p:cNvPr id="330" name="Google Shape;330;p23"/>
              <p:cNvSpPr/>
              <p:nvPr/>
            </p:nvSpPr>
            <p:spPr>
              <a:xfrm>
                <a:off x="6633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V</a:t>
                </a:r>
                <a:endParaRPr sz="1543" b="1" kern="0">
                  <a:solidFill>
                    <a:srgbClr val="002B5E"/>
                  </a:solidFill>
                  <a:latin typeface="Droid Sans"/>
                  <a:ea typeface="Droid Sans"/>
                  <a:cs typeface="Droid Sans"/>
                  <a:sym typeface="Droid Sans"/>
                </a:endParaRPr>
              </a:p>
            </p:txBody>
          </p:sp>
          <p:sp>
            <p:nvSpPr>
              <p:cNvPr id="331" name="Google Shape;331;p23"/>
              <p:cNvSpPr/>
              <p:nvPr/>
            </p:nvSpPr>
            <p:spPr>
              <a:xfrm>
                <a:off x="6924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W</a:t>
                </a:r>
                <a:endParaRPr sz="1543" b="1" kern="0">
                  <a:solidFill>
                    <a:srgbClr val="002B5E"/>
                  </a:solidFill>
                  <a:latin typeface="Droid Sans"/>
                  <a:ea typeface="Droid Sans"/>
                  <a:cs typeface="Droid Sans"/>
                  <a:sym typeface="Droid Sans"/>
                </a:endParaRPr>
              </a:p>
            </p:txBody>
          </p:sp>
          <p:sp>
            <p:nvSpPr>
              <p:cNvPr id="332" name="Google Shape;332;p23"/>
              <p:cNvSpPr/>
              <p:nvPr/>
            </p:nvSpPr>
            <p:spPr>
              <a:xfrm>
                <a:off x="7215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X</a:t>
                </a:r>
                <a:endParaRPr sz="1543" b="1" kern="0">
                  <a:solidFill>
                    <a:srgbClr val="002B5E"/>
                  </a:solidFill>
                  <a:latin typeface="Droid Sans"/>
                  <a:ea typeface="Droid Sans"/>
                  <a:cs typeface="Droid Sans"/>
                  <a:sym typeface="Droid Sans"/>
                </a:endParaRPr>
              </a:p>
            </p:txBody>
          </p:sp>
          <p:sp>
            <p:nvSpPr>
              <p:cNvPr id="333" name="Google Shape;333;p23"/>
              <p:cNvSpPr/>
              <p:nvPr/>
            </p:nvSpPr>
            <p:spPr>
              <a:xfrm>
                <a:off x="7506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Y</a:t>
                </a:r>
                <a:endParaRPr sz="1543" b="1" kern="0">
                  <a:solidFill>
                    <a:srgbClr val="002B5E"/>
                  </a:solidFill>
                  <a:latin typeface="Droid Sans"/>
                  <a:ea typeface="Droid Sans"/>
                  <a:cs typeface="Droid Sans"/>
                  <a:sym typeface="Droid Sans"/>
                </a:endParaRPr>
              </a:p>
            </p:txBody>
          </p:sp>
          <p:sp>
            <p:nvSpPr>
              <p:cNvPr id="334" name="Google Shape;334;p23"/>
              <p:cNvSpPr/>
              <p:nvPr/>
            </p:nvSpPr>
            <p:spPr>
              <a:xfrm>
                <a:off x="7797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Z</a:t>
                </a:r>
                <a:endParaRPr sz="1543" b="1" kern="0">
                  <a:solidFill>
                    <a:srgbClr val="002B5E"/>
                  </a:solidFill>
                  <a:latin typeface="Droid Sans"/>
                  <a:ea typeface="Droid Sans"/>
                  <a:cs typeface="Droid Sans"/>
                  <a:sym typeface="Droid Sans"/>
                </a:endParaRPr>
              </a:p>
            </p:txBody>
          </p:sp>
        </p:grpSp>
        <p:sp>
          <p:nvSpPr>
            <p:cNvPr id="335" name="Google Shape;335;p23"/>
            <p:cNvSpPr/>
            <p:nvPr/>
          </p:nvSpPr>
          <p:spPr>
            <a:xfrm>
              <a:off x="457200" y="1242000"/>
              <a:ext cx="781200" cy="4296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defTabSz="1007641">
                <a:buClr>
                  <a:srgbClr val="000000"/>
                </a:buClr>
              </a:pPr>
              <a:r>
                <a:rPr lang="en" sz="2424" b="1" kern="0">
                  <a:solidFill>
                    <a:srgbClr val="002B5E"/>
                  </a:solidFill>
                  <a:latin typeface="Droid Sans"/>
                  <a:ea typeface="Droid Sans"/>
                  <a:cs typeface="Droid Sans"/>
                  <a:sym typeface="Droid Sans"/>
                </a:rPr>
                <a:t>Val:</a:t>
              </a:r>
              <a:endParaRPr sz="2424" b="1" kern="0">
                <a:solidFill>
                  <a:srgbClr val="002B5E"/>
                </a:solidFill>
                <a:latin typeface="Droid Sans"/>
                <a:ea typeface="Droid Sans"/>
                <a:cs typeface="Droid Sans"/>
                <a:sym typeface="Droid Sans"/>
              </a:endParaRPr>
            </a:p>
          </p:txBody>
        </p:sp>
        <p:sp>
          <p:nvSpPr>
            <p:cNvPr id="336" name="Google Shape;336;p23"/>
            <p:cNvSpPr/>
            <p:nvPr/>
          </p:nvSpPr>
          <p:spPr>
            <a:xfrm>
              <a:off x="457200" y="1671600"/>
              <a:ext cx="7812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Next</a:t>
              </a:r>
              <a:endParaRPr sz="1543" b="1" kern="0">
                <a:solidFill>
                  <a:srgbClr val="002B5E"/>
                </a:solidFill>
                <a:latin typeface="Droid Sans"/>
                <a:ea typeface="Droid Sans"/>
                <a:cs typeface="Droid Sans"/>
                <a:sym typeface="Droid Sans"/>
              </a:endParaRPr>
            </a:p>
          </p:txBody>
        </p:sp>
        <p:sp>
          <p:nvSpPr>
            <p:cNvPr id="337" name="Google Shape;337;p23"/>
            <p:cNvSpPr/>
            <p:nvPr/>
          </p:nvSpPr>
          <p:spPr>
            <a:xfrm>
              <a:off x="1238775" y="1242000"/>
              <a:ext cx="781200" cy="4296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defTabSz="1007641">
                <a:buClr>
                  <a:srgbClr val="000000"/>
                </a:buClr>
              </a:pPr>
              <a:endParaRPr sz="2424" b="1" kern="0">
                <a:solidFill>
                  <a:srgbClr val="002B5E"/>
                </a:solidFill>
                <a:latin typeface="Droid Sans"/>
                <a:ea typeface="Droid Sans"/>
                <a:cs typeface="Droid Sans"/>
                <a:sym typeface="Droid Sans"/>
              </a:endParaRPr>
            </a:p>
          </p:txBody>
        </p:sp>
      </p:grpSp>
      <p:grpSp>
        <p:nvGrpSpPr>
          <p:cNvPr id="338" name="Google Shape;338;p23"/>
          <p:cNvGrpSpPr/>
          <p:nvPr/>
        </p:nvGrpSpPr>
        <p:grpSpPr>
          <a:xfrm>
            <a:off x="803864" y="2124506"/>
            <a:ext cx="9198758" cy="1121859"/>
            <a:chOff x="729000" y="1925400"/>
            <a:chExt cx="8347575" cy="1018050"/>
          </a:xfrm>
        </p:grpSpPr>
        <p:grpSp>
          <p:nvGrpSpPr>
            <p:cNvPr id="339" name="Google Shape;339;p23"/>
            <p:cNvGrpSpPr/>
            <p:nvPr/>
          </p:nvGrpSpPr>
          <p:grpSpPr>
            <a:xfrm>
              <a:off x="729000" y="2260050"/>
              <a:ext cx="8347575" cy="683400"/>
              <a:chOff x="729000" y="2260050"/>
              <a:chExt cx="8347575" cy="683400"/>
            </a:xfrm>
          </p:grpSpPr>
          <p:grpSp>
            <p:nvGrpSpPr>
              <p:cNvPr id="340" name="Google Shape;340;p23"/>
              <p:cNvGrpSpPr/>
              <p:nvPr/>
            </p:nvGrpSpPr>
            <p:grpSpPr>
              <a:xfrm>
                <a:off x="1510575" y="2689650"/>
                <a:ext cx="7566000" cy="253800"/>
                <a:chOff x="522375" y="1253700"/>
                <a:chExt cx="7566000" cy="253800"/>
              </a:xfrm>
            </p:grpSpPr>
            <p:sp>
              <p:nvSpPr>
                <p:cNvPr id="341" name="Google Shape;341;p23"/>
                <p:cNvSpPr/>
                <p:nvPr/>
              </p:nvSpPr>
              <p:spPr>
                <a:xfrm>
                  <a:off x="522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A</a:t>
                  </a:r>
                  <a:endParaRPr sz="1543" b="1" kern="0">
                    <a:solidFill>
                      <a:srgbClr val="002B5E"/>
                    </a:solidFill>
                    <a:latin typeface="Droid Sans"/>
                    <a:ea typeface="Droid Sans"/>
                    <a:cs typeface="Droid Sans"/>
                    <a:sym typeface="Droid Sans"/>
                  </a:endParaRPr>
                </a:p>
              </p:txBody>
            </p:sp>
            <p:sp>
              <p:nvSpPr>
                <p:cNvPr id="342" name="Google Shape;342;p23"/>
                <p:cNvSpPr/>
                <p:nvPr/>
              </p:nvSpPr>
              <p:spPr>
                <a:xfrm>
                  <a:off x="813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B</a:t>
                  </a:r>
                  <a:endParaRPr sz="1543" b="1" kern="0">
                    <a:solidFill>
                      <a:srgbClr val="002B5E"/>
                    </a:solidFill>
                    <a:latin typeface="Droid Sans"/>
                    <a:ea typeface="Droid Sans"/>
                    <a:cs typeface="Droid Sans"/>
                    <a:sym typeface="Droid Sans"/>
                  </a:endParaRPr>
                </a:p>
              </p:txBody>
            </p:sp>
            <p:sp>
              <p:nvSpPr>
                <p:cNvPr id="343" name="Google Shape;343;p23"/>
                <p:cNvSpPr/>
                <p:nvPr/>
              </p:nvSpPr>
              <p:spPr>
                <a:xfrm>
                  <a:off x="1104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C</a:t>
                  </a:r>
                  <a:endParaRPr sz="1543" b="1" kern="0">
                    <a:solidFill>
                      <a:srgbClr val="002B5E"/>
                    </a:solidFill>
                    <a:latin typeface="Droid Sans"/>
                    <a:ea typeface="Droid Sans"/>
                    <a:cs typeface="Droid Sans"/>
                    <a:sym typeface="Droid Sans"/>
                  </a:endParaRPr>
                </a:p>
              </p:txBody>
            </p:sp>
            <p:sp>
              <p:nvSpPr>
                <p:cNvPr id="344" name="Google Shape;344;p23"/>
                <p:cNvSpPr/>
                <p:nvPr/>
              </p:nvSpPr>
              <p:spPr>
                <a:xfrm>
                  <a:off x="1395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D</a:t>
                  </a:r>
                  <a:endParaRPr sz="1543" b="1" kern="0">
                    <a:solidFill>
                      <a:srgbClr val="002B5E"/>
                    </a:solidFill>
                    <a:latin typeface="Droid Sans"/>
                    <a:ea typeface="Droid Sans"/>
                    <a:cs typeface="Droid Sans"/>
                    <a:sym typeface="Droid Sans"/>
                  </a:endParaRPr>
                </a:p>
              </p:txBody>
            </p:sp>
            <p:sp>
              <p:nvSpPr>
                <p:cNvPr id="345" name="Google Shape;345;p23"/>
                <p:cNvSpPr/>
                <p:nvPr/>
              </p:nvSpPr>
              <p:spPr>
                <a:xfrm>
                  <a:off x="1686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E</a:t>
                  </a:r>
                  <a:endParaRPr sz="1543" b="1" kern="0">
                    <a:solidFill>
                      <a:srgbClr val="002B5E"/>
                    </a:solidFill>
                    <a:latin typeface="Droid Sans"/>
                    <a:ea typeface="Droid Sans"/>
                    <a:cs typeface="Droid Sans"/>
                    <a:sym typeface="Droid Sans"/>
                  </a:endParaRPr>
                </a:p>
              </p:txBody>
            </p:sp>
            <p:sp>
              <p:nvSpPr>
                <p:cNvPr id="346" name="Google Shape;346;p23"/>
                <p:cNvSpPr/>
                <p:nvPr/>
              </p:nvSpPr>
              <p:spPr>
                <a:xfrm>
                  <a:off x="1977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F</a:t>
                  </a:r>
                  <a:endParaRPr sz="1543" b="1" kern="0">
                    <a:solidFill>
                      <a:srgbClr val="002B5E"/>
                    </a:solidFill>
                    <a:latin typeface="Droid Sans"/>
                    <a:ea typeface="Droid Sans"/>
                    <a:cs typeface="Droid Sans"/>
                    <a:sym typeface="Droid Sans"/>
                  </a:endParaRPr>
                </a:p>
              </p:txBody>
            </p:sp>
            <p:sp>
              <p:nvSpPr>
                <p:cNvPr id="347" name="Google Shape;347;p23"/>
                <p:cNvSpPr/>
                <p:nvPr/>
              </p:nvSpPr>
              <p:spPr>
                <a:xfrm>
                  <a:off x="2268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G</a:t>
                  </a:r>
                  <a:endParaRPr sz="1543" b="1" kern="0">
                    <a:solidFill>
                      <a:srgbClr val="002B5E"/>
                    </a:solidFill>
                    <a:latin typeface="Droid Sans"/>
                    <a:ea typeface="Droid Sans"/>
                    <a:cs typeface="Droid Sans"/>
                    <a:sym typeface="Droid Sans"/>
                  </a:endParaRPr>
                </a:p>
              </p:txBody>
            </p:sp>
            <p:sp>
              <p:nvSpPr>
                <p:cNvPr id="348" name="Google Shape;348;p23"/>
                <p:cNvSpPr/>
                <p:nvPr/>
              </p:nvSpPr>
              <p:spPr>
                <a:xfrm>
                  <a:off x="2559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H</a:t>
                  </a:r>
                  <a:endParaRPr sz="1543" b="1" kern="0">
                    <a:solidFill>
                      <a:srgbClr val="002B5E"/>
                    </a:solidFill>
                    <a:latin typeface="Droid Sans"/>
                    <a:ea typeface="Droid Sans"/>
                    <a:cs typeface="Droid Sans"/>
                    <a:sym typeface="Droid Sans"/>
                  </a:endParaRPr>
                </a:p>
              </p:txBody>
            </p:sp>
            <p:sp>
              <p:nvSpPr>
                <p:cNvPr id="349" name="Google Shape;349;p23"/>
                <p:cNvSpPr/>
                <p:nvPr/>
              </p:nvSpPr>
              <p:spPr>
                <a:xfrm>
                  <a:off x="2850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I</a:t>
                  </a:r>
                  <a:endParaRPr sz="1543" b="1" kern="0">
                    <a:solidFill>
                      <a:srgbClr val="002B5E"/>
                    </a:solidFill>
                    <a:latin typeface="Droid Sans"/>
                    <a:ea typeface="Droid Sans"/>
                    <a:cs typeface="Droid Sans"/>
                    <a:sym typeface="Droid Sans"/>
                  </a:endParaRPr>
                </a:p>
              </p:txBody>
            </p:sp>
            <p:sp>
              <p:nvSpPr>
                <p:cNvPr id="350" name="Google Shape;350;p23"/>
                <p:cNvSpPr/>
                <p:nvPr/>
              </p:nvSpPr>
              <p:spPr>
                <a:xfrm>
                  <a:off x="3141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J</a:t>
                  </a:r>
                  <a:endParaRPr sz="1543" b="1" kern="0">
                    <a:solidFill>
                      <a:srgbClr val="002B5E"/>
                    </a:solidFill>
                    <a:latin typeface="Droid Sans"/>
                    <a:ea typeface="Droid Sans"/>
                    <a:cs typeface="Droid Sans"/>
                    <a:sym typeface="Droid Sans"/>
                  </a:endParaRPr>
                </a:p>
              </p:txBody>
            </p:sp>
            <p:sp>
              <p:nvSpPr>
                <p:cNvPr id="351" name="Google Shape;351;p23"/>
                <p:cNvSpPr/>
                <p:nvPr/>
              </p:nvSpPr>
              <p:spPr>
                <a:xfrm>
                  <a:off x="3432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K</a:t>
                  </a:r>
                  <a:endParaRPr sz="1543" b="1" kern="0">
                    <a:solidFill>
                      <a:srgbClr val="002B5E"/>
                    </a:solidFill>
                    <a:latin typeface="Droid Sans"/>
                    <a:ea typeface="Droid Sans"/>
                    <a:cs typeface="Droid Sans"/>
                    <a:sym typeface="Droid Sans"/>
                  </a:endParaRPr>
                </a:p>
              </p:txBody>
            </p:sp>
            <p:sp>
              <p:nvSpPr>
                <p:cNvPr id="352" name="Google Shape;352;p23"/>
                <p:cNvSpPr/>
                <p:nvPr/>
              </p:nvSpPr>
              <p:spPr>
                <a:xfrm>
                  <a:off x="3723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L</a:t>
                  </a:r>
                  <a:endParaRPr sz="1543" b="1" kern="0">
                    <a:solidFill>
                      <a:srgbClr val="002B5E"/>
                    </a:solidFill>
                    <a:latin typeface="Droid Sans"/>
                    <a:ea typeface="Droid Sans"/>
                    <a:cs typeface="Droid Sans"/>
                    <a:sym typeface="Droid Sans"/>
                  </a:endParaRPr>
                </a:p>
              </p:txBody>
            </p:sp>
            <p:sp>
              <p:nvSpPr>
                <p:cNvPr id="353" name="Google Shape;353;p23"/>
                <p:cNvSpPr/>
                <p:nvPr/>
              </p:nvSpPr>
              <p:spPr>
                <a:xfrm>
                  <a:off x="4014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M</a:t>
                  </a:r>
                  <a:endParaRPr sz="1543" b="1" kern="0">
                    <a:solidFill>
                      <a:srgbClr val="002B5E"/>
                    </a:solidFill>
                    <a:latin typeface="Droid Sans"/>
                    <a:ea typeface="Droid Sans"/>
                    <a:cs typeface="Droid Sans"/>
                    <a:sym typeface="Droid Sans"/>
                  </a:endParaRPr>
                </a:p>
              </p:txBody>
            </p:sp>
            <p:sp>
              <p:nvSpPr>
                <p:cNvPr id="354" name="Google Shape;354;p23"/>
                <p:cNvSpPr/>
                <p:nvPr/>
              </p:nvSpPr>
              <p:spPr>
                <a:xfrm>
                  <a:off x="4305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N</a:t>
                  </a:r>
                  <a:endParaRPr sz="1543" b="1" kern="0">
                    <a:solidFill>
                      <a:srgbClr val="002B5E"/>
                    </a:solidFill>
                    <a:latin typeface="Droid Sans"/>
                    <a:ea typeface="Droid Sans"/>
                    <a:cs typeface="Droid Sans"/>
                    <a:sym typeface="Droid Sans"/>
                  </a:endParaRPr>
                </a:p>
              </p:txBody>
            </p:sp>
            <p:sp>
              <p:nvSpPr>
                <p:cNvPr id="355" name="Google Shape;355;p23"/>
                <p:cNvSpPr/>
                <p:nvPr/>
              </p:nvSpPr>
              <p:spPr>
                <a:xfrm>
                  <a:off x="4596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O</a:t>
                  </a:r>
                  <a:endParaRPr sz="1543" b="1" kern="0">
                    <a:solidFill>
                      <a:srgbClr val="002B5E"/>
                    </a:solidFill>
                    <a:latin typeface="Droid Sans"/>
                    <a:ea typeface="Droid Sans"/>
                    <a:cs typeface="Droid Sans"/>
                    <a:sym typeface="Droid Sans"/>
                  </a:endParaRPr>
                </a:p>
              </p:txBody>
            </p:sp>
            <p:sp>
              <p:nvSpPr>
                <p:cNvPr id="356" name="Google Shape;356;p23"/>
                <p:cNvSpPr/>
                <p:nvPr/>
              </p:nvSpPr>
              <p:spPr>
                <a:xfrm>
                  <a:off x="4887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P</a:t>
                  </a:r>
                  <a:endParaRPr sz="1543" b="1" kern="0">
                    <a:solidFill>
                      <a:srgbClr val="002B5E"/>
                    </a:solidFill>
                    <a:latin typeface="Droid Sans"/>
                    <a:ea typeface="Droid Sans"/>
                    <a:cs typeface="Droid Sans"/>
                    <a:sym typeface="Droid Sans"/>
                  </a:endParaRPr>
                </a:p>
              </p:txBody>
            </p:sp>
            <p:sp>
              <p:nvSpPr>
                <p:cNvPr id="357" name="Google Shape;357;p23"/>
                <p:cNvSpPr/>
                <p:nvPr/>
              </p:nvSpPr>
              <p:spPr>
                <a:xfrm>
                  <a:off x="5178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Q</a:t>
                  </a:r>
                  <a:endParaRPr sz="1543" b="1" kern="0">
                    <a:solidFill>
                      <a:srgbClr val="002B5E"/>
                    </a:solidFill>
                    <a:latin typeface="Droid Sans"/>
                    <a:ea typeface="Droid Sans"/>
                    <a:cs typeface="Droid Sans"/>
                    <a:sym typeface="Droid Sans"/>
                  </a:endParaRPr>
                </a:p>
              </p:txBody>
            </p:sp>
            <p:sp>
              <p:nvSpPr>
                <p:cNvPr id="358" name="Google Shape;358;p23"/>
                <p:cNvSpPr/>
                <p:nvPr/>
              </p:nvSpPr>
              <p:spPr>
                <a:xfrm>
                  <a:off x="5469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R</a:t>
                  </a:r>
                  <a:endParaRPr sz="1543" b="1" kern="0">
                    <a:solidFill>
                      <a:srgbClr val="002B5E"/>
                    </a:solidFill>
                    <a:latin typeface="Droid Sans"/>
                    <a:ea typeface="Droid Sans"/>
                    <a:cs typeface="Droid Sans"/>
                    <a:sym typeface="Droid Sans"/>
                  </a:endParaRPr>
                </a:p>
              </p:txBody>
            </p:sp>
            <p:sp>
              <p:nvSpPr>
                <p:cNvPr id="359" name="Google Shape;359;p23"/>
                <p:cNvSpPr/>
                <p:nvPr/>
              </p:nvSpPr>
              <p:spPr>
                <a:xfrm>
                  <a:off x="5760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S</a:t>
                  </a:r>
                  <a:endParaRPr sz="1543" b="1" kern="0">
                    <a:solidFill>
                      <a:srgbClr val="002B5E"/>
                    </a:solidFill>
                    <a:latin typeface="Droid Sans"/>
                    <a:ea typeface="Droid Sans"/>
                    <a:cs typeface="Droid Sans"/>
                    <a:sym typeface="Droid Sans"/>
                  </a:endParaRPr>
                </a:p>
              </p:txBody>
            </p:sp>
            <p:sp>
              <p:nvSpPr>
                <p:cNvPr id="360" name="Google Shape;360;p23"/>
                <p:cNvSpPr/>
                <p:nvPr/>
              </p:nvSpPr>
              <p:spPr>
                <a:xfrm>
                  <a:off x="6051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T</a:t>
                  </a:r>
                  <a:endParaRPr sz="1543" b="1" kern="0">
                    <a:solidFill>
                      <a:srgbClr val="002B5E"/>
                    </a:solidFill>
                    <a:latin typeface="Droid Sans"/>
                    <a:ea typeface="Droid Sans"/>
                    <a:cs typeface="Droid Sans"/>
                    <a:sym typeface="Droid Sans"/>
                  </a:endParaRPr>
                </a:p>
              </p:txBody>
            </p:sp>
            <p:sp>
              <p:nvSpPr>
                <p:cNvPr id="361" name="Google Shape;361;p23"/>
                <p:cNvSpPr/>
                <p:nvPr/>
              </p:nvSpPr>
              <p:spPr>
                <a:xfrm>
                  <a:off x="6342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U</a:t>
                  </a:r>
                  <a:endParaRPr sz="1543" b="1" kern="0">
                    <a:solidFill>
                      <a:srgbClr val="002B5E"/>
                    </a:solidFill>
                    <a:latin typeface="Droid Sans"/>
                    <a:ea typeface="Droid Sans"/>
                    <a:cs typeface="Droid Sans"/>
                    <a:sym typeface="Droid Sans"/>
                  </a:endParaRPr>
                </a:p>
              </p:txBody>
            </p:sp>
            <p:sp>
              <p:nvSpPr>
                <p:cNvPr id="362" name="Google Shape;362;p23"/>
                <p:cNvSpPr/>
                <p:nvPr/>
              </p:nvSpPr>
              <p:spPr>
                <a:xfrm>
                  <a:off x="6633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V</a:t>
                  </a:r>
                  <a:endParaRPr sz="1543" b="1" kern="0">
                    <a:solidFill>
                      <a:srgbClr val="002B5E"/>
                    </a:solidFill>
                    <a:latin typeface="Droid Sans"/>
                    <a:ea typeface="Droid Sans"/>
                    <a:cs typeface="Droid Sans"/>
                    <a:sym typeface="Droid Sans"/>
                  </a:endParaRPr>
                </a:p>
              </p:txBody>
            </p:sp>
            <p:sp>
              <p:nvSpPr>
                <p:cNvPr id="363" name="Google Shape;363;p23"/>
                <p:cNvSpPr/>
                <p:nvPr/>
              </p:nvSpPr>
              <p:spPr>
                <a:xfrm>
                  <a:off x="6924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W</a:t>
                  </a:r>
                  <a:endParaRPr sz="1543" b="1" kern="0">
                    <a:solidFill>
                      <a:srgbClr val="002B5E"/>
                    </a:solidFill>
                    <a:latin typeface="Droid Sans"/>
                    <a:ea typeface="Droid Sans"/>
                    <a:cs typeface="Droid Sans"/>
                    <a:sym typeface="Droid Sans"/>
                  </a:endParaRPr>
                </a:p>
              </p:txBody>
            </p:sp>
            <p:sp>
              <p:nvSpPr>
                <p:cNvPr id="364" name="Google Shape;364;p23"/>
                <p:cNvSpPr/>
                <p:nvPr/>
              </p:nvSpPr>
              <p:spPr>
                <a:xfrm>
                  <a:off x="7215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X</a:t>
                  </a:r>
                  <a:endParaRPr sz="1543" b="1" kern="0">
                    <a:solidFill>
                      <a:srgbClr val="002B5E"/>
                    </a:solidFill>
                    <a:latin typeface="Droid Sans"/>
                    <a:ea typeface="Droid Sans"/>
                    <a:cs typeface="Droid Sans"/>
                    <a:sym typeface="Droid Sans"/>
                  </a:endParaRPr>
                </a:p>
              </p:txBody>
            </p:sp>
            <p:sp>
              <p:nvSpPr>
                <p:cNvPr id="365" name="Google Shape;365;p23"/>
                <p:cNvSpPr/>
                <p:nvPr/>
              </p:nvSpPr>
              <p:spPr>
                <a:xfrm>
                  <a:off x="7506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Y</a:t>
                  </a:r>
                  <a:endParaRPr sz="1543" b="1" kern="0">
                    <a:solidFill>
                      <a:srgbClr val="002B5E"/>
                    </a:solidFill>
                    <a:latin typeface="Droid Sans"/>
                    <a:ea typeface="Droid Sans"/>
                    <a:cs typeface="Droid Sans"/>
                    <a:sym typeface="Droid Sans"/>
                  </a:endParaRPr>
                </a:p>
              </p:txBody>
            </p:sp>
            <p:sp>
              <p:nvSpPr>
                <p:cNvPr id="366" name="Google Shape;366;p23"/>
                <p:cNvSpPr/>
                <p:nvPr/>
              </p:nvSpPr>
              <p:spPr>
                <a:xfrm>
                  <a:off x="7797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Z</a:t>
                  </a:r>
                  <a:endParaRPr sz="1543" b="1" kern="0">
                    <a:solidFill>
                      <a:srgbClr val="002B5E"/>
                    </a:solidFill>
                    <a:latin typeface="Droid Sans"/>
                    <a:ea typeface="Droid Sans"/>
                    <a:cs typeface="Droid Sans"/>
                    <a:sym typeface="Droid Sans"/>
                  </a:endParaRPr>
                </a:p>
              </p:txBody>
            </p:sp>
          </p:grpSp>
          <p:sp>
            <p:nvSpPr>
              <p:cNvPr id="367" name="Google Shape;367;p23"/>
              <p:cNvSpPr/>
              <p:nvPr/>
            </p:nvSpPr>
            <p:spPr>
              <a:xfrm>
                <a:off x="729000" y="2260050"/>
                <a:ext cx="781200" cy="4296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defTabSz="1007641">
                  <a:buClr>
                    <a:srgbClr val="000000"/>
                  </a:buClr>
                </a:pPr>
                <a:r>
                  <a:rPr lang="en" sz="2424" b="1" kern="0">
                    <a:solidFill>
                      <a:srgbClr val="002B5E"/>
                    </a:solidFill>
                    <a:latin typeface="Droid Sans"/>
                    <a:ea typeface="Droid Sans"/>
                    <a:cs typeface="Droid Sans"/>
                    <a:sym typeface="Droid Sans"/>
                  </a:rPr>
                  <a:t>Val:</a:t>
                </a:r>
                <a:endParaRPr sz="2424" b="1" kern="0">
                  <a:solidFill>
                    <a:srgbClr val="002B5E"/>
                  </a:solidFill>
                  <a:latin typeface="Droid Sans"/>
                  <a:ea typeface="Droid Sans"/>
                  <a:cs typeface="Droid Sans"/>
                  <a:sym typeface="Droid Sans"/>
                </a:endParaRPr>
              </a:p>
            </p:txBody>
          </p:sp>
          <p:sp>
            <p:nvSpPr>
              <p:cNvPr id="368" name="Google Shape;368;p23"/>
              <p:cNvSpPr/>
              <p:nvPr/>
            </p:nvSpPr>
            <p:spPr>
              <a:xfrm>
                <a:off x="729000" y="2689650"/>
                <a:ext cx="7812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Next</a:t>
                </a:r>
                <a:endParaRPr sz="1543" b="1" kern="0">
                  <a:solidFill>
                    <a:srgbClr val="002B5E"/>
                  </a:solidFill>
                  <a:latin typeface="Droid Sans"/>
                  <a:ea typeface="Droid Sans"/>
                  <a:cs typeface="Droid Sans"/>
                  <a:sym typeface="Droid Sans"/>
                </a:endParaRPr>
              </a:p>
            </p:txBody>
          </p:sp>
          <p:sp>
            <p:nvSpPr>
              <p:cNvPr id="369" name="Google Shape;369;p23"/>
              <p:cNvSpPr/>
              <p:nvPr/>
            </p:nvSpPr>
            <p:spPr>
              <a:xfrm>
                <a:off x="1510575" y="2260050"/>
                <a:ext cx="781200" cy="4296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defTabSz="1007641">
                  <a:buClr>
                    <a:srgbClr val="000000"/>
                  </a:buClr>
                </a:pPr>
                <a:endParaRPr sz="2424" b="1" kern="0">
                  <a:solidFill>
                    <a:srgbClr val="002B5E"/>
                  </a:solidFill>
                  <a:latin typeface="Droid Sans"/>
                  <a:ea typeface="Droid Sans"/>
                  <a:cs typeface="Droid Sans"/>
                  <a:sym typeface="Droid Sans"/>
                </a:endParaRPr>
              </a:p>
            </p:txBody>
          </p:sp>
        </p:grpSp>
        <p:cxnSp>
          <p:nvCxnSpPr>
            <p:cNvPr id="370" name="Google Shape;370;p23"/>
            <p:cNvCxnSpPr>
              <a:stCxn id="327" idx="2"/>
              <a:endCxn id="367" idx="0"/>
            </p:cNvCxnSpPr>
            <p:nvPr/>
          </p:nvCxnSpPr>
          <p:spPr>
            <a:xfrm rot="5400000">
              <a:off x="3703725" y="-658650"/>
              <a:ext cx="334500" cy="5502600"/>
            </a:xfrm>
            <a:prstGeom prst="curvedConnector3">
              <a:avLst>
                <a:gd name="adj1" fmla="val 80220"/>
              </a:avLst>
            </a:prstGeom>
            <a:noFill/>
            <a:ln w="19050" cap="flat" cmpd="sng">
              <a:solidFill>
                <a:schemeClr val="dk2"/>
              </a:solidFill>
              <a:prstDash val="solid"/>
              <a:round/>
              <a:headEnd type="none" w="med" len="med"/>
              <a:tailEnd type="triangle" w="med" len="med"/>
            </a:ln>
          </p:spPr>
        </p:cxnSp>
      </p:grpSp>
      <p:grpSp>
        <p:nvGrpSpPr>
          <p:cNvPr id="371" name="Google Shape;371;p23"/>
          <p:cNvGrpSpPr/>
          <p:nvPr/>
        </p:nvGrpSpPr>
        <p:grpSpPr>
          <a:xfrm>
            <a:off x="803864" y="3246364"/>
            <a:ext cx="9198758" cy="1121859"/>
            <a:chOff x="729000" y="2943450"/>
            <a:chExt cx="8347575" cy="1018050"/>
          </a:xfrm>
        </p:grpSpPr>
        <p:grpSp>
          <p:nvGrpSpPr>
            <p:cNvPr id="372" name="Google Shape;372;p23"/>
            <p:cNvGrpSpPr/>
            <p:nvPr/>
          </p:nvGrpSpPr>
          <p:grpSpPr>
            <a:xfrm>
              <a:off x="729000" y="3278100"/>
              <a:ext cx="8347575" cy="683400"/>
              <a:chOff x="729000" y="2260050"/>
              <a:chExt cx="8347575" cy="683400"/>
            </a:xfrm>
          </p:grpSpPr>
          <p:grpSp>
            <p:nvGrpSpPr>
              <p:cNvPr id="373" name="Google Shape;373;p23"/>
              <p:cNvGrpSpPr/>
              <p:nvPr/>
            </p:nvGrpSpPr>
            <p:grpSpPr>
              <a:xfrm>
                <a:off x="1510575" y="2689650"/>
                <a:ext cx="7566000" cy="253800"/>
                <a:chOff x="522375" y="1253700"/>
                <a:chExt cx="7566000" cy="253800"/>
              </a:xfrm>
            </p:grpSpPr>
            <p:sp>
              <p:nvSpPr>
                <p:cNvPr id="374" name="Google Shape;374;p23"/>
                <p:cNvSpPr/>
                <p:nvPr/>
              </p:nvSpPr>
              <p:spPr>
                <a:xfrm>
                  <a:off x="522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A</a:t>
                  </a:r>
                  <a:endParaRPr sz="1543" b="1" kern="0">
                    <a:solidFill>
                      <a:srgbClr val="002B5E"/>
                    </a:solidFill>
                    <a:latin typeface="Droid Sans"/>
                    <a:ea typeface="Droid Sans"/>
                    <a:cs typeface="Droid Sans"/>
                    <a:sym typeface="Droid Sans"/>
                  </a:endParaRPr>
                </a:p>
              </p:txBody>
            </p:sp>
            <p:sp>
              <p:nvSpPr>
                <p:cNvPr id="375" name="Google Shape;375;p23"/>
                <p:cNvSpPr/>
                <p:nvPr/>
              </p:nvSpPr>
              <p:spPr>
                <a:xfrm>
                  <a:off x="813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B</a:t>
                  </a:r>
                  <a:endParaRPr sz="1543" b="1" kern="0">
                    <a:solidFill>
                      <a:srgbClr val="002B5E"/>
                    </a:solidFill>
                    <a:latin typeface="Droid Sans"/>
                    <a:ea typeface="Droid Sans"/>
                    <a:cs typeface="Droid Sans"/>
                    <a:sym typeface="Droid Sans"/>
                  </a:endParaRPr>
                </a:p>
              </p:txBody>
            </p:sp>
            <p:sp>
              <p:nvSpPr>
                <p:cNvPr id="376" name="Google Shape;376;p23"/>
                <p:cNvSpPr/>
                <p:nvPr/>
              </p:nvSpPr>
              <p:spPr>
                <a:xfrm>
                  <a:off x="1104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C</a:t>
                  </a:r>
                  <a:endParaRPr sz="1543" b="1" kern="0">
                    <a:solidFill>
                      <a:srgbClr val="002B5E"/>
                    </a:solidFill>
                    <a:latin typeface="Droid Sans"/>
                    <a:ea typeface="Droid Sans"/>
                    <a:cs typeface="Droid Sans"/>
                    <a:sym typeface="Droid Sans"/>
                  </a:endParaRPr>
                </a:p>
              </p:txBody>
            </p:sp>
            <p:sp>
              <p:nvSpPr>
                <p:cNvPr id="377" name="Google Shape;377;p23"/>
                <p:cNvSpPr/>
                <p:nvPr/>
              </p:nvSpPr>
              <p:spPr>
                <a:xfrm>
                  <a:off x="1395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D</a:t>
                  </a:r>
                  <a:endParaRPr sz="1543" b="1" kern="0">
                    <a:solidFill>
                      <a:srgbClr val="002B5E"/>
                    </a:solidFill>
                    <a:latin typeface="Droid Sans"/>
                    <a:ea typeface="Droid Sans"/>
                    <a:cs typeface="Droid Sans"/>
                    <a:sym typeface="Droid Sans"/>
                  </a:endParaRPr>
                </a:p>
              </p:txBody>
            </p:sp>
            <p:sp>
              <p:nvSpPr>
                <p:cNvPr id="378" name="Google Shape;378;p23"/>
                <p:cNvSpPr/>
                <p:nvPr/>
              </p:nvSpPr>
              <p:spPr>
                <a:xfrm>
                  <a:off x="1686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E</a:t>
                  </a:r>
                  <a:endParaRPr sz="1543" b="1" kern="0">
                    <a:solidFill>
                      <a:srgbClr val="002B5E"/>
                    </a:solidFill>
                    <a:latin typeface="Droid Sans"/>
                    <a:ea typeface="Droid Sans"/>
                    <a:cs typeface="Droid Sans"/>
                    <a:sym typeface="Droid Sans"/>
                  </a:endParaRPr>
                </a:p>
              </p:txBody>
            </p:sp>
            <p:sp>
              <p:nvSpPr>
                <p:cNvPr id="379" name="Google Shape;379;p23"/>
                <p:cNvSpPr/>
                <p:nvPr/>
              </p:nvSpPr>
              <p:spPr>
                <a:xfrm>
                  <a:off x="1977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F</a:t>
                  </a:r>
                  <a:endParaRPr sz="1543" b="1" kern="0">
                    <a:solidFill>
                      <a:srgbClr val="002B5E"/>
                    </a:solidFill>
                    <a:latin typeface="Droid Sans"/>
                    <a:ea typeface="Droid Sans"/>
                    <a:cs typeface="Droid Sans"/>
                    <a:sym typeface="Droid Sans"/>
                  </a:endParaRPr>
                </a:p>
              </p:txBody>
            </p:sp>
            <p:sp>
              <p:nvSpPr>
                <p:cNvPr id="380" name="Google Shape;380;p23"/>
                <p:cNvSpPr/>
                <p:nvPr/>
              </p:nvSpPr>
              <p:spPr>
                <a:xfrm>
                  <a:off x="2268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G</a:t>
                  </a:r>
                  <a:endParaRPr sz="1543" b="1" kern="0">
                    <a:solidFill>
                      <a:srgbClr val="002B5E"/>
                    </a:solidFill>
                    <a:latin typeface="Droid Sans"/>
                    <a:ea typeface="Droid Sans"/>
                    <a:cs typeface="Droid Sans"/>
                    <a:sym typeface="Droid Sans"/>
                  </a:endParaRPr>
                </a:p>
              </p:txBody>
            </p:sp>
            <p:sp>
              <p:nvSpPr>
                <p:cNvPr id="381" name="Google Shape;381;p23"/>
                <p:cNvSpPr/>
                <p:nvPr/>
              </p:nvSpPr>
              <p:spPr>
                <a:xfrm>
                  <a:off x="2559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H</a:t>
                  </a:r>
                  <a:endParaRPr sz="1543" b="1" kern="0">
                    <a:solidFill>
                      <a:srgbClr val="002B5E"/>
                    </a:solidFill>
                    <a:latin typeface="Droid Sans"/>
                    <a:ea typeface="Droid Sans"/>
                    <a:cs typeface="Droid Sans"/>
                    <a:sym typeface="Droid Sans"/>
                  </a:endParaRPr>
                </a:p>
              </p:txBody>
            </p:sp>
            <p:sp>
              <p:nvSpPr>
                <p:cNvPr id="382" name="Google Shape;382;p23"/>
                <p:cNvSpPr/>
                <p:nvPr/>
              </p:nvSpPr>
              <p:spPr>
                <a:xfrm>
                  <a:off x="2850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I</a:t>
                  </a:r>
                  <a:endParaRPr sz="1543" b="1" kern="0">
                    <a:solidFill>
                      <a:srgbClr val="002B5E"/>
                    </a:solidFill>
                    <a:latin typeface="Droid Sans"/>
                    <a:ea typeface="Droid Sans"/>
                    <a:cs typeface="Droid Sans"/>
                    <a:sym typeface="Droid Sans"/>
                  </a:endParaRPr>
                </a:p>
              </p:txBody>
            </p:sp>
            <p:sp>
              <p:nvSpPr>
                <p:cNvPr id="383" name="Google Shape;383;p23"/>
                <p:cNvSpPr/>
                <p:nvPr/>
              </p:nvSpPr>
              <p:spPr>
                <a:xfrm>
                  <a:off x="3141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J</a:t>
                  </a:r>
                  <a:endParaRPr sz="1543" b="1" kern="0">
                    <a:solidFill>
                      <a:srgbClr val="002B5E"/>
                    </a:solidFill>
                    <a:latin typeface="Droid Sans"/>
                    <a:ea typeface="Droid Sans"/>
                    <a:cs typeface="Droid Sans"/>
                    <a:sym typeface="Droid Sans"/>
                  </a:endParaRPr>
                </a:p>
              </p:txBody>
            </p:sp>
            <p:sp>
              <p:nvSpPr>
                <p:cNvPr id="384" name="Google Shape;384;p23"/>
                <p:cNvSpPr/>
                <p:nvPr/>
              </p:nvSpPr>
              <p:spPr>
                <a:xfrm>
                  <a:off x="3432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K</a:t>
                  </a:r>
                  <a:endParaRPr sz="1543" b="1" kern="0">
                    <a:solidFill>
                      <a:srgbClr val="002B5E"/>
                    </a:solidFill>
                    <a:latin typeface="Droid Sans"/>
                    <a:ea typeface="Droid Sans"/>
                    <a:cs typeface="Droid Sans"/>
                    <a:sym typeface="Droid Sans"/>
                  </a:endParaRPr>
                </a:p>
              </p:txBody>
            </p:sp>
            <p:sp>
              <p:nvSpPr>
                <p:cNvPr id="385" name="Google Shape;385;p23"/>
                <p:cNvSpPr/>
                <p:nvPr/>
              </p:nvSpPr>
              <p:spPr>
                <a:xfrm>
                  <a:off x="3723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L</a:t>
                  </a:r>
                  <a:endParaRPr sz="1543" b="1" kern="0">
                    <a:solidFill>
                      <a:srgbClr val="002B5E"/>
                    </a:solidFill>
                    <a:latin typeface="Droid Sans"/>
                    <a:ea typeface="Droid Sans"/>
                    <a:cs typeface="Droid Sans"/>
                    <a:sym typeface="Droid Sans"/>
                  </a:endParaRPr>
                </a:p>
              </p:txBody>
            </p:sp>
            <p:sp>
              <p:nvSpPr>
                <p:cNvPr id="386" name="Google Shape;386;p23"/>
                <p:cNvSpPr/>
                <p:nvPr/>
              </p:nvSpPr>
              <p:spPr>
                <a:xfrm>
                  <a:off x="4014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M</a:t>
                  </a:r>
                  <a:endParaRPr sz="1543" b="1" kern="0">
                    <a:solidFill>
                      <a:srgbClr val="002B5E"/>
                    </a:solidFill>
                    <a:latin typeface="Droid Sans"/>
                    <a:ea typeface="Droid Sans"/>
                    <a:cs typeface="Droid Sans"/>
                    <a:sym typeface="Droid Sans"/>
                  </a:endParaRPr>
                </a:p>
              </p:txBody>
            </p:sp>
            <p:sp>
              <p:nvSpPr>
                <p:cNvPr id="387" name="Google Shape;387;p23"/>
                <p:cNvSpPr/>
                <p:nvPr/>
              </p:nvSpPr>
              <p:spPr>
                <a:xfrm>
                  <a:off x="4305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N</a:t>
                  </a:r>
                  <a:endParaRPr sz="1543" b="1" kern="0">
                    <a:solidFill>
                      <a:srgbClr val="002B5E"/>
                    </a:solidFill>
                    <a:latin typeface="Droid Sans"/>
                    <a:ea typeface="Droid Sans"/>
                    <a:cs typeface="Droid Sans"/>
                    <a:sym typeface="Droid Sans"/>
                  </a:endParaRPr>
                </a:p>
              </p:txBody>
            </p:sp>
            <p:sp>
              <p:nvSpPr>
                <p:cNvPr id="388" name="Google Shape;388;p23"/>
                <p:cNvSpPr/>
                <p:nvPr/>
              </p:nvSpPr>
              <p:spPr>
                <a:xfrm>
                  <a:off x="4596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O</a:t>
                  </a:r>
                  <a:endParaRPr sz="1543" b="1" kern="0">
                    <a:solidFill>
                      <a:srgbClr val="002B5E"/>
                    </a:solidFill>
                    <a:latin typeface="Droid Sans"/>
                    <a:ea typeface="Droid Sans"/>
                    <a:cs typeface="Droid Sans"/>
                    <a:sym typeface="Droid Sans"/>
                  </a:endParaRPr>
                </a:p>
              </p:txBody>
            </p:sp>
            <p:sp>
              <p:nvSpPr>
                <p:cNvPr id="389" name="Google Shape;389;p23"/>
                <p:cNvSpPr/>
                <p:nvPr/>
              </p:nvSpPr>
              <p:spPr>
                <a:xfrm>
                  <a:off x="4887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P</a:t>
                  </a:r>
                  <a:endParaRPr sz="1543" b="1" kern="0">
                    <a:solidFill>
                      <a:srgbClr val="002B5E"/>
                    </a:solidFill>
                    <a:latin typeface="Droid Sans"/>
                    <a:ea typeface="Droid Sans"/>
                    <a:cs typeface="Droid Sans"/>
                    <a:sym typeface="Droid Sans"/>
                  </a:endParaRPr>
                </a:p>
              </p:txBody>
            </p:sp>
            <p:sp>
              <p:nvSpPr>
                <p:cNvPr id="390" name="Google Shape;390;p23"/>
                <p:cNvSpPr/>
                <p:nvPr/>
              </p:nvSpPr>
              <p:spPr>
                <a:xfrm>
                  <a:off x="5178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Q</a:t>
                  </a:r>
                  <a:endParaRPr sz="1543" b="1" kern="0">
                    <a:solidFill>
                      <a:srgbClr val="002B5E"/>
                    </a:solidFill>
                    <a:latin typeface="Droid Sans"/>
                    <a:ea typeface="Droid Sans"/>
                    <a:cs typeface="Droid Sans"/>
                    <a:sym typeface="Droid Sans"/>
                  </a:endParaRPr>
                </a:p>
              </p:txBody>
            </p:sp>
            <p:sp>
              <p:nvSpPr>
                <p:cNvPr id="391" name="Google Shape;391;p23"/>
                <p:cNvSpPr/>
                <p:nvPr/>
              </p:nvSpPr>
              <p:spPr>
                <a:xfrm>
                  <a:off x="5469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R</a:t>
                  </a:r>
                  <a:endParaRPr sz="1543" b="1" kern="0">
                    <a:solidFill>
                      <a:srgbClr val="002B5E"/>
                    </a:solidFill>
                    <a:latin typeface="Droid Sans"/>
                    <a:ea typeface="Droid Sans"/>
                    <a:cs typeface="Droid Sans"/>
                    <a:sym typeface="Droid Sans"/>
                  </a:endParaRPr>
                </a:p>
              </p:txBody>
            </p:sp>
            <p:sp>
              <p:nvSpPr>
                <p:cNvPr id="392" name="Google Shape;392;p23"/>
                <p:cNvSpPr/>
                <p:nvPr/>
              </p:nvSpPr>
              <p:spPr>
                <a:xfrm>
                  <a:off x="5760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S</a:t>
                  </a:r>
                  <a:endParaRPr sz="1543" b="1" kern="0">
                    <a:solidFill>
                      <a:srgbClr val="002B5E"/>
                    </a:solidFill>
                    <a:latin typeface="Droid Sans"/>
                    <a:ea typeface="Droid Sans"/>
                    <a:cs typeface="Droid Sans"/>
                    <a:sym typeface="Droid Sans"/>
                  </a:endParaRPr>
                </a:p>
              </p:txBody>
            </p:sp>
            <p:sp>
              <p:nvSpPr>
                <p:cNvPr id="393" name="Google Shape;393;p23"/>
                <p:cNvSpPr/>
                <p:nvPr/>
              </p:nvSpPr>
              <p:spPr>
                <a:xfrm>
                  <a:off x="6051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T</a:t>
                  </a:r>
                  <a:endParaRPr sz="1543" b="1" kern="0">
                    <a:solidFill>
                      <a:srgbClr val="002B5E"/>
                    </a:solidFill>
                    <a:latin typeface="Droid Sans"/>
                    <a:ea typeface="Droid Sans"/>
                    <a:cs typeface="Droid Sans"/>
                    <a:sym typeface="Droid Sans"/>
                  </a:endParaRPr>
                </a:p>
              </p:txBody>
            </p:sp>
            <p:sp>
              <p:nvSpPr>
                <p:cNvPr id="394" name="Google Shape;394;p23"/>
                <p:cNvSpPr/>
                <p:nvPr/>
              </p:nvSpPr>
              <p:spPr>
                <a:xfrm>
                  <a:off x="6342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U</a:t>
                  </a:r>
                  <a:endParaRPr sz="1543" b="1" kern="0">
                    <a:solidFill>
                      <a:srgbClr val="002B5E"/>
                    </a:solidFill>
                    <a:latin typeface="Droid Sans"/>
                    <a:ea typeface="Droid Sans"/>
                    <a:cs typeface="Droid Sans"/>
                    <a:sym typeface="Droid Sans"/>
                  </a:endParaRPr>
                </a:p>
              </p:txBody>
            </p:sp>
            <p:sp>
              <p:nvSpPr>
                <p:cNvPr id="395" name="Google Shape;395;p23"/>
                <p:cNvSpPr/>
                <p:nvPr/>
              </p:nvSpPr>
              <p:spPr>
                <a:xfrm>
                  <a:off x="6633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V</a:t>
                  </a:r>
                  <a:endParaRPr sz="1543" b="1" kern="0">
                    <a:solidFill>
                      <a:srgbClr val="002B5E"/>
                    </a:solidFill>
                    <a:latin typeface="Droid Sans"/>
                    <a:ea typeface="Droid Sans"/>
                    <a:cs typeface="Droid Sans"/>
                    <a:sym typeface="Droid Sans"/>
                  </a:endParaRPr>
                </a:p>
              </p:txBody>
            </p:sp>
            <p:sp>
              <p:nvSpPr>
                <p:cNvPr id="396" name="Google Shape;396;p23"/>
                <p:cNvSpPr/>
                <p:nvPr/>
              </p:nvSpPr>
              <p:spPr>
                <a:xfrm>
                  <a:off x="6924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W</a:t>
                  </a:r>
                  <a:endParaRPr sz="1543" b="1" kern="0">
                    <a:solidFill>
                      <a:srgbClr val="002B5E"/>
                    </a:solidFill>
                    <a:latin typeface="Droid Sans"/>
                    <a:ea typeface="Droid Sans"/>
                    <a:cs typeface="Droid Sans"/>
                    <a:sym typeface="Droid Sans"/>
                  </a:endParaRPr>
                </a:p>
              </p:txBody>
            </p:sp>
            <p:sp>
              <p:nvSpPr>
                <p:cNvPr id="397" name="Google Shape;397;p23"/>
                <p:cNvSpPr/>
                <p:nvPr/>
              </p:nvSpPr>
              <p:spPr>
                <a:xfrm>
                  <a:off x="7215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X</a:t>
                  </a:r>
                  <a:endParaRPr sz="1543" b="1" kern="0">
                    <a:solidFill>
                      <a:srgbClr val="002B5E"/>
                    </a:solidFill>
                    <a:latin typeface="Droid Sans"/>
                    <a:ea typeface="Droid Sans"/>
                    <a:cs typeface="Droid Sans"/>
                    <a:sym typeface="Droid Sans"/>
                  </a:endParaRPr>
                </a:p>
              </p:txBody>
            </p:sp>
            <p:sp>
              <p:nvSpPr>
                <p:cNvPr id="398" name="Google Shape;398;p23"/>
                <p:cNvSpPr/>
                <p:nvPr/>
              </p:nvSpPr>
              <p:spPr>
                <a:xfrm>
                  <a:off x="7506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Y</a:t>
                  </a:r>
                  <a:endParaRPr sz="1543" b="1" kern="0">
                    <a:solidFill>
                      <a:srgbClr val="002B5E"/>
                    </a:solidFill>
                    <a:latin typeface="Droid Sans"/>
                    <a:ea typeface="Droid Sans"/>
                    <a:cs typeface="Droid Sans"/>
                    <a:sym typeface="Droid Sans"/>
                  </a:endParaRPr>
                </a:p>
              </p:txBody>
            </p:sp>
            <p:sp>
              <p:nvSpPr>
                <p:cNvPr id="399" name="Google Shape;399;p23"/>
                <p:cNvSpPr/>
                <p:nvPr/>
              </p:nvSpPr>
              <p:spPr>
                <a:xfrm>
                  <a:off x="7797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Z</a:t>
                  </a:r>
                  <a:endParaRPr sz="1543" b="1" kern="0">
                    <a:solidFill>
                      <a:srgbClr val="002B5E"/>
                    </a:solidFill>
                    <a:latin typeface="Droid Sans"/>
                    <a:ea typeface="Droid Sans"/>
                    <a:cs typeface="Droid Sans"/>
                    <a:sym typeface="Droid Sans"/>
                  </a:endParaRPr>
                </a:p>
              </p:txBody>
            </p:sp>
          </p:grpSp>
          <p:sp>
            <p:nvSpPr>
              <p:cNvPr id="400" name="Google Shape;400;p23"/>
              <p:cNvSpPr/>
              <p:nvPr/>
            </p:nvSpPr>
            <p:spPr>
              <a:xfrm>
                <a:off x="729000" y="2260050"/>
                <a:ext cx="781200" cy="4296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defTabSz="1007641">
                  <a:buClr>
                    <a:srgbClr val="000000"/>
                  </a:buClr>
                </a:pPr>
                <a:r>
                  <a:rPr lang="en" sz="2424" b="1" kern="0">
                    <a:solidFill>
                      <a:srgbClr val="002B5E"/>
                    </a:solidFill>
                    <a:latin typeface="Droid Sans"/>
                    <a:ea typeface="Droid Sans"/>
                    <a:cs typeface="Droid Sans"/>
                    <a:sym typeface="Droid Sans"/>
                  </a:rPr>
                  <a:t>Val:</a:t>
                </a:r>
                <a:endParaRPr sz="2424" b="1" kern="0">
                  <a:solidFill>
                    <a:srgbClr val="002B5E"/>
                  </a:solidFill>
                  <a:latin typeface="Droid Sans"/>
                  <a:ea typeface="Droid Sans"/>
                  <a:cs typeface="Droid Sans"/>
                  <a:sym typeface="Droid Sans"/>
                </a:endParaRPr>
              </a:p>
            </p:txBody>
          </p:sp>
          <p:sp>
            <p:nvSpPr>
              <p:cNvPr id="401" name="Google Shape;401;p23"/>
              <p:cNvSpPr/>
              <p:nvPr/>
            </p:nvSpPr>
            <p:spPr>
              <a:xfrm>
                <a:off x="729000" y="2689650"/>
                <a:ext cx="7812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Next</a:t>
                </a:r>
                <a:endParaRPr sz="1543" b="1" kern="0">
                  <a:solidFill>
                    <a:srgbClr val="002B5E"/>
                  </a:solidFill>
                  <a:latin typeface="Droid Sans"/>
                  <a:ea typeface="Droid Sans"/>
                  <a:cs typeface="Droid Sans"/>
                  <a:sym typeface="Droid Sans"/>
                </a:endParaRPr>
              </a:p>
            </p:txBody>
          </p:sp>
          <p:sp>
            <p:nvSpPr>
              <p:cNvPr id="402" name="Google Shape;402;p23"/>
              <p:cNvSpPr/>
              <p:nvPr/>
            </p:nvSpPr>
            <p:spPr>
              <a:xfrm>
                <a:off x="1510575" y="2260050"/>
                <a:ext cx="781200" cy="4296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defTabSz="1007641">
                  <a:buClr>
                    <a:srgbClr val="000000"/>
                  </a:buClr>
                </a:pPr>
                <a:endParaRPr sz="2424" b="1" kern="0">
                  <a:solidFill>
                    <a:srgbClr val="002B5E"/>
                  </a:solidFill>
                  <a:latin typeface="Droid Sans"/>
                  <a:ea typeface="Droid Sans"/>
                  <a:cs typeface="Droid Sans"/>
                  <a:sym typeface="Droid Sans"/>
                </a:endParaRPr>
              </a:p>
            </p:txBody>
          </p:sp>
        </p:grpSp>
        <p:cxnSp>
          <p:nvCxnSpPr>
            <p:cNvPr id="403" name="Google Shape;403;p23"/>
            <p:cNvCxnSpPr>
              <a:stCxn id="348" idx="2"/>
              <a:endCxn id="400" idx="0"/>
            </p:cNvCxnSpPr>
            <p:nvPr/>
          </p:nvCxnSpPr>
          <p:spPr>
            <a:xfrm rot="5400000">
              <a:off x="2239125" y="1824000"/>
              <a:ext cx="334500" cy="2573400"/>
            </a:xfrm>
            <a:prstGeom prst="curvedConnector3">
              <a:avLst>
                <a:gd name="adj1" fmla="val 49978"/>
              </a:avLst>
            </a:prstGeom>
            <a:noFill/>
            <a:ln w="19050" cap="flat" cmpd="sng">
              <a:solidFill>
                <a:schemeClr val="dk2"/>
              </a:solidFill>
              <a:prstDash val="solid"/>
              <a:round/>
              <a:headEnd type="none" w="med" len="med"/>
              <a:tailEnd type="triangle" w="med" len="med"/>
            </a:ln>
          </p:spPr>
        </p:cxnSp>
      </p:grpSp>
      <p:grpSp>
        <p:nvGrpSpPr>
          <p:cNvPr id="404" name="Google Shape;404;p23"/>
          <p:cNvGrpSpPr/>
          <p:nvPr/>
        </p:nvGrpSpPr>
        <p:grpSpPr>
          <a:xfrm>
            <a:off x="878164" y="4368224"/>
            <a:ext cx="9198758" cy="1234920"/>
            <a:chOff x="796425" y="3961500"/>
            <a:chExt cx="8347575" cy="1120650"/>
          </a:xfrm>
        </p:grpSpPr>
        <p:grpSp>
          <p:nvGrpSpPr>
            <p:cNvPr id="405" name="Google Shape;405;p23"/>
            <p:cNvGrpSpPr/>
            <p:nvPr/>
          </p:nvGrpSpPr>
          <p:grpSpPr>
            <a:xfrm>
              <a:off x="796425" y="4398750"/>
              <a:ext cx="8347575" cy="683400"/>
              <a:chOff x="729000" y="2260050"/>
              <a:chExt cx="8347575" cy="683400"/>
            </a:xfrm>
          </p:grpSpPr>
          <p:grpSp>
            <p:nvGrpSpPr>
              <p:cNvPr id="406" name="Google Shape;406;p23"/>
              <p:cNvGrpSpPr/>
              <p:nvPr/>
            </p:nvGrpSpPr>
            <p:grpSpPr>
              <a:xfrm>
                <a:off x="1510575" y="2689650"/>
                <a:ext cx="7566000" cy="253800"/>
                <a:chOff x="522375" y="1253700"/>
                <a:chExt cx="7566000" cy="253800"/>
              </a:xfrm>
            </p:grpSpPr>
            <p:sp>
              <p:nvSpPr>
                <p:cNvPr id="407" name="Google Shape;407;p23"/>
                <p:cNvSpPr/>
                <p:nvPr/>
              </p:nvSpPr>
              <p:spPr>
                <a:xfrm>
                  <a:off x="522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A</a:t>
                  </a:r>
                  <a:endParaRPr sz="1543" b="1" kern="0">
                    <a:solidFill>
                      <a:srgbClr val="002B5E"/>
                    </a:solidFill>
                    <a:latin typeface="Droid Sans"/>
                    <a:ea typeface="Droid Sans"/>
                    <a:cs typeface="Droid Sans"/>
                    <a:sym typeface="Droid Sans"/>
                  </a:endParaRPr>
                </a:p>
              </p:txBody>
            </p:sp>
            <p:sp>
              <p:nvSpPr>
                <p:cNvPr id="408" name="Google Shape;408;p23"/>
                <p:cNvSpPr/>
                <p:nvPr/>
              </p:nvSpPr>
              <p:spPr>
                <a:xfrm>
                  <a:off x="813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B</a:t>
                  </a:r>
                  <a:endParaRPr sz="1543" b="1" kern="0">
                    <a:solidFill>
                      <a:srgbClr val="002B5E"/>
                    </a:solidFill>
                    <a:latin typeface="Droid Sans"/>
                    <a:ea typeface="Droid Sans"/>
                    <a:cs typeface="Droid Sans"/>
                    <a:sym typeface="Droid Sans"/>
                  </a:endParaRPr>
                </a:p>
              </p:txBody>
            </p:sp>
            <p:sp>
              <p:nvSpPr>
                <p:cNvPr id="409" name="Google Shape;409;p23"/>
                <p:cNvSpPr/>
                <p:nvPr/>
              </p:nvSpPr>
              <p:spPr>
                <a:xfrm>
                  <a:off x="1104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C</a:t>
                  </a:r>
                  <a:endParaRPr sz="1543" b="1" kern="0">
                    <a:solidFill>
                      <a:srgbClr val="002B5E"/>
                    </a:solidFill>
                    <a:latin typeface="Droid Sans"/>
                    <a:ea typeface="Droid Sans"/>
                    <a:cs typeface="Droid Sans"/>
                    <a:sym typeface="Droid Sans"/>
                  </a:endParaRPr>
                </a:p>
              </p:txBody>
            </p:sp>
            <p:sp>
              <p:nvSpPr>
                <p:cNvPr id="410" name="Google Shape;410;p23"/>
                <p:cNvSpPr/>
                <p:nvPr/>
              </p:nvSpPr>
              <p:spPr>
                <a:xfrm>
                  <a:off x="1395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D</a:t>
                  </a:r>
                  <a:endParaRPr sz="1543" b="1" kern="0">
                    <a:solidFill>
                      <a:srgbClr val="002B5E"/>
                    </a:solidFill>
                    <a:latin typeface="Droid Sans"/>
                    <a:ea typeface="Droid Sans"/>
                    <a:cs typeface="Droid Sans"/>
                    <a:sym typeface="Droid Sans"/>
                  </a:endParaRPr>
                </a:p>
              </p:txBody>
            </p:sp>
            <p:sp>
              <p:nvSpPr>
                <p:cNvPr id="411" name="Google Shape;411;p23"/>
                <p:cNvSpPr/>
                <p:nvPr/>
              </p:nvSpPr>
              <p:spPr>
                <a:xfrm>
                  <a:off x="1686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E</a:t>
                  </a:r>
                  <a:endParaRPr sz="1543" b="1" kern="0">
                    <a:solidFill>
                      <a:srgbClr val="002B5E"/>
                    </a:solidFill>
                    <a:latin typeface="Droid Sans"/>
                    <a:ea typeface="Droid Sans"/>
                    <a:cs typeface="Droid Sans"/>
                    <a:sym typeface="Droid Sans"/>
                  </a:endParaRPr>
                </a:p>
              </p:txBody>
            </p:sp>
            <p:sp>
              <p:nvSpPr>
                <p:cNvPr id="412" name="Google Shape;412;p23"/>
                <p:cNvSpPr/>
                <p:nvPr/>
              </p:nvSpPr>
              <p:spPr>
                <a:xfrm>
                  <a:off x="1977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F</a:t>
                  </a:r>
                  <a:endParaRPr sz="1543" b="1" kern="0">
                    <a:solidFill>
                      <a:srgbClr val="002B5E"/>
                    </a:solidFill>
                    <a:latin typeface="Droid Sans"/>
                    <a:ea typeface="Droid Sans"/>
                    <a:cs typeface="Droid Sans"/>
                    <a:sym typeface="Droid Sans"/>
                  </a:endParaRPr>
                </a:p>
              </p:txBody>
            </p:sp>
            <p:sp>
              <p:nvSpPr>
                <p:cNvPr id="413" name="Google Shape;413;p23"/>
                <p:cNvSpPr/>
                <p:nvPr/>
              </p:nvSpPr>
              <p:spPr>
                <a:xfrm>
                  <a:off x="2268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G</a:t>
                  </a:r>
                  <a:endParaRPr sz="1543" b="1" kern="0">
                    <a:solidFill>
                      <a:srgbClr val="002B5E"/>
                    </a:solidFill>
                    <a:latin typeface="Droid Sans"/>
                    <a:ea typeface="Droid Sans"/>
                    <a:cs typeface="Droid Sans"/>
                    <a:sym typeface="Droid Sans"/>
                  </a:endParaRPr>
                </a:p>
              </p:txBody>
            </p:sp>
            <p:sp>
              <p:nvSpPr>
                <p:cNvPr id="414" name="Google Shape;414;p23"/>
                <p:cNvSpPr/>
                <p:nvPr/>
              </p:nvSpPr>
              <p:spPr>
                <a:xfrm>
                  <a:off x="2559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H</a:t>
                  </a:r>
                  <a:endParaRPr sz="1543" b="1" kern="0">
                    <a:solidFill>
                      <a:srgbClr val="002B5E"/>
                    </a:solidFill>
                    <a:latin typeface="Droid Sans"/>
                    <a:ea typeface="Droid Sans"/>
                    <a:cs typeface="Droid Sans"/>
                    <a:sym typeface="Droid Sans"/>
                  </a:endParaRPr>
                </a:p>
              </p:txBody>
            </p:sp>
            <p:sp>
              <p:nvSpPr>
                <p:cNvPr id="415" name="Google Shape;415;p23"/>
                <p:cNvSpPr/>
                <p:nvPr/>
              </p:nvSpPr>
              <p:spPr>
                <a:xfrm>
                  <a:off x="2850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I</a:t>
                  </a:r>
                  <a:endParaRPr sz="1543" b="1" kern="0">
                    <a:solidFill>
                      <a:srgbClr val="002B5E"/>
                    </a:solidFill>
                    <a:latin typeface="Droid Sans"/>
                    <a:ea typeface="Droid Sans"/>
                    <a:cs typeface="Droid Sans"/>
                    <a:sym typeface="Droid Sans"/>
                  </a:endParaRPr>
                </a:p>
              </p:txBody>
            </p:sp>
            <p:sp>
              <p:nvSpPr>
                <p:cNvPr id="416" name="Google Shape;416;p23"/>
                <p:cNvSpPr/>
                <p:nvPr/>
              </p:nvSpPr>
              <p:spPr>
                <a:xfrm>
                  <a:off x="3141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J</a:t>
                  </a:r>
                  <a:endParaRPr sz="1543" b="1" kern="0">
                    <a:solidFill>
                      <a:srgbClr val="002B5E"/>
                    </a:solidFill>
                    <a:latin typeface="Droid Sans"/>
                    <a:ea typeface="Droid Sans"/>
                    <a:cs typeface="Droid Sans"/>
                    <a:sym typeface="Droid Sans"/>
                  </a:endParaRPr>
                </a:p>
              </p:txBody>
            </p:sp>
            <p:sp>
              <p:nvSpPr>
                <p:cNvPr id="417" name="Google Shape;417;p23"/>
                <p:cNvSpPr/>
                <p:nvPr/>
              </p:nvSpPr>
              <p:spPr>
                <a:xfrm>
                  <a:off x="3432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K</a:t>
                  </a:r>
                  <a:endParaRPr sz="1543" b="1" kern="0">
                    <a:solidFill>
                      <a:srgbClr val="002B5E"/>
                    </a:solidFill>
                    <a:latin typeface="Droid Sans"/>
                    <a:ea typeface="Droid Sans"/>
                    <a:cs typeface="Droid Sans"/>
                    <a:sym typeface="Droid Sans"/>
                  </a:endParaRPr>
                </a:p>
              </p:txBody>
            </p:sp>
            <p:sp>
              <p:nvSpPr>
                <p:cNvPr id="418" name="Google Shape;418;p23"/>
                <p:cNvSpPr/>
                <p:nvPr/>
              </p:nvSpPr>
              <p:spPr>
                <a:xfrm>
                  <a:off x="3723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L</a:t>
                  </a:r>
                  <a:endParaRPr sz="1543" b="1" kern="0">
                    <a:solidFill>
                      <a:srgbClr val="002B5E"/>
                    </a:solidFill>
                    <a:latin typeface="Droid Sans"/>
                    <a:ea typeface="Droid Sans"/>
                    <a:cs typeface="Droid Sans"/>
                    <a:sym typeface="Droid Sans"/>
                  </a:endParaRPr>
                </a:p>
              </p:txBody>
            </p:sp>
            <p:sp>
              <p:nvSpPr>
                <p:cNvPr id="419" name="Google Shape;419;p23"/>
                <p:cNvSpPr/>
                <p:nvPr/>
              </p:nvSpPr>
              <p:spPr>
                <a:xfrm>
                  <a:off x="4014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M</a:t>
                  </a:r>
                  <a:endParaRPr sz="1543" b="1" kern="0">
                    <a:solidFill>
                      <a:srgbClr val="002B5E"/>
                    </a:solidFill>
                    <a:latin typeface="Droid Sans"/>
                    <a:ea typeface="Droid Sans"/>
                    <a:cs typeface="Droid Sans"/>
                    <a:sym typeface="Droid Sans"/>
                  </a:endParaRPr>
                </a:p>
              </p:txBody>
            </p:sp>
            <p:sp>
              <p:nvSpPr>
                <p:cNvPr id="420" name="Google Shape;420;p23"/>
                <p:cNvSpPr/>
                <p:nvPr/>
              </p:nvSpPr>
              <p:spPr>
                <a:xfrm>
                  <a:off x="4305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N</a:t>
                  </a:r>
                  <a:endParaRPr sz="1543" b="1" kern="0">
                    <a:solidFill>
                      <a:srgbClr val="002B5E"/>
                    </a:solidFill>
                    <a:latin typeface="Droid Sans"/>
                    <a:ea typeface="Droid Sans"/>
                    <a:cs typeface="Droid Sans"/>
                    <a:sym typeface="Droid Sans"/>
                  </a:endParaRPr>
                </a:p>
              </p:txBody>
            </p:sp>
            <p:sp>
              <p:nvSpPr>
                <p:cNvPr id="421" name="Google Shape;421;p23"/>
                <p:cNvSpPr/>
                <p:nvPr/>
              </p:nvSpPr>
              <p:spPr>
                <a:xfrm>
                  <a:off x="4596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O</a:t>
                  </a:r>
                  <a:endParaRPr sz="1543" b="1" kern="0">
                    <a:solidFill>
                      <a:srgbClr val="002B5E"/>
                    </a:solidFill>
                    <a:latin typeface="Droid Sans"/>
                    <a:ea typeface="Droid Sans"/>
                    <a:cs typeface="Droid Sans"/>
                    <a:sym typeface="Droid Sans"/>
                  </a:endParaRPr>
                </a:p>
              </p:txBody>
            </p:sp>
            <p:sp>
              <p:nvSpPr>
                <p:cNvPr id="422" name="Google Shape;422;p23"/>
                <p:cNvSpPr/>
                <p:nvPr/>
              </p:nvSpPr>
              <p:spPr>
                <a:xfrm>
                  <a:off x="4887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P</a:t>
                  </a:r>
                  <a:endParaRPr sz="1543" b="1" kern="0">
                    <a:solidFill>
                      <a:srgbClr val="002B5E"/>
                    </a:solidFill>
                    <a:latin typeface="Droid Sans"/>
                    <a:ea typeface="Droid Sans"/>
                    <a:cs typeface="Droid Sans"/>
                    <a:sym typeface="Droid Sans"/>
                  </a:endParaRPr>
                </a:p>
              </p:txBody>
            </p:sp>
            <p:sp>
              <p:nvSpPr>
                <p:cNvPr id="423" name="Google Shape;423;p23"/>
                <p:cNvSpPr/>
                <p:nvPr/>
              </p:nvSpPr>
              <p:spPr>
                <a:xfrm>
                  <a:off x="5178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Q</a:t>
                  </a:r>
                  <a:endParaRPr sz="1543" b="1" kern="0">
                    <a:solidFill>
                      <a:srgbClr val="002B5E"/>
                    </a:solidFill>
                    <a:latin typeface="Droid Sans"/>
                    <a:ea typeface="Droid Sans"/>
                    <a:cs typeface="Droid Sans"/>
                    <a:sym typeface="Droid Sans"/>
                  </a:endParaRPr>
                </a:p>
              </p:txBody>
            </p:sp>
            <p:sp>
              <p:nvSpPr>
                <p:cNvPr id="424" name="Google Shape;424;p23"/>
                <p:cNvSpPr/>
                <p:nvPr/>
              </p:nvSpPr>
              <p:spPr>
                <a:xfrm>
                  <a:off x="5469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R</a:t>
                  </a:r>
                  <a:endParaRPr sz="1543" b="1" kern="0">
                    <a:solidFill>
                      <a:srgbClr val="002B5E"/>
                    </a:solidFill>
                    <a:latin typeface="Droid Sans"/>
                    <a:ea typeface="Droid Sans"/>
                    <a:cs typeface="Droid Sans"/>
                    <a:sym typeface="Droid Sans"/>
                  </a:endParaRPr>
                </a:p>
              </p:txBody>
            </p:sp>
            <p:sp>
              <p:nvSpPr>
                <p:cNvPr id="425" name="Google Shape;425;p23"/>
                <p:cNvSpPr/>
                <p:nvPr/>
              </p:nvSpPr>
              <p:spPr>
                <a:xfrm>
                  <a:off x="5760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S</a:t>
                  </a:r>
                  <a:endParaRPr sz="1543" b="1" kern="0">
                    <a:solidFill>
                      <a:srgbClr val="002B5E"/>
                    </a:solidFill>
                    <a:latin typeface="Droid Sans"/>
                    <a:ea typeface="Droid Sans"/>
                    <a:cs typeface="Droid Sans"/>
                    <a:sym typeface="Droid Sans"/>
                  </a:endParaRPr>
                </a:p>
              </p:txBody>
            </p:sp>
            <p:sp>
              <p:nvSpPr>
                <p:cNvPr id="426" name="Google Shape;426;p23"/>
                <p:cNvSpPr/>
                <p:nvPr/>
              </p:nvSpPr>
              <p:spPr>
                <a:xfrm>
                  <a:off x="6051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T</a:t>
                  </a:r>
                  <a:endParaRPr sz="1543" b="1" kern="0">
                    <a:solidFill>
                      <a:srgbClr val="002B5E"/>
                    </a:solidFill>
                    <a:latin typeface="Droid Sans"/>
                    <a:ea typeface="Droid Sans"/>
                    <a:cs typeface="Droid Sans"/>
                    <a:sym typeface="Droid Sans"/>
                  </a:endParaRPr>
                </a:p>
              </p:txBody>
            </p:sp>
            <p:sp>
              <p:nvSpPr>
                <p:cNvPr id="427" name="Google Shape;427;p23"/>
                <p:cNvSpPr/>
                <p:nvPr/>
              </p:nvSpPr>
              <p:spPr>
                <a:xfrm>
                  <a:off x="6342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U</a:t>
                  </a:r>
                  <a:endParaRPr sz="1543" b="1" kern="0">
                    <a:solidFill>
                      <a:srgbClr val="002B5E"/>
                    </a:solidFill>
                    <a:latin typeface="Droid Sans"/>
                    <a:ea typeface="Droid Sans"/>
                    <a:cs typeface="Droid Sans"/>
                    <a:sym typeface="Droid Sans"/>
                  </a:endParaRPr>
                </a:p>
              </p:txBody>
            </p:sp>
            <p:sp>
              <p:nvSpPr>
                <p:cNvPr id="428" name="Google Shape;428;p23"/>
                <p:cNvSpPr/>
                <p:nvPr/>
              </p:nvSpPr>
              <p:spPr>
                <a:xfrm>
                  <a:off x="6633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V</a:t>
                  </a:r>
                  <a:endParaRPr sz="1543" b="1" kern="0">
                    <a:solidFill>
                      <a:srgbClr val="002B5E"/>
                    </a:solidFill>
                    <a:latin typeface="Droid Sans"/>
                    <a:ea typeface="Droid Sans"/>
                    <a:cs typeface="Droid Sans"/>
                    <a:sym typeface="Droid Sans"/>
                  </a:endParaRPr>
                </a:p>
              </p:txBody>
            </p:sp>
            <p:sp>
              <p:nvSpPr>
                <p:cNvPr id="429" name="Google Shape;429;p23"/>
                <p:cNvSpPr/>
                <p:nvPr/>
              </p:nvSpPr>
              <p:spPr>
                <a:xfrm>
                  <a:off x="6924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W</a:t>
                  </a:r>
                  <a:endParaRPr sz="1543" b="1" kern="0">
                    <a:solidFill>
                      <a:srgbClr val="002B5E"/>
                    </a:solidFill>
                    <a:latin typeface="Droid Sans"/>
                    <a:ea typeface="Droid Sans"/>
                    <a:cs typeface="Droid Sans"/>
                    <a:sym typeface="Droid Sans"/>
                  </a:endParaRPr>
                </a:p>
              </p:txBody>
            </p:sp>
            <p:sp>
              <p:nvSpPr>
                <p:cNvPr id="430" name="Google Shape;430;p23"/>
                <p:cNvSpPr/>
                <p:nvPr/>
              </p:nvSpPr>
              <p:spPr>
                <a:xfrm>
                  <a:off x="7215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X</a:t>
                  </a:r>
                  <a:endParaRPr sz="1543" b="1" kern="0">
                    <a:solidFill>
                      <a:srgbClr val="002B5E"/>
                    </a:solidFill>
                    <a:latin typeface="Droid Sans"/>
                    <a:ea typeface="Droid Sans"/>
                    <a:cs typeface="Droid Sans"/>
                    <a:sym typeface="Droid Sans"/>
                  </a:endParaRPr>
                </a:p>
              </p:txBody>
            </p:sp>
            <p:sp>
              <p:nvSpPr>
                <p:cNvPr id="431" name="Google Shape;431;p23"/>
                <p:cNvSpPr/>
                <p:nvPr/>
              </p:nvSpPr>
              <p:spPr>
                <a:xfrm>
                  <a:off x="7506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Y</a:t>
                  </a:r>
                  <a:endParaRPr sz="1543" b="1" kern="0">
                    <a:solidFill>
                      <a:srgbClr val="002B5E"/>
                    </a:solidFill>
                    <a:latin typeface="Droid Sans"/>
                    <a:ea typeface="Droid Sans"/>
                    <a:cs typeface="Droid Sans"/>
                    <a:sym typeface="Droid Sans"/>
                  </a:endParaRPr>
                </a:p>
              </p:txBody>
            </p:sp>
            <p:sp>
              <p:nvSpPr>
                <p:cNvPr id="432" name="Google Shape;432;p23"/>
                <p:cNvSpPr/>
                <p:nvPr/>
              </p:nvSpPr>
              <p:spPr>
                <a:xfrm>
                  <a:off x="7797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Z</a:t>
                  </a:r>
                  <a:endParaRPr sz="1543" b="1" kern="0">
                    <a:solidFill>
                      <a:srgbClr val="002B5E"/>
                    </a:solidFill>
                    <a:latin typeface="Droid Sans"/>
                    <a:ea typeface="Droid Sans"/>
                    <a:cs typeface="Droid Sans"/>
                    <a:sym typeface="Droid Sans"/>
                  </a:endParaRPr>
                </a:p>
              </p:txBody>
            </p:sp>
          </p:grpSp>
          <p:sp>
            <p:nvSpPr>
              <p:cNvPr id="433" name="Google Shape;433;p23"/>
              <p:cNvSpPr/>
              <p:nvPr/>
            </p:nvSpPr>
            <p:spPr>
              <a:xfrm>
                <a:off x="729000" y="2260050"/>
                <a:ext cx="781200" cy="4296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defTabSz="1007641">
                  <a:buClr>
                    <a:srgbClr val="000000"/>
                  </a:buClr>
                </a:pPr>
                <a:r>
                  <a:rPr lang="en" sz="2424" b="1" kern="0">
                    <a:solidFill>
                      <a:srgbClr val="002B5E"/>
                    </a:solidFill>
                    <a:latin typeface="Droid Sans"/>
                    <a:ea typeface="Droid Sans"/>
                    <a:cs typeface="Droid Sans"/>
                    <a:sym typeface="Droid Sans"/>
                  </a:rPr>
                  <a:t>Val:</a:t>
                </a:r>
                <a:endParaRPr sz="2424" b="1" kern="0">
                  <a:solidFill>
                    <a:srgbClr val="002B5E"/>
                  </a:solidFill>
                  <a:latin typeface="Droid Sans"/>
                  <a:ea typeface="Droid Sans"/>
                  <a:cs typeface="Droid Sans"/>
                  <a:sym typeface="Droid Sans"/>
                </a:endParaRPr>
              </a:p>
            </p:txBody>
          </p:sp>
          <p:sp>
            <p:nvSpPr>
              <p:cNvPr id="434" name="Google Shape;434;p23"/>
              <p:cNvSpPr/>
              <p:nvPr/>
            </p:nvSpPr>
            <p:spPr>
              <a:xfrm>
                <a:off x="729000" y="2689650"/>
                <a:ext cx="7812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Next</a:t>
                </a:r>
                <a:endParaRPr sz="1543" b="1" kern="0">
                  <a:solidFill>
                    <a:srgbClr val="002B5E"/>
                  </a:solidFill>
                  <a:latin typeface="Droid Sans"/>
                  <a:ea typeface="Droid Sans"/>
                  <a:cs typeface="Droid Sans"/>
                  <a:sym typeface="Droid Sans"/>
                </a:endParaRPr>
              </a:p>
            </p:txBody>
          </p:sp>
          <p:sp>
            <p:nvSpPr>
              <p:cNvPr id="435" name="Google Shape;435;p23"/>
              <p:cNvSpPr/>
              <p:nvPr/>
            </p:nvSpPr>
            <p:spPr>
              <a:xfrm>
                <a:off x="1510575" y="2260050"/>
                <a:ext cx="781200" cy="4296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2424" b="1" kern="0">
                    <a:solidFill>
                      <a:srgbClr val="002B5E"/>
                    </a:solidFill>
                    <a:latin typeface="Droid Sans"/>
                    <a:ea typeface="Droid Sans"/>
                    <a:cs typeface="Droid Sans"/>
                    <a:sym typeface="Droid Sans"/>
                  </a:rPr>
                  <a:t>0</a:t>
                </a:r>
                <a:endParaRPr sz="2424" b="1" kern="0">
                  <a:solidFill>
                    <a:srgbClr val="002B5E"/>
                  </a:solidFill>
                  <a:latin typeface="Droid Sans"/>
                  <a:ea typeface="Droid Sans"/>
                  <a:cs typeface="Droid Sans"/>
                  <a:sym typeface="Droid Sans"/>
                </a:endParaRPr>
              </a:p>
            </p:txBody>
          </p:sp>
        </p:grpSp>
        <p:cxnSp>
          <p:nvCxnSpPr>
            <p:cNvPr id="436" name="Google Shape;436;p23"/>
            <p:cNvCxnSpPr>
              <a:stCxn id="378" idx="2"/>
              <a:endCxn id="433" idx="0"/>
            </p:cNvCxnSpPr>
            <p:nvPr/>
          </p:nvCxnSpPr>
          <p:spPr>
            <a:xfrm rot="5400000">
              <a:off x="1784925" y="3363450"/>
              <a:ext cx="437100" cy="1633200"/>
            </a:xfrm>
            <a:prstGeom prst="curvedConnector3">
              <a:avLst>
                <a:gd name="adj1" fmla="val 49983"/>
              </a:avLst>
            </a:prstGeom>
            <a:noFill/>
            <a:ln w="19050" cap="flat" cmpd="sng">
              <a:solidFill>
                <a:schemeClr val="dk2"/>
              </a:solidFill>
              <a:prstDash val="solid"/>
              <a:round/>
              <a:headEnd type="none" w="med" len="med"/>
              <a:tailEnd type="triangle" w="med" len="med"/>
            </a:ln>
          </p:spPr>
        </p:cxnSp>
      </p:grpSp>
      <p:grpSp>
        <p:nvGrpSpPr>
          <p:cNvPr id="437" name="Google Shape;437;p23"/>
          <p:cNvGrpSpPr/>
          <p:nvPr/>
        </p:nvGrpSpPr>
        <p:grpSpPr>
          <a:xfrm>
            <a:off x="67253" y="3246365"/>
            <a:ext cx="9198758" cy="3325738"/>
            <a:chOff x="60550" y="2943450"/>
            <a:chExt cx="8347575" cy="3018000"/>
          </a:xfrm>
        </p:grpSpPr>
        <p:grpSp>
          <p:nvGrpSpPr>
            <p:cNvPr id="438" name="Google Shape;438;p23"/>
            <p:cNvGrpSpPr/>
            <p:nvPr/>
          </p:nvGrpSpPr>
          <p:grpSpPr>
            <a:xfrm>
              <a:off x="60550" y="5278050"/>
              <a:ext cx="8347575" cy="683400"/>
              <a:chOff x="729000" y="2260050"/>
              <a:chExt cx="8347575" cy="683400"/>
            </a:xfrm>
          </p:grpSpPr>
          <p:grpSp>
            <p:nvGrpSpPr>
              <p:cNvPr id="439" name="Google Shape;439;p23"/>
              <p:cNvGrpSpPr/>
              <p:nvPr/>
            </p:nvGrpSpPr>
            <p:grpSpPr>
              <a:xfrm>
                <a:off x="1510575" y="2689650"/>
                <a:ext cx="7566000" cy="253800"/>
                <a:chOff x="522375" y="1253700"/>
                <a:chExt cx="7566000" cy="253800"/>
              </a:xfrm>
            </p:grpSpPr>
            <p:sp>
              <p:nvSpPr>
                <p:cNvPr id="440" name="Google Shape;440;p23"/>
                <p:cNvSpPr/>
                <p:nvPr/>
              </p:nvSpPr>
              <p:spPr>
                <a:xfrm>
                  <a:off x="522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A</a:t>
                  </a:r>
                  <a:endParaRPr sz="1543" b="1" kern="0">
                    <a:solidFill>
                      <a:srgbClr val="002B5E"/>
                    </a:solidFill>
                    <a:latin typeface="Droid Sans"/>
                    <a:ea typeface="Droid Sans"/>
                    <a:cs typeface="Droid Sans"/>
                    <a:sym typeface="Droid Sans"/>
                  </a:endParaRPr>
                </a:p>
              </p:txBody>
            </p:sp>
            <p:sp>
              <p:nvSpPr>
                <p:cNvPr id="441" name="Google Shape;441;p23"/>
                <p:cNvSpPr/>
                <p:nvPr/>
              </p:nvSpPr>
              <p:spPr>
                <a:xfrm>
                  <a:off x="813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B</a:t>
                  </a:r>
                  <a:endParaRPr sz="1543" b="1" kern="0">
                    <a:solidFill>
                      <a:srgbClr val="002B5E"/>
                    </a:solidFill>
                    <a:latin typeface="Droid Sans"/>
                    <a:ea typeface="Droid Sans"/>
                    <a:cs typeface="Droid Sans"/>
                    <a:sym typeface="Droid Sans"/>
                  </a:endParaRPr>
                </a:p>
              </p:txBody>
            </p:sp>
            <p:sp>
              <p:nvSpPr>
                <p:cNvPr id="442" name="Google Shape;442;p23"/>
                <p:cNvSpPr/>
                <p:nvPr/>
              </p:nvSpPr>
              <p:spPr>
                <a:xfrm>
                  <a:off x="1104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C</a:t>
                  </a:r>
                  <a:endParaRPr sz="1543" b="1" kern="0">
                    <a:solidFill>
                      <a:srgbClr val="002B5E"/>
                    </a:solidFill>
                    <a:latin typeface="Droid Sans"/>
                    <a:ea typeface="Droid Sans"/>
                    <a:cs typeface="Droid Sans"/>
                    <a:sym typeface="Droid Sans"/>
                  </a:endParaRPr>
                </a:p>
              </p:txBody>
            </p:sp>
            <p:sp>
              <p:nvSpPr>
                <p:cNvPr id="443" name="Google Shape;443;p23"/>
                <p:cNvSpPr/>
                <p:nvPr/>
              </p:nvSpPr>
              <p:spPr>
                <a:xfrm>
                  <a:off x="1395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D</a:t>
                  </a:r>
                  <a:endParaRPr sz="1543" b="1" kern="0">
                    <a:solidFill>
                      <a:srgbClr val="002B5E"/>
                    </a:solidFill>
                    <a:latin typeface="Droid Sans"/>
                    <a:ea typeface="Droid Sans"/>
                    <a:cs typeface="Droid Sans"/>
                    <a:sym typeface="Droid Sans"/>
                  </a:endParaRPr>
                </a:p>
              </p:txBody>
            </p:sp>
            <p:sp>
              <p:nvSpPr>
                <p:cNvPr id="444" name="Google Shape;444;p23"/>
                <p:cNvSpPr/>
                <p:nvPr/>
              </p:nvSpPr>
              <p:spPr>
                <a:xfrm>
                  <a:off x="1686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E</a:t>
                  </a:r>
                  <a:endParaRPr sz="1543" b="1" kern="0">
                    <a:solidFill>
                      <a:srgbClr val="002B5E"/>
                    </a:solidFill>
                    <a:latin typeface="Droid Sans"/>
                    <a:ea typeface="Droid Sans"/>
                    <a:cs typeface="Droid Sans"/>
                    <a:sym typeface="Droid Sans"/>
                  </a:endParaRPr>
                </a:p>
              </p:txBody>
            </p:sp>
            <p:sp>
              <p:nvSpPr>
                <p:cNvPr id="445" name="Google Shape;445;p23"/>
                <p:cNvSpPr/>
                <p:nvPr/>
              </p:nvSpPr>
              <p:spPr>
                <a:xfrm>
                  <a:off x="1977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F</a:t>
                  </a:r>
                  <a:endParaRPr sz="1543" b="1" kern="0">
                    <a:solidFill>
                      <a:srgbClr val="002B5E"/>
                    </a:solidFill>
                    <a:latin typeface="Droid Sans"/>
                    <a:ea typeface="Droid Sans"/>
                    <a:cs typeface="Droid Sans"/>
                    <a:sym typeface="Droid Sans"/>
                  </a:endParaRPr>
                </a:p>
              </p:txBody>
            </p:sp>
            <p:sp>
              <p:nvSpPr>
                <p:cNvPr id="446" name="Google Shape;446;p23"/>
                <p:cNvSpPr/>
                <p:nvPr/>
              </p:nvSpPr>
              <p:spPr>
                <a:xfrm>
                  <a:off x="2268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G</a:t>
                  </a:r>
                  <a:endParaRPr sz="1543" b="1" kern="0">
                    <a:solidFill>
                      <a:srgbClr val="002B5E"/>
                    </a:solidFill>
                    <a:latin typeface="Droid Sans"/>
                    <a:ea typeface="Droid Sans"/>
                    <a:cs typeface="Droid Sans"/>
                    <a:sym typeface="Droid Sans"/>
                  </a:endParaRPr>
                </a:p>
              </p:txBody>
            </p:sp>
            <p:sp>
              <p:nvSpPr>
                <p:cNvPr id="447" name="Google Shape;447;p23"/>
                <p:cNvSpPr/>
                <p:nvPr/>
              </p:nvSpPr>
              <p:spPr>
                <a:xfrm>
                  <a:off x="2559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H</a:t>
                  </a:r>
                  <a:endParaRPr sz="1543" b="1" kern="0">
                    <a:solidFill>
                      <a:srgbClr val="002B5E"/>
                    </a:solidFill>
                    <a:latin typeface="Droid Sans"/>
                    <a:ea typeface="Droid Sans"/>
                    <a:cs typeface="Droid Sans"/>
                    <a:sym typeface="Droid Sans"/>
                  </a:endParaRPr>
                </a:p>
              </p:txBody>
            </p:sp>
            <p:sp>
              <p:nvSpPr>
                <p:cNvPr id="448" name="Google Shape;448;p23"/>
                <p:cNvSpPr/>
                <p:nvPr/>
              </p:nvSpPr>
              <p:spPr>
                <a:xfrm>
                  <a:off x="2850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I</a:t>
                  </a:r>
                  <a:endParaRPr sz="1543" b="1" kern="0">
                    <a:solidFill>
                      <a:srgbClr val="002B5E"/>
                    </a:solidFill>
                    <a:latin typeface="Droid Sans"/>
                    <a:ea typeface="Droid Sans"/>
                    <a:cs typeface="Droid Sans"/>
                    <a:sym typeface="Droid Sans"/>
                  </a:endParaRPr>
                </a:p>
              </p:txBody>
            </p:sp>
            <p:sp>
              <p:nvSpPr>
                <p:cNvPr id="449" name="Google Shape;449;p23"/>
                <p:cNvSpPr/>
                <p:nvPr/>
              </p:nvSpPr>
              <p:spPr>
                <a:xfrm>
                  <a:off x="3141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J</a:t>
                  </a:r>
                  <a:endParaRPr sz="1543" b="1" kern="0">
                    <a:solidFill>
                      <a:srgbClr val="002B5E"/>
                    </a:solidFill>
                    <a:latin typeface="Droid Sans"/>
                    <a:ea typeface="Droid Sans"/>
                    <a:cs typeface="Droid Sans"/>
                    <a:sym typeface="Droid Sans"/>
                  </a:endParaRPr>
                </a:p>
              </p:txBody>
            </p:sp>
            <p:sp>
              <p:nvSpPr>
                <p:cNvPr id="450" name="Google Shape;450;p23"/>
                <p:cNvSpPr/>
                <p:nvPr/>
              </p:nvSpPr>
              <p:spPr>
                <a:xfrm>
                  <a:off x="3432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K</a:t>
                  </a:r>
                  <a:endParaRPr sz="1543" b="1" kern="0">
                    <a:solidFill>
                      <a:srgbClr val="002B5E"/>
                    </a:solidFill>
                    <a:latin typeface="Droid Sans"/>
                    <a:ea typeface="Droid Sans"/>
                    <a:cs typeface="Droid Sans"/>
                    <a:sym typeface="Droid Sans"/>
                  </a:endParaRPr>
                </a:p>
              </p:txBody>
            </p:sp>
            <p:sp>
              <p:nvSpPr>
                <p:cNvPr id="451" name="Google Shape;451;p23"/>
                <p:cNvSpPr/>
                <p:nvPr/>
              </p:nvSpPr>
              <p:spPr>
                <a:xfrm>
                  <a:off x="3723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L</a:t>
                  </a:r>
                  <a:endParaRPr sz="1543" b="1" kern="0">
                    <a:solidFill>
                      <a:srgbClr val="002B5E"/>
                    </a:solidFill>
                    <a:latin typeface="Droid Sans"/>
                    <a:ea typeface="Droid Sans"/>
                    <a:cs typeface="Droid Sans"/>
                    <a:sym typeface="Droid Sans"/>
                  </a:endParaRPr>
                </a:p>
              </p:txBody>
            </p:sp>
            <p:sp>
              <p:nvSpPr>
                <p:cNvPr id="452" name="Google Shape;452;p23"/>
                <p:cNvSpPr/>
                <p:nvPr/>
              </p:nvSpPr>
              <p:spPr>
                <a:xfrm>
                  <a:off x="4014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M</a:t>
                  </a:r>
                  <a:endParaRPr sz="1543" b="1" kern="0">
                    <a:solidFill>
                      <a:srgbClr val="002B5E"/>
                    </a:solidFill>
                    <a:latin typeface="Droid Sans"/>
                    <a:ea typeface="Droid Sans"/>
                    <a:cs typeface="Droid Sans"/>
                    <a:sym typeface="Droid Sans"/>
                  </a:endParaRPr>
                </a:p>
              </p:txBody>
            </p:sp>
            <p:sp>
              <p:nvSpPr>
                <p:cNvPr id="453" name="Google Shape;453;p23"/>
                <p:cNvSpPr/>
                <p:nvPr/>
              </p:nvSpPr>
              <p:spPr>
                <a:xfrm>
                  <a:off x="4305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N</a:t>
                  </a:r>
                  <a:endParaRPr sz="1543" b="1" kern="0">
                    <a:solidFill>
                      <a:srgbClr val="002B5E"/>
                    </a:solidFill>
                    <a:latin typeface="Droid Sans"/>
                    <a:ea typeface="Droid Sans"/>
                    <a:cs typeface="Droid Sans"/>
                    <a:sym typeface="Droid Sans"/>
                  </a:endParaRPr>
                </a:p>
              </p:txBody>
            </p:sp>
            <p:sp>
              <p:nvSpPr>
                <p:cNvPr id="454" name="Google Shape;454;p23"/>
                <p:cNvSpPr/>
                <p:nvPr/>
              </p:nvSpPr>
              <p:spPr>
                <a:xfrm>
                  <a:off x="4596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O</a:t>
                  </a:r>
                  <a:endParaRPr sz="1543" b="1" kern="0">
                    <a:solidFill>
                      <a:srgbClr val="002B5E"/>
                    </a:solidFill>
                    <a:latin typeface="Droid Sans"/>
                    <a:ea typeface="Droid Sans"/>
                    <a:cs typeface="Droid Sans"/>
                    <a:sym typeface="Droid Sans"/>
                  </a:endParaRPr>
                </a:p>
              </p:txBody>
            </p:sp>
            <p:sp>
              <p:nvSpPr>
                <p:cNvPr id="455" name="Google Shape;455;p23"/>
                <p:cNvSpPr/>
                <p:nvPr/>
              </p:nvSpPr>
              <p:spPr>
                <a:xfrm>
                  <a:off x="4887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P</a:t>
                  </a:r>
                  <a:endParaRPr sz="1543" b="1" kern="0">
                    <a:solidFill>
                      <a:srgbClr val="002B5E"/>
                    </a:solidFill>
                    <a:latin typeface="Droid Sans"/>
                    <a:ea typeface="Droid Sans"/>
                    <a:cs typeface="Droid Sans"/>
                    <a:sym typeface="Droid Sans"/>
                  </a:endParaRPr>
                </a:p>
              </p:txBody>
            </p:sp>
            <p:sp>
              <p:nvSpPr>
                <p:cNvPr id="456" name="Google Shape;456;p23"/>
                <p:cNvSpPr/>
                <p:nvPr/>
              </p:nvSpPr>
              <p:spPr>
                <a:xfrm>
                  <a:off x="5178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Q</a:t>
                  </a:r>
                  <a:endParaRPr sz="1543" b="1" kern="0">
                    <a:solidFill>
                      <a:srgbClr val="002B5E"/>
                    </a:solidFill>
                    <a:latin typeface="Droid Sans"/>
                    <a:ea typeface="Droid Sans"/>
                    <a:cs typeface="Droid Sans"/>
                    <a:sym typeface="Droid Sans"/>
                  </a:endParaRPr>
                </a:p>
              </p:txBody>
            </p:sp>
            <p:sp>
              <p:nvSpPr>
                <p:cNvPr id="457" name="Google Shape;457;p23"/>
                <p:cNvSpPr/>
                <p:nvPr/>
              </p:nvSpPr>
              <p:spPr>
                <a:xfrm>
                  <a:off x="5469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R</a:t>
                  </a:r>
                  <a:endParaRPr sz="1543" b="1" kern="0">
                    <a:solidFill>
                      <a:srgbClr val="002B5E"/>
                    </a:solidFill>
                    <a:latin typeface="Droid Sans"/>
                    <a:ea typeface="Droid Sans"/>
                    <a:cs typeface="Droid Sans"/>
                    <a:sym typeface="Droid Sans"/>
                  </a:endParaRPr>
                </a:p>
              </p:txBody>
            </p:sp>
            <p:sp>
              <p:nvSpPr>
                <p:cNvPr id="458" name="Google Shape;458;p23"/>
                <p:cNvSpPr/>
                <p:nvPr/>
              </p:nvSpPr>
              <p:spPr>
                <a:xfrm>
                  <a:off x="5760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S</a:t>
                  </a:r>
                  <a:endParaRPr sz="1543" b="1" kern="0">
                    <a:solidFill>
                      <a:srgbClr val="002B5E"/>
                    </a:solidFill>
                    <a:latin typeface="Droid Sans"/>
                    <a:ea typeface="Droid Sans"/>
                    <a:cs typeface="Droid Sans"/>
                    <a:sym typeface="Droid Sans"/>
                  </a:endParaRPr>
                </a:p>
              </p:txBody>
            </p:sp>
            <p:sp>
              <p:nvSpPr>
                <p:cNvPr id="459" name="Google Shape;459;p23"/>
                <p:cNvSpPr/>
                <p:nvPr/>
              </p:nvSpPr>
              <p:spPr>
                <a:xfrm>
                  <a:off x="6051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T</a:t>
                  </a:r>
                  <a:endParaRPr sz="1543" b="1" kern="0">
                    <a:solidFill>
                      <a:srgbClr val="002B5E"/>
                    </a:solidFill>
                    <a:latin typeface="Droid Sans"/>
                    <a:ea typeface="Droid Sans"/>
                    <a:cs typeface="Droid Sans"/>
                    <a:sym typeface="Droid Sans"/>
                  </a:endParaRPr>
                </a:p>
              </p:txBody>
            </p:sp>
            <p:sp>
              <p:nvSpPr>
                <p:cNvPr id="460" name="Google Shape;460;p23"/>
                <p:cNvSpPr/>
                <p:nvPr/>
              </p:nvSpPr>
              <p:spPr>
                <a:xfrm>
                  <a:off x="6342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U</a:t>
                  </a:r>
                  <a:endParaRPr sz="1543" b="1" kern="0">
                    <a:solidFill>
                      <a:srgbClr val="002B5E"/>
                    </a:solidFill>
                    <a:latin typeface="Droid Sans"/>
                    <a:ea typeface="Droid Sans"/>
                    <a:cs typeface="Droid Sans"/>
                    <a:sym typeface="Droid Sans"/>
                  </a:endParaRPr>
                </a:p>
              </p:txBody>
            </p:sp>
            <p:sp>
              <p:nvSpPr>
                <p:cNvPr id="461" name="Google Shape;461;p23"/>
                <p:cNvSpPr/>
                <p:nvPr/>
              </p:nvSpPr>
              <p:spPr>
                <a:xfrm>
                  <a:off x="6633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V</a:t>
                  </a:r>
                  <a:endParaRPr sz="1543" b="1" kern="0">
                    <a:solidFill>
                      <a:srgbClr val="002B5E"/>
                    </a:solidFill>
                    <a:latin typeface="Droid Sans"/>
                    <a:ea typeface="Droid Sans"/>
                    <a:cs typeface="Droid Sans"/>
                    <a:sym typeface="Droid Sans"/>
                  </a:endParaRPr>
                </a:p>
              </p:txBody>
            </p:sp>
            <p:sp>
              <p:nvSpPr>
                <p:cNvPr id="462" name="Google Shape;462;p23"/>
                <p:cNvSpPr/>
                <p:nvPr/>
              </p:nvSpPr>
              <p:spPr>
                <a:xfrm>
                  <a:off x="6924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W</a:t>
                  </a:r>
                  <a:endParaRPr sz="1543" b="1" kern="0">
                    <a:solidFill>
                      <a:srgbClr val="002B5E"/>
                    </a:solidFill>
                    <a:latin typeface="Droid Sans"/>
                    <a:ea typeface="Droid Sans"/>
                    <a:cs typeface="Droid Sans"/>
                    <a:sym typeface="Droid Sans"/>
                  </a:endParaRPr>
                </a:p>
              </p:txBody>
            </p:sp>
            <p:sp>
              <p:nvSpPr>
                <p:cNvPr id="463" name="Google Shape;463;p23"/>
                <p:cNvSpPr/>
                <p:nvPr/>
              </p:nvSpPr>
              <p:spPr>
                <a:xfrm>
                  <a:off x="7215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X</a:t>
                  </a:r>
                  <a:endParaRPr sz="1543" b="1" kern="0">
                    <a:solidFill>
                      <a:srgbClr val="002B5E"/>
                    </a:solidFill>
                    <a:latin typeface="Droid Sans"/>
                    <a:ea typeface="Droid Sans"/>
                    <a:cs typeface="Droid Sans"/>
                    <a:sym typeface="Droid Sans"/>
                  </a:endParaRPr>
                </a:p>
              </p:txBody>
            </p:sp>
            <p:sp>
              <p:nvSpPr>
                <p:cNvPr id="464" name="Google Shape;464;p23"/>
                <p:cNvSpPr/>
                <p:nvPr/>
              </p:nvSpPr>
              <p:spPr>
                <a:xfrm>
                  <a:off x="7506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Y</a:t>
                  </a:r>
                  <a:endParaRPr sz="1543" b="1" kern="0">
                    <a:solidFill>
                      <a:srgbClr val="002B5E"/>
                    </a:solidFill>
                    <a:latin typeface="Droid Sans"/>
                    <a:ea typeface="Droid Sans"/>
                    <a:cs typeface="Droid Sans"/>
                    <a:sym typeface="Droid Sans"/>
                  </a:endParaRPr>
                </a:p>
              </p:txBody>
            </p:sp>
            <p:sp>
              <p:nvSpPr>
                <p:cNvPr id="465" name="Google Shape;465;p23"/>
                <p:cNvSpPr/>
                <p:nvPr/>
              </p:nvSpPr>
              <p:spPr>
                <a:xfrm>
                  <a:off x="7797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Z</a:t>
                  </a:r>
                  <a:endParaRPr sz="1543" b="1" kern="0">
                    <a:solidFill>
                      <a:srgbClr val="002B5E"/>
                    </a:solidFill>
                    <a:latin typeface="Droid Sans"/>
                    <a:ea typeface="Droid Sans"/>
                    <a:cs typeface="Droid Sans"/>
                    <a:sym typeface="Droid Sans"/>
                  </a:endParaRPr>
                </a:p>
              </p:txBody>
            </p:sp>
          </p:grpSp>
          <p:sp>
            <p:nvSpPr>
              <p:cNvPr id="466" name="Google Shape;466;p23"/>
              <p:cNvSpPr/>
              <p:nvPr/>
            </p:nvSpPr>
            <p:spPr>
              <a:xfrm>
                <a:off x="729000" y="2260050"/>
                <a:ext cx="781200" cy="4296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defTabSz="1007641">
                  <a:buClr>
                    <a:srgbClr val="000000"/>
                  </a:buClr>
                </a:pPr>
                <a:r>
                  <a:rPr lang="en" sz="2424" b="1" kern="0">
                    <a:solidFill>
                      <a:srgbClr val="002B5E"/>
                    </a:solidFill>
                    <a:latin typeface="Droid Sans"/>
                    <a:ea typeface="Droid Sans"/>
                    <a:cs typeface="Droid Sans"/>
                    <a:sym typeface="Droid Sans"/>
                  </a:rPr>
                  <a:t>Val:</a:t>
                </a:r>
                <a:endParaRPr sz="2424" b="1" kern="0">
                  <a:solidFill>
                    <a:srgbClr val="002B5E"/>
                  </a:solidFill>
                  <a:latin typeface="Droid Sans"/>
                  <a:ea typeface="Droid Sans"/>
                  <a:cs typeface="Droid Sans"/>
                  <a:sym typeface="Droid Sans"/>
                </a:endParaRPr>
              </a:p>
            </p:txBody>
          </p:sp>
          <p:sp>
            <p:nvSpPr>
              <p:cNvPr id="467" name="Google Shape;467;p23"/>
              <p:cNvSpPr/>
              <p:nvPr/>
            </p:nvSpPr>
            <p:spPr>
              <a:xfrm>
                <a:off x="729000" y="2689650"/>
                <a:ext cx="7812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Next</a:t>
                </a:r>
                <a:endParaRPr sz="1543" b="1" kern="0">
                  <a:solidFill>
                    <a:srgbClr val="002B5E"/>
                  </a:solidFill>
                  <a:latin typeface="Droid Sans"/>
                  <a:ea typeface="Droid Sans"/>
                  <a:cs typeface="Droid Sans"/>
                  <a:sym typeface="Droid Sans"/>
                </a:endParaRPr>
              </a:p>
            </p:txBody>
          </p:sp>
          <p:sp>
            <p:nvSpPr>
              <p:cNvPr id="468" name="Google Shape;468;p23"/>
              <p:cNvSpPr/>
              <p:nvPr/>
            </p:nvSpPr>
            <p:spPr>
              <a:xfrm>
                <a:off x="1510575" y="2260050"/>
                <a:ext cx="781200" cy="4296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defTabSz="1007641">
                  <a:buClr>
                    <a:srgbClr val="000000"/>
                  </a:buClr>
                </a:pPr>
                <a:endParaRPr sz="2424" b="1" kern="0">
                  <a:solidFill>
                    <a:srgbClr val="002B5E"/>
                  </a:solidFill>
                  <a:latin typeface="Droid Sans"/>
                  <a:ea typeface="Droid Sans"/>
                  <a:cs typeface="Droid Sans"/>
                  <a:sym typeface="Droid Sans"/>
                </a:endParaRPr>
              </a:p>
            </p:txBody>
          </p:sp>
        </p:grpSp>
        <p:cxnSp>
          <p:nvCxnSpPr>
            <p:cNvPr id="469" name="Google Shape;469;p23"/>
            <p:cNvCxnSpPr>
              <a:stCxn id="345" idx="2"/>
              <a:endCxn id="466" idx="0"/>
            </p:cNvCxnSpPr>
            <p:nvPr/>
          </p:nvCxnSpPr>
          <p:spPr>
            <a:xfrm rot="5400000">
              <a:off x="468375" y="2926350"/>
              <a:ext cx="2334600" cy="2368800"/>
            </a:xfrm>
            <a:prstGeom prst="curvedConnector3">
              <a:avLst>
                <a:gd name="adj1" fmla="val 28310"/>
              </a:avLst>
            </a:prstGeom>
            <a:noFill/>
            <a:ln w="19050" cap="flat" cmpd="sng">
              <a:solidFill>
                <a:schemeClr val="dk2"/>
              </a:solidFill>
              <a:prstDash val="solid"/>
              <a:round/>
              <a:headEnd type="none" w="med" len="med"/>
              <a:tailEnd type="triangle" w="med" len="med"/>
            </a:ln>
          </p:spPr>
        </p:cxnSp>
      </p:grpSp>
      <p:grpSp>
        <p:nvGrpSpPr>
          <p:cNvPr id="470" name="Google Shape;470;p23"/>
          <p:cNvGrpSpPr/>
          <p:nvPr/>
        </p:nvGrpSpPr>
        <p:grpSpPr>
          <a:xfrm>
            <a:off x="300981" y="6572268"/>
            <a:ext cx="9198758" cy="905818"/>
            <a:chOff x="272650" y="5961600"/>
            <a:chExt cx="8347575" cy="822000"/>
          </a:xfrm>
        </p:grpSpPr>
        <p:grpSp>
          <p:nvGrpSpPr>
            <p:cNvPr id="471" name="Google Shape;471;p23"/>
            <p:cNvGrpSpPr/>
            <p:nvPr/>
          </p:nvGrpSpPr>
          <p:grpSpPr>
            <a:xfrm>
              <a:off x="272650" y="6100200"/>
              <a:ext cx="8347575" cy="683400"/>
              <a:chOff x="729000" y="2260050"/>
              <a:chExt cx="8347575" cy="683400"/>
            </a:xfrm>
          </p:grpSpPr>
          <p:grpSp>
            <p:nvGrpSpPr>
              <p:cNvPr id="472" name="Google Shape;472;p23"/>
              <p:cNvGrpSpPr/>
              <p:nvPr/>
            </p:nvGrpSpPr>
            <p:grpSpPr>
              <a:xfrm>
                <a:off x="1510575" y="2689650"/>
                <a:ext cx="7566000" cy="253800"/>
                <a:chOff x="522375" y="1253700"/>
                <a:chExt cx="7566000" cy="253800"/>
              </a:xfrm>
            </p:grpSpPr>
            <p:sp>
              <p:nvSpPr>
                <p:cNvPr id="473" name="Google Shape;473;p23"/>
                <p:cNvSpPr/>
                <p:nvPr/>
              </p:nvSpPr>
              <p:spPr>
                <a:xfrm>
                  <a:off x="522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A</a:t>
                  </a:r>
                  <a:endParaRPr sz="1543" b="1" kern="0">
                    <a:solidFill>
                      <a:srgbClr val="002B5E"/>
                    </a:solidFill>
                    <a:latin typeface="Droid Sans"/>
                    <a:ea typeface="Droid Sans"/>
                    <a:cs typeface="Droid Sans"/>
                    <a:sym typeface="Droid Sans"/>
                  </a:endParaRPr>
                </a:p>
              </p:txBody>
            </p:sp>
            <p:sp>
              <p:nvSpPr>
                <p:cNvPr id="474" name="Google Shape;474;p23"/>
                <p:cNvSpPr/>
                <p:nvPr/>
              </p:nvSpPr>
              <p:spPr>
                <a:xfrm>
                  <a:off x="813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B</a:t>
                  </a:r>
                  <a:endParaRPr sz="1543" b="1" kern="0">
                    <a:solidFill>
                      <a:srgbClr val="002B5E"/>
                    </a:solidFill>
                    <a:latin typeface="Droid Sans"/>
                    <a:ea typeface="Droid Sans"/>
                    <a:cs typeface="Droid Sans"/>
                    <a:sym typeface="Droid Sans"/>
                  </a:endParaRPr>
                </a:p>
              </p:txBody>
            </p:sp>
            <p:sp>
              <p:nvSpPr>
                <p:cNvPr id="475" name="Google Shape;475;p23"/>
                <p:cNvSpPr/>
                <p:nvPr/>
              </p:nvSpPr>
              <p:spPr>
                <a:xfrm>
                  <a:off x="1104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C</a:t>
                  </a:r>
                  <a:endParaRPr sz="1543" b="1" kern="0">
                    <a:solidFill>
                      <a:srgbClr val="002B5E"/>
                    </a:solidFill>
                    <a:latin typeface="Droid Sans"/>
                    <a:ea typeface="Droid Sans"/>
                    <a:cs typeface="Droid Sans"/>
                    <a:sym typeface="Droid Sans"/>
                  </a:endParaRPr>
                </a:p>
              </p:txBody>
            </p:sp>
            <p:sp>
              <p:nvSpPr>
                <p:cNvPr id="476" name="Google Shape;476;p23"/>
                <p:cNvSpPr/>
                <p:nvPr/>
              </p:nvSpPr>
              <p:spPr>
                <a:xfrm>
                  <a:off x="1395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D</a:t>
                  </a:r>
                  <a:endParaRPr sz="1543" b="1" kern="0">
                    <a:solidFill>
                      <a:srgbClr val="002B5E"/>
                    </a:solidFill>
                    <a:latin typeface="Droid Sans"/>
                    <a:ea typeface="Droid Sans"/>
                    <a:cs typeface="Droid Sans"/>
                    <a:sym typeface="Droid Sans"/>
                  </a:endParaRPr>
                </a:p>
              </p:txBody>
            </p:sp>
            <p:sp>
              <p:nvSpPr>
                <p:cNvPr id="477" name="Google Shape;477;p23"/>
                <p:cNvSpPr/>
                <p:nvPr/>
              </p:nvSpPr>
              <p:spPr>
                <a:xfrm>
                  <a:off x="1686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E</a:t>
                  </a:r>
                  <a:endParaRPr sz="1543" b="1" kern="0">
                    <a:solidFill>
                      <a:srgbClr val="002B5E"/>
                    </a:solidFill>
                    <a:latin typeface="Droid Sans"/>
                    <a:ea typeface="Droid Sans"/>
                    <a:cs typeface="Droid Sans"/>
                    <a:sym typeface="Droid Sans"/>
                  </a:endParaRPr>
                </a:p>
              </p:txBody>
            </p:sp>
            <p:sp>
              <p:nvSpPr>
                <p:cNvPr id="478" name="Google Shape;478;p23"/>
                <p:cNvSpPr/>
                <p:nvPr/>
              </p:nvSpPr>
              <p:spPr>
                <a:xfrm>
                  <a:off x="1977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F</a:t>
                  </a:r>
                  <a:endParaRPr sz="1543" b="1" kern="0">
                    <a:solidFill>
                      <a:srgbClr val="002B5E"/>
                    </a:solidFill>
                    <a:latin typeface="Droid Sans"/>
                    <a:ea typeface="Droid Sans"/>
                    <a:cs typeface="Droid Sans"/>
                    <a:sym typeface="Droid Sans"/>
                  </a:endParaRPr>
                </a:p>
              </p:txBody>
            </p:sp>
            <p:sp>
              <p:nvSpPr>
                <p:cNvPr id="479" name="Google Shape;479;p23"/>
                <p:cNvSpPr/>
                <p:nvPr/>
              </p:nvSpPr>
              <p:spPr>
                <a:xfrm>
                  <a:off x="2268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G</a:t>
                  </a:r>
                  <a:endParaRPr sz="1543" b="1" kern="0">
                    <a:solidFill>
                      <a:srgbClr val="002B5E"/>
                    </a:solidFill>
                    <a:latin typeface="Droid Sans"/>
                    <a:ea typeface="Droid Sans"/>
                    <a:cs typeface="Droid Sans"/>
                    <a:sym typeface="Droid Sans"/>
                  </a:endParaRPr>
                </a:p>
              </p:txBody>
            </p:sp>
            <p:sp>
              <p:nvSpPr>
                <p:cNvPr id="480" name="Google Shape;480;p23"/>
                <p:cNvSpPr/>
                <p:nvPr/>
              </p:nvSpPr>
              <p:spPr>
                <a:xfrm>
                  <a:off x="2559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H</a:t>
                  </a:r>
                  <a:endParaRPr sz="1543" b="1" kern="0">
                    <a:solidFill>
                      <a:srgbClr val="002B5E"/>
                    </a:solidFill>
                    <a:latin typeface="Droid Sans"/>
                    <a:ea typeface="Droid Sans"/>
                    <a:cs typeface="Droid Sans"/>
                    <a:sym typeface="Droid Sans"/>
                  </a:endParaRPr>
                </a:p>
              </p:txBody>
            </p:sp>
            <p:sp>
              <p:nvSpPr>
                <p:cNvPr id="481" name="Google Shape;481;p23"/>
                <p:cNvSpPr/>
                <p:nvPr/>
              </p:nvSpPr>
              <p:spPr>
                <a:xfrm>
                  <a:off x="2850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I</a:t>
                  </a:r>
                  <a:endParaRPr sz="1543" b="1" kern="0">
                    <a:solidFill>
                      <a:srgbClr val="002B5E"/>
                    </a:solidFill>
                    <a:latin typeface="Droid Sans"/>
                    <a:ea typeface="Droid Sans"/>
                    <a:cs typeface="Droid Sans"/>
                    <a:sym typeface="Droid Sans"/>
                  </a:endParaRPr>
                </a:p>
              </p:txBody>
            </p:sp>
            <p:sp>
              <p:nvSpPr>
                <p:cNvPr id="482" name="Google Shape;482;p23"/>
                <p:cNvSpPr/>
                <p:nvPr/>
              </p:nvSpPr>
              <p:spPr>
                <a:xfrm>
                  <a:off x="3141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J</a:t>
                  </a:r>
                  <a:endParaRPr sz="1543" b="1" kern="0">
                    <a:solidFill>
                      <a:srgbClr val="002B5E"/>
                    </a:solidFill>
                    <a:latin typeface="Droid Sans"/>
                    <a:ea typeface="Droid Sans"/>
                    <a:cs typeface="Droid Sans"/>
                    <a:sym typeface="Droid Sans"/>
                  </a:endParaRPr>
                </a:p>
              </p:txBody>
            </p:sp>
            <p:sp>
              <p:nvSpPr>
                <p:cNvPr id="483" name="Google Shape;483;p23"/>
                <p:cNvSpPr/>
                <p:nvPr/>
              </p:nvSpPr>
              <p:spPr>
                <a:xfrm>
                  <a:off x="3432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K</a:t>
                  </a:r>
                  <a:endParaRPr sz="1543" b="1" kern="0">
                    <a:solidFill>
                      <a:srgbClr val="002B5E"/>
                    </a:solidFill>
                    <a:latin typeface="Droid Sans"/>
                    <a:ea typeface="Droid Sans"/>
                    <a:cs typeface="Droid Sans"/>
                    <a:sym typeface="Droid Sans"/>
                  </a:endParaRPr>
                </a:p>
              </p:txBody>
            </p:sp>
            <p:sp>
              <p:nvSpPr>
                <p:cNvPr id="484" name="Google Shape;484;p23"/>
                <p:cNvSpPr/>
                <p:nvPr/>
              </p:nvSpPr>
              <p:spPr>
                <a:xfrm>
                  <a:off x="3723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L</a:t>
                  </a:r>
                  <a:endParaRPr sz="1543" b="1" kern="0">
                    <a:solidFill>
                      <a:srgbClr val="002B5E"/>
                    </a:solidFill>
                    <a:latin typeface="Droid Sans"/>
                    <a:ea typeface="Droid Sans"/>
                    <a:cs typeface="Droid Sans"/>
                    <a:sym typeface="Droid Sans"/>
                  </a:endParaRPr>
                </a:p>
              </p:txBody>
            </p:sp>
            <p:sp>
              <p:nvSpPr>
                <p:cNvPr id="485" name="Google Shape;485;p23"/>
                <p:cNvSpPr/>
                <p:nvPr/>
              </p:nvSpPr>
              <p:spPr>
                <a:xfrm>
                  <a:off x="4014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M</a:t>
                  </a:r>
                  <a:endParaRPr sz="1543" b="1" kern="0">
                    <a:solidFill>
                      <a:srgbClr val="002B5E"/>
                    </a:solidFill>
                    <a:latin typeface="Droid Sans"/>
                    <a:ea typeface="Droid Sans"/>
                    <a:cs typeface="Droid Sans"/>
                    <a:sym typeface="Droid Sans"/>
                  </a:endParaRPr>
                </a:p>
              </p:txBody>
            </p:sp>
            <p:sp>
              <p:nvSpPr>
                <p:cNvPr id="486" name="Google Shape;486;p23"/>
                <p:cNvSpPr/>
                <p:nvPr/>
              </p:nvSpPr>
              <p:spPr>
                <a:xfrm>
                  <a:off x="4305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N</a:t>
                  </a:r>
                  <a:endParaRPr sz="1543" b="1" kern="0">
                    <a:solidFill>
                      <a:srgbClr val="002B5E"/>
                    </a:solidFill>
                    <a:latin typeface="Droid Sans"/>
                    <a:ea typeface="Droid Sans"/>
                    <a:cs typeface="Droid Sans"/>
                    <a:sym typeface="Droid Sans"/>
                  </a:endParaRPr>
                </a:p>
              </p:txBody>
            </p:sp>
            <p:sp>
              <p:nvSpPr>
                <p:cNvPr id="487" name="Google Shape;487;p23"/>
                <p:cNvSpPr/>
                <p:nvPr/>
              </p:nvSpPr>
              <p:spPr>
                <a:xfrm>
                  <a:off x="4596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O</a:t>
                  </a:r>
                  <a:endParaRPr sz="1543" b="1" kern="0">
                    <a:solidFill>
                      <a:srgbClr val="002B5E"/>
                    </a:solidFill>
                    <a:latin typeface="Droid Sans"/>
                    <a:ea typeface="Droid Sans"/>
                    <a:cs typeface="Droid Sans"/>
                    <a:sym typeface="Droid Sans"/>
                  </a:endParaRPr>
                </a:p>
              </p:txBody>
            </p:sp>
            <p:sp>
              <p:nvSpPr>
                <p:cNvPr id="488" name="Google Shape;488;p23"/>
                <p:cNvSpPr/>
                <p:nvPr/>
              </p:nvSpPr>
              <p:spPr>
                <a:xfrm>
                  <a:off x="4887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P</a:t>
                  </a:r>
                  <a:endParaRPr sz="1543" b="1" kern="0">
                    <a:solidFill>
                      <a:srgbClr val="002B5E"/>
                    </a:solidFill>
                    <a:latin typeface="Droid Sans"/>
                    <a:ea typeface="Droid Sans"/>
                    <a:cs typeface="Droid Sans"/>
                    <a:sym typeface="Droid Sans"/>
                  </a:endParaRPr>
                </a:p>
              </p:txBody>
            </p:sp>
            <p:sp>
              <p:nvSpPr>
                <p:cNvPr id="489" name="Google Shape;489;p23"/>
                <p:cNvSpPr/>
                <p:nvPr/>
              </p:nvSpPr>
              <p:spPr>
                <a:xfrm>
                  <a:off x="5178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Q</a:t>
                  </a:r>
                  <a:endParaRPr sz="1543" b="1" kern="0">
                    <a:solidFill>
                      <a:srgbClr val="002B5E"/>
                    </a:solidFill>
                    <a:latin typeface="Droid Sans"/>
                    <a:ea typeface="Droid Sans"/>
                    <a:cs typeface="Droid Sans"/>
                    <a:sym typeface="Droid Sans"/>
                  </a:endParaRPr>
                </a:p>
              </p:txBody>
            </p:sp>
            <p:sp>
              <p:nvSpPr>
                <p:cNvPr id="490" name="Google Shape;490;p23"/>
                <p:cNvSpPr/>
                <p:nvPr/>
              </p:nvSpPr>
              <p:spPr>
                <a:xfrm>
                  <a:off x="5469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R</a:t>
                  </a:r>
                  <a:endParaRPr sz="1543" b="1" kern="0">
                    <a:solidFill>
                      <a:srgbClr val="002B5E"/>
                    </a:solidFill>
                    <a:latin typeface="Droid Sans"/>
                    <a:ea typeface="Droid Sans"/>
                    <a:cs typeface="Droid Sans"/>
                    <a:sym typeface="Droid Sans"/>
                  </a:endParaRPr>
                </a:p>
              </p:txBody>
            </p:sp>
            <p:sp>
              <p:nvSpPr>
                <p:cNvPr id="491" name="Google Shape;491;p23"/>
                <p:cNvSpPr/>
                <p:nvPr/>
              </p:nvSpPr>
              <p:spPr>
                <a:xfrm>
                  <a:off x="5760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S</a:t>
                  </a:r>
                  <a:endParaRPr sz="1543" b="1" kern="0">
                    <a:solidFill>
                      <a:srgbClr val="002B5E"/>
                    </a:solidFill>
                    <a:latin typeface="Droid Sans"/>
                    <a:ea typeface="Droid Sans"/>
                    <a:cs typeface="Droid Sans"/>
                    <a:sym typeface="Droid Sans"/>
                  </a:endParaRPr>
                </a:p>
              </p:txBody>
            </p:sp>
            <p:sp>
              <p:nvSpPr>
                <p:cNvPr id="492" name="Google Shape;492;p23"/>
                <p:cNvSpPr/>
                <p:nvPr/>
              </p:nvSpPr>
              <p:spPr>
                <a:xfrm>
                  <a:off x="6051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T</a:t>
                  </a:r>
                  <a:endParaRPr sz="1543" b="1" kern="0">
                    <a:solidFill>
                      <a:srgbClr val="002B5E"/>
                    </a:solidFill>
                    <a:latin typeface="Droid Sans"/>
                    <a:ea typeface="Droid Sans"/>
                    <a:cs typeface="Droid Sans"/>
                    <a:sym typeface="Droid Sans"/>
                  </a:endParaRPr>
                </a:p>
              </p:txBody>
            </p:sp>
            <p:sp>
              <p:nvSpPr>
                <p:cNvPr id="493" name="Google Shape;493;p23"/>
                <p:cNvSpPr/>
                <p:nvPr/>
              </p:nvSpPr>
              <p:spPr>
                <a:xfrm>
                  <a:off x="6342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U</a:t>
                  </a:r>
                  <a:endParaRPr sz="1543" b="1" kern="0">
                    <a:solidFill>
                      <a:srgbClr val="002B5E"/>
                    </a:solidFill>
                    <a:latin typeface="Droid Sans"/>
                    <a:ea typeface="Droid Sans"/>
                    <a:cs typeface="Droid Sans"/>
                    <a:sym typeface="Droid Sans"/>
                  </a:endParaRPr>
                </a:p>
              </p:txBody>
            </p:sp>
            <p:sp>
              <p:nvSpPr>
                <p:cNvPr id="494" name="Google Shape;494;p23"/>
                <p:cNvSpPr/>
                <p:nvPr/>
              </p:nvSpPr>
              <p:spPr>
                <a:xfrm>
                  <a:off x="6633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V</a:t>
                  </a:r>
                  <a:endParaRPr sz="1543" b="1" kern="0">
                    <a:solidFill>
                      <a:srgbClr val="002B5E"/>
                    </a:solidFill>
                    <a:latin typeface="Droid Sans"/>
                    <a:ea typeface="Droid Sans"/>
                    <a:cs typeface="Droid Sans"/>
                    <a:sym typeface="Droid Sans"/>
                  </a:endParaRPr>
                </a:p>
              </p:txBody>
            </p:sp>
            <p:sp>
              <p:nvSpPr>
                <p:cNvPr id="495" name="Google Shape;495;p23"/>
                <p:cNvSpPr/>
                <p:nvPr/>
              </p:nvSpPr>
              <p:spPr>
                <a:xfrm>
                  <a:off x="6924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W</a:t>
                  </a:r>
                  <a:endParaRPr sz="1543" b="1" kern="0">
                    <a:solidFill>
                      <a:srgbClr val="002B5E"/>
                    </a:solidFill>
                    <a:latin typeface="Droid Sans"/>
                    <a:ea typeface="Droid Sans"/>
                    <a:cs typeface="Droid Sans"/>
                    <a:sym typeface="Droid Sans"/>
                  </a:endParaRPr>
                </a:p>
              </p:txBody>
            </p:sp>
            <p:sp>
              <p:nvSpPr>
                <p:cNvPr id="496" name="Google Shape;496;p23"/>
                <p:cNvSpPr/>
                <p:nvPr/>
              </p:nvSpPr>
              <p:spPr>
                <a:xfrm>
                  <a:off x="7215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X</a:t>
                  </a:r>
                  <a:endParaRPr sz="1543" b="1" kern="0">
                    <a:solidFill>
                      <a:srgbClr val="002B5E"/>
                    </a:solidFill>
                    <a:latin typeface="Droid Sans"/>
                    <a:ea typeface="Droid Sans"/>
                    <a:cs typeface="Droid Sans"/>
                    <a:sym typeface="Droid Sans"/>
                  </a:endParaRPr>
                </a:p>
              </p:txBody>
            </p:sp>
            <p:sp>
              <p:nvSpPr>
                <p:cNvPr id="497" name="Google Shape;497;p23"/>
                <p:cNvSpPr/>
                <p:nvPr/>
              </p:nvSpPr>
              <p:spPr>
                <a:xfrm>
                  <a:off x="7506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Y</a:t>
                  </a:r>
                  <a:endParaRPr sz="1543" b="1" kern="0">
                    <a:solidFill>
                      <a:srgbClr val="002B5E"/>
                    </a:solidFill>
                    <a:latin typeface="Droid Sans"/>
                    <a:ea typeface="Droid Sans"/>
                    <a:cs typeface="Droid Sans"/>
                    <a:sym typeface="Droid Sans"/>
                  </a:endParaRPr>
                </a:p>
              </p:txBody>
            </p:sp>
            <p:sp>
              <p:nvSpPr>
                <p:cNvPr id="498" name="Google Shape;498;p23"/>
                <p:cNvSpPr/>
                <p:nvPr/>
              </p:nvSpPr>
              <p:spPr>
                <a:xfrm>
                  <a:off x="7797375" y="1253700"/>
                  <a:ext cx="2910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Z</a:t>
                  </a:r>
                  <a:endParaRPr sz="1543" b="1" kern="0">
                    <a:solidFill>
                      <a:srgbClr val="002B5E"/>
                    </a:solidFill>
                    <a:latin typeface="Droid Sans"/>
                    <a:ea typeface="Droid Sans"/>
                    <a:cs typeface="Droid Sans"/>
                    <a:sym typeface="Droid Sans"/>
                  </a:endParaRPr>
                </a:p>
              </p:txBody>
            </p:sp>
          </p:grpSp>
          <p:sp>
            <p:nvSpPr>
              <p:cNvPr id="499" name="Google Shape;499;p23"/>
              <p:cNvSpPr/>
              <p:nvPr/>
            </p:nvSpPr>
            <p:spPr>
              <a:xfrm>
                <a:off x="729000" y="2260050"/>
                <a:ext cx="781200" cy="4296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defTabSz="1007641">
                  <a:buClr>
                    <a:srgbClr val="000000"/>
                  </a:buClr>
                </a:pPr>
                <a:r>
                  <a:rPr lang="en" sz="2424" b="1" kern="0">
                    <a:solidFill>
                      <a:srgbClr val="002B5E"/>
                    </a:solidFill>
                    <a:latin typeface="Droid Sans"/>
                    <a:ea typeface="Droid Sans"/>
                    <a:cs typeface="Droid Sans"/>
                    <a:sym typeface="Droid Sans"/>
                  </a:rPr>
                  <a:t>Val:</a:t>
                </a:r>
                <a:endParaRPr sz="2424" b="1" kern="0">
                  <a:solidFill>
                    <a:srgbClr val="002B5E"/>
                  </a:solidFill>
                  <a:latin typeface="Droid Sans"/>
                  <a:ea typeface="Droid Sans"/>
                  <a:cs typeface="Droid Sans"/>
                  <a:sym typeface="Droid Sans"/>
                </a:endParaRPr>
              </a:p>
            </p:txBody>
          </p:sp>
          <p:sp>
            <p:nvSpPr>
              <p:cNvPr id="500" name="Google Shape;500;p23"/>
              <p:cNvSpPr/>
              <p:nvPr/>
            </p:nvSpPr>
            <p:spPr>
              <a:xfrm>
                <a:off x="729000" y="2689650"/>
                <a:ext cx="781200" cy="2538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1543" b="1" kern="0">
                    <a:solidFill>
                      <a:srgbClr val="002B5E"/>
                    </a:solidFill>
                    <a:latin typeface="Droid Sans"/>
                    <a:ea typeface="Droid Sans"/>
                    <a:cs typeface="Droid Sans"/>
                    <a:sym typeface="Droid Sans"/>
                  </a:rPr>
                  <a:t>Next</a:t>
                </a:r>
                <a:endParaRPr sz="1543" b="1" kern="0">
                  <a:solidFill>
                    <a:srgbClr val="002B5E"/>
                  </a:solidFill>
                  <a:latin typeface="Droid Sans"/>
                  <a:ea typeface="Droid Sans"/>
                  <a:cs typeface="Droid Sans"/>
                  <a:sym typeface="Droid Sans"/>
                </a:endParaRPr>
              </a:p>
            </p:txBody>
          </p:sp>
          <p:sp>
            <p:nvSpPr>
              <p:cNvPr id="501" name="Google Shape;501;p23"/>
              <p:cNvSpPr/>
              <p:nvPr/>
            </p:nvSpPr>
            <p:spPr>
              <a:xfrm>
                <a:off x="1510575" y="2260050"/>
                <a:ext cx="781200" cy="4296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2424" b="1" kern="0">
                    <a:solidFill>
                      <a:srgbClr val="002B5E"/>
                    </a:solidFill>
                    <a:latin typeface="Droid Sans"/>
                    <a:ea typeface="Droid Sans"/>
                    <a:cs typeface="Droid Sans"/>
                    <a:sym typeface="Droid Sans"/>
                  </a:rPr>
                  <a:t>1</a:t>
                </a:r>
                <a:endParaRPr sz="2424" b="1" kern="0">
                  <a:solidFill>
                    <a:srgbClr val="002B5E"/>
                  </a:solidFill>
                  <a:latin typeface="Droid Sans"/>
                  <a:ea typeface="Droid Sans"/>
                  <a:cs typeface="Droid Sans"/>
                  <a:sym typeface="Droid Sans"/>
                </a:endParaRPr>
              </a:p>
            </p:txBody>
          </p:sp>
        </p:grpSp>
        <p:cxnSp>
          <p:nvCxnSpPr>
            <p:cNvPr id="502" name="Google Shape;502;p23"/>
            <p:cNvCxnSpPr>
              <a:endCxn id="499" idx="0"/>
            </p:cNvCxnSpPr>
            <p:nvPr/>
          </p:nvCxnSpPr>
          <p:spPr>
            <a:xfrm flipH="1">
              <a:off x="663250" y="5961600"/>
              <a:ext cx="324300" cy="138600"/>
            </a:xfrm>
            <a:prstGeom prst="curvedConnector2">
              <a:avLst/>
            </a:prstGeom>
            <a:noFill/>
            <a:ln w="19050" cap="flat" cmpd="sng">
              <a:solidFill>
                <a:schemeClr val="dk2"/>
              </a:solidFill>
              <a:prstDash val="solid"/>
              <a:round/>
              <a:headEnd type="none" w="med" len="med"/>
              <a:tailEnd type="triangle" w="med" len="med"/>
            </a:ln>
          </p:spPr>
        </p:cxnSp>
      </p:grpSp>
      <p:sp>
        <p:nvSpPr>
          <p:cNvPr id="503" name="Google Shape;503;p23"/>
          <p:cNvSpPr txBox="1">
            <a:spLocks noGrp="1"/>
          </p:cNvSpPr>
          <p:nvPr>
            <p:ph type="sldNum" idx="12"/>
          </p:nvPr>
        </p:nvSpPr>
        <p:spPr>
          <a:xfrm>
            <a:off x="9429829" y="6981687"/>
            <a:ext cx="604649" cy="578533"/>
          </a:xfrm>
          <a:prstGeom prst="rect">
            <a:avLst/>
          </a:prstGeom>
        </p:spPr>
        <p:txBody>
          <a:bodyPr spcFirstLastPara="1" wrap="square" lIns="100747" tIns="100747" rIns="100747" bIns="100747" anchor="ctr" anchorCtr="0">
            <a:noAutofit/>
          </a:bodyPr>
          <a:lstStyle/>
          <a:p>
            <a:pPr defTabSz="1007641">
              <a:buClr>
                <a:srgbClr val="000000"/>
              </a:buClr>
            </a:pPr>
            <a:fld id="{00000000-1234-1234-1234-123412341234}" type="slidenum">
              <a:rPr lang="en" kern="0"/>
              <a:pPr defTabSz="1007641">
                <a:buClr>
                  <a:srgbClr val="000000"/>
                </a:buClr>
              </a:pPr>
              <a:t>12</a:t>
            </a:fld>
            <a:endParaRPr kern="0"/>
          </a:p>
        </p:txBody>
      </p:sp>
      <p:sp>
        <p:nvSpPr>
          <p:cNvPr id="2" name="Footer Placeholder 1">
            <a:extLst>
              <a:ext uri="{FF2B5EF4-FFF2-40B4-BE49-F238E27FC236}">
                <a16:creationId xmlns:a16="http://schemas.microsoft.com/office/drawing/2014/main" id="{17F01930-B10A-9543-B9FA-75416D0AA032}"/>
              </a:ext>
            </a:extLst>
          </p:cNvPr>
          <p:cNvSpPr>
            <a:spLocks noGrp="1"/>
          </p:cNvSpPr>
          <p:nvPr>
            <p:ph type="ftr" sz="quarter" idx="13"/>
          </p:nvPr>
        </p:nvSpPr>
        <p:spPr/>
        <p:txBody>
          <a:bodyPr/>
          <a:lstStyle/>
          <a:p>
            <a:pPr defTabSz="457063" fontAlgn="base" hangingPunct="0">
              <a:lnSpc>
                <a:spcPct val="69000"/>
              </a:lnSpc>
              <a:spcBef>
                <a:spcPct val="0"/>
              </a:spcBef>
              <a:spcAft>
                <a:spcPct val="0"/>
              </a:spcAft>
              <a:buClr>
                <a:srgbClr val="000000"/>
              </a:buClr>
              <a:buSzPct val="100000"/>
            </a:pPr>
            <a:r>
              <a:rPr lang="en-US">
                <a:solidFill>
                  <a:srgbClr val="000000">
                    <a:tint val="75000"/>
                  </a:srgbClr>
                </a:solidFill>
                <a:latin typeface="Arial" panose="020B0604020202020204" pitchFamily="34" charset="0"/>
                <a:cs typeface="Arial" panose="020B0604020202020204" pitchFamily="34" charset="0"/>
              </a:rPr>
              <a:t>CS/COE 1501 – Algorithm Implementation – Sherif Khattab</a:t>
            </a:r>
          </a:p>
        </p:txBody>
      </p:sp>
    </p:spTree>
    <p:extLst>
      <p:ext uri="{BB962C8B-B14F-4D97-AF65-F5344CB8AC3E}">
        <p14:creationId xmlns:p14="http://schemas.microsoft.com/office/powerpoint/2010/main" val="2994869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
                                        </p:tgtEl>
                                        <p:attrNameLst>
                                          <p:attrName>style.visibility</p:attrName>
                                        </p:attrNameLst>
                                      </p:cBhvr>
                                      <p:to>
                                        <p:strVal val="visible"/>
                                      </p:to>
                                    </p:set>
                                    <p:animEffect transition="in" filter="fade">
                                      <p:cBhvr>
                                        <p:cTn id="7" dur="100"/>
                                        <p:tgtEl>
                                          <p:spTgt spid="30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38"/>
                                        </p:tgtEl>
                                        <p:attrNameLst>
                                          <p:attrName>style.visibility</p:attrName>
                                        </p:attrNameLst>
                                      </p:cBhvr>
                                      <p:to>
                                        <p:strVal val="visible"/>
                                      </p:to>
                                    </p:set>
                                    <p:animEffect transition="in" filter="fade">
                                      <p:cBhvr>
                                        <p:cTn id="12" dur="100"/>
                                        <p:tgtEl>
                                          <p:spTgt spid="33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71"/>
                                        </p:tgtEl>
                                        <p:attrNameLst>
                                          <p:attrName>style.visibility</p:attrName>
                                        </p:attrNameLst>
                                      </p:cBhvr>
                                      <p:to>
                                        <p:strVal val="visible"/>
                                      </p:to>
                                    </p:set>
                                    <p:animEffect transition="in" filter="fade">
                                      <p:cBhvr>
                                        <p:cTn id="17" dur="100"/>
                                        <p:tgtEl>
                                          <p:spTgt spid="37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04"/>
                                        </p:tgtEl>
                                        <p:attrNameLst>
                                          <p:attrName>style.visibility</p:attrName>
                                        </p:attrNameLst>
                                      </p:cBhvr>
                                      <p:to>
                                        <p:strVal val="visible"/>
                                      </p:to>
                                    </p:set>
                                    <p:animEffect transition="in" filter="fade">
                                      <p:cBhvr>
                                        <p:cTn id="22" dur="100"/>
                                        <p:tgtEl>
                                          <p:spTgt spid="40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37"/>
                                        </p:tgtEl>
                                        <p:attrNameLst>
                                          <p:attrName>style.visibility</p:attrName>
                                        </p:attrNameLst>
                                      </p:cBhvr>
                                      <p:to>
                                        <p:strVal val="visible"/>
                                      </p:to>
                                    </p:set>
                                    <p:animEffect transition="in" filter="fade">
                                      <p:cBhvr>
                                        <p:cTn id="27" dur="100"/>
                                        <p:tgtEl>
                                          <p:spTgt spid="43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70"/>
                                        </p:tgtEl>
                                        <p:attrNameLst>
                                          <p:attrName>style.visibility</p:attrName>
                                        </p:attrNameLst>
                                      </p:cBhvr>
                                      <p:to>
                                        <p:strVal val="visible"/>
                                      </p:to>
                                    </p:set>
                                    <p:animEffect transition="in" filter="fade">
                                      <p:cBhvr>
                                        <p:cTn id="32" dur="100"/>
                                        <p:tgtEl>
                                          <p:spTgt spid="4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24"/>
          <p:cNvSpPr txBox="1">
            <a:spLocks noGrp="1"/>
          </p:cNvSpPr>
          <p:nvPr>
            <p:ph type="body" idx="1"/>
          </p:nvPr>
        </p:nvSpPr>
        <p:spPr>
          <a:xfrm>
            <a:off x="187260" y="1176707"/>
            <a:ext cx="4709206" cy="5822026"/>
          </a:xfrm>
          <a:prstGeom prst="rect">
            <a:avLst/>
          </a:prstGeom>
        </p:spPr>
        <p:txBody>
          <a:bodyPr spcFirstLastPara="1" wrap="square" lIns="100747" tIns="100747" rIns="100747" bIns="100747" anchor="t" anchorCtr="0">
            <a:normAutofit fontScale="92500" lnSpcReduction="20000"/>
          </a:bodyPr>
          <a:lstStyle/>
          <a:p>
            <a:pPr>
              <a:lnSpc>
                <a:spcPct val="150000"/>
              </a:lnSpc>
            </a:pPr>
            <a:r>
              <a:rPr lang="en" dirty="0"/>
              <a:t>Space!</a:t>
            </a:r>
            <a:endParaRPr dirty="0"/>
          </a:p>
          <a:p>
            <a:pPr lvl="1">
              <a:lnSpc>
                <a:spcPct val="150000"/>
              </a:lnSpc>
            </a:pPr>
            <a:r>
              <a:rPr lang="en" dirty="0"/>
              <a:t>Considering 8-bit ASCII, each node contains 2</a:t>
            </a:r>
            <a:r>
              <a:rPr lang="en" baseline="30000" dirty="0"/>
              <a:t>8</a:t>
            </a:r>
            <a:r>
              <a:rPr lang="en" dirty="0"/>
              <a:t> references!</a:t>
            </a:r>
            <a:endParaRPr dirty="0"/>
          </a:p>
          <a:p>
            <a:pPr lvl="1">
              <a:lnSpc>
                <a:spcPct val="150000"/>
              </a:lnSpc>
            </a:pPr>
            <a:r>
              <a:rPr lang="en" dirty="0"/>
              <a:t>This is especially problematic as in many cases, alot of this space is wasted</a:t>
            </a:r>
            <a:endParaRPr dirty="0"/>
          </a:p>
          <a:p>
            <a:pPr lvl="2">
              <a:lnSpc>
                <a:spcPct val="150000"/>
              </a:lnSpc>
            </a:pPr>
            <a:r>
              <a:rPr lang="en" dirty="0"/>
              <a:t>Common paths or prefixes for example, e.g., if all keys begin with “key”, thats 255*3 wasted references!</a:t>
            </a:r>
            <a:endParaRPr dirty="0"/>
          </a:p>
          <a:p>
            <a:pPr lvl="2">
              <a:lnSpc>
                <a:spcPct val="150000"/>
              </a:lnSpc>
            </a:pPr>
            <a:r>
              <a:rPr lang="en" dirty="0"/>
              <a:t>At the lower levels of the trie, most keys have probably been separated out and reference lists will be sparse</a:t>
            </a:r>
            <a:endParaRPr dirty="0"/>
          </a:p>
        </p:txBody>
      </p:sp>
      <p:sp>
        <p:nvSpPr>
          <p:cNvPr id="509" name="Google Shape;509;p24"/>
          <p:cNvSpPr txBox="1">
            <a:spLocks noGrp="1"/>
          </p:cNvSpPr>
          <p:nvPr>
            <p:ph type="title"/>
          </p:nvPr>
        </p:nvSpPr>
        <p:spPr>
          <a:xfrm>
            <a:off x="504349" y="219480"/>
            <a:ext cx="9068753" cy="670107"/>
          </a:xfrm>
          <a:prstGeom prst="rect">
            <a:avLst/>
          </a:prstGeom>
        </p:spPr>
        <p:txBody>
          <a:bodyPr spcFirstLastPara="1" wrap="square" lIns="100747" tIns="100747" rIns="100747" bIns="100747" anchor="b" anchorCtr="0">
            <a:noAutofit/>
          </a:bodyPr>
          <a:lstStyle/>
          <a:p>
            <a:r>
              <a:rPr lang="en"/>
              <a:t>So what’s the catch?</a:t>
            </a:r>
            <a:endParaRPr/>
          </a:p>
        </p:txBody>
      </p:sp>
      <p:sp>
        <p:nvSpPr>
          <p:cNvPr id="510" name="Google Shape;510;p24"/>
          <p:cNvSpPr txBox="1">
            <a:spLocks noGrp="1"/>
          </p:cNvSpPr>
          <p:nvPr>
            <p:ph type="sldNum" idx="12"/>
          </p:nvPr>
        </p:nvSpPr>
        <p:spPr>
          <a:xfrm>
            <a:off x="9429829" y="6981687"/>
            <a:ext cx="604649" cy="578533"/>
          </a:xfrm>
          <a:prstGeom prst="rect">
            <a:avLst/>
          </a:prstGeom>
        </p:spPr>
        <p:txBody>
          <a:bodyPr spcFirstLastPara="1" wrap="square" lIns="100747" tIns="100747" rIns="100747" bIns="100747" anchor="ctr" anchorCtr="0">
            <a:noAutofit/>
          </a:bodyPr>
          <a:lstStyle/>
          <a:p>
            <a:pPr defTabSz="1007641">
              <a:buClr>
                <a:srgbClr val="000000"/>
              </a:buClr>
            </a:pPr>
            <a:fld id="{00000000-1234-1234-1234-123412341234}" type="slidenum">
              <a:rPr lang="en" kern="0"/>
              <a:pPr defTabSz="1007641">
                <a:buClr>
                  <a:srgbClr val="000000"/>
                </a:buClr>
              </a:pPr>
              <a:t>13</a:t>
            </a:fld>
            <a:endParaRPr kern="0"/>
          </a:p>
        </p:txBody>
      </p:sp>
      <p:sp>
        <p:nvSpPr>
          <p:cNvPr id="2" name="Footer Placeholder 1">
            <a:extLst>
              <a:ext uri="{FF2B5EF4-FFF2-40B4-BE49-F238E27FC236}">
                <a16:creationId xmlns:a16="http://schemas.microsoft.com/office/drawing/2014/main" id="{5850443F-D3EA-AA4F-BDEC-DF4048A61C17}"/>
              </a:ext>
            </a:extLst>
          </p:cNvPr>
          <p:cNvSpPr>
            <a:spLocks noGrp="1"/>
          </p:cNvSpPr>
          <p:nvPr>
            <p:ph type="ftr" sz="quarter" idx="13"/>
          </p:nvPr>
        </p:nvSpPr>
        <p:spPr/>
        <p:txBody>
          <a:bodyPr/>
          <a:lstStyle/>
          <a:p>
            <a:pPr defTabSz="457063" fontAlgn="base" hangingPunct="0">
              <a:lnSpc>
                <a:spcPct val="69000"/>
              </a:lnSpc>
              <a:spcBef>
                <a:spcPct val="0"/>
              </a:spcBef>
              <a:spcAft>
                <a:spcPct val="0"/>
              </a:spcAft>
              <a:buClr>
                <a:srgbClr val="000000"/>
              </a:buClr>
              <a:buSzPct val="100000"/>
            </a:pPr>
            <a:r>
              <a:rPr lang="en-US">
                <a:solidFill>
                  <a:srgbClr val="000000">
                    <a:tint val="75000"/>
                  </a:srgbClr>
                </a:solidFill>
                <a:latin typeface="Arial" panose="020B0604020202020204" pitchFamily="34" charset="0"/>
                <a:cs typeface="Arial" panose="020B0604020202020204" pitchFamily="34" charset="0"/>
              </a:rPr>
              <a:t>CS/COE 1501 – Algorithm Implementation – Sherif Khattab</a:t>
            </a:r>
          </a:p>
        </p:txBody>
      </p:sp>
      <p:pic>
        <p:nvPicPr>
          <p:cNvPr id="4" name="Picture 3">
            <a:extLst>
              <a:ext uri="{FF2B5EF4-FFF2-40B4-BE49-F238E27FC236}">
                <a16:creationId xmlns:a16="http://schemas.microsoft.com/office/drawing/2014/main" id="{D9F481E8-8399-4A51-A8CE-91FF6C33FF7C}"/>
              </a:ext>
            </a:extLst>
          </p:cNvPr>
          <p:cNvPicPr>
            <a:picLocks noChangeAspect="1"/>
          </p:cNvPicPr>
          <p:nvPr/>
        </p:nvPicPr>
        <p:blipFill>
          <a:blip r:embed="rId3"/>
          <a:stretch>
            <a:fillRect/>
          </a:stretch>
        </p:blipFill>
        <p:spPr>
          <a:xfrm>
            <a:off x="5565097" y="1545836"/>
            <a:ext cx="7535772" cy="5024853"/>
          </a:xfrm>
          <a:prstGeom prst="rect">
            <a:avLst/>
          </a:prstGeom>
        </p:spPr>
      </p:pic>
    </p:spTree>
    <p:extLst>
      <p:ext uri="{BB962C8B-B14F-4D97-AF65-F5344CB8AC3E}">
        <p14:creationId xmlns:p14="http://schemas.microsoft.com/office/powerpoint/2010/main" val="962558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08">
                                            <p:txEl>
                                              <p:pRg st="0" end="0"/>
                                            </p:txEl>
                                          </p:spTgt>
                                        </p:tgtEl>
                                        <p:attrNameLst>
                                          <p:attrName>style.visibility</p:attrName>
                                        </p:attrNameLst>
                                      </p:cBhvr>
                                      <p:to>
                                        <p:strVal val="visible"/>
                                      </p:to>
                                    </p:set>
                                    <p:animEffect transition="in" filter="fade">
                                      <p:cBhvr>
                                        <p:cTn id="7" dur="100"/>
                                        <p:tgtEl>
                                          <p:spTgt spid="50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08">
                                            <p:txEl>
                                              <p:pRg st="1" end="1"/>
                                            </p:txEl>
                                          </p:spTgt>
                                        </p:tgtEl>
                                        <p:attrNameLst>
                                          <p:attrName>style.visibility</p:attrName>
                                        </p:attrNameLst>
                                      </p:cBhvr>
                                      <p:to>
                                        <p:strVal val="visible"/>
                                      </p:to>
                                    </p:set>
                                    <p:animEffect transition="in" filter="fade">
                                      <p:cBhvr>
                                        <p:cTn id="12" dur="100"/>
                                        <p:tgtEl>
                                          <p:spTgt spid="50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08">
                                            <p:txEl>
                                              <p:pRg st="2" end="2"/>
                                            </p:txEl>
                                          </p:spTgt>
                                        </p:tgtEl>
                                        <p:attrNameLst>
                                          <p:attrName>style.visibility</p:attrName>
                                        </p:attrNameLst>
                                      </p:cBhvr>
                                      <p:to>
                                        <p:strVal val="visible"/>
                                      </p:to>
                                    </p:set>
                                    <p:animEffect transition="in" filter="fade">
                                      <p:cBhvr>
                                        <p:cTn id="17" dur="100"/>
                                        <p:tgtEl>
                                          <p:spTgt spid="50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08">
                                            <p:txEl>
                                              <p:pRg st="3" end="3"/>
                                            </p:txEl>
                                          </p:spTgt>
                                        </p:tgtEl>
                                        <p:attrNameLst>
                                          <p:attrName>style.visibility</p:attrName>
                                        </p:attrNameLst>
                                      </p:cBhvr>
                                      <p:to>
                                        <p:strVal val="visible"/>
                                      </p:to>
                                    </p:set>
                                    <p:animEffect transition="in" filter="fade">
                                      <p:cBhvr>
                                        <p:cTn id="22" dur="100"/>
                                        <p:tgtEl>
                                          <p:spTgt spid="50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08">
                                            <p:txEl>
                                              <p:pRg st="4" end="4"/>
                                            </p:txEl>
                                          </p:spTgt>
                                        </p:tgtEl>
                                        <p:attrNameLst>
                                          <p:attrName>style.visibility</p:attrName>
                                        </p:attrNameLst>
                                      </p:cBhvr>
                                      <p:to>
                                        <p:strVal val="visible"/>
                                      </p:to>
                                    </p:set>
                                    <p:animEffect transition="in" filter="fade">
                                      <p:cBhvr>
                                        <p:cTn id="27" dur="100"/>
                                        <p:tgtEl>
                                          <p:spTgt spid="50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25"/>
          <p:cNvSpPr txBox="1">
            <a:spLocks noGrp="1"/>
          </p:cNvSpPr>
          <p:nvPr>
            <p:ph type="body" idx="1"/>
          </p:nvPr>
        </p:nvSpPr>
        <p:spPr>
          <a:xfrm>
            <a:off x="504349" y="2999635"/>
            <a:ext cx="9068753" cy="4241143"/>
          </a:xfrm>
          <a:prstGeom prst="rect">
            <a:avLst/>
          </a:prstGeom>
        </p:spPr>
        <p:txBody>
          <a:bodyPr spcFirstLastPara="1" wrap="square" lIns="100747" tIns="100747" rIns="100747" bIns="100747" anchor="t" anchorCtr="0">
            <a:noAutofit/>
          </a:bodyPr>
          <a:lstStyle/>
          <a:p>
            <a:pPr>
              <a:lnSpc>
                <a:spcPct val="115000"/>
              </a:lnSpc>
            </a:pPr>
            <a:r>
              <a:rPr lang="en"/>
              <a:t>Replace the .next array of the R-way trie with a linked-list</a:t>
            </a:r>
            <a:endParaRPr/>
          </a:p>
        </p:txBody>
      </p:sp>
      <p:sp>
        <p:nvSpPr>
          <p:cNvPr id="516" name="Google Shape;516;p25"/>
          <p:cNvSpPr txBox="1">
            <a:spLocks noGrp="1"/>
          </p:cNvSpPr>
          <p:nvPr>
            <p:ph type="title"/>
          </p:nvPr>
        </p:nvSpPr>
        <p:spPr>
          <a:xfrm>
            <a:off x="504349" y="219480"/>
            <a:ext cx="9068753" cy="670107"/>
          </a:xfrm>
          <a:prstGeom prst="rect">
            <a:avLst/>
          </a:prstGeom>
        </p:spPr>
        <p:txBody>
          <a:bodyPr spcFirstLastPara="1" wrap="square" lIns="100747" tIns="100747" rIns="100747" bIns="100747" anchor="b" anchorCtr="0">
            <a:noAutofit/>
          </a:bodyPr>
          <a:lstStyle/>
          <a:p>
            <a:r>
              <a:rPr lang="en"/>
              <a:t>De La Briandais tries (DLBs)</a:t>
            </a:r>
            <a:endParaRPr/>
          </a:p>
        </p:txBody>
      </p:sp>
      <p:sp>
        <p:nvSpPr>
          <p:cNvPr id="517" name="Google Shape;517;p25"/>
          <p:cNvSpPr txBox="1">
            <a:spLocks noGrp="1"/>
          </p:cNvSpPr>
          <p:nvPr>
            <p:ph type="sldNum" idx="12"/>
          </p:nvPr>
        </p:nvSpPr>
        <p:spPr>
          <a:xfrm>
            <a:off x="9429829" y="6981687"/>
            <a:ext cx="604649" cy="578533"/>
          </a:xfrm>
          <a:prstGeom prst="rect">
            <a:avLst/>
          </a:prstGeom>
        </p:spPr>
        <p:txBody>
          <a:bodyPr spcFirstLastPara="1" wrap="square" lIns="100747" tIns="100747" rIns="100747" bIns="100747" anchor="ctr" anchorCtr="0">
            <a:noAutofit/>
          </a:bodyPr>
          <a:lstStyle/>
          <a:p>
            <a:pPr defTabSz="1007641">
              <a:buClr>
                <a:srgbClr val="000000"/>
              </a:buClr>
            </a:pPr>
            <a:fld id="{00000000-1234-1234-1234-123412341234}" type="slidenum">
              <a:rPr lang="en" kern="0"/>
              <a:pPr defTabSz="1007641">
                <a:buClr>
                  <a:srgbClr val="000000"/>
                </a:buClr>
              </a:pPr>
              <a:t>14</a:t>
            </a:fld>
            <a:endParaRPr kern="0"/>
          </a:p>
        </p:txBody>
      </p:sp>
      <p:sp>
        <p:nvSpPr>
          <p:cNvPr id="2" name="Footer Placeholder 1">
            <a:extLst>
              <a:ext uri="{FF2B5EF4-FFF2-40B4-BE49-F238E27FC236}">
                <a16:creationId xmlns:a16="http://schemas.microsoft.com/office/drawing/2014/main" id="{3E2910DB-96CC-1044-A0C4-B65F067D9446}"/>
              </a:ext>
            </a:extLst>
          </p:cNvPr>
          <p:cNvSpPr>
            <a:spLocks noGrp="1"/>
          </p:cNvSpPr>
          <p:nvPr>
            <p:ph type="ftr" sz="quarter" idx="13"/>
          </p:nvPr>
        </p:nvSpPr>
        <p:spPr/>
        <p:txBody>
          <a:bodyPr/>
          <a:lstStyle/>
          <a:p>
            <a:pPr defTabSz="457063" fontAlgn="base" hangingPunct="0">
              <a:lnSpc>
                <a:spcPct val="69000"/>
              </a:lnSpc>
              <a:spcBef>
                <a:spcPct val="0"/>
              </a:spcBef>
              <a:spcAft>
                <a:spcPct val="0"/>
              </a:spcAft>
              <a:buClr>
                <a:srgbClr val="000000"/>
              </a:buClr>
              <a:buSzPct val="100000"/>
            </a:pPr>
            <a:r>
              <a:rPr lang="en-US">
                <a:solidFill>
                  <a:srgbClr val="000000">
                    <a:tint val="75000"/>
                  </a:srgbClr>
                </a:solidFill>
                <a:latin typeface="Arial" panose="020B0604020202020204" pitchFamily="34" charset="0"/>
                <a:cs typeface="Arial" panose="020B0604020202020204" pitchFamily="34" charset="0"/>
              </a:rPr>
              <a:t>CS/COE 1501 – Algorithm Implementation – Sherif Khattab</a:t>
            </a:r>
          </a:p>
        </p:txBody>
      </p:sp>
    </p:spTree>
    <p:extLst>
      <p:ext uri="{BB962C8B-B14F-4D97-AF65-F5344CB8AC3E}">
        <p14:creationId xmlns:p14="http://schemas.microsoft.com/office/powerpoint/2010/main" val="105955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5">
                                            <p:txEl>
                                              <p:pRg st="0" end="0"/>
                                            </p:txEl>
                                          </p:spTgt>
                                        </p:tgtEl>
                                        <p:attrNameLst>
                                          <p:attrName>style.visibility</p:attrName>
                                        </p:attrNameLst>
                                      </p:cBhvr>
                                      <p:to>
                                        <p:strVal val="visible"/>
                                      </p:to>
                                    </p:set>
                                    <p:animEffect transition="in" filter="fade">
                                      <p:cBhvr>
                                        <p:cTn id="7" dur="100"/>
                                        <p:tgtEl>
                                          <p:spTgt spid="5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7DB4158-7216-4053-9744-7FD94D2CEA4C}"/>
              </a:ext>
            </a:extLst>
          </p:cNvPr>
          <p:cNvSpPr>
            <a:spLocks noGrp="1"/>
          </p:cNvSpPr>
          <p:nvPr>
            <p:ph type="body" idx="1"/>
          </p:nvPr>
        </p:nvSpPr>
        <p:spPr/>
        <p:txBody>
          <a:bodyPr/>
          <a:lstStyle/>
          <a:p>
            <a:endParaRPr lang="en-US"/>
          </a:p>
        </p:txBody>
      </p:sp>
      <p:sp>
        <p:nvSpPr>
          <p:cNvPr id="3" name="Title 2">
            <a:extLst>
              <a:ext uri="{FF2B5EF4-FFF2-40B4-BE49-F238E27FC236}">
                <a16:creationId xmlns:a16="http://schemas.microsoft.com/office/drawing/2014/main" id="{F4F21BD2-A789-4A14-82EF-4C40B6FEED4D}"/>
              </a:ext>
            </a:extLst>
          </p:cNvPr>
          <p:cNvSpPr>
            <a:spLocks noGrp="1"/>
          </p:cNvSpPr>
          <p:nvPr>
            <p:ph type="title"/>
          </p:nvPr>
        </p:nvSpPr>
        <p:spPr/>
        <p:txBody>
          <a:bodyPr/>
          <a:lstStyle/>
          <a:p>
            <a:r>
              <a:rPr lang="en-US" dirty="0"/>
              <a:t>DLB Example</a:t>
            </a:r>
          </a:p>
        </p:txBody>
      </p:sp>
      <p:sp>
        <p:nvSpPr>
          <p:cNvPr id="4" name="Slide Number Placeholder 3">
            <a:extLst>
              <a:ext uri="{FF2B5EF4-FFF2-40B4-BE49-F238E27FC236}">
                <a16:creationId xmlns:a16="http://schemas.microsoft.com/office/drawing/2014/main" id="{EFB87568-F554-47AD-8CFA-11B827D2974B}"/>
              </a:ext>
            </a:extLst>
          </p:cNvPr>
          <p:cNvSpPr>
            <a:spLocks noGrp="1"/>
          </p:cNvSpPr>
          <p:nvPr>
            <p:ph type="sldNum" idx="12"/>
          </p:nvPr>
        </p:nvSpPr>
        <p:spPr/>
        <p:txBody>
          <a:bodyPr/>
          <a:lstStyle/>
          <a:p>
            <a:fld id="{00000000-1234-1234-1234-123412341234}" type="slidenum">
              <a:rPr lang="en" smtClean="0"/>
              <a:pPr/>
              <a:t>15</a:t>
            </a:fld>
            <a:endParaRPr lang="en"/>
          </a:p>
        </p:txBody>
      </p:sp>
      <p:sp>
        <p:nvSpPr>
          <p:cNvPr id="5" name="Footer Placeholder 4">
            <a:extLst>
              <a:ext uri="{FF2B5EF4-FFF2-40B4-BE49-F238E27FC236}">
                <a16:creationId xmlns:a16="http://schemas.microsoft.com/office/drawing/2014/main" id="{2ABE0316-4CE7-4873-AA28-2E306F55CD7C}"/>
              </a:ext>
            </a:extLst>
          </p:cNvPr>
          <p:cNvSpPr>
            <a:spLocks noGrp="1"/>
          </p:cNvSpPr>
          <p:nvPr>
            <p:ph type="ftr" sz="quarter" idx="13"/>
          </p:nvPr>
        </p:nvSpPr>
        <p:spPr/>
        <p:txBody>
          <a:bodyPr/>
          <a:lstStyle/>
          <a:p>
            <a:r>
              <a:rPr lang="en-US"/>
              <a:t>CS/COE 1501 – Algorithm Implementation – Sherif Khattab</a:t>
            </a:r>
          </a:p>
        </p:txBody>
      </p:sp>
      <p:pic>
        <p:nvPicPr>
          <p:cNvPr id="7" name="Picture 6">
            <a:extLst>
              <a:ext uri="{FF2B5EF4-FFF2-40B4-BE49-F238E27FC236}">
                <a16:creationId xmlns:a16="http://schemas.microsoft.com/office/drawing/2014/main" id="{ABEBB796-FA95-489A-B256-6C4C0E0E76A8}"/>
              </a:ext>
            </a:extLst>
          </p:cNvPr>
          <p:cNvPicPr>
            <a:picLocks noChangeAspect="1"/>
          </p:cNvPicPr>
          <p:nvPr/>
        </p:nvPicPr>
        <p:blipFill>
          <a:blip r:embed="rId2"/>
          <a:stretch>
            <a:fillRect/>
          </a:stretch>
        </p:blipFill>
        <p:spPr>
          <a:xfrm>
            <a:off x="1940830" y="1319659"/>
            <a:ext cx="8276730" cy="5518924"/>
          </a:xfrm>
          <a:prstGeom prst="rect">
            <a:avLst/>
          </a:prstGeom>
        </p:spPr>
      </p:pic>
    </p:spTree>
    <p:extLst>
      <p:ext uri="{BB962C8B-B14F-4D97-AF65-F5344CB8AC3E}">
        <p14:creationId xmlns:p14="http://schemas.microsoft.com/office/powerpoint/2010/main" val="138457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grpSp>
        <p:nvGrpSpPr>
          <p:cNvPr id="522" name="Google Shape;522;p26"/>
          <p:cNvGrpSpPr/>
          <p:nvPr/>
        </p:nvGrpSpPr>
        <p:grpSpPr>
          <a:xfrm>
            <a:off x="1413225" y="1141166"/>
            <a:ext cx="7255465" cy="6348656"/>
            <a:chOff x="1281975" y="1033050"/>
            <a:chExt cx="6584100" cy="5761200"/>
          </a:xfrm>
        </p:grpSpPr>
        <p:sp>
          <p:nvSpPr>
            <p:cNvPr id="523" name="Google Shape;523;p26"/>
            <p:cNvSpPr/>
            <p:nvPr/>
          </p:nvSpPr>
          <p:spPr>
            <a:xfrm>
              <a:off x="1318163" y="2732625"/>
              <a:ext cx="883800" cy="609900"/>
            </a:xfrm>
            <a:prstGeom prst="rect">
              <a:avLst/>
            </a:prstGeom>
            <a:solidFill>
              <a:srgbClr val="C9DAF8"/>
            </a:solidFill>
            <a:ln w="19050" cap="flat" cmpd="sng">
              <a:solidFill>
                <a:srgbClr val="1C4587"/>
              </a:solidFill>
              <a:prstDash val="solid"/>
              <a:round/>
              <a:headEnd type="none" w="sm" len="sm"/>
              <a:tailEnd type="none" w="sm" len="sm"/>
            </a:ln>
          </p:spPr>
          <p:txBody>
            <a:bodyPr spcFirstLastPara="1" wrap="square" lIns="100747" tIns="100747" rIns="100747" bIns="100747" anchor="ctr" anchorCtr="0">
              <a:noAutofit/>
            </a:bodyPr>
            <a:lstStyle/>
            <a:p>
              <a:pPr defTabSz="1007641">
                <a:buClr>
                  <a:srgbClr val="000000"/>
                </a:buClr>
              </a:pPr>
              <a:endParaRPr sz="1543" kern="0">
                <a:solidFill>
                  <a:srgbClr val="000000"/>
                </a:solidFill>
                <a:latin typeface="Arial"/>
                <a:cs typeface="Arial"/>
                <a:sym typeface="Arial"/>
              </a:endParaRPr>
            </a:p>
          </p:txBody>
        </p:sp>
        <p:sp>
          <p:nvSpPr>
            <p:cNvPr id="524" name="Google Shape;524;p26"/>
            <p:cNvSpPr/>
            <p:nvPr/>
          </p:nvSpPr>
          <p:spPr>
            <a:xfrm>
              <a:off x="1281975" y="3608700"/>
              <a:ext cx="2103300" cy="609900"/>
            </a:xfrm>
            <a:prstGeom prst="rect">
              <a:avLst/>
            </a:prstGeom>
            <a:solidFill>
              <a:srgbClr val="C9DAF8"/>
            </a:solidFill>
            <a:ln w="19050" cap="flat" cmpd="sng">
              <a:solidFill>
                <a:srgbClr val="1C4587"/>
              </a:solidFill>
              <a:prstDash val="solid"/>
              <a:round/>
              <a:headEnd type="none" w="sm" len="sm"/>
              <a:tailEnd type="none" w="sm" len="sm"/>
            </a:ln>
          </p:spPr>
          <p:txBody>
            <a:bodyPr spcFirstLastPara="1" wrap="square" lIns="100747" tIns="100747" rIns="100747" bIns="100747" anchor="ctr" anchorCtr="0">
              <a:noAutofit/>
            </a:bodyPr>
            <a:lstStyle/>
            <a:p>
              <a:pPr defTabSz="1007641">
                <a:buClr>
                  <a:srgbClr val="000000"/>
                </a:buClr>
              </a:pPr>
              <a:endParaRPr sz="1543" kern="0">
                <a:solidFill>
                  <a:srgbClr val="000000"/>
                </a:solidFill>
                <a:latin typeface="Arial"/>
                <a:cs typeface="Arial"/>
                <a:sym typeface="Arial"/>
              </a:endParaRPr>
            </a:p>
          </p:txBody>
        </p:sp>
        <p:sp>
          <p:nvSpPr>
            <p:cNvPr id="525" name="Google Shape;525;p26"/>
            <p:cNvSpPr/>
            <p:nvPr/>
          </p:nvSpPr>
          <p:spPr>
            <a:xfrm>
              <a:off x="3485000" y="2767175"/>
              <a:ext cx="2103300" cy="609900"/>
            </a:xfrm>
            <a:prstGeom prst="rect">
              <a:avLst/>
            </a:prstGeom>
            <a:solidFill>
              <a:srgbClr val="C9DAF8"/>
            </a:solidFill>
            <a:ln w="19050" cap="flat" cmpd="sng">
              <a:solidFill>
                <a:srgbClr val="1C4587"/>
              </a:solidFill>
              <a:prstDash val="solid"/>
              <a:round/>
              <a:headEnd type="none" w="sm" len="sm"/>
              <a:tailEnd type="none" w="sm" len="sm"/>
            </a:ln>
          </p:spPr>
          <p:txBody>
            <a:bodyPr spcFirstLastPara="1" wrap="square" lIns="100747" tIns="100747" rIns="100747" bIns="100747" anchor="ctr" anchorCtr="0">
              <a:noAutofit/>
            </a:bodyPr>
            <a:lstStyle/>
            <a:p>
              <a:pPr defTabSz="1007641">
                <a:buClr>
                  <a:srgbClr val="000000"/>
                </a:buClr>
              </a:pPr>
              <a:endParaRPr sz="1543" kern="0">
                <a:solidFill>
                  <a:srgbClr val="000000"/>
                </a:solidFill>
                <a:latin typeface="Arial"/>
                <a:cs typeface="Arial"/>
                <a:sym typeface="Arial"/>
              </a:endParaRPr>
            </a:p>
          </p:txBody>
        </p:sp>
        <p:sp>
          <p:nvSpPr>
            <p:cNvPr id="526" name="Google Shape;526;p26"/>
            <p:cNvSpPr/>
            <p:nvPr/>
          </p:nvSpPr>
          <p:spPr>
            <a:xfrm>
              <a:off x="1281975" y="1856550"/>
              <a:ext cx="3136500" cy="609900"/>
            </a:xfrm>
            <a:prstGeom prst="rect">
              <a:avLst/>
            </a:prstGeom>
            <a:solidFill>
              <a:srgbClr val="C9DAF8"/>
            </a:solidFill>
            <a:ln w="19050" cap="flat" cmpd="sng">
              <a:solidFill>
                <a:srgbClr val="1C4587"/>
              </a:solidFill>
              <a:prstDash val="solid"/>
              <a:round/>
              <a:headEnd type="none" w="sm" len="sm"/>
              <a:tailEnd type="none" w="sm" len="sm"/>
            </a:ln>
          </p:spPr>
          <p:txBody>
            <a:bodyPr spcFirstLastPara="1" wrap="square" lIns="100747" tIns="100747" rIns="100747" bIns="100747" anchor="ctr" anchorCtr="0">
              <a:noAutofit/>
            </a:bodyPr>
            <a:lstStyle/>
            <a:p>
              <a:pPr defTabSz="1007641">
                <a:buClr>
                  <a:srgbClr val="000000"/>
                </a:buClr>
              </a:pPr>
              <a:endParaRPr sz="1543" kern="0">
                <a:solidFill>
                  <a:srgbClr val="000000"/>
                </a:solidFill>
                <a:latin typeface="Arial"/>
                <a:cs typeface="Arial"/>
                <a:sym typeface="Arial"/>
              </a:endParaRPr>
            </a:p>
          </p:txBody>
        </p:sp>
        <p:sp>
          <p:nvSpPr>
            <p:cNvPr id="527" name="Google Shape;527;p26"/>
            <p:cNvSpPr/>
            <p:nvPr/>
          </p:nvSpPr>
          <p:spPr>
            <a:xfrm>
              <a:off x="1281975" y="1033050"/>
              <a:ext cx="6584100" cy="609900"/>
            </a:xfrm>
            <a:prstGeom prst="rect">
              <a:avLst/>
            </a:prstGeom>
            <a:solidFill>
              <a:srgbClr val="C9DAF8"/>
            </a:solidFill>
            <a:ln w="19050" cap="flat" cmpd="sng">
              <a:solidFill>
                <a:srgbClr val="1C4587"/>
              </a:solidFill>
              <a:prstDash val="solid"/>
              <a:round/>
              <a:headEnd type="none" w="sm" len="sm"/>
              <a:tailEnd type="none" w="sm" len="sm"/>
            </a:ln>
          </p:spPr>
          <p:txBody>
            <a:bodyPr spcFirstLastPara="1" wrap="square" lIns="100747" tIns="100747" rIns="100747" bIns="100747" anchor="ctr" anchorCtr="0">
              <a:noAutofit/>
            </a:bodyPr>
            <a:lstStyle/>
            <a:p>
              <a:pPr defTabSz="1007641">
                <a:buClr>
                  <a:srgbClr val="000000"/>
                </a:buClr>
              </a:pPr>
              <a:endParaRPr sz="1543" kern="0">
                <a:solidFill>
                  <a:srgbClr val="000000"/>
                </a:solidFill>
                <a:latin typeface="Arial"/>
                <a:cs typeface="Arial"/>
                <a:sym typeface="Arial"/>
              </a:endParaRPr>
            </a:p>
          </p:txBody>
        </p:sp>
        <p:sp>
          <p:nvSpPr>
            <p:cNvPr id="528" name="Google Shape;528;p26"/>
            <p:cNvSpPr/>
            <p:nvPr/>
          </p:nvSpPr>
          <p:spPr>
            <a:xfrm>
              <a:off x="2370975" y="4490600"/>
              <a:ext cx="883800" cy="609900"/>
            </a:xfrm>
            <a:prstGeom prst="rect">
              <a:avLst/>
            </a:prstGeom>
            <a:solidFill>
              <a:srgbClr val="C9DAF8"/>
            </a:solidFill>
            <a:ln w="19050" cap="flat" cmpd="sng">
              <a:solidFill>
                <a:srgbClr val="1C4587"/>
              </a:solidFill>
              <a:prstDash val="solid"/>
              <a:round/>
              <a:headEnd type="none" w="sm" len="sm"/>
              <a:tailEnd type="none" w="sm" len="sm"/>
            </a:ln>
          </p:spPr>
          <p:txBody>
            <a:bodyPr spcFirstLastPara="1" wrap="square" lIns="100747" tIns="100747" rIns="100747" bIns="100747" anchor="ctr" anchorCtr="0">
              <a:noAutofit/>
            </a:bodyPr>
            <a:lstStyle/>
            <a:p>
              <a:pPr defTabSz="1007641">
                <a:buClr>
                  <a:srgbClr val="000000"/>
                </a:buClr>
              </a:pPr>
              <a:endParaRPr sz="1543" kern="0">
                <a:solidFill>
                  <a:srgbClr val="000000"/>
                </a:solidFill>
                <a:latin typeface="Arial"/>
                <a:cs typeface="Arial"/>
                <a:sym typeface="Arial"/>
              </a:endParaRPr>
            </a:p>
          </p:txBody>
        </p:sp>
        <p:sp>
          <p:nvSpPr>
            <p:cNvPr id="529" name="Google Shape;529;p26"/>
            <p:cNvSpPr/>
            <p:nvPr/>
          </p:nvSpPr>
          <p:spPr>
            <a:xfrm>
              <a:off x="2370975" y="5302700"/>
              <a:ext cx="883800" cy="609900"/>
            </a:xfrm>
            <a:prstGeom prst="rect">
              <a:avLst/>
            </a:prstGeom>
            <a:solidFill>
              <a:srgbClr val="C9DAF8"/>
            </a:solidFill>
            <a:ln w="19050" cap="flat" cmpd="sng">
              <a:solidFill>
                <a:srgbClr val="1C4587"/>
              </a:solidFill>
              <a:prstDash val="solid"/>
              <a:round/>
              <a:headEnd type="none" w="sm" len="sm"/>
              <a:tailEnd type="none" w="sm" len="sm"/>
            </a:ln>
          </p:spPr>
          <p:txBody>
            <a:bodyPr spcFirstLastPara="1" wrap="square" lIns="100747" tIns="100747" rIns="100747" bIns="100747" anchor="ctr" anchorCtr="0">
              <a:noAutofit/>
            </a:bodyPr>
            <a:lstStyle/>
            <a:p>
              <a:pPr defTabSz="1007641">
                <a:buClr>
                  <a:srgbClr val="000000"/>
                </a:buClr>
              </a:pPr>
              <a:endParaRPr sz="1543" kern="0">
                <a:solidFill>
                  <a:srgbClr val="000000"/>
                </a:solidFill>
                <a:latin typeface="Arial"/>
                <a:cs typeface="Arial"/>
                <a:sym typeface="Arial"/>
              </a:endParaRPr>
            </a:p>
          </p:txBody>
        </p:sp>
        <p:sp>
          <p:nvSpPr>
            <p:cNvPr id="530" name="Google Shape;530;p26"/>
            <p:cNvSpPr/>
            <p:nvPr/>
          </p:nvSpPr>
          <p:spPr>
            <a:xfrm>
              <a:off x="2370975" y="6184350"/>
              <a:ext cx="883800" cy="609900"/>
            </a:xfrm>
            <a:prstGeom prst="rect">
              <a:avLst/>
            </a:prstGeom>
            <a:solidFill>
              <a:srgbClr val="C9DAF8"/>
            </a:solidFill>
            <a:ln w="19050" cap="flat" cmpd="sng">
              <a:solidFill>
                <a:srgbClr val="1C4587"/>
              </a:solidFill>
              <a:prstDash val="solid"/>
              <a:round/>
              <a:headEnd type="none" w="sm" len="sm"/>
              <a:tailEnd type="none" w="sm" len="sm"/>
            </a:ln>
          </p:spPr>
          <p:txBody>
            <a:bodyPr spcFirstLastPara="1" wrap="square" lIns="100747" tIns="100747" rIns="100747" bIns="100747" anchor="ctr" anchorCtr="0">
              <a:noAutofit/>
            </a:bodyPr>
            <a:lstStyle/>
            <a:p>
              <a:pPr defTabSz="1007641">
                <a:buClr>
                  <a:srgbClr val="000000"/>
                </a:buClr>
              </a:pPr>
              <a:endParaRPr sz="1543" kern="0">
                <a:solidFill>
                  <a:srgbClr val="000000"/>
                </a:solidFill>
                <a:latin typeface="Arial"/>
                <a:cs typeface="Arial"/>
                <a:sym typeface="Arial"/>
              </a:endParaRPr>
            </a:p>
          </p:txBody>
        </p:sp>
        <p:sp>
          <p:nvSpPr>
            <p:cNvPr id="531" name="Google Shape;531;p26"/>
            <p:cNvSpPr/>
            <p:nvPr/>
          </p:nvSpPr>
          <p:spPr>
            <a:xfrm>
              <a:off x="3485000" y="3578550"/>
              <a:ext cx="883800" cy="609900"/>
            </a:xfrm>
            <a:prstGeom prst="rect">
              <a:avLst/>
            </a:prstGeom>
            <a:solidFill>
              <a:srgbClr val="C9DAF8"/>
            </a:solidFill>
            <a:ln w="19050" cap="flat" cmpd="sng">
              <a:solidFill>
                <a:srgbClr val="1C4587"/>
              </a:solidFill>
              <a:prstDash val="solid"/>
              <a:round/>
              <a:headEnd type="none" w="sm" len="sm"/>
              <a:tailEnd type="none" w="sm" len="sm"/>
            </a:ln>
          </p:spPr>
          <p:txBody>
            <a:bodyPr spcFirstLastPara="1" wrap="square" lIns="100747" tIns="100747" rIns="100747" bIns="100747" anchor="ctr" anchorCtr="0">
              <a:noAutofit/>
            </a:bodyPr>
            <a:lstStyle/>
            <a:p>
              <a:pPr defTabSz="1007641">
                <a:buClr>
                  <a:srgbClr val="000000"/>
                </a:buClr>
              </a:pPr>
              <a:endParaRPr sz="1543" kern="0">
                <a:solidFill>
                  <a:srgbClr val="000000"/>
                </a:solidFill>
                <a:latin typeface="Arial"/>
                <a:cs typeface="Arial"/>
                <a:sym typeface="Arial"/>
              </a:endParaRPr>
            </a:p>
          </p:txBody>
        </p:sp>
        <p:sp>
          <p:nvSpPr>
            <p:cNvPr id="532" name="Google Shape;532;p26"/>
            <p:cNvSpPr/>
            <p:nvPr/>
          </p:nvSpPr>
          <p:spPr>
            <a:xfrm>
              <a:off x="4709550" y="3578550"/>
              <a:ext cx="883800" cy="609900"/>
            </a:xfrm>
            <a:prstGeom prst="rect">
              <a:avLst/>
            </a:prstGeom>
            <a:solidFill>
              <a:srgbClr val="C9DAF8"/>
            </a:solidFill>
            <a:ln w="19050" cap="flat" cmpd="sng">
              <a:solidFill>
                <a:srgbClr val="1C4587"/>
              </a:solidFill>
              <a:prstDash val="solid"/>
              <a:round/>
              <a:headEnd type="none" w="sm" len="sm"/>
              <a:tailEnd type="none" w="sm" len="sm"/>
            </a:ln>
          </p:spPr>
          <p:txBody>
            <a:bodyPr spcFirstLastPara="1" wrap="square" lIns="100747" tIns="100747" rIns="100747" bIns="100747" anchor="ctr" anchorCtr="0">
              <a:noAutofit/>
            </a:bodyPr>
            <a:lstStyle/>
            <a:p>
              <a:pPr defTabSz="1007641">
                <a:buClr>
                  <a:srgbClr val="000000"/>
                </a:buClr>
              </a:pPr>
              <a:endParaRPr sz="1543" kern="0">
                <a:solidFill>
                  <a:srgbClr val="000000"/>
                </a:solidFill>
                <a:latin typeface="Arial"/>
                <a:cs typeface="Arial"/>
                <a:sym typeface="Arial"/>
              </a:endParaRPr>
            </a:p>
          </p:txBody>
        </p:sp>
        <p:sp>
          <p:nvSpPr>
            <p:cNvPr id="533" name="Google Shape;533;p26"/>
            <p:cNvSpPr/>
            <p:nvPr/>
          </p:nvSpPr>
          <p:spPr>
            <a:xfrm>
              <a:off x="3485000" y="4499550"/>
              <a:ext cx="883800" cy="609900"/>
            </a:xfrm>
            <a:prstGeom prst="rect">
              <a:avLst/>
            </a:prstGeom>
            <a:solidFill>
              <a:srgbClr val="C9DAF8"/>
            </a:solidFill>
            <a:ln w="19050" cap="flat" cmpd="sng">
              <a:solidFill>
                <a:srgbClr val="1C4587"/>
              </a:solidFill>
              <a:prstDash val="solid"/>
              <a:round/>
              <a:headEnd type="none" w="sm" len="sm"/>
              <a:tailEnd type="none" w="sm" len="sm"/>
            </a:ln>
          </p:spPr>
          <p:txBody>
            <a:bodyPr spcFirstLastPara="1" wrap="square" lIns="100747" tIns="100747" rIns="100747" bIns="100747" anchor="ctr" anchorCtr="0">
              <a:noAutofit/>
            </a:bodyPr>
            <a:lstStyle/>
            <a:p>
              <a:pPr defTabSz="1007641">
                <a:buClr>
                  <a:srgbClr val="000000"/>
                </a:buClr>
              </a:pPr>
              <a:endParaRPr sz="1543" kern="0">
                <a:solidFill>
                  <a:srgbClr val="000000"/>
                </a:solidFill>
                <a:latin typeface="Arial"/>
                <a:cs typeface="Arial"/>
                <a:sym typeface="Arial"/>
              </a:endParaRPr>
            </a:p>
          </p:txBody>
        </p:sp>
        <p:sp>
          <p:nvSpPr>
            <p:cNvPr id="534" name="Google Shape;534;p26"/>
            <p:cNvSpPr/>
            <p:nvPr/>
          </p:nvSpPr>
          <p:spPr>
            <a:xfrm>
              <a:off x="3485000" y="5300550"/>
              <a:ext cx="883800" cy="609900"/>
            </a:xfrm>
            <a:prstGeom prst="rect">
              <a:avLst/>
            </a:prstGeom>
            <a:solidFill>
              <a:srgbClr val="C9DAF8"/>
            </a:solidFill>
            <a:ln w="19050" cap="flat" cmpd="sng">
              <a:solidFill>
                <a:srgbClr val="1C4587"/>
              </a:solidFill>
              <a:prstDash val="solid"/>
              <a:round/>
              <a:headEnd type="none" w="sm" len="sm"/>
              <a:tailEnd type="none" w="sm" len="sm"/>
            </a:ln>
          </p:spPr>
          <p:txBody>
            <a:bodyPr spcFirstLastPara="1" wrap="square" lIns="100747" tIns="100747" rIns="100747" bIns="100747" anchor="ctr" anchorCtr="0">
              <a:noAutofit/>
            </a:bodyPr>
            <a:lstStyle/>
            <a:p>
              <a:pPr defTabSz="1007641">
                <a:buClr>
                  <a:srgbClr val="000000"/>
                </a:buClr>
              </a:pPr>
              <a:endParaRPr sz="1543" kern="0">
                <a:solidFill>
                  <a:srgbClr val="000000"/>
                </a:solidFill>
                <a:latin typeface="Arial"/>
                <a:cs typeface="Arial"/>
                <a:sym typeface="Arial"/>
              </a:endParaRPr>
            </a:p>
          </p:txBody>
        </p:sp>
        <p:sp>
          <p:nvSpPr>
            <p:cNvPr id="535" name="Google Shape;535;p26"/>
            <p:cNvSpPr/>
            <p:nvPr/>
          </p:nvSpPr>
          <p:spPr>
            <a:xfrm>
              <a:off x="5793700" y="1871250"/>
              <a:ext cx="883800" cy="609900"/>
            </a:xfrm>
            <a:prstGeom prst="rect">
              <a:avLst/>
            </a:prstGeom>
            <a:solidFill>
              <a:srgbClr val="C9DAF8"/>
            </a:solidFill>
            <a:ln w="19050" cap="flat" cmpd="sng">
              <a:solidFill>
                <a:srgbClr val="1C4587"/>
              </a:solidFill>
              <a:prstDash val="solid"/>
              <a:round/>
              <a:headEnd type="none" w="sm" len="sm"/>
              <a:tailEnd type="none" w="sm" len="sm"/>
            </a:ln>
          </p:spPr>
          <p:txBody>
            <a:bodyPr spcFirstLastPara="1" wrap="square" lIns="100747" tIns="100747" rIns="100747" bIns="100747" anchor="ctr" anchorCtr="0">
              <a:noAutofit/>
            </a:bodyPr>
            <a:lstStyle/>
            <a:p>
              <a:pPr defTabSz="1007641">
                <a:buClr>
                  <a:srgbClr val="000000"/>
                </a:buClr>
              </a:pPr>
              <a:endParaRPr sz="1543" kern="0">
                <a:solidFill>
                  <a:srgbClr val="000000"/>
                </a:solidFill>
                <a:latin typeface="Arial"/>
                <a:cs typeface="Arial"/>
                <a:sym typeface="Arial"/>
              </a:endParaRPr>
            </a:p>
          </p:txBody>
        </p:sp>
        <p:sp>
          <p:nvSpPr>
            <p:cNvPr id="536" name="Google Shape;536;p26"/>
            <p:cNvSpPr/>
            <p:nvPr/>
          </p:nvSpPr>
          <p:spPr>
            <a:xfrm>
              <a:off x="6916925" y="1871250"/>
              <a:ext cx="883800" cy="609900"/>
            </a:xfrm>
            <a:prstGeom prst="rect">
              <a:avLst/>
            </a:prstGeom>
            <a:solidFill>
              <a:srgbClr val="C9DAF8"/>
            </a:solidFill>
            <a:ln w="19050" cap="flat" cmpd="sng">
              <a:solidFill>
                <a:srgbClr val="1C4587"/>
              </a:solidFill>
              <a:prstDash val="solid"/>
              <a:round/>
              <a:headEnd type="none" w="sm" len="sm"/>
              <a:tailEnd type="none" w="sm" len="sm"/>
            </a:ln>
          </p:spPr>
          <p:txBody>
            <a:bodyPr spcFirstLastPara="1" wrap="square" lIns="100747" tIns="100747" rIns="100747" bIns="100747" anchor="ctr" anchorCtr="0">
              <a:noAutofit/>
            </a:bodyPr>
            <a:lstStyle/>
            <a:p>
              <a:pPr defTabSz="1007641">
                <a:buClr>
                  <a:srgbClr val="000000"/>
                </a:buClr>
              </a:pPr>
              <a:endParaRPr sz="1543" kern="0">
                <a:solidFill>
                  <a:srgbClr val="000000"/>
                </a:solidFill>
                <a:latin typeface="Arial"/>
                <a:cs typeface="Arial"/>
                <a:sym typeface="Arial"/>
              </a:endParaRPr>
            </a:p>
          </p:txBody>
        </p:sp>
        <p:sp>
          <p:nvSpPr>
            <p:cNvPr id="537" name="Google Shape;537;p26"/>
            <p:cNvSpPr/>
            <p:nvPr/>
          </p:nvSpPr>
          <p:spPr>
            <a:xfrm>
              <a:off x="5793700" y="2767175"/>
              <a:ext cx="883800" cy="609900"/>
            </a:xfrm>
            <a:prstGeom prst="rect">
              <a:avLst/>
            </a:prstGeom>
            <a:solidFill>
              <a:srgbClr val="C9DAF8"/>
            </a:solidFill>
            <a:ln w="19050" cap="flat" cmpd="sng">
              <a:solidFill>
                <a:srgbClr val="1C4587"/>
              </a:solidFill>
              <a:prstDash val="solid"/>
              <a:round/>
              <a:headEnd type="none" w="sm" len="sm"/>
              <a:tailEnd type="none" w="sm" len="sm"/>
            </a:ln>
          </p:spPr>
          <p:txBody>
            <a:bodyPr spcFirstLastPara="1" wrap="square" lIns="100747" tIns="100747" rIns="100747" bIns="100747" anchor="ctr" anchorCtr="0">
              <a:noAutofit/>
            </a:bodyPr>
            <a:lstStyle/>
            <a:p>
              <a:pPr defTabSz="1007641">
                <a:buClr>
                  <a:srgbClr val="000000"/>
                </a:buClr>
              </a:pPr>
              <a:endParaRPr sz="1543" kern="0">
                <a:solidFill>
                  <a:srgbClr val="000000"/>
                </a:solidFill>
                <a:latin typeface="Arial"/>
                <a:cs typeface="Arial"/>
                <a:sym typeface="Arial"/>
              </a:endParaRPr>
            </a:p>
          </p:txBody>
        </p:sp>
        <p:sp>
          <p:nvSpPr>
            <p:cNvPr id="538" name="Google Shape;538;p26"/>
            <p:cNvSpPr/>
            <p:nvPr/>
          </p:nvSpPr>
          <p:spPr>
            <a:xfrm>
              <a:off x="6916925" y="2767175"/>
              <a:ext cx="883800" cy="609900"/>
            </a:xfrm>
            <a:prstGeom prst="rect">
              <a:avLst/>
            </a:prstGeom>
            <a:solidFill>
              <a:srgbClr val="C9DAF8"/>
            </a:solidFill>
            <a:ln w="19050" cap="flat" cmpd="sng">
              <a:solidFill>
                <a:srgbClr val="1C4587"/>
              </a:solidFill>
              <a:prstDash val="solid"/>
              <a:round/>
              <a:headEnd type="none" w="sm" len="sm"/>
              <a:tailEnd type="none" w="sm" len="sm"/>
            </a:ln>
          </p:spPr>
          <p:txBody>
            <a:bodyPr spcFirstLastPara="1" wrap="square" lIns="100747" tIns="100747" rIns="100747" bIns="100747" anchor="ctr" anchorCtr="0">
              <a:noAutofit/>
            </a:bodyPr>
            <a:lstStyle/>
            <a:p>
              <a:pPr defTabSz="1007641">
                <a:buClr>
                  <a:srgbClr val="000000"/>
                </a:buClr>
              </a:pPr>
              <a:endParaRPr sz="1543" kern="0">
                <a:solidFill>
                  <a:srgbClr val="000000"/>
                </a:solidFill>
                <a:latin typeface="Arial"/>
                <a:cs typeface="Arial"/>
                <a:sym typeface="Arial"/>
              </a:endParaRPr>
            </a:p>
          </p:txBody>
        </p:sp>
        <p:sp>
          <p:nvSpPr>
            <p:cNvPr id="539" name="Google Shape;539;p26"/>
            <p:cNvSpPr/>
            <p:nvPr/>
          </p:nvSpPr>
          <p:spPr>
            <a:xfrm>
              <a:off x="6917625" y="3608700"/>
              <a:ext cx="883800" cy="609900"/>
            </a:xfrm>
            <a:prstGeom prst="rect">
              <a:avLst/>
            </a:prstGeom>
            <a:solidFill>
              <a:srgbClr val="C9DAF8"/>
            </a:solidFill>
            <a:ln w="19050" cap="flat" cmpd="sng">
              <a:solidFill>
                <a:srgbClr val="1C4587"/>
              </a:solidFill>
              <a:prstDash val="solid"/>
              <a:round/>
              <a:headEnd type="none" w="sm" len="sm"/>
              <a:tailEnd type="none" w="sm" len="sm"/>
            </a:ln>
          </p:spPr>
          <p:txBody>
            <a:bodyPr spcFirstLastPara="1" wrap="square" lIns="100747" tIns="100747" rIns="100747" bIns="100747" anchor="ctr" anchorCtr="0">
              <a:noAutofit/>
            </a:bodyPr>
            <a:lstStyle/>
            <a:p>
              <a:pPr defTabSz="1007641">
                <a:buClr>
                  <a:srgbClr val="000000"/>
                </a:buClr>
              </a:pPr>
              <a:endParaRPr sz="1543" kern="0">
                <a:solidFill>
                  <a:srgbClr val="000000"/>
                </a:solidFill>
                <a:latin typeface="Arial"/>
                <a:cs typeface="Arial"/>
                <a:sym typeface="Arial"/>
              </a:endParaRPr>
            </a:p>
          </p:txBody>
        </p:sp>
      </p:grpSp>
      <p:sp>
        <p:nvSpPr>
          <p:cNvPr id="540" name="Google Shape;540;p26"/>
          <p:cNvSpPr txBox="1">
            <a:spLocks noGrp="1"/>
          </p:cNvSpPr>
          <p:nvPr>
            <p:ph type="title"/>
          </p:nvPr>
        </p:nvSpPr>
        <p:spPr>
          <a:xfrm>
            <a:off x="504349" y="219480"/>
            <a:ext cx="9068753" cy="670107"/>
          </a:xfrm>
          <a:prstGeom prst="rect">
            <a:avLst/>
          </a:prstGeom>
        </p:spPr>
        <p:txBody>
          <a:bodyPr spcFirstLastPara="1" wrap="square" lIns="100747" tIns="100747" rIns="100747" bIns="100747" anchor="b" anchorCtr="0">
            <a:noAutofit/>
          </a:bodyPr>
          <a:lstStyle/>
          <a:p>
            <a:r>
              <a:rPr lang="en" dirty="0"/>
              <a:t>DLB Example 2</a:t>
            </a:r>
            <a:endParaRPr dirty="0"/>
          </a:p>
        </p:txBody>
      </p:sp>
      <p:sp>
        <p:nvSpPr>
          <p:cNvPr id="541" name="Google Shape;541;p26"/>
          <p:cNvSpPr/>
          <p:nvPr/>
        </p:nvSpPr>
        <p:spPr>
          <a:xfrm>
            <a:off x="1611455" y="1232409"/>
            <a:ext cx="657214" cy="473405"/>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2424" b="1" kern="0">
                <a:solidFill>
                  <a:srgbClr val="002B5E"/>
                </a:solidFill>
                <a:latin typeface="Droid Sans"/>
                <a:ea typeface="Droid Sans"/>
                <a:cs typeface="Droid Sans"/>
                <a:sym typeface="Droid Sans"/>
              </a:rPr>
              <a:t>S</a:t>
            </a:r>
            <a:endParaRPr sz="2424" b="1" kern="0">
              <a:solidFill>
                <a:srgbClr val="002B5E"/>
              </a:solidFill>
              <a:latin typeface="Droid Sans"/>
              <a:ea typeface="Droid Sans"/>
              <a:cs typeface="Droid Sans"/>
              <a:sym typeface="Droid Sans"/>
            </a:endParaRPr>
          </a:p>
        </p:txBody>
      </p:sp>
      <p:grpSp>
        <p:nvGrpSpPr>
          <p:cNvPr id="542" name="Google Shape;542;p26"/>
          <p:cNvGrpSpPr/>
          <p:nvPr/>
        </p:nvGrpSpPr>
        <p:grpSpPr>
          <a:xfrm>
            <a:off x="1611455" y="1705814"/>
            <a:ext cx="657214" cy="948794"/>
            <a:chOff x="1492050" y="1665750"/>
            <a:chExt cx="596400" cy="861000"/>
          </a:xfrm>
        </p:grpSpPr>
        <p:sp>
          <p:nvSpPr>
            <p:cNvPr id="543" name="Google Shape;543;p26"/>
            <p:cNvSpPr/>
            <p:nvPr/>
          </p:nvSpPr>
          <p:spPr>
            <a:xfrm>
              <a:off x="1492050" y="2097150"/>
              <a:ext cx="596400" cy="4296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2424" b="1" kern="0">
                  <a:solidFill>
                    <a:srgbClr val="002B5E"/>
                  </a:solidFill>
                  <a:latin typeface="Droid Sans"/>
                  <a:ea typeface="Droid Sans"/>
                  <a:cs typeface="Droid Sans"/>
                  <a:sym typeface="Droid Sans"/>
                </a:rPr>
                <a:t>H</a:t>
              </a:r>
              <a:endParaRPr sz="2424" b="1" kern="0">
                <a:solidFill>
                  <a:srgbClr val="002B5E"/>
                </a:solidFill>
                <a:latin typeface="Droid Sans"/>
                <a:ea typeface="Droid Sans"/>
                <a:cs typeface="Droid Sans"/>
                <a:sym typeface="Droid Sans"/>
              </a:endParaRPr>
            </a:p>
          </p:txBody>
        </p:sp>
        <p:cxnSp>
          <p:nvCxnSpPr>
            <p:cNvPr id="544" name="Google Shape;544;p26"/>
            <p:cNvCxnSpPr>
              <a:stCxn id="541" idx="2"/>
              <a:endCxn id="543" idx="0"/>
            </p:cNvCxnSpPr>
            <p:nvPr/>
          </p:nvCxnSpPr>
          <p:spPr>
            <a:xfrm>
              <a:off x="1790250" y="1665750"/>
              <a:ext cx="0" cy="431400"/>
            </a:xfrm>
            <a:prstGeom prst="straightConnector1">
              <a:avLst/>
            </a:prstGeom>
            <a:noFill/>
            <a:ln w="19050" cap="flat" cmpd="sng">
              <a:solidFill>
                <a:schemeClr val="dk2"/>
              </a:solidFill>
              <a:prstDash val="solid"/>
              <a:round/>
              <a:headEnd type="none" w="med" len="med"/>
              <a:tailEnd type="triangle" w="med" len="med"/>
            </a:ln>
          </p:spPr>
        </p:cxnSp>
      </p:grpSp>
      <p:grpSp>
        <p:nvGrpSpPr>
          <p:cNvPr id="545" name="Google Shape;545;p26"/>
          <p:cNvGrpSpPr/>
          <p:nvPr/>
        </p:nvGrpSpPr>
        <p:grpSpPr>
          <a:xfrm>
            <a:off x="1611455" y="2654609"/>
            <a:ext cx="657214" cy="948794"/>
            <a:chOff x="1492050" y="2526750"/>
            <a:chExt cx="596400" cy="861000"/>
          </a:xfrm>
        </p:grpSpPr>
        <p:sp>
          <p:nvSpPr>
            <p:cNvPr id="546" name="Google Shape;546;p26"/>
            <p:cNvSpPr/>
            <p:nvPr/>
          </p:nvSpPr>
          <p:spPr>
            <a:xfrm>
              <a:off x="1492050" y="2958150"/>
              <a:ext cx="596400" cy="4296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2424" b="1" kern="0">
                  <a:solidFill>
                    <a:srgbClr val="002B5E"/>
                  </a:solidFill>
                  <a:latin typeface="Droid Sans"/>
                  <a:ea typeface="Droid Sans"/>
                  <a:cs typeface="Droid Sans"/>
                  <a:sym typeface="Droid Sans"/>
                </a:rPr>
                <a:t>E</a:t>
              </a:r>
              <a:endParaRPr sz="2424" b="1" kern="0">
                <a:solidFill>
                  <a:srgbClr val="002B5E"/>
                </a:solidFill>
                <a:latin typeface="Droid Sans"/>
                <a:ea typeface="Droid Sans"/>
                <a:cs typeface="Droid Sans"/>
                <a:sym typeface="Droid Sans"/>
              </a:endParaRPr>
            </a:p>
          </p:txBody>
        </p:sp>
        <p:cxnSp>
          <p:nvCxnSpPr>
            <p:cNvPr id="547" name="Google Shape;547;p26"/>
            <p:cNvCxnSpPr>
              <a:stCxn id="543" idx="2"/>
              <a:endCxn id="546" idx="0"/>
            </p:cNvCxnSpPr>
            <p:nvPr/>
          </p:nvCxnSpPr>
          <p:spPr>
            <a:xfrm>
              <a:off x="1790250" y="2526750"/>
              <a:ext cx="0" cy="431400"/>
            </a:xfrm>
            <a:prstGeom prst="straightConnector1">
              <a:avLst/>
            </a:prstGeom>
            <a:noFill/>
            <a:ln w="19050" cap="flat" cmpd="sng">
              <a:solidFill>
                <a:schemeClr val="dk2"/>
              </a:solidFill>
              <a:prstDash val="solid"/>
              <a:round/>
              <a:headEnd type="none" w="med" len="med"/>
              <a:tailEnd type="triangle" w="med" len="med"/>
            </a:ln>
          </p:spPr>
        </p:cxnSp>
      </p:grpSp>
      <p:grpSp>
        <p:nvGrpSpPr>
          <p:cNvPr id="548" name="Google Shape;548;p26"/>
          <p:cNvGrpSpPr/>
          <p:nvPr/>
        </p:nvGrpSpPr>
        <p:grpSpPr>
          <a:xfrm>
            <a:off x="1611455" y="3603403"/>
            <a:ext cx="657214" cy="948794"/>
            <a:chOff x="1492050" y="3387750"/>
            <a:chExt cx="596400" cy="861000"/>
          </a:xfrm>
        </p:grpSpPr>
        <p:sp>
          <p:nvSpPr>
            <p:cNvPr id="549" name="Google Shape;549;p26"/>
            <p:cNvSpPr/>
            <p:nvPr/>
          </p:nvSpPr>
          <p:spPr>
            <a:xfrm>
              <a:off x="1492050" y="3819150"/>
              <a:ext cx="596400" cy="4296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2424" b="1" kern="0">
                  <a:solidFill>
                    <a:srgbClr val="002B5E"/>
                  </a:solidFill>
                  <a:latin typeface="Droid Sans"/>
                  <a:ea typeface="Droid Sans"/>
                  <a:cs typeface="Droid Sans"/>
                  <a:sym typeface="Droid Sans"/>
                </a:rPr>
                <a:t>^</a:t>
              </a:r>
              <a:endParaRPr sz="2424" b="1" kern="0">
                <a:solidFill>
                  <a:srgbClr val="002B5E"/>
                </a:solidFill>
                <a:latin typeface="Droid Sans"/>
                <a:ea typeface="Droid Sans"/>
                <a:cs typeface="Droid Sans"/>
                <a:sym typeface="Droid Sans"/>
              </a:endParaRPr>
            </a:p>
          </p:txBody>
        </p:sp>
        <p:cxnSp>
          <p:nvCxnSpPr>
            <p:cNvPr id="550" name="Google Shape;550;p26"/>
            <p:cNvCxnSpPr>
              <a:stCxn id="546" idx="2"/>
              <a:endCxn id="549" idx="0"/>
            </p:cNvCxnSpPr>
            <p:nvPr/>
          </p:nvCxnSpPr>
          <p:spPr>
            <a:xfrm>
              <a:off x="1790250" y="3387750"/>
              <a:ext cx="0" cy="431400"/>
            </a:xfrm>
            <a:prstGeom prst="straightConnector1">
              <a:avLst/>
            </a:prstGeom>
            <a:noFill/>
            <a:ln w="19050" cap="flat" cmpd="sng">
              <a:solidFill>
                <a:schemeClr val="dk2"/>
              </a:solidFill>
              <a:prstDash val="solid"/>
              <a:round/>
              <a:headEnd type="none" w="med" len="med"/>
              <a:tailEnd type="triangle" w="med" len="med"/>
            </a:ln>
          </p:spPr>
        </p:cxnSp>
      </p:grpSp>
      <p:grpSp>
        <p:nvGrpSpPr>
          <p:cNvPr id="551" name="Google Shape;551;p26"/>
          <p:cNvGrpSpPr/>
          <p:nvPr/>
        </p:nvGrpSpPr>
        <p:grpSpPr>
          <a:xfrm>
            <a:off x="2268668" y="2181203"/>
            <a:ext cx="2393446" cy="4268582"/>
            <a:chOff x="2058262" y="1976850"/>
            <a:chExt cx="2171975" cy="3873600"/>
          </a:xfrm>
        </p:grpSpPr>
        <p:sp>
          <p:nvSpPr>
            <p:cNvPr id="552" name="Google Shape;552;p26"/>
            <p:cNvSpPr/>
            <p:nvPr/>
          </p:nvSpPr>
          <p:spPr>
            <a:xfrm>
              <a:off x="3633838" y="1976850"/>
              <a:ext cx="596400" cy="4296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2424" b="1" kern="0">
                  <a:solidFill>
                    <a:srgbClr val="002B5E"/>
                  </a:solidFill>
                  <a:latin typeface="Droid Sans"/>
                  <a:ea typeface="Droid Sans"/>
                  <a:cs typeface="Droid Sans"/>
                  <a:sym typeface="Droid Sans"/>
                </a:rPr>
                <a:t>E</a:t>
              </a:r>
              <a:endParaRPr sz="2424" b="1" kern="0">
                <a:solidFill>
                  <a:srgbClr val="002B5E"/>
                </a:solidFill>
                <a:latin typeface="Droid Sans"/>
                <a:ea typeface="Droid Sans"/>
                <a:cs typeface="Droid Sans"/>
                <a:sym typeface="Droid Sans"/>
              </a:endParaRPr>
            </a:p>
          </p:txBody>
        </p:sp>
        <p:cxnSp>
          <p:nvCxnSpPr>
            <p:cNvPr id="553" name="Google Shape;553;p26"/>
            <p:cNvCxnSpPr>
              <a:stCxn id="543" idx="3"/>
              <a:endCxn id="552" idx="1"/>
            </p:cNvCxnSpPr>
            <p:nvPr/>
          </p:nvCxnSpPr>
          <p:spPr>
            <a:xfrm>
              <a:off x="2058262" y="2191650"/>
              <a:ext cx="1575600" cy="0"/>
            </a:xfrm>
            <a:prstGeom prst="straightConnector1">
              <a:avLst/>
            </a:prstGeom>
            <a:noFill/>
            <a:ln w="19050" cap="flat" cmpd="sng">
              <a:solidFill>
                <a:schemeClr val="dk2"/>
              </a:solidFill>
              <a:prstDash val="solid"/>
              <a:round/>
              <a:headEnd type="none" w="med" len="med"/>
              <a:tailEnd type="triangle" w="med" len="med"/>
            </a:ln>
          </p:spPr>
        </p:cxnSp>
        <p:sp>
          <p:nvSpPr>
            <p:cNvPr id="554" name="Google Shape;554;p26"/>
            <p:cNvSpPr/>
            <p:nvPr/>
          </p:nvSpPr>
          <p:spPr>
            <a:xfrm>
              <a:off x="3633838" y="2837850"/>
              <a:ext cx="596400" cy="4296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2424" b="1" kern="0">
                  <a:solidFill>
                    <a:srgbClr val="002B5E"/>
                  </a:solidFill>
                  <a:latin typeface="Droid Sans"/>
                  <a:ea typeface="Droid Sans"/>
                  <a:cs typeface="Droid Sans"/>
                  <a:sym typeface="Droid Sans"/>
                </a:rPr>
                <a:t>L</a:t>
              </a:r>
              <a:endParaRPr sz="2424" b="1" kern="0">
                <a:solidFill>
                  <a:srgbClr val="002B5E"/>
                </a:solidFill>
                <a:latin typeface="Droid Sans"/>
                <a:ea typeface="Droid Sans"/>
                <a:cs typeface="Droid Sans"/>
                <a:sym typeface="Droid Sans"/>
              </a:endParaRPr>
            </a:p>
          </p:txBody>
        </p:sp>
        <p:sp>
          <p:nvSpPr>
            <p:cNvPr id="555" name="Google Shape;555;p26"/>
            <p:cNvSpPr/>
            <p:nvPr/>
          </p:nvSpPr>
          <p:spPr>
            <a:xfrm>
              <a:off x="3633838" y="3698850"/>
              <a:ext cx="596400" cy="4296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2424" b="1" kern="0">
                  <a:solidFill>
                    <a:srgbClr val="002B5E"/>
                  </a:solidFill>
                  <a:latin typeface="Droid Sans"/>
                  <a:ea typeface="Droid Sans"/>
                  <a:cs typeface="Droid Sans"/>
                  <a:sym typeface="Droid Sans"/>
                </a:rPr>
                <a:t>L</a:t>
              </a:r>
              <a:endParaRPr sz="2424" b="1" kern="0">
                <a:solidFill>
                  <a:srgbClr val="002B5E"/>
                </a:solidFill>
                <a:latin typeface="Droid Sans"/>
                <a:ea typeface="Droid Sans"/>
                <a:cs typeface="Droid Sans"/>
                <a:sym typeface="Droid Sans"/>
              </a:endParaRPr>
            </a:p>
          </p:txBody>
        </p:sp>
        <p:sp>
          <p:nvSpPr>
            <p:cNvPr id="556" name="Google Shape;556;p26"/>
            <p:cNvSpPr/>
            <p:nvPr/>
          </p:nvSpPr>
          <p:spPr>
            <a:xfrm>
              <a:off x="3633838" y="4559850"/>
              <a:ext cx="596400" cy="4296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2424" b="1" kern="0">
                  <a:solidFill>
                    <a:srgbClr val="002B5E"/>
                  </a:solidFill>
                  <a:latin typeface="Droid Sans"/>
                  <a:ea typeface="Droid Sans"/>
                  <a:cs typeface="Droid Sans"/>
                  <a:sym typeface="Droid Sans"/>
                </a:rPr>
                <a:t>S</a:t>
              </a:r>
              <a:endParaRPr sz="2424" b="1" kern="0">
                <a:solidFill>
                  <a:srgbClr val="002B5E"/>
                </a:solidFill>
                <a:latin typeface="Droid Sans"/>
                <a:ea typeface="Droid Sans"/>
                <a:cs typeface="Droid Sans"/>
                <a:sym typeface="Droid Sans"/>
              </a:endParaRPr>
            </a:p>
          </p:txBody>
        </p:sp>
        <p:sp>
          <p:nvSpPr>
            <p:cNvPr id="557" name="Google Shape;557;p26"/>
            <p:cNvSpPr/>
            <p:nvPr/>
          </p:nvSpPr>
          <p:spPr>
            <a:xfrm>
              <a:off x="3633838" y="5420850"/>
              <a:ext cx="596400" cy="4296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2424" b="1" kern="0">
                  <a:solidFill>
                    <a:srgbClr val="002B5E"/>
                  </a:solidFill>
                  <a:latin typeface="Droid Sans"/>
                  <a:ea typeface="Droid Sans"/>
                  <a:cs typeface="Droid Sans"/>
                  <a:sym typeface="Droid Sans"/>
                </a:rPr>
                <a:t>^</a:t>
              </a:r>
              <a:endParaRPr sz="2424" b="1" kern="0">
                <a:solidFill>
                  <a:srgbClr val="002B5E"/>
                </a:solidFill>
                <a:latin typeface="Droid Sans"/>
                <a:ea typeface="Droid Sans"/>
                <a:cs typeface="Droid Sans"/>
                <a:sym typeface="Droid Sans"/>
              </a:endParaRPr>
            </a:p>
          </p:txBody>
        </p:sp>
        <p:cxnSp>
          <p:nvCxnSpPr>
            <p:cNvPr id="558" name="Google Shape;558;p26"/>
            <p:cNvCxnSpPr>
              <a:stCxn id="552" idx="2"/>
              <a:endCxn id="554" idx="0"/>
            </p:cNvCxnSpPr>
            <p:nvPr/>
          </p:nvCxnSpPr>
          <p:spPr>
            <a:xfrm>
              <a:off x="3932037" y="2406450"/>
              <a:ext cx="0" cy="431400"/>
            </a:xfrm>
            <a:prstGeom prst="straightConnector1">
              <a:avLst/>
            </a:prstGeom>
            <a:noFill/>
            <a:ln w="19050" cap="flat" cmpd="sng">
              <a:solidFill>
                <a:schemeClr val="dk2"/>
              </a:solidFill>
              <a:prstDash val="solid"/>
              <a:round/>
              <a:headEnd type="none" w="med" len="med"/>
              <a:tailEnd type="triangle" w="med" len="med"/>
            </a:ln>
          </p:spPr>
        </p:cxnSp>
        <p:cxnSp>
          <p:nvCxnSpPr>
            <p:cNvPr id="559" name="Google Shape;559;p26"/>
            <p:cNvCxnSpPr>
              <a:stCxn id="554" idx="2"/>
              <a:endCxn id="555" idx="0"/>
            </p:cNvCxnSpPr>
            <p:nvPr/>
          </p:nvCxnSpPr>
          <p:spPr>
            <a:xfrm>
              <a:off x="3932037" y="3267450"/>
              <a:ext cx="0" cy="431400"/>
            </a:xfrm>
            <a:prstGeom prst="straightConnector1">
              <a:avLst/>
            </a:prstGeom>
            <a:noFill/>
            <a:ln w="19050" cap="flat" cmpd="sng">
              <a:solidFill>
                <a:schemeClr val="dk2"/>
              </a:solidFill>
              <a:prstDash val="solid"/>
              <a:round/>
              <a:headEnd type="none" w="med" len="med"/>
              <a:tailEnd type="triangle" w="med" len="med"/>
            </a:ln>
          </p:spPr>
        </p:cxnSp>
        <p:cxnSp>
          <p:nvCxnSpPr>
            <p:cNvPr id="560" name="Google Shape;560;p26"/>
            <p:cNvCxnSpPr>
              <a:stCxn id="555" idx="2"/>
              <a:endCxn id="556" idx="0"/>
            </p:cNvCxnSpPr>
            <p:nvPr/>
          </p:nvCxnSpPr>
          <p:spPr>
            <a:xfrm>
              <a:off x="3932037" y="4128450"/>
              <a:ext cx="0" cy="431400"/>
            </a:xfrm>
            <a:prstGeom prst="straightConnector1">
              <a:avLst/>
            </a:prstGeom>
            <a:noFill/>
            <a:ln w="19050" cap="flat" cmpd="sng">
              <a:solidFill>
                <a:schemeClr val="dk2"/>
              </a:solidFill>
              <a:prstDash val="solid"/>
              <a:round/>
              <a:headEnd type="none" w="med" len="med"/>
              <a:tailEnd type="triangle" w="med" len="med"/>
            </a:ln>
          </p:spPr>
        </p:cxnSp>
        <p:cxnSp>
          <p:nvCxnSpPr>
            <p:cNvPr id="561" name="Google Shape;561;p26"/>
            <p:cNvCxnSpPr>
              <a:stCxn id="556" idx="2"/>
              <a:endCxn id="557" idx="0"/>
            </p:cNvCxnSpPr>
            <p:nvPr/>
          </p:nvCxnSpPr>
          <p:spPr>
            <a:xfrm>
              <a:off x="3932037" y="4989450"/>
              <a:ext cx="0" cy="431400"/>
            </a:xfrm>
            <a:prstGeom prst="straightConnector1">
              <a:avLst/>
            </a:prstGeom>
            <a:noFill/>
            <a:ln w="19050" cap="flat" cmpd="sng">
              <a:solidFill>
                <a:schemeClr val="dk2"/>
              </a:solidFill>
              <a:prstDash val="solid"/>
              <a:round/>
              <a:headEnd type="none" w="med" len="med"/>
              <a:tailEnd type="triangle" w="med" len="med"/>
            </a:ln>
          </p:spPr>
        </p:cxnSp>
      </p:grpSp>
      <p:grpSp>
        <p:nvGrpSpPr>
          <p:cNvPr id="562" name="Google Shape;562;p26"/>
          <p:cNvGrpSpPr/>
          <p:nvPr/>
        </p:nvGrpSpPr>
        <p:grpSpPr>
          <a:xfrm>
            <a:off x="4662114" y="3129996"/>
            <a:ext cx="1266491" cy="1422200"/>
            <a:chOff x="4260425" y="2958150"/>
            <a:chExt cx="1149300" cy="1290600"/>
          </a:xfrm>
        </p:grpSpPr>
        <p:sp>
          <p:nvSpPr>
            <p:cNvPr id="563" name="Google Shape;563;p26"/>
            <p:cNvSpPr/>
            <p:nvPr/>
          </p:nvSpPr>
          <p:spPr>
            <a:xfrm>
              <a:off x="4813325" y="2958150"/>
              <a:ext cx="596400" cy="4296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2424" b="1" kern="0">
                  <a:solidFill>
                    <a:srgbClr val="002B5E"/>
                  </a:solidFill>
                  <a:latin typeface="Droid Sans"/>
                  <a:ea typeface="Droid Sans"/>
                  <a:cs typeface="Droid Sans"/>
                  <a:sym typeface="Droid Sans"/>
                </a:rPr>
                <a:t>A</a:t>
              </a:r>
              <a:endParaRPr sz="2424" b="1" kern="0">
                <a:solidFill>
                  <a:srgbClr val="002B5E"/>
                </a:solidFill>
                <a:latin typeface="Droid Sans"/>
                <a:ea typeface="Droid Sans"/>
                <a:cs typeface="Droid Sans"/>
                <a:sym typeface="Droid Sans"/>
              </a:endParaRPr>
            </a:p>
          </p:txBody>
        </p:sp>
        <p:cxnSp>
          <p:nvCxnSpPr>
            <p:cNvPr id="564" name="Google Shape;564;p26"/>
            <p:cNvCxnSpPr>
              <a:stCxn id="554" idx="3"/>
              <a:endCxn id="563" idx="1"/>
            </p:cNvCxnSpPr>
            <p:nvPr/>
          </p:nvCxnSpPr>
          <p:spPr>
            <a:xfrm>
              <a:off x="4260425" y="3172950"/>
              <a:ext cx="552900" cy="0"/>
            </a:xfrm>
            <a:prstGeom prst="straightConnector1">
              <a:avLst/>
            </a:prstGeom>
            <a:noFill/>
            <a:ln w="19050" cap="flat" cmpd="sng">
              <a:solidFill>
                <a:schemeClr val="dk2"/>
              </a:solidFill>
              <a:prstDash val="solid"/>
              <a:round/>
              <a:headEnd type="none" w="med" len="med"/>
              <a:tailEnd type="triangle" w="med" len="med"/>
            </a:ln>
          </p:spPr>
        </p:cxnSp>
        <p:sp>
          <p:nvSpPr>
            <p:cNvPr id="565" name="Google Shape;565;p26"/>
            <p:cNvSpPr/>
            <p:nvPr/>
          </p:nvSpPr>
          <p:spPr>
            <a:xfrm>
              <a:off x="4813325" y="3819150"/>
              <a:ext cx="596400" cy="4296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2424" b="1" kern="0">
                  <a:solidFill>
                    <a:srgbClr val="002B5E"/>
                  </a:solidFill>
                  <a:latin typeface="Droid Sans"/>
                  <a:ea typeface="Droid Sans"/>
                  <a:cs typeface="Droid Sans"/>
                  <a:sym typeface="Droid Sans"/>
                </a:rPr>
                <a:t>^</a:t>
              </a:r>
              <a:endParaRPr sz="2424" b="1" kern="0">
                <a:solidFill>
                  <a:srgbClr val="002B5E"/>
                </a:solidFill>
                <a:latin typeface="Droid Sans"/>
                <a:ea typeface="Droid Sans"/>
                <a:cs typeface="Droid Sans"/>
                <a:sym typeface="Droid Sans"/>
              </a:endParaRPr>
            </a:p>
          </p:txBody>
        </p:sp>
        <p:cxnSp>
          <p:nvCxnSpPr>
            <p:cNvPr id="566" name="Google Shape;566;p26"/>
            <p:cNvCxnSpPr>
              <a:stCxn id="563" idx="2"/>
              <a:endCxn id="565" idx="0"/>
            </p:cNvCxnSpPr>
            <p:nvPr/>
          </p:nvCxnSpPr>
          <p:spPr>
            <a:xfrm>
              <a:off x="5111525" y="3387750"/>
              <a:ext cx="0" cy="431400"/>
            </a:xfrm>
            <a:prstGeom prst="straightConnector1">
              <a:avLst/>
            </a:prstGeom>
            <a:noFill/>
            <a:ln w="19050" cap="flat" cmpd="sng">
              <a:solidFill>
                <a:schemeClr val="dk2"/>
              </a:solidFill>
              <a:prstDash val="solid"/>
              <a:round/>
              <a:headEnd type="none" w="med" len="med"/>
              <a:tailEnd type="triangle" w="med" len="med"/>
            </a:ln>
          </p:spPr>
        </p:cxnSp>
      </p:grpSp>
      <p:grpSp>
        <p:nvGrpSpPr>
          <p:cNvPr id="567" name="Google Shape;567;p26"/>
          <p:cNvGrpSpPr/>
          <p:nvPr/>
        </p:nvGrpSpPr>
        <p:grpSpPr>
          <a:xfrm>
            <a:off x="2268667" y="4078790"/>
            <a:ext cx="1196724" cy="3319788"/>
            <a:chOff x="2088450" y="3819150"/>
            <a:chExt cx="1085988" cy="3012600"/>
          </a:xfrm>
        </p:grpSpPr>
        <p:sp>
          <p:nvSpPr>
            <p:cNvPr id="568" name="Google Shape;568;p26"/>
            <p:cNvSpPr/>
            <p:nvPr/>
          </p:nvSpPr>
          <p:spPr>
            <a:xfrm>
              <a:off x="2578038" y="3819150"/>
              <a:ext cx="596400" cy="4296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2424" b="1" kern="0">
                  <a:solidFill>
                    <a:srgbClr val="002B5E"/>
                  </a:solidFill>
                  <a:latin typeface="Droid Sans"/>
                  <a:ea typeface="Droid Sans"/>
                  <a:cs typeface="Droid Sans"/>
                  <a:sym typeface="Droid Sans"/>
                </a:rPr>
                <a:t>L</a:t>
              </a:r>
              <a:endParaRPr sz="2424" b="1" kern="0">
                <a:solidFill>
                  <a:srgbClr val="002B5E"/>
                </a:solidFill>
                <a:latin typeface="Droid Sans"/>
                <a:ea typeface="Droid Sans"/>
                <a:cs typeface="Droid Sans"/>
                <a:sym typeface="Droid Sans"/>
              </a:endParaRPr>
            </a:p>
          </p:txBody>
        </p:sp>
        <p:sp>
          <p:nvSpPr>
            <p:cNvPr id="569" name="Google Shape;569;p26"/>
            <p:cNvSpPr/>
            <p:nvPr/>
          </p:nvSpPr>
          <p:spPr>
            <a:xfrm>
              <a:off x="2578038" y="4680150"/>
              <a:ext cx="596400" cy="4296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2424" b="1" kern="0">
                  <a:solidFill>
                    <a:srgbClr val="002B5E"/>
                  </a:solidFill>
                  <a:latin typeface="Droid Sans"/>
                  <a:ea typeface="Droid Sans"/>
                  <a:cs typeface="Droid Sans"/>
                  <a:sym typeface="Droid Sans"/>
                </a:rPr>
                <a:t>L</a:t>
              </a:r>
              <a:endParaRPr sz="2424" b="1" kern="0">
                <a:solidFill>
                  <a:srgbClr val="002B5E"/>
                </a:solidFill>
                <a:latin typeface="Droid Sans"/>
                <a:ea typeface="Droid Sans"/>
                <a:cs typeface="Droid Sans"/>
                <a:sym typeface="Droid Sans"/>
              </a:endParaRPr>
            </a:p>
          </p:txBody>
        </p:sp>
        <p:sp>
          <p:nvSpPr>
            <p:cNvPr id="570" name="Google Shape;570;p26"/>
            <p:cNvSpPr/>
            <p:nvPr/>
          </p:nvSpPr>
          <p:spPr>
            <a:xfrm>
              <a:off x="2578038" y="5541150"/>
              <a:ext cx="596400" cy="4296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2424" b="1" kern="0">
                  <a:solidFill>
                    <a:srgbClr val="002B5E"/>
                  </a:solidFill>
                  <a:latin typeface="Droid Sans"/>
                  <a:ea typeface="Droid Sans"/>
                  <a:cs typeface="Droid Sans"/>
                  <a:sym typeface="Droid Sans"/>
                </a:rPr>
                <a:t>S</a:t>
              </a:r>
              <a:endParaRPr sz="2424" b="1" kern="0">
                <a:solidFill>
                  <a:srgbClr val="002B5E"/>
                </a:solidFill>
                <a:latin typeface="Droid Sans"/>
                <a:ea typeface="Droid Sans"/>
                <a:cs typeface="Droid Sans"/>
                <a:sym typeface="Droid Sans"/>
              </a:endParaRPr>
            </a:p>
          </p:txBody>
        </p:sp>
        <p:sp>
          <p:nvSpPr>
            <p:cNvPr id="571" name="Google Shape;571;p26"/>
            <p:cNvSpPr/>
            <p:nvPr/>
          </p:nvSpPr>
          <p:spPr>
            <a:xfrm>
              <a:off x="2578038" y="6402150"/>
              <a:ext cx="596400" cy="4296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2424" b="1" kern="0">
                  <a:solidFill>
                    <a:srgbClr val="002B5E"/>
                  </a:solidFill>
                  <a:latin typeface="Droid Sans"/>
                  <a:ea typeface="Droid Sans"/>
                  <a:cs typeface="Droid Sans"/>
                  <a:sym typeface="Droid Sans"/>
                </a:rPr>
                <a:t>^</a:t>
              </a:r>
              <a:endParaRPr sz="2424" b="1" kern="0">
                <a:solidFill>
                  <a:srgbClr val="002B5E"/>
                </a:solidFill>
                <a:latin typeface="Droid Sans"/>
                <a:ea typeface="Droid Sans"/>
                <a:cs typeface="Droid Sans"/>
                <a:sym typeface="Droid Sans"/>
              </a:endParaRPr>
            </a:p>
          </p:txBody>
        </p:sp>
        <p:cxnSp>
          <p:nvCxnSpPr>
            <p:cNvPr id="572" name="Google Shape;572;p26"/>
            <p:cNvCxnSpPr>
              <a:stCxn id="568" idx="2"/>
              <a:endCxn id="569" idx="0"/>
            </p:cNvCxnSpPr>
            <p:nvPr/>
          </p:nvCxnSpPr>
          <p:spPr>
            <a:xfrm>
              <a:off x="2876237" y="4248750"/>
              <a:ext cx="0" cy="431400"/>
            </a:xfrm>
            <a:prstGeom prst="straightConnector1">
              <a:avLst/>
            </a:prstGeom>
            <a:noFill/>
            <a:ln w="19050" cap="flat" cmpd="sng">
              <a:solidFill>
                <a:schemeClr val="dk2"/>
              </a:solidFill>
              <a:prstDash val="solid"/>
              <a:round/>
              <a:headEnd type="none" w="med" len="med"/>
              <a:tailEnd type="triangle" w="med" len="med"/>
            </a:ln>
          </p:spPr>
        </p:cxnSp>
        <p:cxnSp>
          <p:nvCxnSpPr>
            <p:cNvPr id="573" name="Google Shape;573;p26"/>
            <p:cNvCxnSpPr>
              <a:stCxn id="569" idx="2"/>
              <a:endCxn id="570" idx="0"/>
            </p:cNvCxnSpPr>
            <p:nvPr/>
          </p:nvCxnSpPr>
          <p:spPr>
            <a:xfrm>
              <a:off x="2876237" y="5109750"/>
              <a:ext cx="0" cy="431400"/>
            </a:xfrm>
            <a:prstGeom prst="straightConnector1">
              <a:avLst/>
            </a:prstGeom>
            <a:noFill/>
            <a:ln w="19050" cap="flat" cmpd="sng">
              <a:solidFill>
                <a:schemeClr val="dk2"/>
              </a:solidFill>
              <a:prstDash val="solid"/>
              <a:round/>
              <a:headEnd type="none" w="med" len="med"/>
              <a:tailEnd type="triangle" w="med" len="med"/>
            </a:ln>
          </p:spPr>
        </p:cxnSp>
        <p:cxnSp>
          <p:nvCxnSpPr>
            <p:cNvPr id="574" name="Google Shape;574;p26"/>
            <p:cNvCxnSpPr>
              <a:stCxn id="570" idx="2"/>
              <a:endCxn id="571" idx="0"/>
            </p:cNvCxnSpPr>
            <p:nvPr/>
          </p:nvCxnSpPr>
          <p:spPr>
            <a:xfrm>
              <a:off x="2876237" y="5970750"/>
              <a:ext cx="0" cy="431400"/>
            </a:xfrm>
            <a:prstGeom prst="straightConnector1">
              <a:avLst/>
            </a:prstGeom>
            <a:noFill/>
            <a:ln w="19050" cap="flat" cmpd="sng">
              <a:solidFill>
                <a:schemeClr val="dk2"/>
              </a:solidFill>
              <a:prstDash val="solid"/>
              <a:round/>
              <a:headEnd type="none" w="med" len="med"/>
              <a:tailEnd type="triangle" w="med" len="med"/>
            </a:ln>
          </p:spPr>
        </p:cxnSp>
        <p:cxnSp>
          <p:nvCxnSpPr>
            <p:cNvPr id="575" name="Google Shape;575;p26"/>
            <p:cNvCxnSpPr>
              <a:stCxn id="549" idx="3"/>
              <a:endCxn id="568" idx="1"/>
            </p:cNvCxnSpPr>
            <p:nvPr/>
          </p:nvCxnSpPr>
          <p:spPr>
            <a:xfrm>
              <a:off x="2088450" y="4033950"/>
              <a:ext cx="489600" cy="0"/>
            </a:xfrm>
            <a:prstGeom prst="straightConnector1">
              <a:avLst/>
            </a:prstGeom>
            <a:noFill/>
            <a:ln w="19050" cap="flat" cmpd="sng">
              <a:solidFill>
                <a:schemeClr val="dk2"/>
              </a:solidFill>
              <a:prstDash val="solid"/>
              <a:round/>
              <a:headEnd type="none" w="med" len="med"/>
              <a:tailEnd type="triangle" w="med" len="med"/>
            </a:ln>
          </p:spPr>
        </p:cxnSp>
      </p:grpSp>
      <p:grpSp>
        <p:nvGrpSpPr>
          <p:cNvPr id="576" name="Google Shape;576;p26"/>
          <p:cNvGrpSpPr/>
          <p:nvPr/>
        </p:nvGrpSpPr>
        <p:grpSpPr>
          <a:xfrm>
            <a:off x="2268668" y="1232409"/>
            <a:ext cx="4926429" cy="2370994"/>
            <a:chOff x="2088450" y="1236150"/>
            <a:chExt cx="4470575" cy="2151600"/>
          </a:xfrm>
        </p:grpSpPr>
        <p:sp>
          <p:nvSpPr>
            <p:cNvPr id="577" name="Google Shape;577;p26"/>
            <p:cNvSpPr/>
            <p:nvPr/>
          </p:nvSpPr>
          <p:spPr>
            <a:xfrm>
              <a:off x="5958625" y="1236150"/>
              <a:ext cx="596400" cy="4296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2424" b="1" kern="0">
                  <a:solidFill>
                    <a:srgbClr val="002B5E"/>
                  </a:solidFill>
                  <a:latin typeface="Droid Sans"/>
                  <a:ea typeface="Droid Sans"/>
                  <a:cs typeface="Droid Sans"/>
                  <a:sym typeface="Droid Sans"/>
                </a:rPr>
                <a:t>B</a:t>
              </a:r>
              <a:endParaRPr sz="2424" b="1" kern="0">
                <a:solidFill>
                  <a:srgbClr val="002B5E"/>
                </a:solidFill>
                <a:latin typeface="Droid Sans"/>
                <a:ea typeface="Droid Sans"/>
                <a:cs typeface="Droid Sans"/>
                <a:sym typeface="Droid Sans"/>
              </a:endParaRPr>
            </a:p>
          </p:txBody>
        </p:sp>
        <p:cxnSp>
          <p:nvCxnSpPr>
            <p:cNvPr id="578" name="Google Shape;578;p26"/>
            <p:cNvCxnSpPr>
              <a:stCxn id="541" idx="3"/>
              <a:endCxn id="577" idx="1"/>
            </p:cNvCxnSpPr>
            <p:nvPr/>
          </p:nvCxnSpPr>
          <p:spPr>
            <a:xfrm>
              <a:off x="2088450" y="1450950"/>
              <a:ext cx="3870300" cy="0"/>
            </a:xfrm>
            <a:prstGeom prst="straightConnector1">
              <a:avLst/>
            </a:prstGeom>
            <a:noFill/>
            <a:ln w="19050" cap="flat" cmpd="sng">
              <a:solidFill>
                <a:schemeClr val="dk2"/>
              </a:solidFill>
              <a:prstDash val="solid"/>
              <a:round/>
              <a:headEnd type="none" w="med" len="med"/>
              <a:tailEnd type="triangle" w="med" len="med"/>
            </a:ln>
          </p:spPr>
        </p:cxnSp>
        <p:sp>
          <p:nvSpPr>
            <p:cNvPr id="579" name="Google Shape;579;p26"/>
            <p:cNvSpPr/>
            <p:nvPr/>
          </p:nvSpPr>
          <p:spPr>
            <a:xfrm>
              <a:off x="5958625" y="2097150"/>
              <a:ext cx="596400" cy="4296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2424" b="1" kern="0">
                  <a:solidFill>
                    <a:srgbClr val="002B5E"/>
                  </a:solidFill>
                  <a:latin typeface="Droid Sans"/>
                  <a:ea typeface="Droid Sans"/>
                  <a:cs typeface="Droid Sans"/>
                  <a:sym typeface="Droid Sans"/>
                </a:rPr>
                <a:t>Y</a:t>
              </a:r>
              <a:endParaRPr sz="2424" b="1" kern="0">
                <a:solidFill>
                  <a:srgbClr val="002B5E"/>
                </a:solidFill>
                <a:latin typeface="Droid Sans"/>
                <a:ea typeface="Droid Sans"/>
                <a:cs typeface="Droid Sans"/>
                <a:sym typeface="Droid Sans"/>
              </a:endParaRPr>
            </a:p>
          </p:txBody>
        </p:sp>
        <p:sp>
          <p:nvSpPr>
            <p:cNvPr id="580" name="Google Shape;580;p26"/>
            <p:cNvSpPr/>
            <p:nvPr/>
          </p:nvSpPr>
          <p:spPr>
            <a:xfrm>
              <a:off x="5962625" y="2958150"/>
              <a:ext cx="596400" cy="4296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2424" b="1" kern="0">
                  <a:solidFill>
                    <a:srgbClr val="002B5E"/>
                  </a:solidFill>
                  <a:latin typeface="Droid Sans"/>
                  <a:ea typeface="Droid Sans"/>
                  <a:cs typeface="Droid Sans"/>
                  <a:sym typeface="Droid Sans"/>
                </a:rPr>
                <a:t>^</a:t>
              </a:r>
              <a:endParaRPr sz="2424" b="1" kern="0">
                <a:solidFill>
                  <a:srgbClr val="002B5E"/>
                </a:solidFill>
                <a:latin typeface="Droid Sans"/>
                <a:ea typeface="Droid Sans"/>
                <a:cs typeface="Droid Sans"/>
                <a:sym typeface="Droid Sans"/>
              </a:endParaRPr>
            </a:p>
          </p:txBody>
        </p:sp>
        <p:cxnSp>
          <p:nvCxnSpPr>
            <p:cNvPr id="581" name="Google Shape;581;p26"/>
            <p:cNvCxnSpPr>
              <a:stCxn id="577" idx="2"/>
              <a:endCxn id="579" idx="0"/>
            </p:cNvCxnSpPr>
            <p:nvPr/>
          </p:nvCxnSpPr>
          <p:spPr>
            <a:xfrm>
              <a:off x="6256825" y="1665750"/>
              <a:ext cx="0" cy="431400"/>
            </a:xfrm>
            <a:prstGeom prst="straightConnector1">
              <a:avLst/>
            </a:prstGeom>
            <a:noFill/>
            <a:ln w="19050" cap="flat" cmpd="sng">
              <a:solidFill>
                <a:schemeClr val="dk2"/>
              </a:solidFill>
              <a:prstDash val="solid"/>
              <a:round/>
              <a:headEnd type="none" w="med" len="med"/>
              <a:tailEnd type="triangle" w="med" len="med"/>
            </a:ln>
          </p:spPr>
        </p:cxnSp>
        <p:cxnSp>
          <p:nvCxnSpPr>
            <p:cNvPr id="582" name="Google Shape;582;p26"/>
            <p:cNvCxnSpPr>
              <a:stCxn id="579" idx="2"/>
              <a:endCxn id="580" idx="0"/>
            </p:cNvCxnSpPr>
            <p:nvPr/>
          </p:nvCxnSpPr>
          <p:spPr>
            <a:xfrm>
              <a:off x="6256825" y="2526750"/>
              <a:ext cx="3900" cy="431400"/>
            </a:xfrm>
            <a:prstGeom prst="straightConnector1">
              <a:avLst/>
            </a:prstGeom>
            <a:noFill/>
            <a:ln w="19050" cap="flat" cmpd="sng">
              <a:solidFill>
                <a:schemeClr val="dk2"/>
              </a:solidFill>
              <a:prstDash val="solid"/>
              <a:round/>
              <a:headEnd type="none" w="med" len="med"/>
              <a:tailEnd type="triangle" w="med" len="med"/>
            </a:ln>
          </p:spPr>
        </p:cxnSp>
      </p:grpSp>
      <p:grpSp>
        <p:nvGrpSpPr>
          <p:cNvPr id="583" name="Google Shape;583;p26"/>
          <p:cNvGrpSpPr/>
          <p:nvPr/>
        </p:nvGrpSpPr>
        <p:grpSpPr>
          <a:xfrm>
            <a:off x="7190689" y="1231416"/>
            <a:ext cx="1275307" cy="3320780"/>
            <a:chOff x="6555025" y="1235250"/>
            <a:chExt cx="1157300" cy="3013500"/>
          </a:xfrm>
        </p:grpSpPr>
        <p:sp>
          <p:nvSpPr>
            <p:cNvPr id="584" name="Google Shape;584;p26"/>
            <p:cNvSpPr/>
            <p:nvPr/>
          </p:nvSpPr>
          <p:spPr>
            <a:xfrm>
              <a:off x="7111925" y="2097150"/>
              <a:ext cx="596400" cy="4296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2424" b="1" kern="0">
                  <a:solidFill>
                    <a:srgbClr val="002B5E"/>
                  </a:solidFill>
                  <a:latin typeface="Droid Sans"/>
                  <a:ea typeface="Droid Sans"/>
                  <a:cs typeface="Droid Sans"/>
                  <a:sym typeface="Droid Sans"/>
                </a:rPr>
                <a:t>H</a:t>
              </a:r>
              <a:endParaRPr sz="2424" b="1" kern="0">
                <a:solidFill>
                  <a:srgbClr val="002B5E"/>
                </a:solidFill>
                <a:latin typeface="Droid Sans"/>
                <a:ea typeface="Droid Sans"/>
                <a:cs typeface="Droid Sans"/>
                <a:sym typeface="Droid Sans"/>
              </a:endParaRPr>
            </a:p>
          </p:txBody>
        </p:sp>
        <p:sp>
          <p:nvSpPr>
            <p:cNvPr id="585" name="Google Shape;585;p26"/>
            <p:cNvSpPr/>
            <p:nvPr/>
          </p:nvSpPr>
          <p:spPr>
            <a:xfrm>
              <a:off x="7111925" y="2958150"/>
              <a:ext cx="596400" cy="4296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2424" b="1" kern="0">
                  <a:solidFill>
                    <a:srgbClr val="002B5E"/>
                  </a:solidFill>
                  <a:latin typeface="Droid Sans"/>
                  <a:ea typeface="Droid Sans"/>
                  <a:cs typeface="Droid Sans"/>
                  <a:sym typeface="Droid Sans"/>
                </a:rPr>
                <a:t>E</a:t>
              </a:r>
              <a:endParaRPr sz="2424" b="1" kern="0">
                <a:solidFill>
                  <a:srgbClr val="002B5E"/>
                </a:solidFill>
                <a:latin typeface="Droid Sans"/>
                <a:ea typeface="Droid Sans"/>
                <a:cs typeface="Droid Sans"/>
                <a:sym typeface="Droid Sans"/>
              </a:endParaRPr>
            </a:p>
          </p:txBody>
        </p:sp>
        <p:sp>
          <p:nvSpPr>
            <p:cNvPr id="586" name="Google Shape;586;p26"/>
            <p:cNvSpPr/>
            <p:nvPr/>
          </p:nvSpPr>
          <p:spPr>
            <a:xfrm>
              <a:off x="7115925" y="3819150"/>
              <a:ext cx="596400" cy="4296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2424" b="1" kern="0">
                  <a:solidFill>
                    <a:srgbClr val="002B5E"/>
                  </a:solidFill>
                  <a:latin typeface="Droid Sans"/>
                  <a:ea typeface="Droid Sans"/>
                  <a:cs typeface="Droid Sans"/>
                  <a:sym typeface="Droid Sans"/>
                </a:rPr>
                <a:t>^</a:t>
              </a:r>
              <a:endParaRPr sz="2424" b="1" kern="0">
                <a:solidFill>
                  <a:srgbClr val="002B5E"/>
                </a:solidFill>
                <a:latin typeface="Droid Sans"/>
                <a:ea typeface="Droid Sans"/>
                <a:cs typeface="Droid Sans"/>
                <a:sym typeface="Droid Sans"/>
              </a:endParaRPr>
            </a:p>
          </p:txBody>
        </p:sp>
        <p:cxnSp>
          <p:nvCxnSpPr>
            <p:cNvPr id="587" name="Google Shape;587;p26"/>
            <p:cNvCxnSpPr>
              <a:stCxn id="584" idx="2"/>
              <a:endCxn id="585" idx="0"/>
            </p:cNvCxnSpPr>
            <p:nvPr/>
          </p:nvCxnSpPr>
          <p:spPr>
            <a:xfrm>
              <a:off x="7410125" y="2526750"/>
              <a:ext cx="0" cy="431400"/>
            </a:xfrm>
            <a:prstGeom prst="straightConnector1">
              <a:avLst/>
            </a:prstGeom>
            <a:noFill/>
            <a:ln w="19050" cap="flat" cmpd="sng">
              <a:solidFill>
                <a:schemeClr val="dk2"/>
              </a:solidFill>
              <a:prstDash val="solid"/>
              <a:round/>
              <a:headEnd type="none" w="med" len="med"/>
              <a:tailEnd type="triangle" w="med" len="med"/>
            </a:ln>
          </p:spPr>
        </p:cxnSp>
        <p:cxnSp>
          <p:nvCxnSpPr>
            <p:cNvPr id="588" name="Google Shape;588;p26"/>
            <p:cNvCxnSpPr>
              <a:stCxn id="585" idx="2"/>
              <a:endCxn id="586" idx="0"/>
            </p:cNvCxnSpPr>
            <p:nvPr/>
          </p:nvCxnSpPr>
          <p:spPr>
            <a:xfrm>
              <a:off x="7410125" y="3387750"/>
              <a:ext cx="3900" cy="431400"/>
            </a:xfrm>
            <a:prstGeom prst="straightConnector1">
              <a:avLst/>
            </a:prstGeom>
            <a:noFill/>
            <a:ln w="19050" cap="flat" cmpd="sng">
              <a:solidFill>
                <a:schemeClr val="dk2"/>
              </a:solidFill>
              <a:prstDash val="solid"/>
              <a:round/>
              <a:headEnd type="none" w="med" len="med"/>
              <a:tailEnd type="triangle" w="med" len="med"/>
            </a:ln>
          </p:spPr>
        </p:cxnSp>
        <p:sp>
          <p:nvSpPr>
            <p:cNvPr id="589" name="Google Shape;589;p26"/>
            <p:cNvSpPr/>
            <p:nvPr/>
          </p:nvSpPr>
          <p:spPr>
            <a:xfrm>
              <a:off x="7111925" y="1235250"/>
              <a:ext cx="596400" cy="4296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100747" tIns="100747" rIns="100747" bIns="100747" anchor="ctr" anchorCtr="0">
              <a:noAutofit/>
            </a:bodyPr>
            <a:lstStyle/>
            <a:p>
              <a:pPr algn="ctr" defTabSz="1007641">
                <a:buClr>
                  <a:srgbClr val="000000"/>
                </a:buClr>
              </a:pPr>
              <a:r>
                <a:rPr lang="en" sz="2424" b="1" kern="0">
                  <a:solidFill>
                    <a:srgbClr val="002B5E"/>
                  </a:solidFill>
                  <a:latin typeface="Droid Sans"/>
                  <a:ea typeface="Droid Sans"/>
                  <a:cs typeface="Droid Sans"/>
                  <a:sym typeface="Droid Sans"/>
                </a:rPr>
                <a:t>T</a:t>
              </a:r>
              <a:endParaRPr sz="2424" b="1" kern="0">
                <a:solidFill>
                  <a:srgbClr val="002B5E"/>
                </a:solidFill>
                <a:latin typeface="Droid Sans"/>
                <a:ea typeface="Droid Sans"/>
                <a:cs typeface="Droid Sans"/>
                <a:sym typeface="Droid Sans"/>
              </a:endParaRPr>
            </a:p>
          </p:txBody>
        </p:sp>
        <p:cxnSp>
          <p:nvCxnSpPr>
            <p:cNvPr id="590" name="Google Shape;590;p26"/>
            <p:cNvCxnSpPr>
              <a:stCxn id="589" idx="2"/>
              <a:endCxn id="584" idx="0"/>
            </p:cNvCxnSpPr>
            <p:nvPr/>
          </p:nvCxnSpPr>
          <p:spPr>
            <a:xfrm>
              <a:off x="7410125" y="1664850"/>
              <a:ext cx="0" cy="432300"/>
            </a:xfrm>
            <a:prstGeom prst="straightConnector1">
              <a:avLst/>
            </a:prstGeom>
            <a:noFill/>
            <a:ln w="19050" cap="flat" cmpd="sng">
              <a:solidFill>
                <a:schemeClr val="dk2"/>
              </a:solidFill>
              <a:prstDash val="solid"/>
              <a:round/>
              <a:headEnd type="none" w="med" len="med"/>
              <a:tailEnd type="triangle" w="med" len="med"/>
            </a:ln>
          </p:spPr>
        </p:cxnSp>
        <p:cxnSp>
          <p:nvCxnSpPr>
            <p:cNvPr id="591" name="Google Shape;591;p26"/>
            <p:cNvCxnSpPr>
              <a:stCxn id="577" idx="3"/>
              <a:endCxn id="589" idx="1"/>
            </p:cNvCxnSpPr>
            <p:nvPr/>
          </p:nvCxnSpPr>
          <p:spPr>
            <a:xfrm rot="10800000" flipH="1">
              <a:off x="6555025" y="1450050"/>
              <a:ext cx="556800" cy="900"/>
            </a:xfrm>
            <a:prstGeom prst="straightConnector1">
              <a:avLst/>
            </a:prstGeom>
            <a:noFill/>
            <a:ln w="19050" cap="flat" cmpd="sng">
              <a:solidFill>
                <a:schemeClr val="dk2"/>
              </a:solidFill>
              <a:prstDash val="solid"/>
              <a:round/>
              <a:headEnd type="none" w="med" len="med"/>
              <a:tailEnd type="triangle" w="med" len="med"/>
            </a:ln>
          </p:spPr>
        </p:cxnSp>
      </p:grpSp>
      <p:sp>
        <p:nvSpPr>
          <p:cNvPr id="592" name="Google Shape;592;p26"/>
          <p:cNvSpPr txBox="1">
            <a:spLocks noGrp="1"/>
          </p:cNvSpPr>
          <p:nvPr>
            <p:ph type="sldNum" idx="12"/>
          </p:nvPr>
        </p:nvSpPr>
        <p:spPr>
          <a:xfrm>
            <a:off x="9429829" y="6981687"/>
            <a:ext cx="604649" cy="578533"/>
          </a:xfrm>
          <a:prstGeom prst="rect">
            <a:avLst/>
          </a:prstGeom>
        </p:spPr>
        <p:txBody>
          <a:bodyPr spcFirstLastPara="1" wrap="square" lIns="100747" tIns="100747" rIns="100747" bIns="100747" anchor="ctr" anchorCtr="0">
            <a:noAutofit/>
          </a:bodyPr>
          <a:lstStyle/>
          <a:p>
            <a:pPr defTabSz="1007641">
              <a:buClr>
                <a:srgbClr val="000000"/>
              </a:buClr>
            </a:pPr>
            <a:fld id="{00000000-1234-1234-1234-123412341234}" type="slidenum">
              <a:rPr lang="en" kern="0"/>
              <a:pPr defTabSz="1007641">
                <a:buClr>
                  <a:srgbClr val="000000"/>
                </a:buClr>
              </a:pPr>
              <a:t>16</a:t>
            </a:fld>
            <a:endParaRPr kern="0"/>
          </a:p>
        </p:txBody>
      </p:sp>
      <p:sp>
        <p:nvSpPr>
          <p:cNvPr id="2" name="Footer Placeholder 1">
            <a:extLst>
              <a:ext uri="{FF2B5EF4-FFF2-40B4-BE49-F238E27FC236}">
                <a16:creationId xmlns:a16="http://schemas.microsoft.com/office/drawing/2014/main" id="{4B84FF56-1451-084C-9712-6DD9E5BCCC1A}"/>
              </a:ext>
            </a:extLst>
          </p:cNvPr>
          <p:cNvSpPr>
            <a:spLocks noGrp="1"/>
          </p:cNvSpPr>
          <p:nvPr>
            <p:ph type="ftr" sz="quarter" idx="13"/>
          </p:nvPr>
        </p:nvSpPr>
        <p:spPr/>
        <p:txBody>
          <a:bodyPr/>
          <a:lstStyle/>
          <a:p>
            <a:pPr defTabSz="457063" fontAlgn="base" hangingPunct="0">
              <a:lnSpc>
                <a:spcPct val="69000"/>
              </a:lnSpc>
              <a:spcBef>
                <a:spcPct val="0"/>
              </a:spcBef>
              <a:spcAft>
                <a:spcPct val="0"/>
              </a:spcAft>
              <a:buClr>
                <a:srgbClr val="000000"/>
              </a:buClr>
              <a:buSzPct val="100000"/>
            </a:pPr>
            <a:r>
              <a:rPr lang="en-US">
                <a:solidFill>
                  <a:srgbClr val="000000">
                    <a:tint val="75000"/>
                  </a:srgbClr>
                </a:solidFill>
                <a:latin typeface="Arial" panose="020B0604020202020204" pitchFamily="34" charset="0"/>
                <a:cs typeface="Arial" panose="020B0604020202020204" pitchFamily="34" charset="0"/>
              </a:rPr>
              <a:t>CS/COE 1501 – Algorithm Implementation – Sherif Khattab</a:t>
            </a:r>
          </a:p>
        </p:txBody>
      </p:sp>
    </p:spTree>
    <p:extLst>
      <p:ext uri="{BB962C8B-B14F-4D97-AF65-F5344CB8AC3E}">
        <p14:creationId xmlns:p14="http://schemas.microsoft.com/office/powerpoint/2010/main" val="2905431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1"/>
                                        </p:tgtEl>
                                        <p:attrNameLst>
                                          <p:attrName>style.visibility</p:attrName>
                                        </p:attrNameLst>
                                      </p:cBhvr>
                                      <p:to>
                                        <p:strVal val="visible"/>
                                      </p:to>
                                    </p:set>
                                    <p:animEffect transition="in" filter="fade">
                                      <p:cBhvr>
                                        <p:cTn id="7" dur="100"/>
                                        <p:tgtEl>
                                          <p:spTgt spid="54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42"/>
                                        </p:tgtEl>
                                        <p:attrNameLst>
                                          <p:attrName>style.visibility</p:attrName>
                                        </p:attrNameLst>
                                      </p:cBhvr>
                                      <p:to>
                                        <p:strVal val="visible"/>
                                      </p:to>
                                    </p:set>
                                    <p:animEffect transition="in" filter="fade">
                                      <p:cBhvr>
                                        <p:cTn id="12" dur="100"/>
                                        <p:tgtEl>
                                          <p:spTgt spid="54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45"/>
                                        </p:tgtEl>
                                        <p:attrNameLst>
                                          <p:attrName>style.visibility</p:attrName>
                                        </p:attrNameLst>
                                      </p:cBhvr>
                                      <p:to>
                                        <p:strVal val="visible"/>
                                      </p:to>
                                    </p:set>
                                    <p:animEffect transition="in" filter="fade">
                                      <p:cBhvr>
                                        <p:cTn id="17" dur="100"/>
                                        <p:tgtEl>
                                          <p:spTgt spid="54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48"/>
                                        </p:tgtEl>
                                        <p:attrNameLst>
                                          <p:attrName>style.visibility</p:attrName>
                                        </p:attrNameLst>
                                      </p:cBhvr>
                                      <p:to>
                                        <p:strVal val="visible"/>
                                      </p:to>
                                    </p:set>
                                    <p:animEffect transition="in" filter="fade">
                                      <p:cBhvr>
                                        <p:cTn id="22" dur="100"/>
                                        <p:tgtEl>
                                          <p:spTgt spid="54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51"/>
                                        </p:tgtEl>
                                        <p:attrNameLst>
                                          <p:attrName>style.visibility</p:attrName>
                                        </p:attrNameLst>
                                      </p:cBhvr>
                                      <p:to>
                                        <p:strVal val="visible"/>
                                      </p:to>
                                    </p:set>
                                    <p:animEffect transition="in" filter="fade">
                                      <p:cBhvr>
                                        <p:cTn id="27" dur="100"/>
                                        <p:tgtEl>
                                          <p:spTgt spid="55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62"/>
                                        </p:tgtEl>
                                        <p:attrNameLst>
                                          <p:attrName>style.visibility</p:attrName>
                                        </p:attrNameLst>
                                      </p:cBhvr>
                                      <p:to>
                                        <p:strVal val="visible"/>
                                      </p:to>
                                    </p:set>
                                    <p:animEffect transition="in" filter="fade">
                                      <p:cBhvr>
                                        <p:cTn id="32" dur="100"/>
                                        <p:tgtEl>
                                          <p:spTgt spid="56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67"/>
                                        </p:tgtEl>
                                        <p:attrNameLst>
                                          <p:attrName>style.visibility</p:attrName>
                                        </p:attrNameLst>
                                      </p:cBhvr>
                                      <p:to>
                                        <p:strVal val="visible"/>
                                      </p:to>
                                    </p:set>
                                    <p:animEffect transition="in" filter="fade">
                                      <p:cBhvr>
                                        <p:cTn id="37" dur="100"/>
                                        <p:tgtEl>
                                          <p:spTgt spid="56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76"/>
                                        </p:tgtEl>
                                        <p:attrNameLst>
                                          <p:attrName>style.visibility</p:attrName>
                                        </p:attrNameLst>
                                      </p:cBhvr>
                                      <p:to>
                                        <p:strVal val="visible"/>
                                      </p:to>
                                    </p:set>
                                    <p:animEffect transition="in" filter="fade">
                                      <p:cBhvr>
                                        <p:cTn id="42" dur="100"/>
                                        <p:tgtEl>
                                          <p:spTgt spid="57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83"/>
                                        </p:tgtEl>
                                        <p:attrNameLst>
                                          <p:attrName>style.visibility</p:attrName>
                                        </p:attrNameLst>
                                      </p:cBhvr>
                                      <p:to>
                                        <p:strVal val="visible"/>
                                      </p:to>
                                    </p:set>
                                    <p:animEffect transition="in" filter="fade">
                                      <p:cBhvr>
                                        <p:cTn id="47" dur="100"/>
                                        <p:tgtEl>
                                          <p:spTgt spid="58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22"/>
                                        </p:tgtEl>
                                        <p:attrNameLst>
                                          <p:attrName>style.visibility</p:attrName>
                                        </p:attrNameLst>
                                      </p:cBhvr>
                                      <p:to>
                                        <p:strVal val="visible"/>
                                      </p:to>
                                    </p:set>
                                    <p:animEffect transition="in" filter="fade">
                                      <p:cBhvr>
                                        <p:cTn id="52" dur="100"/>
                                        <p:tgtEl>
                                          <p:spTgt spid="5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97ADEF-19CC-4401-A7CC-846C86817E2D}"/>
              </a:ext>
            </a:extLst>
          </p:cNvPr>
          <p:cNvSpPr>
            <a:spLocks noGrp="1"/>
          </p:cNvSpPr>
          <p:nvPr>
            <p:ph type="body" idx="1"/>
          </p:nvPr>
        </p:nvSpPr>
        <p:spPr/>
        <p:txBody>
          <a:bodyPr/>
          <a:lstStyle/>
          <a:p>
            <a:endParaRPr lang="en-US"/>
          </a:p>
        </p:txBody>
      </p:sp>
      <p:sp>
        <p:nvSpPr>
          <p:cNvPr id="3" name="Title 2">
            <a:extLst>
              <a:ext uri="{FF2B5EF4-FFF2-40B4-BE49-F238E27FC236}">
                <a16:creationId xmlns:a16="http://schemas.microsoft.com/office/drawing/2014/main" id="{2CF7CF2F-5919-4DB7-B1E2-65F08BE40928}"/>
              </a:ext>
            </a:extLst>
          </p:cNvPr>
          <p:cNvSpPr>
            <a:spLocks noGrp="1"/>
          </p:cNvSpPr>
          <p:nvPr>
            <p:ph type="title"/>
          </p:nvPr>
        </p:nvSpPr>
        <p:spPr/>
        <p:txBody>
          <a:bodyPr/>
          <a:lstStyle/>
          <a:p>
            <a:r>
              <a:rPr lang="en-US" dirty="0"/>
              <a:t>DLB Example 2</a:t>
            </a:r>
          </a:p>
        </p:txBody>
      </p:sp>
      <p:sp>
        <p:nvSpPr>
          <p:cNvPr id="4" name="Slide Number Placeholder 3">
            <a:extLst>
              <a:ext uri="{FF2B5EF4-FFF2-40B4-BE49-F238E27FC236}">
                <a16:creationId xmlns:a16="http://schemas.microsoft.com/office/drawing/2014/main" id="{114AB54A-7478-44B8-A5DC-2D96C3F7E025}"/>
              </a:ext>
            </a:extLst>
          </p:cNvPr>
          <p:cNvSpPr>
            <a:spLocks noGrp="1"/>
          </p:cNvSpPr>
          <p:nvPr>
            <p:ph type="sldNum" idx="12"/>
          </p:nvPr>
        </p:nvSpPr>
        <p:spPr/>
        <p:txBody>
          <a:bodyPr/>
          <a:lstStyle/>
          <a:p>
            <a:fld id="{00000000-1234-1234-1234-123412341234}" type="slidenum">
              <a:rPr lang="en" smtClean="0"/>
              <a:pPr/>
              <a:t>17</a:t>
            </a:fld>
            <a:endParaRPr lang="en"/>
          </a:p>
        </p:txBody>
      </p:sp>
      <p:sp>
        <p:nvSpPr>
          <p:cNvPr id="5" name="Footer Placeholder 4">
            <a:extLst>
              <a:ext uri="{FF2B5EF4-FFF2-40B4-BE49-F238E27FC236}">
                <a16:creationId xmlns:a16="http://schemas.microsoft.com/office/drawing/2014/main" id="{3AE7F9BC-6A59-4F3E-AA7B-8275B572AE64}"/>
              </a:ext>
            </a:extLst>
          </p:cNvPr>
          <p:cNvSpPr>
            <a:spLocks noGrp="1"/>
          </p:cNvSpPr>
          <p:nvPr>
            <p:ph type="ftr" sz="quarter" idx="13"/>
          </p:nvPr>
        </p:nvSpPr>
        <p:spPr/>
        <p:txBody>
          <a:bodyPr/>
          <a:lstStyle/>
          <a:p>
            <a:r>
              <a:rPr lang="en-US"/>
              <a:t>CS/COE 1501 – Algorithm Implementation – Sherif Khattab</a:t>
            </a:r>
          </a:p>
        </p:txBody>
      </p:sp>
      <p:pic>
        <p:nvPicPr>
          <p:cNvPr id="9" name="Picture 8">
            <a:extLst>
              <a:ext uri="{FF2B5EF4-FFF2-40B4-BE49-F238E27FC236}">
                <a16:creationId xmlns:a16="http://schemas.microsoft.com/office/drawing/2014/main" id="{AC4C2365-528B-4736-86AB-A9FC17A2B66B}"/>
              </a:ext>
            </a:extLst>
          </p:cNvPr>
          <p:cNvPicPr>
            <a:picLocks noChangeAspect="1"/>
          </p:cNvPicPr>
          <p:nvPr/>
        </p:nvPicPr>
        <p:blipFill>
          <a:blip r:embed="rId2"/>
          <a:stretch>
            <a:fillRect/>
          </a:stretch>
        </p:blipFill>
        <p:spPr>
          <a:xfrm>
            <a:off x="2863116" y="1713645"/>
            <a:ext cx="3124173" cy="5127951"/>
          </a:xfrm>
          <a:prstGeom prst="rect">
            <a:avLst/>
          </a:prstGeom>
        </p:spPr>
      </p:pic>
    </p:spTree>
    <p:extLst>
      <p:ext uri="{BB962C8B-B14F-4D97-AF65-F5344CB8AC3E}">
        <p14:creationId xmlns:p14="http://schemas.microsoft.com/office/powerpoint/2010/main" val="41703130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p27"/>
          <p:cNvSpPr txBox="1">
            <a:spLocks noGrp="1"/>
          </p:cNvSpPr>
          <p:nvPr>
            <p:ph type="body" idx="1"/>
          </p:nvPr>
        </p:nvSpPr>
        <p:spPr>
          <a:xfrm>
            <a:off x="376084" y="1524704"/>
            <a:ext cx="3258021" cy="5067117"/>
          </a:xfrm>
          <a:prstGeom prst="rect">
            <a:avLst/>
          </a:prstGeom>
        </p:spPr>
        <p:txBody>
          <a:bodyPr spcFirstLastPara="1" wrap="square" lIns="100747" tIns="100747" rIns="100747" bIns="100747" anchor="t" anchorCtr="0">
            <a:normAutofit/>
          </a:bodyPr>
          <a:lstStyle/>
          <a:p>
            <a:pPr>
              <a:lnSpc>
                <a:spcPct val="200000"/>
              </a:lnSpc>
            </a:pPr>
            <a:r>
              <a:rPr lang="en" dirty="0"/>
              <a:t>How does DLB performance differ from R-way tries?</a:t>
            </a:r>
            <a:endParaRPr dirty="0"/>
          </a:p>
          <a:p>
            <a:pPr>
              <a:lnSpc>
                <a:spcPct val="200000"/>
              </a:lnSpc>
              <a:spcBef>
                <a:spcPts val="0"/>
              </a:spcBef>
            </a:pPr>
            <a:r>
              <a:rPr lang="en" dirty="0"/>
              <a:t>Which should you use?</a:t>
            </a:r>
            <a:endParaRPr dirty="0"/>
          </a:p>
        </p:txBody>
      </p:sp>
      <p:sp>
        <p:nvSpPr>
          <p:cNvPr id="598" name="Google Shape;598;p27"/>
          <p:cNvSpPr txBox="1">
            <a:spLocks noGrp="1"/>
          </p:cNvSpPr>
          <p:nvPr>
            <p:ph type="title"/>
          </p:nvPr>
        </p:nvSpPr>
        <p:spPr>
          <a:xfrm>
            <a:off x="504349" y="219480"/>
            <a:ext cx="9068753" cy="670107"/>
          </a:xfrm>
          <a:prstGeom prst="rect">
            <a:avLst/>
          </a:prstGeom>
        </p:spPr>
        <p:txBody>
          <a:bodyPr spcFirstLastPara="1" wrap="square" lIns="100747" tIns="100747" rIns="100747" bIns="100747" anchor="b" anchorCtr="0">
            <a:noAutofit/>
          </a:bodyPr>
          <a:lstStyle/>
          <a:p>
            <a:r>
              <a:rPr lang="en"/>
              <a:t>DLB analysis</a:t>
            </a:r>
            <a:endParaRPr/>
          </a:p>
        </p:txBody>
      </p:sp>
      <p:sp>
        <p:nvSpPr>
          <p:cNvPr id="599" name="Google Shape;599;p27"/>
          <p:cNvSpPr txBox="1">
            <a:spLocks noGrp="1"/>
          </p:cNvSpPr>
          <p:nvPr>
            <p:ph type="sldNum" idx="12"/>
          </p:nvPr>
        </p:nvSpPr>
        <p:spPr>
          <a:xfrm>
            <a:off x="9429829" y="6981687"/>
            <a:ext cx="604649" cy="578533"/>
          </a:xfrm>
          <a:prstGeom prst="rect">
            <a:avLst/>
          </a:prstGeom>
        </p:spPr>
        <p:txBody>
          <a:bodyPr spcFirstLastPara="1" wrap="square" lIns="100747" tIns="100747" rIns="100747" bIns="100747" anchor="ctr" anchorCtr="0">
            <a:noAutofit/>
          </a:bodyPr>
          <a:lstStyle/>
          <a:p>
            <a:pPr defTabSz="1007641">
              <a:buClr>
                <a:srgbClr val="000000"/>
              </a:buClr>
            </a:pPr>
            <a:fld id="{00000000-1234-1234-1234-123412341234}" type="slidenum">
              <a:rPr lang="en" kern="0"/>
              <a:pPr defTabSz="1007641">
                <a:buClr>
                  <a:srgbClr val="000000"/>
                </a:buClr>
              </a:pPr>
              <a:t>18</a:t>
            </a:fld>
            <a:endParaRPr kern="0"/>
          </a:p>
        </p:txBody>
      </p:sp>
      <p:sp>
        <p:nvSpPr>
          <p:cNvPr id="2" name="Footer Placeholder 1">
            <a:extLst>
              <a:ext uri="{FF2B5EF4-FFF2-40B4-BE49-F238E27FC236}">
                <a16:creationId xmlns:a16="http://schemas.microsoft.com/office/drawing/2014/main" id="{AFD0D642-3DD8-6341-A039-A4D4EAC46FC9}"/>
              </a:ext>
            </a:extLst>
          </p:cNvPr>
          <p:cNvSpPr>
            <a:spLocks noGrp="1"/>
          </p:cNvSpPr>
          <p:nvPr>
            <p:ph type="ftr" sz="quarter" idx="13"/>
          </p:nvPr>
        </p:nvSpPr>
        <p:spPr/>
        <p:txBody>
          <a:bodyPr/>
          <a:lstStyle/>
          <a:p>
            <a:pPr defTabSz="457063" fontAlgn="base" hangingPunct="0">
              <a:lnSpc>
                <a:spcPct val="69000"/>
              </a:lnSpc>
              <a:spcBef>
                <a:spcPct val="0"/>
              </a:spcBef>
              <a:spcAft>
                <a:spcPct val="0"/>
              </a:spcAft>
              <a:buClr>
                <a:srgbClr val="000000"/>
              </a:buClr>
              <a:buSzPct val="100000"/>
            </a:pPr>
            <a:r>
              <a:rPr lang="en-US">
                <a:solidFill>
                  <a:srgbClr val="000000">
                    <a:tint val="75000"/>
                  </a:srgbClr>
                </a:solidFill>
                <a:latin typeface="Arial" panose="020B0604020202020204" pitchFamily="34" charset="0"/>
                <a:cs typeface="Arial" panose="020B0604020202020204" pitchFamily="34" charset="0"/>
              </a:rPr>
              <a:t>CS/COE 1501 – Algorithm Implementation – Sherif Khattab</a:t>
            </a:r>
          </a:p>
        </p:txBody>
      </p:sp>
      <p:pic>
        <p:nvPicPr>
          <p:cNvPr id="4" name="Picture 3">
            <a:extLst>
              <a:ext uri="{FF2B5EF4-FFF2-40B4-BE49-F238E27FC236}">
                <a16:creationId xmlns:a16="http://schemas.microsoft.com/office/drawing/2014/main" id="{13CD2DEB-F1B6-4285-8366-C2A92C1B14A8}"/>
              </a:ext>
            </a:extLst>
          </p:cNvPr>
          <p:cNvPicPr>
            <a:picLocks noChangeAspect="1"/>
          </p:cNvPicPr>
          <p:nvPr/>
        </p:nvPicPr>
        <p:blipFill>
          <a:blip r:embed="rId3"/>
          <a:stretch>
            <a:fillRect/>
          </a:stretch>
        </p:blipFill>
        <p:spPr>
          <a:xfrm>
            <a:off x="3803676" y="2238019"/>
            <a:ext cx="6230802" cy="4154699"/>
          </a:xfrm>
          <a:prstGeom prst="rect">
            <a:avLst/>
          </a:prstGeom>
        </p:spPr>
      </p:pic>
    </p:spTree>
    <p:extLst>
      <p:ext uri="{BB962C8B-B14F-4D97-AF65-F5344CB8AC3E}">
        <p14:creationId xmlns:p14="http://schemas.microsoft.com/office/powerpoint/2010/main" val="4081978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97">
                                            <p:txEl>
                                              <p:pRg st="0" end="0"/>
                                            </p:txEl>
                                          </p:spTgt>
                                        </p:tgtEl>
                                        <p:attrNameLst>
                                          <p:attrName>style.visibility</p:attrName>
                                        </p:attrNameLst>
                                      </p:cBhvr>
                                      <p:to>
                                        <p:strVal val="visible"/>
                                      </p:to>
                                    </p:set>
                                    <p:animEffect transition="in" filter="fade">
                                      <p:cBhvr>
                                        <p:cTn id="7" dur="100"/>
                                        <p:tgtEl>
                                          <p:spTgt spid="59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97">
                                            <p:txEl>
                                              <p:pRg st="1" end="1"/>
                                            </p:txEl>
                                          </p:spTgt>
                                        </p:tgtEl>
                                        <p:attrNameLst>
                                          <p:attrName>style.visibility</p:attrName>
                                        </p:attrNameLst>
                                      </p:cBhvr>
                                      <p:to>
                                        <p:strVal val="visible"/>
                                      </p:to>
                                    </p:set>
                                    <p:animEffect transition="in" filter="fade">
                                      <p:cBhvr>
                                        <p:cTn id="12" dur="100"/>
                                        <p:tgtEl>
                                          <p:spTgt spid="59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Google Shape;604;p28"/>
          <p:cNvSpPr txBox="1">
            <a:spLocks noGrp="1"/>
          </p:cNvSpPr>
          <p:nvPr>
            <p:ph type="body" idx="1"/>
          </p:nvPr>
        </p:nvSpPr>
        <p:spPr>
          <a:xfrm>
            <a:off x="69273" y="1519187"/>
            <a:ext cx="3949664" cy="4832899"/>
          </a:xfrm>
          <a:prstGeom prst="rect">
            <a:avLst/>
          </a:prstGeom>
        </p:spPr>
        <p:txBody>
          <a:bodyPr spcFirstLastPara="1" wrap="square" lIns="100747" tIns="100747" rIns="100747" bIns="100747" anchor="t" anchorCtr="0">
            <a:noAutofit/>
          </a:bodyPr>
          <a:lstStyle/>
          <a:p>
            <a:pPr>
              <a:lnSpc>
                <a:spcPct val="150000"/>
              </a:lnSpc>
            </a:pPr>
            <a:r>
              <a:rPr lang="en" dirty="0"/>
              <a:t>So far we’ve continually assumed each search would only look for the presence of a whole key</a:t>
            </a:r>
            <a:endParaRPr dirty="0"/>
          </a:p>
          <a:p>
            <a:pPr>
              <a:lnSpc>
                <a:spcPct val="150000"/>
              </a:lnSpc>
              <a:spcBef>
                <a:spcPts val="0"/>
              </a:spcBef>
            </a:pPr>
            <a:r>
              <a:rPr lang="en" dirty="0"/>
              <a:t>What about if we wanted to know if our search term was a prefix to a valid key?</a:t>
            </a:r>
            <a:endParaRPr dirty="0"/>
          </a:p>
        </p:txBody>
      </p:sp>
      <p:sp>
        <p:nvSpPr>
          <p:cNvPr id="605" name="Google Shape;605;p28"/>
          <p:cNvSpPr txBox="1">
            <a:spLocks noGrp="1"/>
          </p:cNvSpPr>
          <p:nvPr>
            <p:ph type="title"/>
          </p:nvPr>
        </p:nvSpPr>
        <p:spPr>
          <a:xfrm>
            <a:off x="504349" y="219480"/>
            <a:ext cx="9068753" cy="670107"/>
          </a:xfrm>
          <a:prstGeom prst="rect">
            <a:avLst/>
          </a:prstGeom>
        </p:spPr>
        <p:txBody>
          <a:bodyPr spcFirstLastPara="1" wrap="square" lIns="100747" tIns="100747" rIns="100747" bIns="100747" anchor="b" anchorCtr="0">
            <a:noAutofit/>
          </a:bodyPr>
          <a:lstStyle/>
          <a:p>
            <a:r>
              <a:rPr lang="en"/>
              <a:t>Searching</a:t>
            </a:r>
            <a:endParaRPr/>
          </a:p>
        </p:txBody>
      </p:sp>
      <p:sp>
        <p:nvSpPr>
          <p:cNvPr id="606" name="Google Shape;606;p28"/>
          <p:cNvSpPr txBox="1">
            <a:spLocks noGrp="1"/>
          </p:cNvSpPr>
          <p:nvPr>
            <p:ph type="sldNum" idx="12"/>
          </p:nvPr>
        </p:nvSpPr>
        <p:spPr>
          <a:xfrm>
            <a:off x="9429829" y="6981687"/>
            <a:ext cx="604649" cy="578533"/>
          </a:xfrm>
          <a:prstGeom prst="rect">
            <a:avLst/>
          </a:prstGeom>
        </p:spPr>
        <p:txBody>
          <a:bodyPr spcFirstLastPara="1" wrap="square" lIns="100747" tIns="100747" rIns="100747" bIns="100747" anchor="ctr" anchorCtr="0">
            <a:noAutofit/>
          </a:bodyPr>
          <a:lstStyle/>
          <a:p>
            <a:pPr defTabSz="1007641">
              <a:buClr>
                <a:srgbClr val="000000"/>
              </a:buClr>
            </a:pPr>
            <a:fld id="{00000000-1234-1234-1234-123412341234}" type="slidenum">
              <a:rPr lang="en" kern="0"/>
              <a:pPr defTabSz="1007641">
                <a:buClr>
                  <a:srgbClr val="000000"/>
                </a:buClr>
              </a:pPr>
              <a:t>19</a:t>
            </a:fld>
            <a:endParaRPr kern="0"/>
          </a:p>
        </p:txBody>
      </p:sp>
      <p:sp>
        <p:nvSpPr>
          <p:cNvPr id="2" name="Footer Placeholder 1">
            <a:extLst>
              <a:ext uri="{FF2B5EF4-FFF2-40B4-BE49-F238E27FC236}">
                <a16:creationId xmlns:a16="http://schemas.microsoft.com/office/drawing/2014/main" id="{76F511F3-68CC-784A-891A-466C83DCD0C8}"/>
              </a:ext>
            </a:extLst>
          </p:cNvPr>
          <p:cNvSpPr>
            <a:spLocks noGrp="1"/>
          </p:cNvSpPr>
          <p:nvPr>
            <p:ph type="ftr" sz="quarter" idx="13"/>
          </p:nvPr>
        </p:nvSpPr>
        <p:spPr/>
        <p:txBody>
          <a:bodyPr/>
          <a:lstStyle/>
          <a:p>
            <a:pPr defTabSz="457063" fontAlgn="base" hangingPunct="0">
              <a:lnSpc>
                <a:spcPct val="69000"/>
              </a:lnSpc>
              <a:spcBef>
                <a:spcPct val="0"/>
              </a:spcBef>
              <a:spcAft>
                <a:spcPct val="0"/>
              </a:spcAft>
              <a:buClr>
                <a:srgbClr val="000000"/>
              </a:buClr>
              <a:buSzPct val="100000"/>
            </a:pPr>
            <a:r>
              <a:rPr lang="en-US">
                <a:solidFill>
                  <a:srgbClr val="000000">
                    <a:tint val="75000"/>
                  </a:srgbClr>
                </a:solidFill>
                <a:latin typeface="Arial" panose="020B0604020202020204" pitchFamily="34" charset="0"/>
                <a:cs typeface="Arial" panose="020B0604020202020204" pitchFamily="34" charset="0"/>
              </a:rPr>
              <a:t>CS/COE 1501 – Algorithm Implementation – Sherif Khattab</a:t>
            </a:r>
          </a:p>
        </p:txBody>
      </p:sp>
      <p:pic>
        <p:nvPicPr>
          <p:cNvPr id="4" name="Picture 3">
            <a:extLst>
              <a:ext uri="{FF2B5EF4-FFF2-40B4-BE49-F238E27FC236}">
                <a16:creationId xmlns:a16="http://schemas.microsoft.com/office/drawing/2014/main" id="{35FE9EC0-1395-4610-BD61-4EF0D5B68B0F}"/>
              </a:ext>
            </a:extLst>
          </p:cNvPr>
          <p:cNvPicPr>
            <a:picLocks noChangeAspect="1"/>
          </p:cNvPicPr>
          <p:nvPr/>
        </p:nvPicPr>
        <p:blipFill>
          <a:blip r:embed="rId3"/>
          <a:stretch>
            <a:fillRect/>
          </a:stretch>
        </p:blipFill>
        <p:spPr>
          <a:xfrm>
            <a:off x="4480724" y="2485104"/>
            <a:ext cx="5699963" cy="3800736"/>
          </a:xfrm>
          <a:prstGeom prst="rect">
            <a:avLst/>
          </a:prstGeom>
        </p:spPr>
      </p:pic>
    </p:spTree>
    <p:extLst>
      <p:ext uri="{BB962C8B-B14F-4D97-AF65-F5344CB8AC3E}">
        <p14:creationId xmlns:p14="http://schemas.microsoft.com/office/powerpoint/2010/main" val="1342083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4">
                                            <p:txEl>
                                              <p:pRg st="0" end="0"/>
                                            </p:txEl>
                                          </p:spTgt>
                                        </p:tgtEl>
                                        <p:attrNameLst>
                                          <p:attrName>style.visibility</p:attrName>
                                        </p:attrNameLst>
                                      </p:cBhvr>
                                      <p:to>
                                        <p:strVal val="visible"/>
                                      </p:to>
                                    </p:set>
                                    <p:animEffect transition="in" filter="fade">
                                      <p:cBhvr>
                                        <p:cTn id="7" dur="100"/>
                                        <p:tgtEl>
                                          <p:spTgt spid="60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04">
                                            <p:txEl>
                                              <p:pRg st="1" end="1"/>
                                            </p:txEl>
                                          </p:spTgt>
                                        </p:tgtEl>
                                        <p:attrNameLst>
                                          <p:attrName>style.visibility</p:attrName>
                                        </p:attrNameLst>
                                      </p:cBhvr>
                                      <p:to>
                                        <p:strVal val="visible"/>
                                      </p:to>
                                    </p:set>
                                    <p:animEffect transition="in" filter="fade">
                                      <p:cBhvr>
                                        <p:cTn id="12" dur="100"/>
                                        <p:tgtEl>
                                          <p:spTgt spid="60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EA720-F5B4-463B-B14C-1970BB85B2C8}"/>
              </a:ext>
            </a:extLst>
          </p:cNvPr>
          <p:cNvSpPr>
            <a:spLocks noGrp="1"/>
          </p:cNvSpPr>
          <p:nvPr>
            <p:ph type="title"/>
          </p:nvPr>
        </p:nvSpPr>
        <p:spPr/>
        <p:txBody>
          <a:bodyPr/>
          <a:lstStyle/>
          <a:p>
            <a:r>
              <a:rPr lang="en-US"/>
              <a:t>Announcements</a:t>
            </a:r>
          </a:p>
        </p:txBody>
      </p:sp>
      <p:sp>
        <p:nvSpPr>
          <p:cNvPr id="3" name="Content Placeholder 2">
            <a:extLst>
              <a:ext uri="{FF2B5EF4-FFF2-40B4-BE49-F238E27FC236}">
                <a16:creationId xmlns:a16="http://schemas.microsoft.com/office/drawing/2014/main" id="{2466C52D-9A48-4683-BE7F-268D8DB7FAAD}"/>
              </a:ext>
            </a:extLst>
          </p:cNvPr>
          <p:cNvSpPr>
            <a:spLocks noGrp="1"/>
          </p:cNvSpPr>
          <p:nvPr>
            <p:ph idx="1"/>
          </p:nvPr>
        </p:nvSpPr>
        <p:spPr/>
        <p:txBody>
          <a:bodyPr>
            <a:normAutofit/>
          </a:bodyPr>
          <a:lstStyle/>
          <a:p>
            <a:r>
              <a:rPr lang="en-US" dirty="0"/>
              <a:t>Upcoming deadlines:</a:t>
            </a:r>
          </a:p>
          <a:p>
            <a:pPr lvl="1"/>
            <a:r>
              <a:rPr lang="en-US" dirty="0"/>
              <a:t>2/26: Lab 4 and Homework 5</a:t>
            </a:r>
          </a:p>
          <a:p>
            <a:pPr lvl="1"/>
            <a:r>
              <a:rPr lang="en-US" dirty="0"/>
              <a:t>3/12: Assignment 2</a:t>
            </a:r>
          </a:p>
          <a:p>
            <a:pPr lvl="1"/>
            <a:r>
              <a:rPr lang="en-US" dirty="0"/>
              <a:t>Tophat questions are due one week after each lecture</a:t>
            </a:r>
          </a:p>
          <a:p>
            <a:r>
              <a:rPr lang="en-US" dirty="0"/>
              <a:t>Midterm OMET Surveys are now open</a:t>
            </a:r>
          </a:p>
          <a:p>
            <a:r>
              <a:rPr lang="en-US" dirty="0"/>
              <a:t>Midterm Exam on 3/3</a:t>
            </a:r>
          </a:p>
          <a:p>
            <a:pPr lvl="1"/>
            <a:r>
              <a:rPr lang="en-US" dirty="0"/>
              <a:t>3-day time-window to start the exam</a:t>
            </a:r>
          </a:p>
          <a:p>
            <a:endParaRPr lang="en-US" dirty="0"/>
          </a:p>
          <a:p>
            <a:endParaRPr lang="en-US" dirty="0"/>
          </a:p>
        </p:txBody>
      </p:sp>
      <p:sp>
        <p:nvSpPr>
          <p:cNvPr id="4" name="Footer Placeholder 3">
            <a:extLst>
              <a:ext uri="{FF2B5EF4-FFF2-40B4-BE49-F238E27FC236}">
                <a16:creationId xmlns:a16="http://schemas.microsoft.com/office/drawing/2014/main" id="{1F01509E-F3AE-471C-8BB2-E55078C4C863}"/>
              </a:ext>
            </a:extLst>
          </p:cNvPr>
          <p:cNvSpPr>
            <a:spLocks noGrp="1"/>
          </p:cNvSpPr>
          <p:nvPr>
            <p:ph type="ftr" idx="11"/>
          </p:nvPr>
        </p:nvSpPr>
        <p:spPr/>
        <p:txBody>
          <a:bodyPr/>
          <a:lstStyle/>
          <a:p>
            <a:pPr defTabSz="457063" fontAlgn="base" hangingPunct="0">
              <a:spcBef>
                <a:spcPct val="0"/>
              </a:spcBef>
              <a:spcAft>
                <a:spcPct val="0"/>
              </a:spcAft>
              <a:buClr>
                <a:srgbClr val="000000"/>
              </a:buClr>
              <a:buSzPct val="100000"/>
              <a:defRPr/>
            </a:pPr>
            <a:r>
              <a:rPr lang="en-US">
                <a:latin typeface="Arial"/>
              </a:rPr>
              <a:t>CS 1501 – Algorithms &amp; Data Structures 2 – Sherif Khattab</a:t>
            </a:r>
            <a:endParaRPr lang="en-GB"/>
          </a:p>
        </p:txBody>
      </p:sp>
      <p:sp>
        <p:nvSpPr>
          <p:cNvPr id="5" name="Slide Number Placeholder 4">
            <a:extLst>
              <a:ext uri="{FF2B5EF4-FFF2-40B4-BE49-F238E27FC236}">
                <a16:creationId xmlns:a16="http://schemas.microsoft.com/office/drawing/2014/main" id="{481CF72B-4081-461A-85F0-AEE6A7897B6A}"/>
              </a:ext>
            </a:extLst>
          </p:cNvPr>
          <p:cNvSpPr>
            <a:spLocks noGrp="1"/>
          </p:cNvSpPr>
          <p:nvPr>
            <p:ph type="sldNum" idx="12"/>
          </p:nvPr>
        </p:nvSpPr>
        <p:spPr/>
        <p:txBody>
          <a:bodyPr/>
          <a:lstStyle/>
          <a:p>
            <a:pPr defTabSz="457063" fontAlgn="base" hangingPunct="0">
              <a:spcBef>
                <a:spcPct val="0"/>
              </a:spcBef>
              <a:spcAft>
                <a:spcPct val="0"/>
              </a:spcAft>
              <a:buClr>
                <a:srgbClr val="000000"/>
              </a:buClr>
              <a:buSzPct val="100000"/>
            </a:pPr>
            <a:fld id="{65E435D9-63B0-4660-8D04-E83F5E2CA2AE}" type="slidenum">
              <a:rPr lang="en-GB" altLang="en-US">
                <a:cs typeface="Arial" panose="020B0604020202020204" pitchFamily="34" charset="0"/>
              </a:rPr>
              <a:pPr defTabSz="457063" fontAlgn="base" hangingPunct="0">
                <a:spcBef>
                  <a:spcPct val="0"/>
                </a:spcBef>
                <a:spcAft>
                  <a:spcPct val="0"/>
                </a:spcAft>
                <a:buClr>
                  <a:srgbClr val="000000"/>
                </a:buClr>
                <a:buSzPct val="100000"/>
              </a:pPr>
              <a:t>2</a:t>
            </a:fld>
            <a:endParaRPr lang="en-GB" altLang="en-US">
              <a:cs typeface="Arial" panose="020B0604020202020204" pitchFamily="34" charset="0"/>
            </a:endParaRPr>
          </a:p>
        </p:txBody>
      </p:sp>
    </p:spTree>
    <p:extLst>
      <p:ext uri="{BB962C8B-B14F-4D97-AF65-F5344CB8AC3E}">
        <p14:creationId xmlns:p14="http://schemas.microsoft.com/office/powerpoint/2010/main" val="10684654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p29"/>
          <p:cNvSpPr txBox="1">
            <a:spLocks noGrp="1"/>
          </p:cNvSpPr>
          <p:nvPr>
            <p:ph type="body" idx="1"/>
          </p:nvPr>
        </p:nvSpPr>
        <p:spPr>
          <a:xfrm>
            <a:off x="504349" y="1418834"/>
            <a:ext cx="9068753" cy="5822026"/>
          </a:xfrm>
          <a:prstGeom prst="rect">
            <a:avLst/>
          </a:prstGeom>
        </p:spPr>
        <p:txBody>
          <a:bodyPr spcFirstLastPara="1" wrap="square" lIns="100747" tIns="100747" rIns="100747" bIns="100747" anchor="t" anchorCtr="0">
            <a:noAutofit/>
          </a:bodyPr>
          <a:lstStyle/>
          <a:p>
            <a:pPr>
              <a:lnSpc>
                <a:spcPct val="200000"/>
              </a:lnSpc>
            </a:pPr>
            <a:r>
              <a:rPr lang="en" dirty="0"/>
              <a:t>We did not present an exhaustive look at search trees/tries, just the sampling that we’re going to focus on</a:t>
            </a:r>
            <a:endParaRPr dirty="0"/>
          </a:p>
          <a:p>
            <a:pPr>
              <a:lnSpc>
                <a:spcPct val="200000"/>
              </a:lnSpc>
              <a:spcBef>
                <a:spcPts val="0"/>
              </a:spcBef>
            </a:pPr>
            <a:r>
              <a:rPr lang="en" dirty="0"/>
              <a:t>Many variations on these techniques exist and perform quite well in different circumstances</a:t>
            </a:r>
            <a:endParaRPr dirty="0"/>
          </a:p>
          <a:p>
            <a:pPr lvl="1">
              <a:lnSpc>
                <a:spcPct val="200000"/>
              </a:lnSpc>
            </a:pPr>
            <a:r>
              <a:rPr lang="en" dirty="0"/>
              <a:t>Ternary search Tries</a:t>
            </a:r>
            <a:endParaRPr dirty="0"/>
          </a:p>
          <a:p>
            <a:pPr lvl="1">
              <a:lnSpc>
                <a:spcPct val="200000"/>
              </a:lnSpc>
            </a:pPr>
            <a:r>
              <a:rPr lang="en" dirty="0"/>
              <a:t>R-way tries without 1-way branching</a:t>
            </a:r>
            <a:endParaRPr dirty="0"/>
          </a:p>
          <a:p>
            <a:pPr>
              <a:lnSpc>
                <a:spcPct val="200000"/>
              </a:lnSpc>
              <a:spcBef>
                <a:spcPts val="0"/>
              </a:spcBef>
            </a:pPr>
            <a:r>
              <a:rPr lang="en" dirty="0"/>
              <a:t>See the table at the end of Section 5.2 of the text</a:t>
            </a:r>
            <a:endParaRPr dirty="0"/>
          </a:p>
        </p:txBody>
      </p:sp>
      <p:sp>
        <p:nvSpPr>
          <p:cNvPr id="612" name="Google Shape;612;p29"/>
          <p:cNvSpPr txBox="1">
            <a:spLocks noGrp="1"/>
          </p:cNvSpPr>
          <p:nvPr>
            <p:ph type="title"/>
          </p:nvPr>
        </p:nvSpPr>
        <p:spPr>
          <a:xfrm>
            <a:off x="504349" y="219480"/>
            <a:ext cx="9068753" cy="670107"/>
          </a:xfrm>
          <a:prstGeom prst="rect">
            <a:avLst/>
          </a:prstGeom>
        </p:spPr>
        <p:txBody>
          <a:bodyPr spcFirstLastPara="1" wrap="square" lIns="100747" tIns="100747" rIns="100747" bIns="100747" anchor="b" anchorCtr="0">
            <a:noAutofit/>
          </a:bodyPr>
          <a:lstStyle/>
          <a:p>
            <a:r>
              <a:rPr lang="en"/>
              <a:t>Final notes on Search Tree/Tries</a:t>
            </a:r>
            <a:endParaRPr/>
          </a:p>
        </p:txBody>
      </p:sp>
      <p:sp>
        <p:nvSpPr>
          <p:cNvPr id="613" name="Google Shape;613;p29"/>
          <p:cNvSpPr txBox="1">
            <a:spLocks noGrp="1"/>
          </p:cNvSpPr>
          <p:nvPr>
            <p:ph type="sldNum" idx="12"/>
          </p:nvPr>
        </p:nvSpPr>
        <p:spPr>
          <a:xfrm>
            <a:off x="9429829" y="6981687"/>
            <a:ext cx="604649" cy="578533"/>
          </a:xfrm>
          <a:prstGeom prst="rect">
            <a:avLst/>
          </a:prstGeom>
        </p:spPr>
        <p:txBody>
          <a:bodyPr spcFirstLastPara="1" wrap="square" lIns="100747" tIns="100747" rIns="100747" bIns="100747" anchor="ctr" anchorCtr="0">
            <a:noAutofit/>
          </a:bodyPr>
          <a:lstStyle/>
          <a:p>
            <a:pPr defTabSz="1007641">
              <a:buClr>
                <a:srgbClr val="000000"/>
              </a:buClr>
            </a:pPr>
            <a:fld id="{00000000-1234-1234-1234-123412341234}" type="slidenum">
              <a:rPr lang="en" kern="0"/>
              <a:pPr defTabSz="1007641">
                <a:buClr>
                  <a:srgbClr val="000000"/>
                </a:buClr>
              </a:pPr>
              <a:t>20</a:t>
            </a:fld>
            <a:endParaRPr kern="0"/>
          </a:p>
        </p:txBody>
      </p:sp>
      <p:sp>
        <p:nvSpPr>
          <p:cNvPr id="2" name="Footer Placeholder 1">
            <a:extLst>
              <a:ext uri="{FF2B5EF4-FFF2-40B4-BE49-F238E27FC236}">
                <a16:creationId xmlns:a16="http://schemas.microsoft.com/office/drawing/2014/main" id="{35B2CF40-8AE9-5E47-B37B-98E3AB622FCE}"/>
              </a:ext>
            </a:extLst>
          </p:cNvPr>
          <p:cNvSpPr>
            <a:spLocks noGrp="1"/>
          </p:cNvSpPr>
          <p:nvPr>
            <p:ph type="ftr" sz="quarter" idx="13"/>
          </p:nvPr>
        </p:nvSpPr>
        <p:spPr/>
        <p:txBody>
          <a:bodyPr/>
          <a:lstStyle/>
          <a:p>
            <a:pPr defTabSz="457063" fontAlgn="base" hangingPunct="0">
              <a:lnSpc>
                <a:spcPct val="69000"/>
              </a:lnSpc>
              <a:spcBef>
                <a:spcPct val="0"/>
              </a:spcBef>
              <a:spcAft>
                <a:spcPct val="0"/>
              </a:spcAft>
              <a:buClr>
                <a:srgbClr val="000000"/>
              </a:buClr>
              <a:buSzPct val="100000"/>
            </a:pPr>
            <a:r>
              <a:rPr lang="en-US">
                <a:solidFill>
                  <a:srgbClr val="000000">
                    <a:tint val="75000"/>
                  </a:srgbClr>
                </a:solidFill>
                <a:latin typeface="Arial" panose="020B0604020202020204" pitchFamily="34" charset="0"/>
                <a:cs typeface="Arial" panose="020B0604020202020204" pitchFamily="34" charset="0"/>
              </a:rPr>
              <a:t>CS/COE 1501 – Algorithm Implementation – Sherif Khattab</a:t>
            </a:r>
          </a:p>
        </p:txBody>
      </p:sp>
    </p:spTree>
    <p:extLst>
      <p:ext uri="{BB962C8B-B14F-4D97-AF65-F5344CB8AC3E}">
        <p14:creationId xmlns:p14="http://schemas.microsoft.com/office/powerpoint/2010/main" val="543874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1">
                                            <p:txEl>
                                              <p:pRg st="0" end="0"/>
                                            </p:txEl>
                                          </p:spTgt>
                                        </p:tgtEl>
                                        <p:attrNameLst>
                                          <p:attrName>style.visibility</p:attrName>
                                        </p:attrNameLst>
                                      </p:cBhvr>
                                      <p:to>
                                        <p:strVal val="visible"/>
                                      </p:to>
                                    </p:set>
                                    <p:animEffect transition="in" filter="fade">
                                      <p:cBhvr>
                                        <p:cTn id="7" dur="100"/>
                                        <p:tgtEl>
                                          <p:spTgt spid="6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11">
                                            <p:txEl>
                                              <p:pRg st="1" end="1"/>
                                            </p:txEl>
                                          </p:spTgt>
                                        </p:tgtEl>
                                        <p:attrNameLst>
                                          <p:attrName>style.visibility</p:attrName>
                                        </p:attrNameLst>
                                      </p:cBhvr>
                                      <p:to>
                                        <p:strVal val="visible"/>
                                      </p:to>
                                    </p:set>
                                    <p:animEffect transition="in" filter="fade">
                                      <p:cBhvr>
                                        <p:cTn id="12" dur="100"/>
                                        <p:tgtEl>
                                          <p:spTgt spid="6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11">
                                            <p:txEl>
                                              <p:pRg st="2" end="2"/>
                                            </p:txEl>
                                          </p:spTgt>
                                        </p:tgtEl>
                                        <p:attrNameLst>
                                          <p:attrName>style.visibility</p:attrName>
                                        </p:attrNameLst>
                                      </p:cBhvr>
                                      <p:to>
                                        <p:strVal val="visible"/>
                                      </p:to>
                                    </p:set>
                                    <p:animEffect transition="in" filter="fade">
                                      <p:cBhvr>
                                        <p:cTn id="17" dur="100"/>
                                        <p:tgtEl>
                                          <p:spTgt spid="6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11">
                                            <p:txEl>
                                              <p:pRg st="3" end="3"/>
                                            </p:txEl>
                                          </p:spTgt>
                                        </p:tgtEl>
                                        <p:attrNameLst>
                                          <p:attrName>style.visibility</p:attrName>
                                        </p:attrNameLst>
                                      </p:cBhvr>
                                      <p:to>
                                        <p:strVal val="visible"/>
                                      </p:to>
                                    </p:set>
                                    <p:animEffect transition="in" filter="fade">
                                      <p:cBhvr>
                                        <p:cTn id="22" dur="100"/>
                                        <p:tgtEl>
                                          <p:spTgt spid="6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11">
                                            <p:txEl>
                                              <p:pRg st="4" end="4"/>
                                            </p:txEl>
                                          </p:spTgt>
                                        </p:tgtEl>
                                        <p:attrNameLst>
                                          <p:attrName>style.visibility</p:attrName>
                                        </p:attrNameLst>
                                      </p:cBhvr>
                                      <p:to>
                                        <p:strVal val="visible"/>
                                      </p:to>
                                    </p:set>
                                    <p:animEffect transition="in" filter="fade">
                                      <p:cBhvr>
                                        <p:cTn id="27" dur="100"/>
                                        <p:tgtEl>
                                          <p:spTgt spid="6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2"/>
        <p:cNvGrpSpPr/>
        <p:nvPr/>
      </p:nvGrpSpPr>
      <p:grpSpPr>
        <a:xfrm>
          <a:off x="0" y="0"/>
          <a:ext cx="0" cy="0"/>
          <a:chOff x="0" y="0"/>
          <a:chExt cx="0" cy="0"/>
        </a:xfrm>
      </p:grpSpPr>
      <p:sp>
        <p:nvSpPr>
          <p:cNvPr id="43" name="Google Shape;43;p9"/>
          <p:cNvSpPr txBox="1">
            <a:spLocks noGrp="1"/>
          </p:cNvSpPr>
          <p:nvPr>
            <p:ph type="body" idx="1"/>
          </p:nvPr>
        </p:nvSpPr>
        <p:spPr>
          <a:xfrm>
            <a:off x="504349" y="1418834"/>
            <a:ext cx="9068753" cy="5822026"/>
          </a:xfrm>
          <a:prstGeom prst="rect">
            <a:avLst/>
          </a:prstGeom>
        </p:spPr>
        <p:txBody>
          <a:bodyPr spcFirstLastPara="1" wrap="square" lIns="100747" tIns="100747" rIns="100747" bIns="100747" anchor="t" anchorCtr="0">
            <a:noAutofit/>
          </a:bodyPr>
          <a:lstStyle/>
          <a:p>
            <a:pPr>
              <a:lnSpc>
                <a:spcPct val="150000"/>
              </a:lnSpc>
            </a:pPr>
            <a:r>
              <a:rPr lang="en" dirty="0"/>
              <a:t>Represent the “same” data using less storage space</a:t>
            </a:r>
            <a:endParaRPr dirty="0"/>
          </a:p>
          <a:p>
            <a:pPr lvl="1">
              <a:lnSpc>
                <a:spcPct val="150000"/>
              </a:lnSpc>
            </a:pPr>
            <a:r>
              <a:rPr lang="en" dirty="0"/>
              <a:t>Can get more use out a disk of a given size</a:t>
            </a:r>
            <a:endParaRPr dirty="0"/>
          </a:p>
          <a:p>
            <a:pPr lvl="1">
              <a:lnSpc>
                <a:spcPct val="150000"/>
              </a:lnSpc>
            </a:pPr>
            <a:r>
              <a:rPr lang="en" dirty="0"/>
              <a:t>Can get more use out of memory</a:t>
            </a:r>
            <a:endParaRPr dirty="0"/>
          </a:p>
          <a:p>
            <a:pPr lvl="2">
              <a:lnSpc>
                <a:spcPct val="150000"/>
              </a:lnSpc>
            </a:pPr>
            <a:r>
              <a:rPr lang="en" dirty="0"/>
              <a:t>E.g., free up memory by compressing inactive sections</a:t>
            </a:r>
            <a:endParaRPr dirty="0"/>
          </a:p>
          <a:p>
            <a:pPr lvl="3">
              <a:lnSpc>
                <a:spcPct val="150000"/>
              </a:lnSpc>
            </a:pPr>
            <a:r>
              <a:rPr lang="en" dirty="0"/>
              <a:t>Faster than paging</a:t>
            </a:r>
            <a:endParaRPr dirty="0"/>
          </a:p>
          <a:p>
            <a:pPr lvl="3">
              <a:lnSpc>
                <a:spcPct val="150000"/>
              </a:lnSpc>
            </a:pPr>
            <a:r>
              <a:rPr lang="en" dirty="0"/>
              <a:t>Built in to OSX Mavericks and later</a:t>
            </a:r>
            <a:endParaRPr dirty="0"/>
          </a:p>
          <a:p>
            <a:pPr lvl="1">
              <a:lnSpc>
                <a:spcPct val="150000"/>
              </a:lnSpc>
            </a:pPr>
            <a:r>
              <a:rPr lang="en" dirty="0"/>
              <a:t>Can reduce the amount of data transmitted</a:t>
            </a:r>
            <a:endParaRPr dirty="0"/>
          </a:p>
          <a:p>
            <a:pPr lvl="2">
              <a:lnSpc>
                <a:spcPct val="150000"/>
              </a:lnSpc>
            </a:pPr>
            <a:r>
              <a:rPr lang="en" dirty="0"/>
              <a:t>Faster file transfers</a:t>
            </a:r>
            <a:endParaRPr dirty="0"/>
          </a:p>
          <a:p>
            <a:pPr lvl="2">
              <a:lnSpc>
                <a:spcPct val="150000"/>
              </a:lnSpc>
            </a:pPr>
            <a:r>
              <a:rPr lang="en" dirty="0"/>
              <a:t>Cut power usage on mobile devices</a:t>
            </a:r>
            <a:endParaRPr dirty="0"/>
          </a:p>
          <a:p>
            <a:pPr>
              <a:lnSpc>
                <a:spcPct val="150000"/>
              </a:lnSpc>
              <a:spcBef>
                <a:spcPts val="0"/>
              </a:spcBef>
            </a:pPr>
            <a:r>
              <a:rPr lang="en" dirty="0"/>
              <a:t>Two main approaches to compression...</a:t>
            </a:r>
            <a:endParaRPr dirty="0"/>
          </a:p>
        </p:txBody>
      </p:sp>
      <p:sp>
        <p:nvSpPr>
          <p:cNvPr id="44" name="Google Shape;44;p9"/>
          <p:cNvSpPr txBox="1">
            <a:spLocks noGrp="1"/>
          </p:cNvSpPr>
          <p:nvPr>
            <p:ph type="title"/>
          </p:nvPr>
        </p:nvSpPr>
        <p:spPr>
          <a:xfrm>
            <a:off x="504349" y="219480"/>
            <a:ext cx="9068753" cy="670107"/>
          </a:xfrm>
          <a:prstGeom prst="rect">
            <a:avLst/>
          </a:prstGeom>
        </p:spPr>
        <p:txBody>
          <a:bodyPr spcFirstLastPara="1" wrap="square" lIns="100747" tIns="100747" rIns="100747" bIns="100747" anchor="b" anchorCtr="0">
            <a:noAutofit/>
          </a:bodyPr>
          <a:lstStyle/>
          <a:p>
            <a:r>
              <a:rPr lang="en"/>
              <a:t>What is compression?</a:t>
            </a:r>
            <a:endParaRPr/>
          </a:p>
        </p:txBody>
      </p:sp>
      <p:sp>
        <p:nvSpPr>
          <p:cNvPr id="45" name="Google Shape;45;p9"/>
          <p:cNvSpPr txBox="1">
            <a:spLocks noGrp="1"/>
          </p:cNvSpPr>
          <p:nvPr>
            <p:ph type="sldNum" idx="12"/>
          </p:nvPr>
        </p:nvSpPr>
        <p:spPr>
          <a:xfrm>
            <a:off x="9429829" y="6981687"/>
            <a:ext cx="604649" cy="578533"/>
          </a:xfrm>
          <a:prstGeom prst="rect">
            <a:avLst/>
          </a:prstGeom>
        </p:spPr>
        <p:txBody>
          <a:bodyPr spcFirstLastPara="1" wrap="square" lIns="100747" tIns="100747" rIns="100747" bIns="100747" anchor="ctr" anchorCtr="0">
            <a:noAutofit/>
          </a:bodyPr>
          <a:lstStyle/>
          <a:p>
            <a:pPr defTabSz="1007641"/>
            <a:fld id="{00000000-1234-1234-1234-123412341234}" type="slidenum">
              <a:rPr lang="en" kern="0"/>
              <a:pPr defTabSz="1007641"/>
              <a:t>21</a:t>
            </a:fld>
            <a:endParaRPr kern="0"/>
          </a:p>
        </p:txBody>
      </p:sp>
    </p:spTree>
    <p:extLst>
      <p:ext uri="{BB962C8B-B14F-4D97-AF65-F5344CB8AC3E}">
        <p14:creationId xmlns:p14="http://schemas.microsoft.com/office/powerpoint/2010/main" val="3742265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
                                            <p:txEl>
                                              <p:pRg st="0" end="0"/>
                                            </p:txEl>
                                          </p:spTgt>
                                        </p:tgtEl>
                                        <p:attrNameLst>
                                          <p:attrName>style.visibility</p:attrName>
                                        </p:attrNameLst>
                                      </p:cBhvr>
                                      <p:to>
                                        <p:strVal val="visible"/>
                                      </p:to>
                                    </p:set>
                                    <p:animEffect transition="in" filter="fade">
                                      <p:cBhvr>
                                        <p:cTn id="7" dur="100"/>
                                        <p:tgtEl>
                                          <p:spTgt spid="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3">
                                            <p:txEl>
                                              <p:pRg st="1" end="1"/>
                                            </p:txEl>
                                          </p:spTgt>
                                        </p:tgtEl>
                                        <p:attrNameLst>
                                          <p:attrName>style.visibility</p:attrName>
                                        </p:attrNameLst>
                                      </p:cBhvr>
                                      <p:to>
                                        <p:strVal val="visible"/>
                                      </p:to>
                                    </p:set>
                                    <p:animEffect transition="in" filter="fade">
                                      <p:cBhvr>
                                        <p:cTn id="12" dur="100"/>
                                        <p:tgtEl>
                                          <p:spTgt spid="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3">
                                            <p:txEl>
                                              <p:pRg st="2" end="2"/>
                                            </p:txEl>
                                          </p:spTgt>
                                        </p:tgtEl>
                                        <p:attrNameLst>
                                          <p:attrName>style.visibility</p:attrName>
                                        </p:attrNameLst>
                                      </p:cBhvr>
                                      <p:to>
                                        <p:strVal val="visible"/>
                                      </p:to>
                                    </p:set>
                                    <p:animEffect transition="in" filter="fade">
                                      <p:cBhvr>
                                        <p:cTn id="17" dur="100"/>
                                        <p:tgtEl>
                                          <p:spTgt spid="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3">
                                            <p:txEl>
                                              <p:pRg st="3" end="3"/>
                                            </p:txEl>
                                          </p:spTgt>
                                        </p:tgtEl>
                                        <p:attrNameLst>
                                          <p:attrName>style.visibility</p:attrName>
                                        </p:attrNameLst>
                                      </p:cBhvr>
                                      <p:to>
                                        <p:strVal val="visible"/>
                                      </p:to>
                                    </p:set>
                                    <p:animEffect transition="in" filter="fade">
                                      <p:cBhvr>
                                        <p:cTn id="22" dur="100"/>
                                        <p:tgtEl>
                                          <p:spTgt spid="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3">
                                            <p:txEl>
                                              <p:pRg st="4" end="4"/>
                                            </p:txEl>
                                          </p:spTgt>
                                        </p:tgtEl>
                                        <p:attrNameLst>
                                          <p:attrName>style.visibility</p:attrName>
                                        </p:attrNameLst>
                                      </p:cBhvr>
                                      <p:to>
                                        <p:strVal val="visible"/>
                                      </p:to>
                                    </p:set>
                                    <p:animEffect transition="in" filter="fade">
                                      <p:cBhvr>
                                        <p:cTn id="27" dur="100"/>
                                        <p:tgtEl>
                                          <p:spTgt spid="4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3">
                                            <p:txEl>
                                              <p:pRg st="5" end="5"/>
                                            </p:txEl>
                                          </p:spTgt>
                                        </p:tgtEl>
                                        <p:attrNameLst>
                                          <p:attrName>style.visibility</p:attrName>
                                        </p:attrNameLst>
                                      </p:cBhvr>
                                      <p:to>
                                        <p:strVal val="visible"/>
                                      </p:to>
                                    </p:set>
                                    <p:animEffect transition="in" filter="fade">
                                      <p:cBhvr>
                                        <p:cTn id="32" dur="100"/>
                                        <p:tgtEl>
                                          <p:spTgt spid="4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3">
                                            <p:txEl>
                                              <p:pRg st="6" end="6"/>
                                            </p:txEl>
                                          </p:spTgt>
                                        </p:tgtEl>
                                        <p:attrNameLst>
                                          <p:attrName>style.visibility</p:attrName>
                                        </p:attrNameLst>
                                      </p:cBhvr>
                                      <p:to>
                                        <p:strVal val="visible"/>
                                      </p:to>
                                    </p:set>
                                    <p:animEffect transition="in" filter="fade">
                                      <p:cBhvr>
                                        <p:cTn id="37" dur="100"/>
                                        <p:tgtEl>
                                          <p:spTgt spid="4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3">
                                            <p:txEl>
                                              <p:pRg st="7" end="7"/>
                                            </p:txEl>
                                          </p:spTgt>
                                        </p:tgtEl>
                                        <p:attrNameLst>
                                          <p:attrName>style.visibility</p:attrName>
                                        </p:attrNameLst>
                                      </p:cBhvr>
                                      <p:to>
                                        <p:strVal val="visible"/>
                                      </p:to>
                                    </p:set>
                                    <p:animEffect transition="in" filter="fade">
                                      <p:cBhvr>
                                        <p:cTn id="42" dur="100"/>
                                        <p:tgtEl>
                                          <p:spTgt spid="4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3">
                                            <p:txEl>
                                              <p:pRg st="8" end="8"/>
                                            </p:txEl>
                                          </p:spTgt>
                                        </p:tgtEl>
                                        <p:attrNameLst>
                                          <p:attrName>style.visibility</p:attrName>
                                        </p:attrNameLst>
                                      </p:cBhvr>
                                      <p:to>
                                        <p:strVal val="visible"/>
                                      </p:to>
                                    </p:set>
                                    <p:animEffect transition="in" filter="fade">
                                      <p:cBhvr>
                                        <p:cTn id="47" dur="100"/>
                                        <p:tgtEl>
                                          <p:spTgt spid="4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3">
                                            <p:txEl>
                                              <p:pRg st="9" end="9"/>
                                            </p:txEl>
                                          </p:spTgt>
                                        </p:tgtEl>
                                        <p:attrNameLst>
                                          <p:attrName>style.visibility</p:attrName>
                                        </p:attrNameLst>
                                      </p:cBhvr>
                                      <p:to>
                                        <p:strVal val="visible"/>
                                      </p:to>
                                    </p:set>
                                    <p:animEffect transition="in" filter="fade">
                                      <p:cBhvr>
                                        <p:cTn id="52" dur="100"/>
                                        <p:tgtEl>
                                          <p:spTgt spid="4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504349" y="3816082"/>
            <a:ext cx="9068753" cy="3424585"/>
          </a:xfrm>
          <a:prstGeom prst="rect">
            <a:avLst/>
          </a:prstGeom>
        </p:spPr>
        <p:txBody>
          <a:bodyPr spcFirstLastPara="1" wrap="square" lIns="100747" tIns="100747" rIns="100747" bIns="100747" anchor="t" anchorCtr="0">
            <a:noAutofit/>
          </a:bodyPr>
          <a:lstStyle/>
          <a:p>
            <a:pPr>
              <a:lnSpc>
                <a:spcPct val="150000"/>
              </a:lnSpc>
            </a:pPr>
            <a:r>
              <a:rPr lang="en"/>
              <a:t>Information is permanently lost in the compression process</a:t>
            </a:r>
            <a:endParaRPr/>
          </a:p>
          <a:p>
            <a:pPr>
              <a:lnSpc>
                <a:spcPct val="150000"/>
              </a:lnSpc>
              <a:spcBef>
                <a:spcPts val="0"/>
              </a:spcBef>
            </a:pPr>
            <a:r>
              <a:rPr lang="en"/>
              <a:t>Examples:</a:t>
            </a:r>
            <a:endParaRPr/>
          </a:p>
          <a:p>
            <a:pPr lvl="1">
              <a:lnSpc>
                <a:spcPct val="150000"/>
              </a:lnSpc>
            </a:pPr>
            <a:r>
              <a:rPr lang="en"/>
              <a:t>MP3, H264, JPEG</a:t>
            </a:r>
            <a:endParaRPr/>
          </a:p>
          <a:p>
            <a:pPr>
              <a:lnSpc>
                <a:spcPct val="150000"/>
              </a:lnSpc>
              <a:spcBef>
                <a:spcPts val="0"/>
              </a:spcBef>
            </a:pPr>
            <a:r>
              <a:rPr lang="en"/>
              <a:t>With audio/video files this typically isn’t a huge problem as human users might not be able to perceive the difference</a:t>
            </a:r>
            <a:endParaRPr/>
          </a:p>
        </p:txBody>
      </p:sp>
      <p:sp>
        <p:nvSpPr>
          <p:cNvPr id="51" name="Google Shape;51;p10"/>
          <p:cNvSpPr txBox="1">
            <a:spLocks noGrp="1"/>
          </p:cNvSpPr>
          <p:nvPr>
            <p:ph type="title"/>
          </p:nvPr>
        </p:nvSpPr>
        <p:spPr>
          <a:xfrm>
            <a:off x="504349" y="219480"/>
            <a:ext cx="9068753" cy="670107"/>
          </a:xfrm>
          <a:prstGeom prst="rect">
            <a:avLst/>
          </a:prstGeom>
        </p:spPr>
        <p:txBody>
          <a:bodyPr spcFirstLastPara="1" wrap="square" lIns="100747" tIns="100747" rIns="100747" bIns="100747" anchor="b" anchorCtr="0">
            <a:noAutofit/>
          </a:bodyPr>
          <a:lstStyle/>
          <a:p>
            <a:r>
              <a:rPr lang="en"/>
              <a:t>Lossy Compression</a:t>
            </a:r>
            <a:endParaRPr/>
          </a:p>
        </p:txBody>
      </p:sp>
      <p:sp>
        <p:nvSpPr>
          <p:cNvPr id="52" name="Google Shape;52;p10"/>
          <p:cNvSpPr/>
          <p:nvPr/>
        </p:nvSpPr>
        <p:spPr>
          <a:xfrm>
            <a:off x="504349" y="1894554"/>
            <a:ext cx="1436085" cy="1148801"/>
          </a:xfrm>
          <a:prstGeom prst="roundRect">
            <a:avLst>
              <a:gd name="adj" fmla="val 16667"/>
            </a:avLst>
          </a:prstGeom>
          <a:noFill/>
          <a:ln>
            <a:noFill/>
          </a:ln>
        </p:spPr>
        <p:txBody>
          <a:bodyPr spcFirstLastPara="1" wrap="square" lIns="100747" tIns="100747" rIns="100747" bIns="100747" anchor="ctr" anchorCtr="0">
            <a:noAutofit/>
          </a:bodyPr>
          <a:lstStyle/>
          <a:p>
            <a:pPr algn="ctr" defTabSz="1007641"/>
            <a:r>
              <a:rPr lang="en" sz="3967" kern="0">
                <a:solidFill>
                  <a:srgbClr val="002B5E"/>
                </a:solidFill>
                <a:latin typeface="Arial"/>
                <a:cs typeface="Arial"/>
                <a:sym typeface="Arial"/>
              </a:rPr>
              <a:t>D</a:t>
            </a:r>
            <a:endParaRPr sz="3967" kern="0">
              <a:solidFill>
                <a:srgbClr val="002B5E"/>
              </a:solidFill>
              <a:latin typeface="Arial"/>
              <a:cs typeface="Arial"/>
              <a:sym typeface="Arial"/>
            </a:endParaRPr>
          </a:p>
        </p:txBody>
      </p:sp>
      <p:sp>
        <p:nvSpPr>
          <p:cNvPr id="53" name="Google Shape;53;p10"/>
          <p:cNvSpPr/>
          <p:nvPr/>
        </p:nvSpPr>
        <p:spPr>
          <a:xfrm>
            <a:off x="2313174" y="1894554"/>
            <a:ext cx="1634769" cy="1148801"/>
          </a:xfrm>
          <a:prstGeom prst="roundRect">
            <a:avLst>
              <a:gd name="adj" fmla="val 16667"/>
            </a:avLst>
          </a:prstGeom>
          <a:solidFill>
            <a:srgbClr val="D9EAD3"/>
          </a:solidFill>
          <a:ln w="19050" cap="flat" cmpd="sng">
            <a:solidFill>
              <a:srgbClr val="274E13"/>
            </a:solidFill>
            <a:prstDash val="solid"/>
            <a:round/>
            <a:headEnd type="none" w="sm" len="sm"/>
            <a:tailEnd type="none" w="sm" len="sm"/>
          </a:ln>
        </p:spPr>
        <p:txBody>
          <a:bodyPr spcFirstLastPara="1" wrap="square" lIns="100747" tIns="100747" rIns="100747" bIns="100747" anchor="ctr" anchorCtr="0">
            <a:noAutofit/>
          </a:bodyPr>
          <a:lstStyle/>
          <a:p>
            <a:pPr algn="ctr" defTabSz="1007641"/>
            <a:r>
              <a:rPr lang="en" sz="1983" kern="0">
                <a:solidFill>
                  <a:srgbClr val="002B5E"/>
                </a:solidFill>
                <a:latin typeface="Arial"/>
                <a:cs typeface="Arial"/>
                <a:sym typeface="Arial"/>
              </a:rPr>
              <a:t>Compress</a:t>
            </a:r>
            <a:endParaRPr sz="1983" kern="0">
              <a:solidFill>
                <a:srgbClr val="002B5E"/>
              </a:solidFill>
              <a:latin typeface="Arial"/>
              <a:cs typeface="Arial"/>
              <a:sym typeface="Arial"/>
            </a:endParaRPr>
          </a:p>
        </p:txBody>
      </p:sp>
      <p:sp>
        <p:nvSpPr>
          <p:cNvPr id="54" name="Google Shape;54;p10"/>
          <p:cNvSpPr/>
          <p:nvPr/>
        </p:nvSpPr>
        <p:spPr>
          <a:xfrm>
            <a:off x="6129507" y="1894554"/>
            <a:ext cx="1634769" cy="1148801"/>
          </a:xfrm>
          <a:prstGeom prst="roundRect">
            <a:avLst>
              <a:gd name="adj" fmla="val 16667"/>
            </a:avLst>
          </a:prstGeom>
          <a:solidFill>
            <a:srgbClr val="EAD1DC"/>
          </a:solidFill>
          <a:ln w="19050" cap="flat" cmpd="sng">
            <a:solidFill>
              <a:srgbClr val="4C1130"/>
            </a:solidFill>
            <a:prstDash val="solid"/>
            <a:round/>
            <a:headEnd type="none" w="sm" len="sm"/>
            <a:tailEnd type="none" w="sm" len="sm"/>
          </a:ln>
        </p:spPr>
        <p:txBody>
          <a:bodyPr spcFirstLastPara="1" wrap="square" lIns="100747" tIns="100747" rIns="100747" bIns="100747" anchor="ctr" anchorCtr="0">
            <a:noAutofit/>
          </a:bodyPr>
          <a:lstStyle/>
          <a:p>
            <a:pPr algn="ctr" defTabSz="1007641"/>
            <a:r>
              <a:rPr lang="en" sz="1983" kern="0">
                <a:solidFill>
                  <a:srgbClr val="002B5E"/>
                </a:solidFill>
                <a:latin typeface="Arial"/>
                <a:cs typeface="Arial"/>
                <a:sym typeface="Arial"/>
              </a:rPr>
              <a:t>Expand</a:t>
            </a:r>
            <a:endParaRPr sz="1983" kern="0">
              <a:solidFill>
                <a:srgbClr val="002B5E"/>
              </a:solidFill>
              <a:latin typeface="Arial"/>
              <a:cs typeface="Arial"/>
              <a:sym typeface="Arial"/>
            </a:endParaRPr>
          </a:p>
        </p:txBody>
      </p:sp>
      <p:sp>
        <p:nvSpPr>
          <p:cNvPr id="55" name="Google Shape;55;p10"/>
          <p:cNvSpPr/>
          <p:nvPr/>
        </p:nvSpPr>
        <p:spPr>
          <a:xfrm>
            <a:off x="4320683" y="1894554"/>
            <a:ext cx="1436085" cy="1148801"/>
          </a:xfrm>
          <a:prstGeom prst="roundRect">
            <a:avLst>
              <a:gd name="adj" fmla="val 16667"/>
            </a:avLst>
          </a:prstGeom>
          <a:noFill/>
          <a:ln>
            <a:noFill/>
          </a:ln>
        </p:spPr>
        <p:txBody>
          <a:bodyPr spcFirstLastPara="1" wrap="square" lIns="100747" tIns="100747" rIns="100747" bIns="100747" anchor="ctr" anchorCtr="0">
            <a:noAutofit/>
          </a:bodyPr>
          <a:lstStyle/>
          <a:p>
            <a:pPr algn="ctr" defTabSz="1007641"/>
            <a:r>
              <a:rPr lang="en" sz="3967" kern="0">
                <a:solidFill>
                  <a:srgbClr val="002B5E"/>
                </a:solidFill>
                <a:latin typeface="Arial"/>
                <a:cs typeface="Arial"/>
                <a:sym typeface="Arial"/>
              </a:rPr>
              <a:t>C</a:t>
            </a:r>
            <a:endParaRPr sz="3967" kern="0">
              <a:solidFill>
                <a:srgbClr val="002B5E"/>
              </a:solidFill>
              <a:latin typeface="Arial"/>
              <a:cs typeface="Arial"/>
              <a:sym typeface="Arial"/>
            </a:endParaRPr>
          </a:p>
        </p:txBody>
      </p:sp>
      <p:sp>
        <p:nvSpPr>
          <p:cNvPr id="56" name="Google Shape;56;p10"/>
          <p:cNvSpPr/>
          <p:nvPr/>
        </p:nvSpPr>
        <p:spPr>
          <a:xfrm>
            <a:off x="8137017" y="1894554"/>
            <a:ext cx="1436085" cy="1148801"/>
          </a:xfrm>
          <a:prstGeom prst="roundRect">
            <a:avLst>
              <a:gd name="adj" fmla="val 16667"/>
            </a:avLst>
          </a:prstGeom>
          <a:noFill/>
          <a:ln>
            <a:noFill/>
          </a:ln>
        </p:spPr>
        <p:txBody>
          <a:bodyPr spcFirstLastPara="1" wrap="square" lIns="100747" tIns="100747" rIns="100747" bIns="100747" anchor="ctr" anchorCtr="0">
            <a:noAutofit/>
          </a:bodyPr>
          <a:lstStyle/>
          <a:p>
            <a:pPr algn="ctr" defTabSz="1007641"/>
            <a:r>
              <a:rPr lang="en" sz="3967" kern="0">
                <a:solidFill>
                  <a:srgbClr val="002B5E"/>
                </a:solidFill>
                <a:latin typeface="Arial"/>
                <a:cs typeface="Arial"/>
                <a:sym typeface="Arial"/>
              </a:rPr>
              <a:t>D’</a:t>
            </a:r>
            <a:endParaRPr sz="3967" kern="0">
              <a:solidFill>
                <a:srgbClr val="002B5E"/>
              </a:solidFill>
              <a:latin typeface="Arial"/>
              <a:cs typeface="Arial"/>
              <a:sym typeface="Arial"/>
            </a:endParaRPr>
          </a:p>
        </p:txBody>
      </p:sp>
      <p:cxnSp>
        <p:nvCxnSpPr>
          <p:cNvPr id="57" name="Google Shape;57;p10"/>
          <p:cNvCxnSpPr>
            <a:endCxn id="53" idx="1"/>
          </p:cNvCxnSpPr>
          <p:nvPr/>
        </p:nvCxnSpPr>
        <p:spPr>
          <a:xfrm>
            <a:off x="1555461" y="2468954"/>
            <a:ext cx="757713" cy="0"/>
          </a:xfrm>
          <a:prstGeom prst="straightConnector1">
            <a:avLst/>
          </a:prstGeom>
          <a:noFill/>
          <a:ln w="19050" cap="flat" cmpd="sng">
            <a:solidFill>
              <a:schemeClr val="dk2"/>
            </a:solidFill>
            <a:prstDash val="solid"/>
            <a:round/>
            <a:headEnd type="none" w="med" len="med"/>
            <a:tailEnd type="triangle" w="med" len="med"/>
          </a:ln>
        </p:spPr>
      </p:cxnSp>
      <p:cxnSp>
        <p:nvCxnSpPr>
          <p:cNvPr id="58" name="Google Shape;58;p10"/>
          <p:cNvCxnSpPr>
            <a:stCxn id="54" idx="3"/>
          </p:cNvCxnSpPr>
          <p:nvPr/>
        </p:nvCxnSpPr>
        <p:spPr>
          <a:xfrm>
            <a:off x="7764276" y="2468954"/>
            <a:ext cx="757713" cy="0"/>
          </a:xfrm>
          <a:prstGeom prst="straightConnector1">
            <a:avLst/>
          </a:prstGeom>
          <a:noFill/>
          <a:ln w="19050" cap="flat" cmpd="sng">
            <a:solidFill>
              <a:schemeClr val="dk2"/>
            </a:solidFill>
            <a:prstDash val="solid"/>
            <a:round/>
            <a:headEnd type="none" w="med" len="med"/>
            <a:tailEnd type="triangle" w="med" len="med"/>
          </a:ln>
        </p:spPr>
      </p:cxnSp>
      <p:cxnSp>
        <p:nvCxnSpPr>
          <p:cNvPr id="59" name="Google Shape;59;p10"/>
          <p:cNvCxnSpPr>
            <a:endCxn id="54" idx="1"/>
          </p:cNvCxnSpPr>
          <p:nvPr/>
        </p:nvCxnSpPr>
        <p:spPr>
          <a:xfrm>
            <a:off x="5371794" y="2468954"/>
            <a:ext cx="757713" cy="0"/>
          </a:xfrm>
          <a:prstGeom prst="straightConnector1">
            <a:avLst/>
          </a:prstGeom>
          <a:noFill/>
          <a:ln w="19050" cap="flat" cmpd="sng">
            <a:solidFill>
              <a:schemeClr val="dk2"/>
            </a:solidFill>
            <a:prstDash val="solid"/>
            <a:round/>
            <a:headEnd type="none" w="med" len="med"/>
            <a:tailEnd type="triangle" w="med" len="med"/>
          </a:ln>
        </p:spPr>
      </p:cxnSp>
      <p:cxnSp>
        <p:nvCxnSpPr>
          <p:cNvPr id="60" name="Google Shape;60;p10"/>
          <p:cNvCxnSpPr>
            <a:stCxn id="53" idx="3"/>
          </p:cNvCxnSpPr>
          <p:nvPr/>
        </p:nvCxnSpPr>
        <p:spPr>
          <a:xfrm>
            <a:off x="3947943" y="2468954"/>
            <a:ext cx="757713" cy="0"/>
          </a:xfrm>
          <a:prstGeom prst="straightConnector1">
            <a:avLst/>
          </a:prstGeom>
          <a:noFill/>
          <a:ln w="19050" cap="flat" cmpd="sng">
            <a:solidFill>
              <a:schemeClr val="dk2"/>
            </a:solidFill>
            <a:prstDash val="solid"/>
            <a:round/>
            <a:headEnd type="none" w="med" len="med"/>
            <a:tailEnd type="triangle" w="med" len="med"/>
          </a:ln>
        </p:spPr>
      </p:cxnSp>
      <p:sp>
        <p:nvSpPr>
          <p:cNvPr id="61" name="Google Shape;61;p10"/>
          <p:cNvSpPr txBox="1">
            <a:spLocks noGrp="1"/>
          </p:cNvSpPr>
          <p:nvPr>
            <p:ph type="sldNum" idx="12"/>
          </p:nvPr>
        </p:nvSpPr>
        <p:spPr>
          <a:xfrm>
            <a:off x="9429829" y="6981687"/>
            <a:ext cx="604649" cy="578533"/>
          </a:xfrm>
          <a:prstGeom prst="rect">
            <a:avLst/>
          </a:prstGeom>
        </p:spPr>
        <p:txBody>
          <a:bodyPr spcFirstLastPara="1" wrap="square" lIns="100747" tIns="100747" rIns="100747" bIns="100747" anchor="ctr" anchorCtr="0">
            <a:noAutofit/>
          </a:bodyPr>
          <a:lstStyle/>
          <a:p>
            <a:pPr defTabSz="1007641"/>
            <a:fld id="{00000000-1234-1234-1234-123412341234}" type="slidenum">
              <a:rPr lang="en" kern="0"/>
              <a:pPr defTabSz="1007641"/>
              <a:t>22</a:t>
            </a:fld>
            <a:endParaRPr kern="0"/>
          </a:p>
        </p:txBody>
      </p:sp>
    </p:spTree>
    <p:extLst>
      <p:ext uri="{BB962C8B-B14F-4D97-AF65-F5344CB8AC3E}">
        <p14:creationId xmlns:p14="http://schemas.microsoft.com/office/powerpoint/2010/main" val="3631118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100"/>
                                        <p:tgtEl>
                                          <p:spTgt spid="5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fade">
                                      <p:cBhvr>
                                        <p:cTn id="12" dur="100"/>
                                        <p:tgtEl>
                                          <p:spTgt spid="57"/>
                                        </p:tgtEl>
                                      </p:cBhvr>
                                    </p:animEffect>
                                  </p:childTnLst>
                                </p:cTn>
                              </p:par>
                              <p:par>
                                <p:cTn id="13" presetID="10" presetClass="entr" presetSubtype="0" fill="hold" nodeType="withEffect">
                                  <p:stCondLst>
                                    <p:cond delay="0"/>
                                  </p:stCondLst>
                                  <p:childTnLst>
                                    <p:set>
                                      <p:cBhvr>
                                        <p:cTn id="14" dur="1" fill="hold">
                                          <p:stCondLst>
                                            <p:cond delay="0"/>
                                          </p:stCondLst>
                                        </p:cTn>
                                        <p:tgtEl>
                                          <p:spTgt spid="53"/>
                                        </p:tgtEl>
                                        <p:attrNameLst>
                                          <p:attrName>style.visibility</p:attrName>
                                        </p:attrNameLst>
                                      </p:cBhvr>
                                      <p:to>
                                        <p:strVal val="visible"/>
                                      </p:to>
                                    </p:set>
                                    <p:animEffect transition="in" filter="fade">
                                      <p:cBhvr>
                                        <p:cTn id="15" dur="100"/>
                                        <p:tgtEl>
                                          <p:spTgt spid="53"/>
                                        </p:tgtEl>
                                      </p:cBhvr>
                                    </p:animEffect>
                                  </p:childTnLst>
                                </p:cTn>
                              </p:par>
                              <p:par>
                                <p:cTn id="16" presetID="10" presetClass="entr" presetSubtype="0" fill="hold" nodeType="withEffect">
                                  <p:stCondLst>
                                    <p:cond delay="0"/>
                                  </p:stCondLst>
                                  <p:childTnLst>
                                    <p:set>
                                      <p:cBhvr>
                                        <p:cTn id="17" dur="1" fill="hold">
                                          <p:stCondLst>
                                            <p:cond delay="0"/>
                                          </p:stCondLst>
                                        </p:cTn>
                                        <p:tgtEl>
                                          <p:spTgt spid="60"/>
                                        </p:tgtEl>
                                        <p:attrNameLst>
                                          <p:attrName>style.visibility</p:attrName>
                                        </p:attrNameLst>
                                      </p:cBhvr>
                                      <p:to>
                                        <p:strVal val="visible"/>
                                      </p:to>
                                    </p:set>
                                    <p:animEffect transition="in" filter="fade">
                                      <p:cBhvr>
                                        <p:cTn id="18" dur="100"/>
                                        <p:tgtEl>
                                          <p:spTgt spid="60"/>
                                        </p:tgtEl>
                                      </p:cBhvr>
                                    </p:animEffect>
                                  </p:childTnLst>
                                </p:cTn>
                              </p:par>
                              <p:par>
                                <p:cTn id="19" presetID="10" presetClass="entr" presetSubtype="0" fill="hold" nodeType="withEffect">
                                  <p:stCondLst>
                                    <p:cond delay="0"/>
                                  </p:stCondLst>
                                  <p:childTnLst>
                                    <p:set>
                                      <p:cBhvr>
                                        <p:cTn id="20" dur="1" fill="hold">
                                          <p:stCondLst>
                                            <p:cond delay="0"/>
                                          </p:stCondLst>
                                        </p:cTn>
                                        <p:tgtEl>
                                          <p:spTgt spid="55"/>
                                        </p:tgtEl>
                                        <p:attrNameLst>
                                          <p:attrName>style.visibility</p:attrName>
                                        </p:attrNameLst>
                                      </p:cBhvr>
                                      <p:to>
                                        <p:strVal val="visible"/>
                                      </p:to>
                                    </p:set>
                                    <p:animEffect transition="in" filter="fade">
                                      <p:cBhvr>
                                        <p:cTn id="21" dur="100"/>
                                        <p:tgtEl>
                                          <p:spTgt spid="5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4"/>
                                        </p:tgtEl>
                                        <p:attrNameLst>
                                          <p:attrName>style.visibility</p:attrName>
                                        </p:attrNameLst>
                                      </p:cBhvr>
                                      <p:to>
                                        <p:strVal val="visible"/>
                                      </p:to>
                                    </p:set>
                                    <p:animEffect transition="in" filter="fade">
                                      <p:cBhvr>
                                        <p:cTn id="26" dur="100"/>
                                        <p:tgtEl>
                                          <p:spTgt spid="54"/>
                                        </p:tgtEl>
                                      </p:cBhvr>
                                    </p:animEffect>
                                  </p:childTnLst>
                                </p:cTn>
                              </p:par>
                              <p:par>
                                <p:cTn id="27" presetID="10" presetClass="entr" presetSubtype="0" fill="hold" nodeType="withEffect">
                                  <p:stCondLst>
                                    <p:cond delay="0"/>
                                  </p:stCondLst>
                                  <p:childTnLst>
                                    <p:set>
                                      <p:cBhvr>
                                        <p:cTn id="28" dur="1" fill="hold">
                                          <p:stCondLst>
                                            <p:cond delay="0"/>
                                          </p:stCondLst>
                                        </p:cTn>
                                        <p:tgtEl>
                                          <p:spTgt spid="58"/>
                                        </p:tgtEl>
                                        <p:attrNameLst>
                                          <p:attrName>style.visibility</p:attrName>
                                        </p:attrNameLst>
                                      </p:cBhvr>
                                      <p:to>
                                        <p:strVal val="visible"/>
                                      </p:to>
                                    </p:set>
                                    <p:animEffect transition="in" filter="fade">
                                      <p:cBhvr>
                                        <p:cTn id="29" dur="100"/>
                                        <p:tgtEl>
                                          <p:spTgt spid="58"/>
                                        </p:tgtEl>
                                      </p:cBhvr>
                                    </p:animEffect>
                                  </p:childTnLst>
                                </p:cTn>
                              </p:par>
                              <p:par>
                                <p:cTn id="30" presetID="10" presetClass="entr" presetSubtype="0" fill="hold" nodeType="withEffect">
                                  <p:stCondLst>
                                    <p:cond delay="0"/>
                                  </p:stCondLst>
                                  <p:childTnLst>
                                    <p:set>
                                      <p:cBhvr>
                                        <p:cTn id="31" dur="1" fill="hold">
                                          <p:stCondLst>
                                            <p:cond delay="0"/>
                                          </p:stCondLst>
                                        </p:cTn>
                                        <p:tgtEl>
                                          <p:spTgt spid="59"/>
                                        </p:tgtEl>
                                        <p:attrNameLst>
                                          <p:attrName>style.visibility</p:attrName>
                                        </p:attrNameLst>
                                      </p:cBhvr>
                                      <p:to>
                                        <p:strVal val="visible"/>
                                      </p:to>
                                    </p:set>
                                    <p:animEffect transition="in" filter="fade">
                                      <p:cBhvr>
                                        <p:cTn id="32" dur="100"/>
                                        <p:tgtEl>
                                          <p:spTgt spid="59"/>
                                        </p:tgtEl>
                                      </p:cBhvr>
                                    </p:animEffect>
                                  </p:childTnLst>
                                </p:cTn>
                              </p:par>
                              <p:par>
                                <p:cTn id="33" presetID="10" presetClass="entr" presetSubtype="0" fill="hold" nodeType="withEffect">
                                  <p:stCondLst>
                                    <p:cond delay="0"/>
                                  </p:stCondLst>
                                  <p:childTnLst>
                                    <p:set>
                                      <p:cBhvr>
                                        <p:cTn id="34" dur="1" fill="hold">
                                          <p:stCondLst>
                                            <p:cond delay="0"/>
                                          </p:stCondLst>
                                        </p:cTn>
                                        <p:tgtEl>
                                          <p:spTgt spid="56"/>
                                        </p:tgtEl>
                                        <p:attrNameLst>
                                          <p:attrName>style.visibility</p:attrName>
                                        </p:attrNameLst>
                                      </p:cBhvr>
                                      <p:to>
                                        <p:strVal val="visible"/>
                                      </p:to>
                                    </p:set>
                                    <p:animEffect transition="in" filter="fade">
                                      <p:cBhvr>
                                        <p:cTn id="35" dur="100"/>
                                        <p:tgtEl>
                                          <p:spTgt spid="56"/>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50">
                                            <p:txEl>
                                              <p:pRg st="0" end="0"/>
                                            </p:txEl>
                                          </p:spTgt>
                                        </p:tgtEl>
                                        <p:attrNameLst>
                                          <p:attrName>style.visibility</p:attrName>
                                        </p:attrNameLst>
                                      </p:cBhvr>
                                      <p:to>
                                        <p:strVal val="visible"/>
                                      </p:to>
                                    </p:set>
                                    <p:animEffect transition="in" filter="fade">
                                      <p:cBhvr>
                                        <p:cTn id="40" dur="100"/>
                                        <p:tgtEl>
                                          <p:spTgt spid="50">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50">
                                            <p:txEl>
                                              <p:pRg st="1" end="1"/>
                                            </p:txEl>
                                          </p:spTgt>
                                        </p:tgtEl>
                                        <p:attrNameLst>
                                          <p:attrName>style.visibility</p:attrName>
                                        </p:attrNameLst>
                                      </p:cBhvr>
                                      <p:to>
                                        <p:strVal val="visible"/>
                                      </p:to>
                                    </p:set>
                                    <p:animEffect transition="in" filter="fade">
                                      <p:cBhvr>
                                        <p:cTn id="45" dur="100"/>
                                        <p:tgtEl>
                                          <p:spTgt spid="50">
                                            <p:txEl>
                                              <p:pRg st="1" end="1"/>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50">
                                            <p:txEl>
                                              <p:pRg st="2" end="2"/>
                                            </p:txEl>
                                          </p:spTgt>
                                        </p:tgtEl>
                                        <p:attrNameLst>
                                          <p:attrName>style.visibility</p:attrName>
                                        </p:attrNameLst>
                                      </p:cBhvr>
                                      <p:to>
                                        <p:strVal val="visible"/>
                                      </p:to>
                                    </p:set>
                                    <p:animEffect transition="in" filter="fade">
                                      <p:cBhvr>
                                        <p:cTn id="50" dur="100"/>
                                        <p:tgtEl>
                                          <p:spTgt spid="50">
                                            <p:txEl>
                                              <p:pRg st="2" end="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50">
                                            <p:txEl>
                                              <p:pRg st="3" end="3"/>
                                            </p:txEl>
                                          </p:spTgt>
                                        </p:tgtEl>
                                        <p:attrNameLst>
                                          <p:attrName>style.visibility</p:attrName>
                                        </p:attrNameLst>
                                      </p:cBhvr>
                                      <p:to>
                                        <p:strVal val="visible"/>
                                      </p:to>
                                    </p:set>
                                    <p:animEffect transition="in" filter="fade">
                                      <p:cBhvr>
                                        <p:cTn id="55" dur="100"/>
                                        <p:tgtEl>
                                          <p:spTgt spid="5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1"/>
          <p:cNvSpPr txBox="1">
            <a:spLocks noGrp="1"/>
          </p:cNvSpPr>
          <p:nvPr>
            <p:ph type="body" idx="1"/>
          </p:nvPr>
        </p:nvSpPr>
        <p:spPr>
          <a:xfrm>
            <a:off x="504349" y="1418835"/>
            <a:ext cx="9068753" cy="2288346"/>
          </a:xfrm>
          <a:prstGeom prst="rect">
            <a:avLst/>
          </a:prstGeom>
        </p:spPr>
        <p:txBody>
          <a:bodyPr spcFirstLastPara="1" wrap="square" lIns="100747" tIns="100747" rIns="100747" bIns="100747" anchor="t" anchorCtr="0">
            <a:noAutofit/>
          </a:bodyPr>
          <a:lstStyle/>
          <a:p>
            <a:pPr>
              <a:lnSpc>
                <a:spcPct val="150000"/>
              </a:lnSpc>
            </a:pPr>
            <a:r>
              <a:rPr lang="en"/>
              <a:t>MP3</a:t>
            </a:r>
            <a:endParaRPr/>
          </a:p>
          <a:p>
            <a:pPr lvl="1">
              <a:lnSpc>
                <a:spcPct val="150000"/>
              </a:lnSpc>
            </a:pPr>
            <a:r>
              <a:rPr lang="en"/>
              <a:t>“Cuts out” portions of audio that are considered beyond what most people are capable of hearing</a:t>
            </a:r>
            <a:endParaRPr/>
          </a:p>
          <a:p>
            <a:pPr>
              <a:lnSpc>
                <a:spcPct val="150000"/>
              </a:lnSpc>
              <a:spcBef>
                <a:spcPts val="0"/>
              </a:spcBef>
            </a:pPr>
            <a:r>
              <a:rPr lang="en"/>
              <a:t>JPEG</a:t>
            </a:r>
            <a:endParaRPr/>
          </a:p>
        </p:txBody>
      </p:sp>
      <p:sp>
        <p:nvSpPr>
          <p:cNvPr id="67" name="Google Shape;67;p11"/>
          <p:cNvSpPr txBox="1">
            <a:spLocks noGrp="1"/>
          </p:cNvSpPr>
          <p:nvPr>
            <p:ph type="title"/>
          </p:nvPr>
        </p:nvSpPr>
        <p:spPr>
          <a:xfrm>
            <a:off x="504349" y="219480"/>
            <a:ext cx="9068753" cy="670107"/>
          </a:xfrm>
          <a:prstGeom prst="rect">
            <a:avLst/>
          </a:prstGeom>
        </p:spPr>
        <p:txBody>
          <a:bodyPr spcFirstLastPara="1" wrap="square" lIns="100747" tIns="100747" rIns="100747" bIns="100747" anchor="b" anchorCtr="0">
            <a:noAutofit/>
          </a:bodyPr>
          <a:lstStyle/>
          <a:p>
            <a:r>
              <a:rPr lang="en"/>
              <a:t>Lossy examples</a:t>
            </a:r>
            <a:endParaRPr/>
          </a:p>
        </p:txBody>
      </p:sp>
      <p:pic>
        <p:nvPicPr>
          <p:cNvPr id="68" name="Google Shape;68;p11" descr="Ruby-LowCompression-Tiny.jpg"/>
          <p:cNvPicPr preferRelativeResize="0"/>
          <p:nvPr/>
        </p:nvPicPr>
        <p:blipFill>
          <a:blip r:embed="rId3">
            <a:alphaModFix/>
          </a:blip>
          <a:stretch>
            <a:fillRect/>
          </a:stretch>
        </p:blipFill>
        <p:spPr>
          <a:xfrm>
            <a:off x="1344682" y="3801535"/>
            <a:ext cx="3148873" cy="2099249"/>
          </a:xfrm>
          <a:prstGeom prst="rect">
            <a:avLst/>
          </a:prstGeom>
          <a:noFill/>
          <a:ln w="19050" cap="flat" cmpd="sng">
            <a:solidFill>
              <a:schemeClr val="dk2"/>
            </a:solidFill>
            <a:prstDash val="solid"/>
            <a:round/>
            <a:headEnd type="none" w="sm" len="sm"/>
            <a:tailEnd type="none" w="sm" len="sm"/>
          </a:ln>
        </p:spPr>
      </p:pic>
      <p:pic>
        <p:nvPicPr>
          <p:cNvPr id="69" name="Google Shape;69;p11" descr="Ruby-HighCompression-Tiny.jpg"/>
          <p:cNvPicPr preferRelativeResize="0"/>
          <p:nvPr/>
        </p:nvPicPr>
        <p:blipFill>
          <a:blip r:embed="rId4">
            <a:alphaModFix/>
          </a:blip>
          <a:stretch>
            <a:fillRect/>
          </a:stretch>
        </p:blipFill>
        <p:spPr>
          <a:xfrm>
            <a:off x="5573979" y="3801535"/>
            <a:ext cx="3148873" cy="2099249"/>
          </a:xfrm>
          <a:prstGeom prst="rect">
            <a:avLst/>
          </a:prstGeom>
          <a:noFill/>
          <a:ln w="19050" cap="flat" cmpd="sng">
            <a:solidFill>
              <a:schemeClr val="dk2"/>
            </a:solidFill>
            <a:prstDash val="solid"/>
            <a:round/>
            <a:headEnd type="none" w="sm" len="sm"/>
            <a:tailEnd type="none" w="sm" len="sm"/>
          </a:ln>
        </p:spPr>
      </p:pic>
      <p:sp>
        <p:nvSpPr>
          <p:cNvPr id="70" name="Google Shape;70;p11"/>
          <p:cNvSpPr txBox="1">
            <a:spLocks noGrp="1"/>
          </p:cNvSpPr>
          <p:nvPr>
            <p:ph type="body" idx="1"/>
          </p:nvPr>
        </p:nvSpPr>
        <p:spPr>
          <a:xfrm>
            <a:off x="2522079" y="6014205"/>
            <a:ext cx="794078" cy="713744"/>
          </a:xfrm>
          <a:prstGeom prst="rect">
            <a:avLst/>
          </a:prstGeom>
        </p:spPr>
        <p:txBody>
          <a:bodyPr spcFirstLastPara="1" wrap="square" lIns="100747" tIns="100747" rIns="100747" bIns="100747" anchor="t" anchorCtr="0">
            <a:noAutofit/>
          </a:bodyPr>
          <a:lstStyle/>
          <a:p>
            <a:pPr marL="0" indent="0">
              <a:lnSpc>
                <a:spcPct val="150000"/>
              </a:lnSpc>
              <a:buNone/>
            </a:pPr>
            <a:r>
              <a:rPr lang="en">
                <a:solidFill>
                  <a:srgbClr val="980000"/>
                </a:solidFill>
              </a:rPr>
              <a:t>40K</a:t>
            </a:r>
            <a:endParaRPr>
              <a:solidFill>
                <a:srgbClr val="980000"/>
              </a:solidFill>
            </a:endParaRPr>
          </a:p>
        </p:txBody>
      </p:sp>
      <p:sp>
        <p:nvSpPr>
          <p:cNvPr id="71" name="Google Shape;71;p11"/>
          <p:cNvSpPr txBox="1">
            <a:spLocks noGrp="1"/>
          </p:cNvSpPr>
          <p:nvPr>
            <p:ph type="body" idx="1"/>
          </p:nvPr>
        </p:nvSpPr>
        <p:spPr>
          <a:xfrm>
            <a:off x="6751375" y="6014205"/>
            <a:ext cx="794078" cy="713744"/>
          </a:xfrm>
          <a:prstGeom prst="rect">
            <a:avLst/>
          </a:prstGeom>
        </p:spPr>
        <p:txBody>
          <a:bodyPr spcFirstLastPara="1" wrap="square" lIns="100747" tIns="100747" rIns="100747" bIns="100747" anchor="t" anchorCtr="0">
            <a:noAutofit/>
          </a:bodyPr>
          <a:lstStyle/>
          <a:p>
            <a:pPr marL="0" indent="0">
              <a:lnSpc>
                <a:spcPct val="150000"/>
              </a:lnSpc>
              <a:buNone/>
            </a:pPr>
            <a:r>
              <a:rPr lang="en">
                <a:solidFill>
                  <a:srgbClr val="980000"/>
                </a:solidFill>
              </a:rPr>
              <a:t>28K</a:t>
            </a:r>
            <a:endParaRPr>
              <a:solidFill>
                <a:srgbClr val="980000"/>
              </a:solidFill>
            </a:endParaRPr>
          </a:p>
        </p:txBody>
      </p:sp>
      <p:sp>
        <p:nvSpPr>
          <p:cNvPr id="72" name="Google Shape;72;p11"/>
          <p:cNvSpPr txBox="1">
            <a:spLocks noGrp="1"/>
          </p:cNvSpPr>
          <p:nvPr>
            <p:ph type="sldNum" idx="12"/>
          </p:nvPr>
        </p:nvSpPr>
        <p:spPr>
          <a:xfrm>
            <a:off x="9429829" y="6981687"/>
            <a:ext cx="604649" cy="578533"/>
          </a:xfrm>
          <a:prstGeom prst="rect">
            <a:avLst/>
          </a:prstGeom>
        </p:spPr>
        <p:txBody>
          <a:bodyPr spcFirstLastPara="1" wrap="square" lIns="100747" tIns="100747" rIns="100747" bIns="100747" anchor="ctr" anchorCtr="0">
            <a:noAutofit/>
          </a:bodyPr>
          <a:lstStyle/>
          <a:p>
            <a:pPr defTabSz="1007641"/>
            <a:fld id="{00000000-1234-1234-1234-123412341234}" type="slidenum">
              <a:rPr lang="en" kern="0"/>
              <a:pPr defTabSz="1007641"/>
              <a:t>23</a:t>
            </a:fld>
            <a:endParaRPr kern="0"/>
          </a:p>
        </p:txBody>
      </p:sp>
    </p:spTree>
    <p:extLst>
      <p:ext uri="{BB962C8B-B14F-4D97-AF65-F5344CB8AC3E}">
        <p14:creationId xmlns:p14="http://schemas.microsoft.com/office/powerpoint/2010/main" val="3655359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6">
                                            <p:txEl>
                                              <p:pRg st="0" end="0"/>
                                            </p:txEl>
                                          </p:spTgt>
                                        </p:tgtEl>
                                        <p:attrNameLst>
                                          <p:attrName>style.visibility</p:attrName>
                                        </p:attrNameLst>
                                      </p:cBhvr>
                                      <p:to>
                                        <p:strVal val="visible"/>
                                      </p:to>
                                    </p:set>
                                    <p:animEffect transition="in" filter="fade">
                                      <p:cBhvr>
                                        <p:cTn id="7" dur="100"/>
                                        <p:tgtEl>
                                          <p:spTgt spid="6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6">
                                            <p:txEl>
                                              <p:pRg st="1" end="1"/>
                                            </p:txEl>
                                          </p:spTgt>
                                        </p:tgtEl>
                                        <p:attrNameLst>
                                          <p:attrName>style.visibility</p:attrName>
                                        </p:attrNameLst>
                                      </p:cBhvr>
                                      <p:to>
                                        <p:strVal val="visible"/>
                                      </p:to>
                                    </p:set>
                                    <p:animEffect transition="in" filter="fade">
                                      <p:cBhvr>
                                        <p:cTn id="12" dur="100"/>
                                        <p:tgtEl>
                                          <p:spTgt spid="6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6">
                                            <p:txEl>
                                              <p:pRg st="2" end="2"/>
                                            </p:txEl>
                                          </p:spTgt>
                                        </p:tgtEl>
                                        <p:attrNameLst>
                                          <p:attrName>style.visibility</p:attrName>
                                        </p:attrNameLst>
                                      </p:cBhvr>
                                      <p:to>
                                        <p:strVal val="visible"/>
                                      </p:to>
                                    </p:set>
                                    <p:animEffect transition="in" filter="fade">
                                      <p:cBhvr>
                                        <p:cTn id="17" dur="100"/>
                                        <p:tgtEl>
                                          <p:spTgt spid="6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8"/>
                                        </p:tgtEl>
                                        <p:attrNameLst>
                                          <p:attrName>style.visibility</p:attrName>
                                        </p:attrNameLst>
                                      </p:cBhvr>
                                      <p:to>
                                        <p:strVal val="visible"/>
                                      </p:to>
                                    </p:set>
                                    <p:animEffect transition="in" filter="fade">
                                      <p:cBhvr>
                                        <p:cTn id="22" dur="100"/>
                                        <p:tgtEl>
                                          <p:spTgt spid="6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9"/>
                                        </p:tgtEl>
                                        <p:attrNameLst>
                                          <p:attrName>style.visibility</p:attrName>
                                        </p:attrNameLst>
                                      </p:cBhvr>
                                      <p:to>
                                        <p:strVal val="visible"/>
                                      </p:to>
                                    </p:set>
                                    <p:animEffect transition="in" filter="fade">
                                      <p:cBhvr>
                                        <p:cTn id="27" dur="100"/>
                                        <p:tgtEl>
                                          <p:spTgt spid="6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0"/>
                                        </p:tgtEl>
                                        <p:attrNameLst>
                                          <p:attrName>style.visibility</p:attrName>
                                        </p:attrNameLst>
                                      </p:cBhvr>
                                      <p:to>
                                        <p:strVal val="visible"/>
                                      </p:to>
                                    </p:set>
                                    <p:animEffect transition="in" filter="fade">
                                      <p:cBhvr>
                                        <p:cTn id="32" dur="100"/>
                                        <p:tgtEl>
                                          <p:spTgt spid="7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1"/>
                                        </p:tgtEl>
                                        <p:attrNameLst>
                                          <p:attrName>style.visibility</p:attrName>
                                        </p:attrNameLst>
                                      </p:cBhvr>
                                      <p:to>
                                        <p:strVal val="visible"/>
                                      </p:to>
                                    </p:set>
                                    <p:animEffect transition="in" filter="fade">
                                      <p:cBhvr>
                                        <p:cTn id="37" dur="1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2"/>
          <p:cNvSpPr txBox="1">
            <a:spLocks noGrp="1"/>
          </p:cNvSpPr>
          <p:nvPr>
            <p:ph type="body" idx="1"/>
          </p:nvPr>
        </p:nvSpPr>
        <p:spPr>
          <a:xfrm>
            <a:off x="504349" y="4519330"/>
            <a:ext cx="9068753" cy="2721420"/>
          </a:xfrm>
          <a:prstGeom prst="rect">
            <a:avLst/>
          </a:prstGeom>
        </p:spPr>
        <p:txBody>
          <a:bodyPr spcFirstLastPara="1" wrap="square" lIns="100747" tIns="100747" rIns="100747" bIns="100747" anchor="t" anchorCtr="0">
            <a:noAutofit/>
          </a:bodyPr>
          <a:lstStyle/>
          <a:p>
            <a:pPr>
              <a:lnSpc>
                <a:spcPct val="200000"/>
              </a:lnSpc>
            </a:pPr>
            <a:r>
              <a:rPr lang="en"/>
              <a:t>Input can be recovered from compressed data exactly</a:t>
            </a:r>
            <a:endParaRPr/>
          </a:p>
          <a:p>
            <a:pPr>
              <a:lnSpc>
                <a:spcPct val="200000"/>
              </a:lnSpc>
              <a:spcBef>
                <a:spcPts val="0"/>
              </a:spcBef>
            </a:pPr>
            <a:r>
              <a:rPr lang="en"/>
              <a:t>Examples:</a:t>
            </a:r>
            <a:endParaRPr/>
          </a:p>
          <a:p>
            <a:pPr lvl="1">
              <a:lnSpc>
                <a:spcPct val="200000"/>
              </a:lnSpc>
            </a:pPr>
            <a:r>
              <a:rPr lang="en"/>
              <a:t>zip files, FLAC</a:t>
            </a:r>
            <a:endParaRPr/>
          </a:p>
        </p:txBody>
      </p:sp>
      <p:sp>
        <p:nvSpPr>
          <p:cNvPr id="78" name="Google Shape;78;p12"/>
          <p:cNvSpPr txBox="1">
            <a:spLocks noGrp="1"/>
          </p:cNvSpPr>
          <p:nvPr>
            <p:ph type="title"/>
          </p:nvPr>
        </p:nvSpPr>
        <p:spPr>
          <a:xfrm>
            <a:off x="504349" y="219480"/>
            <a:ext cx="9068753" cy="670107"/>
          </a:xfrm>
          <a:prstGeom prst="rect">
            <a:avLst/>
          </a:prstGeom>
        </p:spPr>
        <p:txBody>
          <a:bodyPr spcFirstLastPara="1" wrap="square" lIns="100747" tIns="100747" rIns="100747" bIns="100747" anchor="b" anchorCtr="0">
            <a:noAutofit/>
          </a:bodyPr>
          <a:lstStyle/>
          <a:p>
            <a:r>
              <a:rPr lang="en"/>
              <a:t>Lossless Compression</a:t>
            </a:r>
            <a:endParaRPr/>
          </a:p>
        </p:txBody>
      </p:sp>
      <p:sp>
        <p:nvSpPr>
          <p:cNvPr id="79" name="Google Shape;79;p12"/>
          <p:cNvSpPr/>
          <p:nvPr/>
        </p:nvSpPr>
        <p:spPr>
          <a:xfrm>
            <a:off x="504349" y="1894554"/>
            <a:ext cx="1436085" cy="1148801"/>
          </a:xfrm>
          <a:prstGeom prst="roundRect">
            <a:avLst>
              <a:gd name="adj" fmla="val 16667"/>
            </a:avLst>
          </a:prstGeom>
          <a:noFill/>
          <a:ln>
            <a:noFill/>
          </a:ln>
        </p:spPr>
        <p:txBody>
          <a:bodyPr spcFirstLastPara="1" wrap="square" lIns="100747" tIns="100747" rIns="100747" bIns="100747" anchor="ctr" anchorCtr="0">
            <a:noAutofit/>
          </a:bodyPr>
          <a:lstStyle/>
          <a:p>
            <a:pPr algn="ctr" defTabSz="1007641"/>
            <a:r>
              <a:rPr lang="en" sz="3967" kern="0">
                <a:solidFill>
                  <a:srgbClr val="002B5E"/>
                </a:solidFill>
                <a:latin typeface="Arial"/>
                <a:cs typeface="Arial"/>
                <a:sym typeface="Arial"/>
              </a:rPr>
              <a:t>D</a:t>
            </a:r>
            <a:endParaRPr sz="3967" kern="0">
              <a:solidFill>
                <a:srgbClr val="002B5E"/>
              </a:solidFill>
              <a:latin typeface="Arial"/>
              <a:cs typeface="Arial"/>
              <a:sym typeface="Arial"/>
            </a:endParaRPr>
          </a:p>
        </p:txBody>
      </p:sp>
      <p:sp>
        <p:nvSpPr>
          <p:cNvPr id="80" name="Google Shape;80;p12"/>
          <p:cNvSpPr/>
          <p:nvPr/>
        </p:nvSpPr>
        <p:spPr>
          <a:xfrm>
            <a:off x="2313174" y="1894554"/>
            <a:ext cx="1634769" cy="1148801"/>
          </a:xfrm>
          <a:prstGeom prst="roundRect">
            <a:avLst>
              <a:gd name="adj" fmla="val 16667"/>
            </a:avLst>
          </a:prstGeom>
          <a:solidFill>
            <a:srgbClr val="D9EAD3"/>
          </a:solidFill>
          <a:ln w="19050" cap="flat" cmpd="sng">
            <a:solidFill>
              <a:srgbClr val="274E13"/>
            </a:solidFill>
            <a:prstDash val="solid"/>
            <a:round/>
            <a:headEnd type="none" w="sm" len="sm"/>
            <a:tailEnd type="none" w="sm" len="sm"/>
          </a:ln>
        </p:spPr>
        <p:txBody>
          <a:bodyPr spcFirstLastPara="1" wrap="square" lIns="100747" tIns="100747" rIns="100747" bIns="100747" anchor="ctr" anchorCtr="0">
            <a:noAutofit/>
          </a:bodyPr>
          <a:lstStyle/>
          <a:p>
            <a:pPr algn="ctr" defTabSz="1007641"/>
            <a:r>
              <a:rPr lang="en" sz="1983" kern="0">
                <a:solidFill>
                  <a:srgbClr val="002B5E"/>
                </a:solidFill>
                <a:latin typeface="Arial"/>
                <a:cs typeface="Arial"/>
                <a:sym typeface="Arial"/>
              </a:rPr>
              <a:t>Compress</a:t>
            </a:r>
            <a:endParaRPr sz="1983" kern="0">
              <a:solidFill>
                <a:srgbClr val="002B5E"/>
              </a:solidFill>
              <a:latin typeface="Arial"/>
              <a:cs typeface="Arial"/>
              <a:sym typeface="Arial"/>
            </a:endParaRPr>
          </a:p>
        </p:txBody>
      </p:sp>
      <p:sp>
        <p:nvSpPr>
          <p:cNvPr id="81" name="Google Shape;81;p12"/>
          <p:cNvSpPr/>
          <p:nvPr/>
        </p:nvSpPr>
        <p:spPr>
          <a:xfrm>
            <a:off x="6129507" y="1894554"/>
            <a:ext cx="1634769" cy="1148801"/>
          </a:xfrm>
          <a:prstGeom prst="roundRect">
            <a:avLst>
              <a:gd name="adj" fmla="val 16667"/>
            </a:avLst>
          </a:prstGeom>
          <a:solidFill>
            <a:srgbClr val="EAD1DC"/>
          </a:solidFill>
          <a:ln w="19050" cap="flat" cmpd="sng">
            <a:solidFill>
              <a:srgbClr val="4C1130"/>
            </a:solidFill>
            <a:prstDash val="solid"/>
            <a:round/>
            <a:headEnd type="none" w="sm" len="sm"/>
            <a:tailEnd type="none" w="sm" len="sm"/>
          </a:ln>
        </p:spPr>
        <p:txBody>
          <a:bodyPr spcFirstLastPara="1" wrap="square" lIns="100747" tIns="100747" rIns="100747" bIns="100747" anchor="ctr" anchorCtr="0">
            <a:noAutofit/>
          </a:bodyPr>
          <a:lstStyle/>
          <a:p>
            <a:pPr algn="ctr" defTabSz="1007641"/>
            <a:r>
              <a:rPr lang="en" sz="1983" kern="0">
                <a:solidFill>
                  <a:srgbClr val="002B5E"/>
                </a:solidFill>
                <a:latin typeface="Arial"/>
                <a:cs typeface="Arial"/>
                <a:sym typeface="Arial"/>
              </a:rPr>
              <a:t>Expand</a:t>
            </a:r>
            <a:endParaRPr sz="1983" kern="0">
              <a:solidFill>
                <a:srgbClr val="002B5E"/>
              </a:solidFill>
              <a:latin typeface="Arial"/>
              <a:cs typeface="Arial"/>
              <a:sym typeface="Arial"/>
            </a:endParaRPr>
          </a:p>
        </p:txBody>
      </p:sp>
      <p:sp>
        <p:nvSpPr>
          <p:cNvPr id="82" name="Google Shape;82;p12"/>
          <p:cNvSpPr/>
          <p:nvPr/>
        </p:nvSpPr>
        <p:spPr>
          <a:xfrm>
            <a:off x="4320683" y="1894554"/>
            <a:ext cx="1436085" cy="1148801"/>
          </a:xfrm>
          <a:prstGeom prst="roundRect">
            <a:avLst>
              <a:gd name="adj" fmla="val 16667"/>
            </a:avLst>
          </a:prstGeom>
          <a:noFill/>
          <a:ln>
            <a:noFill/>
          </a:ln>
        </p:spPr>
        <p:txBody>
          <a:bodyPr spcFirstLastPara="1" wrap="square" lIns="100747" tIns="100747" rIns="100747" bIns="100747" anchor="ctr" anchorCtr="0">
            <a:noAutofit/>
          </a:bodyPr>
          <a:lstStyle/>
          <a:p>
            <a:pPr algn="ctr" defTabSz="1007641"/>
            <a:r>
              <a:rPr lang="en" sz="3967" kern="0">
                <a:solidFill>
                  <a:srgbClr val="002B5E"/>
                </a:solidFill>
                <a:latin typeface="Arial"/>
                <a:cs typeface="Arial"/>
                <a:sym typeface="Arial"/>
              </a:rPr>
              <a:t>C</a:t>
            </a:r>
            <a:endParaRPr sz="3967" kern="0">
              <a:solidFill>
                <a:srgbClr val="002B5E"/>
              </a:solidFill>
              <a:latin typeface="Arial"/>
              <a:cs typeface="Arial"/>
              <a:sym typeface="Arial"/>
            </a:endParaRPr>
          </a:p>
        </p:txBody>
      </p:sp>
      <p:sp>
        <p:nvSpPr>
          <p:cNvPr id="83" name="Google Shape;83;p12"/>
          <p:cNvSpPr/>
          <p:nvPr/>
        </p:nvSpPr>
        <p:spPr>
          <a:xfrm>
            <a:off x="8137017" y="1894554"/>
            <a:ext cx="1436085" cy="1148801"/>
          </a:xfrm>
          <a:prstGeom prst="roundRect">
            <a:avLst>
              <a:gd name="adj" fmla="val 16667"/>
            </a:avLst>
          </a:prstGeom>
          <a:noFill/>
          <a:ln>
            <a:noFill/>
          </a:ln>
        </p:spPr>
        <p:txBody>
          <a:bodyPr spcFirstLastPara="1" wrap="square" lIns="100747" tIns="100747" rIns="100747" bIns="100747" anchor="ctr" anchorCtr="0">
            <a:noAutofit/>
          </a:bodyPr>
          <a:lstStyle/>
          <a:p>
            <a:pPr algn="ctr" defTabSz="1007641"/>
            <a:r>
              <a:rPr lang="en" sz="3967" kern="0">
                <a:solidFill>
                  <a:srgbClr val="002B5E"/>
                </a:solidFill>
                <a:latin typeface="Arial"/>
                <a:cs typeface="Arial"/>
                <a:sym typeface="Arial"/>
              </a:rPr>
              <a:t>D</a:t>
            </a:r>
            <a:endParaRPr sz="3967" kern="0">
              <a:solidFill>
                <a:srgbClr val="002B5E"/>
              </a:solidFill>
              <a:latin typeface="Arial"/>
              <a:cs typeface="Arial"/>
              <a:sym typeface="Arial"/>
            </a:endParaRPr>
          </a:p>
        </p:txBody>
      </p:sp>
      <p:cxnSp>
        <p:nvCxnSpPr>
          <p:cNvPr id="84" name="Google Shape;84;p12"/>
          <p:cNvCxnSpPr>
            <a:endCxn id="80" idx="1"/>
          </p:cNvCxnSpPr>
          <p:nvPr/>
        </p:nvCxnSpPr>
        <p:spPr>
          <a:xfrm>
            <a:off x="1555461" y="2468954"/>
            <a:ext cx="757713" cy="0"/>
          </a:xfrm>
          <a:prstGeom prst="straightConnector1">
            <a:avLst/>
          </a:prstGeom>
          <a:noFill/>
          <a:ln w="19050" cap="flat" cmpd="sng">
            <a:solidFill>
              <a:schemeClr val="dk2"/>
            </a:solidFill>
            <a:prstDash val="solid"/>
            <a:round/>
            <a:headEnd type="none" w="med" len="med"/>
            <a:tailEnd type="triangle" w="med" len="med"/>
          </a:ln>
        </p:spPr>
      </p:cxnSp>
      <p:cxnSp>
        <p:nvCxnSpPr>
          <p:cNvPr id="85" name="Google Shape;85;p12"/>
          <p:cNvCxnSpPr>
            <a:stCxn id="81" idx="3"/>
          </p:cNvCxnSpPr>
          <p:nvPr/>
        </p:nvCxnSpPr>
        <p:spPr>
          <a:xfrm>
            <a:off x="7764276" y="2468954"/>
            <a:ext cx="757713" cy="0"/>
          </a:xfrm>
          <a:prstGeom prst="straightConnector1">
            <a:avLst/>
          </a:prstGeom>
          <a:noFill/>
          <a:ln w="19050" cap="flat" cmpd="sng">
            <a:solidFill>
              <a:schemeClr val="dk2"/>
            </a:solidFill>
            <a:prstDash val="solid"/>
            <a:round/>
            <a:headEnd type="none" w="med" len="med"/>
            <a:tailEnd type="triangle" w="med" len="med"/>
          </a:ln>
        </p:spPr>
      </p:cxnSp>
      <p:cxnSp>
        <p:nvCxnSpPr>
          <p:cNvPr id="86" name="Google Shape;86;p12"/>
          <p:cNvCxnSpPr>
            <a:endCxn id="81" idx="1"/>
          </p:cNvCxnSpPr>
          <p:nvPr/>
        </p:nvCxnSpPr>
        <p:spPr>
          <a:xfrm>
            <a:off x="5371794" y="2468954"/>
            <a:ext cx="757713" cy="0"/>
          </a:xfrm>
          <a:prstGeom prst="straightConnector1">
            <a:avLst/>
          </a:prstGeom>
          <a:noFill/>
          <a:ln w="19050" cap="flat" cmpd="sng">
            <a:solidFill>
              <a:schemeClr val="dk2"/>
            </a:solidFill>
            <a:prstDash val="solid"/>
            <a:round/>
            <a:headEnd type="none" w="med" len="med"/>
            <a:tailEnd type="triangle" w="med" len="med"/>
          </a:ln>
        </p:spPr>
      </p:cxnSp>
      <p:cxnSp>
        <p:nvCxnSpPr>
          <p:cNvPr id="87" name="Google Shape;87;p12"/>
          <p:cNvCxnSpPr>
            <a:stCxn id="80" idx="3"/>
          </p:cNvCxnSpPr>
          <p:nvPr/>
        </p:nvCxnSpPr>
        <p:spPr>
          <a:xfrm>
            <a:off x="3947943" y="2468954"/>
            <a:ext cx="757713" cy="0"/>
          </a:xfrm>
          <a:prstGeom prst="straightConnector1">
            <a:avLst/>
          </a:prstGeom>
          <a:noFill/>
          <a:ln w="19050" cap="flat" cmpd="sng">
            <a:solidFill>
              <a:schemeClr val="dk2"/>
            </a:solidFill>
            <a:prstDash val="solid"/>
            <a:round/>
            <a:headEnd type="none" w="med" len="med"/>
            <a:tailEnd type="triangle" w="med" len="med"/>
          </a:ln>
        </p:spPr>
      </p:cxnSp>
      <p:sp>
        <p:nvSpPr>
          <p:cNvPr id="88" name="Google Shape;88;p12"/>
          <p:cNvSpPr txBox="1">
            <a:spLocks noGrp="1"/>
          </p:cNvSpPr>
          <p:nvPr>
            <p:ph type="sldNum" idx="12"/>
          </p:nvPr>
        </p:nvSpPr>
        <p:spPr>
          <a:xfrm>
            <a:off x="9429829" y="6981687"/>
            <a:ext cx="604649" cy="578533"/>
          </a:xfrm>
          <a:prstGeom prst="rect">
            <a:avLst/>
          </a:prstGeom>
        </p:spPr>
        <p:txBody>
          <a:bodyPr spcFirstLastPara="1" wrap="square" lIns="100747" tIns="100747" rIns="100747" bIns="100747" anchor="ctr" anchorCtr="0">
            <a:noAutofit/>
          </a:bodyPr>
          <a:lstStyle/>
          <a:p>
            <a:pPr defTabSz="1007641"/>
            <a:fld id="{00000000-1234-1234-1234-123412341234}" type="slidenum">
              <a:rPr lang="en" kern="0"/>
              <a:pPr defTabSz="1007641"/>
              <a:t>24</a:t>
            </a:fld>
            <a:endParaRPr kern="0"/>
          </a:p>
        </p:txBody>
      </p:sp>
    </p:spTree>
    <p:extLst>
      <p:ext uri="{BB962C8B-B14F-4D97-AF65-F5344CB8AC3E}">
        <p14:creationId xmlns:p14="http://schemas.microsoft.com/office/powerpoint/2010/main" val="1758073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fade">
                                      <p:cBhvr>
                                        <p:cTn id="7" dur="100"/>
                                        <p:tgtEl>
                                          <p:spTgt spid="7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4"/>
                                        </p:tgtEl>
                                        <p:attrNameLst>
                                          <p:attrName>style.visibility</p:attrName>
                                        </p:attrNameLst>
                                      </p:cBhvr>
                                      <p:to>
                                        <p:strVal val="visible"/>
                                      </p:to>
                                    </p:set>
                                    <p:animEffect transition="in" filter="fade">
                                      <p:cBhvr>
                                        <p:cTn id="12" dur="100"/>
                                        <p:tgtEl>
                                          <p:spTgt spid="84"/>
                                        </p:tgtEl>
                                      </p:cBhvr>
                                    </p:animEffect>
                                  </p:childTnLst>
                                </p:cTn>
                              </p:par>
                              <p:par>
                                <p:cTn id="13" presetID="10" presetClass="entr" presetSubtype="0" fill="hold" nodeType="withEffect">
                                  <p:stCondLst>
                                    <p:cond delay="0"/>
                                  </p:stCondLst>
                                  <p:childTnLst>
                                    <p:set>
                                      <p:cBhvr>
                                        <p:cTn id="14" dur="1" fill="hold">
                                          <p:stCondLst>
                                            <p:cond delay="0"/>
                                          </p:stCondLst>
                                        </p:cTn>
                                        <p:tgtEl>
                                          <p:spTgt spid="80"/>
                                        </p:tgtEl>
                                        <p:attrNameLst>
                                          <p:attrName>style.visibility</p:attrName>
                                        </p:attrNameLst>
                                      </p:cBhvr>
                                      <p:to>
                                        <p:strVal val="visible"/>
                                      </p:to>
                                    </p:set>
                                    <p:animEffect transition="in" filter="fade">
                                      <p:cBhvr>
                                        <p:cTn id="15" dur="100"/>
                                        <p:tgtEl>
                                          <p:spTgt spid="80"/>
                                        </p:tgtEl>
                                      </p:cBhvr>
                                    </p:animEffect>
                                  </p:childTnLst>
                                </p:cTn>
                              </p:par>
                              <p:par>
                                <p:cTn id="16" presetID="10" presetClass="entr" presetSubtype="0" fill="hold" nodeType="withEffect">
                                  <p:stCondLst>
                                    <p:cond delay="0"/>
                                  </p:stCondLst>
                                  <p:childTnLst>
                                    <p:set>
                                      <p:cBhvr>
                                        <p:cTn id="17" dur="1" fill="hold">
                                          <p:stCondLst>
                                            <p:cond delay="0"/>
                                          </p:stCondLst>
                                        </p:cTn>
                                        <p:tgtEl>
                                          <p:spTgt spid="87"/>
                                        </p:tgtEl>
                                        <p:attrNameLst>
                                          <p:attrName>style.visibility</p:attrName>
                                        </p:attrNameLst>
                                      </p:cBhvr>
                                      <p:to>
                                        <p:strVal val="visible"/>
                                      </p:to>
                                    </p:set>
                                    <p:animEffect transition="in" filter="fade">
                                      <p:cBhvr>
                                        <p:cTn id="18" dur="100"/>
                                        <p:tgtEl>
                                          <p:spTgt spid="87"/>
                                        </p:tgtEl>
                                      </p:cBhvr>
                                    </p:animEffect>
                                  </p:childTnLst>
                                </p:cTn>
                              </p:par>
                              <p:par>
                                <p:cTn id="19" presetID="10" presetClass="entr" presetSubtype="0" fill="hold" nodeType="withEffect">
                                  <p:stCondLst>
                                    <p:cond delay="0"/>
                                  </p:stCondLst>
                                  <p:childTnLst>
                                    <p:set>
                                      <p:cBhvr>
                                        <p:cTn id="20" dur="1" fill="hold">
                                          <p:stCondLst>
                                            <p:cond delay="0"/>
                                          </p:stCondLst>
                                        </p:cTn>
                                        <p:tgtEl>
                                          <p:spTgt spid="82"/>
                                        </p:tgtEl>
                                        <p:attrNameLst>
                                          <p:attrName>style.visibility</p:attrName>
                                        </p:attrNameLst>
                                      </p:cBhvr>
                                      <p:to>
                                        <p:strVal val="visible"/>
                                      </p:to>
                                    </p:set>
                                    <p:animEffect transition="in" filter="fade">
                                      <p:cBhvr>
                                        <p:cTn id="21" dur="100"/>
                                        <p:tgtEl>
                                          <p:spTgt spid="8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81"/>
                                        </p:tgtEl>
                                        <p:attrNameLst>
                                          <p:attrName>style.visibility</p:attrName>
                                        </p:attrNameLst>
                                      </p:cBhvr>
                                      <p:to>
                                        <p:strVal val="visible"/>
                                      </p:to>
                                    </p:set>
                                    <p:animEffect transition="in" filter="fade">
                                      <p:cBhvr>
                                        <p:cTn id="26" dur="100"/>
                                        <p:tgtEl>
                                          <p:spTgt spid="81"/>
                                        </p:tgtEl>
                                      </p:cBhvr>
                                    </p:animEffect>
                                  </p:childTnLst>
                                </p:cTn>
                              </p:par>
                              <p:par>
                                <p:cTn id="27" presetID="10" presetClass="entr" presetSubtype="0" fill="hold" nodeType="withEffect">
                                  <p:stCondLst>
                                    <p:cond delay="0"/>
                                  </p:stCondLst>
                                  <p:childTnLst>
                                    <p:set>
                                      <p:cBhvr>
                                        <p:cTn id="28" dur="1" fill="hold">
                                          <p:stCondLst>
                                            <p:cond delay="0"/>
                                          </p:stCondLst>
                                        </p:cTn>
                                        <p:tgtEl>
                                          <p:spTgt spid="85"/>
                                        </p:tgtEl>
                                        <p:attrNameLst>
                                          <p:attrName>style.visibility</p:attrName>
                                        </p:attrNameLst>
                                      </p:cBhvr>
                                      <p:to>
                                        <p:strVal val="visible"/>
                                      </p:to>
                                    </p:set>
                                    <p:animEffect transition="in" filter="fade">
                                      <p:cBhvr>
                                        <p:cTn id="29" dur="100"/>
                                        <p:tgtEl>
                                          <p:spTgt spid="85"/>
                                        </p:tgtEl>
                                      </p:cBhvr>
                                    </p:animEffect>
                                  </p:childTnLst>
                                </p:cTn>
                              </p:par>
                              <p:par>
                                <p:cTn id="30" presetID="10" presetClass="entr" presetSubtype="0" fill="hold" nodeType="withEffect">
                                  <p:stCondLst>
                                    <p:cond delay="0"/>
                                  </p:stCondLst>
                                  <p:childTnLst>
                                    <p:set>
                                      <p:cBhvr>
                                        <p:cTn id="31" dur="1" fill="hold">
                                          <p:stCondLst>
                                            <p:cond delay="0"/>
                                          </p:stCondLst>
                                        </p:cTn>
                                        <p:tgtEl>
                                          <p:spTgt spid="86"/>
                                        </p:tgtEl>
                                        <p:attrNameLst>
                                          <p:attrName>style.visibility</p:attrName>
                                        </p:attrNameLst>
                                      </p:cBhvr>
                                      <p:to>
                                        <p:strVal val="visible"/>
                                      </p:to>
                                    </p:set>
                                    <p:animEffect transition="in" filter="fade">
                                      <p:cBhvr>
                                        <p:cTn id="32" dur="100"/>
                                        <p:tgtEl>
                                          <p:spTgt spid="86"/>
                                        </p:tgtEl>
                                      </p:cBhvr>
                                    </p:animEffect>
                                  </p:childTnLst>
                                </p:cTn>
                              </p:par>
                              <p:par>
                                <p:cTn id="33" presetID="10" presetClass="entr" presetSubtype="0" fill="hold" nodeType="withEffect">
                                  <p:stCondLst>
                                    <p:cond delay="0"/>
                                  </p:stCondLst>
                                  <p:childTnLst>
                                    <p:set>
                                      <p:cBhvr>
                                        <p:cTn id="34" dur="1" fill="hold">
                                          <p:stCondLst>
                                            <p:cond delay="0"/>
                                          </p:stCondLst>
                                        </p:cTn>
                                        <p:tgtEl>
                                          <p:spTgt spid="83"/>
                                        </p:tgtEl>
                                        <p:attrNameLst>
                                          <p:attrName>style.visibility</p:attrName>
                                        </p:attrNameLst>
                                      </p:cBhvr>
                                      <p:to>
                                        <p:strVal val="visible"/>
                                      </p:to>
                                    </p:set>
                                    <p:animEffect transition="in" filter="fade">
                                      <p:cBhvr>
                                        <p:cTn id="35" dur="100"/>
                                        <p:tgtEl>
                                          <p:spTgt spid="8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77">
                                            <p:txEl>
                                              <p:pRg st="0" end="0"/>
                                            </p:txEl>
                                          </p:spTgt>
                                        </p:tgtEl>
                                        <p:attrNameLst>
                                          <p:attrName>style.visibility</p:attrName>
                                        </p:attrNameLst>
                                      </p:cBhvr>
                                      <p:to>
                                        <p:strVal val="visible"/>
                                      </p:to>
                                    </p:set>
                                    <p:animEffect transition="in" filter="fade">
                                      <p:cBhvr>
                                        <p:cTn id="40" dur="100"/>
                                        <p:tgtEl>
                                          <p:spTgt spid="77">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77">
                                            <p:txEl>
                                              <p:pRg st="1" end="1"/>
                                            </p:txEl>
                                          </p:spTgt>
                                        </p:tgtEl>
                                        <p:attrNameLst>
                                          <p:attrName>style.visibility</p:attrName>
                                        </p:attrNameLst>
                                      </p:cBhvr>
                                      <p:to>
                                        <p:strVal val="visible"/>
                                      </p:to>
                                    </p:set>
                                    <p:animEffect transition="in" filter="fade">
                                      <p:cBhvr>
                                        <p:cTn id="45" dur="100"/>
                                        <p:tgtEl>
                                          <p:spTgt spid="77">
                                            <p:txEl>
                                              <p:pRg st="1" end="1"/>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77">
                                            <p:txEl>
                                              <p:pRg st="2" end="2"/>
                                            </p:txEl>
                                          </p:spTgt>
                                        </p:tgtEl>
                                        <p:attrNameLst>
                                          <p:attrName>style.visibility</p:attrName>
                                        </p:attrNameLst>
                                      </p:cBhvr>
                                      <p:to>
                                        <p:strVal val="visible"/>
                                      </p:to>
                                    </p:set>
                                    <p:animEffect transition="in" filter="fade">
                                      <p:cBhvr>
                                        <p:cTn id="50" dur="100"/>
                                        <p:tgtEl>
                                          <p:spTgt spid="7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3684DD5-014A-4564-877E-795D1F04DABF}"/>
              </a:ext>
            </a:extLst>
          </p:cNvPr>
          <p:cNvSpPr>
            <a:spLocks noGrp="1"/>
          </p:cNvSpPr>
          <p:nvPr>
            <p:ph type="body" idx="1"/>
          </p:nvPr>
        </p:nvSpPr>
        <p:spPr/>
        <p:txBody>
          <a:bodyPr/>
          <a:lstStyle/>
          <a:p>
            <a:endParaRPr lang="en-US"/>
          </a:p>
        </p:txBody>
      </p:sp>
      <p:sp>
        <p:nvSpPr>
          <p:cNvPr id="3" name="Title 2">
            <a:extLst>
              <a:ext uri="{FF2B5EF4-FFF2-40B4-BE49-F238E27FC236}">
                <a16:creationId xmlns:a16="http://schemas.microsoft.com/office/drawing/2014/main" id="{A0E88DF3-8666-4760-848A-0C690B3FCE56}"/>
              </a:ext>
            </a:extLst>
          </p:cNvPr>
          <p:cNvSpPr>
            <a:spLocks noGrp="1"/>
          </p:cNvSpPr>
          <p:nvPr>
            <p:ph type="title"/>
          </p:nvPr>
        </p:nvSpPr>
        <p:spPr/>
        <p:txBody>
          <a:bodyPr/>
          <a:lstStyle/>
          <a:p>
            <a:r>
              <a:rPr lang="en-US" dirty="0"/>
              <a:t>Lossless Compression Framework</a:t>
            </a:r>
          </a:p>
        </p:txBody>
      </p:sp>
      <p:sp>
        <p:nvSpPr>
          <p:cNvPr id="4" name="Slide Number Placeholder 3">
            <a:extLst>
              <a:ext uri="{FF2B5EF4-FFF2-40B4-BE49-F238E27FC236}">
                <a16:creationId xmlns:a16="http://schemas.microsoft.com/office/drawing/2014/main" id="{DEB56A44-F11F-44F1-9B1C-E3669F043146}"/>
              </a:ext>
            </a:extLst>
          </p:cNvPr>
          <p:cNvSpPr>
            <a:spLocks noGrp="1"/>
          </p:cNvSpPr>
          <p:nvPr>
            <p:ph type="sldNum" idx="12"/>
          </p:nvPr>
        </p:nvSpPr>
        <p:spPr/>
        <p:txBody>
          <a:bodyPr/>
          <a:lstStyle/>
          <a:p>
            <a:fld id="{00000000-1234-1234-1234-123412341234}" type="slidenum">
              <a:rPr lang="en" smtClean="0"/>
              <a:pPr/>
              <a:t>25</a:t>
            </a:fld>
            <a:endParaRPr lang="en"/>
          </a:p>
        </p:txBody>
      </p:sp>
      <p:sp>
        <p:nvSpPr>
          <p:cNvPr id="5" name="Footer Placeholder 4">
            <a:extLst>
              <a:ext uri="{FF2B5EF4-FFF2-40B4-BE49-F238E27FC236}">
                <a16:creationId xmlns:a16="http://schemas.microsoft.com/office/drawing/2014/main" id="{43C1A297-8C51-4FC1-9238-904EE7EC14F4}"/>
              </a:ext>
            </a:extLst>
          </p:cNvPr>
          <p:cNvSpPr>
            <a:spLocks noGrp="1"/>
          </p:cNvSpPr>
          <p:nvPr>
            <p:ph type="ftr" sz="quarter" idx="13"/>
          </p:nvPr>
        </p:nvSpPr>
        <p:spPr/>
        <p:txBody>
          <a:bodyPr/>
          <a:lstStyle/>
          <a:p>
            <a:r>
              <a:rPr lang="en-US"/>
              <a:t>CS/COE 1501 – Algorithm Implementation – Sherif Khattab</a:t>
            </a:r>
          </a:p>
        </p:txBody>
      </p:sp>
      <p:pic>
        <p:nvPicPr>
          <p:cNvPr id="7" name="Picture 6">
            <a:extLst>
              <a:ext uri="{FF2B5EF4-FFF2-40B4-BE49-F238E27FC236}">
                <a16:creationId xmlns:a16="http://schemas.microsoft.com/office/drawing/2014/main" id="{2EECD150-B2C1-429E-9497-35C6D0DF521B}"/>
              </a:ext>
            </a:extLst>
          </p:cNvPr>
          <p:cNvPicPr>
            <a:picLocks noChangeAspect="1"/>
          </p:cNvPicPr>
          <p:nvPr/>
        </p:nvPicPr>
        <p:blipFill>
          <a:blip r:embed="rId2"/>
          <a:stretch>
            <a:fillRect/>
          </a:stretch>
        </p:blipFill>
        <p:spPr>
          <a:xfrm>
            <a:off x="734584" y="1298178"/>
            <a:ext cx="9069706" cy="6047680"/>
          </a:xfrm>
          <a:prstGeom prst="rect">
            <a:avLst/>
          </a:prstGeom>
        </p:spPr>
      </p:pic>
    </p:spTree>
    <p:extLst>
      <p:ext uri="{BB962C8B-B14F-4D97-AF65-F5344CB8AC3E}">
        <p14:creationId xmlns:p14="http://schemas.microsoft.com/office/powerpoint/2010/main" val="18735647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body" idx="1"/>
          </p:nvPr>
        </p:nvSpPr>
        <p:spPr>
          <a:xfrm>
            <a:off x="504349" y="1418834"/>
            <a:ext cx="9068753" cy="5822026"/>
          </a:xfrm>
          <a:prstGeom prst="rect">
            <a:avLst/>
          </a:prstGeom>
        </p:spPr>
        <p:txBody>
          <a:bodyPr spcFirstLastPara="1" wrap="square" lIns="100747" tIns="100747" rIns="100747" bIns="100747" anchor="t" anchorCtr="0">
            <a:noAutofit/>
          </a:bodyPr>
          <a:lstStyle/>
          <a:p>
            <a:pPr>
              <a:lnSpc>
                <a:spcPct val="150000"/>
              </a:lnSpc>
            </a:pPr>
            <a:r>
              <a:rPr lang="en"/>
              <a:t>Works on arbitrary bit strings, but pretty easily explained using characters</a:t>
            </a:r>
            <a:endParaRPr/>
          </a:p>
          <a:p>
            <a:pPr>
              <a:lnSpc>
                <a:spcPct val="150000"/>
              </a:lnSpc>
              <a:spcBef>
                <a:spcPts val="0"/>
              </a:spcBef>
            </a:pPr>
            <a:r>
              <a:rPr lang="en"/>
              <a:t>Consider the ASCII character set</a:t>
            </a:r>
            <a:endParaRPr/>
          </a:p>
          <a:p>
            <a:pPr lvl="1">
              <a:lnSpc>
                <a:spcPct val="150000"/>
              </a:lnSpc>
            </a:pPr>
            <a:r>
              <a:rPr lang="en"/>
              <a:t>Essentially blocks of codes</a:t>
            </a:r>
            <a:endParaRPr/>
          </a:p>
          <a:p>
            <a:pPr lvl="2">
              <a:lnSpc>
                <a:spcPct val="150000"/>
              </a:lnSpc>
            </a:pPr>
            <a:r>
              <a:rPr lang="en"/>
              <a:t>In general, to fit R potential characters in a block, you need lg R bits of storage per block</a:t>
            </a:r>
            <a:endParaRPr/>
          </a:p>
          <a:p>
            <a:pPr lvl="3">
              <a:lnSpc>
                <a:spcPct val="150000"/>
              </a:lnSpc>
            </a:pPr>
            <a:r>
              <a:rPr lang="en"/>
              <a:t>Consequently, n bits storage blocks represent 2</a:t>
            </a:r>
            <a:r>
              <a:rPr lang="en" baseline="30000"/>
              <a:t>n</a:t>
            </a:r>
            <a:r>
              <a:rPr lang="en"/>
              <a:t> characters</a:t>
            </a:r>
            <a:endParaRPr/>
          </a:p>
          <a:p>
            <a:pPr lvl="2">
              <a:lnSpc>
                <a:spcPct val="150000"/>
              </a:lnSpc>
            </a:pPr>
            <a:r>
              <a:rPr lang="en"/>
              <a:t>Each 8 bit code block represents one of 256 possible characters in extended ASCII</a:t>
            </a:r>
            <a:endParaRPr/>
          </a:p>
          <a:p>
            <a:pPr lvl="2">
              <a:lnSpc>
                <a:spcPct val="150000"/>
              </a:lnSpc>
            </a:pPr>
            <a:r>
              <a:rPr lang="en"/>
              <a:t>Easy to encode/decode</a:t>
            </a:r>
            <a:endParaRPr/>
          </a:p>
        </p:txBody>
      </p:sp>
      <p:sp>
        <p:nvSpPr>
          <p:cNvPr id="94" name="Google Shape;94;p13"/>
          <p:cNvSpPr txBox="1">
            <a:spLocks noGrp="1"/>
          </p:cNvSpPr>
          <p:nvPr>
            <p:ph type="title"/>
          </p:nvPr>
        </p:nvSpPr>
        <p:spPr>
          <a:xfrm>
            <a:off x="504349" y="219480"/>
            <a:ext cx="9068753" cy="670107"/>
          </a:xfrm>
          <a:prstGeom prst="rect">
            <a:avLst/>
          </a:prstGeom>
        </p:spPr>
        <p:txBody>
          <a:bodyPr spcFirstLastPara="1" wrap="square" lIns="100747" tIns="100747" rIns="100747" bIns="100747" anchor="b" anchorCtr="0">
            <a:noAutofit/>
          </a:bodyPr>
          <a:lstStyle/>
          <a:p>
            <a:r>
              <a:rPr lang="en"/>
              <a:t>Huffman Compression</a:t>
            </a:r>
            <a:endParaRPr/>
          </a:p>
        </p:txBody>
      </p:sp>
      <p:sp>
        <p:nvSpPr>
          <p:cNvPr id="95" name="Google Shape;95;p13"/>
          <p:cNvSpPr txBox="1">
            <a:spLocks noGrp="1"/>
          </p:cNvSpPr>
          <p:nvPr>
            <p:ph type="sldNum" idx="12"/>
          </p:nvPr>
        </p:nvSpPr>
        <p:spPr>
          <a:xfrm>
            <a:off x="9429829" y="6981687"/>
            <a:ext cx="604649" cy="578533"/>
          </a:xfrm>
          <a:prstGeom prst="rect">
            <a:avLst/>
          </a:prstGeom>
        </p:spPr>
        <p:txBody>
          <a:bodyPr spcFirstLastPara="1" wrap="square" lIns="100747" tIns="100747" rIns="100747" bIns="100747" anchor="ctr" anchorCtr="0">
            <a:noAutofit/>
          </a:bodyPr>
          <a:lstStyle/>
          <a:p>
            <a:pPr defTabSz="1007641"/>
            <a:fld id="{00000000-1234-1234-1234-123412341234}" type="slidenum">
              <a:rPr lang="en" kern="0"/>
              <a:pPr defTabSz="1007641"/>
              <a:t>26</a:t>
            </a:fld>
            <a:endParaRPr kern="0"/>
          </a:p>
        </p:txBody>
      </p:sp>
    </p:spTree>
    <p:extLst>
      <p:ext uri="{BB962C8B-B14F-4D97-AF65-F5344CB8AC3E}">
        <p14:creationId xmlns:p14="http://schemas.microsoft.com/office/powerpoint/2010/main" val="357869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3">
                                            <p:txEl>
                                              <p:pRg st="0" end="0"/>
                                            </p:txEl>
                                          </p:spTgt>
                                        </p:tgtEl>
                                        <p:attrNameLst>
                                          <p:attrName>style.visibility</p:attrName>
                                        </p:attrNameLst>
                                      </p:cBhvr>
                                      <p:to>
                                        <p:strVal val="visible"/>
                                      </p:to>
                                    </p:set>
                                    <p:animEffect transition="in" filter="fade">
                                      <p:cBhvr>
                                        <p:cTn id="7" dur="100"/>
                                        <p:tgtEl>
                                          <p:spTgt spid="9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3">
                                            <p:txEl>
                                              <p:pRg st="1" end="1"/>
                                            </p:txEl>
                                          </p:spTgt>
                                        </p:tgtEl>
                                        <p:attrNameLst>
                                          <p:attrName>style.visibility</p:attrName>
                                        </p:attrNameLst>
                                      </p:cBhvr>
                                      <p:to>
                                        <p:strVal val="visible"/>
                                      </p:to>
                                    </p:set>
                                    <p:animEffect transition="in" filter="fade">
                                      <p:cBhvr>
                                        <p:cTn id="12" dur="100"/>
                                        <p:tgtEl>
                                          <p:spTgt spid="9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3">
                                            <p:txEl>
                                              <p:pRg st="2" end="2"/>
                                            </p:txEl>
                                          </p:spTgt>
                                        </p:tgtEl>
                                        <p:attrNameLst>
                                          <p:attrName>style.visibility</p:attrName>
                                        </p:attrNameLst>
                                      </p:cBhvr>
                                      <p:to>
                                        <p:strVal val="visible"/>
                                      </p:to>
                                    </p:set>
                                    <p:animEffect transition="in" filter="fade">
                                      <p:cBhvr>
                                        <p:cTn id="17" dur="100"/>
                                        <p:tgtEl>
                                          <p:spTgt spid="9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3">
                                            <p:txEl>
                                              <p:pRg st="3" end="3"/>
                                            </p:txEl>
                                          </p:spTgt>
                                        </p:tgtEl>
                                        <p:attrNameLst>
                                          <p:attrName>style.visibility</p:attrName>
                                        </p:attrNameLst>
                                      </p:cBhvr>
                                      <p:to>
                                        <p:strVal val="visible"/>
                                      </p:to>
                                    </p:set>
                                    <p:animEffect transition="in" filter="fade">
                                      <p:cBhvr>
                                        <p:cTn id="22" dur="100"/>
                                        <p:tgtEl>
                                          <p:spTgt spid="9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3">
                                            <p:txEl>
                                              <p:pRg st="4" end="4"/>
                                            </p:txEl>
                                          </p:spTgt>
                                        </p:tgtEl>
                                        <p:attrNameLst>
                                          <p:attrName>style.visibility</p:attrName>
                                        </p:attrNameLst>
                                      </p:cBhvr>
                                      <p:to>
                                        <p:strVal val="visible"/>
                                      </p:to>
                                    </p:set>
                                    <p:animEffect transition="in" filter="fade">
                                      <p:cBhvr>
                                        <p:cTn id="27" dur="100"/>
                                        <p:tgtEl>
                                          <p:spTgt spid="9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3">
                                            <p:txEl>
                                              <p:pRg st="5" end="5"/>
                                            </p:txEl>
                                          </p:spTgt>
                                        </p:tgtEl>
                                        <p:attrNameLst>
                                          <p:attrName>style.visibility</p:attrName>
                                        </p:attrNameLst>
                                      </p:cBhvr>
                                      <p:to>
                                        <p:strVal val="visible"/>
                                      </p:to>
                                    </p:set>
                                    <p:animEffect transition="in" filter="fade">
                                      <p:cBhvr>
                                        <p:cTn id="32" dur="100"/>
                                        <p:tgtEl>
                                          <p:spTgt spid="9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3">
                                            <p:txEl>
                                              <p:pRg st="6" end="6"/>
                                            </p:txEl>
                                          </p:spTgt>
                                        </p:tgtEl>
                                        <p:attrNameLst>
                                          <p:attrName>style.visibility</p:attrName>
                                        </p:attrNameLst>
                                      </p:cBhvr>
                                      <p:to>
                                        <p:strVal val="visible"/>
                                      </p:to>
                                    </p:set>
                                    <p:animEffect transition="in" filter="fade">
                                      <p:cBhvr>
                                        <p:cTn id="37" dur="100"/>
                                        <p:tgtEl>
                                          <p:spTgt spid="9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97E0EA-005F-48C1-A4B3-1EA9C960E5A6}"/>
              </a:ext>
            </a:extLst>
          </p:cNvPr>
          <p:cNvSpPr>
            <a:spLocks noGrp="1"/>
          </p:cNvSpPr>
          <p:nvPr>
            <p:ph type="body" idx="1"/>
          </p:nvPr>
        </p:nvSpPr>
        <p:spPr/>
        <p:txBody>
          <a:bodyPr/>
          <a:lstStyle/>
          <a:p>
            <a:endParaRPr lang="en-US"/>
          </a:p>
        </p:txBody>
      </p:sp>
      <p:sp>
        <p:nvSpPr>
          <p:cNvPr id="3" name="Title 2">
            <a:extLst>
              <a:ext uri="{FF2B5EF4-FFF2-40B4-BE49-F238E27FC236}">
                <a16:creationId xmlns:a16="http://schemas.microsoft.com/office/drawing/2014/main" id="{43B7AC2B-889C-404A-A3C6-EAAA27703EBD}"/>
              </a:ext>
            </a:extLst>
          </p:cNvPr>
          <p:cNvSpPr>
            <a:spLocks noGrp="1"/>
          </p:cNvSpPr>
          <p:nvPr>
            <p:ph type="title"/>
          </p:nvPr>
        </p:nvSpPr>
        <p:spPr/>
        <p:txBody>
          <a:bodyPr/>
          <a:lstStyle/>
          <a:p>
            <a:r>
              <a:rPr lang="en-US" dirty="0"/>
              <a:t>ASCII Encoding</a:t>
            </a:r>
          </a:p>
        </p:txBody>
      </p:sp>
      <p:sp>
        <p:nvSpPr>
          <p:cNvPr id="4" name="Slide Number Placeholder 3">
            <a:extLst>
              <a:ext uri="{FF2B5EF4-FFF2-40B4-BE49-F238E27FC236}">
                <a16:creationId xmlns:a16="http://schemas.microsoft.com/office/drawing/2014/main" id="{BD123A9C-ABEE-4ACF-8531-1EFA2E166E2D}"/>
              </a:ext>
            </a:extLst>
          </p:cNvPr>
          <p:cNvSpPr>
            <a:spLocks noGrp="1"/>
          </p:cNvSpPr>
          <p:nvPr>
            <p:ph type="sldNum" idx="12"/>
          </p:nvPr>
        </p:nvSpPr>
        <p:spPr/>
        <p:txBody>
          <a:bodyPr/>
          <a:lstStyle/>
          <a:p>
            <a:fld id="{00000000-1234-1234-1234-123412341234}" type="slidenum">
              <a:rPr lang="en" smtClean="0"/>
              <a:pPr/>
              <a:t>27</a:t>
            </a:fld>
            <a:endParaRPr lang="en"/>
          </a:p>
        </p:txBody>
      </p:sp>
      <p:sp>
        <p:nvSpPr>
          <p:cNvPr id="5" name="Footer Placeholder 4">
            <a:extLst>
              <a:ext uri="{FF2B5EF4-FFF2-40B4-BE49-F238E27FC236}">
                <a16:creationId xmlns:a16="http://schemas.microsoft.com/office/drawing/2014/main" id="{21543057-271B-40AB-B0A1-EDF55414CB9B}"/>
              </a:ext>
            </a:extLst>
          </p:cNvPr>
          <p:cNvSpPr>
            <a:spLocks noGrp="1"/>
          </p:cNvSpPr>
          <p:nvPr>
            <p:ph type="ftr" sz="quarter" idx="13"/>
          </p:nvPr>
        </p:nvSpPr>
        <p:spPr/>
        <p:txBody>
          <a:bodyPr/>
          <a:lstStyle/>
          <a:p>
            <a:r>
              <a:rPr lang="en-US"/>
              <a:t>CS/COE 1501 – Algorithm Implementation – Sherif Khattab</a:t>
            </a:r>
          </a:p>
        </p:txBody>
      </p:sp>
      <p:pic>
        <p:nvPicPr>
          <p:cNvPr id="7" name="Picture 6">
            <a:extLst>
              <a:ext uri="{FF2B5EF4-FFF2-40B4-BE49-F238E27FC236}">
                <a16:creationId xmlns:a16="http://schemas.microsoft.com/office/drawing/2014/main" id="{8A5E7B57-2175-44C3-9F9A-3DB34778A6E6}"/>
              </a:ext>
            </a:extLst>
          </p:cNvPr>
          <p:cNvPicPr>
            <a:picLocks noChangeAspect="1"/>
          </p:cNvPicPr>
          <p:nvPr/>
        </p:nvPicPr>
        <p:blipFill>
          <a:blip r:embed="rId2"/>
          <a:stretch>
            <a:fillRect/>
          </a:stretch>
        </p:blipFill>
        <p:spPr>
          <a:xfrm>
            <a:off x="1531408" y="1585451"/>
            <a:ext cx="7513654" cy="5010105"/>
          </a:xfrm>
          <a:prstGeom prst="rect">
            <a:avLst/>
          </a:prstGeom>
        </p:spPr>
      </p:pic>
    </p:spTree>
    <p:extLst>
      <p:ext uri="{BB962C8B-B14F-4D97-AF65-F5344CB8AC3E}">
        <p14:creationId xmlns:p14="http://schemas.microsoft.com/office/powerpoint/2010/main" val="3414119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EEA9E-5858-4409-A959-87D88423DD63}"/>
              </a:ext>
            </a:extLst>
          </p:cNvPr>
          <p:cNvSpPr>
            <a:spLocks noGrp="1"/>
          </p:cNvSpPr>
          <p:nvPr>
            <p:ph type="title"/>
          </p:nvPr>
        </p:nvSpPr>
        <p:spPr/>
        <p:txBody>
          <a:bodyPr/>
          <a:lstStyle/>
          <a:p>
            <a:r>
              <a:rPr lang="en-US"/>
              <a:t>Last lecture …</a:t>
            </a:r>
          </a:p>
        </p:txBody>
      </p:sp>
      <p:sp>
        <p:nvSpPr>
          <p:cNvPr id="3" name="Content Placeholder 2">
            <a:extLst>
              <a:ext uri="{FF2B5EF4-FFF2-40B4-BE49-F238E27FC236}">
                <a16:creationId xmlns:a16="http://schemas.microsoft.com/office/drawing/2014/main" id="{F832F02F-5ABF-4702-A259-B8272D97DD79}"/>
              </a:ext>
            </a:extLst>
          </p:cNvPr>
          <p:cNvSpPr>
            <a:spLocks noGrp="1"/>
          </p:cNvSpPr>
          <p:nvPr>
            <p:ph idx="1"/>
          </p:nvPr>
        </p:nvSpPr>
        <p:spPr>
          <a:xfrm>
            <a:off x="1" y="710107"/>
            <a:ext cx="10093116" cy="6565419"/>
          </a:xfrm>
        </p:spPr>
        <p:txBody>
          <a:bodyPr/>
          <a:lstStyle/>
          <a:p>
            <a:r>
              <a:rPr lang="en-US" dirty="0">
                <a:latin typeface="Calibri" panose="020F0502020204030204" pitchFamily="34" charset="0"/>
              </a:rPr>
              <a:t>radix search tries</a:t>
            </a:r>
          </a:p>
          <a:p>
            <a:r>
              <a:rPr lang="en-US" dirty="0">
                <a:latin typeface="Calibri" panose="020F0502020204030204" pitchFamily="34" charset="0"/>
              </a:rPr>
              <a:t>multiway tries</a:t>
            </a:r>
          </a:p>
        </p:txBody>
      </p:sp>
      <p:sp>
        <p:nvSpPr>
          <p:cNvPr id="4" name="Footer Placeholder 3">
            <a:extLst>
              <a:ext uri="{FF2B5EF4-FFF2-40B4-BE49-F238E27FC236}">
                <a16:creationId xmlns:a16="http://schemas.microsoft.com/office/drawing/2014/main" id="{B2742A87-0F03-4848-8AB3-00C3EF0257A1}"/>
              </a:ext>
            </a:extLst>
          </p:cNvPr>
          <p:cNvSpPr>
            <a:spLocks noGrp="1"/>
          </p:cNvSpPr>
          <p:nvPr>
            <p:ph type="ftr" idx="11"/>
          </p:nvPr>
        </p:nvSpPr>
        <p:spPr/>
        <p:txBody>
          <a:bodyPr/>
          <a:lstStyle/>
          <a:p>
            <a:pPr defTabSz="457063" fontAlgn="base" hangingPunct="0">
              <a:spcBef>
                <a:spcPct val="0"/>
              </a:spcBef>
              <a:spcAft>
                <a:spcPct val="0"/>
              </a:spcAft>
              <a:buClr>
                <a:srgbClr val="000000"/>
              </a:buClr>
              <a:buSzPct val="100000"/>
              <a:defRPr/>
            </a:pPr>
            <a:r>
              <a:rPr lang="en-US">
                <a:latin typeface="Arial"/>
              </a:rPr>
              <a:t>CS 1501 – Algorithms &amp; Data Structures 2 – Sherif Khattab</a:t>
            </a:r>
            <a:endParaRPr lang="en-GB"/>
          </a:p>
        </p:txBody>
      </p:sp>
      <p:sp>
        <p:nvSpPr>
          <p:cNvPr id="5" name="Slide Number Placeholder 4">
            <a:extLst>
              <a:ext uri="{FF2B5EF4-FFF2-40B4-BE49-F238E27FC236}">
                <a16:creationId xmlns:a16="http://schemas.microsoft.com/office/drawing/2014/main" id="{02DC2457-3542-4F95-B386-215E698016EB}"/>
              </a:ext>
            </a:extLst>
          </p:cNvPr>
          <p:cNvSpPr>
            <a:spLocks noGrp="1"/>
          </p:cNvSpPr>
          <p:nvPr>
            <p:ph type="sldNum" idx="12"/>
          </p:nvPr>
        </p:nvSpPr>
        <p:spPr/>
        <p:txBody>
          <a:bodyPr/>
          <a:lstStyle/>
          <a:p>
            <a:pPr defTabSz="457063" fontAlgn="base" hangingPunct="0">
              <a:spcBef>
                <a:spcPct val="0"/>
              </a:spcBef>
              <a:spcAft>
                <a:spcPct val="0"/>
              </a:spcAft>
              <a:buClr>
                <a:srgbClr val="000000"/>
              </a:buClr>
              <a:buSzPct val="100000"/>
            </a:pPr>
            <a:fld id="{65E435D9-63B0-4660-8D04-E83F5E2CA2AE}" type="slidenum">
              <a:rPr lang="en-GB" altLang="en-US">
                <a:cs typeface="Arial" panose="020B0604020202020204" pitchFamily="34" charset="0"/>
              </a:rPr>
              <a:pPr defTabSz="457063" fontAlgn="base" hangingPunct="0">
                <a:spcBef>
                  <a:spcPct val="0"/>
                </a:spcBef>
                <a:spcAft>
                  <a:spcPct val="0"/>
                </a:spcAft>
                <a:buClr>
                  <a:srgbClr val="000000"/>
                </a:buClr>
                <a:buSzPct val="100000"/>
              </a:pPr>
              <a:t>3</a:t>
            </a:fld>
            <a:endParaRPr lang="en-GB" altLang="en-US">
              <a:cs typeface="Arial" panose="020B0604020202020204" pitchFamily="34" charset="0"/>
            </a:endParaRPr>
          </a:p>
        </p:txBody>
      </p:sp>
    </p:spTree>
    <p:extLst>
      <p:ext uri="{BB962C8B-B14F-4D97-AF65-F5344CB8AC3E}">
        <p14:creationId xmlns:p14="http://schemas.microsoft.com/office/powerpoint/2010/main" val="2374057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BE3A4-9ACC-45F0-9109-92A2F1C1B7FF}"/>
              </a:ext>
            </a:extLst>
          </p:cNvPr>
          <p:cNvSpPr>
            <a:spLocks noGrp="1"/>
          </p:cNvSpPr>
          <p:nvPr>
            <p:ph type="title"/>
          </p:nvPr>
        </p:nvSpPr>
        <p:spPr/>
        <p:txBody>
          <a:bodyPr/>
          <a:lstStyle/>
          <a:p>
            <a:r>
              <a:rPr lang="en-US" dirty="0"/>
              <a:t>Muddiest points (1/3)</a:t>
            </a:r>
          </a:p>
        </p:txBody>
      </p:sp>
      <p:sp>
        <p:nvSpPr>
          <p:cNvPr id="3" name="Content Placeholder 2">
            <a:extLst>
              <a:ext uri="{FF2B5EF4-FFF2-40B4-BE49-F238E27FC236}">
                <a16:creationId xmlns:a16="http://schemas.microsoft.com/office/drawing/2014/main" id="{E1064C43-9078-4C76-A016-C8AE45AE9774}"/>
              </a:ext>
            </a:extLst>
          </p:cNvPr>
          <p:cNvSpPr>
            <a:spLocks noGrp="1"/>
          </p:cNvSpPr>
          <p:nvPr>
            <p:ph idx="1"/>
          </p:nvPr>
        </p:nvSpPr>
        <p:spPr>
          <a:xfrm>
            <a:off x="1" y="743814"/>
            <a:ext cx="10093116" cy="6565419"/>
          </a:xfrm>
        </p:spPr>
        <p:txBody>
          <a:bodyPr>
            <a:normAutofit/>
          </a:bodyPr>
          <a:lstStyle/>
          <a:p>
            <a:r>
              <a:rPr lang="en-US" dirty="0"/>
              <a:t>How does search miss approach a better average runtime than search hit</a:t>
            </a:r>
          </a:p>
          <a:p>
            <a:r>
              <a:rPr lang="en-US" dirty="0"/>
              <a:t>the difference between </a:t>
            </a:r>
            <a:r>
              <a:rPr lang="en-US" dirty="0" err="1"/>
              <a:t>theta（b</a:t>
            </a:r>
            <a:r>
              <a:rPr lang="en-US" dirty="0"/>
              <a:t>) and log N</a:t>
            </a:r>
          </a:p>
          <a:p>
            <a:r>
              <a:rPr lang="en-US" dirty="0"/>
              <a:t>what does “b” mean in a runtime of theta(b)?</a:t>
            </a:r>
          </a:p>
          <a:p>
            <a:r>
              <a:rPr lang="en-US" dirty="0"/>
              <a:t>The exact definition of symbol table ADT</a:t>
            </a:r>
          </a:p>
        </p:txBody>
      </p:sp>
      <p:sp>
        <p:nvSpPr>
          <p:cNvPr id="4" name="Footer Placeholder 3">
            <a:extLst>
              <a:ext uri="{FF2B5EF4-FFF2-40B4-BE49-F238E27FC236}">
                <a16:creationId xmlns:a16="http://schemas.microsoft.com/office/drawing/2014/main" id="{F647DAB6-60C6-4D52-820A-55811E8B2785}"/>
              </a:ext>
            </a:extLst>
          </p:cNvPr>
          <p:cNvSpPr>
            <a:spLocks noGrp="1"/>
          </p:cNvSpPr>
          <p:nvPr>
            <p:ph type="ftr" idx="11"/>
          </p:nvPr>
        </p:nvSpPr>
        <p:spPr/>
        <p:txBody>
          <a:bodyPr/>
          <a:lstStyle/>
          <a:p>
            <a:pPr defTabSz="457063" fontAlgn="base" hangingPunct="0">
              <a:spcBef>
                <a:spcPct val="0"/>
              </a:spcBef>
              <a:spcAft>
                <a:spcPct val="0"/>
              </a:spcAft>
              <a:buClr>
                <a:srgbClr val="000000"/>
              </a:buClr>
              <a:buSzPct val="100000"/>
              <a:defRPr/>
            </a:pPr>
            <a:r>
              <a:rPr lang="en-US">
                <a:latin typeface="Arial"/>
              </a:rPr>
              <a:t>CS 1501 – Algorithms &amp; Data Structures 2 – Sherif Khattab</a:t>
            </a:r>
            <a:endParaRPr lang="en-GB"/>
          </a:p>
        </p:txBody>
      </p:sp>
      <p:sp>
        <p:nvSpPr>
          <p:cNvPr id="5" name="Slide Number Placeholder 4">
            <a:extLst>
              <a:ext uri="{FF2B5EF4-FFF2-40B4-BE49-F238E27FC236}">
                <a16:creationId xmlns:a16="http://schemas.microsoft.com/office/drawing/2014/main" id="{42CF592C-BB31-4195-BF5C-E5FC2BB55D9B}"/>
              </a:ext>
            </a:extLst>
          </p:cNvPr>
          <p:cNvSpPr>
            <a:spLocks noGrp="1"/>
          </p:cNvSpPr>
          <p:nvPr>
            <p:ph type="sldNum" idx="12"/>
          </p:nvPr>
        </p:nvSpPr>
        <p:spPr/>
        <p:txBody>
          <a:bodyPr/>
          <a:lstStyle/>
          <a:p>
            <a:pPr defTabSz="457063" fontAlgn="base" hangingPunct="0">
              <a:spcBef>
                <a:spcPct val="0"/>
              </a:spcBef>
              <a:spcAft>
                <a:spcPct val="0"/>
              </a:spcAft>
              <a:buClr>
                <a:srgbClr val="000000"/>
              </a:buClr>
              <a:buSzPct val="100000"/>
            </a:pPr>
            <a:fld id="{65E435D9-63B0-4660-8D04-E83F5E2CA2AE}" type="slidenum">
              <a:rPr lang="en-GB" altLang="en-US">
                <a:cs typeface="Arial" panose="020B0604020202020204" pitchFamily="34" charset="0"/>
              </a:rPr>
              <a:pPr defTabSz="457063" fontAlgn="base" hangingPunct="0">
                <a:spcBef>
                  <a:spcPct val="0"/>
                </a:spcBef>
                <a:spcAft>
                  <a:spcPct val="0"/>
                </a:spcAft>
                <a:buClr>
                  <a:srgbClr val="000000"/>
                </a:buClr>
                <a:buSzPct val="100000"/>
              </a:pPr>
              <a:t>4</a:t>
            </a:fld>
            <a:endParaRPr lang="en-GB" altLang="en-US">
              <a:cs typeface="Arial" panose="020B0604020202020204" pitchFamily="34" charset="0"/>
            </a:endParaRPr>
          </a:p>
        </p:txBody>
      </p:sp>
    </p:spTree>
    <p:extLst>
      <p:ext uri="{BB962C8B-B14F-4D97-AF65-F5344CB8AC3E}">
        <p14:creationId xmlns:p14="http://schemas.microsoft.com/office/powerpoint/2010/main" val="2823856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A7490-158E-8840-A7E3-F124FA2DE612}"/>
              </a:ext>
            </a:extLst>
          </p:cNvPr>
          <p:cNvSpPr>
            <a:spLocks noGrp="1"/>
          </p:cNvSpPr>
          <p:nvPr>
            <p:ph type="title"/>
          </p:nvPr>
        </p:nvSpPr>
        <p:spPr/>
        <p:txBody>
          <a:bodyPr/>
          <a:lstStyle/>
          <a:p>
            <a:r>
              <a:rPr lang="en-US" dirty="0"/>
              <a:t>Muddiest Points (2/3)</a:t>
            </a:r>
          </a:p>
        </p:txBody>
      </p:sp>
      <p:sp>
        <p:nvSpPr>
          <p:cNvPr id="3" name="Content Placeholder 2">
            <a:extLst>
              <a:ext uri="{FF2B5EF4-FFF2-40B4-BE49-F238E27FC236}">
                <a16:creationId xmlns:a16="http://schemas.microsoft.com/office/drawing/2014/main" id="{30379C8C-1EC7-8B4E-AD7E-FC78C6779DF0}"/>
              </a:ext>
            </a:extLst>
          </p:cNvPr>
          <p:cNvSpPr>
            <a:spLocks noGrp="1"/>
          </p:cNvSpPr>
          <p:nvPr>
            <p:ph idx="1"/>
          </p:nvPr>
        </p:nvSpPr>
        <p:spPr/>
        <p:txBody>
          <a:bodyPr>
            <a:normAutofit fontScale="92500" lnSpcReduction="10000"/>
          </a:bodyPr>
          <a:lstStyle/>
          <a:p>
            <a:r>
              <a:rPr lang="en-US" dirty="0"/>
              <a:t>RST</a:t>
            </a:r>
          </a:p>
          <a:p>
            <a:pPr lvl="1"/>
            <a:r>
              <a:rPr lang="en-US" dirty="0"/>
              <a:t>runtime</a:t>
            </a:r>
          </a:p>
          <a:p>
            <a:pPr lvl="1"/>
            <a:r>
              <a:rPr lang="en-US" dirty="0"/>
              <a:t>how to keep track of keys if they are not explicitly stored? Non-null is valid key but which key is it?</a:t>
            </a:r>
          </a:p>
          <a:p>
            <a:pPr lvl="1"/>
            <a:r>
              <a:rPr lang="en-US" dirty="0"/>
              <a:t>what a node of an RST looks like</a:t>
            </a:r>
          </a:p>
          <a:p>
            <a:pPr lvl="1"/>
            <a:r>
              <a:rPr lang="en-US" dirty="0"/>
              <a:t>What the corresponding value of a key actually is</a:t>
            </a:r>
          </a:p>
          <a:p>
            <a:pPr lvl="1"/>
            <a:r>
              <a:rPr lang="en-US" dirty="0"/>
              <a:t>what do you mean we are placing the corresponding value at the leaf in the </a:t>
            </a:r>
            <a:r>
              <a:rPr lang="en-US" dirty="0" err="1"/>
              <a:t>redix</a:t>
            </a:r>
            <a:r>
              <a:rPr lang="en-US" dirty="0"/>
              <a:t> tri insertion? or what does V </a:t>
            </a:r>
            <a:r>
              <a:rPr lang="en-US" dirty="0" err="1"/>
              <a:t>repersent</a:t>
            </a:r>
            <a:r>
              <a:rPr lang="en-US" dirty="0"/>
              <a:t>? does it represent the actual value like 4 or (0100)?</a:t>
            </a:r>
          </a:p>
          <a:p>
            <a:pPr lvl="1"/>
            <a:r>
              <a:rPr lang="en-US" dirty="0"/>
              <a:t>Still a bit confused what it would like when we store values in intermediate nodes of an RST, like what would be in an intermediate node that stores something vs. one that is a normal director node</a:t>
            </a:r>
          </a:p>
          <a:p>
            <a:pPr lvl="1"/>
            <a:r>
              <a:rPr lang="en-US" dirty="0"/>
              <a:t>Storing shorter bit strings in the BST. How do you know to check at an internal node for a value?</a:t>
            </a:r>
          </a:p>
        </p:txBody>
      </p:sp>
      <p:sp>
        <p:nvSpPr>
          <p:cNvPr id="4" name="Footer Placeholder 3">
            <a:extLst>
              <a:ext uri="{FF2B5EF4-FFF2-40B4-BE49-F238E27FC236}">
                <a16:creationId xmlns:a16="http://schemas.microsoft.com/office/drawing/2014/main" id="{7BCC24B0-454F-4A47-80D8-8CE90E0994A8}"/>
              </a:ext>
            </a:extLst>
          </p:cNvPr>
          <p:cNvSpPr>
            <a:spLocks noGrp="1"/>
          </p:cNvSpPr>
          <p:nvPr>
            <p:ph type="ftr" idx="11"/>
          </p:nvPr>
        </p:nvSpPr>
        <p:spPr/>
        <p:txBody>
          <a:bodyPr/>
          <a:lstStyle/>
          <a:p>
            <a:pPr>
              <a:defRPr/>
            </a:pPr>
            <a:r>
              <a:rPr lang="en-US">
                <a:latin typeface="+mn-lt"/>
              </a:rPr>
              <a:t>CS 1501 – Algorithms &amp; Data Structures 2 – Sherif Khattab</a:t>
            </a:r>
            <a:endParaRPr lang="en-GB"/>
          </a:p>
        </p:txBody>
      </p:sp>
      <p:sp>
        <p:nvSpPr>
          <p:cNvPr id="5" name="Slide Number Placeholder 4">
            <a:extLst>
              <a:ext uri="{FF2B5EF4-FFF2-40B4-BE49-F238E27FC236}">
                <a16:creationId xmlns:a16="http://schemas.microsoft.com/office/drawing/2014/main" id="{3D8B48B4-4D4A-5B45-948D-A8F9E050C798}"/>
              </a:ext>
            </a:extLst>
          </p:cNvPr>
          <p:cNvSpPr>
            <a:spLocks noGrp="1"/>
          </p:cNvSpPr>
          <p:nvPr>
            <p:ph type="sldNum" idx="12"/>
          </p:nvPr>
        </p:nvSpPr>
        <p:spPr/>
        <p:txBody>
          <a:bodyPr/>
          <a:lstStyle/>
          <a:p>
            <a:fld id="{65E435D9-63B0-4660-8D04-E83F5E2CA2AE}" type="slidenum">
              <a:rPr lang="en-GB" altLang="en-US" smtClean="0"/>
              <a:pPr/>
              <a:t>5</a:t>
            </a:fld>
            <a:endParaRPr lang="en-GB" altLang="en-US"/>
          </a:p>
        </p:txBody>
      </p:sp>
    </p:spTree>
    <p:extLst>
      <p:ext uri="{BB962C8B-B14F-4D97-AF65-F5344CB8AC3E}">
        <p14:creationId xmlns:p14="http://schemas.microsoft.com/office/powerpoint/2010/main" val="1121391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581D5-B1C6-9145-AC10-D01A9895F6F0}"/>
              </a:ext>
            </a:extLst>
          </p:cNvPr>
          <p:cNvSpPr>
            <a:spLocks noGrp="1"/>
          </p:cNvSpPr>
          <p:nvPr>
            <p:ph type="title"/>
          </p:nvPr>
        </p:nvSpPr>
        <p:spPr/>
        <p:txBody>
          <a:bodyPr/>
          <a:lstStyle/>
          <a:p>
            <a:r>
              <a:rPr lang="en-US" dirty="0"/>
              <a:t>Muddiest Points (3/3)</a:t>
            </a:r>
          </a:p>
        </p:txBody>
      </p:sp>
      <p:sp>
        <p:nvSpPr>
          <p:cNvPr id="3" name="Content Placeholder 2">
            <a:extLst>
              <a:ext uri="{FF2B5EF4-FFF2-40B4-BE49-F238E27FC236}">
                <a16:creationId xmlns:a16="http://schemas.microsoft.com/office/drawing/2014/main" id="{39CC9A0A-771B-9D45-B594-D6657F06D1B5}"/>
              </a:ext>
            </a:extLst>
          </p:cNvPr>
          <p:cNvSpPr>
            <a:spLocks noGrp="1"/>
          </p:cNvSpPr>
          <p:nvPr>
            <p:ph idx="1"/>
          </p:nvPr>
        </p:nvSpPr>
        <p:spPr/>
        <p:txBody>
          <a:bodyPr/>
          <a:lstStyle/>
          <a:p>
            <a:r>
              <a:rPr lang="en-US" dirty="0"/>
              <a:t>multiway RST</a:t>
            </a:r>
          </a:p>
          <a:p>
            <a:pPr lvl="1"/>
            <a:r>
              <a:rPr lang="en-US" dirty="0"/>
              <a:t>string tries runtime. you lost me on the further analysis slide</a:t>
            </a:r>
          </a:p>
          <a:p>
            <a:pPr lvl="1"/>
            <a:r>
              <a:rPr lang="en-US" dirty="0"/>
              <a:t>analyzing the run time, I didn't understand how did we put the numbers in the log etc.</a:t>
            </a:r>
          </a:p>
          <a:p>
            <a:pPr lvl="1"/>
            <a:r>
              <a:rPr lang="en-US" dirty="0"/>
              <a:t>How R is the branching factor</a:t>
            </a:r>
          </a:p>
          <a:p>
            <a:pPr lvl="1"/>
            <a:r>
              <a:rPr lang="en-US" dirty="0"/>
              <a:t>How to find branching factor</a:t>
            </a:r>
          </a:p>
          <a:p>
            <a:pPr lvl="1"/>
            <a:r>
              <a:rPr lang="en-US" dirty="0"/>
              <a:t>What nodes contain values in a string </a:t>
            </a:r>
            <a:r>
              <a:rPr lang="en-US" dirty="0" err="1"/>
              <a:t>rst</a:t>
            </a:r>
            <a:endParaRPr lang="en-US" dirty="0"/>
          </a:p>
          <a:p>
            <a:pPr lvl="1"/>
            <a:r>
              <a:rPr lang="en-US" dirty="0"/>
              <a:t>keeping track of w, log n, b for different structures</a:t>
            </a:r>
          </a:p>
        </p:txBody>
      </p:sp>
      <p:sp>
        <p:nvSpPr>
          <p:cNvPr id="4" name="Footer Placeholder 3">
            <a:extLst>
              <a:ext uri="{FF2B5EF4-FFF2-40B4-BE49-F238E27FC236}">
                <a16:creationId xmlns:a16="http://schemas.microsoft.com/office/drawing/2014/main" id="{BA18A1DA-74D4-FA4F-A352-B456EF24E8A0}"/>
              </a:ext>
            </a:extLst>
          </p:cNvPr>
          <p:cNvSpPr>
            <a:spLocks noGrp="1"/>
          </p:cNvSpPr>
          <p:nvPr>
            <p:ph type="ftr" idx="11"/>
          </p:nvPr>
        </p:nvSpPr>
        <p:spPr/>
        <p:txBody>
          <a:bodyPr/>
          <a:lstStyle/>
          <a:p>
            <a:pPr>
              <a:defRPr/>
            </a:pPr>
            <a:r>
              <a:rPr lang="en-US">
                <a:latin typeface="+mn-lt"/>
              </a:rPr>
              <a:t>CS 1501 – Algorithms &amp; Data Structures 2 – Sherif Khattab</a:t>
            </a:r>
            <a:endParaRPr lang="en-GB"/>
          </a:p>
        </p:txBody>
      </p:sp>
      <p:sp>
        <p:nvSpPr>
          <p:cNvPr id="5" name="Slide Number Placeholder 4">
            <a:extLst>
              <a:ext uri="{FF2B5EF4-FFF2-40B4-BE49-F238E27FC236}">
                <a16:creationId xmlns:a16="http://schemas.microsoft.com/office/drawing/2014/main" id="{2A064FD1-A992-E44B-8DE3-79975840E8F9}"/>
              </a:ext>
            </a:extLst>
          </p:cNvPr>
          <p:cNvSpPr>
            <a:spLocks noGrp="1"/>
          </p:cNvSpPr>
          <p:nvPr>
            <p:ph type="sldNum" idx="12"/>
          </p:nvPr>
        </p:nvSpPr>
        <p:spPr/>
        <p:txBody>
          <a:bodyPr/>
          <a:lstStyle/>
          <a:p>
            <a:fld id="{65E435D9-63B0-4660-8D04-E83F5E2CA2AE}" type="slidenum">
              <a:rPr lang="en-GB" altLang="en-US" smtClean="0"/>
              <a:pPr/>
              <a:t>6</a:t>
            </a:fld>
            <a:endParaRPr lang="en-GB" altLang="en-US"/>
          </a:p>
        </p:txBody>
      </p:sp>
    </p:spTree>
    <p:extLst>
      <p:ext uri="{BB962C8B-B14F-4D97-AF65-F5344CB8AC3E}">
        <p14:creationId xmlns:p14="http://schemas.microsoft.com/office/powerpoint/2010/main" val="1839457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A9073-1028-4306-9BBA-8DDDD10BBAC0}"/>
              </a:ext>
            </a:extLst>
          </p:cNvPr>
          <p:cNvSpPr>
            <a:spLocks noGrp="1"/>
          </p:cNvSpPr>
          <p:nvPr>
            <p:ph type="title"/>
          </p:nvPr>
        </p:nvSpPr>
        <p:spPr/>
        <p:txBody>
          <a:bodyPr/>
          <a:lstStyle/>
          <a:p>
            <a:r>
              <a:rPr lang="en-US" dirty="0"/>
              <a:t>Binary RST</a:t>
            </a:r>
          </a:p>
        </p:txBody>
      </p:sp>
      <p:sp>
        <p:nvSpPr>
          <p:cNvPr id="3" name="Content Placeholder 2">
            <a:extLst>
              <a:ext uri="{FF2B5EF4-FFF2-40B4-BE49-F238E27FC236}">
                <a16:creationId xmlns:a16="http://schemas.microsoft.com/office/drawing/2014/main" id="{B3D09642-0ECA-46A7-B626-BCEF1539DFC4}"/>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2CFD8F65-56C1-4D4A-9CB4-A59B85A25D20}"/>
              </a:ext>
            </a:extLst>
          </p:cNvPr>
          <p:cNvSpPr>
            <a:spLocks noGrp="1"/>
          </p:cNvSpPr>
          <p:nvPr>
            <p:ph type="ftr" idx="11"/>
          </p:nvPr>
        </p:nvSpPr>
        <p:spPr/>
        <p:txBody>
          <a:bodyPr/>
          <a:lstStyle/>
          <a:p>
            <a:pPr>
              <a:defRPr/>
            </a:pPr>
            <a:r>
              <a:rPr lang="en-US">
                <a:latin typeface="+mn-lt"/>
              </a:rPr>
              <a:t>CS 1501 – Algorithms &amp; Data Structures 2 – Sherif Khattab</a:t>
            </a:r>
            <a:endParaRPr lang="en-GB"/>
          </a:p>
        </p:txBody>
      </p:sp>
      <p:sp>
        <p:nvSpPr>
          <p:cNvPr id="5" name="Slide Number Placeholder 4">
            <a:extLst>
              <a:ext uri="{FF2B5EF4-FFF2-40B4-BE49-F238E27FC236}">
                <a16:creationId xmlns:a16="http://schemas.microsoft.com/office/drawing/2014/main" id="{4CFE75F1-2599-49D5-A092-7E8C6B1A8C25}"/>
              </a:ext>
            </a:extLst>
          </p:cNvPr>
          <p:cNvSpPr>
            <a:spLocks noGrp="1"/>
          </p:cNvSpPr>
          <p:nvPr>
            <p:ph type="sldNum" idx="12"/>
          </p:nvPr>
        </p:nvSpPr>
        <p:spPr/>
        <p:txBody>
          <a:bodyPr/>
          <a:lstStyle/>
          <a:p>
            <a:fld id="{65E435D9-63B0-4660-8D04-E83F5E2CA2AE}" type="slidenum">
              <a:rPr lang="en-GB" altLang="en-US" smtClean="0"/>
              <a:pPr/>
              <a:t>7</a:t>
            </a:fld>
            <a:endParaRPr lang="en-GB" altLang="en-US"/>
          </a:p>
        </p:txBody>
      </p:sp>
      <p:pic>
        <p:nvPicPr>
          <p:cNvPr id="7" name="Picture 6">
            <a:extLst>
              <a:ext uri="{FF2B5EF4-FFF2-40B4-BE49-F238E27FC236}">
                <a16:creationId xmlns:a16="http://schemas.microsoft.com/office/drawing/2014/main" id="{300A49B2-BE3D-422F-9001-2EBE534227DE}"/>
              </a:ext>
            </a:extLst>
          </p:cNvPr>
          <p:cNvPicPr>
            <a:picLocks noChangeAspect="1"/>
          </p:cNvPicPr>
          <p:nvPr/>
        </p:nvPicPr>
        <p:blipFill>
          <a:blip r:embed="rId2"/>
          <a:stretch>
            <a:fillRect/>
          </a:stretch>
        </p:blipFill>
        <p:spPr>
          <a:xfrm>
            <a:off x="457200" y="934937"/>
            <a:ext cx="8868082" cy="5913237"/>
          </a:xfrm>
          <a:prstGeom prst="rect">
            <a:avLst/>
          </a:prstGeom>
        </p:spPr>
      </p:pic>
    </p:spTree>
    <p:extLst>
      <p:ext uri="{BB962C8B-B14F-4D97-AF65-F5344CB8AC3E}">
        <p14:creationId xmlns:p14="http://schemas.microsoft.com/office/powerpoint/2010/main" val="3058994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346B2-3DEE-4E5A-9542-002977A2B3CD}"/>
              </a:ext>
            </a:extLst>
          </p:cNvPr>
          <p:cNvSpPr>
            <a:spLocks noGrp="1"/>
          </p:cNvSpPr>
          <p:nvPr>
            <p:ph type="title"/>
          </p:nvPr>
        </p:nvSpPr>
        <p:spPr/>
        <p:txBody>
          <a:bodyPr/>
          <a:lstStyle/>
          <a:p>
            <a:r>
              <a:rPr lang="en-US" dirty="0"/>
              <a:t>Multi-way RST</a:t>
            </a:r>
          </a:p>
        </p:txBody>
      </p:sp>
      <p:sp>
        <p:nvSpPr>
          <p:cNvPr id="3" name="Content Placeholder 2">
            <a:extLst>
              <a:ext uri="{FF2B5EF4-FFF2-40B4-BE49-F238E27FC236}">
                <a16:creationId xmlns:a16="http://schemas.microsoft.com/office/drawing/2014/main" id="{B3F9840B-FB30-4C7D-ABFF-9E3628BC52F6}"/>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788882D7-9374-4818-AFF9-EA68418AC0AD}"/>
              </a:ext>
            </a:extLst>
          </p:cNvPr>
          <p:cNvSpPr>
            <a:spLocks noGrp="1"/>
          </p:cNvSpPr>
          <p:nvPr>
            <p:ph type="ftr" idx="11"/>
          </p:nvPr>
        </p:nvSpPr>
        <p:spPr/>
        <p:txBody>
          <a:bodyPr/>
          <a:lstStyle/>
          <a:p>
            <a:pPr>
              <a:defRPr/>
            </a:pPr>
            <a:r>
              <a:rPr lang="en-US">
                <a:latin typeface="+mn-lt"/>
              </a:rPr>
              <a:t>CS 1501 – Algorithms &amp; Data Structures 2 – Sherif Khattab</a:t>
            </a:r>
            <a:endParaRPr lang="en-GB"/>
          </a:p>
        </p:txBody>
      </p:sp>
      <p:sp>
        <p:nvSpPr>
          <p:cNvPr id="5" name="Slide Number Placeholder 4">
            <a:extLst>
              <a:ext uri="{FF2B5EF4-FFF2-40B4-BE49-F238E27FC236}">
                <a16:creationId xmlns:a16="http://schemas.microsoft.com/office/drawing/2014/main" id="{BE748663-F92C-4C21-8D4B-96F188D1006F}"/>
              </a:ext>
            </a:extLst>
          </p:cNvPr>
          <p:cNvSpPr>
            <a:spLocks noGrp="1"/>
          </p:cNvSpPr>
          <p:nvPr>
            <p:ph type="sldNum" idx="12"/>
          </p:nvPr>
        </p:nvSpPr>
        <p:spPr/>
        <p:txBody>
          <a:bodyPr/>
          <a:lstStyle/>
          <a:p>
            <a:fld id="{65E435D9-63B0-4660-8D04-E83F5E2CA2AE}" type="slidenum">
              <a:rPr lang="en-GB" altLang="en-US" smtClean="0"/>
              <a:pPr/>
              <a:t>8</a:t>
            </a:fld>
            <a:endParaRPr lang="en-GB" altLang="en-US"/>
          </a:p>
        </p:txBody>
      </p:sp>
      <p:pic>
        <p:nvPicPr>
          <p:cNvPr id="7" name="Picture 6">
            <a:extLst>
              <a:ext uri="{FF2B5EF4-FFF2-40B4-BE49-F238E27FC236}">
                <a16:creationId xmlns:a16="http://schemas.microsoft.com/office/drawing/2014/main" id="{EF6457B3-C9EA-44C0-A50D-08B6D93B27C7}"/>
              </a:ext>
            </a:extLst>
          </p:cNvPr>
          <p:cNvPicPr>
            <a:picLocks noChangeAspect="1"/>
          </p:cNvPicPr>
          <p:nvPr/>
        </p:nvPicPr>
        <p:blipFill>
          <a:blip r:embed="rId2"/>
          <a:stretch>
            <a:fillRect/>
          </a:stretch>
        </p:blipFill>
        <p:spPr>
          <a:xfrm>
            <a:off x="789769" y="976155"/>
            <a:ext cx="8497912" cy="5666408"/>
          </a:xfrm>
          <a:prstGeom prst="rect">
            <a:avLst/>
          </a:prstGeom>
        </p:spPr>
      </p:pic>
    </p:spTree>
    <p:extLst>
      <p:ext uri="{BB962C8B-B14F-4D97-AF65-F5344CB8AC3E}">
        <p14:creationId xmlns:p14="http://schemas.microsoft.com/office/powerpoint/2010/main" val="2423317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011ED-1EA9-4AE1-9115-7B6320E4187D}"/>
              </a:ext>
            </a:extLst>
          </p:cNvPr>
          <p:cNvSpPr>
            <a:spLocks noGrp="1"/>
          </p:cNvSpPr>
          <p:nvPr>
            <p:ph type="title"/>
          </p:nvPr>
        </p:nvSpPr>
        <p:spPr/>
        <p:txBody>
          <a:bodyPr/>
          <a:lstStyle/>
          <a:p>
            <a:r>
              <a:rPr lang="en-US" dirty="0"/>
              <a:t>Search Miss</a:t>
            </a:r>
          </a:p>
        </p:txBody>
      </p:sp>
      <p:sp>
        <p:nvSpPr>
          <p:cNvPr id="3" name="Content Placeholder 2">
            <a:extLst>
              <a:ext uri="{FF2B5EF4-FFF2-40B4-BE49-F238E27FC236}">
                <a16:creationId xmlns:a16="http://schemas.microsoft.com/office/drawing/2014/main" id="{482C8C78-7623-4306-A79E-5F5FCA1C7078}"/>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89695219-52D0-442F-A55D-AFFB171C0B33}"/>
              </a:ext>
            </a:extLst>
          </p:cNvPr>
          <p:cNvSpPr>
            <a:spLocks noGrp="1"/>
          </p:cNvSpPr>
          <p:nvPr>
            <p:ph type="ftr" idx="11"/>
          </p:nvPr>
        </p:nvSpPr>
        <p:spPr/>
        <p:txBody>
          <a:bodyPr/>
          <a:lstStyle/>
          <a:p>
            <a:pPr>
              <a:defRPr/>
            </a:pPr>
            <a:r>
              <a:rPr lang="en-US">
                <a:latin typeface="+mn-lt"/>
              </a:rPr>
              <a:t>CS 1501 – Algorithms &amp; Data Structures 2 – Sherif Khattab</a:t>
            </a:r>
            <a:endParaRPr lang="en-GB"/>
          </a:p>
        </p:txBody>
      </p:sp>
      <p:sp>
        <p:nvSpPr>
          <p:cNvPr id="5" name="Slide Number Placeholder 4">
            <a:extLst>
              <a:ext uri="{FF2B5EF4-FFF2-40B4-BE49-F238E27FC236}">
                <a16:creationId xmlns:a16="http://schemas.microsoft.com/office/drawing/2014/main" id="{D81984CE-AD61-4273-A8F1-4FBDF28509B2}"/>
              </a:ext>
            </a:extLst>
          </p:cNvPr>
          <p:cNvSpPr>
            <a:spLocks noGrp="1"/>
          </p:cNvSpPr>
          <p:nvPr>
            <p:ph type="sldNum" idx="12"/>
          </p:nvPr>
        </p:nvSpPr>
        <p:spPr/>
        <p:txBody>
          <a:bodyPr/>
          <a:lstStyle/>
          <a:p>
            <a:fld id="{65E435D9-63B0-4660-8D04-E83F5E2CA2AE}" type="slidenum">
              <a:rPr lang="en-GB" altLang="en-US" smtClean="0"/>
              <a:pPr/>
              <a:t>9</a:t>
            </a:fld>
            <a:endParaRPr lang="en-GB" altLang="en-US"/>
          </a:p>
        </p:txBody>
      </p:sp>
      <p:pic>
        <p:nvPicPr>
          <p:cNvPr id="7" name="Picture 6">
            <a:extLst>
              <a:ext uri="{FF2B5EF4-FFF2-40B4-BE49-F238E27FC236}">
                <a16:creationId xmlns:a16="http://schemas.microsoft.com/office/drawing/2014/main" id="{B9F9AFFB-9378-4C75-B3C0-6242C7345765}"/>
              </a:ext>
            </a:extLst>
          </p:cNvPr>
          <p:cNvPicPr>
            <a:picLocks noChangeAspect="1"/>
          </p:cNvPicPr>
          <p:nvPr/>
        </p:nvPicPr>
        <p:blipFill>
          <a:blip r:embed="rId2"/>
          <a:stretch>
            <a:fillRect/>
          </a:stretch>
        </p:blipFill>
        <p:spPr>
          <a:xfrm>
            <a:off x="774291" y="1321446"/>
            <a:ext cx="8639482" cy="5760807"/>
          </a:xfrm>
          <a:prstGeom prst="rect">
            <a:avLst/>
          </a:prstGeom>
        </p:spPr>
      </p:pic>
    </p:spTree>
    <p:extLst>
      <p:ext uri="{BB962C8B-B14F-4D97-AF65-F5344CB8AC3E}">
        <p14:creationId xmlns:p14="http://schemas.microsoft.com/office/powerpoint/2010/main" val="3017774606"/>
      </p:ext>
    </p:extLst>
  </p:cSld>
  <p:clrMapOvr>
    <a:masterClrMapping/>
  </p:clrMapOvr>
</p:sld>
</file>

<file path=ppt/theme/theme1.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Pitt_minimal">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825</TotalTime>
  <Words>1482</Words>
  <Application>Microsoft Macintosh PowerPoint</Application>
  <PresentationFormat>Custom</PresentationFormat>
  <Paragraphs>375</Paragraphs>
  <Slides>27</Slides>
  <Notes>13</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27</vt:i4>
      </vt:variant>
    </vt:vector>
  </HeadingPairs>
  <TitlesOfParts>
    <vt:vector size="37" baseType="lpstr">
      <vt:lpstr>Arial</vt:lpstr>
      <vt:lpstr>Calibri</vt:lpstr>
      <vt:lpstr>Calibri Light</vt:lpstr>
      <vt:lpstr>Droid Sans</vt:lpstr>
      <vt:lpstr>Helvetica</vt:lpstr>
      <vt:lpstr>Times New Roman</vt:lpstr>
      <vt:lpstr>1_Office Theme</vt:lpstr>
      <vt:lpstr>Office Theme</vt:lpstr>
      <vt:lpstr>2_Office Theme</vt:lpstr>
      <vt:lpstr>Pitt_minimal</vt:lpstr>
      <vt:lpstr>Algorithms and Data Structures 2 CS 1501</vt:lpstr>
      <vt:lpstr>Announcements</vt:lpstr>
      <vt:lpstr>Last lecture …</vt:lpstr>
      <vt:lpstr>Muddiest points (1/3)</vt:lpstr>
      <vt:lpstr>Muddiest Points (2/3)</vt:lpstr>
      <vt:lpstr>Muddiest Points (3/3)</vt:lpstr>
      <vt:lpstr>Binary RST</vt:lpstr>
      <vt:lpstr>Multi-way RST</vt:lpstr>
      <vt:lpstr>Search Miss</vt:lpstr>
      <vt:lpstr>Summary of running time</vt:lpstr>
      <vt:lpstr>This Lecture</vt:lpstr>
      <vt:lpstr>R-way trie example</vt:lpstr>
      <vt:lpstr>So what’s the catch?</vt:lpstr>
      <vt:lpstr>De La Briandais tries (DLBs)</vt:lpstr>
      <vt:lpstr>DLB Example</vt:lpstr>
      <vt:lpstr>DLB Example 2</vt:lpstr>
      <vt:lpstr>DLB Example 2</vt:lpstr>
      <vt:lpstr>DLB analysis</vt:lpstr>
      <vt:lpstr>Searching</vt:lpstr>
      <vt:lpstr>Final notes on Search Tree/Tries</vt:lpstr>
      <vt:lpstr>What is compression?</vt:lpstr>
      <vt:lpstr>Lossy Compression</vt:lpstr>
      <vt:lpstr>Lossy examples</vt:lpstr>
      <vt:lpstr>Lossless Compression</vt:lpstr>
      <vt:lpstr>Lossless Compression Framework</vt:lpstr>
      <vt:lpstr>Huffman Compression</vt:lpstr>
      <vt:lpstr>ASCII Encoding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Khattab, Sherif</dc:creator>
  <cp:lastModifiedBy>Khattab, Sherif</cp:lastModifiedBy>
  <cp:revision>12</cp:revision>
  <dcterms:created xsi:type="dcterms:W3CDTF">2021-01-20T14:20:08Z</dcterms:created>
  <dcterms:modified xsi:type="dcterms:W3CDTF">2021-09-01T05:40:27Z</dcterms:modified>
</cp:coreProperties>
</file>